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60" r:id="rId3"/>
    <p:sldId id="261" r:id="rId4"/>
    <p:sldId id="262" r:id="rId5"/>
    <p:sldId id="330" r:id="rId6"/>
    <p:sldId id="264" r:id="rId7"/>
    <p:sldId id="323"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320" r:id="rId22"/>
    <p:sldId id="282" r:id="rId23"/>
    <p:sldId id="280" r:id="rId24"/>
    <p:sldId id="284" r:id="rId25"/>
    <p:sldId id="286" r:id="rId26"/>
    <p:sldId id="287" r:id="rId27"/>
    <p:sldId id="289" r:id="rId28"/>
    <p:sldId id="290" r:id="rId29"/>
    <p:sldId id="291" r:id="rId30"/>
    <p:sldId id="292" r:id="rId31"/>
    <p:sldId id="294" r:id="rId32"/>
    <p:sldId id="295" r:id="rId33"/>
    <p:sldId id="296" r:id="rId34"/>
    <p:sldId id="297" r:id="rId35"/>
    <p:sldId id="298" r:id="rId36"/>
    <p:sldId id="301" r:id="rId37"/>
    <p:sldId id="302" r:id="rId38"/>
    <p:sldId id="299" r:id="rId39"/>
    <p:sldId id="300" r:id="rId40"/>
    <p:sldId id="311" r:id="rId41"/>
    <p:sldId id="312" r:id="rId42"/>
    <p:sldId id="305" r:id="rId43"/>
    <p:sldId id="306" r:id="rId44"/>
    <p:sldId id="317" r:id="rId45"/>
    <p:sldId id="331" r:id="rId46"/>
    <p:sldId id="332" r:id="rId47"/>
    <p:sldId id="324" r:id="rId48"/>
    <p:sldId id="325" r:id="rId49"/>
    <p:sldId id="326" r:id="rId50"/>
    <p:sldId id="329" r:id="rId5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p:cViewPr varScale="1">
        <p:scale>
          <a:sx n="70" d="100"/>
          <a:sy n="70" d="100"/>
        </p:scale>
        <p:origin x="448" y="2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31DCF-C36E-43A5-902A-36A494E8D4C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nl-NL"/>
        </a:p>
      </dgm:t>
    </dgm:pt>
    <dgm:pt modelId="{3666B138-BB23-4658-A255-9996103F147E}">
      <dgm:prSet phldrT="[Tekst]"/>
      <dgm:spPr/>
      <dgm:t>
        <a:bodyPr/>
        <a:lstStyle/>
        <a:p>
          <a:r>
            <a:rPr lang="nl-NL" dirty="0"/>
            <a:t>Kaders en wensen</a:t>
          </a:r>
        </a:p>
      </dgm:t>
    </dgm:pt>
    <dgm:pt modelId="{E37CDCD3-EE79-440A-831E-4C642770D11E}" type="parTrans" cxnId="{E8B3613C-60DB-4C97-ADCC-2C29B1263D08}">
      <dgm:prSet/>
      <dgm:spPr/>
      <dgm:t>
        <a:bodyPr/>
        <a:lstStyle/>
        <a:p>
          <a:endParaRPr lang="nl-NL"/>
        </a:p>
      </dgm:t>
    </dgm:pt>
    <dgm:pt modelId="{95717B59-DC4B-4D0F-A657-C8BE8F1321CF}" type="sibTrans" cxnId="{E8B3613C-60DB-4C97-ADCC-2C29B1263D08}">
      <dgm:prSet/>
      <dgm:spPr/>
      <dgm:t>
        <a:bodyPr/>
        <a:lstStyle/>
        <a:p>
          <a:endParaRPr lang="nl-NL"/>
        </a:p>
      </dgm:t>
    </dgm:pt>
    <dgm:pt modelId="{9C4E7B31-07C2-40B8-9060-1A5C790D5AAE}">
      <dgm:prSet phldrT="[Tekst]"/>
      <dgm:spPr/>
      <dgm:t>
        <a:bodyPr/>
        <a:lstStyle/>
        <a:p>
          <a:r>
            <a:rPr lang="nl-NL" dirty="0"/>
            <a:t>Participatie </a:t>
          </a:r>
        </a:p>
      </dgm:t>
    </dgm:pt>
    <dgm:pt modelId="{5318D7C3-844B-4B34-B9FF-D60D4B18DFEC}" type="parTrans" cxnId="{D41654AC-4891-4DEF-8041-C52BAA48180D}">
      <dgm:prSet/>
      <dgm:spPr/>
      <dgm:t>
        <a:bodyPr/>
        <a:lstStyle/>
        <a:p>
          <a:endParaRPr lang="nl-NL"/>
        </a:p>
      </dgm:t>
    </dgm:pt>
    <dgm:pt modelId="{3B741D9A-975A-445F-8F7B-46E05B5C0B1A}" type="sibTrans" cxnId="{D41654AC-4891-4DEF-8041-C52BAA48180D}">
      <dgm:prSet/>
      <dgm:spPr/>
      <dgm:t>
        <a:bodyPr/>
        <a:lstStyle/>
        <a:p>
          <a:endParaRPr lang="nl-NL"/>
        </a:p>
      </dgm:t>
    </dgm:pt>
    <dgm:pt modelId="{ABDD5C79-E0E1-4F70-B53A-1F652A234D75}">
      <dgm:prSet phldrT="[Tekst]"/>
      <dgm:spPr/>
      <dgm:t>
        <a:bodyPr/>
        <a:lstStyle/>
        <a:p>
          <a:r>
            <a:rPr lang="nl-NL" b="1" spc="-434" dirty="0">
              <a:solidFill>
                <a:srgbClr val="E2271E"/>
              </a:solidFill>
              <a:latin typeface="Arial" panose="020B0604020202020204" pitchFamily="34" charset="0"/>
              <a:cs typeface="Arial" panose="020B0604020202020204" pitchFamily="34" charset="0"/>
            </a:rPr>
            <a:t>Ontwikkelingsvisie stadsbos</a:t>
          </a:r>
          <a:endParaRPr lang="nl-NL" dirty="0"/>
        </a:p>
      </dgm:t>
    </dgm:pt>
    <dgm:pt modelId="{BE00F090-1C88-4045-9BFF-5E432F417257}" type="parTrans" cxnId="{8676657D-7E1C-4B99-AF73-906FAB1FC101}">
      <dgm:prSet/>
      <dgm:spPr/>
      <dgm:t>
        <a:bodyPr/>
        <a:lstStyle/>
        <a:p>
          <a:endParaRPr lang="nl-NL"/>
        </a:p>
      </dgm:t>
    </dgm:pt>
    <dgm:pt modelId="{942B4771-EEC8-4CB6-B0D1-CAFA54343512}" type="sibTrans" cxnId="{8676657D-7E1C-4B99-AF73-906FAB1FC101}">
      <dgm:prSet/>
      <dgm:spPr/>
      <dgm:t>
        <a:bodyPr/>
        <a:lstStyle/>
        <a:p>
          <a:endParaRPr lang="nl-NL"/>
        </a:p>
      </dgm:t>
    </dgm:pt>
    <dgm:pt modelId="{781BF965-A328-4B17-B288-AC5F8E4B6922}">
      <dgm:prSet phldrT="[Tekst]"/>
      <dgm:spPr/>
      <dgm:t>
        <a:bodyPr/>
        <a:lstStyle/>
        <a:p>
          <a:r>
            <a:rPr lang="nl-NL" dirty="0"/>
            <a:t>Onderzoek natuur/erfgoed</a:t>
          </a:r>
        </a:p>
      </dgm:t>
    </dgm:pt>
    <dgm:pt modelId="{5B703670-680B-487A-9C6E-5A361C7F0DA5}" type="sibTrans" cxnId="{F0D61B03-DF25-400E-B156-519AA81AB912}">
      <dgm:prSet/>
      <dgm:spPr/>
      <dgm:t>
        <a:bodyPr/>
        <a:lstStyle/>
        <a:p>
          <a:endParaRPr lang="nl-NL"/>
        </a:p>
      </dgm:t>
    </dgm:pt>
    <dgm:pt modelId="{0FB399FA-7D84-4248-ACBA-C9E087671E14}" type="parTrans" cxnId="{F0D61B03-DF25-400E-B156-519AA81AB912}">
      <dgm:prSet/>
      <dgm:spPr/>
      <dgm:t>
        <a:bodyPr/>
        <a:lstStyle/>
        <a:p>
          <a:endParaRPr lang="nl-NL"/>
        </a:p>
      </dgm:t>
    </dgm:pt>
    <dgm:pt modelId="{D29666D7-7C93-415E-ADF8-2601E70D5DE6}" type="pres">
      <dgm:prSet presAssocID="{AA831DCF-C36E-43A5-902A-36A494E8D4C7}" presName="outerComposite" presStyleCnt="0">
        <dgm:presLayoutVars>
          <dgm:chMax val="5"/>
          <dgm:dir/>
          <dgm:resizeHandles val="exact"/>
        </dgm:presLayoutVars>
      </dgm:prSet>
      <dgm:spPr/>
    </dgm:pt>
    <dgm:pt modelId="{1D4651A6-0300-4AE8-8943-35AE1780B1C1}" type="pres">
      <dgm:prSet presAssocID="{AA831DCF-C36E-43A5-902A-36A494E8D4C7}" presName="dummyMaxCanvas" presStyleCnt="0">
        <dgm:presLayoutVars/>
      </dgm:prSet>
      <dgm:spPr/>
    </dgm:pt>
    <dgm:pt modelId="{6611B940-41F4-4A15-8026-94E178D59810}" type="pres">
      <dgm:prSet presAssocID="{AA831DCF-C36E-43A5-902A-36A494E8D4C7}" presName="FourNodes_1" presStyleLbl="node1" presStyleIdx="0" presStyleCnt="4" custLinFactNeighborX="-750" custLinFactNeighborY="2441">
        <dgm:presLayoutVars>
          <dgm:bulletEnabled val="1"/>
        </dgm:presLayoutVars>
      </dgm:prSet>
      <dgm:spPr/>
    </dgm:pt>
    <dgm:pt modelId="{4DA14C47-63F2-4BB1-848B-2592AE515FB1}" type="pres">
      <dgm:prSet presAssocID="{AA831DCF-C36E-43A5-902A-36A494E8D4C7}" presName="FourNodes_2" presStyleLbl="node1" presStyleIdx="1" presStyleCnt="4">
        <dgm:presLayoutVars>
          <dgm:bulletEnabled val="1"/>
        </dgm:presLayoutVars>
      </dgm:prSet>
      <dgm:spPr/>
    </dgm:pt>
    <dgm:pt modelId="{985F0D51-9F2D-4873-9AB3-0957DEAA72B0}" type="pres">
      <dgm:prSet presAssocID="{AA831DCF-C36E-43A5-902A-36A494E8D4C7}" presName="FourNodes_3" presStyleLbl="node1" presStyleIdx="2" presStyleCnt="4">
        <dgm:presLayoutVars>
          <dgm:bulletEnabled val="1"/>
        </dgm:presLayoutVars>
      </dgm:prSet>
      <dgm:spPr/>
    </dgm:pt>
    <dgm:pt modelId="{D0F9BA3F-2643-4520-A8D3-C10B255DA397}" type="pres">
      <dgm:prSet presAssocID="{AA831DCF-C36E-43A5-902A-36A494E8D4C7}" presName="FourNodes_4" presStyleLbl="node1" presStyleIdx="3" presStyleCnt="4">
        <dgm:presLayoutVars>
          <dgm:bulletEnabled val="1"/>
        </dgm:presLayoutVars>
      </dgm:prSet>
      <dgm:spPr/>
    </dgm:pt>
    <dgm:pt modelId="{E544EDA3-A0E3-4459-87C7-FA2C071E1C39}" type="pres">
      <dgm:prSet presAssocID="{AA831DCF-C36E-43A5-902A-36A494E8D4C7}" presName="FourConn_1-2" presStyleLbl="fgAccFollowNode1" presStyleIdx="0" presStyleCnt="3">
        <dgm:presLayoutVars>
          <dgm:bulletEnabled val="1"/>
        </dgm:presLayoutVars>
      </dgm:prSet>
      <dgm:spPr/>
    </dgm:pt>
    <dgm:pt modelId="{27B27687-9E7C-41E4-81AF-D14275E0DAC2}" type="pres">
      <dgm:prSet presAssocID="{AA831DCF-C36E-43A5-902A-36A494E8D4C7}" presName="FourConn_2-3" presStyleLbl="fgAccFollowNode1" presStyleIdx="1" presStyleCnt="3">
        <dgm:presLayoutVars>
          <dgm:bulletEnabled val="1"/>
        </dgm:presLayoutVars>
      </dgm:prSet>
      <dgm:spPr/>
    </dgm:pt>
    <dgm:pt modelId="{4A1171F1-0382-47A0-9208-516EF3BA1D1E}" type="pres">
      <dgm:prSet presAssocID="{AA831DCF-C36E-43A5-902A-36A494E8D4C7}" presName="FourConn_3-4" presStyleLbl="fgAccFollowNode1" presStyleIdx="2" presStyleCnt="3">
        <dgm:presLayoutVars>
          <dgm:bulletEnabled val="1"/>
        </dgm:presLayoutVars>
      </dgm:prSet>
      <dgm:spPr/>
    </dgm:pt>
    <dgm:pt modelId="{11379753-A6FC-4DE3-B8EB-4479352ED176}" type="pres">
      <dgm:prSet presAssocID="{AA831DCF-C36E-43A5-902A-36A494E8D4C7}" presName="FourNodes_1_text" presStyleLbl="node1" presStyleIdx="3" presStyleCnt="4">
        <dgm:presLayoutVars>
          <dgm:bulletEnabled val="1"/>
        </dgm:presLayoutVars>
      </dgm:prSet>
      <dgm:spPr/>
    </dgm:pt>
    <dgm:pt modelId="{66422FEB-9F1C-41A4-A30C-241653D235CA}" type="pres">
      <dgm:prSet presAssocID="{AA831DCF-C36E-43A5-902A-36A494E8D4C7}" presName="FourNodes_2_text" presStyleLbl="node1" presStyleIdx="3" presStyleCnt="4">
        <dgm:presLayoutVars>
          <dgm:bulletEnabled val="1"/>
        </dgm:presLayoutVars>
      </dgm:prSet>
      <dgm:spPr/>
    </dgm:pt>
    <dgm:pt modelId="{C2CF75A3-861E-4318-8EF6-46B8665958AC}" type="pres">
      <dgm:prSet presAssocID="{AA831DCF-C36E-43A5-902A-36A494E8D4C7}" presName="FourNodes_3_text" presStyleLbl="node1" presStyleIdx="3" presStyleCnt="4">
        <dgm:presLayoutVars>
          <dgm:bulletEnabled val="1"/>
        </dgm:presLayoutVars>
      </dgm:prSet>
      <dgm:spPr/>
    </dgm:pt>
    <dgm:pt modelId="{51FC9EB5-ABB8-4E41-B26B-5D6570850B27}" type="pres">
      <dgm:prSet presAssocID="{AA831DCF-C36E-43A5-902A-36A494E8D4C7}" presName="FourNodes_4_text" presStyleLbl="node1" presStyleIdx="3" presStyleCnt="4">
        <dgm:presLayoutVars>
          <dgm:bulletEnabled val="1"/>
        </dgm:presLayoutVars>
      </dgm:prSet>
      <dgm:spPr/>
    </dgm:pt>
  </dgm:ptLst>
  <dgm:cxnLst>
    <dgm:cxn modelId="{F0D61B03-DF25-400E-B156-519AA81AB912}" srcId="{AA831DCF-C36E-43A5-902A-36A494E8D4C7}" destId="{781BF965-A328-4B17-B288-AC5F8E4B6922}" srcOrd="1" destOrd="0" parTransId="{0FB399FA-7D84-4248-ACBA-C9E087671E14}" sibTransId="{5B703670-680B-487A-9C6E-5A361C7F0DA5}"/>
    <dgm:cxn modelId="{EBE72F23-9D94-4AF7-ABE9-38D26F365C44}" type="presOf" srcId="{AA831DCF-C36E-43A5-902A-36A494E8D4C7}" destId="{D29666D7-7C93-415E-ADF8-2601E70D5DE6}" srcOrd="0" destOrd="0" presId="urn:microsoft.com/office/officeart/2005/8/layout/vProcess5"/>
    <dgm:cxn modelId="{2A5FF03B-5FA6-4B60-B63E-B9FB25B79F8F}" type="presOf" srcId="{9C4E7B31-07C2-40B8-9060-1A5C790D5AAE}" destId="{985F0D51-9F2D-4873-9AB3-0957DEAA72B0}" srcOrd="0" destOrd="0" presId="urn:microsoft.com/office/officeart/2005/8/layout/vProcess5"/>
    <dgm:cxn modelId="{6841F43B-5B14-46B1-A783-8825B2149265}" type="presOf" srcId="{3B741D9A-975A-445F-8F7B-46E05B5C0B1A}" destId="{4A1171F1-0382-47A0-9208-516EF3BA1D1E}" srcOrd="0" destOrd="0" presId="urn:microsoft.com/office/officeart/2005/8/layout/vProcess5"/>
    <dgm:cxn modelId="{E8B3613C-60DB-4C97-ADCC-2C29B1263D08}" srcId="{AA831DCF-C36E-43A5-902A-36A494E8D4C7}" destId="{3666B138-BB23-4658-A255-9996103F147E}" srcOrd="0" destOrd="0" parTransId="{E37CDCD3-EE79-440A-831E-4C642770D11E}" sibTransId="{95717B59-DC4B-4D0F-A657-C8BE8F1321CF}"/>
    <dgm:cxn modelId="{4CE52E5E-A27A-4B07-91F4-0C8FF093B52C}" type="presOf" srcId="{ABDD5C79-E0E1-4F70-B53A-1F652A234D75}" destId="{D0F9BA3F-2643-4520-A8D3-C10B255DA397}" srcOrd="0" destOrd="0" presId="urn:microsoft.com/office/officeart/2005/8/layout/vProcess5"/>
    <dgm:cxn modelId="{546BC368-6EC5-41C6-90B8-94A52153E9C7}" type="presOf" srcId="{95717B59-DC4B-4D0F-A657-C8BE8F1321CF}" destId="{E544EDA3-A0E3-4459-87C7-FA2C071E1C39}" srcOrd="0" destOrd="0" presId="urn:microsoft.com/office/officeart/2005/8/layout/vProcess5"/>
    <dgm:cxn modelId="{AC5FC16A-2FD0-4534-963F-56561C0F6F13}" type="presOf" srcId="{781BF965-A328-4B17-B288-AC5F8E4B6922}" destId="{4DA14C47-63F2-4BB1-848B-2592AE515FB1}" srcOrd="0" destOrd="0" presId="urn:microsoft.com/office/officeart/2005/8/layout/vProcess5"/>
    <dgm:cxn modelId="{3AF9DD6F-FD80-4338-A458-79802A7B4931}" type="presOf" srcId="{781BF965-A328-4B17-B288-AC5F8E4B6922}" destId="{66422FEB-9F1C-41A4-A30C-241653D235CA}" srcOrd="1" destOrd="0" presId="urn:microsoft.com/office/officeart/2005/8/layout/vProcess5"/>
    <dgm:cxn modelId="{8676657D-7E1C-4B99-AF73-906FAB1FC101}" srcId="{AA831DCF-C36E-43A5-902A-36A494E8D4C7}" destId="{ABDD5C79-E0E1-4F70-B53A-1F652A234D75}" srcOrd="3" destOrd="0" parTransId="{BE00F090-1C88-4045-9BFF-5E432F417257}" sibTransId="{942B4771-EEC8-4CB6-B0D1-CAFA54343512}"/>
    <dgm:cxn modelId="{7E3DD891-157A-4586-96CF-374C9E5C3230}" type="presOf" srcId="{ABDD5C79-E0E1-4F70-B53A-1F652A234D75}" destId="{51FC9EB5-ABB8-4E41-B26B-5D6570850B27}" srcOrd="1" destOrd="0" presId="urn:microsoft.com/office/officeart/2005/8/layout/vProcess5"/>
    <dgm:cxn modelId="{79704B93-CFE8-4677-9845-F24C460A2360}" type="presOf" srcId="{9C4E7B31-07C2-40B8-9060-1A5C790D5AAE}" destId="{C2CF75A3-861E-4318-8EF6-46B8665958AC}" srcOrd="1" destOrd="0" presId="urn:microsoft.com/office/officeart/2005/8/layout/vProcess5"/>
    <dgm:cxn modelId="{D41654AC-4891-4DEF-8041-C52BAA48180D}" srcId="{AA831DCF-C36E-43A5-902A-36A494E8D4C7}" destId="{9C4E7B31-07C2-40B8-9060-1A5C790D5AAE}" srcOrd="2" destOrd="0" parTransId="{5318D7C3-844B-4B34-B9FF-D60D4B18DFEC}" sibTransId="{3B741D9A-975A-445F-8F7B-46E05B5C0B1A}"/>
    <dgm:cxn modelId="{591EC8B5-5226-47A7-A207-AB9B45735BF3}" type="presOf" srcId="{3666B138-BB23-4658-A255-9996103F147E}" destId="{6611B940-41F4-4A15-8026-94E178D59810}" srcOrd="0" destOrd="0" presId="urn:microsoft.com/office/officeart/2005/8/layout/vProcess5"/>
    <dgm:cxn modelId="{52B87BD0-484E-4773-A098-EC6823A3560B}" type="presOf" srcId="{5B703670-680B-487A-9C6E-5A361C7F0DA5}" destId="{27B27687-9E7C-41E4-81AF-D14275E0DAC2}" srcOrd="0" destOrd="0" presId="urn:microsoft.com/office/officeart/2005/8/layout/vProcess5"/>
    <dgm:cxn modelId="{4D151DD4-44AD-419C-9158-8D780D831134}" type="presOf" srcId="{3666B138-BB23-4658-A255-9996103F147E}" destId="{11379753-A6FC-4DE3-B8EB-4479352ED176}" srcOrd="1" destOrd="0" presId="urn:microsoft.com/office/officeart/2005/8/layout/vProcess5"/>
    <dgm:cxn modelId="{F625B686-DF64-4346-A0D7-2B40E053B09E}" type="presParOf" srcId="{D29666D7-7C93-415E-ADF8-2601E70D5DE6}" destId="{1D4651A6-0300-4AE8-8943-35AE1780B1C1}" srcOrd="0" destOrd="0" presId="urn:microsoft.com/office/officeart/2005/8/layout/vProcess5"/>
    <dgm:cxn modelId="{D21DE04A-7BE7-4F17-A0A8-356827BB6C8D}" type="presParOf" srcId="{D29666D7-7C93-415E-ADF8-2601E70D5DE6}" destId="{6611B940-41F4-4A15-8026-94E178D59810}" srcOrd="1" destOrd="0" presId="urn:microsoft.com/office/officeart/2005/8/layout/vProcess5"/>
    <dgm:cxn modelId="{850255C7-B6C2-478C-9FB0-82D935A68190}" type="presParOf" srcId="{D29666D7-7C93-415E-ADF8-2601E70D5DE6}" destId="{4DA14C47-63F2-4BB1-848B-2592AE515FB1}" srcOrd="2" destOrd="0" presId="urn:microsoft.com/office/officeart/2005/8/layout/vProcess5"/>
    <dgm:cxn modelId="{519D4957-A933-485E-B0E9-0A3658B8BA57}" type="presParOf" srcId="{D29666D7-7C93-415E-ADF8-2601E70D5DE6}" destId="{985F0D51-9F2D-4873-9AB3-0957DEAA72B0}" srcOrd="3" destOrd="0" presId="urn:microsoft.com/office/officeart/2005/8/layout/vProcess5"/>
    <dgm:cxn modelId="{BD56B317-966A-463B-B5DF-6D5107D12330}" type="presParOf" srcId="{D29666D7-7C93-415E-ADF8-2601E70D5DE6}" destId="{D0F9BA3F-2643-4520-A8D3-C10B255DA397}" srcOrd="4" destOrd="0" presId="urn:microsoft.com/office/officeart/2005/8/layout/vProcess5"/>
    <dgm:cxn modelId="{B438B323-DD84-4B23-B9C7-F29AE85E73E7}" type="presParOf" srcId="{D29666D7-7C93-415E-ADF8-2601E70D5DE6}" destId="{E544EDA3-A0E3-4459-87C7-FA2C071E1C39}" srcOrd="5" destOrd="0" presId="urn:microsoft.com/office/officeart/2005/8/layout/vProcess5"/>
    <dgm:cxn modelId="{3A215501-5EAB-4635-98DE-911CA8848E02}" type="presParOf" srcId="{D29666D7-7C93-415E-ADF8-2601E70D5DE6}" destId="{27B27687-9E7C-41E4-81AF-D14275E0DAC2}" srcOrd="6" destOrd="0" presId="urn:microsoft.com/office/officeart/2005/8/layout/vProcess5"/>
    <dgm:cxn modelId="{AD8B8917-C409-4F6B-81F1-FD1C77CE3093}" type="presParOf" srcId="{D29666D7-7C93-415E-ADF8-2601E70D5DE6}" destId="{4A1171F1-0382-47A0-9208-516EF3BA1D1E}" srcOrd="7" destOrd="0" presId="urn:microsoft.com/office/officeart/2005/8/layout/vProcess5"/>
    <dgm:cxn modelId="{11C09D65-1764-4249-AD41-07180FD9BF8D}" type="presParOf" srcId="{D29666D7-7C93-415E-ADF8-2601E70D5DE6}" destId="{11379753-A6FC-4DE3-B8EB-4479352ED176}" srcOrd="8" destOrd="0" presId="urn:microsoft.com/office/officeart/2005/8/layout/vProcess5"/>
    <dgm:cxn modelId="{77A3E1C2-220A-408F-B7AD-DA5726EACF4C}" type="presParOf" srcId="{D29666D7-7C93-415E-ADF8-2601E70D5DE6}" destId="{66422FEB-9F1C-41A4-A30C-241653D235CA}" srcOrd="9" destOrd="0" presId="urn:microsoft.com/office/officeart/2005/8/layout/vProcess5"/>
    <dgm:cxn modelId="{FABCD5E8-38E8-4B80-A59F-A0D62E38C624}" type="presParOf" srcId="{D29666D7-7C93-415E-ADF8-2601E70D5DE6}" destId="{C2CF75A3-861E-4318-8EF6-46B8665958AC}" srcOrd="10" destOrd="0" presId="urn:microsoft.com/office/officeart/2005/8/layout/vProcess5"/>
    <dgm:cxn modelId="{D173112A-8C16-4220-8D5F-B50A16F4D3B6}" type="presParOf" srcId="{D29666D7-7C93-415E-ADF8-2601E70D5DE6}" destId="{51FC9EB5-ABB8-4E41-B26B-5D6570850B2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1B940-41F4-4A15-8026-94E178D59810}">
      <dsp:nvSpPr>
        <dsp:cNvPr id="0" name=""/>
        <dsp:cNvSpPr/>
      </dsp:nvSpPr>
      <dsp:spPr>
        <a:xfrm>
          <a:off x="0" y="47983"/>
          <a:ext cx="10722186" cy="1965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l-NL" sz="5400" kern="1200" dirty="0"/>
            <a:t>Kaders en wensen</a:t>
          </a:r>
        </a:p>
      </dsp:txBody>
      <dsp:txXfrm>
        <a:off x="57574" y="105557"/>
        <a:ext cx="8434901" cy="1850586"/>
      </dsp:txXfrm>
    </dsp:sp>
    <dsp:sp modelId="{4DA14C47-63F2-4BB1-848B-2592AE515FB1}">
      <dsp:nvSpPr>
        <dsp:cNvPr id="0" name=""/>
        <dsp:cNvSpPr/>
      </dsp:nvSpPr>
      <dsp:spPr>
        <a:xfrm>
          <a:off x="897983" y="2323140"/>
          <a:ext cx="10722186" cy="1965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l-NL" sz="5400" kern="1200" dirty="0"/>
            <a:t>Onderzoek natuur/erfgoed</a:t>
          </a:r>
        </a:p>
      </dsp:txBody>
      <dsp:txXfrm>
        <a:off x="955557" y="2380714"/>
        <a:ext cx="8431327" cy="1850586"/>
      </dsp:txXfrm>
    </dsp:sp>
    <dsp:sp modelId="{985F0D51-9F2D-4873-9AB3-0957DEAA72B0}">
      <dsp:nvSpPr>
        <dsp:cNvPr id="0" name=""/>
        <dsp:cNvSpPr/>
      </dsp:nvSpPr>
      <dsp:spPr>
        <a:xfrm>
          <a:off x="1782563" y="4646281"/>
          <a:ext cx="10722186" cy="1965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l-NL" sz="5400" kern="1200" dirty="0"/>
            <a:t>Participatie </a:t>
          </a:r>
        </a:p>
      </dsp:txBody>
      <dsp:txXfrm>
        <a:off x="1840137" y="4703855"/>
        <a:ext cx="8444730" cy="1850586"/>
      </dsp:txXfrm>
    </dsp:sp>
    <dsp:sp modelId="{D0F9BA3F-2643-4520-A8D3-C10B255DA397}">
      <dsp:nvSpPr>
        <dsp:cNvPr id="0" name=""/>
        <dsp:cNvSpPr/>
      </dsp:nvSpPr>
      <dsp:spPr>
        <a:xfrm>
          <a:off x="2680546" y="6969421"/>
          <a:ext cx="10722186" cy="1965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nl-NL" sz="5400" b="1" kern="1200" spc="-434" dirty="0">
              <a:solidFill>
                <a:srgbClr val="E2271E"/>
              </a:solidFill>
              <a:latin typeface="Arial" panose="020B0604020202020204" pitchFamily="34" charset="0"/>
              <a:cs typeface="Arial" panose="020B0604020202020204" pitchFamily="34" charset="0"/>
            </a:rPr>
            <a:t>Ontwikkelingsvisie stadsbos</a:t>
          </a:r>
          <a:endParaRPr lang="nl-NL" sz="5400" kern="1200" dirty="0"/>
        </a:p>
      </dsp:txBody>
      <dsp:txXfrm>
        <a:off x="2738120" y="7026995"/>
        <a:ext cx="8431327" cy="1850586"/>
      </dsp:txXfrm>
    </dsp:sp>
    <dsp:sp modelId="{E544EDA3-A0E3-4459-87C7-FA2C071E1C39}">
      <dsp:nvSpPr>
        <dsp:cNvPr id="0" name=""/>
        <dsp:cNvSpPr/>
      </dsp:nvSpPr>
      <dsp:spPr>
        <a:xfrm>
          <a:off x="9444459" y="1505573"/>
          <a:ext cx="1277727" cy="12777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9731948" y="1505573"/>
        <a:ext cx="702749" cy="961490"/>
      </dsp:txXfrm>
    </dsp:sp>
    <dsp:sp modelId="{27B27687-9E7C-41E4-81AF-D14275E0DAC2}">
      <dsp:nvSpPr>
        <dsp:cNvPr id="0" name=""/>
        <dsp:cNvSpPr/>
      </dsp:nvSpPr>
      <dsp:spPr>
        <a:xfrm>
          <a:off x="10342442" y="3828714"/>
          <a:ext cx="1277727" cy="12777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10629931" y="3828714"/>
        <a:ext cx="702749" cy="961490"/>
      </dsp:txXfrm>
    </dsp:sp>
    <dsp:sp modelId="{4A1171F1-0382-47A0-9208-516EF3BA1D1E}">
      <dsp:nvSpPr>
        <dsp:cNvPr id="0" name=""/>
        <dsp:cNvSpPr/>
      </dsp:nvSpPr>
      <dsp:spPr>
        <a:xfrm>
          <a:off x="11227022" y="6151854"/>
          <a:ext cx="1277727" cy="12777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11514511" y="6151854"/>
        <a:ext cx="702749" cy="96149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1F81704-4C72-4291-9BE6-C39E1FA6E90B}" type="datetimeFigureOut">
              <a:rPr lang="nl-NL" smtClean="0"/>
              <a:t>19-09-2024</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5BC0DB-8EAD-4464-A714-56CED16D8F94}" type="slidenum">
              <a:rPr lang="nl-NL" smtClean="0"/>
              <a:t>‹nr.›</a:t>
            </a:fld>
            <a:endParaRPr lang="nl-NL"/>
          </a:p>
        </p:txBody>
      </p:sp>
    </p:spTree>
    <p:extLst>
      <p:ext uri="{BB962C8B-B14F-4D97-AF65-F5344CB8AC3E}">
        <p14:creationId xmlns:p14="http://schemas.microsoft.com/office/powerpoint/2010/main" val="16904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1</a:t>
            </a:fld>
            <a:endParaRPr lang="nl-NL"/>
          </a:p>
        </p:txBody>
      </p:sp>
    </p:spTree>
    <p:extLst>
      <p:ext uri="{BB962C8B-B14F-4D97-AF65-F5344CB8AC3E}">
        <p14:creationId xmlns:p14="http://schemas.microsoft.com/office/powerpoint/2010/main" val="339892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stadsbos is een goed ontsloten en herkenbaar gebied met daarin natuur, een verzameling landgoederen, parken en buitenplaatsen en ruimte voor activiteiten, cultuur en sport. (stadsboskalender)</a:t>
            </a:r>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21</a:t>
            </a:fld>
            <a:endParaRPr lang="nl-NL"/>
          </a:p>
        </p:txBody>
      </p:sp>
    </p:spTree>
    <p:extLst>
      <p:ext uri="{BB962C8B-B14F-4D97-AF65-F5344CB8AC3E}">
        <p14:creationId xmlns:p14="http://schemas.microsoft.com/office/powerpoint/2010/main" val="278996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23</a:t>
            </a:fld>
            <a:endParaRPr lang="nl-NL"/>
          </a:p>
        </p:txBody>
      </p:sp>
    </p:spTree>
    <p:extLst>
      <p:ext uri="{BB962C8B-B14F-4D97-AF65-F5344CB8AC3E}">
        <p14:creationId xmlns:p14="http://schemas.microsoft.com/office/powerpoint/2010/main" val="1393671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24</a:t>
            </a:fld>
            <a:endParaRPr lang="nl-NL"/>
          </a:p>
        </p:txBody>
      </p:sp>
    </p:spTree>
    <p:extLst>
      <p:ext uri="{BB962C8B-B14F-4D97-AF65-F5344CB8AC3E}">
        <p14:creationId xmlns:p14="http://schemas.microsoft.com/office/powerpoint/2010/main" val="28601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gearceerde deel valt onder NNB. </a:t>
            </a:r>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30</a:t>
            </a:fld>
            <a:endParaRPr lang="nl-NL"/>
          </a:p>
        </p:txBody>
      </p:sp>
    </p:spTree>
    <p:extLst>
      <p:ext uri="{BB962C8B-B14F-4D97-AF65-F5344CB8AC3E}">
        <p14:creationId xmlns:p14="http://schemas.microsoft.com/office/powerpoint/2010/main" val="13594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39</a:t>
            </a:fld>
            <a:endParaRPr lang="nl-NL"/>
          </a:p>
        </p:txBody>
      </p:sp>
    </p:spTree>
    <p:extLst>
      <p:ext uri="{BB962C8B-B14F-4D97-AF65-F5344CB8AC3E}">
        <p14:creationId xmlns:p14="http://schemas.microsoft.com/office/powerpoint/2010/main" val="211067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43</a:t>
            </a:fld>
            <a:endParaRPr lang="nl-NL"/>
          </a:p>
        </p:txBody>
      </p:sp>
    </p:spTree>
    <p:extLst>
      <p:ext uri="{BB962C8B-B14F-4D97-AF65-F5344CB8AC3E}">
        <p14:creationId xmlns:p14="http://schemas.microsoft.com/office/powerpoint/2010/main" val="380476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44</a:t>
            </a:fld>
            <a:endParaRPr lang="nl-NL"/>
          </a:p>
        </p:txBody>
      </p:sp>
    </p:spTree>
    <p:extLst>
      <p:ext uri="{BB962C8B-B14F-4D97-AF65-F5344CB8AC3E}">
        <p14:creationId xmlns:p14="http://schemas.microsoft.com/office/powerpoint/2010/main" val="1584381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47</a:t>
            </a:fld>
            <a:endParaRPr lang="nl-NL"/>
          </a:p>
        </p:txBody>
      </p:sp>
    </p:spTree>
    <p:extLst>
      <p:ext uri="{BB962C8B-B14F-4D97-AF65-F5344CB8AC3E}">
        <p14:creationId xmlns:p14="http://schemas.microsoft.com/office/powerpoint/2010/main" val="387179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48</a:t>
            </a:fld>
            <a:endParaRPr lang="nl-NL"/>
          </a:p>
        </p:txBody>
      </p:sp>
    </p:spTree>
    <p:extLst>
      <p:ext uri="{BB962C8B-B14F-4D97-AF65-F5344CB8AC3E}">
        <p14:creationId xmlns:p14="http://schemas.microsoft.com/office/powerpoint/2010/main" val="80072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2</a:t>
            </a:fld>
            <a:endParaRPr lang="nl-NL"/>
          </a:p>
        </p:txBody>
      </p:sp>
    </p:spTree>
    <p:extLst>
      <p:ext uri="{BB962C8B-B14F-4D97-AF65-F5344CB8AC3E}">
        <p14:creationId xmlns:p14="http://schemas.microsoft.com/office/powerpoint/2010/main" val="136919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3</a:t>
            </a:fld>
            <a:endParaRPr lang="nl-NL"/>
          </a:p>
        </p:txBody>
      </p:sp>
    </p:spTree>
    <p:extLst>
      <p:ext uri="{BB962C8B-B14F-4D97-AF65-F5344CB8AC3E}">
        <p14:creationId xmlns:p14="http://schemas.microsoft.com/office/powerpoint/2010/main" val="283700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4</a:t>
            </a:fld>
            <a:endParaRPr lang="nl-NL"/>
          </a:p>
        </p:txBody>
      </p:sp>
    </p:spTree>
    <p:extLst>
      <p:ext uri="{BB962C8B-B14F-4D97-AF65-F5344CB8AC3E}">
        <p14:creationId xmlns:p14="http://schemas.microsoft.com/office/powerpoint/2010/main" val="106681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Participatieproces: inwoners, stakeholders uit het stadsbosgebied, belangenorganisaties (TGE, NM, BL, Kastelenstichting, vereniging landgoederen), provincie, waterschap, CRK, culturele instellingen, Philips Heritage, Philips museum, Stichting Cultuur etc.</a:t>
            </a:r>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6</a:t>
            </a:fld>
            <a:endParaRPr lang="nl-NL"/>
          </a:p>
        </p:txBody>
      </p:sp>
    </p:spTree>
    <p:extLst>
      <p:ext uri="{BB962C8B-B14F-4D97-AF65-F5344CB8AC3E}">
        <p14:creationId xmlns:p14="http://schemas.microsoft.com/office/powerpoint/2010/main" val="43477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7</a:t>
            </a:fld>
            <a:endParaRPr lang="nl-NL"/>
          </a:p>
        </p:txBody>
      </p:sp>
    </p:spTree>
    <p:extLst>
      <p:ext uri="{BB962C8B-B14F-4D97-AF65-F5344CB8AC3E}">
        <p14:creationId xmlns:p14="http://schemas.microsoft.com/office/powerpoint/2010/main" val="377816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Stadsbos met diverse bestemmingen</a:t>
            </a:r>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9</a:t>
            </a:fld>
            <a:endParaRPr lang="nl-NL"/>
          </a:p>
        </p:txBody>
      </p:sp>
    </p:spTree>
    <p:extLst>
      <p:ext uri="{BB962C8B-B14F-4D97-AF65-F5344CB8AC3E}">
        <p14:creationId xmlns:p14="http://schemas.microsoft.com/office/powerpoint/2010/main" val="367524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Herkenbaar beeldmerk voor alle groene wiggen. Advies EAC: prijsvraag voor naamgeving</a:t>
            </a:r>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18</a:t>
            </a:fld>
            <a:endParaRPr lang="nl-NL"/>
          </a:p>
        </p:txBody>
      </p:sp>
    </p:spTree>
    <p:extLst>
      <p:ext uri="{BB962C8B-B14F-4D97-AF65-F5344CB8AC3E}">
        <p14:creationId xmlns:p14="http://schemas.microsoft.com/office/powerpoint/2010/main" val="115745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aaneengesloten stadsbos voor iedereen door het realiseren van verbindingen tussen de deelgebieden voor ecologie, wandelaars, mensen met een beperking en fietsers</a:t>
            </a:r>
          </a:p>
          <a:p>
            <a:endParaRPr lang="nl-NL" dirty="0"/>
          </a:p>
        </p:txBody>
      </p:sp>
      <p:sp>
        <p:nvSpPr>
          <p:cNvPr id="4" name="Tijdelijke aanduiding voor dianummer 3"/>
          <p:cNvSpPr>
            <a:spLocks noGrp="1"/>
          </p:cNvSpPr>
          <p:nvPr>
            <p:ph type="sldNum" sz="quarter" idx="5"/>
          </p:nvPr>
        </p:nvSpPr>
        <p:spPr/>
        <p:txBody>
          <a:bodyPr/>
          <a:lstStyle/>
          <a:p>
            <a:fld id="{A35BC0DB-8EAD-4464-A714-56CED16D8F94}" type="slidenum">
              <a:rPr lang="nl-NL" smtClean="0"/>
              <a:t>20</a:t>
            </a:fld>
            <a:endParaRPr lang="nl-NL"/>
          </a:p>
        </p:txBody>
      </p:sp>
    </p:spTree>
    <p:extLst>
      <p:ext uri="{BB962C8B-B14F-4D97-AF65-F5344CB8AC3E}">
        <p14:creationId xmlns:p14="http://schemas.microsoft.com/office/powerpoint/2010/main" val="286713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C5E197"/>
          </a:solidFill>
        </p:spPr>
        <p:txBody>
          <a:bodyPr wrap="square" lIns="0" tIns="0" rIns="0" bIns="0" rtlCol="0"/>
          <a:lstStyle/>
          <a:p>
            <a:endParaRPr/>
          </a:p>
        </p:txBody>
      </p:sp>
      <p:sp>
        <p:nvSpPr>
          <p:cNvPr id="2" name="Holder 2"/>
          <p:cNvSpPr>
            <a:spLocks noGrp="1"/>
          </p:cNvSpPr>
          <p:nvPr>
            <p:ph type="ctrTitle"/>
          </p:nvPr>
        </p:nvSpPr>
        <p:spPr>
          <a:xfrm>
            <a:off x="2285980" y="4737514"/>
            <a:ext cx="15532138" cy="2552700"/>
          </a:xfrm>
          <a:prstGeom prst="rect">
            <a:avLst/>
          </a:prstGeom>
        </p:spPr>
        <p:txBody>
          <a:bodyPr wrap="square" lIns="0" tIns="0" rIns="0" bIns="0">
            <a:spAutoFit/>
          </a:bodyPr>
          <a:lstStyle>
            <a:lvl1pPr>
              <a:defRPr sz="12050" b="1" i="0">
                <a:solidFill>
                  <a:schemeClr val="tx1"/>
                </a:solidFill>
                <a:latin typeface="Tahoma"/>
                <a:cs typeface="Tahoma"/>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4600" b="0" i="0">
                <a:solidFill>
                  <a:srgbClr val="25252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5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4600" b="0" i="0">
                <a:solidFill>
                  <a:srgbClr val="25252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050" b="1" i="0">
                <a:solidFill>
                  <a:schemeClr val="tx1"/>
                </a:solidFill>
                <a:latin typeface="Tahoma"/>
                <a:cs typeface="Tahom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BBA4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205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76077" y="412749"/>
            <a:ext cx="13751945" cy="10668635"/>
          </a:xfrm>
          <a:prstGeom prst="rect">
            <a:avLst/>
          </a:prstGeom>
        </p:spPr>
        <p:txBody>
          <a:bodyPr wrap="square" lIns="0" tIns="0" rIns="0" bIns="0">
            <a:spAutoFit/>
          </a:bodyPr>
          <a:lstStyle>
            <a:lvl1pPr>
              <a:defRPr sz="12050" b="1" i="0">
                <a:solidFill>
                  <a:schemeClr val="tx1"/>
                </a:solidFill>
                <a:latin typeface="Tahoma"/>
                <a:cs typeface="Tahoma"/>
              </a:defRPr>
            </a:lvl1pPr>
          </a:lstStyle>
          <a:p>
            <a:endParaRPr/>
          </a:p>
        </p:txBody>
      </p:sp>
      <p:sp>
        <p:nvSpPr>
          <p:cNvPr id="3" name="Holder 3"/>
          <p:cNvSpPr>
            <a:spLocks noGrp="1"/>
          </p:cNvSpPr>
          <p:nvPr>
            <p:ph type="body" idx="1"/>
          </p:nvPr>
        </p:nvSpPr>
        <p:spPr>
          <a:xfrm>
            <a:off x="1483589" y="2924424"/>
            <a:ext cx="16976725" cy="5287009"/>
          </a:xfrm>
          <a:prstGeom prst="rect">
            <a:avLst/>
          </a:prstGeom>
        </p:spPr>
        <p:txBody>
          <a:bodyPr wrap="square" lIns="0" tIns="0" rIns="0" bIns="0">
            <a:spAutoFit/>
          </a:bodyPr>
          <a:lstStyle>
            <a:lvl1pPr>
              <a:defRPr sz="4600" b="0" i="0">
                <a:solidFill>
                  <a:srgbClr val="252525"/>
                </a:solidFill>
                <a:latin typeface="Calibri"/>
                <a:cs typeface="Calibri"/>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5.xml"/><Relationship Id="rId5" Type="http://schemas.openxmlformats.org/officeDocument/2006/relationships/image" Target="../media/image96.jpeg"/><Relationship Id="rId4" Type="http://schemas.openxmlformats.org/officeDocument/2006/relationships/image" Target="../media/image95.jpg"/></Relationships>
</file>

<file path=ppt/slides/_rels/slide1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5.xml"/><Relationship Id="rId4" Type="http://schemas.openxmlformats.org/officeDocument/2006/relationships/image" Target="../media/image99.jp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11.xml"/><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5.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2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49.png"/><Relationship Id="rId26" Type="http://schemas.openxmlformats.org/officeDocument/2006/relationships/image" Target="../media/image157.png"/><Relationship Id="rId39" Type="http://schemas.openxmlformats.org/officeDocument/2006/relationships/image" Target="../media/image170.png"/><Relationship Id="rId21" Type="http://schemas.openxmlformats.org/officeDocument/2006/relationships/image" Target="../media/image152.png"/><Relationship Id="rId34" Type="http://schemas.openxmlformats.org/officeDocument/2006/relationships/image" Target="../media/image165.png"/><Relationship Id="rId42" Type="http://schemas.openxmlformats.org/officeDocument/2006/relationships/image" Target="../media/image173.png"/><Relationship Id="rId7" Type="http://schemas.openxmlformats.org/officeDocument/2006/relationships/image" Target="../media/image138.png"/><Relationship Id="rId2" Type="http://schemas.openxmlformats.org/officeDocument/2006/relationships/image" Target="../media/image133.png"/><Relationship Id="rId16" Type="http://schemas.openxmlformats.org/officeDocument/2006/relationships/image" Target="../media/image147.png"/><Relationship Id="rId20" Type="http://schemas.openxmlformats.org/officeDocument/2006/relationships/image" Target="../media/image151.png"/><Relationship Id="rId29" Type="http://schemas.openxmlformats.org/officeDocument/2006/relationships/image" Target="../media/image160.png"/><Relationship Id="rId41" Type="http://schemas.openxmlformats.org/officeDocument/2006/relationships/image" Target="../media/image172.png"/><Relationship Id="rId1" Type="http://schemas.openxmlformats.org/officeDocument/2006/relationships/slideLayout" Target="../slideLayouts/slideLayout5.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5.png"/><Relationship Id="rId32" Type="http://schemas.openxmlformats.org/officeDocument/2006/relationships/image" Target="../media/image163.png"/><Relationship Id="rId37" Type="http://schemas.openxmlformats.org/officeDocument/2006/relationships/image" Target="../media/image168.png"/><Relationship Id="rId40" Type="http://schemas.openxmlformats.org/officeDocument/2006/relationships/image" Target="../media/image171.png"/><Relationship Id="rId5" Type="http://schemas.openxmlformats.org/officeDocument/2006/relationships/image" Target="../media/image136.png"/><Relationship Id="rId15" Type="http://schemas.openxmlformats.org/officeDocument/2006/relationships/image" Target="../media/image146.png"/><Relationship Id="rId23" Type="http://schemas.openxmlformats.org/officeDocument/2006/relationships/image" Target="../media/image154.png"/><Relationship Id="rId28" Type="http://schemas.openxmlformats.org/officeDocument/2006/relationships/image" Target="../media/image159.png"/><Relationship Id="rId36" Type="http://schemas.openxmlformats.org/officeDocument/2006/relationships/image" Target="../media/image167.png"/><Relationship Id="rId10" Type="http://schemas.openxmlformats.org/officeDocument/2006/relationships/image" Target="../media/image141.png"/><Relationship Id="rId19" Type="http://schemas.openxmlformats.org/officeDocument/2006/relationships/image" Target="../media/image150.png"/><Relationship Id="rId31" Type="http://schemas.openxmlformats.org/officeDocument/2006/relationships/image" Target="../media/image162.png"/><Relationship Id="rId44" Type="http://schemas.openxmlformats.org/officeDocument/2006/relationships/image" Target="../media/image175.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3.png"/><Relationship Id="rId27" Type="http://schemas.openxmlformats.org/officeDocument/2006/relationships/image" Target="../media/image158.png"/><Relationship Id="rId30" Type="http://schemas.openxmlformats.org/officeDocument/2006/relationships/image" Target="../media/image161.png"/><Relationship Id="rId35" Type="http://schemas.openxmlformats.org/officeDocument/2006/relationships/image" Target="../media/image166.png"/><Relationship Id="rId43" Type="http://schemas.openxmlformats.org/officeDocument/2006/relationships/image" Target="../media/image174.png"/><Relationship Id="rId8" Type="http://schemas.openxmlformats.org/officeDocument/2006/relationships/image" Target="../media/image139.png"/><Relationship Id="rId3" Type="http://schemas.openxmlformats.org/officeDocument/2006/relationships/image" Target="../media/image134.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33" Type="http://schemas.openxmlformats.org/officeDocument/2006/relationships/image" Target="../media/image164.png"/><Relationship Id="rId38" Type="http://schemas.openxmlformats.org/officeDocument/2006/relationships/image" Target="../media/image16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31.xml.rels><?xml version="1.0" encoding="UTF-8" standalone="yes"?>
<Relationships xmlns="http://schemas.openxmlformats.org/package/2006/relationships"><Relationship Id="rId26" Type="http://schemas.openxmlformats.org/officeDocument/2006/relationships/image" Target="../media/image198.png"/><Relationship Id="rId21" Type="http://schemas.openxmlformats.org/officeDocument/2006/relationships/image" Target="../media/image193.png"/><Relationship Id="rId42" Type="http://schemas.openxmlformats.org/officeDocument/2006/relationships/image" Target="../media/image214.png"/><Relationship Id="rId47" Type="http://schemas.openxmlformats.org/officeDocument/2006/relationships/image" Target="../media/image219.png"/><Relationship Id="rId63" Type="http://schemas.openxmlformats.org/officeDocument/2006/relationships/image" Target="../media/image227.png"/><Relationship Id="rId68" Type="http://schemas.openxmlformats.org/officeDocument/2006/relationships/image" Target="../media/image232.png"/><Relationship Id="rId84" Type="http://schemas.openxmlformats.org/officeDocument/2006/relationships/image" Target="../media/image248.png"/><Relationship Id="rId89" Type="http://schemas.openxmlformats.org/officeDocument/2006/relationships/image" Target="../media/image253.png"/><Relationship Id="rId16" Type="http://schemas.openxmlformats.org/officeDocument/2006/relationships/image" Target="../media/image188.png"/><Relationship Id="rId11" Type="http://schemas.openxmlformats.org/officeDocument/2006/relationships/image" Target="../media/image183.png"/><Relationship Id="rId32" Type="http://schemas.openxmlformats.org/officeDocument/2006/relationships/image" Target="../media/image204.png"/><Relationship Id="rId37" Type="http://schemas.openxmlformats.org/officeDocument/2006/relationships/image" Target="../media/image209.png"/><Relationship Id="rId53" Type="http://schemas.openxmlformats.org/officeDocument/2006/relationships/image" Target="../media/image223.png"/><Relationship Id="rId58" Type="http://schemas.openxmlformats.org/officeDocument/2006/relationships/image" Target="../media/image172.png"/><Relationship Id="rId74" Type="http://schemas.openxmlformats.org/officeDocument/2006/relationships/image" Target="../media/image238.png"/><Relationship Id="rId79" Type="http://schemas.openxmlformats.org/officeDocument/2006/relationships/image" Target="../media/image243.png"/><Relationship Id="rId5" Type="http://schemas.openxmlformats.org/officeDocument/2006/relationships/image" Target="../media/image136.png"/><Relationship Id="rId90" Type="http://schemas.openxmlformats.org/officeDocument/2006/relationships/image" Target="../media/image254.png"/><Relationship Id="rId95" Type="http://schemas.openxmlformats.org/officeDocument/2006/relationships/image" Target="../media/image259.png"/><Relationship Id="rId22" Type="http://schemas.openxmlformats.org/officeDocument/2006/relationships/image" Target="../media/image194.png"/><Relationship Id="rId27" Type="http://schemas.openxmlformats.org/officeDocument/2006/relationships/image" Target="../media/image199.png"/><Relationship Id="rId43" Type="http://schemas.openxmlformats.org/officeDocument/2006/relationships/image" Target="../media/image215.png"/><Relationship Id="rId48" Type="http://schemas.openxmlformats.org/officeDocument/2006/relationships/image" Target="../media/image162.png"/><Relationship Id="rId64" Type="http://schemas.openxmlformats.org/officeDocument/2006/relationships/image" Target="../media/image228.png"/><Relationship Id="rId69" Type="http://schemas.openxmlformats.org/officeDocument/2006/relationships/image" Target="../media/image233.png"/><Relationship Id="rId80" Type="http://schemas.openxmlformats.org/officeDocument/2006/relationships/image" Target="../media/image244.png"/><Relationship Id="rId85" Type="http://schemas.openxmlformats.org/officeDocument/2006/relationships/image" Target="../media/image249.png"/><Relationship Id="rId3" Type="http://schemas.openxmlformats.org/officeDocument/2006/relationships/image" Target="../media/image178.png"/><Relationship Id="rId12" Type="http://schemas.openxmlformats.org/officeDocument/2006/relationships/image" Target="../media/image184.png"/><Relationship Id="rId17" Type="http://schemas.openxmlformats.org/officeDocument/2006/relationships/image" Target="../media/image189.png"/><Relationship Id="rId25" Type="http://schemas.openxmlformats.org/officeDocument/2006/relationships/image" Target="../media/image197.png"/><Relationship Id="rId33" Type="http://schemas.openxmlformats.org/officeDocument/2006/relationships/image" Target="../media/image205.png"/><Relationship Id="rId38" Type="http://schemas.openxmlformats.org/officeDocument/2006/relationships/image" Target="../media/image210.png"/><Relationship Id="rId46" Type="http://schemas.openxmlformats.org/officeDocument/2006/relationships/image" Target="../media/image218.png"/><Relationship Id="rId59" Type="http://schemas.openxmlformats.org/officeDocument/2006/relationships/image" Target="../media/image173.png"/><Relationship Id="rId67" Type="http://schemas.openxmlformats.org/officeDocument/2006/relationships/image" Target="../media/image231.png"/><Relationship Id="rId20" Type="http://schemas.openxmlformats.org/officeDocument/2006/relationships/image" Target="../media/image192.png"/><Relationship Id="rId41" Type="http://schemas.openxmlformats.org/officeDocument/2006/relationships/image" Target="../media/image213.png"/><Relationship Id="rId54" Type="http://schemas.openxmlformats.org/officeDocument/2006/relationships/image" Target="../media/image169.png"/><Relationship Id="rId62" Type="http://schemas.openxmlformats.org/officeDocument/2006/relationships/image" Target="../media/image226.png"/><Relationship Id="rId70" Type="http://schemas.openxmlformats.org/officeDocument/2006/relationships/image" Target="../media/image234.png"/><Relationship Id="rId75" Type="http://schemas.openxmlformats.org/officeDocument/2006/relationships/image" Target="../media/image239.png"/><Relationship Id="rId83" Type="http://schemas.openxmlformats.org/officeDocument/2006/relationships/image" Target="../media/image247.png"/><Relationship Id="rId88" Type="http://schemas.openxmlformats.org/officeDocument/2006/relationships/image" Target="../media/image252.png"/><Relationship Id="rId91" Type="http://schemas.openxmlformats.org/officeDocument/2006/relationships/image" Target="../media/image255.png"/><Relationship Id="rId96" Type="http://schemas.openxmlformats.org/officeDocument/2006/relationships/image" Target="../media/image260.png"/><Relationship Id="rId1" Type="http://schemas.openxmlformats.org/officeDocument/2006/relationships/slideLayout" Target="../slideLayouts/slideLayout5.xml"/><Relationship Id="rId6" Type="http://schemas.openxmlformats.org/officeDocument/2006/relationships/image" Target="../media/image137.png"/><Relationship Id="rId15" Type="http://schemas.openxmlformats.org/officeDocument/2006/relationships/image" Target="../media/image187.png"/><Relationship Id="rId23" Type="http://schemas.openxmlformats.org/officeDocument/2006/relationships/image" Target="../media/image195.png"/><Relationship Id="rId28" Type="http://schemas.openxmlformats.org/officeDocument/2006/relationships/image" Target="../media/image200.png"/><Relationship Id="rId36" Type="http://schemas.openxmlformats.org/officeDocument/2006/relationships/image" Target="../media/image208.png"/><Relationship Id="rId49" Type="http://schemas.openxmlformats.org/officeDocument/2006/relationships/image" Target="../media/image220.png"/><Relationship Id="rId57" Type="http://schemas.openxmlformats.org/officeDocument/2006/relationships/image" Target="../media/image171.png"/><Relationship Id="rId10" Type="http://schemas.openxmlformats.org/officeDocument/2006/relationships/image" Target="../media/image182.png"/><Relationship Id="rId31" Type="http://schemas.openxmlformats.org/officeDocument/2006/relationships/image" Target="../media/image203.png"/><Relationship Id="rId44" Type="http://schemas.openxmlformats.org/officeDocument/2006/relationships/image" Target="../media/image216.png"/><Relationship Id="rId52" Type="http://schemas.openxmlformats.org/officeDocument/2006/relationships/image" Target="../media/image222.png"/><Relationship Id="rId60" Type="http://schemas.openxmlformats.org/officeDocument/2006/relationships/image" Target="../media/image174.png"/><Relationship Id="rId65" Type="http://schemas.openxmlformats.org/officeDocument/2006/relationships/image" Target="../media/image229.png"/><Relationship Id="rId73" Type="http://schemas.openxmlformats.org/officeDocument/2006/relationships/image" Target="../media/image237.png"/><Relationship Id="rId78" Type="http://schemas.openxmlformats.org/officeDocument/2006/relationships/image" Target="../media/image242.png"/><Relationship Id="rId81" Type="http://schemas.openxmlformats.org/officeDocument/2006/relationships/image" Target="../media/image245.png"/><Relationship Id="rId86" Type="http://schemas.openxmlformats.org/officeDocument/2006/relationships/image" Target="../media/image250.png"/><Relationship Id="rId94" Type="http://schemas.openxmlformats.org/officeDocument/2006/relationships/image" Target="../media/image258.png"/><Relationship Id="rId4" Type="http://schemas.openxmlformats.org/officeDocument/2006/relationships/image" Target="../media/image135.png"/><Relationship Id="rId9" Type="http://schemas.openxmlformats.org/officeDocument/2006/relationships/image" Target="../media/image181.png"/><Relationship Id="rId13" Type="http://schemas.openxmlformats.org/officeDocument/2006/relationships/image" Target="../media/image185.png"/><Relationship Id="rId18" Type="http://schemas.openxmlformats.org/officeDocument/2006/relationships/image" Target="../media/image190.png"/><Relationship Id="rId39" Type="http://schemas.openxmlformats.org/officeDocument/2006/relationships/image" Target="../media/image211.png"/><Relationship Id="rId34" Type="http://schemas.openxmlformats.org/officeDocument/2006/relationships/image" Target="../media/image206.png"/><Relationship Id="rId50" Type="http://schemas.openxmlformats.org/officeDocument/2006/relationships/image" Target="../media/image164.png"/><Relationship Id="rId55" Type="http://schemas.openxmlformats.org/officeDocument/2006/relationships/image" Target="../media/image168.png"/><Relationship Id="rId76" Type="http://schemas.openxmlformats.org/officeDocument/2006/relationships/image" Target="../media/image240.png"/><Relationship Id="rId97" Type="http://schemas.openxmlformats.org/officeDocument/2006/relationships/image" Target="../media/image261.png"/><Relationship Id="rId7" Type="http://schemas.openxmlformats.org/officeDocument/2006/relationships/image" Target="../media/image179.png"/><Relationship Id="rId71" Type="http://schemas.openxmlformats.org/officeDocument/2006/relationships/image" Target="../media/image235.png"/><Relationship Id="rId92" Type="http://schemas.openxmlformats.org/officeDocument/2006/relationships/image" Target="../media/image256.png"/><Relationship Id="rId2" Type="http://schemas.openxmlformats.org/officeDocument/2006/relationships/image" Target="../media/image133.png"/><Relationship Id="rId29" Type="http://schemas.openxmlformats.org/officeDocument/2006/relationships/image" Target="../media/image201.png"/><Relationship Id="rId24" Type="http://schemas.openxmlformats.org/officeDocument/2006/relationships/image" Target="../media/image196.png"/><Relationship Id="rId40" Type="http://schemas.openxmlformats.org/officeDocument/2006/relationships/image" Target="../media/image212.png"/><Relationship Id="rId45" Type="http://schemas.openxmlformats.org/officeDocument/2006/relationships/image" Target="../media/image217.png"/><Relationship Id="rId66" Type="http://schemas.openxmlformats.org/officeDocument/2006/relationships/image" Target="../media/image230.png"/><Relationship Id="rId87" Type="http://schemas.openxmlformats.org/officeDocument/2006/relationships/image" Target="../media/image251.png"/><Relationship Id="rId61" Type="http://schemas.openxmlformats.org/officeDocument/2006/relationships/image" Target="../media/image225.png"/><Relationship Id="rId82" Type="http://schemas.openxmlformats.org/officeDocument/2006/relationships/image" Target="../media/image246.png"/><Relationship Id="rId19" Type="http://schemas.openxmlformats.org/officeDocument/2006/relationships/image" Target="../media/image191.png"/><Relationship Id="rId14" Type="http://schemas.openxmlformats.org/officeDocument/2006/relationships/image" Target="../media/image186.png"/><Relationship Id="rId30" Type="http://schemas.openxmlformats.org/officeDocument/2006/relationships/image" Target="../media/image202.png"/><Relationship Id="rId35" Type="http://schemas.openxmlformats.org/officeDocument/2006/relationships/image" Target="../media/image207.png"/><Relationship Id="rId56" Type="http://schemas.openxmlformats.org/officeDocument/2006/relationships/image" Target="../media/image224.png"/><Relationship Id="rId77" Type="http://schemas.openxmlformats.org/officeDocument/2006/relationships/image" Target="../media/image241.png"/><Relationship Id="rId8" Type="http://schemas.openxmlformats.org/officeDocument/2006/relationships/image" Target="../media/image180.png"/><Relationship Id="rId51" Type="http://schemas.openxmlformats.org/officeDocument/2006/relationships/image" Target="../media/image221.png"/><Relationship Id="rId72" Type="http://schemas.openxmlformats.org/officeDocument/2006/relationships/image" Target="../media/image236.png"/><Relationship Id="rId93" Type="http://schemas.openxmlformats.org/officeDocument/2006/relationships/image" Target="../media/image257.png"/></Relationships>
</file>

<file path=ppt/slides/_rels/slide32.xml.rels><?xml version="1.0" encoding="UTF-8" standalone="yes"?>
<Relationships xmlns="http://schemas.openxmlformats.org/package/2006/relationships"><Relationship Id="rId13" Type="http://schemas.openxmlformats.org/officeDocument/2006/relationships/image" Target="../media/image269.png"/><Relationship Id="rId18" Type="http://schemas.openxmlformats.org/officeDocument/2006/relationships/image" Target="../media/image274.png"/><Relationship Id="rId26" Type="http://schemas.openxmlformats.org/officeDocument/2006/relationships/image" Target="../media/image282.png"/><Relationship Id="rId39" Type="http://schemas.openxmlformats.org/officeDocument/2006/relationships/image" Target="../media/image288.png"/><Relationship Id="rId21" Type="http://schemas.openxmlformats.org/officeDocument/2006/relationships/image" Target="../media/image277.png"/><Relationship Id="rId34" Type="http://schemas.openxmlformats.org/officeDocument/2006/relationships/image" Target="../media/image287.png"/><Relationship Id="rId42" Type="http://schemas.openxmlformats.org/officeDocument/2006/relationships/image" Target="../media/image291.png"/><Relationship Id="rId47" Type="http://schemas.openxmlformats.org/officeDocument/2006/relationships/image" Target="../media/image295.png"/><Relationship Id="rId50" Type="http://schemas.openxmlformats.org/officeDocument/2006/relationships/image" Target="../media/image298.png"/><Relationship Id="rId7" Type="http://schemas.openxmlformats.org/officeDocument/2006/relationships/image" Target="../media/image263.png"/><Relationship Id="rId2" Type="http://schemas.openxmlformats.org/officeDocument/2006/relationships/image" Target="../media/image133.png"/><Relationship Id="rId16" Type="http://schemas.openxmlformats.org/officeDocument/2006/relationships/image" Target="../media/image272.png"/><Relationship Id="rId29" Type="http://schemas.openxmlformats.org/officeDocument/2006/relationships/image" Target="../media/image160.png"/><Relationship Id="rId11" Type="http://schemas.openxmlformats.org/officeDocument/2006/relationships/image" Target="../media/image267.png"/><Relationship Id="rId24" Type="http://schemas.openxmlformats.org/officeDocument/2006/relationships/image" Target="../media/image280.png"/><Relationship Id="rId32" Type="http://schemas.openxmlformats.org/officeDocument/2006/relationships/image" Target="../media/image286.png"/><Relationship Id="rId37" Type="http://schemas.openxmlformats.org/officeDocument/2006/relationships/image" Target="../media/image168.png"/><Relationship Id="rId40" Type="http://schemas.openxmlformats.org/officeDocument/2006/relationships/image" Target="../media/image289.png"/><Relationship Id="rId45" Type="http://schemas.openxmlformats.org/officeDocument/2006/relationships/image" Target="../media/image293.png"/><Relationship Id="rId5" Type="http://schemas.openxmlformats.org/officeDocument/2006/relationships/image" Target="../media/image136.png"/><Relationship Id="rId15" Type="http://schemas.openxmlformats.org/officeDocument/2006/relationships/image" Target="../media/image271.png"/><Relationship Id="rId23" Type="http://schemas.openxmlformats.org/officeDocument/2006/relationships/image" Target="../media/image279.png"/><Relationship Id="rId28" Type="http://schemas.openxmlformats.org/officeDocument/2006/relationships/image" Target="../media/image284.png"/><Relationship Id="rId36" Type="http://schemas.openxmlformats.org/officeDocument/2006/relationships/image" Target="../media/image167.png"/><Relationship Id="rId49" Type="http://schemas.openxmlformats.org/officeDocument/2006/relationships/image" Target="../media/image297.png"/><Relationship Id="rId10" Type="http://schemas.openxmlformats.org/officeDocument/2006/relationships/image" Target="../media/image266.png"/><Relationship Id="rId19" Type="http://schemas.openxmlformats.org/officeDocument/2006/relationships/image" Target="../media/image275.png"/><Relationship Id="rId31" Type="http://schemas.openxmlformats.org/officeDocument/2006/relationships/image" Target="../media/image162.png"/><Relationship Id="rId44" Type="http://schemas.openxmlformats.org/officeDocument/2006/relationships/image" Target="../media/image292.png"/><Relationship Id="rId4" Type="http://schemas.openxmlformats.org/officeDocument/2006/relationships/image" Target="../media/image135.png"/><Relationship Id="rId9" Type="http://schemas.openxmlformats.org/officeDocument/2006/relationships/image" Target="../media/image265.png"/><Relationship Id="rId14" Type="http://schemas.openxmlformats.org/officeDocument/2006/relationships/image" Target="../media/image270.png"/><Relationship Id="rId22" Type="http://schemas.openxmlformats.org/officeDocument/2006/relationships/image" Target="../media/image278.png"/><Relationship Id="rId27" Type="http://schemas.openxmlformats.org/officeDocument/2006/relationships/image" Target="../media/image283.png"/><Relationship Id="rId30" Type="http://schemas.openxmlformats.org/officeDocument/2006/relationships/image" Target="../media/image285.png"/><Relationship Id="rId35" Type="http://schemas.openxmlformats.org/officeDocument/2006/relationships/image" Target="../media/image223.png"/><Relationship Id="rId43" Type="http://schemas.openxmlformats.org/officeDocument/2006/relationships/image" Target="../media/image174.png"/><Relationship Id="rId48" Type="http://schemas.openxmlformats.org/officeDocument/2006/relationships/image" Target="../media/image296.png"/><Relationship Id="rId8" Type="http://schemas.openxmlformats.org/officeDocument/2006/relationships/image" Target="../media/image264.png"/><Relationship Id="rId51" Type="http://schemas.openxmlformats.org/officeDocument/2006/relationships/image" Target="../media/image299.png"/><Relationship Id="rId3" Type="http://schemas.openxmlformats.org/officeDocument/2006/relationships/image" Target="../media/image262.png"/><Relationship Id="rId12" Type="http://schemas.openxmlformats.org/officeDocument/2006/relationships/image" Target="../media/image268.png"/><Relationship Id="rId17" Type="http://schemas.openxmlformats.org/officeDocument/2006/relationships/image" Target="../media/image273.png"/><Relationship Id="rId25" Type="http://schemas.openxmlformats.org/officeDocument/2006/relationships/image" Target="../media/image281.png"/><Relationship Id="rId33" Type="http://schemas.openxmlformats.org/officeDocument/2006/relationships/image" Target="../media/image164.png"/><Relationship Id="rId38" Type="http://schemas.openxmlformats.org/officeDocument/2006/relationships/image" Target="../media/image169.png"/><Relationship Id="rId46" Type="http://schemas.openxmlformats.org/officeDocument/2006/relationships/image" Target="../media/image294.png"/><Relationship Id="rId20" Type="http://schemas.openxmlformats.org/officeDocument/2006/relationships/image" Target="../media/image276.png"/><Relationship Id="rId41" Type="http://schemas.openxmlformats.org/officeDocument/2006/relationships/image" Target="../media/image290.png"/><Relationship Id="rId1" Type="http://schemas.openxmlformats.org/officeDocument/2006/relationships/slideLayout" Target="../slideLayouts/slideLayout5.xml"/><Relationship Id="rId6" Type="http://schemas.openxmlformats.org/officeDocument/2006/relationships/image" Target="../media/image137.png"/></Relationships>
</file>

<file path=ppt/slides/_rels/slide33.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1.png"/><Relationship Id="rId7" Type="http://schemas.openxmlformats.org/officeDocument/2006/relationships/image" Target="../media/image305.png"/><Relationship Id="rId2" Type="http://schemas.openxmlformats.org/officeDocument/2006/relationships/image" Target="../media/image300.png"/><Relationship Id="rId1" Type="http://schemas.openxmlformats.org/officeDocument/2006/relationships/slideLayout" Target="../slideLayouts/slideLayout5.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 Id="rId9" Type="http://schemas.openxmlformats.org/officeDocument/2006/relationships/image" Target="../media/image30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17" Type="http://schemas.openxmlformats.org/officeDocument/2006/relationships/image" Target="../media/image426.png"/><Relationship Id="rId21" Type="http://schemas.openxmlformats.org/officeDocument/2006/relationships/image" Target="../media/image330.png"/><Relationship Id="rId42" Type="http://schemas.openxmlformats.org/officeDocument/2006/relationships/image" Target="../media/image351.png"/><Relationship Id="rId63" Type="http://schemas.openxmlformats.org/officeDocument/2006/relationships/image" Target="../media/image372.png"/><Relationship Id="rId84" Type="http://schemas.openxmlformats.org/officeDocument/2006/relationships/image" Target="../media/image393.png"/><Relationship Id="rId138" Type="http://schemas.openxmlformats.org/officeDocument/2006/relationships/image" Target="../media/image447.png"/><Relationship Id="rId159" Type="http://schemas.openxmlformats.org/officeDocument/2006/relationships/image" Target="../media/image468.png"/><Relationship Id="rId170" Type="http://schemas.openxmlformats.org/officeDocument/2006/relationships/image" Target="../media/image479.png"/><Relationship Id="rId107" Type="http://schemas.openxmlformats.org/officeDocument/2006/relationships/image" Target="../media/image416.png"/><Relationship Id="rId11" Type="http://schemas.openxmlformats.org/officeDocument/2006/relationships/image" Target="../media/image320.png"/><Relationship Id="rId32" Type="http://schemas.openxmlformats.org/officeDocument/2006/relationships/image" Target="../media/image341.png"/><Relationship Id="rId53" Type="http://schemas.openxmlformats.org/officeDocument/2006/relationships/image" Target="../media/image362.png"/><Relationship Id="rId74" Type="http://schemas.openxmlformats.org/officeDocument/2006/relationships/image" Target="../media/image383.png"/><Relationship Id="rId128" Type="http://schemas.openxmlformats.org/officeDocument/2006/relationships/image" Target="../media/image437.png"/><Relationship Id="rId149" Type="http://schemas.openxmlformats.org/officeDocument/2006/relationships/image" Target="../media/image458.png"/><Relationship Id="rId5" Type="http://schemas.openxmlformats.org/officeDocument/2006/relationships/image" Target="../media/image314.png"/><Relationship Id="rId95" Type="http://schemas.openxmlformats.org/officeDocument/2006/relationships/image" Target="../media/image404.png"/><Relationship Id="rId160" Type="http://schemas.openxmlformats.org/officeDocument/2006/relationships/image" Target="../media/image469.png"/><Relationship Id="rId181" Type="http://schemas.openxmlformats.org/officeDocument/2006/relationships/image" Target="../media/image490.png"/><Relationship Id="rId22" Type="http://schemas.openxmlformats.org/officeDocument/2006/relationships/image" Target="../media/image331.png"/><Relationship Id="rId43" Type="http://schemas.openxmlformats.org/officeDocument/2006/relationships/image" Target="../media/image352.png"/><Relationship Id="rId64" Type="http://schemas.openxmlformats.org/officeDocument/2006/relationships/image" Target="../media/image373.png"/><Relationship Id="rId118" Type="http://schemas.openxmlformats.org/officeDocument/2006/relationships/image" Target="../media/image427.png"/><Relationship Id="rId139" Type="http://schemas.openxmlformats.org/officeDocument/2006/relationships/image" Target="../media/image448.png"/><Relationship Id="rId85" Type="http://schemas.openxmlformats.org/officeDocument/2006/relationships/image" Target="../media/image394.png"/><Relationship Id="rId150" Type="http://schemas.openxmlformats.org/officeDocument/2006/relationships/image" Target="../media/image459.png"/><Relationship Id="rId171" Type="http://schemas.openxmlformats.org/officeDocument/2006/relationships/image" Target="../media/image480.png"/><Relationship Id="rId12" Type="http://schemas.openxmlformats.org/officeDocument/2006/relationships/image" Target="../media/image321.png"/><Relationship Id="rId33" Type="http://schemas.openxmlformats.org/officeDocument/2006/relationships/image" Target="../media/image342.png"/><Relationship Id="rId108" Type="http://schemas.openxmlformats.org/officeDocument/2006/relationships/image" Target="../media/image417.png"/><Relationship Id="rId129" Type="http://schemas.openxmlformats.org/officeDocument/2006/relationships/image" Target="../media/image438.png"/><Relationship Id="rId54" Type="http://schemas.openxmlformats.org/officeDocument/2006/relationships/image" Target="../media/image363.png"/><Relationship Id="rId75" Type="http://schemas.openxmlformats.org/officeDocument/2006/relationships/image" Target="../media/image384.png"/><Relationship Id="rId96" Type="http://schemas.openxmlformats.org/officeDocument/2006/relationships/image" Target="../media/image405.png"/><Relationship Id="rId140" Type="http://schemas.openxmlformats.org/officeDocument/2006/relationships/image" Target="../media/image449.png"/><Relationship Id="rId161" Type="http://schemas.openxmlformats.org/officeDocument/2006/relationships/image" Target="../media/image470.png"/><Relationship Id="rId182" Type="http://schemas.openxmlformats.org/officeDocument/2006/relationships/image" Target="../media/image491.png"/><Relationship Id="rId6" Type="http://schemas.openxmlformats.org/officeDocument/2006/relationships/image" Target="../media/image315.png"/><Relationship Id="rId23" Type="http://schemas.openxmlformats.org/officeDocument/2006/relationships/image" Target="../media/image332.png"/><Relationship Id="rId119" Type="http://schemas.openxmlformats.org/officeDocument/2006/relationships/image" Target="../media/image428.png"/><Relationship Id="rId44" Type="http://schemas.openxmlformats.org/officeDocument/2006/relationships/image" Target="../media/image353.png"/><Relationship Id="rId65" Type="http://schemas.openxmlformats.org/officeDocument/2006/relationships/image" Target="../media/image374.png"/><Relationship Id="rId86" Type="http://schemas.openxmlformats.org/officeDocument/2006/relationships/image" Target="../media/image395.png"/><Relationship Id="rId130" Type="http://schemas.openxmlformats.org/officeDocument/2006/relationships/image" Target="../media/image439.png"/><Relationship Id="rId151" Type="http://schemas.openxmlformats.org/officeDocument/2006/relationships/image" Target="../media/image460.png"/><Relationship Id="rId172" Type="http://schemas.openxmlformats.org/officeDocument/2006/relationships/image" Target="../media/image481.png"/><Relationship Id="rId13" Type="http://schemas.openxmlformats.org/officeDocument/2006/relationships/image" Target="../media/image322.png"/><Relationship Id="rId18" Type="http://schemas.openxmlformats.org/officeDocument/2006/relationships/image" Target="../media/image327.png"/><Relationship Id="rId39" Type="http://schemas.openxmlformats.org/officeDocument/2006/relationships/image" Target="../media/image348.png"/><Relationship Id="rId109" Type="http://schemas.openxmlformats.org/officeDocument/2006/relationships/image" Target="../media/image418.png"/><Relationship Id="rId34" Type="http://schemas.openxmlformats.org/officeDocument/2006/relationships/image" Target="../media/image343.png"/><Relationship Id="rId50" Type="http://schemas.openxmlformats.org/officeDocument/2006/relationships/image" Target="../media/image359.png"/><Relationship Id="rId55" Type="http://schemas.openxmlformats.org/officeDocument/2006/relationships/image" Target="../media/image364.png"/><Relationship Id="rId76" Type="http://schemas.openxmlformats.org/officeDocument/2006/relationships/image" Target="../media/image385.png"/><Relationship Id="rId97" Type="http://schemas.openxmlformats.org/officeDocument/2006/relationships/image" Target="../media/image406.png"/><Relationship Id="rId104" Type="http://schemas.openxmlformats.org/officeDocument/2006/relationships/image" Target="../media/image413.png"/><Relationship Id="rId120" Type="http://schemas.openxmlformats.org/officeDocument/2006/relationships/image" Target="../media/image429.png"/><Relationship Id="rId125" Type="http://schemas.openxmlformats.org/officeDocument/2006/relationships/image" Target="../media/image434.png"/><Relationship Id="rId141" Type="http://schemas.openxmlformats.org/officeDocument/2006/relationships/image" Target="../media/image450.png"/><Relationship Id="rId146" Type="http://schemas.openxmlformats.org/officeDocument/2006/relationships/image" Target="../media/image455.png"/><Relationship Id="rId167" Type="http://schemas.openxmlformats.org/officeDocument/2006/relationships/image" Target="../media/image476.png"/><Relationship Id="rId188" Type="http://schemas.openxmlformats.org/officeDocument/2006/relationships/image" Target="../media/image497.png"/><Relationship Id="rId7" Type="http://schemas.openxmlformats.org/officeDocument/2006/relationships/image" Target="../media/image316.png"/><Relationship Id="rId71" Type="http://schemas.openxmlformats.org/officeDocument/2006/relationships/image" Target="../media/image380.png"/><Relationship Id="rId92" Type="http://schemas.openxmlformats.org/officeDocument/2006/relationships/image" Target="../media/image401.png"/><Relationship Id="rId162" Type="http://schemas.openxmlformats.org/officeDocument/2006/relationships/image" Target="../media/image471.png"/><Relationship Id="rId183" Type="http://schemas.openxmlformats.org/officeDocument/2006/relationships/image" Target="../media/image492.png"/><Relationship Id="rId2" Type="http://schemas.openxmlformats.org/officeDocument/2006/relationships/image" Target="../media/image311.png"/><Relationship Id="rId29" Type="http://schemas.openxmlformats.org/officeDocument/2006/relationships/image" Target="../media/image338.png"/><Relationship Id="rId24" Type="http://schemas.openxmlformats.org/officeDocument/2006/relationships/image" Target="../media/image333.png"/><Relationship Id="rId40" Type="http://schemas.openxmlformats.org/officeDocument/2006/relationships/image" Target="../media/image349.png"/><Relationship Id="rId45" Type="http://schemas.openxmlformats.org/officeDocument/2006/relationships/image" Target="../media/image354.png"/><Relationship Id="rId66" Type="http://schemas.openxmlformats.org/officeDocument/2006/relationships/image" Target="../media/image375.png"/><Relationship Id="rId87" Type="http://schemas.openxmlformats.org/officeDocument/2006/relationships/image" Target="../media/image396.png"/><Relationship Id="rId110" Type="http://schemas.openxmlformats.org/officeDocument/2006/relationships/image" Target="../media/image419.png"/><Relationship Id="rId115" Type="http://schemas.openxmlformats.org/officeDocument/2006/relationships/image" Target="../media/image424.png"/><Relationship Id="rId131" Type="http://schemas.openxmlformats.org/officeDocument/2006/relationships/image" Target="../media/image440.png"/><Relationship Id="rId136" Type="http://schemas.openxmlformats.org/officeDocument/2006/relationships/image" Target="../media/image445.png"/><Relationship Id="rId157" Type="http://schemas.openxmlformats.org/officeDocument/2006/relationships/image" Target="../media/image466.png"/><Relationship Id="rId178" Type="http://schemas.openxmlformats.org/officeDocument/2006/relationships/image" Target="../media/image487.png"/><Relationship Id="rId61" Type="http://schemas.openxmlformats.org/officeDocument/2006/relationships/image" Target="../media/image370.png"/><Relationship Id="rId82" Type="http://schemas.openxmlformats.org/officeDocument/2006/relationships/image" Target="../media/image391.png"/><Relationship Id="rId152" Type="http://schemas.openxmlformats.org/officeDocument/2006/relationships/image" Target="../media/image461.png"/><Relationship Id="rId173" Type="http://schemas.openxmlformats.org/officeDocument/2006/relationships/image" Target="../media/image482.png"/><Relationship Id="rId19" Type="http://schemas.openxmlformats.org/officeDocument/2006/relationships/image" Target="../media/image328.png"/><Relationship Id="rId14" Type="http://schemas.openxmlformats.org/officeDocument/2006/relationships/image" Target="../media/image323.png"/><Relationship Id="rId30" Type="http://schemas.openxmlformats.org/officeDocument/2006/relationships/image" Target="../media/image339.png"/><Relationship Id="rId35" Type="http://schemas.openxmlformats.org/officeDocument/2006/relationships/image" Target="../media/image344.png"/><Relationship Id="rId56" Type="http://schemas.openxmlformats.org/officeDocument/2006/relationships/image" Target="../media/image365.png"/><Relationship Id="rId77" Type="http://schemas.openxmlformats.org/officeDocument/2006/relationships/image" Target="../media/image386.png"/><Relationship Id="rId100" Type="http://schemas.openxmlformats.org/officeDocument/2006/relationships/image" Target="../media/image409.png"/><Relationship Id="rId105" Type="http://schemas.openxmlformats.org/officeDocument/2006/relationships/image" Target="../media/image414.png"/><Relationship Id="rId126" Type="http://schemas.openxmlformats.org/officeDocument/2006/relationships/image" Target="../media/image435.png"/><Relationship Id="rId147" Type="http://schemas.openxmlformats.org/officeDocument/2006/relationships/image" Target="../media/image456.png"/><Relationship Id="rId168" Type="http://schemas.openxmlformats.org/officeDocument/2006/relationships/image" Target="../media/image477.png"/><Relationship Id="rId8" Type="http://schemas.openxmlformats.org/officeDocument/2006/relationships/image" Target="../media/image317.png"/><Relationship Id="rId51" Type="http://schemas.openxmlformats.org/officeDocument/2006/relationships/image" Target="../media/image360.png"/><Relationship Id="rId72" Type="http://schemas.openxmlformats.org/officeDocument/2006/relationships/image" Target="../media/image381.png"/><Relationship Id="rId93" Type="http://schemas.openxmlformats.org/officeDocument/2006/relationships/image" Target="../media/image402.png"/><Relationship Id="rId98" Type="http://schemas.openxmlformats.org/officeDocument/2006/relationships/image" Target="../media/image407.png"/><Relationship Id="rId121" Type="http://schemas.openxmlformats.org/officeDocument/2006/relationships/image" Target="../media/image430.png"/><Relationship Id="rId142" Type="http://schemas.openxmlformats.org/officeDocument/2006/relationships/image" Target="../media/image451.png"/><Relationship Id="rId163" Type="http://schemas.openxmlformats.org/officeDocument/2006/relationships/image" Target="../media/image472.png"/><Relationship Id="rId184" Type="http://schemas.openxmlformats.org/officeDocument/2006/relationships/image" Target="../media/image493.png"/><Relationship Id="rId189" Type="http://schemas.openxmlformats.org/officeDocument/2006/relationships/image" Target="../media/image498.png"/><Relationship Id="rId3" Type="http://schemas.openxmlformats.org/officeDocument/2006/relationships/image" Target="../media/image312.png"/><Relationship Id="rId25" Type="http://schemas.openxmlformats.org/officeDocument/2006/relationships/image" Target="../media/image334.png"/><Relationship Id="rId46" Type="http://schemas.openxmlformats.org/officeDocument/2006/relationships/image" Target="../media/image355.png"/><Relationship Id="rId67" Type="http://schemas.openxmlformats.org/officeDocument/2006/relationships/image" Target="../media/image376.png"/><Relationship Id="rId116" Type="http://schemas.openxmlformats.org/officeDocument/2006/relationships/image" Target="../media/image425.png"/><Relationship Id="rId137" Type="http://schemas.openxmlformats.org/officeDocument/2006/relationships/image" Target="../media/image446.png"/><Relationship Id="rId158" Type="http://schemas.openxmlformats.org/officeDocument/2006/relationships/image" Target="../media/image467.png"/><Relationship Id="rId20" Type="http://schemas.openxmlformats.org/officeDocument/2006/relationships/image" Target="../media/image329.png"/><Relationship Id="rId41" Type="http://schemas.openxmlformats.org/officeDocument/2006/relationships/image" Target="../media/image350.png"/><Relationship Id="rId62" Type="http://schemas.openxmlformats.org/officeDocument/2006/relationships/image" Target="../media/image371.png"/><Relationship Id="rId83" Type="http://schemas.openxmlformats.org/officeDocument/2006/relationships/image" Target="../media/image392.png"/><Relationship Id="rId88" Type="http://schemas.openxmlformats.org/officeDocument/2006/relationships/image" Target="../media/image397.png"/><Relationship Id="rId111" Type="http://schemas.openxmlformats.org/officeDocument/2006/relationships/image" Target="../media/image420.png"/><Relationship Id="rId132" Type="http://schemas.openxmlformats.org/officeDocument/2006/relationships/image" Target="../media/image441.png"/><Relationship Id="rId153" Type="http://schemas.openxmlformats.org/officeDocument/2006/relationships/image" Target="../media/image462.png"/><Relationship Id="rId174" Type="http://schemas.openxmlformats.org/officeDocument/2006/relationships/image" Target="../media/image483.png"/><Relationship Id="rId179" Type="http://schemas.openxmlformats.org/officeDocument/2006/relationships/image" Target="../media/image488.png"/><Relationship Id="rId15" Type="http://schemas.openxmlformats.org/officeDocument/2006/relationships/image" Target="../media/image324.png"/><Relationship Id="rId36" Type="http://schemas.openxmlformats.org/officeDocument/2006/relationships/image" Target="../media/image345.png"/><Relationship Id="rId57" Type="http://schemas.openxmlformats.org/officeDocument/2006/relationships/image" Target="../media/image366.png"/><Relationship Id="rId106" Type="http://schemas.openxmlformats.org/officeDocument/2006/relationships/image" Target="../media/image415.png"/><Relationship Id="rId127" Type="http://schemas.openxmlformats.org/officeDocument/2006/relationships/image" Target="../media/image436.png"/><Relationship Id="rId10" Type="http://schemas.openxmlformats.org/officeDocument/2006/relationships/image" Target="../media/image319.png"/><Relationship Id="rId31" Type="http://schemas.openxmlformats.org/officeDocument/2006/relationships/image" Target="../media/image340.png"/><Relationship Id="rId52" Type="http://schemas.openxmlformats.org/officeDocument/2006/relationships/image" Target="../media/image361.png"/><Relationship Id="rId73" Type="http://schemas.openxmlformats.org/officeDocument/2006/relationships/image" Target="../media/image382.png"/><Relationship Id="rId78" Type="http://schemas.openxmlformats.org/officeDocument/2006/relationships/image" Target="../media/image387.png"/><Relationship Id="rId94" Type="http://schemas.openxmlformats.org/officeDocument/2006/relationships/image" Target="../media/image403.png"/><Relationship Id="rId99" Type="http://schemas.openxmlformats.org/officeDocument/2006/relationships/image" Target="../media/image408.png"/><Relationship Id="rId101" Type="http://schemas.openxmlformats.org/officeDocument/2006/relationships/image" Target="../media/image410.png"/><Relationship Id="rId122" Type="http://schemas.openxmlformats.org/officeDocument/2006/relationships/image" Target="../media/image431.png"/><Relationship Id="rId143" Type="http://schemas.openxmlformats.org/officeDocument/2006/relationships/image" Target="../media/image452.png"/><Relationship Id="rId148" Type="http://schemas.openxmlformats.org/officeDocument/2006/relationships/image" Target="../media/image457.png"/><Relationship Id="rId164" Type="http://schemas.openxmlformats.org/officeDocument/2006/relationships/image" Target="../media/image473.png"/><Relationship Id="rId169" Type="http://schemas.openxmlformats.org/officeDocument/2006/relationships/image" Target="../media/image478.png"/><Relationship Id="rId185" Type="http://schemas.openxmlformats.org/officeDocument/2006/relationships/image" Target="../media/image494.png"/><Relationship Id="rId4" Type="http://schemas.openxmlformats.org/officeDocument/2006/relationships/image" Target="../media/image313.png"/><Relationship Id="rId9" Type="http://schemas.openxmlformats.org/officeDocument/2006/relationships/image" Target="../media/image318.png"/><Relationship Id="rId180" Type="http://schemas.openxmlformats.org/officeDocument/2006/relationships/image" Target="../media/image489.png"/><Relationship Id="rId26" Type="http://schemas.openxmlformats.org/officeDocument/2006/relationships/image" Target="../media/image335.png"/><Relationship Id="rId47" Type="http://schemas.openxmlformats.org/officeDocument/2006/relationships/image" Target="../media/image356.png"/><Relationship Id="rId68" Type="http://schemas.openxmlformats.org/officeDocument/2006/relationships/image" Target="../media/image377.png"/><Relationship Id="rId89" Type="http://schemas.openxmlformats.org/officeDocument/2006/relationships/image" Target="../media/image398.png"/><Relationship Id="rId112" Type="http://schemas.openxmlformats.org/officeDocument/2006/relationships/image" Target="../media/image421.png"/><Relationship Id="rId133" Type="http://schemas.openxmlformats.org/officeDocument/2006/relationships/image" Target="../media/image442.png"/><Relationship Id="rId154" Type="http://schemas.openxmlformats.org/officeDocument/2006/relationships/image" Target="../media/image463.png"/><Relationship Id="rId175" Type="http://schemas.openxmlformats.org/officeDocument/2006/relationships/image" Target="../media/image484.png"/><Relationship Id="rId16" Type="http://schemas.openxmlformats.org/officeDocument/2006/relationships/image" Target="../media/image325.png"/><Relationship Id="rId37" Type="http://schemas.openxmlformats.org/officeDocument/2006/relationships/image" Target="../media/image346.png"/><Relationship Id="rId58" Type="http://schemas.openxmlformats.org/officeDocument/2006/relationships/image" Target="../media/image367.png"/><Relationship Id="rId79" Type="http://schemas.openxmlformats.org/officeDocument/2006/relationships/image" Target="../media/image388.png"/><Relationship Id="rId102" Type="http://schemas.openxmlformats.org/officeDocument/2006/relationships/image" Target="../media/image411.png"/><Relationship Id="rId123" Type="http://schemas.openxmlformats.org/officeDocument/2006/relationships/image" Target="../media/image432.png"/><Relationship Id="rId144" Type="http://schemas.openxmlformats.org/officeDocument/2006/relationships/image" Target="../media/image453.png"/><Relationship Id="rId90" Type="http://schemas.openxmlformats.org/officeDocument/2006/relationships/image" Target="../media/image399.png"/><Relationship Id="rId165" Type="http://schemas.openxmlformats.org/officeDocument/2006/relationships/image" Target="../media/image474.png"/><Relationship Id="rId186" Type="http://schemas.openxmlformats.org/officeDocument/2006/relationships/image" Target="../media/image495.png"/><Relationship Id="rId27" Type="http://schemas.openxmlformats.org/officeDocument/2006/relationships/image" Target="../media/image336.png"/><Relationship Id="rId48" Type="http://schemas.openxmlformats.org/officeDocument/2006/relationships/image" Target="../media/image357.png"/><Relationship Id="rId69" Type="http://schemas.openxmlformats.org/officeDocument/2006/relationships/image" Target="../media/image378.png"/><Relationship Id="rId113" Type="http://schemas.openxmlformats.org/officeDocument/2006/relationships/image" Target="../media/image422.png"/><Relationship Id="rId134" Type="http://schemas.openxmlformats.org/officeDocument/2006/relationships/image" Target="../media/image443.png"/><Relationship Id="rId80" Type="http://schemas.openxmlformats.org/officeDocument/2006/relationships/image" Target="../media/image389.png"/><Relationship Id="rId155" Type="http://schemas.openxmlformats.org/officeDocument/2006/relationships/image" Target="../media/image464.png"/><Relationship Id="rId176" Type="http://schemas.openxmlformats.org/officeDocument/2006/relationships/image" Target="../media/image485.png"/><Relationship Id="rId17" Type="http://schemas.openxmlformats.org/officeDocument/2006/relationships/image" Target="../media/image326.png"/><Relationship Id="rId38" Type="http://schemas.openxmlformats.org/officeDocument/2006/relationships/image" Target="../media/image347.png"/><Relationship Id="rId59" Type="http://schemas.openxmlformats.org/officeDocument/2006/relationships/image" Target="../media/image368.png"/><Relationship Id="rId103" Type="http://schemas.openxmlformats.org/officeDocument/2006/relationships/image" Target="../media/image412.png"/><Relationship Id="rId124" Type="http://schemas.openxmlformats.org/officeDocument/2006/relationships/image" Target="../media/image433.png"/><Relationship Id="rId70" Type="http://schemas.openxmlformats.org/officeDocument/2006/relationships/image" Target="../media/image379.png"/><Relationship Id="rId91" Type="http://schemas.openxmlformats.org/officeDocument/2006/relationships/image" Target="../media/image400.png"/><Relationship Id="rId145" Type="http://schemas.openxmlformats.org/officeDocument/2006/relationships/image" Target="../media/image454.png"/><Relationship Id="rId166" Type="http://schemas.openxmlformats.org/officeDocument/2006/relationships/image" Target="../media/image475.png"/><Relationship Id="rId187" Type="http://schemas.openxmlformats.org/officeDocument/2006/relationships/image" Target="../media/image496.png"/><Relationship Id="rId1" Type="http://schemas.openxmlformats.org/officeDocument/2006/relationships/slideLayout" Target="../slideLayouts/slideLayout5.xml"/><Relationship Id="rId28" Type="http://schemas.openxmlformats.org/officeDocument/2006/relationships/image" Target="../media/image337.png"/><Relationship Id="rId49" Type="http://schemas.openxmlformats.org/officeDocument/2006/relationships/image" Target="../media/image358.png"/><Relationship Id="rId114" Type="http://schemas.openxmlformats.org/officeDocument/2006/relationships/image" Target="../media/image423.png"/><Relationship Id="rId60" Type="http://schemas.openxmlformats.org/officeDocument/2006/relationships/image" Target="../media/image369.png"/><Relationship Id="rId81" Type="http://schemas.openxmlformats.org/officeDocument/2006/relationships/image" Target="../media/image390.png"/><Relationship Id="rId135" Type="http://schemas.openxmlformats.org/officeDocument/2006/relationships/image" Target="../media/image444.png"/><Relationship Id="rId156" Type="http://schemas.openxmlformats.org/officeDocument/2006/relationships/image" Target="../media/image465.png"/><Relationship Id="rId177" Type="http://schemas.openxmlformats.org/officeDocument/2006/relationships/image" Target="../media/image486.png"/></Relationships>
</file>

<file path=ppt/slides/_rels/slide38.xml.rels><?xml version="1.0" encoding="UTF-8" standalone="yes"?>
<Relationships xmlns="http://schemas.openxmlformats.org/package/2006/relationships"><Relationship Id="rId2" Type="http://schemas.openxmlformats.org/officeDocument/2006/relationships/image" Target="../media/image49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6" Type="http://schemas.openxmlformats.org/officeDocument/2006/relationships/image" Target="../media/image522.png"/><Relationship Id="rId21" Type="http://schemas.openxmlformats.org/officeDocument/2006/relationships/image" Target="../media/image517.png"/><Relationship Id="rId42" Type="http://schemas.openxmlformats.org/officeDocument/2006/relationships/image" Target="../media/image537.png"/><Relationship Id="rId47" Type="http://schemas.openxmlformats.org/officeDocument/2006/relationships/image" Target="../media/image542.png"/><Relationship Id="rId63" Type="http://schemas.openxmlformats.org/officeDocument/2006/relationships/image" Target="../media/image440.png"/><Relationship Id="rId68" Type="http://schemas.openxmlformats.org/officeDocument/2006/relationships/image" Target="../media/image561.png"/><Relationship Id="rId84" Type="http://schemas.openxmlformats.org/officeDocument/2006/relationships/image" Target="../media/image574.png"/><Relationship Id="rId89" Type="http://schemas.openxmlformats.org/officeDocument/2006/relationships/image" Target="../media/image578.png"/><Relationship Id="rId16" Type="http://schemas.openxmlformats.org/officeDocument/2006/relationships/image" Target="../media/image512.png"/><Relationship Id="rId11" Type="http://schemas.openxmlformats.org/officeDocument/2006/relationships/image" Target="../media/image507.png"/><Relationship Id="rId32" Type="http://schemas.openxmlformats.org/officeDocument/2006/relationships/image" Target="../media/image528.png"/><Relationship Id="rId37" Type="http://schemas.openxmlformats.org/officeDocument/2006/relationships/image" Target="../media/image533.png"/><Relationship Id="rId53" Type="http://schemas.openxmlformats.org/officeDocument/2006/relationships/image" Target="../media/image548.png"/><Relationship Id="rId58" Type="http://schemas.openxmlformats.org/officeDocument/2006/relationships/image" Target="../media/image553.png"/><Relationship Id="rId74" Type="http://schemas.openxmlformats.org/officeDocument/2006/relationships/image" Target="../media/image566.png"/><Relationship Id="rId79" Type="http://schemas.openxmlformats.org/officeDocument/2006/relationships/image" Target="../media/image569.png"/><Relationship Id="rId5" Type="http://schemas.openxmlformats.org/officeDocument/2006/relationships/image" Target="../media/image502.png"/><Relationship Id="rId90" Type="http://schemas.openxmlformats.org/officeDocument/2006/relationships/image" Target="../media/image579.png"/><Relationship Id="rId95" Type="http://schemas.openxmlformats.org/officeDocument/2006/relationships/image" Target="../media/image584.png"/><Relationship Id="rId22" Type="http://schemas.openxmlformats.org/officeDocument/2006/relationships/image" Target="../media/image518.png"/><Relationship Id="rId27" Type="http://schemas.openxmlformats.org/officeDocument/2006/relationships/image" Target="../media/image523.png"/><Relationship Id="rId43" Type="http://schemas.openxmlformats.org/officeDocument/2006/relationships/image" Target="../media/image538.png"/><Relationship Id="rId48" Type="http://schemas.openxmlformats.org/officeDocument/2006/relationships/image" Target="../media/image543.png"/><Relationship Id="rId64" Type="http://schemas.openxmlformats.org/officeDocument/2006/relationships/image" Target="../media/image558.png"/><Relationship Id="rId69" Type="http://schemas.openxmlformats.org/officeDocument/2006/relationships/image" Target="../media/image562.png"/><Relationship Id="rId80" Type="http://schemas.openxmlformats.org/officeDocument/2006/relationships/image" Target="../media/image570.png"/><Relationship Id="rId85" Type="http://schemas.openxmlformats.org/officeDocument/2006/relationships/image" Target="../media/image575.png"/><Relationship Id="rId3" Type="http://schemas.openxmlformats.org/officeDocument/2006/relationships/image" Target="../media/image500.png"/><Relationship Id="rId12" Type="http://schemas.openxmlformats.org/officeDocument/2006/relationships/image" Target="../media/image508.png"/><Relationship Id="rId17" Type="http://schemas.openxmlformats.org/officeDocument/2006/relationships/image" Target="../media/image513.png"/><Relationship Id="rId25" Type="http://schemas.openxmlformats.org/officeDocument/2006/relationships/image" Target="../media/image521.png"/><Relationship Id="rId33" Type="http://schemas.openxmlformats.org/officeDocument/2006/relationships/image" Target="../media/image529.png"/><Relationship Id="rId38" Type="http://schemas.openxmlformats.org/officeDocument/2006/relationships/image" Target="../media/image411.png"/><Relationship Id="rId46" Type="http://schemas.openxmlformats.org/officeDocument/2006/relationships/image" Target="../media/image541.png"/><Relationship Id="rId59" Type="http://schemas.openxmlformats.org/officeDocument/2006/relationships/image" Target="../media/image554.png"/><Relationship Id="rId67" Type="http://schemas.openxmlformats.org/officeDocument/2006/relationships/image" Target="../media/image447.png"/><Relationship Id="rId20" Type="http://schemas.openxmlformats.org/officeDocument/2006/relationships/image" Target="../media/image516.png"/><Relationship Id="rId41" Type="http://schemas.openxmlformats.org/officeDocument/2006/relationships/image" Target="../media/image536.png"/><Relationship Id="rId54" Type="http://schemas.openxmlformats.org/officeDocument/2006/relationships/image" Target="../media/image549.png"/><Relationship Id="rId62" Type="http://schemas.openxmlformats.org/officeDocument/2006/relationships/image" Target="../media/image557.png"/><Relationship Id="rId70" Type="http://schemas.openxmlformats.org/officeDocument/2006/relationships/image" Target="../media/image563.png"/><Relationship Id="rId75" Type="http://schemas.openxmlformats.org/officeDocument/2006/relationships/image" Target="../media/image457.png"/><Relationship Id="rId83" Type="http://schemas.openxmlformats.org/officeDocument/2006/relationships/image" Target="../media/image573.png"/><Relationship Id="rId88" Type="http://schemas.openxmlformats.org/officeDocument/2006/relationships/image" Target="../media/image577.png"/><Relationship Id="rId91" Type="http://schemas.openxmlformats.org/officeDocument/2006/relationships/image" Target="../media/image580.png"/><Relationship Id="rId96"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image" Target="../media/image503.png"/><Relationship Id="rId15" Type="http://schemas.openxmlformats.org/officeDocument/2006/relationships/image" Target="../media/image511.png"/><Relationship Id="rId23" Type="http://schemas.openxmlformats.org/officeDocument/2006/relationships/image" Target="../media/image519.png"/><Relationship Id="rId28" Type="http://schemas.openxmlformats.org/officeDocument/2006/relationships/image" Target="../media/image524.png"/><Relationship Id="rId36" Type="http://schemas.openxmlformats.org/officeDocument/2006/relationships/image" Target="../media/image532.png"/><Relationship Id="rId49" Type="http://schemas.openxmlformats.org/officeDocument/2006/relationships/image" Target="../media/image544.png"/><Relationship Id="rId57" Type="http://schemas.openxmlformats.org/officeDocument/2006/relationships/image" Target="../media/image552.png"/><Relationship Id="rId10" Type="http://schemas.openxmlformats.org/officeDocument/2006/relationships/image" Target="../media/image506.png"/><Relationship Id="rId31" Type="http://schemas.openxmlformats.org/officeDocument/2006/relationships/image" Target="../media/image527.png"/><Relationship Id="rId44" Type="http://schemas.openxmlformats.org/officeDocument/2006/relationships/image" Target="../media/image539.png"/><Relationship Id="rId52" Type="http://schemas.openxmlformats.org/officeDocument/2006/relationships/image" Target="../media/image547.png"/><Relationship Id="rId60" Type="http://schemas.openxmlformats.org/officeDocument/2006/relationships/image" Target="../media/image555.png"/><Relationship Id="rId65" Type="http://schemas.openxmlformats.org/officeDocument/2006/relationships/image" Target="../media/image559.png"/><Relationship Id="rId73" Type="http://schemas.openxmlformats.org/officeDocument/2006/relationships/image" Target="../media/image455.png"/><Relationship Id="rId78" Type="http://schemas.openxmlformats.org/officeDocument/2006/relationships/image" Target="../media/image568.png"/><Relationship Id="rId81" Type="http://schemas.openxmlformats.org/officeDocument/2006/relationships/image" Target="../media/image571.png"/><Relationship Id="rId86" Type="http://schemas.openxmlformats.org/officeDocument/2006/relationships/image" Target="../media/image576.png"/><Relationship Id="rId94" Type="http://schemas.openxmlformats.org/officeDocument/2006/relationships/image" Target="../media/image583.png"/><Relationship Id="rId99" Type="http://schemas.openxmlformats.org/officeDocument/2006/relationships/image" Target="../media/image588.png"/><Relationship Id="rId4" Type="http://schemas.openxmlformats.org/officeDocument/2006/relationships/image" Target="../media/image501.png"/><Relationship Id="rId9" Type="http://schemas.openxmlformats.org/officeDocument/2006/relationships/image" Target="../media/image313.png"/><Relationship Id="rId13" Type="http://schemas.openxmlformats.org/officeDocument/2006/relationships/image" Target="../media/image509.png"/><Relationship Id="rId18" Type="http://schemas.openxmlformats.org/officeDocument/2006/relationships/image" Target="../media/image514.png"/><Relationship Id="rId39" Type="http://schemas.openxmlformats.org/officeDocument/2006/relationships/image" Target="../media/image534.png"/><Relationship Id="rId34" Type="http://schemas.openxmlformats.org/officeDocument/2006/relationships/image" Target="../media/image530.png"/><Relationship Id="rId50" Type="http://schemas.openxmlformats.org/officeDocument/2006/relationships/image" Target="../media/image545.png"/><Relationship Id="rId55" Type="http://schemas.openxmlformats.org/officeDocument/2006/relationships/image" Target="../media/image550.png"/><Relationship Id="rId76" Type="http://schemas.openxmlformats.org/officeDocument/2006/relationships/image" Target="../media/image567.png"/><Relationship Id="rId97" Type="http://schemas.openxmlformats.org/officeDocument/2006/relationships/image" Target="../media/image586.png"/><Relationship Id="rId7" Type="http://schemas.openxmlformats.org/officeDocument/2006/relationships/image" Target="../media/image504.png"/><Relationship Id="rId71" Type="http://schemas.openxmlformats.org/officeDocument/2006/relationships/image" Target="../media/image564.png"/><Relationship Id="rId92" Type="http://schemas.openxmlformats.org/officeDocument/2006/relationships/image" Target="../media/image581.png"/><Relationship Id="rId2" Type="http://schemas.openxmlformats.org/officeDocument/2006/relationships/notesSlide" Target="../notesSlides/notesSlide14.xml"/><Relationship Id="rId29" Type="http://schemas.openxmlformats.org/officeDocument/2006/relationships/image" Target="../media/image525.png"/><Relationship Id="rId24" Type="http://schemas.openxmlformats.org/officeDocument/2006/relationships/image" Target="../media/image520.png"/><Relationship Id="rId40" Type="http://schemas.openxmlformats.org/officeDocument/2006/relationships/image" Target="../media/image535.png"/><Relationship Id="rId45" Type="http://schemas.openxmlformats.org/officeDocument/2006/relationships/image" Target="../media/image540.png"/><Relationship Id="rId66" Type="http://schemas.openxmlformats.org/officeDocument/2006/relationships/image" Target="../media/image560.png"/><Relationship Id="rId87" Type="http://schemas.openxmlformats.org/officeDocument/2006/relationships/image" Target="../media/image483.png"/><Relationship Id="rId61" Type="http://schemas.openxmlformats.org/officeDocument/2006/relationships/image" Target="../media/image556.png"/><Relationship Id="rId82" Type="http://schemas.openxmlformats.org/officeDocument/2006/relationships/image" Target="../media/image572.png"/><Relationship Id="rId19" Type="http://schemas.openxmlformats.org/officeDocument/2006/relationships/image" Target="../media/image515.png"/><Relationship Id="rId14" Type="http://schemas.openxmlformats.org/officeDocument/2006/relationships/image" Target="../media/image510.png"/><Relationship Id="rId30" Type="http://schemas.openxmlformats.org/officeDocument/2006/relationships/image" Target="../media/image526.png"/><Relationship Id="rId35" Type="http://schemas.openxmlformats.org/officeDocument/2006/relationships/image" Target="../media/image531.png"/><Relationship Id="rId56" Type="http://schemas.openxmlformats.org/officeDocument/2006/relationships/image" Target="../media/image551.png"/><Relationship Id="rId77" Type="http://schemas.openxmlformats.org/officeDocument/2006/relationships/image" Target="../media/image53.png"/><Relationship Id="rId8" Type="http://schemas.openxmlformats.org/officeDocument/2006/relationships/image" Target="../media/image505.png"/><Relationship Id="rId51" Type="http://schemas.openxmlformats.org/officeDocument/2006/relationships/image" Target="../media/image546.png"/><Relationship Id="rId72" Type="http://schemas.openxmlformats.org/officeDocument/2006/relationships/image" Target="../media/image565.png"/><Relationship Id="rId93" Type="http://schemas.openxmlformats.org/officeDocument/2006/relationships/image" Target="../media/image582.png"/><Relationship Id="rId98" Type="http://schemas.openxmlformats.org/officeDocument/2006/relationships/image" Target="../media/image58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58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6" Type="http://schemas.openxmlformats.org/officeDocument/2006/relationships/image" Target="../media/image614.png"/><Relationship Id="rId21" Type="http://schemas.openxmlformats.org/officeDocument/2006/relationships/image" Target="../media/image609.png"/><Relationship Id="rId42" Type="http://schemas.openxmlformats.org/officeDocument/2006/relationships/image" Target="../media/image630.png"/><Relationship Id="rId47" Type="http://schemas.openxmlformats.org/officeDocument/2006/relationships/image" Target="../media/image635.png"/><Relationship Id="rId63" Type="http://schemas.openxmlformats.org/officeDocument/2006/relationships/image" Target="../media/image651.png"/><Relationship Id="rId68" Type="http://schemas.openxmlformats.org/officeDocument/2006/relationships/image" Target="../media/image656.png"/><Relationship Id="rId84" Type="http://schemas.openxmlformats.org/officeDocument/2006/relationships/image" Target="../media/image672.png"/><Relationship Id="rId16" Type="http://schemas.openxmlformats.org/officeDocument/2006/relationships/image" Target="../media/image604.png"/><Relationship Id="rId11" Type="http://schemas.openxmlformats.org/officeDocument/2006/relationships/image" Target="../media/image599.png"/><Relationship Id="rId32" Type="http://schemas.openxmlformats.org/officeDocument/2006/relationships/image" Target="../media/image620.png"/><Relationship Id="rId37" Type="http://schemas.openxmlformats.org/officeDocument/2006/relationships/image" Target="../media/image625.png"/><Relationship Id="rId53" Type="http://schemas.openxmlformats.org/officeDocument/2006/relationships/image" Target="../media/image641.png"/><Relationship Id="rId58" Type="http://schemas.openxmlformats.org/officeDocument/2006/relationships/image" Target="../media/image646.png"/><Relationship Id="rId74" Type="http://schemas.openxmlformats.org/officeDocument/2006/relationships/image" Target="../media/image662.png"/><Relationship Id="rId79" Type="http://schemas.openxmlformats.org/officeDocument/2006/relationships/image" Target="../media/image667.png"/><Relationship Id="rId5" Type="http://schemas.openxmlformats.org/officeDocument/2006/relationships/image" Target="../media/image593.png"/><Relationship Id="rId19" Type="http://schemas.openxmlformats.org/officeDocument/2006/relationships/image" Target="../media/image607.png"/><Relationship Id="rId14" Type="http://schemas.openxmlformats.org/officeDocument/2006/relationships/image" Target="../media/image602.png"/><Relationship Id="rId22" Type="http://schemas.openxmlformats.org/officeDocument/2006/relationships/image" Target="../media/image610.png"/><Relationship Id="rId27" Type="http://schemas.openxmlformats.org/officeDocument/2006/relationships/image" Target="../media/image615.png"/><Relationship Id="rId30" Type="http://schemas.openxmlformats.org/officeDocument/2006/relationships/image" Target="../media/image618.png"/><Relationship Id="rId35" Type="http://schemas.openxmlformats.org/officeDocument/2006/relationships/image" Target="../media/image623.png"/><Relationship Id="rId43" Type="http://schemas.openxmlformats.org/officeDocument/2006/relationships/image" Target="../media/image631.png"/><Relationship Id="rId48" Type="http://schemas.openxmlformats.org/officeDocument/2006/relationships/image" Target="../media/image636.png"/><Relationship Id="rId56" Type="http://schemas.openxmlformats.org/officeDocument/2006/relationships/image" Target="../media/image644.png"/><Relationship Id="rId64" Type="http://schemas.openxmlformats.org/officeDocument/2006/relationships/image" Target="../media/image652.png"/><Relationship Id="rId69" Type="http://schemas.openxmlformats.org/officeDocument/2006/relationships/image" Target="../media/image657.png"/><Relationship Id="rId77" Type="http://schemas.openxmlformats.org/officeDocument/2006/relationships/image" Target="../media/image665.png"/><Relationship Id="rId8" Type="http://schemas.openxmlformats.org/officeDocument/2006/relationships/image" Target="../media/image596.png"/><Relationship Id="rId51" Type="http://schemas.openxmlformats.org/officeDocument/2006/relationships/image" Target="../media/image639.png"/><Relationship Id="rId72" Type="http://schemas.openxmlformats.org/officeDocument/2006/relationships/image" Target="../media/image660.png"/><Relationship Id="rId80" Type="http://schemas.openxmlformats.org/officeDocument/2006/relationships/image" Target="../media/image668.png"/><Relationship Id="rId85" Type="http://schemas.openxmlformats.org/officeDocument/2006/relationships/image" Target="../media/image673.png"/><Relationship Id="rId3" Type="http://schemas.openxmlformats.org/officeDocument/2006/relationships/image" Target="../media/image591.png"/><Relationship Id="rId12" Type="http://schemas.openxmlformats.org/officeDocument/2006/relationships/image" Target="../media/image600.png"/><Relationship Id="rId17" Type="http://schemas.openxmlformats.org/officeDocument/2006/relationships/image" Target="../media/image605.png"/><Relationship Id="rId25" Type="http://schemas.openxmlformats.org/officeDocument/2006/relationships/image" Target="../media/image613.png"/><Relationship Id="rId33" Type="http://schemas.openxmlformats.org/officeDocument/2006/relationships/image" Target="../media/image621.png"/><Relationship Id="rId38" Type="http://schemas.openxmlformats.org/officeDocument/2006/relationships/image" Target="../media/image626.png"/><Relationship Id="rId46" Type="http://schemas.openxmlformats.org/officeDocument/2006/relationships/image" Target="../media/image634.png"/><Relationship Id="rId59" Type="http://schemas.openxmlformats.org/officeDocument/2006/relationships/image" Target="../media/image647.png"/><Relationship Id="rId67" Type="http://schemas.openxmlformats.org/officeDocument/2006/relationships/image" Target="../media/image655.png"/><Relationship Id="rId20" Type="http://schemas.openxmlformats.org/officeDocument/2006/relationships/image" Target="../media/image608.png"/><Relationship Id="rId41" Type="http://schemas.openxmlformats.org/officeDocument/2006/relationships/image" Target="../media/image629.png"/><Relationship Id="rId54" Type="http://schemas.openxmlformats.org/officeDocument/2006/relationships/image" Target="../media/image642.png"/><Relationship Id="rId62" Type="http://schemas.openxmlformats.org/officeDocument/2006/relationships/image" Target="../media/image650.png"/><Relationship Id="rId70" Type="http://schemas.openxmlformats.org/officeDocument/2006/relationships/image" Target="../media/image658.png"/><Relationship Id="rId75" Type="http://schemas.openxmlformats.org/officeDocument/2006/relationships/image" Target="../media/image663.png"/><Relationship Id="rId83" Type="http://schemas.openxmlformats.org/officeDocument/2006/relationships/image" Target="../media/image671.png"/><Relationship Id="rId1" Type="http://schemas.openxmlformats.org/officeDocument/2006/relationships/slideLayout" Target="../slideLayouts/slideLayout2.xml"/><Relationship Id="rId6" Type="http://schemas.openxmlformats.org/officeDocument/2006/relationships/image" Target="../media/image594.png"/><Relationship Id="rId15" Type="http://schemas.openxmlformats.org/officeDocument/2006/relationships/image" Target="../media/image603.png"/><Relationship Id="rId23" Type="http://schemas.openxmlformats.org/officeDocument/2006/relationships/image" Target="../media/image611.png"/><Relationship Id="rId28" Type="http://schemas.openxmlformats.org/officeDocument/2006/relationships/image" Target="../media/image616.png"/><Relationship Id="rId36" Type="http://schemas.openxmlformats.org/officeDocument/2006/relationships/image" Target="../media/image624.png"/><Relationship Id="rId49" Type="http://schemas.openxmlformats.org/officeDocument/2006/relationships/image" Target="../media/image637.png"/><Relationship Id="rId57" Type="http://schemas.openxmlformats.org/officeDocument/2006/relationships/image" Target="../media/image645.png"/><Relationship Id="rId10" Type="http://schemas.openxmlformats.org/officeDocument/2006/relationships/image" Target="../media/image598.png"/><Relationship Id="rId31" Type="http://schemas.openxmlformats.org/officeDocument/2006/relationships/image" Target="../media/image619.png"/><Relationship Id="rId44" Type="http://schemas.openxmlformats.org/officeDocument/2006/relationships/image" Target="../media/image632.png"/><Relationship Id="rId52" Type="http://schemas.openxmlformats.org/officeDocument/2006/relationships/image" Target="../media/image640.png"/><Relationship Id="rId60" Type="http://schemas.openxmlformats.org/officeDocument/2006/relationships/image" Target="../media/image648.png"/><Relationship Id="rId65" Type="http://schemas.openxmlformats.org/officeDocument/2006/relationships/image" Target="../media/image653.png"/><Relationship Id="rId73" Type="http://schemas.openxmlformats.org/officeDocument/2006/relationships/image" Target="../media/image661.png"/><Relationship Id="rId78" Type="http://schemas.openxmlformats.org/officeDocument/2006/relationships/image" Target="../media/image666.png"/><Relationship Id="rId81" Type="http://schemas.openxmlformats.org/officeDocument/2006/relationships/image" Target="../media/image669.png"/><Relationship Id="rId86" Type="http://schemas.openxmlformats.org/officeDocument/2006/relationships/image" Target="../media/image674.png"/><Relationship Id="rId4" Type="http://schemas.openxmlformats.org/officeDocument/2006/relationships/image" Target="../media/image592.png"/><Relationship Id="rId9" Type="http://schemas.openxmlformats.org/officeDocument/2006/relationships/image" Target="../media/image597.png"/><Relationship Id="rId13" Type="http://schemas.openxmlformats.org/officeDocument/2006/relationships/image" Target="../media/image601.png"/><Relationship Id="rId18" Type="http://schemas.openxmlformats.org/officeDocument/2006/relationships/image" Target="../media/image606.png"/><Relationship Id="rId39" Type="http://schemas.openxmlformats.org/officeDocument/2006/relationships/image" Target="../media/image627.png"/><Relationship Id="rId34" Type="http://schemas.openxmlformats.org/officeDocument/2006/relationships/image" Target="../media/image622.png"/><Relationship Id="rId50" Type="http://schemas.openxmlformats.org/officeDocument/2006/relationships/image" Target="../media/image638.png"/><Relationship Id="rId55" Type="http://schemas.openxmlformats.org/officeDocument/2006/relationships/image" Target="../media/image643.png"/><Relationship Id="rId76" Type="http://schemas.openxmlformats.org/officeDocument/2006/relationships/image" Target="../media/image664.png"/><Relationship Id="rId7" Type="http://schemas.openxmlformats.org/officeDocument/2006/relationships/image" Target="../media/image595.png"/><Relationship Id="rId71" Type="http://schemas.openxmlformats.org/officeDocument/2006/relationships/image" Target="../media/image659.png"/><Relationship Id="rId2" Type="http://schemas.openxmlformats.org/officeDocument/2006/relationships/image" Target="../media/image590.png"/><Relationship Id="rId29" Type="http://schemas.openxmlformats.org/officeDocument/2006/relationships/image" Target="../media/image617.png"/><Relationship Id="rId24" Type="http://schemas.openxmlformats.org/officeDocument/2006/relationships/image" Target="../media/image612.png"/><Relationship Id="rId40" Type="http://schemas.openxmlformats.org/officeDocument/2006/relationships/image" Target="../media/image628.png"/><Relationship Id="rId45" Type="http://schemas.openxmlformats.org/officeDocument/2006/relationships/image" Target="../media/image633.png"/><Relationship Id="rId66" Type="http://schemas.openxmlformats.org/officeDocument/2006/relationships/image" Target="../media/image654.png"/><Relationship Id="rId61" Type="http://schemas.openxmlformats.org/officeDocument/2006/relationships/image" Target="../media/image649.png"/><Relationship Id="rId82" Type="http://schemas.openxmlformats.org/officeDocument/2006/relationships/image" Target="../media/image670.png"/></Relationships>
</file>

<file path=ppt/slides/_rels/slide42.xml.rels><?xml version="1.0" encoding="UTF-8" standalone="yes"?>
<Relationships xmlns="http://schemas.openxmlformats.org/package/2006/relationships"><Relationship Id="rId2" Type="http://schemas.openxmlformats.org/officeDocument/2006/relationships/image" Target="../media/image675.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6" Type="http://schemas.openxmlformats.org/officeDocument/2006/relationships/image" Target="../media/image698.png"/><Relationship Id="rId21" Type="http://schemas.openxmlformats.org/officeDocument/2006/relationships/image" Target="../media/image693.png"/><Relationship Id="rId34" Type="http://schemas.openxmlformats.org/officeDocument/2006/relationships/image" Target="../media/image706.png"/><Relationship Id="rId42" Type="http://schemas.openxmlformats.org/officeDocument/2006/relationships/image" Target="../media/image712.png"/><Relationship Id="rId47" Type="http://schemas.openxmlformats.org/officeDocument/2006/relationships/image" Target="../media/image716.png"/><Relationship Id="rId50" Type="http://schemas.openxmlformats.org/officeDocument/2006/relationships/image" Target="../media/image719.png"/><Relationship Id="rId55" Type="http://schemas.openxmlformats.org/officeDocument/2006/relationships/image" Target="../media/image724.png"/><Relationship Id="rId63" Type="http://schemas.openxmlformats.org/officeDocument/2006/relationships/image" Target="../media/image732.png"/><Relationship Id="rId7" Type="http://schemas.openxmlformats.org/officeDocument/2006/relationships/image" Target="../media/image680.png"/><Relationship Id="rId2" Type="http://schemas.openxmlformats.org/officeDocument/2006/relationships/notesSlide" Target="../notesSlides/notesSlide15.xml"/><Relationship Id="rId16" Type="http://schemas.openxmlformats.org/officeDocument/2006/relationships/image" Target="../media/image689.png"/><Relationship Id="rId29" Type="http://schemas.openxmlformats.org/officeDocument/2006/relationships/image" Target="../media/image701.png"/><Relationship Id="rId11" Type="http://schemas.openxmlformats.org/officeDocument/2006/relationships/image" Target="../media/image684.png"/><Relationship Id="rId24" Type="http://schemas.openxmlformats.org/officeDocument/2006/relationships/image" Target="../media/image696.png"/><Relationship Id="rId32" Type="http://schemas.openxmlformats.org/officeDocument/2006/relationships/image" Target="../media/image704.png"/><Relationship Id="rId37" Type="http://schemas.openxmlformats.org/officeDocument/2006/relationships/image" Target="../media/image709.png"/><Relationship Id="rId40" Type="http://schemas.openxmlformats.org/officeDocument/2006/relationships/image" Target="../media/image635.png"/><Relationship Id="rId45" Type="http://schemas.openxmlformats.org/officeDocument/2006/relationships/image" Target="../media/image714.png"/><Relationship Id="rId53" Type="http://schemas.openxmlformats.org/officeDocument/2006/relationships/image" Target="../media/image722.png"/><Relationship Id="rId58" Type="http://schemas.openxmlformats.org/officeDocument/2006/relationships/image" Target="../media/image727.png"/><Relationship Id="rId5" Type="http://schemas.openxmlformats.org/officeDocument/2006/relationships/image" Target="../media/image678.png"/><Relationship Id="rId61" Type="http://schemas.openxmlformats.org/officeDocument/2006/relationships/image" Target="../media/image730.png"/><Relationship Id="rId19" Type="http://schemas.openxmlformats.org/officeDocument/2006/relationships/image" Target="../media/image614.png"/><Relationship Id="rId14" Type="http://schemas.openxmlformats.org/officeDocument/2006/relationships/image" Target="../media/image687.png"/><Relationship Id="rId22" Type="http://schemas.openxmlformats.org/officeDocument/2006/relationships/image" Target="../media/image694.png"/><Relationship Id="rId27" Type="http://schemas.openxmlformats.org/officeDocument/2006/relationships/image" Target="../media/image699.png"/><Relationship Id="rId30" Type="http://schemas.openxmlformats.org/officeDocument/2006/relationships/image" Target="../media/image702.png"/><Relationship Id="rId35" Type="http://schemas.openxmlformats.org/officeDocument/2006/relationships/image" Target="../media/image707.png"/><Relationship Id="rId43" Type="http://schemas.openxmlformats.org/officeDocument/2006/relationships/image" Target="../media/image636.png"/><Relationship Id="rId48" Type="http://schemas.openxmlformats.org/officeDocument/2006/relationships/image" Target="../media/image717.png"/><Relationship Id="rId56" Type="http://schemas.openxmlformats.org/officeDocument/2006/relationships/image" Target="../media/image725.png"/><Relationship Id="rId64" Type="http://schemas.openxmlformats.org/officeDocument/2006/relationships/image" Target="../media/image733.png"/><Relationship Id="rId8" Type="http://schemas.openxmlformats.org/officeDocument/2006/relationships/image" Target="../media/image681.png"/><Relationship Id="rId51" Type="http://schemas.openxmlformats.org/officeDocument/2006/relationships/image" Target="../media/image720.png"/><Relationship Id="rId3" Type="http://schemas.openxmlformats.org/officeDocument/2006/relationships/image" Target="../media/image676.png"/><Relationship Id="rId12" Type="http://schemas.openxmlformats.org/officeDocument/2006/relationships/image" Target="../media/image685.png"/><Relationship Id="rId17" Type="http://schemas.openxmlformats.org/officeDocument/2006/relationships/image" Target="../media/image690.png"/><Relationship Id="rId25" Type="http://schemas.openxmlformats.org/officeDocument/2006/relationships/image" Target="../media/image697.png"/><Relationship Id="rId33" Type="http://schemas.openxmlformats.org/officeDocument/2006/relationships/image" Target="../media/image705.png"/><Relationship Id="rId38" Type="http://schemas.openxmlformats.org/officeDocument/2006/relationships/image" Target="../media/image710.png"/><Relationship Id="rId46" Type="http://schemas.openxmlformats.org/officeDocument/2006/relationships/image" Target="../media/image715.png"/><Relationship Id="rId59" Type="http://schemas.openxmlformats.org/officeDocument/2006/relationships/image" Target="../media/image728.png"/><Relationship Id="rId20" Type="http://schemas.openxmlformats.org/officeDocument/2006/relationships/image" Target="../media/image692.png"/><Relationship Id="rId41" Type="http://schemas.openxmlformats.org/officeDocument/2006/relationships/image" Target="../media/image637.png"/><Relationship Id="rId54" Type="http://schemas.openxmlformats.org/officeDocument/2006/relationships/image" Target="../media/image723.png"/><Relationship Id="rId62" Type="http://schemas.openxmlformats.org/officeDocument/2006/relationships/image" Target="../media/image731.png"/><Relationship Id="rId1" Type="http://schemas.openxmlformats.org/officeDocument/2006/relationships/slideLayout" Target="../slideLayouts/slideLayout2.xml"/><Relationship Id="rId6" Type="http://schemas.openxmlformats.org/officeDocument/2006/relationships/image" Target="../media/image679.png"/><Relationship Id="rId15" Type="http://schemas.openxmlformats.org/officeDocument/2006/relationships/image" Target="../media/image688.png"/><Relationship Id="rId23" Type="http://schemas.openxmlformats.org/officeDocument/2006/relationships/image" Target="../media/image695.png"/><Relationship Id="rId28" Type="http://schemas.openxmlformats.org/officeDocument/2006/relationships/image" Target="../media/image700.png"/><Relationship Id="rId36" Type="http://schemas.openxmlformats.org/officeDocument/2006/relationships/image" Target="../media/image708.png"/><Relationship Id="rId49" Type="http://schemas.openxmlformats.org/officeDocument/2006/relationships/image" Target="../media/image718.png"/><Relationship Id="rId57" Type="http://schemas.openxmlformats.org/officeDocument/2006/relationships/image" Target="../media/image726.png"/><Relationship Id="rId10" Type="http://schemas.openxmlformats.org/officeDocument/2006/relationships/image" Target="../media/image683.png"/><Relationship Id="rId31" Type="http://schemas.openxmlformats.org/officeDocument/2006/relationships/image" Target="../media/image703.png"/><Relationship Id="rId44" Type="http://schemas.openxmlformats.org/officeDocument/2006/relationships/image" Target="../media/image713.png"/><Relationship Id="rId52" Type="http://schemas.openxmlformats.org/officeDocument/2006/relationships/image" Target="../media/image721.png"/><Relationship Id="rId60" Type="http://schemas.openxmlformats.org/officeDocument/2006/relationships/image" Target="../media/image729.png"/><Relationship Id="rId65" Type="http://schemas.openxmlformats.org/officeDocument/2006/relationships/image" Target="../media/image734.png"/><Relationship Id="rId4" Type="http://schemas.openxmlformats.org/officeDocument/2006/relationships/image" Target="../media/image677.png"/><Relationship Id="rId9" Type="http://schemas.openxmlformats.org/officeDocument/2006/relationships/image" Target="../media/image682.png"/><Relationship Id="rId13" Type="http://schemas.openxmlformats.org/officeDocument/2006/relationships/image" Target="../media/image686.png"/><Relationship Id="rId18" Type="http://schemas.openxmlformats.org/officeDocument/2006/relationships/image" Target="../media/image691.png"/><Relationship Id="rId39" Type="http://schemas.openxmlformats.org/officeDocument/2006/relationships/image" Target="../media/image711.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png"/><Relationship Id="rId34" Type="http://schemas.openxmlformats.org/officeDocument/2006/relationships/image" Target="../media/image57.png"/><Relationship Id="rId42" Type="http://schemas.openxmlformats.org/officeDocument/2006/relationships/image" Target="../media/image65.png"/><Relationship Id="rId47" Type="http://schemas.openxmlformats.org/officeDocument/2006/relationships/image" Target="../media/image70.png"/><Relationship Id="rId50" Type="http://schemas.openxmlformats.org/officeDocument/2006/relationships/image" Target="../media/image73.png"/><Relationship Id="rId55" Type="http://schemas.openxmlformats.org/officeDocument/2006/relationships/image" Target="../media/image78.jpeg"/><Relationship Id="rId7" Type="http://schemas.openxmlformats.org/officeDocument/2006/relationships/image" Target="../media/image30.png"/><Relationship Id="rId2" Type="http://schemas.openxmlformats.org/officeDocument/2006/relationships/image" Target="../media/image25.jpeg"/><Relationship Id="rId16" Type="http://schemas.openxmlformats.org/officeDocument/2006/relationships/image" Target="../media/image39.png"/><Relationship Id="rId29" Type="http://schemas.openxmlformats.org/officeDocument/2006/relationships/image" Target="../media/image52.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png"/><Relationship Id="rId45" Type="http://schemas.openxmlformats.org/officeDocument/2006/relationships/image" Target="../media/image68.png"/><Relationship Id="rId53" Type="http://schemas.openxmlformats.org/officeDocument/2006/relationships/image" Target="../media/image76.jpeg"/><Relationship Id="rId58" Type="http://schemas.openxmlformats.org/officeDocument/2006/relationships/image" Target="../media/image81.jpeg"/><Relationship Id="rId5" Type="http://schemas.openxmlformats.org/officeDocument/2006/relationships/image" Target="../media/image28.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43" Type="http://schemas.openxmlformats.org/officeDocument/2006/relationships/image" Target="../media/image66.png"/><Relationship Id="rId48" Type="http://schemas.openxmlformats.org/officeDocument/2006/relationships/image" Target="../media/image71.png"/><Relationship Id="rId56" Type="http://schemas.openxmlformats.org/officeDocument/2006/relationships/image" Target="../media/image79.jpeg"/><Relationship Id="rId8" Type="http://schemas.openxmlformats.org/officeDocument/2006/relationships/image" Target="../media/image31.png"/><Relationship Id="rId51" Type="http://schemas.openxmlformats.org/officeDocument/2006/relationships/image" Target="../media/image74.jpeg"/><Relationship Id="rId3" Type="http://schemas.openxmlformats.org/officeDocument/2006/relationships/image" Target="../media/image26.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46" Type="http://schemas.openxmlformats.org/officeDocument/2006/relationships/image" Target="../media/image69.png"/><Relationship Id="rId59" Type="http://schemas.openxmlformats.org/officeDocument/2006/relationships/image" Target="../media/image82.jpeg"/><Relationship Id="rId20" Type="http://schemas.openxmlformats.org/officeDocument/2006/relationships/image" Target="../media/image43.png"/><Relationship Id="rId41" Type="http://schemas.openxmlformats.org/officeDocument/2006/relationships/image" Target="../media/image64.png"/><Relationship Id="rId54"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image" Target="../media/image29.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png"/><Relationship Id="rId57" Type="http://schemas.openxmlformats.org/officeDocument/2006/relationships/image" Target="../media/image80.jpeg"/><Relationship Id="rId10" Type="http://schemas.openxmlformats.org/officeDocument/2006/relationships/image" Target="../media/image33.png"/><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08921" y="10196036"/>
            <a:ext cx="367665" cy="594360"/>
          </a:xfrm>
          <a:custGeom>
            <a:avLst/>
            <a:gdLst/>
            <a:ahLst/>
            <a:cxnLst/>
            <a:rect l="l" t="t" r="r" b="b"/>
            <a:pathLst>
              <a:path w="367665" h="594359">
                <a:moveTo>
                  <a:pt x="367309" y="419328"/>
                </a:moveTo>
                <a:lnTo>
                  <a:pt x="274281" y="490550"/>
                </a:lnTo>
                <a:lnTo>
                  <a:pt x="229387" y="419328"/>
                </a:lnTo>
                <a:lnTo>
                  <a:pt x="137909" y="490550"/>
                </a:lnTo>
                <a:lnTo>
                  <a:pt x="91452" y="419328"/>
                </a:lnTo>
                <a:lnTo>
                  <a:pt x="0" y="490550"/>
                </a:lnTo>
                <a:lnTo>
                  <a:pt x="0" y="594220"/>
                </a:lnTo>
                <a:lnTo>
                  <a:pt x="1981" y="594220"/>
                </a:lnTo>
                <a:lnTo>
                  <a:pt x="91452" y="524548"/>
                </a:lnTo>
                <a:lnTo>
                  <a:pt x="136906" y="594220"/>
                </a:lnTo>
                <a:lnTo>
                  <a:pt x="139903" y="594220"/>
                </a:lnTo>
                <a:lnTo>
                  <a:pt x="229387" y="524548"/>
                </a:lnTo>
                <a:lnTo>
                  <a:pt x="273304" y="594220"/>
                </a:lnTo>
                <a:lnTo>
                  <a:pt x="276301" y="594220"/>
                </a:lnTo>
                <a:lnTo>
                  <a:pt x="367309" y="524548"/>
                </a:lnTo>
                <a:lnTo>
                  <a:pt x="367309" y="419328"/>
                </a:lnTo>
                <a:close/>
              </a:path>
              <a:path w="367665" h="594359">
                <a:moveTo>
                  <a:pt x="367309" y="210451"/>
                </a:moveTo>
                <a:lnTo>
                  <a:pt x="274281" y="280047"/>
                </a:lnTo>
                <a:lnTo>
                  <a:pt x="229387" y="210451"/>
                </a:lnTo>
                <a:lnTo>
                  <a:pt x="137909" y="280047"/>
                </a:lnTo>
                <a:lnTo>
                  <a:pt x="91452" y="210451"/>
                </a:lnTo>
                <a:lnTo>
                  <a:pt x="0" y="280047"/>
                </a:lnTo>
                <a:lnTo>
                  <a:pt x="0" y="385330"/>
                </a:lnTo>
                <a:lnTo>
                  <a:pt x="91452" y="314121"/>
                </a:lnTo>
                <a:lnTo>
                  <a:pt x="137909" y="385330"/>
                </a:lnTo>
                <a:lnTo>
                  <a:pt x="229387" y="314121"/>
                </a:lnTo>
                <a:lnTo>
                  <a:pt x="274281" y="385330"/>
                </a:lnTo>
                <a:lnTo>
                  <a:pt x="367309" y="314121"/>
                </a:lnTo>
                <a:lnTo>
                  <a:pt x="367309" y="210451"/>
                </a:lnTo>
                <a:close/>
              </a:path>
              <a:path w="367665" h="594359">
                <a:moveTo>
                  <a:pt x="367309" y="0"/>
                </a:moveTo>
                <a:lnTo>
                  <a:pt x="274281" y="69634"/>
                </a:lnTo>
                <a:lnTo>
                  <a:pt x="229387" y="0"/>
                </a:lnTo>
                <a:lnTo>
                  <a:pt x="137909" y="69634"/>
                </a:lnTo>
                <a:lnTo>
                  <a:pt x="91452" y="0"/>
                </a:lnTo>
                <a:lnTo>
                  <a:pt x="0" y="69634"/>
                </a:lnTo>
                <a:lnTo>
                  <a:pt x="0" y="174828"/>
                </a:lnTo>
                <a:lnTo>
                  <a:pt x="91452" y="105219"/>
                </a:lnTo>
                <a:lnTo>
                  <a:pt x="137909" y="174828"/>
                </a:lnTo>
                <a:lnTo>
                  <a:pt x="229387" y="105219"/>
                </a:lnTo>
                <a:lnTo>
                  <a:pt x="274281" y="174828"/>
                </a:lnTo>
                <a:lnTo>
                  <a:pt x="367309" y="105219"/>
                </a:lnTo>
                <a:lnTo>
                  <a:pt x="367309" y="0"/>
                </a:lnTo>
                <a:close/>
              </a:path>
            </a:pathLst>
          </a:custGeom>
          <a:solidFill>
            <a:srgbClr val="E22427"/>
          </a:solidFill>
        </p:spPr>
        <p:txBody>
          <a:bodyPr wrap="square" lIns="0" tIns="0" rIns="0" bIns="0" rtlCol="0"/>
          <a:lstStyle/>
          <a:p>
            <a:endParaRPr/>
          </a:p>
        </p:txBody>
      </p:sp>
      <p:pic>
        <p:nvPicPr>
          <p:cNvPr id="3" name="object 3"/>
          <p:cNvPicPr/>
          <p:nvPr/>
        </p:nvPicPr>
        <p:blipFill>
          <a:blip r:embed="rId3" cstate="screen">
            <a:extLst>
              <a:ext uri="{28A0092B-C50C-407E-A947-70E740481C1C}">
                <a14:useLocalDpi xmlns:a14="http://schemas.microsoft.com/office/drawing/2010/main"/>
              </a:ext>
            </a:extLst>
          </a:blip>
          <a:stretch>
            <a:fillRect/>
          </a:stretch>
        </p:blipFill>
        <p:spPr>
          <a:xfrm>
            <a:off x="17694499" y="10412638"/>
            <a:ext cx="145660" cy="198098"/>
          </a:xfrm>
          <a:prstGeom prst="rect">
            <a:avLst/>
          </a:prstGeom>
        </p:spPr>
      </p:pic>
      <p:pic>
        <p:nvPicPr>
          <p:cNvPr id="4" name="object 4"/>
          <p:cNvPicPr/>
          <p:nvPr/>
        </p:nvPicPr>
        <p:blipFill>
          <a:blip r:embed="rId4" cstate="screen">
            <a:extLst>
              <a:ext uri="{28A0092B-C50C-407E-A947-70E740481C1C}">
                <a14:useLocalDpi xmlns:a14="http://schemas.microsoft.com/office/drawing/2010/main"/>
              </a:ext>
            </a:extLst>
          </a:blip>
          <a:stretch>
            <a:fillRect/>
          </a:stretch>
        </p:blipFill>
        <p:spPr>
          <a:xfrm>
            <a:off x="18058649" y="10408015"/>
            <a:ext cx="141021" cy="207344"/>
          </a:xfrm>
          <a:prstGeom prst="rect">
            <a:avLst/>
          </a:prstGeom>
        </p:spPr>
      </p:pic>
      <p:sp>
        <p:nvSpPr>
          <p:cNvPr id="5" name="object 5"/>
          <p:cNvSpPr/>
          <p:nvPr/>
        </p:nvSpPr>
        <p:spPr>
          <a:xfrm>
            <a:off x="17426401" y="10412646"/>
            <a:ext cx="33020" cy="198120"/>
          </a:xfrm>
          <a:custGeom>
            <a:avLst/>
            <a:gdLst/>
            <a:ahLst/>
            <a:cxnLst/>
            <a:rect l="l" t="t" r="r" b="b"/>
            <a:pathLst>
              <a:path w="33019" h="198120">
                <a:moveTo>
                  <a:pt x="32574" y="0"/>
                </a:moveTo>
                <a:lnTo>
                  <a:pt x="0" y="0"/>
                </a:lnTo>
                <a:lnTo>
                  <a:pt x="0" y="198088"/>
                </a:lnTo>
                <a:lnTo>
                  <a:pt x="32574" y="198088"/>
                </a:lnTo>
                <a:lnTo>
                  <a:pt x="32574" y="0"/>
                </a:lnTo>
                <a:close/>
              </a:path>
            </a:pathLst>
          </a:custGeom>
          <a:solidFill>
            <a:srgbClr val="E22427"/>
          </a:solidFill>
        </p:spPr>
        <p:txBody>
          <a:bodyPr wrap="square" lIns="0" tIns="0" rIns="0" bIns="0" rtlCol="0"/>
          <a:lstStyle/>
          <a:p>
            <a:endParaRPr/>
          </a:p>
        </p:txBody>
      </p:sp>
      <p:pic>
        <p:nvPicPr>
          <p:cNvPr id="6" name="object 6"/>
          <p:cNvPicPr/>
          <p:nvPr/>
        </p:nvPicPr>
        <p:blipFill>
          <a:blip r:embed="rId5" cstate="screen">
            <a:extLst>
              <a:ext uri="{28A0092B-C50C-407E-A947-70E740481C1C}">
                <a14:useLocalDpi xmlns:a14="http://schemas.microsoft.com/office/drawing/2010/main"/>
              </a:ext>
            </a:extLst>
          </a:blip>
          <a:stretch>
            <a:fillRect/>
          </a:stretch>
        </p:blipFill>
        <p:spPr>
          <a:xfrm>
            <a:off x="17505475" y="10412644"/>
            <a:ext cx="145660" cy="198088"/>
          </a:xfrm>
          <a:prstGeom prst="rect">
            <a:avLst/>
          </a:prstGeom>
        </p:spPr>
      </p:pic>
      <p:pic>
        <p:nvPicPr>
          <p:cNvPr id="7" name="object 7"/>
          <p:cNvPicPr/>
          <p:nvPr/>
        </p:nvPicPr>
        <p:blipFill>
          <a:blip r:embed="rId6" cstate="screen">
            <a:extLst>
              <a:ext uri="{28A0092B-C50C-407E-A947-70E740481C1C}">
                <a14:useLocalDpi xmlns:a14="http://schemas.microsoft.com/office/drawing/2010/main"/>
              </a:ext>
            </a:extLst>
          </a:blip>
          <a:stretch>
            <a:fillRect/>
          </a:stretch>
        </p:blipFill>
        <p:spPr>
          <a:xfrm>
            <a:off x="18577828" y="10412645"/>
            <a:ext cx="144110" cy="198088"/>
          </a:xfrm>
          <a:prstGeom prst="rect">
            <a:avLst/>
          </a:prstGeom>
        </p:spPr>
      </p:pic>
      <p:sp>
        <p:nvSpPr>
          <p:cNvPr id="8" name="object 8"/>
          <p:cNvSpPr/>
          <p:nvPr/>
        </p:nvSpPr>
        <p:spPr>
          <a:xfrm>
            <a:off x="17259059" y="10412431"/>
            <a:ext cx="125730" cy="198120"/>
          </a:xfrm>
          <a:custGeom>
            <a:avLst/>
            <a:gdLst/>
            <a:ahLst/>
            <a:cxnLst/>
            <a:rect l="l" t="t" r="r" b="b"/>
            <a:pathLst>
              <a:path w="125730" h="198120">
                <a:moveTo>
                  <a:pt x="125526" y="0"/>
                </a:moveTo>
                <a:lnTo>
                  <a:pt x="10845" y="0"/>
                </a:lnTo>
                <a:lnTo>
                  <a:pt x="10845" y="12700"/>
                </a:lnTo>
                <a:lnTo>
                  <a:pt x="0" y="12700"/>
                </a:lnTo>
                <a:lnTo>
                  <a:pt x="0" y="185420"/>
                </a:lnTo>
                <a:lnTo>
                  <a:pt x="10845" y="185420"/>
                </a:lnTo>
                <a:lnTo>
                  <a:pt x="10845" y="198120"/>
                </a:lnTo>
                <a:lnTo>
                  <a:pt x="125526" y="198120"/>
                </a:lnTo>
                <a:lnTo>
                  <a:pt x="125526" y="185420"/>
                </a:lnTo>
                <a:lnTo>
                  <a:pt x="125526" y="163830"/>
                </a:lnTo>
                <a:lnTo>
                  <a:pt x="32562" y="163830"/>
                </a:lnTo>
                <a:lnTo>
                  <a:pt x="32562" y="110490"/>
                </a:lnTo>
                <a:lnTo>
                  <a:pt x="106946" y="110490"/>
                </a:lnTo>
                <a:lnTo>
                  <a:pt x="106946" y="77470"/>
                </a:lnTo>
                <a:lnTo>
                  <a:pt x="32562" y="77470"/>
                </a:lnTo>
                <a:lnTo>
                  <a:pt x="32562" y="34290"/>
                </a:lnTo>
                <a:lnTo>
                  <a:pt x="125526" y="34290"/>
                </a:lnTo>
                <a:lnTo>
                  <a:pt x="125526" y="12700"/>
                </a:lnTo>
                <a:lnTo>
                  <a:pt x="125526" y="0"/>
                </a:lnTo>
                <a:close/>
              </a:path>
            </a:pathLst>
          </a:custGeom>
          <a:solidFill>
            <a:srgbClr val="E22427"/>
          </a:solidFill>
        </p:spPr>
        <p:txBody>
          <a:bodyPr wrap="square" lIns="0" tIns="0" rIns="0" bIns="0" rtlCol="0"/>
          <a:lstStyle/>
          <a:p>
            <a:endParaRPr/>
          </a:p>
        </p:txBody>
      </p:sp>
      <p:sp>
        <p:nvSpPr>
          <p:cNvPr id="9" name="object 9"/>
          <p:cNvSpPr/>
          <p:nvPr/>
        </p:nvSpPr>
        <p:spPr>
          <a:xfrm>
            <a:off x="18415089" y="10412431"/>
            <a:ext cx="125730" cy="198120"/>
          </a:xfrm>
          <a:custGeom>
            <a:avLst/>
            <a:gdLst/>
            <a:ahLst/>
            <a:cxnLst/>
            <a:rect l="l" t="t" r="r" b="b"/>
            <a:pathLst>
              <a:path w="125730" h="198120">
                <a:moveTo>
                  <a:pt x="125514" y="0"/>
                </a:moveTo>
                <a:lnTo>
                  <a:pt x="10871" y="0"/>
                </a:lnTo>
                <a:lnTo>
                  <a:pt x="10871" y="12700"/>
                </a:lnTo>
                <a:lnTo>
                  <a:pt x="0" y="12700"/>
                </a:lnTo>
                <a:lnTo>
                  <a:pt x="0" y="185420"/>
                </a:lnTo>
                <a:lnTo>
                  <a:pt x="10871" y="185420"/>
                </a:lnTo>
                <a:lnTo>
                  <a:pt x="10871" y="198120"/>
                </a:lnTo>
                <a:lnTo>
                  <a:pt x="125514" y="198120"/>
                </a:lnTo>
                <a:lnTo>
                  <a:pt x="125514" y="185420"/>
                </a:lnTo>
                <a:lnTo>
                  <a:pt x="125514" y="163830"/>
                </a:lnTo>
                <a:lnTo>
                  <a:pt x="32562" y="163830"/>
                </a:lnTo>
                <a:lnTo>
                  <a:pt x="32562" y="110490"/>
                </a:lnTo>
                <a:lnTo>
                  <a:pt x="106934" y="110490"/>
                </a:lnTo>
                <a:lnTo>
                  <a:pt x="106934" y="77470"/>
                </a:lnTo>
                <a:lnTo>
                  <a:pt x="32562" y="77470"/>
                </a:lnTo>
                <a:lnTo>
                  <a:pt x="32562" y="34290"/>
                </a:lnTo>
                <a:lnTo>
                  <a:pt x="125514" y="34290"/>
                </a:lnTo>
                <a:lnTo>
                  <a:pt x="125514" y="12700"/>
                </a:lnTo>
                <a:lnTo>
                  <a:pt x="125514" y="0"/>
                </a:lnTo>
                <a:close/>
              </a:path>
            </a:pathLst>
          </a:custGeom>
          <a:solidFill>
            <a:srgbClr val="E22427"/>
          </a:solidFill>
        </p:spPr>
        <p:txBody>
          <a:bodyPr wrap="square" lIns="0" tIns="0" rIns="0" bIns="0" rtlCol="0"/>
          <a:lstStyle/>
          <a:p>
            <a:endParaRPr/>
          </a:p>
        </p:txBody>
      </p:sp>
      <p:sp>
        <p:nvSpPr>
          <p:cNvPr id="10" name="object 10"/>
          <p:cNvSpPr/>
          <p:nvPr/>
        </p:nvSpPr>
        <p:spPr>
          <a:xfrm>
            <a:off x="17872729" y="10523134"/>
            <a:ext cx="33020" cy="87630"/>
          </a:xfrm>
          <a:custGeom>
            <a:avLst/>
            <a:gdLst/>
            <a:ahLst/>
            <a:cxnLst/>
            <a:rect l="l" t="t" r="r" b="b"/>
            <a:pathLst>
              <a:path w="33019" h="87629">
                <a:moveTo>
                  <a:pt x="0" y="87629"/>
                </a:moveTo>
                <a:lnTo>
                  <a:pt x="32522" y="87629"/>
                </a:lnTo>
                <a:lnTo>
                  <a:pt x="32522" y="0"/>
                </a:lnTo>
                <a:lnTo>
                  <a:pt x="0" y="0"/>
                </a:lnTo>
                <a:lnTo>
                  <a:pt x="0" y="87629"/>
                </a:lnTo>
                <a:close/>
              </a:path>
            </a:pathLst>
          </a:custGeom>
          <a:solidFill>
            <a:srgbClr val="E22427"/>
          </a:solidFill>
        </p:spPr>
        <p:txBody>
          <a:bodyPr wrap="square" lIns="0" tIns="0" rIns="0" bIns="0" rtlCol="0"/>
          <a:lstStyle/>
          <a:p>
            <a:endParaRPr/>
          </a:p>
        </p:txBody>
      </p:sp>
      <p:sp>
        <p:nvSpPr>
          <p:cNvPr id="11" name="object 11"/>
          <p:cNvSpPr/>
          <p:nvPr/>
        </p:nvSpPr>
        <p:spPr>
          <a:xfrm>
            <a:off x="17872723" y="10412647"/>
            <a:ext cx="146050" cy="198120"/>
          </a:xfrm>
          <a:custGeom>
            <a:avLst/>
            <a:gdLst/>
            <a:ahLst/>
            <a:cxnLst/>
            <a:rect l="l" t="t" r="r" b="b"/>
            <a:pathLst>
              <a:path w="146050" h="198120">
                <a:moveTo>
                  <a:pt x="145681" y="0"/>
                </a:moveTo>
                <a:lnTo>
                  <a:pt x="113093" y="0"/>
                </a:lnTo>
                <a:lnTo>
                  <a:pt x="113093" y="77470"/>
                </a:lnTo>
                <a:lnTo>
                  <a:pt x="32524" y="77470"/>
                </a:lnTo>
                <a:lnTo>
                  <a:pt x="32524" y="0"/>
                </a:lnTo>
                <a:lnTo>
                  <a:pt x="0" y="0"/>
                </a:lnTo>
                <a:lnTo>
                  <a:pt x="0" y="77470"/>
                </a:lnTo>
                <a:lnTo>
                  <a:pt x="0" y="110490"/>
                </a:lnTo>
                <a:lnTo>
                  <a:pt x="113093" y="110490"/>
                </a:lnTo>
                <a:lnTo>
                  <a:pt x="113093" y="198120"/>
                </a:lnTo>
                <a:lnTo>
                  <a:pt x="145681" y="198120"/>
                </a:lnTo>
                <a:lnTo>
                  <a:pt x="145681" y="110490"/>
                </a:lnTo>
                <a:lnTo>
                  <a:pt x="145681" y="77470"/>
                </a:lnTo>
                <a:lnTo>
                  <a:pt x="145681" y="0"/>
                </a:lnTo>
                <a:close/>
              </a:path>
            </a:pathLst>
          </a:custGeom>
          <a:solidFill>
            <a:srgbClr val="E22427"/>
          </a:solidFill>
        </p:spPr>
        <p:txBody>
          <a:bodyPr wrap="square" lIns="0" tIns="0" rIns="0" bIns="0" rtlCol="0"/>
          <a:lstStyle/>
          <a:p>
            <a:endParaRPr/>
          </a:p>
        </p:txBody>
      </p:sp>
      <p:grpSp>
        <p:nvGrpSpPr>
          <p:cNvPr id="12" name="object 12"/>
          <p:cNvGrpSpPr/>
          <p:nvPr/>
        </p:nvGrpSpPr>
        <p:grpSpPr>
          <a:xfrm>
            <a:off x="-79375" y="0"/>
            <a:ext cx="20262850" cy="11556977"/>
            <a:chOff x="0" y="0"/>
            <a:chExt cx="20104100" cy="11308715"/>
          </a:xfrm>
        </p:grpSpPr>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18221418" y="10412644"/>
              <a:ext cx="164246" cy="198088"/>
            </a:xfrm>
            <a:prstGeom prst="rect">
              <a:avLst/>
            </a:prstGeom>
          </p:spPr>
        </p:pic>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0" y="0"/>
              <a:ext cx="20104099" cy="11308556"/>
            </a:xfrm>
            <a:prstGeom prst="rect">
              <a:avLst/>
            </a:prstGeom>
          </p:spPr>
        </p:pic>
        <p:sp>
          <p:nvSpPr>
            <p:cNvPr id="15" name="object 15"/>
            <p:cNvSpPr/>
            <p:nvPr/>
          </p:nvSpPr>
          <p:spPr>
            <a:xfrm>
              <a:off x="1633458" y="1162268"/>
              <a:ext cx="5906135" cy="8091805"/>
            </a:xfrm>
            <a:custGeom>
              <a:avLst/>
              <a:gdLst/>
              <a:ahLst/>
              <a:cxnLst/>
              <a:rect l="l" t="t" r="r" b="b"/>
              <a:pathLst>
                <a:path w="5906134" h="8091805">
                  <a:moveTo>
                    <a:pt x="5905579" y="0"/>
                  </a:moveTo>
                  <a:lnTo>
                    <a:pt x="0" y="0"/>
                  </a:lnTo>
                  <a:lnTo>
                    <a:pt x="0" y="8091376"/>
                  </a:lnTo>
                  <a:lnTo>
                    <a:pt x="5905579" y="8091376"/>
                  </a:lnTo>
                  <a:lnTo>
                    <a:pt x="5905579" y="0"/>
                  </a:lnTo>
                  <a:close/>
                </a:path>
              </a:pathLst>
            </a:custGeom>
            <a:solidFill>
              <a:srgbClr val="FFFFFF"/>
            </a:solidFill>
          </p:spPr>
          <p:txBody>
            <a:bodyPr wrap="square" lIns="0" tIns="0" rIns="0" bIns="0" rtlCol="0"/>
            <a:lstStyle/>
            <a:p>
              <a:endParaRPr/>
            </a:p>
          </p:txBody>
        </p:sp>
      </p:grpSp>
      <p:sp>
        <p:nvSpPr>
          <p:cNvPr id="16" name="object 16"/>
          <p:cNvSpPr txBox="1">
            <a:spLocks noGrp="1"/>
          </p:cNvSpPr>
          <p:nvPr>
            <p:ph type="title"/>
          </p:nvPr>
        </p:nvSpPr>
        <p:spPr>
          <a:xfrm>
            <a:off x="2140637" y="1736355"/>
            <a:ext cx="5398956" cy="3157916"/>
          </a:xfrm>
          <a:prstGeom prst="rect">
            <a:avLst/>
          </a:prstGeom>
        </p:spPr>
        <p:txBody>
          <a:bodyPr vert="horz" wrap="square" lIns="0" tIns="109855" rIns="0" bIns="0" rtlCol="0">
            <a:spAutoFit/>
          </a:bodyPr>
          <a:lstStyle/>
          <a:p>
            <a:pPr marL="12700" marR="5080">
              <a:lnSpc>
                <a:spcPct val="89700"/>
              </a:lnSpc>
              <a:spcBef>
                <a:spcPts val="865"/>
              </a:spcBef>
            </a:pPr>
            <a:r>
              <a:rPr lang="nl-NL" sz="4400" dirty="0">
                <a:solidFill>
                  <a:srgbClr val="E22427"/>
                </a:solidFill>
                <a:latin typeface="Arial"/>
                <a:cs typeface="Arial"/>
              </a:rPr>
              <a:t>Uitvoering:</a:t>
            </a:r>
            <a:br>
              <a:rPr lang="nl-NL" sz="4400" dirty="0">
                <a:solidFill>
                  <a:srgbClr val="E22427"/>
                </a:solidFill>
                <a:latin typeface="Arial"/>
                <a:cs typeface="Arial"/>
              </a:rPr>
            </a:br>
            <a:r>
              <a:rPr lang="nl-NL" sz="4400" dirty="0">
                <a:solidFill>
                  <a:srgbClr val="E22427"/>
                </a:solidFill>
                <a:latin typeface="Arial"/>
                <a:cs typeface="Arial"/>
              </a:rPr>
              <a:t>Ontwikkelingsvisie</a:t>
            </a:r>
            <a:br>
              <a:rPr lang="nl-NL" sz="4400" dirty="0">
                <a:solidFill>
                  <a:srgbClr val="E22427"/>
                </a:solidFill>
                <a:latin typeface="Arial"/>
                <a:cs typeface="Arial"/>
              </a:rPr>
            </a:br>
            <a:r>
              <a:rPr sz="4400" dirty="0" err="1">
                <a:solidFill>
                  <a:srgbClr val="E22427"/>
                </a:solidFill>
                <a:latin typeface="Arial"/>
                <a:cs typeface="Arial"/>
              </a:rPr>
              <a:t>Stadsbos</a:t>
            </a:r>
            <a:r>
              <a:rPr sz="4400" spc="-15" dirty="0">
                <a:solidFill>
                  <a:srgbClr val="E22427"/>
                </a:solidFill>
                <a:latin typeface="Arial"/>
                <a:cs typeface="Arial"/>
              </a:rPr>
              <a:t> </a:t>
            </a:r>
            <a:r>
              <a:rPr sz="4400" spc="-25" dirty="0">
                <a:solidFill>
                  <a:srgbClr val="E22427"/>
                </a:solidFill>
                <a:latin typeface="Arial"/>
                <a:cs typeface="Arial"/>
              </a:rPr>
              <a:t>en </a:t>
            </a:r>
            <a:r>
              <a:rPr sz="4400" dirty="0" err="1">
                <a:solidFill>
                  <a:srgbClr val="E22427"/>
                </a:solidFill>
                <a:latin typeface="Arial"/>
                <a:cs typeface="Arial"/>
              </a:rPr>
              <a:t>Landgoed</a:t>
            </a:r>
            <a:r>
              <a:rPr sz="4400" spc="-35" dirty="0">
                <a:solidFill>
                  <a:srgbClr val="E22427"/>
                </a:solidFill>
                <a:latin typeface="Arial"/>
                <a:cs typeface="Arial"/>
              </a:rPr>
              <a:t> </a:t>
            </a:r>
            <a:br>
              <a:rPr lang="nl-NL" sz="4400" spc="-35" dirty="0">
                <a:solidFill>
                  <a:srgbClr val="E22427"/>
                </a:solidFill>
                <a:latin typeface="Arial"/>
                <a:cs typeface="Arial"/>
              </a:rPr>
            </a:br>
            <a:r>
              <a:rPr sz="4400" spc="-25" dirty="0">
                <a:solidFill>
                  <a:srgbClr val="E22427"/>
                </a:solidFill>
                <a:latin typeface="Arial"/>
                <a:cs typeface="Arial"/>
              </a:rPr>
              <a:t>De </a:t>
            </a:r>
            <a:r>
              <a:rPr sz="4400" spc="-10" dirty="0">
                <a:solidFill>
                  <a:srgbClr val="E22427"/>
                </a:solidFill>
                <a:latin typeface="Arial"/>
                <a:cs typeface="Arial"/>
              </a:rPr>
              <a:t>Wielewaal</a:t>
            </a:r>
            <a:endParaRPr sz="4400" dirty="0">
              <a:latin typeface="Arial"/>
              <a:cs typeface="Arial"/>
            </a:endParaRPr>
          </a:p>
        </p:txBody>
      </p:sp>
      <p:grpSp>
        <p:nvGrpSpPr>
          <p:cNvPr id="17" name="object 17"/>
          <p:cNvGrpSpPr/>
          <p:nvPr/>
        </p:nvGrpSpPr>
        <p:grpSpPr>
          <a:xfrm>
            <a:off x="4586254" y="8282471"/>
            <a:ext cx="2353945" cy="696595"/>
            <a:chOff x="4586254" y="8282471"/>
            <a:chExt cx="2353945" cy="696595"/>
          </a:xfrm>
        </p:grpSpPr>
        <p:sp>
          <p:nvSpPr>
            <p:cNvPr id="18" name="object 18"/>
            <p:cNvSpPr/>
            <p:nvPr/>
          </p:nvSpPr>
          <p:spPr>
            <a:xfrm>
              <a:off x="4586249" y="8282476"/>
              <a:ext cx="429895" cy="696595"/>
            </a:xfrm>
            <a:custGeom>
              <a:avLst/>
              <a:gdLst/>
              <a:ahLst/>
              <a:cxnLst/>
              <a:rect l="l" t="t" r="r" b="b"/>
              <a:pathLst>
                <a:path w="429895" h="696595">
                  <a:moveTo>
                    <a:pt x="429412" y="491388"/>
                  </a:moveTo>
                  <a:lnTo>
                    <a:pt x="320649" y="574827"/>
                  </a:lnTo>
                  <a:lnTo>
                    <a:pt x="268173" y="491388"/>
                  </a:lnTo>
                  <a:lnTo>
                    <a:pt x="161226" y="574827"/>
                  </a:lnTo>
                  <a:lnTo>
                    <a:pt x="106921" y="491388"/>
                  </a:lnTo>
                  <a:lnTo>
                    <a:pt x="0" y="574827"/>
                  </a:lnTo>
                  <a:lnTo>
                    <a:pt x="0" y="696315"/>
                  </a:lnTo>
                  <a:lnTo>
                    <a:pt x="2311" y="696315"/>
                  </a:lnTo>
                  <a:lnTo>
                    <a:pt x="106921" y="614680"/>
                  </a:lnTo>
                  <a:lnTo>
                    <a:pt x="160045" y="696315"/>
                  </a:lnTo>
                  <a:lnTo>
                    <a:pt x="163537" y="696315"/>
                  </a:lnTo>
                  <a:lnTo>
                    <a:pt x="268173" y="614680"/>
                  </a:lnTo>
                  <a:lnTo>
                    <a:pt x="319506" y="696315"/>
                  </a:lnTo>
                  <a:lnTo>
                    <a:pt x="322999" y="696315"/>
                  </a:lnTo>
                  <a:lnTo>
                    <a:pt x="429412" y="614680"/>
                  </a:lnTo>
                  <a:lnTo>
                    <a:pt x="429412" y="491388"/>
                  </a:lnTo>
                  <a:close/>
                </a:path>
                <a:path w="429895" h="696595">
                  <a:moveTo>
                    <a:pt x="429412" y="246608"/>
                  </a:moveTo>
                  <a:lnTo>
                    <a:pt x="320649" y="328180"/>
                  </a:lnTo>
                  <a:lnTo>
                    <a:pt x="268173" y="246608"/>
                  </a:lnTo>
                  <a:lnTo>
                    <a:pt x="161226" y="328180"/>
                  </a:lnTo>
                  <a:lnTo>
                    <a:pt x="106921" y="246608"/>
                  </a:lnTo>
                  <a:lnTo>
                    <a:pt x="0" y="328180"/>
                  </a:lnTo>
                  <a:lnTo>
                    <a:pt x="0" y="451535"/>
                  </a:lnTo>
                  <a:lnTo>
                    <a:pt x="106921" y="368096"/>
                  </a:lnTo>
                  <a:lnTo>
                    <a:pt x="161226" y="451535"/>
                  </a:lnTo>
                  <a:lnTo>
                    <a:pt x="268173" y="368096"/>
                  </a:lnTo>
                  <a:lnTo>
                    <a:pt x="320649" y="451535"/>
                  </a:lnTo>
                  <a:lnTo>
                    <a:pt x="429412" y="368096"/>
                  </a:lnTo>
                  <a:lnTo>
                    <a:pt x="429412" y="246608"/>
                  </a:lnTo>
                  <a:close/>
                </a:path>
                <a:path w="429895" h="696595">
                  <a:moveTo>
                    <a:pt x="429412" y="0"/>
                  </a:moveTo>
                  <a:lnTo>
                    <a:pt x="320649" y="81597"/>
                  </a:lnTo>
                  <a:lnTo>
                    <a:pt x="268173" y="0"/>
                  </a:lnTo>
                  <a:lnTo>
                    <a:pt x="161226" y="81597"/>
                  </a:lnTo>
                  <a:lnTo>
                    <a:pt x="106921" y="0"/>
                  </a:lnTo>
                  <a:lnTo>
                    <a:pt x="0" y="81597"/>
                  </a:lnTo>
                  <a:lnTo>
                    <a:pt x="0" y="204876"/>
                  </a:lnTo>
                  <a:lnTo>
                    <a:pt x="106921" y="123304"/>
                  </a:lnTo>
                  <a:lnTo>
                    <a:pt x="161226" y="204876"/>
                  </a:lnTo>
                  <a:lnTo>
                    <a:pt x="268173" y="123304"/>
                  </a:lnTo>
                  <a:lnTo>
                    <a:pt x="320649" y="204876"/>
                  </a:lnTo>
                  <a:lnTo>
                    <a:pt x="429412" y="123304"/>
                  </a:lnTo>
                  <a:lnTo>
                    <a:pt x="429412" y="0"/>
                  </a:lnTo>
                  <a:close/>
                </a:path>
              </a:pathLst>
            </a:custGeom>
            <a:solidFill>
              <a:srgbClr val="E22427"/>
            </a:solidFill>
          </p:spPr>
          <p:txBody>
            <a:bodyPr wrap="square" lIns="0" tIns="0" rIns="0" bIns="0" rtlCol="0"/>
            <a:lstStyle/>
            <a:p>
              <a:endParaRPr/>
            </a:p>
          </p:txBody>
        </p:sp>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5738445" y="8536307"/>
              <a:ext cx="170288" cy="232118"/>
            </a:xfrm>
            <a:prstGeom prst="rect">
              <a:avLst/>
            </a:prstGeom>
          </p:spPr>
        </p:pic>
        <p:pic>
          <p:nvPicPr>
            <p:cNvPr id="20" name="object 20"/>
            <p:cNvPicPr/>
            <p:nvPr/>
          </p:nvPicPr>
          <p:blipFill>
            <a:blip r:embed="rId10" cstate="screen">
              <a:extLst>
                <a:ext uri="{28A0092B-C50C-407E-A947-70E740481C1C}">
                  <a14:useLocalDpi xmlns:a14="http://schemas.microsoft.com/office/drawing/2010/main"/>
                </a:ext>
              </a:extLst>
            </a:blip>
            <a:stretch>
              <a:fillRect/>
            </a:stretch>
          </p:blipFill>
          <p:spPr>
            <a:xfrm>
              <a:off x="6164164" y="8530877"/>
              <a:ext cx="164853" cy="242976"/>
            </a:xfrm>
            <a:prstGeom prst="rect">
              <a:avLst/>
            </a:prstGeom>
          </p:spPr>
        </p:pic>
        <p:sp>
          <p:nvSpPr>
            <p:cNvPr id="21" name="object 21"/>
            <p:cNvSpPr/>
            <p:nvPr/>
          </p:nvSpPr>
          <p:spPr>
            <a:xfrm>
              <a:off x="5425028" y="8536305"/>
              <a:ext cx="38100" cy="232410"/>
            </a:xfrm>
            <a:custGeom>
              <a:avLst/>
              <a:gdLst/>
              <a:ahLst/>
              <a:cxnLst/>
              <a:rect l="l" t="t" r="r" b="b"/>
              <a:pathLst>
                <a:path w="38100" h="232409">
                  <a:moveTo>
                    <a:pt x="38082" y="0"/>
                  </a:moveTo>
                  <a:lnTo>
                    <a:pt x="0" y="0"/>
                  </a:lnTo>
                  <a:lnTo>
                    <a:pt x="0" y="232118"/>
                  </a:lnTo>
                  <a:lnTo>
                    <a:pt x="38082" y="232118"/>
                  </a:lnTo>
                  <a:lnTo>
                    <a:pt x="38082" y="0"/>
                  </a:lnTo>
                  <a:close/>
                </a:path>
              </a:pathLst>
            </a:custGeom>
            <a:solidFill>
              <a:srgbClr val="E22427"/>
            </a:solidFill>
          </p:spPr>
          <p:txBody>
            <a:bodyPr wrap="square" lIns="0" tIns="0" rIns="0" bIns="0" rtlCol="0"/>
            <a:lstStyle/>
            <a:p>
              <a:endParaRPr/>
            </a:p>
          </p:txBody>
        </p:sp>
        <p:pic>
          <p:nvPicPr>
            <p:cNvPr id="22" name="object 22"/>
            <p:cNvPicPr/>
            <p:nvPr/>
          </p:nvPicPr>
          <p:blipFill>
            <a:blip r:embed="rId11" cstate="screen">
              <a:extLst>
                <a:ext uri="{28A0092B-C50C-407E-A947-70E740481C1C}">
                  <a14:useLocalDpi xmlns:a14="http://schemas.microsoft.com/office/drawing/2010/main"/>
                </a:ext>
              </a:extLst>
            </a:blip>
            <a:stretch>
              <a:fillRect/>
            </a:stretch>
          </p:blipFill>
          <p:spPr>
            <a:xfrm>
              <a:off x="6771101" y="8536301"/>
              <a:ext cx="168476" cy="232129"/>
            </a:xfrm>
            <a:prstGeom prst="rect">
              <a:avLst/>
            </a:prstGeom>
          </p:spPr>
        </p:pic>
        <p:pic>
          <p:nvPicPr>
            <p:cNvPr id="23" name="object 23"/>
            <p:cNvPicPr/>
            <p:nvPr/>
          </p:nvPicPr>
          <p:blipFill>
            <a:blip r:embed="rId12" cstate="screen">
              <a:extLst>
                <a:ext uri="{28A0092B-C50C-407E-A947-70E740481C1C}">
                  <a14:useLocalDpi xmlns:a14="http://schemas.microsoft.com/office/drawing/2010/main"/>
                </a:ext>
              </a:extLst>
            </a:blip>
            <a:stretch>
              <a:fillRect/>
            </a:stretch>
          </p:blipFill>
          <p:spPr>
            <a:xfrm>
              <a:off x="5517467" y="8536305"/>
              <a:ext cx="170288" cy="232118"/>
            </a:xfrm>
            <a:prstGeom prst="rect">
              <a:avLst/>
            </a:prstGeom>
          </p:spPr>
        </p:pic>
        <p:sp>
          <p:nvSpPr>
            <p:cNvPr id="24" name="object 24"/>
            <p:cNvSpPr/>
            <p:nvPr/>
          </p:nvSpPr>
          <p:spPr>
            <a:xfrm>
              <a:off x="5229390" y="8536311"/>
              <a:ext cx="1498600" cy="232410"/>
            </a:xfrm>
            <a:custGeom>
              <a:avLst/>
              <a:gdLst/>
              <a:ahLst/>
              <a:cxnLst/>
              <a:rect l="l" t="t" r="r" b="b"/>
              <a:pathLst>
                <a:path w="1498600" h="232409">
                  <a:moveTo>
                    <a:pt x="146748" y="546"/>
                  </a:moveTo>
                  <a:lnTo>
                    <a:pt x="12674" y="546"/>
                  </a:lnTo>
                  <a:lnTo>
                    <a:pt x="12674" y="14516"/>
                  </a:lnTo>
                  <a:lnTo>
                    <a:pt x="0" y="14516"/>
                  </a:lnTo>
                  <a:lnTo>
                    <a:pt x="0" y="217716"/>
                  </a:lnTo>
                  <a:lnTo>
                    <a:pt x="12674" y="217716"/>
                  </a:lnTo>
                  <a:lnTo>
                    <a:pt x="12674" y="231686"/>
                  </a:lnTo>
                  <a:lnTo>
                    <a:pt x="146748" y="231686"/>
                  </a:lnTo>
                  <a:lnTo>
                    <a:pt x="146748" y="217716"/>
                  </a:lnTo>
                  <a:lnTo>
                    <a:pt x="146748" y="192316"/>
                  </a:lnTo>
                  <a:lnTo>
                    <a:pt x="38074" y="192316"/>
                  </a:lnTo>
                  <a:lnTo>
                    <a:pt x="38074" y="128816"/>
                  </a:lnTo>
                  <a:lnTo>
                    <a:pt x="125018" y="128816"/>
                  </a:lnTo>
                  <a:lnTo>
                    <a:pt x="125018" y="90716"/>
                  </a:lnTo>
                  <a:lnTo>
                    <a:pt x="38074" y="90716"/>
                  </a:lnTo>
                  <a:lnTo>
                    <a:pt x="38074" y="39916"/>
                  </a:lnTo>
                  <a:lnTo>
                    <a:pt x="146748" y="39916"/>
                  </a:lnTo>
                  <a:lnTo>
                    <a:pt x="146748" y="14516"/>
                  </a:lnTo>
                  <a:lnTo>
                    <a:pt x="146748" y="546"/>
                  </a:lnTo>
                  <a:close/>
                </a:path>
                <a:path w="1498600" h="232409">
                  <a:moveTo>
                    <a:pt x="887717" y="0"/>
                  </a:moveTo>
                  <a:lnTo>
                    <a:pt x="849617" y="0"/>
                  </a:lnTo>
                  <a:lnTo>
                    <a:pt x="849617" y="90170"/>
                  </a:lnTo>
                  <a:lnTo>
                    <a:pt x="755421" y="90170"/>
                  </a:lnTo>
                  <a:lnTo>
                    <a:pt x="755421" y="0"/>
                  </a:lnTo>
                  <a:lnTo>
                    <a:pt x="717410" y="0"/>
                  </a:lnTo>
                  <a:lnTo>
                    <a:pt x="717410" y="90170"/>
                  </a:lnTo>
                  <a:lnTo>
                    <a:pt x="717410" y="128270"/>
                  </a:lnTo>
                  <a:lnTo>
                    <a:pt x="717410" y="232410"/>
                  </a:lnTo>
                  <a:lnTo>
                    <a:pt x="755421" y="232410"/>
                  </a:lnTo>
                  <a:lnTo>
                    <a:pt x="755421" y="128270"/>
                  </a:lnTo>
                  <a:lnTo>
                    <a:pt x="849617" y="128270"/>
                  </a:lnTo>
                  <a:lnTo>
                    <a:pt x="849617" y="232410"/>
                  </a:lnTo>
                  <a:lnTo>
                    <a:pt x="887717" y="232410"/>
                  </a:lnTo>
                  <a:lnTo>
                    <a:pt x="887717" y="128270"/>
                  </a:lnTo>
                  <a:lnTo>
                    <a:pt x="887717" y="90170"/>
                  </a:lnTo>
                  <a:lnTo>
                    <a:pt x="887717" y="0"/>
                  </a:lnTo>
                  <a:close/>
                </a:path>
                <a:path w="1498600" h="232409">
                  <a:moveTo>
                    <a:pt x="1498206" y="546"/>
                  </a:moveTo>
                  <a:lnTo>
                    <a:pt x="1364183" y="546"/>
                  </a:lnTo>
                  <a:lnTo>
                    <a:pt x="1364183" y="14516"/>
                  </a:lnTo>
                  <a:lnTo>
                    <a:pt x="1351457" y="14516"/>
                  </a:lnTo>
                  <a:lnTo>
                    <a:pt x="1351457" y="217716"/>
                  </a:lnTo>
                  <a:lnTo>
                    <a:pt x="1364183" y="217716"/>
                  </a:lnTo>
                  <a:lnTo>
                    <a:pt x="1364183" y="231686"/>
                  </a:lnTo>
                  <a:lnTo>
                    <a:pt x="1498206" y="231686"/>
                  </a:lnTo>
                  <a:lnTo>
                    <a:pt x="1498206" y="217716"/>
                  </a:lnTo>
                  <a:lnTo>
                    <a:pt x="1498206" y="192316"/>
                  </a:lnTo>
                  <a:lnTo>
                    <a:pt x="1389532" y="192316"/>
                  </a:lnTo>
                  <a:lnTo>
                    <a:pt x="1389532" y="128816"/>
                  </a:lnTo>
                  <a:lnTo>
                    <a:pt x="1476476" y="128816"/>
                  </a:lnTo>
                  <a:lnTo>
                    <a:pt x="1476476" y="90716"/>
                  </a:lnTo>
                  <a:lnTo>
                    <a:pt x="1389532" y="90716"/>
                  </a:lnTo>
                  <a:lnTo>
                    <a:pt x="1389532" y="39916"/>
                  </a:lnTo>
                  <a:lnTo>
                    <a:pt x="1498206" y="39916"/>
                  </a:lnTo>
                  <a:lnTo>
                    <a:pt x="1498206" y="14516"/>
                  </a:lnTo>
                  <a:lnTo>
                    <a:pt x="1498206" y="546"/>
                  </a:lnTo>
                  <a:close/>
                </a:path>
              </a:pathLst>
            </a:custGeom>
            <a:solidFill>
              <a:srgbClr val="E22427"/>
            </a:solidFill>
          </p:spPr>
          <p:txBody>
            <a:bodyPr wrap="square" lIns="0" tIns="0" rIns="0" bIns="0" rtlCol="0"/>
            <a:lstStyle/>
            <a:p>
              <a:endParaRPr/>
            </a:p>
          </p:txBody>
        </p:sp>
        <p:pic>
          <p:nvPicPr>
            <p:cNvPr id="25" name="object 25"/>
            <p:cNvPicPr/>
            <p:nvPr/>
          </p:nvPicPr>
          <p:blipFill>
            <a:blip r:embed="rId13" cstate="screen">
              <a:extLst>
                <a:ext uri="{28A0092B-C50C-407E-A947-70E740481C1C}">
                  <a14:useLocalDpi xmlns:a14="http://schemas.microsoft.com/office/drawing/2010/main"/>
                </a:ext>
              </a:extLst>
            </a:blip>
            <a:stretch>
              <a:fillRect/>
            </a:stretch>
          </p:blipFill>
          <p:spPr>
            <a:xfrm>
              <a:off x="6354436" y="8536305"/>
              <a:ext cx="192015" cy="232118"/>
            </a:xfrm>
            <a:prstGeom prst="rect">
              <a:avLst/>
            </a:prstGeom>
          </p:spPr>
        </p:pic>
      </p:grpSp>
      <p:sp>
        <p:nvSpPr>
          <p:cNvPr id="26" name="object 26"/>
          <p:cNvSpPr txBox="1"/>
          <p:nvPr/>
        </p:nvSpPr>
        <p:spPr>
          <a:xfrm>
            <a:off x="2140637" y="7236455"/>
            <a:ext cx="4303559" cy="392415"/>
          </a:xfrm>
          <a:prstGeom prst="rect">
            <a:avLst/>
          </a:prstGeom>
        </p:spPr>
        <p:txBody>
          <a:bodyPr vert="horz" wrap="square" lIns="0" tIns="15240" rIns="0" bIns="0" rtlCol="0">
            <a:spAutoFit/>
          </a:bodyPr>
          <a:lstStyle/>
          <a:p>
            <a:pPr marL="12700">
              <a:lnSpc>
                <a:spcPct val="100000"/>
              </a:lnSpc>
              <a:spcBef>
                <a:spcPts val="120"/>
              </a:spcBef>
            </a:pPr>
            <a:r>
              <a:rPr lang="nl-NL" sz="2450" dirty="0">
                <a:latin typeface="Arial"/>
                <a:cs typeface="Arial"/>
              </a:rPr>
              <a:t>Strijp R, 17 september 2024</a:t>
            </a:r>
            <a:endParaRPr sz="245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75680" y="10150673"/>
            <a:ext cx="7753350" cy="930275"/>
          </a:xfrm>
          <a:prstGeom prst="rect">
            <a:avLst/>
          </a:prstGeom>
        </p:spPr>
        <p:txBody>
          <a:bodyPr vert="horz" wrap="square" lIns="0" tIns="17145" rIns="0" bIns="0" rtlCol="0">
            <a:spAutoFit/>
          </a:bodyPr>
          <a:lstStyle/>
          <a:p>
            <a:pPr marL="12700">
              <a:lnSpc>
                <a:spcPct val="100000"/>
              </a:lnSpc>
              <a:spcBef>
                <a:spcPts val="135"/>
              </a:spcBef>
            </a:pPr>
            <a:r>
              <a:rPr sz="5900" b="1" spc="-350" dirty="0">
                <a:latin typeface="Tahoma"/>
                <a:cs typeface="Tahoma"/>
              </a:rPr>
              <a:t>stadsbos</a:t>
            </a:r>
            <a:r>
              <a:rPr sz="5900" b="1" spc="-70" dirty="0">
                <a:latin typeface="Tahoma"/>
                <a:cs typeface="Tahoma"/>
              </a:rPr>
              <a:t> </a:t>
            </a:r>
            <a:r>
              <a:rPr sz="5900" b="1" spc="-525" dirty="0">
                <a:latin typeface="Tahoma"/>
                <a:cs typeface="Tahoma"/>
              </a:rPr>
              <a:t>voor</a:t>
            </a:r>
            <a:r>
              <a:rPr sz="5900" b="1" spc="-65" dirty="0">
                <a:latin typeface="Tahoma"/>
                <a:cs typeface="Tahoma"/>
              </a:rPr>
              <a:t> </a:t>
            </a:r>
            <a:r>
              <a:rPr sz="5900" b="1" spc="-415" dirty="0">
                <a:latin typeface="Tahoma"/>
                <a:cs typeface="Tahoma"/>
              </a:rPr>
              <a:t>iedereen</a:t>
            </a:r>
            <a:endParaRPr sz="5900">
              <a:latin typeface="Tahoma"/>
              <a:cs typeface="Tahoma"/>
            </a:endParaRPr>
          </a:p>
        </p:txBody>
      </p:sp>
      <p:pic>
        <p:nvPicPr>
          <p:cNvPr id="3" name="object 3"/>
          <p:cNvPicPr/>
          <p:nvPr/>
        </p:nvPicPr>
        <p:blipFill>
          <a:blip r:embed="rId2" cstate="print"/>
          <a:stretch>
            <a:fillRect/>
          </a:stretch>
        </p:blipFill>
        <p:spPr>
          <a:xfrm>
            <a:off x="2795726" y="1271270"/>
            <a:ext cx="14421267" cy="88975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65650" y="10150475"/>
            <a:ext cx="13856335" cy="930275"/>
          </a:xfrm>
          <a:prstGeom prst="rect">
            <a:avLst/>
          </a:prstGeom>
        </p:spPr>
        <p:txBody>
          <a:bodyPr vert="horz" wrap="square" lIns="0" tIns="17145" rIns="0" bIns="0" rtlCol="0">
            <a:spAutoFit/>
          </a:bodyPr>
          <a:lstStyle/>
          <a:p>
            <a:pPr marL="12700">
              <a:lnSpc>
                <a:spcPct val="100000"/>
              </a:lnSpc>
              <a:spcBef>
                <a:spcPts val="135"/>
              </a:spcBef>
            </a:pPr>
            <a:r>
              <a:rPr sz="5900" b="1" spc="-375" dirty="0">
                <a:latin typeface="Tahoma"/>
                <a:cs typeface="Tahoma"/>
              </a:rPr>
              <a:t>gestoeld</a:t>
            </a:r>
            <a:r>
              <a:rPr sz="5900" b="1" spc="-65" dirty="0">
                <a:latin typeface="Tahoma"/>
                <a:cs typeface="Tahoma"/>
              </a:rPr>
              <a:t> </a:t>
            </a:r>
            <a:r>
              <a:rPr sz="5900" b="1" spc="-355" dirty="0">
                <a:latin typeface="Tahoma"/>
                <a:cs typeface="Tahoma"/>
              </a:rPr>
              <a:t>op</a:t>
            </a:r>
            <a:r>
              <a:rPr sz="5900" b="1" spc="-60" dirty="0">
                <a:latin typeface="Tahoma"/>
                <a:cs typeface="Tahoma"/>
              </a:rPr>
              <a:t> </a:t>
            </a:r>
            <a:r>
              <a:rPr sz="5900" b="1" spc="-475" dirty="0">
                <a:latin typeface="Tahoma"/>
                <a:cs typeface="Tahoma"/>
              </a:rPr>
              <a:t>het</a:t>
            </a:r>
            <a:r>
              <a:rPr sz="5900" b="1" spc="-60" dirty="0">
                <a:latin typeface="Tahoma"/>
                <a:cs typeface="Tahoma"/>
              </a:rPr>
              <a:t> </a:t>
            </a:r>
            <a:r>
              <a:rPr lang="nl-NL" sz="5900" b="1" spc="-405" dirty="0">
                <a:latin typeface="Tahoma"/>
                <a:cs typeface="Tahoma"/>
              </a:rPr>
              <a:t>erf</a:t>
            </a:r>
            <a:r>
              <a:rPr sz="5900" b="1" spc="-405" dirty="0" err="1">
                <a:latin typeface="Tahoma"/>
                <a:cs typeface="Tahoma"/>
              </a:rPr>
              <a:t>goed</a:t>
            </a:r>
            <a:r>
              <a:rPr sz="5900" b="1" spc="-60" dirty="0">
                <a:latin typeface="Tahoma"/>
                <a:cs typeface="Tahoma"/>
              </a:rPr>
              <a:t> </a:t>
            </a:r>
            <a:r>
              <a:rPr sz="5900" b="1" spc="-615" dirty="0">
                <a:latin typeface="Tahoma"/>
                <a:cs typeface="Tahoma"/>
              </a:rPr>
              <a:t>van</a:t>
            </a:r>
            <a:r>
              <a:rPr sz="5900" b="1" spc="-65" dirty="0">
                <a:latin typeface="Tahoma"/>
                <a:cs typeface="Tahoma"/>
              </a:rPr>
              <a:t> </a:t>
            </a:r>
            <a:r>
              <a:rPr sz="5900" b="1" spc="-440" dirty="0">
                <a:latin typeface="Tahoma"/>
                <a:cs typeface="Tahoma"/>
              </a:rPr>
              <a:t>Philips</a:t>
            </a:r>
            <a:endParaRPr sz="5900" dirty="0">
              <a:latin typeface="Tahoma"/>
              <a:cs typeface="Tahoma"/>
            </a:endParaRPr>
          </a:p>
        </p:txBody>
      </p:sp>
      <p:pic>
        <p:nvPicPr>
          <p:cNvPr id="3" name="object 3"/>
          <p:cNvPicPr/>
          <p:nvPr/>
        </p:nvPicPr>
        <p:blipFill>
          <a:blip r:embed="rId2" cstate="print"/>
          <a:stretch>
            <a:fillRect/>
          </a:stretch>
        </p:blipFill>
        <p:spPr>
          <a:xfrm>
            <a:off x="3333022" y="781246"/>
            <a:ext cx="13399649" cy="90045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57362" y="10150673"/>
            <a:ext cx="5990590" cy="930275"/>
          </a:xfrm>
          <a:prstGeom prst="rect">
            <a:avLst/>
          </a:prstGeom>
        </p:spPr>
        <p:txBody>
          <a:bodyPr vert="horz" wrap="square" lIns="0" tIns="17145" rIns="0" bIns="0" rtlCol="0">
            <a:spAutoFit/>
          </a:bodyPr>
          <a:lstStyle/>
          <a:p>
            <a:pPr marL="12700">
              <a:lnSpc>
                <a:spcPct val="100000"/>
              </a:lnSpc>
              <a:spcBef>
                <a:spcPts val="135"/>
              </a:spcBef>
            </a:pPr>
            <a:r>
              <a:rPr sz="5900" b="1" spc="-380" dirty="0">
                <a:latin typeface="Tahoma"/>
                <a:cs typeface="Tahoma"/>
              </a:rPr>
              <a:t>een</a:t>
            </a:r>
            <a:r>
              <a:rPr sz="5900" b="1" spc="-75" dirty="0">
                <a:latin typeface="Tahoma"/>
                <a:cs typeface="Tahoma"/>
              </a:rPr>
              <a:t> </a:t>
            </a:r>
            <a:r>
              <a:rPr sz="5900" b="1" spc="-390" dirty="0">
                <a:latin typeface="Tahoma"/>
                <a:cs typeface="Tahoma"/>
              </a:rPr>
              <a:t>plek</a:t>
            </a:r>
            <a:r>
              <a:rPr sz="5900" b="1" spc="-70" dirty="0">
                <a:latin typeface="Tahoma"/>
                <a:cs typeface="Tahoma"/>
              </a:rPr>
              <a:t> </a:t>
            </a:r>
            <a:r>
              <a:rPr sz="5900" b="1" spc="-525" dirty="0">
                <a:latin typeface="Tahoma"/>
                <a:cs typeface="Tahoma"/>
              </a:rPr>
              <a:t>voor</a:t>
            </a:r>
            <a:r>
              <a:rPr sz="5900" b="1" spc="-70" dirty="0">
                <a:latin typeface="Tahoma"/>
                <a:cs typeface="Tahoma"/>
              </a:rPr>
              <a:t> </a:t>
            </a:r>
            <a:r>
              <a:rPr sz="5900" b="1" spc="-484" dirty="0">
                <a:latin typeface="Tahoma"/>
                <a:cs typeface="Tahoma"/>
              </a:rPr>
              <a:t>rust</a:t>
            </a:r>
            <a:endParaRPr sz="5900">
              <a:latin typeface="Tahoma"/>
              <a:cs typeface="Tahoma"/>
            </a:endParaRPr>
          </a:p>
        </p:txBody>
      </p:sp>
      <p:pic>
        <p:nvPicPr>
          <p:cNvPr id="3" name="object 3"/>
          <p:cNvPicPr/>
          <p:nvPr/>
        </p:nvPicPr>
        <p:blipFill>
          <a:blip r:embed="rId2" cstate="print"/>
          <a:stretch>
            <a:fillRect/>
          </a:stretch>
        </p:blipFill>
        <p:spPr>
          <a:xfrm>
            <a:off x="2210520" y="1225558"/>
            <a:ext cx="15317971" cy="86163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19299" y="10150673"/>
            <a:ext cx="12066270" cy="930275"/>
          </a:xfrm>
          <a:prstGeom prst="rect">
            <a:avLst/>
          </a:prstGeom>
        </p:spPr>
        <p:txBody>
          <a:bodyPr vert="horz" wrap="square" lIns="0" tIns="17145" rIns="0" bIns="0" rtlCol="0">
            <a:spAutoFit/>
          </a:bodyPr>
          <a:lstStyle/>
          <a:p>
            <a:pPr marL="12700">
              <a:lnSpc>
                <a:spcPct val="100000"/>
              </a:lnSpc>
              <a:spcBef>
                <a:spcPts val="135"/>
              </a:spcBef>
            </a:pPr>
            <a:r>
              <a:rPr sz="5900" b="1" spc="-635" dirty="0">
                <a:latin typeface="Tahoma"/>
                <a:cs typeface="Tahoma"/>
              </a:rPr>
              <a:t>waar</a:t>
            </a:r>
            <a:r>
              <a:rPr sz="5900" b="1" spc="-70" dirty="0">
                <a:latin typeface="Tahoma"/>
                <a:cs typeface="Tahoma"/>
              </a:rPr>
              <a:t> </a:t>
            </a:r>
            <a:r>
              <a:rPr sz="5900" b="1" spc="-310" dirty="0">
                <a:latin typeface="Tahoma"/>
                <a:cs typeface="Tahoma"/>
              </a:rPr>
              <a:t>de</a:t>
            </a:r>
            <a:r>
              <a:rPr sz="5900" b="1" spc="-70" dirty="0">
                <a:latin typeface="Tahoma"/>
                <a:cs typeface="Tahoma"/>
              </a:rPr>
              <a:t> </a:t>
            </a:r>
            <a:r>
              <a:rPr sz="5900" b="1" spc="-560" dirty="0">
                <a:latin typeface="Tahoma"/>
                <a:cs typeface="Tahoma"/>
              </a:rPr>
              <a:t>natuur</a:t>
            </a:r>
            <a:r>
              <a:rPr sz="5900" b="1" spc="-70" dirty="0">
                <a:latin typeface="Tahoma"/>
                <a:cs typeface="Tahoma"/>
              </a:rPr>
              <a:t> </a:t>
            </a:r>
            <a:r>
              <a:rPr sz="5900" b="1" spc="-335" dirty="0">
                <a:latin typeface="Tahoma"/>
                <a:cs typeface="Tahoma"/>
              </a:rPr>
              <a:t>zich</a:t>
            </a:r>
            <a:r>
              <a:rPr sz="5900" b="1" spc="-70" dirty="0">
                <a:latin typeface="Tahoma"/>
                <a:cs typeface="Tahoma"/>
              </a:rPr>
              <a:t> </a:t>
            </a:r>
            <a:r>
              <a:rPr sz="5900" b="1" spc="-505" dirty="0">
                <a:latin typeface="Tahoma"/>
                <a:cs typeface="Tahoma"/>
              </a:rPr>
              <a:t>kan</a:t>
            </a:r>
            <a:r>
              <a:rPr sz="5900" b="1" spc="-70" dirty="0">
                <a:latin typeface="Tahoma"/>
                <a:cs typeface="Tahoma"/>
              </a:rPr>
              <a:t> </a:t>
            </a:r>
            <a:r>
              <a:rPr sz="5900" b="1" spc="-535" dirty="0">
                <a:latin typeface="Tahoma"/>
                <a:cs typeface="Tahoma"/>
              </a:rPr>
              <a:t>ontwikkelen</a:t>
            </a:r>
            <a:endParaRPr sz="5900">
              <a:latin typeface="Tahoma"/>
              <a:cs typeface="Tahoma"/>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3821873" y="1239408"/>
            <a:ext cx="12657890" cy="84736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74751" y="10150673"/>
            <a:ext cx="7555230" cy="930275"/>
          </a:xfrm>
          <a:prstGeom prst="rect">
            <a:avLst/>
          </a:prstGeom>
        </p:spPr>
        <p:txBody>
          <a:bodyPr vert="horz" wrap="square" lIns="0" tIns="17145" rIns="0" bIns="0" rtlCol="0">
            <a:spAutoFit/>
          </a:bodyPr>
          <a:lstStyle/>
          <a:p>
            <a:pPr marL="12700">
              <a:lnSpc>
                <a:spcPct val="100000"/>
              </a:lnSpc>
              <a:spcBef>
                <a:spcPts val="135"/>
              </a:spcBef>
            </a:pPr>
            <a:r>
              <a:rPr sz="5900" b="1" spc="-370" dirty="0">
                <a:latin typeface="Tahoma"/>
                <a:cs typeface="Tahoma"/>
              </a:rPr>
              <a:t>een</a:t>
            </a:r>
            <a:r>
              <a:rPr sz="5900" b="1" spc="-80" dirty="0">
                <a:latin typeface="Tahoma"/>
                <a:cs typeface="Tahoma"/>
              </a:rPr>
              <a:t> </a:t>
            </a:r>
            <a:r>
              <a:rPr sz="5900" b="1" spc="-409" dirty="0">
                <a:latin typeface="Tahoma"/>
                <a:cs typeface="Tahoma"/>
              </a:rPr>
              <a:t>plek</a:t>
            </a:r>
            <a:r>
              <a:rPr sz="5900" b="1" spc="-75" dirty="0">
                <a:latin typeface="Tahoma"/>
                <a:cs typeface="Tahoma"/>
              </a:rPr>
              <a:t> </a:t>
            </a:r>
            <a:r>
              <a:rPr sz="5900" b="1" spc="-525" dirty="0">
                <a:latin typeface="Tahoma"/>
                <a:cs typeface="Tahoma"/>
              </a:rPr>
              <a:t>voor</a:t>
            </a:r>
            <a:r>
              <a:rPr sz="5900" b="1" spc="-75" dirty="0">
                <a:latin typeface="Tahoma"/>
                <a:cs typeface="Tahoma"/>
              </a:rPr>
              <a:t> </a:t>
            </a:r>
            <a:r>
              <a:rPr sz="5900" b="1" spc="-595" dirty="0">
                <a:latin typeface="Tahoma"/>
                <a:cs typeface="Tahoma"/>
              </a:rPr>
              <a:t>avontuur</a:t>
            </a:r>
            <a:endParaRPr sz="5900">
              <a:latin typeface="Tahoma"/>
              <a:cs typeface="Tahoma"/>
            </a:endParaRPr>
          </a:p>
        </p:txBody>
      </p:sp>
      <p:pic>
        <p:nvPicPr>
          <p:cNvPr id="3" name="object 3"/>
          <p:cNvPicPr/>
          <p:nvPr/>
        </p:nvPicPr>
        <p:blipFill>
          <a:blip r:embed="rId2" cstate="print"/>
          <a:stretch>
            <a:fillRect/>
          </a:stretch>
        </p:blipFill>
        <p:spPr>
          <a:xfrm>
            <a:off x="1365750" y="523544"/>
            <a:ext cx="9737923" cy="9737923"/>
          </a:xfrm>
          <a:prstGeom prst="rect">
            <a:avLst/>
          </a:prstGeom>
        </p:spPr>
      </p:pic>
      <p:pic>
        <p:nvPicPr>
          <p:cNvPr id="4" name="object 4"/>
          <p:cNvPicPr/>
          <p:nvPr/>
        </p:nvPicPr>
        <p:blipFill>
          <a:blip r:embed="rId3" cstate="print"/>
          <a:stretch>
            <a:fillRect/>
          </a:stretch>
        </p:blipFill>
        <p:spPr>
          <a:xfrm>
            <a:off x="11848815" y="628253"/>
            <a:ext cx="6415769" cy="96236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70451" y="10150673"/>
            <a:ext cx="8873274" cy="925253"/>
          </a:xfrm>
          <a:prstGeom prst="rect">
            <a:avLst/>
          </a:prstGeom>
        </p:spPr>
        <p:txBody>
          <a:bodyPr vert="horz" wrap="square" lIns="0" tIns="17145" rIns="0" bIns="0" rtlCol="0">
            <a:spAutoFit/>
          </a:bodyPr>
          <a:lstStyle/>
          <a:p>
            <a:pPr marL="12700">
              <a:lnSpc>
                <a:spcPct val="100000"/>
              </a:lnSpc>
              <a:spcBef>
                <a:spcPts val="135"/>
              </a:spcBef>
            </a:pPr>
            <a:r>
              <a:rPr sz="5900" b="1" spc="-520" dirty="0">
                <a:latin typeface="Tahoma"/>
                <a:cs typeface="Tahoma"/>
              </a:rPr>
              <a:t>met</a:t>
            </a:r>
            <a:r>
              <a:rPr sz="5900" b="1" spc="-70" dirty="0">
                <a:latin typeface="Tahoma"/>
                <a:cs typeface="Tahoma"/>
              </a:rPr>
              <a:t> </a:t>
            </a:r>
            <a:r>
              <a:rPr sz="5900" b="1" spc="-445" dirty="0">
                <a:latin typeface="Tahoma"/>
                <a:cs typeface="Tahoma"/>
              </a:rPr>
              <a:t>inspire</a:t>
            </a:r>
            <a:r>
              <a:rPr lang="nl-NL" sz="5900" b="1" spc="-445" dirty="0">
                <a:latin typeface="Tahoma"/>
                <a:cs typeface="Tahoma"/>
              </a:rPr>
              <a:t>re</a:t>
            </a:r>
            <a:r>
              <a:rPr sz="5900" b="1" spc="-445" dirty="0" err="1">
                <a:latin typeface="Tahoma"/>
                <a:cs typeface="Tahoma"/>
              </a:rPr>
              <a:t>nde</a:t>
            </a:r>
            <a:r>
              <a:rPr sz="5900" b="1" spc="-70" dirty="0">
                <a:latin typeface="Tahoma"/>
                <a:cs typeface="Tahoma"/>
              </a:rPr>
              <a:t> </a:t>
            </a:r>
            <a:r>
              <a:rPr sz="5900" b="1" spc="-530" dirty="0">
                <a:latin typeface="Tahoma"/>
                <a:cs typeface="Tahoma"/>
              </a:rPr>
              <a:t>cultuur</a:t>
            </a:r>
            <a:endParaRPr sz="5900" dirty="0">
              <a:latin typeface="Tahoma"/>
              <a:cs typeface="Tahoma"/>
            </a:endParaRPr>
          </a:p>
        </p:txBody>
      </p:sp>
      <p:pic>
        <p:nvPicPr>
          <p:cNvPr id="3" name="object 3"/>
          <p:cNvPicPr/>
          <p:nvPr/>
        </p:nvPicPr>
        <p:blipFill>
          <a:blip r:embed="rId2" cstate="print"/>
          <a:stretch>
            <a:fillRect/>
          </a:stretch>
        </p:blipFill>
        <p:spPr>
          <a:xfrm>
            <a:off x="10299120" y="519433"/>
            <a:ext cx="6160817" cy="9507306"/>
          </a:xfrm>
          <a:prstGeom prst="rect">
            <a:avLst/>
          </a:prstGeom>
        </p:spPr>
      </p:pic>
      <p:pic>
        <p:nvPicPr>
          <p:cNvPr id="4" name="object 4"/>
          <p:cNvPicPr/>
          <p:nvPr/>
        </p:nvPicPr>
        <p:blipFill>
          <a:blip r:embed="rId3" cstate="print"/>
          <a:stretch>
            <a:fillRect/>
          </a:stretch>
        </p:blipFill>
        <p:spPr>
          <a:xfrm>
            <a:off x="3664810" y="575898"/>
            <a:ext cx="6252961" cy="942379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24413" y="10150673"/>
            <a:ext cx="6455410" cy="930275"/>
          </a:xfrm>
          <a:prstGeom prst="rect">
            <a:avLst/>
          </a:prstGeom>
        </p:spPr>
        <p:txBody>
          <a:bodyPr vert="horz" wrap="square" lIns="0" tIns="17145" rIns="0" bIns="0" rtlCol="0">
            <a:spAutoFit/>
          </a:bodyPr>
          <a:lstStyle/>
          <a:p>
            <a:pPr marL="12700">
              <a:lnSpc>
                <a:spcPct val="100000"/>
              </a:lnSpc>
              <a:spcBef>
                <a:spcPts val="135"/>
              </a:spcBef>
            </a:pPr>
            <a:r>
              <a:rPr sz="5900" b="1" spc="-635" dirty="0">
                <a:latin typeface="Tahoma"/>
                <a:cs typeface="Tahoma"/>
              </a:rPr>
              <a:t>waar</a:t>
            </a:r>
            <a:r>
              <a:rPr sz="5900" b="1" spc="-75" dirty="0">
                <a:latin typeface="Tahoma"/>
                <a:cs typeface="Tahoma"/>
              </a:rPr>
              <a:t> </a:t>
            </a:r>
            <a:r>
              <a:rPr sz="5900" b="1" spc="-720" dirty="0">
                <a:latin typeface="Tahoma"/>
                <a:cs typeface="Tahoma"/>
              </a:rPr>
              <a:t>wat</a:t>
            </a:r>
            <a:r>
              <a:rPr sz="5900" b="1" spc="-70" dirty="0">
                <a:latin typeface="Tahoma"/>
                <a:cs typeface="Tahoma"/>
              </a:rPr>
              <a:t> </a:t>
            </a:r>
            <a:r>
              <a:rPr sz="5900" b="1" spc="-455" dirty="0">
                <a:latin typeface="Tahoma"/>
                <a:cs typeface="Tahoma"/>
              </a:rPr>
              <a:t>te</a:t>
            </a:r>
            <a:r>
              <a:rPr sz="5900" b="1" spc="-70" dirty="0">
                <a:latin typeface="Tahoma"/>
                <a:cs typeface="Tahoma"/>
              </a:rPr>
              <a:t> </a:t>
            </a:r>
            <a:r>
              <a:rPr sz="5900" b="1" spc="-405" dirty="0">
                <a:latin typeface="Tahoma"/>
                <a:cs typeface="Tahoma"/>
              </a:rPr>
              <a:t>doen</a:t>
            </a:r>
            <a:r>
              <a:rPr sz="5900" b="1" spc="-70" dirty="0">
                <a:latin typeface="Tahoma"/>
                <a:cs typeface="Tahoma"/>
              </a:rPr>
              <a:t> </a:t>
            </a:r>
            <a:r>
              <a:rPr sz="5900" b="1" spc="-315" dirty="0">
                <a:latin typeface="Tahoma"/>
                <a:cs typeface="Tahoma"/>
              </a:rPr>
              <a:t>is</a:t>
            </a:r>
            <a:endParaRPr sz="5900">
              <a:latin typeface="Tahoma"/>
              <a:cs typeface="Tahoma"/>
            </a:endParaRPr>
          </a:p>
        </p:txBody>
      </p:sp>
      <p:pic>
        <p:nvPicPr>
          <p:cNvPr id="3" name="object 3"/>
          <p:cNvPicPr/>
          <p:nvPr/>
        </p:nvPicPr>
        <p:blipFill>
          <a:blip r:embed="rId2" cstate="print"/>
          <a:stretch>
            <a:fillRect/>
          </a:stretch>
        </p:blipFill>
        <p:spPr>
          <a:xfrm>
            <a:off x="6989389" y="829425"/>
            <a:ext cx="5895104" cy="3492494"/>
          </a:xfrm>
          <a:prstGeom prst="rect">
            <a:avLst/>
          </a:prstGeom>
        </p:spPr>
      </p:pic>
      <p:pic>
        <p:nvPicPr>
          <p:cNvPr id="4" name="object 4"/>
          <p:cNvPicPr/>
          <p:nvPr/>
        </p:nvPicPr>
        <p:blipFill>
          <a:blip r:embed="rId3" cstate="print"/>
          <a:stretch>
            <a:fillRect/>
          </a:stretch>
        </p:blipFill>
        <p:spPr>
          <a:xfrm>
            <a:off x="13263122" y="680607"/>
            <a:ext cx="5905571" cy="8858369"/>
          </a:xfrm>
          <a:prstGeom prst="rect">
            <a:avLst/>
          </a:prstGeom>
        </p:spPr>
      </p:pic>
      <p:pic>
        <p:nvPicPr>
          <p:cNvPr id="5" name="object 5"/>
          <p:cNvPicPr/>
          <p:nvPr/>
        </p:nvPicPr>
        <p:blipFill>
          <a:blip r:embed="rId4" cstate="print"/>
          <a:stretch>
            <a:fillRect/>
          </a:stretch>
        </p:blipFill>
        <p:spPr>
          <a:xfrm>
            <a:off x="7067847" y="4659543"/>
            <a:ext cx="5895108" cy="4858490"/>
          </a:xfrm>
          <a:prstGeom prst="rect">
            <a:avLst/>
          </a:prstGeom>
        </p:spPr>
      </p:pic>
      <p:pic>
        <p:nvPicPr>
          <p:cNvPr id="6" name="object 6"/>
          <p:cNvPicPr/>
          <p:nvPr/>
        </p:nvPicPr>
        <p:blipFill>
          <a:blip r:embed="rId5" cstate="screen">
            <a:extLst>
              <a:ext uri="{28A0092B-C50C-407E-A947-70E740481C1C}">
                <a14:useLocalDpi xmlns:a14="http://schemas.microsoft.com/office/drawing/2010/main"/>
              </a:ext>
            </a:extLst>
          </a:blip>
          <a:stretch>
            <a:fillRect/>
          </a:stretch>
        </p:blipFill>
        <p:spPr>
          <a:xfrm>
            <a:off x="703434" y="732962"/>
            <a:ext cx="5928126" cy="879554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391392" y="10108789"/>
            <a:ext cx="7112634" cy="930275"/>
          </a:xfrm>
          <a:prstGeom prst="rect">
            <a:avLst/>
          </a:prstGeom>
        </p:spPr>
        <p:txBody>
          <a:bodyPr vert="horz" wrap="square" lIns="0" tIns="17145" rIns="0" bIns="0" rtlCol="0">
            <a:spAutoFit/>
          </a:bodyPr>
          <a:lstStyle/>
          <a:p>
            <a:pPr marL="12700">
              <a:lnSpc>
                <a:spcPct val="100000"/>
              </a:lnSpc>
              <a:spcBef>
                <a:spcPts val="135"/>
              </a:spcBef>
            </a:pPr>
            <a:r>
              <a:rPr sz="5900" b="1" spc="-520" dirty="0">
                <a:latin typeface="Tahoma"/>
                <a:cs typeface="Tahoma"/>
              </a:rPr>
              <a:t>maar</a:t>
            </a:r>
            <a:r>
              <a:rPr sz="5900" b="1" spc="-65" dirty="0">
                <a:latin typeface="Tahoma"/>
                <a:cs typeface="Tahoma"/>
              </a:rPr>
              <a:t> </a:t>
            </a:r>
            <a:r>
              <a:rPr sz="5900" b="1" spc="-505" dirty="0">
                <a:latin typeface="Tahoma"/>
                <a:cs typeface="Tahoma"/>
              </a:rPr>
              <a:t>vooral</a:t>
            </a:r>
            <a:r>
              <a:rPr sz="5900" b="1" spc="-60" dirty="0">
                <a:latin typeface="Tahoma"/>
                <a:cs typeface="Tahoma"/>
              </a:rPr>
              <a:t> </a:t>
            </a:r>
            <a:r>
              <a:rPr sz="5900" b="1" spc="-360" dirty="0">
                <a:latin typeface="Tahoma"/>
                <a:cs typeface="Tahoma"/>
              </a:rPr>
              <a:t>stadsbos</a:t>
            </a:r>
            <a:endParaRPr sz="5900">
              <a:latin typeface="Tahoma"/>
              <a:cs typeface="Tahoma"/>
            </a:endParaRPr>
          </a:p>
        </p:txBody>
      </p:sp>
      <p:pic>
        <p:nvPicPr>
          <p:cNvPr id="3" name="object 3"/>
          <p:cNvPicPr/>
          <p:nvPr/>
        </p:nvPicPr>
        <p:blipFill>
          <a:blip r:embed="rId2" cstate="print"/>
          <a:stretch>
            <a:fillRect/>
          </a:stretch>
        </p:blipFill>
        <p:spPr>
          <a:xfrm>
            <a:off x="994734" y="1780050"/>
            <a:ext cx="6073113" cy="7221947"/>
          </a:xfrm>
          <a:prstGeom prst="rect">
            <a:avLst/>
          </a:prstGeom>
        </p:spPr>
      </p:pic>
      <p:pic>
        <p:nvPicPr>
          <p:cNvPr id="4" name="object 4"/>
          <p:cNvPicPr/>
          <p:nvPr/>
        </p:nvPicPr>
        <p:blipFill>
          <a:blip r:embed="rId3" cstate="print"/>
          <a:stretch>
            <a:fillRect/>
          </a:stretch>
        </p:blipFill>
        <p:spPr>
          <a:xfrm>
            <a:off x="7381974" y="1759119"/>
            <a:ext cx="5503036" cy="7224900"/>
          </a:xfrm>
          <a:prstGeom prst="rect">
            <a:avLst/>
          </a:prstGeom>
        </p:spPr>
      </p:pic>
      <p:pic>
        <p:nvPicPr>
          <p:cNvPr id="5" name="object 5"/>
          <p:cNvPicPr/>
          <p:nvPr/>
        </p:nvPicPr>
        <p:blipFill>
          <a:blip r:embed="rId4" cstate="print"/>
          <a:stretch>
            <a:fillRect/>
          </a:stretch>
        </p:blipFill>
        <p:spPr>
          <a:xfrm>
            <a:off x="13196341" y="1703707"/>
            <a:ext cx="6003304" cy="7275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47428" y="10108789"/>
            <a:ext cx="10400665" cy="930275"/>
          </a:xfrm>
          <a:prstGeom prst="rect">
            <a:avLst/>
          </a:prstGeom>
        </p:spPr>
        <p:txBody>
          <a:bodyPr vert="horz" wrap="square" lIns="0" tIns="17145" rIns="0" bIns="0" rtlCol="0">
            <a:spAutoFit/>
          </a:bodyPr>
          <a:lstStyle/>
          <a:p>
            <a:pPr marL="12700">
              <a:lnSpc>
                <a:spcPct val="100000"/>
              </a:lnSpc>
              <a:spcBef>
                <a:spcPts val="135"/>
              </a:spcBef>
            </a:pPr>
            <a:r>
              <a:rPr lang="nl-NL" sz="5900" b="1" spc="-520">
                <a:latin typeface="Tahoma"/>
                <a:cs typeface="Tahoma"/>
              </a:rPr>
              <a:t>met</a:t>
            </a:r>
            <a:r>
              <a:rPr lang="nl-NL" sz="5900" b="1" spc="-75">
                <a:latin typeface="Tahoma"/>
                <a:cs typeface="Tahoma"/>
              </a:rPr>
              <a:t> </a:t>
            </a:r>
            <a:r>
              <a:rPr lang="nl-NL" sz="5900" b="1" spc="-380">
                <a:latin typeface="Tahoma"/>
                <a:cs typeface="Tahoma"/>
              </a:rPr>
              <a:t>een</a:t>
            </a:r>
            <a:r>
              <a:rPr lang="nl-NL" sz="5900" b="1" spc="-70">
                <a:latin typeface="Tahoma"/>
                <a:cs typeface="Tahoma"/>
              </a:rPr>
              <a:t> </a:t>
            </a:r>
            <a:r>
              <a:rPr lang="nl-NL" sz="5900" b="1" spc="-500">
                <a:latin typeface="Tahoma"/>
                <a:cs typeface="Tahoma"/>
              </a:rPr>
              <a:t>herkenbaar</a:t>
            </a:r>
            <a:r>
              <a:rPr lang="nl-NL" sz="5900" b="1" spc="-70">
                <a:latin typeface="Tahoma"/>
                <a:cs typeface="Tahoma"/>
              </a:rPr>
              <a:t> </a:t>
            </a:r>
            <a:r>
              <a:rPr lang="nl-NL" sz="5900" b="1" spc="-455">
                <a:latin typeface="Tahoma"/>
                <a:cs typeface="Tahoma"/>
              </a:rPr>
              <a:t>beeldmerk</a:t>
            </a:r>
            <a:endParaRPr lang="nl-NL" sz="5900">
              <a:latin typeface="Tahoma"/>
              <a:cs typeface="Tahoma"/>
            </a:endParaRPr>
          </a:p>
        </p:txBody>
      </p:sp>
      <p:pic>
        <p:nvPicPr>
          <p:cNvPr id="3" name="Afbeelding 2">
            <a:extLst>
              <a:ext uri="{FF2B5EF4-FFF2-40B4-BE49-F238E27FC236}">
                <a16:creationId xmlns:a16="http://schemas.microsoft.com/office/drawing/2014/main" id="{BF172C21-148B-6711-4762-10563E6B1D7C}"/>
              </a:ext>
            </a:extLst>
          </p:cNvPr>
          <p:cNvPicPr>
            <a:picLocks noChangeAspect="1"/>
          </p:cNvPicPr>
          <p:nvPr/>
        </p:nvPicPr>
        <p:blipFill>
          <a:blip r:embed="rId3"/>
          <a:stretch>
            <a:fillRect/>
          </a:stretch>
        </p:blipFill>
        <p:spPr>
          <a:xfrm>
            <a:off x="1207669" y="263114"/>
            <a:ext cx="17480181" cy="98456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85980" y="4737514"/>
            <a:ext cx="15532138" cy="1869100"/>
          </a:xfrm>
          <a:prstGeom prst="rect">
            <a:avLst/>
          </a:prstGeom>
        </p:spPr>
        <p:txBody>
          <a:bodyPr vert="horz" wrap="square" lIns="0" tIns="14604" rIns="0" bIns="0" rtlCol="0">
            <a:spAutoFit/>
          </a:bodyPr>
          <a:lstStyle/>
          <a:p>
            <a:pPr marL="16510" algn="ctr">
              <a:lnSpc>
                <a:spcPct val="100000"/>
              </a:lnSpc>
              <a:spcBef>
                <a:spcPts val="114"/>
              </a:spcBef>
            </a:pPr>
            <a:r>
              <a:rPr lang="nl-NL" spc="-1150" dirty="0"/>
              <a:t>De ontwikkelingsvisie</a:t>
            </a:r>
            <a:endParaRPr spc="-11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580832" y="10169766"/>
            <a:ext cx="11082655" cy="930275"/>
          </a:xfrm>
          <a:prstGeom prst="rect">
            <a:avLst/>
          </a:prstGeom>
        </p:spPr>
        <p:txBody>
          <a:bodyPr vert="horz" wrap="square" lIns="0" tIns="17145" rIns="0" bIns="0" rtlCol="0">
            <a:spAutoFit/>
          </a:bodyPr>
          <a:lstStyle/>
          <a:p>
            <a:pPr marL="12700" algn="ctr">
              <a:lnSpc>
                <a:spcPct val="100000"/>
              </a:lnSpc>
              <a:spcBef>
                <a:spcPts val="135"/>
              </a:spcBef>
            </a:pPr>
            <a:r>
              <a:rPr lang="nl-NL" sz="5900" b="1" spc="-345" dirty="0">
                <a:solidFill>
                  <a:srgbClr val="E2271E"/>
                </a:solidFill>
                <a:latin typeface="Arial" panose="020B0604020202020204" pitchFamily="34" charset="0"/>
                <a:cs typeface="Arial" panose="020B0604020202020204" pitchFamily="34" charset="0"/>
              </a:rPr>
              <a:t>s</a:t>
            </a:r>
            <a:r>
              <a:rPr sz="5900" b="1" spc="-345" dirty="0">
                <a:solidFill>
                  <a:srgbClr val="E2271E"/>
                </a:solidFill>
                <a:latin typeface="Arial" panose="020B0604020202020204" pitchFamily="34" charset="0"/>
                <a:cs typeface="Arial" panose="020B0604020202020204" pitchFamily="34" charset="0"/>
              </a:rPr>
              <a:t>ta</a:t>
            </a:r>
            <a:r>
              <a:rPr lang="nl-NL" sz="5900" b="1" spc="-345" dirty="0">
                <a:solidFill>
                  <a:srgbClr val="E2271E"/>
                </a:solidFill>
                <a:latin typeface="Arial" panose="020B0604020202020204" pitchFamily="34" charset="0"/>
                <a:cs typeface="Arial" panose="020B0604020202020204" pitchFamily="34" charset="0"/>
              </a:rPr>
              <a:t>d</a:t>
            </a:r>
            <a:r>
              <a:rPr sz="5900" b="1" spc="-345" dirty="0" err="1">
                <a:solidFill>
                  <a:srgbClr val="E2271E"/>
                </a:solidFill>
                <a:latin typeface="Arial" panose="020B0604020202020204" pitchFamily="34" charset="0"/>
                <a:cs typeface="Arial" panose="020B0604020202020204" pitchFamily="34" charset="0"/>
              </a:rPr>
              <a:t>sbos</a:t>
            </a:r>
            <a:r>
              <a:rPr sz="5900" b="1" spc="-65" dirty="0">
                <a:solidFill>
                  <a:srgbClr val="E2271E"/>
                </a:solidFill>
                <a:latin typeface="Arial" panose="020B0604020202020204" pitchFamily="34" charset="0"/>
                <a:cs typeface="Arial" panose="020B0604020202020204" pitchFamily="34" charset="0"/>
              </a:rPr>
              <a:t> </a:t>
            </a:r>
            <a:r>
              <a:rPr sz="5900" b="1" spc="-525" dirty="0">
                <a:solidFill>
                  <a:srgbClr val="E2271E"/>
                </a:solidFill>
                <a:latin typeface="Arial" panose="020B0604020202020204" pitchFamily="34" charset="0"/>
                <a:cs typeface="Arial" panose="020B0604020202020204" pitchFamily="34" charset="0"/>
              </a:rPr>
              <a:t>voor</a:t>
            </a:r>
            <a:r>
              <a:rPr sz="5900" b="1" spc="-60" dirty="0">
                <a:solidFill>
                  <a:srgbClr val="E2271E"/>
                </a:solidFill>
                <a:latin typeface="Arial" panose="020B0604020202020204" pitchFamily="34" charset="0"/>
                <a:cs typeface="Arial" panose="020B0604020202020204" pitchFamily="34" charset="0"/>
              </a:rPr>
              <a:t> </a:t>
            </a:r>
            <a:r>
              <a:rPr sz="5900" b="1" spc="-420" dirty="0">
                <a:solidFill>
                  <a:srgbClr val="E2271E"/>
                </a:solidFill>
                <a:latin typeface="Arial" panose="020B0604020202020204" pitchFamily="34" charset="0"/>
                <a:cs typeface="Arial" panose="020B0604020202020204" pitchFamily="34" charset="0"/>
              </a:rPr>
              <a:t>alle</a:t>
            </a:r>
            <a:r>
              <a:rPr sz="5900" b="1" spc="-60" dirty="0">
                <a:solidFill>
                  <a:srgbClr val="E2271E"/>
                </a:solidFill>
                <a:latin typeface="Arial" panose="020B0604020202020204" pitchFamily="34" charset="0"/>
                <a:cs typeface="Arial" panose="020B0604020202020204" pitchFamily="34" charset="0"/>
              </a:rPr>
              <a:t> </a:t>
            </a:r>
            <a:r>
              <a:rPr sz="5900" b="1" spc="-490" dirty="0">
                <a:solidFill>
                  <a:srgbClr val="E2271E"/>
                </a:solidFill>
                <a:latin typeface="Arial" panose="020B0604020202020204" pitchFamily="34" charset="0"/>
                <a:cs typeface="Arial" panose="020B0604020202020204" pitchFamily="34" charset="0"/>
              </a:rPr>
              <a:t>Eindhovenaren</a:t>
            </a:r>
            <a:endParaRPr sz="5900" dirty="0">
              <a:solidFill>
                <a:srgbClr val="E2271E"/>
              </a:solidFill>
              <a:latin typeface="Arial" panose="020B0604020202020204" pitchFamily="34" charset="0"/>
              <a:cs typeface="Arial" panose="020B0604020202020204" pitchFamily="34" charset="0"/>
            </a:endParaRPr>
          </a:p>
        </p:txBody>
      </p:sp>
      <p:grpSp>
        <p:nvGrpSpPr>
          <p:cNvPr id="4" name="object 4"/>
          <p:cNvGrpSpPr/>
          <p:nvPr/>
        </p:nvGrpSpPr>
        <p:grpSpPr>
          <a:xfrm>
            <a:off x="489007" y="339688"/>
            <a:ext cx="18985865" cy="9747885"/>
            <a:chOff x="804446" y="0"/>
            <a:chExt cx="18985865" cy="9747885"/>
          </a:xfrm>
        </p:grpSpPr>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793991" y="0"/>
              <a:ext cx="8516124" cy="9737923"/>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804446" y="0"/>
              <a:ext cx="5974624" cy="9747546"/>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12333278" y="0"/>
              <a:ext cx="7456694" cy="8570838"/>
            </a:xfrm>
            <a:prstGeom prst="rect">
              <a:avLst/>
            </a:prstGeom>
          </p:spPr>
        </p:pic>
      </p:grpSp>
      <p:pic>
        <p:nvPicPr>
          <p:cNvPr id="12" name="Afbeelding 11">
            <a:extLst>
              <a:ext uri="{FF2B5EF4-FFF2-40B4-BE49-F238E27FC236}">
                <a16:creationId xmlns:a16="http://schemas.microsoft.com/office/drawing/2014/main" id="{21735A05-6866-0F8D-1EF2-180F4ADA53E6}"/>
              </a:ext>
            </a:extLst>
          </p:cNvPr>
          <p:cNvPicPr>
            <a:picLocks noChangeAspect="1"/>
          </p:cNvPicPr>
          <p:nvPr/>
        </p:nvPicPr>
        <p:blipFill>
          <a:blip r:embed="rId6"/>
          <a:stretch>
            <a:fillRect/>
          </a:stretch>
        </p:blipFill>
        <p:spPr>
          <a:xfrm>
            <a:off x="9981940" y="5554082"/>
            <a:ext cx="140220" cy="201185"/>
          </a:xfrm>
          <a:prstGeom prst="rect">
            <a:avLst/>
          </a:prstGeom>
        </p:spPr>
      </p:pic>
      <p:pic>
        <p:nvPicPr>
          <p:cNvPr id="13" name="Afbeelding 12">
            <a:extLst>
              <a:ext uri="{FF2B5EF4-FFF2-40B4-BE49-F238E27FC236}">
                <a16:creationId xmlns:a16="http://schemas.microsoft.com/office/drawing/2014/main" id="{18446D9E-2911-83BA-ED12-767D2DC1E604}"/>
              </a:ext>
            </a:extLst>
          </p:cNvPr>
          <p:cNvPicPr>
            <a:picLocks noChangeAspect="1"/>
          </p:cNvPicPr>
          <p:nvPr/>
        </p:nvPicPr>
        <p:blipFill>
          <a:blip r:embed="rId7"/>
          <a:stretch>
            <a:fillRect/>
          </a:stretch>
        </p:blipFill>
        <p:spPr>
          <a:xfrm>
            <a:off x="17239240" y="10466323"/>
            <a:ext cx="2011854" cy="59136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78002" y="10150673"/>
            <a:ext cx="9147810" cy="930275"/>
          </a:xfrm>
          <a:prstGeom prst="rect">
            <a:avLst/>
          </a:prstGeom>
        </p:spPr>
        <p:txBody>
          <a:bodyPr vert="horz" wrap="square" lIns="0" tIns="17145" rIns="0" bIns="0" rtlCol="0">
            <a:spAutoFit/>
          </a:bodyPr>
          <a:lstStyle/>
          <a:p>
            <a:pPr marL="12700">
              <a:lnSpc>
                <a:spcPct val="100000"/>
              </a:lnSpc>
              <a:spcBef>
                <a:spcPts val="135"/>
              </a:spcBef>
            </a:pPr>
            <a:r>
              <a:rPr sz="5900" b="1" spc="-495" dirty="0">
                <a:latin typeface="Tahoma"/>
                <a:cs typeface="Tahoma"/>
              </a:rPr>
              <a:t>ontwikkelingsvisie</a:t>
            </a:r>
            <a:r>
              <a:rPr sz="5900" b="1" spc="-20" dirty="0">
                <a:latin typeface="Tahoma"/>
                <a:cs typeface="Tahoma"/>
              </a:rPr>
              <a:t> </a:t>
            </a:r>
            <a:r>
              <a:rPr sz="5900" b="1" spc="-355" dirty="0">
                <a:latin typeface="Tahoma"/>
                <a:cs typeface="Tahoma"/>
              </a:rPr>
              <a:t>stadsbos</a:t>
            </a:r>
            <a:endParaRPr sz="5900" dirty="0">
              <a:latin typeface="Tahoma"/>
              <a:cs typeface="Tahoma"/>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480603" y="2858583"/>
            <a:ext cx="522308" cy="255541"/>
          </a:xfrm>
          <a:prstGeom prst="rect">
            <a:avLst/>
          </a:prstGeom>
        </p:spPr>
      </p:pic>
      <p:sp>
        <p:nvSpPr>
          <p:cNvPr id="42" name="object 42"/>
          <p:cNvSpPr/>
          <p:nvPr/>
        </p:nvSpPr>
        <p:spPr>
          <a:xfrm>
            <a:off x="500811" y="2378638"/>
            <a:ext cx="1270" cy="0"/>
          </a:xfrm>
          <a:custGeom>
            <a:avLst/>
            <a:gdLst/>
            <a:ahLst/>
            <a:cxnLst/>
            <a:rect l="l" t="t" r="r" b="b"/>
            <a:pathLst>
              <a:path w="1270">
                <a:moveTo>
                  <a:pt x="0" y="0"/>
                </a:moveTo>
                <a:lnTo>
                  <a:pt x="900" y="0"/>
                </a:lnTo>
              </a:path>
            </a:pathLst>
          </a:custGeom>
          <a:ln w="26993">
            <a:solidFill>
              <a:srgbClr val="1E4223"/>
            </a:solidFill>
          </a:ln>
        </p:spPr>
        <p:txBody>
          <a:bodyPr wrap="square" lIns="0" tIns="0" rIns="0" bIns="0" rtlCol="0"/>
          <a:lstStyle/>
          <a:p>
            <a:endParaRPr/>
          </a:p>
        </p:txBody>
      </p:sp>
      <p:pic>
        <p:nvPicPr>
          <p:cNvPr id="94" name="Afbeelding 93">
            <a:extLst>
              <a:ext uri="{FF2B5EF4-FFF2-40B4-BE49-F238E27FC236}">
                <a16:creationId xmlns:a16="http://schemas.microsoft.com/office/drawing/2014/main" id="{9C74355A-E876-4E3A-9FD2-1E2AD2530370}"/>
              </a:ext>
            </a:extLst>
          </p:cNvPr>
          <p:cNvPicPr>
            <a:picLocks noChangeAspect="1"/>
          </p:cNvPicPr>
          <p:nvPr/>
        </p:nvPicPr>
        <p:blipFill>
          <a:blip r:embed="rId4"/>
          <a:stretch>
            <a:fillRect/>
          </a:stretch>
        </p:blipFill>
        <p:spPr>
          <a:xfrm>
            <a:off x="1593850" y="73448"/>
            <a:ext cx="14400530" cy="1016044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01A90AC-396C-93D1-B419-F3B192A5AB35}"/>
              </a:ext>
            </a:extLst>
          </p:cNvPr>
          <p:cNvPicPr>
            <a:picLocks noChangeAspect="1"/>
          </p:cNvPicPr>
          <p:nvPr/>
        </p:nvPicPr>
        <p:blipFill>
          <a:blip r:embed="rId3"/>
          <a:stretch>
            <a:fillRect/>
          </a:stretch>
        </p:blipFill>
        <p:spPr>
          <a:xfrm>
            <a:off x="6242050" y="132937"/>
            <a:ext cx="7467599" cy="10822608"/>
          </a:xfrm>
          <a:prstGeom prst="rect">
            <a:avLst/>
          </a:prstGeom>
        </p:spPr>
      </p:pic>
      <p:sp>
        <p:nvSpPr>
          <p:cNvPr id="2" name="Tekstvak 1">
            <a:extLst>
              <a:ext uri="{FF2B5EF4-FFF2-40B4-BE49-F238E27FC236}">
                <a16:creationId xmlns:a16="http://schemas.microsoft.com/office/drawing/2014/main" id="{18063BAC-B972-5501-25FE-7AE1BF3775EF}"/>
              </a:ext>
            </a:extLst>
          </p:cNvPr>
          <p:cNvSpPr txBox="1"/>
          <p:nvPr/>
        </p:nvSpPr>
        <p:spPr>
          <a:xfrm>
            <a:off x="1918966" y="8093075"/>
            <a:ext cx="2493743" cy="707886"/>
          </a:xfrm>
          <a:prstGeom prst="rect">
            <a:avLst/>
          </a:prstGeom>
          <a:noFill/>
        </p:spPr>
        <p:txBody>
          <a:bodyPr wrap="square" rtlCol="0">
            <a:spAutoFit/>
          </a:bodyPr>
          <a:lstStyle/>
          <a:p>
            <a:r>
              <a:rPr lang="nl-NL" sz="4000" dirty="0"/>
              <a:t>Mobiliteit</a:t>
            </a:r>
          </a:p>
        </p:txBody>
      </p:sp>
      <p:sp>
        <p:nvSpPr>
          <p:cNvPr id="5" name="Tekstvak 4">
            <a:extLst>
              <a:ext uri="{FF2B5EF4-FFF2-40B4-BE49-F238E27FC236}">
                <a16:creationId xmlns:a16="http://schemas.microsoft.com/office/drawing/2014/main" id="{9774F2EB-AB5E-1554-338B-B6927605CA4F}"/>
              </a:ext>
            </a:extLst>
          </p:cNvPr>
          <p:cNvSpPr txBox="1"/>
          <p:nvPr/>
        </p:nvSpPr>
        <p:spPr>
          <a:xfrm>
            <a:off x="1961396" y="5190298"/>
            <a:ext cx="2209259" cy="707886"/>
          </a:xfrm>
          <a:prstGeom prst="rect">
            <a:avLst/>
          </a:prstGeom>
          <a:noFill/>
        </p:spPr>
        <p:txBody>
          <a:bodyPr wrap="square" rtlCol="0">
            <a:spAutoFit/>
          </a:bodyPr>
          <a:lstStyle/>
          <a:p>
            <a:r>
              <a:rPr lang="nl-NL" sz="4000" dirty="0"/>
              <a:t>Natuur</a:t>
            </a:r>
          </a:p>
        </p:txBody>
      </p:sp>
      <p:sp>
        <p:nvSpPr>
          <p:cNvPr id="6" name="Tekstvak 5">
            <a:extLst>
              <a:ext uri="{FF2B5EF4-FFF2-40B4-BE49-F238E27FC236}">
                <a16:creationId xmlns:a16="http://schemas.microsoft.com/office/drawing/2014/main" id="{52D6067D-C599-3C90-3AC9-7B8AEBF776E3}"/>
              </a:ext>
            </a:extLst>
          </p:cNvPr>
          <p:cNvSpPr txBox="1"/>
          <p:nvPr/>
        </p:nvSpPr>
        <p:spPr>
          <a:xfrm>
            <a:off x="1918966" y="2781823"/>
            <a:ext cx="4741089" cy="1323439"/>
          </a:xfrm>
          <a:prstGeom prst="rect">
            <a:avLst/>
          </a:prstGeom>
          <a:noFill/>
        </p:spPr>
        <p:txBody>
          <a:bodyPr wrap="square" rtlCol="0">
            <a:spAutoFit/>
          </a:bodyPr>
          <a:lstStyle/>
          <a:p>
            <a:r>
              <a:rPr lang="nl-NL" sz="4000" dirty="0"/>
              <a:t>Verzameling en een geheel</a:t>
            </a:r>
          </a:p>
        </p:txBody>
      </p:sp>
      <p:sp>
        <p:nvSpPr>
          <p:cNvPr id="7" name="Tekstvak 6">
            <a:extLst>
              <a:ext uri="{FF2B5EF4-FFF2-40B4-BE49-F238E27FC236}">
                <a16:creationId xmlns:a16="http://schemas.microsoft.com/office/drawing/2014/main" id="{8C82D62C-8051-59E4-5CA8-FBFD3A9232B9}"/>
              </a:ext>
            </a:extLst>
          </p:cNvPr>
          <p:cNvSpPr txBox="1"/>
          <p:nvPr/>
        </p:nvSpPr>
        <p:spPr>
          <a:xfrm>
            <a:off x="1918966" y="1202485"/>
            <a:ext cx="2866490" cy="707886"/>
          </a:xfrm>
          <a:prstGeom prst="rect">
            <a:avLst/>
          </a:prstGeom>
          <a:noFill/>
        </p:spPr>
        <p:txBody>
          <a:bodyPr wrap="none" rtlCol="0">
            <a:spAutoFit/>
          </a:bodyPr>
          <a:lstStyle/>
          <a:p>
            <a:r>
              <a:rPr lang="nl-NL" sz="4000" dirty="0"/>
              <a:t>Programma</a:t>
            </a:r>
          </a:p>
        </p:txBody>
      </p:sp>
    </p:spTree>
    <p:extLst>
      <p:ext uri="{BB962C8B-B14F-4D97-AF65-F5344CB8AC3E}">
        <p14:creationId xmlns:p14="http://schemas.microsoft.com/office/powerpoint/2010/main" val="3683336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03450" y="2454276"/>
            <a:ext cx="15614668" cy="3254095"/>
          </a:xfrm>
          <a:prstGeom prst="rect">
            <a:avLst/>
          </a:prstGeom>
        </p:spPr>
        <p:txBody>
          <a:bodyPr vert="horz" wrap="square" lIns="0" tIns="14604" rIns="0" bIns="0" rtlCol="0">
            <a:spAutoFit/>
          </a:bodyPr>
          <a:lstStyle/>
          <a:p>
            <a:pPr marR="3175" algn="ctr">
              <a:lnSpc>
                <a:spcPct val="100000"/>
              </a:lnSpc>
              <a:spcBef>
                <a:spcPts val="114"/>
              </a:spcBef>
            </a:pPr>
            <a:r>
              <a:rPr spc="-1370" dirty="0"/>
              <a:t>MOBILITEIT</a:t>
            </a:r>
          </a:p>
          <a:p>
            <a:pPr algn="ctr">
              <a:lnSpc>
                <a:spcPct val="100000"/>
              </a:lnSpc>
              <a:spcBef>
                <a:spcPts val="15"/>
              </a:spcBef>
            </a:pPr>
            <a:r>
              <a:rPr sz="4500" spc="-270" dirty="0"/>
              <a:t>een</a:t>
            </a:r>
            <a:r>
              <a:rPr sz="4500" spc="-45" dirty="0"/>
              <a:t> </a:t>
            </a:r>
            <a:r>
              <a:rPr sz="4500" spc="-260" dirty="0"/>
              <a:t>goed</a:t>
            </a:r>
            <a:r>
              <a:rPr sz="4500" spc="-45" dirty="0"/>
              <a:t> </a:t>
            </a:r>
            <a:r>
              <a:rPr sz="4500" spc="-335" dirty="0"/>
              <a:t>bereikbaar</a:t>
            </a:r>
            <a:r>
              <a:rPr sz="4500" spc="-45" dirty="0"/>
              <a:t> </a:t>
            </a:r>
            <a:r>
              <a:rPr sz="4500" spc="-254" dirty="0"/>
              <a:t>stadsbos</a:t>
            </a:r>
            <a:r>
              <a:rPr sz="4500" spc="-45" dirty="0"/>
              <a:t> </a:t>
            </a:r>
            <a:r>
              <a:rPr sz="4500" spc="-459" dirty="0"/>
              <a:t>waarin</a:t>
            </a:r>
            <a:r>
              <a:rPr sz="4500" spc="-45" dirty="0"/>
              <a:t> </a:t>
            </a:r>
            <a:r>
              <a:rPr sz="4500" spc="-375" dirty="0" err="1"/>
              <a:t>bewogen</a:t>
            </a:r>
            <a:r>
              <a:rPr sz="4500" spc="-45" dirty="0"/>
              <a:t> </a:t>
            </a:r>
            <a:r>
              <a:rPr sz="4500" spc="-484" dirty="0" err="1"/>
              <a:t>wordt</a:t>
            </a:r>
            <a:r>
              <a:rPr lang="nl-NL" sz="4500" spc="-484" dirty="0"/>
              <a:t> </a:t>
            </a:r>
            <a:br>
              <a:rPr lang="nl-NL" sz="4500" spc="-484" dirty="0"/>
            </a:br>
            <a:endParaRPr sz="4500" dirty="0">
              <a:solidFill>
                <a:srgbClr val="FF0000"/>
              </a:solidFill>
            </a:endParaRPr>
          </a:p>
        </p:txBody>
      </p:sp>
      <p:sp>
        <p:nvSpPr>
          <p:cNvPr id="5" name="object 5"/>
          <p:cNvSpPr txBox="1"/>
          <p:nvPr/>
        </p:nvSpPr>
        <p:spPr>
          <a:xfrm>
            <a:off x="19612655" y="339688"/>
            <a:ext cx="239395" cy="683895"/>
          </a:xfrm>
          <a:prstGeom prst="rect">
            <a:avLst/>
          </a:prstGeom>
        </p:spPr>
        <p:txBody>
          <a:bodyPr vert="vert270" wrap="square" lIns="0" tIns="4445" rIns="0" bIns="0" rtlCol="0">
            <a:spAutoFit/>
          </a:bodyPr>
          <a:lstStyle/>
          <a:p>
            <a:pPr marL="12700">
              <a:lnSpc>
                <a:spcPct val="100000"/>
              </a:lnSpc>
              <a:spcBef>
                <a:spcPts val="35"/>
              </a:spcBef>
            </a:pPr>
            <a:r>
              <a:rPr sz="1400" spc="-25" dirty="0">
                <a:latin typeface="Trebuchet MS"/>
                <a:cs typeface="Trebuchet MS"/>
              </a:rPr>
              <a:t>Stadsbos</a:t>
            </a:r>
            <a:endParaRPr sz="140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69256" y="10150673"/>
            <a:ext cx="7564755" cy="930275"/>
          </a:xfrm>
          <a:prstGeom prst="rect">
            <a:avLst/>
          </a:prstGeom>
        </p:spPr>
        <p:txBody>
          <a:bodyPr vert="horz" wrap="square" lIns="0" tIns="17145" rIns="0" bIns="0" rtlCol="0">
            <a:spAutoFit/>
          </a:bodyPr>
          <a:lstStyle/>
          <a:p>
            <a:pPr marL="12700">
              <a:lnSpc>
                <a:spcPct val="100000"/>
              </a:lnSpc>
              <a:spcBef>
                <a:spcPts val="135"/>
              </a:spcBef>
            </a:pPr>
            <a:r>
              <a:rPr sz="5900" b="1" spc="-480" dirty="0">
                <a:latin typeface="Tahoma"/>
                <a:cs typeface="Tahoma"/>
              </a:rPr>
              <a:t>ontsluiten</a:t>
            </a:r>
            <a:r>
              <a:rPr sz="5900" b="1" spc="-60" dirty="0">
                <a:latin typeface="Tahoma"/>
                <a:cs typeface="Tahoma"/>
              </a:rPr>
              <a:t> </a:t>
            </a:r>
            <a:r>
              <a:rPr sz="5900" b="1" spc="-525" dirty="0">
                <a:latin typeface="Tahoma"/>
                <a:cs typeface="Tahoma"/>
              </a:rPr>
              <a:t>voor</a:t>
            </a:r>
            <a:r>
              <a:rPr sz="5900" b="1" spc="-60" dirty="0">
                <a:latin typeface="Tahoma"/>
                <a:cs typeface="Tahoma"/>
              </a:rPr>
              <a:t> </a:t>
            </a:r>
            <a:r>
              <a:rPr sz="5900" b="1" spc="-480" dirty="0">
                <a:latin typeface="Tahoma"/>
                <a:cs typeface="Tahoma"/>
              </a:rPr>
              <a:t>gebruik</a:t>
            </a:r>
            <a:endParaRPr sz="5900">
              <a:latin typeface="Tahoma"/>
              <a:cs typeface="Tahoma"/>
            </a:endParaRPr>
          </a:p>
        </p:txBody>
      </p:sp>
      <p:sp>
        <p:nvSpPr>
          <p:cNvPr id="3" name="object 3"/>
          <p:cNvSpPr txBox="1"/>
          <p:nvPr/>
        </p:nvSpPr>
        <p:spPr>
          <a:xfrm>
            <a:off x="1584109" y="953132"/>
            <a:ext cx="874394" cy="727075"/>
          </a:xfrm>
          <a:prstGeom prst="rect">
            <a:avLst/>
          </a:prstGeom>
        </p:spPr>
        <p:txBody>
          <a:bodyPr vert="horz" wrap="square" lIns="0" tIns="12065" rIns="0" bIns="0" rtlCol="0">
            <a:spAutoFit/>
          </a:bodyPr>
          <a:lstStyle/>
          <a:p>
            <a:pPr marL="12700">
              <a:lnSpc>
                <a:spcPct val="100000"/>
              </a:lnSpc>
              <a:spcBef>
                <a:spcPts val="95"/>
              </a:spcBef>
            </a:pPr>
            <a:r>
              <a:rPr sz="1650" b="1" spc="-120" dirty="0">
                <a:latin typeface="Tahoma"/>
                <a:cs typeface="Tahoma"/>
              </a:rPr>
              <a:t>Mobiliteit</a:t>
            </a:r>
            <a:endParaRPr sz="1650">
              <a:latin typeface="Tahoma"/>
              <a:cs typeface="Tahoma"/>
            </a:endParaRPr>
          </a:p>
          <a:p>
            <a:pPr marL="12700">
              <a:lnSpc>
                <a:spcPct val="100000"/>
              </a:lnSpc>
              <a:spcBef>
                <a:spcPts val="1570"/>
              </a:spcBef>
            </a:pPr>
            <a:r>
              <a:rPr sz="1650" spc="-10" dirty="0">
                <a:latin typeface="Tahoma"/>
                <a:cs typeface="Tahoma"/>
              </a:rPr>
              <a:t>Fietser</a:t>
            </a:r>
            <a:endParaRPr sz="1650">
              <a:latin typeface="Tahoma"/>
              <a:cs typeface="Tahoma"/>
            </a:endParaRPr>
          </a:p>
        </p:txBody>
      </p:sp>
      <p:sp>
        <p:nvSpPr>
          <p:cNvPr id="4" name="object 4"/>
          <p:cNvSpPr txBox="1"/>
          <p:nvPr/>
        </p:nvSpPr>
        <p:spPr>
          <a:xfrm>
            <a:off x="1584109" y="1853628"/>
            <a:ext cx="1038860" cy="276860"/>
          </a:xfrm>
          <a:prstGeom prst="rect">
            <a:avLst/>
          </a:prstGeom>
        </p:spPr>
        <p:txBody>
          <a:bodyPr vert="horz" wrap="square" lIns="0" tIns="12065" rIns="0" bIns="0" rtlCol="0">
            <a:spAutoFit/>
          </a:bodyPr>
          <a:lstStyle/>
          <a:p>
            <a:pPr marL="12700">
              <a:lnSpc>
                <a:spcPct val="100000"/>
              </a:lnSpc>
              <a:spcBef>
                <a:spcPts val="95"/>
              </a:spcBef>
            </a:pPr>
            <a:r>
              <a:rPr sz="1650" spc="-40" dirty="0">
                <a:latin typeface="Tahoma"/>
                <a:cs typeface="Tahoma"/>
              </a:rPr>
              <a:t>Voetganger</a:t>
            </a:r>
            <a:endParaRPr sz="1650">
              <a:latin typeface="Tahoma"/>
              <a:cs typeface="Tahoma"/>
            </a:endParaRPr>
          </a:p>
        </p:txBody>
      </p:sp>
      <p:sp>
        <p:nvSpPr>
          <p:cNvPr id="5" name="object 5"/>
          <p:cNvSpPr txBox="1"/>
          <p:nvPr/>
        </p:nvSpPr>
        <p:spPr>
          <a:xfrm>
            <a:off x="1584109" y="2754124"/>
            <a:ext cx="1516380" cy="276860"/>
          </a:xfrm>
          <a:prstGeom prst="rect">
            <a:avLst/>
          </a:prstGeom>
        </p:spPr>
        <p:txBody>
          <a:bodyPr vert="horz" wrap="square" lIns="0" tIns="12065" rIns="0" bIns="0" rtlCol="0">
            <a:spAutoFit/>
          </a:bodyPr>
          <a:lstStyle/>
          <a:p>
            <a:pPr marL="12700">
              <a:lnSpc>
                <a:spcPct val="100000"/>
              </a:lnSpc>
              <a:spcBef>
                <a:spcPts val="95"/>
              </a:spcBef>
            </a:pPr>
            <a:r>
              <a:rPr sz="1650" b="1" spc="-114" dirty="0">
                <a:latin typeface="Tahoma"/>
                <a:cs typeface="Tahoma"/>
              </a:rPr>
              <a:t>Herkenbaarheid</a:t>
            </a:r>
            <a:endParaRPr sz="1650">
              <a:latin typeface="Tahoma"/>
              <a:cs typeface="Tahoma"/>
            </a:endParaRPr>
          </a:p>
        </p:txBody>
      </p:sp>
      <p:sp>
        <p:nvSpPr>
          <p:cNvPr id="6" name="object 6"/>
          <p:cNvSpPr txBox="1"/>
          <p:nvPr/>
        </p:nvSpPr>
        <p:spPr>
          <a:xfrm>
            <a:off x="1584109" y="3204372"/>
            <a:ext cx="701040" cy="276860"/>
          </a:xfrm>
          <a:prstGeom prst="rect">
            <a:avLst/>
          </a:prstGeom>
        </p:spPr>
        <p:txBody>
          <a:bodyPr vert="horz" wrap="square" lIns="0" tIns="12065" rIns="0" bIns="0" rtlCol="0">
            <a:spAutoFit/>
          </a:bodyPr>
          <a:lstStyle/>
          <a:p>
            <a:pPr marL="12700">
              <a:lnSpc>
                <a:spcPct val="100000"/>
              </a:lnSpc>
              <a:spcBef>
                <a:spcPts val="95"/>
              </a:spcBef>
            </a:pPr>
            <a:r>
              <a:rPr sz="1650" spc="-20" dirty="0">
                <a:latin typeface="Tahoma"/>
                <a:cs typeface="Tahoma"/>
              </a:rPr>
              <a:t>Entrees</a:t>
            </a:r>
            <a:endParaRPr sz="1650">
              <a:latin typeface="Tahoma"/>
              <a:cs typeface="Tahoma"/>
            </a:endParaRPr>
          </a:p>
        </p:txBody>
      </p:sp>
      <p:sp>
        <p:nvSpPr>
          <p:cNvPr id="7" name="object 7"/>
          <p:cNvSpPr/>
          <p:nvPr/>
        </p:nvSpPr>
        <p:spPr>
          <a:xfrm>
            <a:off x="918820" y="3146501"/>
            <a:ext cx="387985" cy="387985"/>
          </a:xfrm>
          <a:custGeom>
            <a:avLst/>
            <a:gdLst/>
            <a:ahLst/>
            <a:cxnLst/>
            <a:rect l="l" t="t" r="r" b="b"/>
            <a:pathLst>
              <a:path w="387984" h="387985">
                <a:moveTo>
                  <a:pt x="193711" y="387422"/>
                </a:moveTo>
                <a:lnTo>
                  <a:pt x="238126" y="382306"/>
                </a:lnTo>
                <a:lnTo>
                  <a:pt x="278899" y="367733"/>
                </a:lnTo>
                <a:lnTo>
                  <a:pt x="314866" y="344865"/>
                </a:lnTo>
                <a:lnTo>
                  <a:pt x="344865" y="314866"/>
                </a:lnTo>
                <a:lnTo>
                  <a:pt x="367733" y="278899"/>
                </a:lnTo>
                <a:lnTo>
                  <a:pt x="382306" y="238126"/>
                </a:lnTo>
                <a:lnTo>
                  <a:pt x="387422" y="193711"/>
                </a:lnTo>
                <a:lnTo>
                  <a:pt x="382306" y="149296"/>
                </a:lnTo>
                <a:lnTo>
                  <a:pt x="367733" y="108523"/>
                </a:lnTo>
                <a:lnTo>
                  <a:pt x="344865" y="72555"/>
                </a:lnTo>
                <a:lnTo>
                  <a:pt x="314866" y="42557"/>
                </a:lnTo>
                <a:lnTo>
                  <a:pt x="278899" y="19689"/>
                </a:lnTo>
                <a:lnTo>
                  <a:pt x="238126" y="5116"/>
                </a:lnTo>
                <a:lnTo>
                  <a:pt x="193711" y="0"/>
                </a:lnTo>
                <a:lnTo>
                  <a:pt x="149296" y="5116"/>
                </a:lnTo>
                <a:lnTo>
                  <a:pt x="108523" y="19689"/>
                </a:lnTo>
                <a:lnTo>
                  <a:pt x="72555" y="42557"/>
                </a:lnTo>
                <a:lnTo>
                  <a:pt x="42557" y="72555"/>
                </a:lnTo>
                <a:lnTo>
                  <a:pt x="19689" y="108523"/>
                </a:lnTo>
                <a:lnTo>
                  <a:pt x="5116" y="149296"/>
                </a:lnTo>
                <a:lnTo>
                  <a:pt x="0" y="193711"/>
                </a:lnTo>
                <a:lnTo>
                  <a:pt x="5116" y="238126"/>
                </a:lnTo>
                <a:lnTo>
                  <a:pt x="19689" y="278899"/>
                </a:lnTo>
                <a:lnTo>
                  <a:pt x="42557" y="314866"/>
                </a:lnTo>
                <a:lnTo>
                  <a:pt x="72555" y="344865"/>
                </a:lnTo>
                <a:lnTo>
                  <a:pt x="108523" y="367733"/>
                </a:lnTo>
                <a:lnTo>
                  <a:pt x="149296" y="382306"/>
                </a:lnTo>
                <a:lnTo>
                  <a:pt x="193711" y="387422"/>
                </a:lnTo>
                <a:close/>
              </a:path>
            </a:pathLst>
          </a:custGeom>
          <a:ln w="20941">
            <a:solidFill>
              <a:srgbClr val="000000"/>
            </a:solidFill>
          </a:ln>
        </p:spPr>
        <p:txBody>
          <a:bodyPr wrap="square" lIns="0" tIns="0" rIns="0" bIns="0" rtlCol="0"/>
          <a:lstStyle/>
          <a:p>
            <a:endParaRPr/>
          </a:p>
        </p:txBody>
      </p:sp>
      <p:grpSp>
        <p:nvGrpSpPr>
          <p:cNvPr id="8" name="object 8"/>
          <p:cNvGrpSpPr/>
          <p:nvPr/>
        </p:nvGrpSpPr>
        <p:grpSpPr>
          <a:xfrm>
            <a:off x="3882187" y="358153"/>
            <a:ext cx="12962890" cy="9436100"/>
            <a:chOff x="3801045" y="308189"/>
            <a:chExt cx="12962890" cy="9436100"/>
          </a:xfrm>
        </p:grpSpPr>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12821001" y="6539890"/>
              <a:ext cx="257928" cy="168250"/>
            </a:xfrm>
            <a:prstGeom prst="rect">
              <a:avLst/>
            </a:prstGeom>
          </p:spPr>
        </p:pic>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4688470" y="309938"/>
              <a:ext cx="5914836" cy="9432173"/>
            </a:xfrm>
            <a:prstGeom prst="rect">
              <a:avLst/>
            </a:prstGeom>
          </p:spPr>
        </p:pic>
        <p:sp>
          <p:nvSpPr>
            <p:cNvPr id="11" name="object 11"/>
            <p:cNvSpPr/>
            <p:nvPr/>
          </p:nvSpPr>
          <p:spPr>
            <a:xfrm>
              <a:off x="13045107" y="5576504"/>
              <a:ext cx="6350" cy="3810"/>
            </a:xfrm>
            <a:custGeom>
              <a:avLst/>
              <a:gdLst/>
              <a:ahLst/>
              <a:cxnLst/>
              <a:rect l="l" t="t" r="r" b="b"/>
              <a:pathLst>
                <a:path w="6350" h="3810">
                  <a:moveTo>
                    <a:pt x="5800" y="2052"/>
                  </a:moveTo>
                  <a:lnTo>
                    <a:pt x="2146" y="0"/>
                  </a:lnTo>
                  <a:lnTo>
                    <a:pt x="0" y="3601"/>
                  </a:lnTo>
                </a:path>
              </a:pathLst>
            </a:custGeom>
            <a:ln w="4188">
              <a:solidFill>
                <a:srgbClr val="323537"/>
              </a:solidFill>
            </a:ln>
          </p:spPr>
          <p:txBody>
            <a:bodyPr wrap="square" lIns="0" tIns="0" rIns="0" bIns="0" rtlCol="0"/>
            <a:lstStyle/>
            <a:p>
              <a:endParaRPr/>
            </a:p>
          </p:txBody>
        </p:sp>
        <p:sp>
          <p:nvSpPr>
            <p:cNvPr id="12" name="object 12"/>
            <p:cNvSpPr/>
            <p:nvPr/>
          </p:nvSpPr>
          <p:spPr>
            <a:xfrm>
              <a:off x="12592612" y="5587357"/>
              <a:ext cx="448309" cy="750570"/>
            </a:xfrm>
            <a:custGeom>
              <a:avLst/>
              <a:gdLst/>
              <a:ahLst/>
              <a:cxnLst/>
              <a:rect l="l" t="t" r="r" b="b"/>
              <a:pathLst>
                <a:path w="448309" h="750570">
                  <a:moveTo>
                    <a:pt x="448164" y="0"/>
                  </a:moveTo>
                  <a:lnTo>
                    <a:pt x="0" y="750448"/>
                  </a:lnTo>
                </a:path>
              </a:pathLst>
            </a:custGeom>
            <a:ln w="4188">
              <a:solidFill>
                <a:srgbClr val="323537"/>
              </a:solidFill>
              <a:prstDash val="dash"/>
            </a:ln>
          </p:spPr>
          <p:txBody>
            <a:bodyPr wrap="square" lIns="0" tIns="0" rIns="0" bIns="0" rtlCol="0"/>
            <a:lstStyle/>
            <a:p>
              <a:endParaRPr/>
            </a:p>
          </p:txBody>
        </p:sp>
        <p:sp>
          <p:nvSpPr>
            <p:cNvPr id="13" name="object 13"/>
            <p:cNvSpPr/>
            <p:nvPr/>
          </p:nvSpPr>
          <p:spPr>
            <a:xfrm>
              <a:off x="12588300" y="6341424"/>
              <a:ext cx="4445" cy="5080"/>
            </a:xfrm>
            <a:custGeom>
              <a:avLst/>
              <a:gdLst/>
              <a:ahLst/>
              <a:cxnLst/>
              <a:rect l="l" t="t" r="r" b="b"/>
              <a:pathLst>
                <a:path w="4445" h="5079">
                  <a:moveTo>
                    <a:pt x="2146" y="0"/>
                  </a:moveTo>
                  <a:lnTo>
                    <a:pt x="0" y="3601"/>
                  </a:lnTo>
                  <a:lnTo>
                    <a:pt x="4073" y="4554"/>
                  </a:lnTo>
                </a:path>
              </a:pathLst>
            </a:custGeom>
            <a:ln w="4188">
              <a:solidFill>
                <a:srgbClr val="323537"/>
              </a:solidFill>
            </a:ln>
          </p:spPr>
          <p:txBody>
            <a:bodyPr wrap="square" lIns="0" tIns="0" rIns="0" bIns="0" rtlCol="0"/>
            <a:lstStyle/>
            <a:p>
              <a:endParaRPr/>
            </a:p>
          </p:txBody>
        </p:sp>
        <p:sp>
          <p:nvSpPr>
            <p:cNvPr id="14" name="object 14"/>
            <p:cNvSpPr/>
            <p:nvPr/>
          </p:nvSpPr>
          <p:spPr>
            <a:xfrm>
              <a:off x="12600612" y="6347915"/>
              <a:ext cx="539750" cy="127000"/>
            </a:xfrm>
            <a:custGeom>
              <a:avLst/>
              <a:gdLst/>
              <a:ahLst/>
              <a:cxnLst/>
              <a:rect l="l" t="t" r="r" b="b"/>
              <a:pathLst>
                <a:path w="539750" h="127000">
                  <a:moveTo>
                    <a:pt x="0" y="0"/>
                  </a:moveTo>
                  <a:lnTo>
                    <a:pt x="539428" y="126854"/>
                  </a:lnTo>
                </a:path>
              </a:pathLst>
            </a:custGeom>
            <a:ln w="4188">
              <a:solidFill>
                <a:srgbClr val="323537"/>
              </a:solidFill>
              <a:prstDash val="dash"/>
            </a:ln>
          </p:spPr>
          <p:txBody>
            <a:bodyPr wrap="square" lIns="0" tIns="0" rIns="0" bIns="0" rtlCol="0"/>
            <a:lstStyle/>
            <a:p>
              <a:endParaRPr/>
            </a:p>
          </p:txBody>
        </p:sp>
        <p:sp>
          <p:nvSpPr>
            <p:cNvPr id="15" name="object 15"/>
            <p:cNvSpPr/>
            <p:nvPr/>
          </p:nvSpPr>
          <p:spPr>
            <a:xfrm>
              <a:off x="13144162" y="6473202"/>
              <a:ext cx="6985" cy="3810"/>
            </a:xfrm>
            <a:custGeom>
              <a:avLst/>
              <a:gdLst/>
              <a:ahLst/>
              <a:cxnLst/>
              <a:rect l="l" t="t" r="r" b="b"/>
              <a:pathLst>
                <a:path w="6984" h="3810">
                  <a:moveTo>
                    <a:pt x="0" y="2533"/>
                  </a:moveTo>
                  <a:lnTo>
                    <a:pt x="4073" y="3497"/>
                  </a:lnTo>
                  <a:lnTo>
                    <a:pt x="6376" y="0"/>
                  </a:lnTo>
                </a:path>
              </a:pathLst>
            </a:custGeom>
            <a:ln w="4188">
              <a:solidFill>
                <a:srgbClr val="323537"/>
              </a:solidFill>
            </a:ln>
          </p:spPr>
          <p:txBody>
            <a:bodyPr wrap="square" lIns="0" tIns="0" rIns="0" bIns="0" rtlCol="0"/>
            <a:lstStyle/>
            <a:p>
              <a:endParaRPr/>
            </a:p>
          </p:txBody>
        </p:sp>
        <p:sp>
          <p:nvSpPr>
            <p:cNvPr id="16" name="object 16"/>
            <p:cNvSpPr/>
            <p:nvPr/>
          </p:nvSpPr>
          <p:spPr>
            <a:xfrm>
              <a:off x="13155159" y="5867470"/>
              <a:ext cx="394970" cy="598805"/>
            </a:xfrm>
            <a:custGeom>
              <a:avLst/>
              <a:gdLst/>
              <a:ahLst/>
              <a:cxnLst/>
              <a:rect l="l" t="t" r="r" b="b"/>
              <a:pathLst>
                <a:path w="394969" h="598804">
                  <a:moveTo>
                    <a:pt x="0" y="598725"/>
                  </a:moveTo>
                  <a:lnTo>
                    <a:pt x="394595" y="0"/>
                  </a:lnTo>
                </a:path>
              </a:pathLst>
            </a:custGeom>
            <a:ln w="4188">
              <a:solidFill>
                <a:srgbClr val="323537"/>
              </a:solidFill>
              <a:prstDash val="dash"/>
            </a:ln>
          </p:spPr>
          <p:txBody>
            <a:bodyPr wrap="square" lIns="0" tIns="0" rIns="0" bIns="0" rtlCol="0"/>
            <a:lstStyle/>
            <a:p>
              <a:endParaRPr/>
            </a:p>
          </p:txBody>
        </p:sp>
        <p:sp>
          <p:nvSpPr>
            <p:cNvPr id="17" name="object 17"/>
            <p:cNvSpPr/>
            <p:nvPr/>
          </p:nvSpPr>
          <p:spPr>
            <a:xfrm>
              <a:off x="13550707" y="5858426"/>
              <a:ext cx="3810" cy="5715"/>
            </a:xfrm>
            <a:custGeom>
              <a:avLst/>
              <a:gdLst/>
              <a:ahLst/>
              <a:cxnLst/>
              <a:rect l="l" t="t" r="r" b="b"/>
              <a:pathLst>
                <a:path w="3809" h="5714">
                  <a:moveTo>
                    <a:pt x="1350" y="5539"/>
                  </a:moveTo>
                  <a:lnTo>
                    <a:pt x="3654" y="2041"/>
                  </a:lnTo>
                  <a:lnTo>
                    <a:pt x="0" y="0"/>
                  </a:lnTo>
                </a:path>
              </a:pathLst>
            </a:custGeom>
            <a:ln w="4188">
              <a:solidFill>
                <a:srgbClr val="323537"/>
              </a:solidFill>
            </a:ln>
          </p:spPr>
          <p:txBody>
            <a:bodyPr wrap="square" lIns="0" tIns="0" rIns="0" bIns="0" rtlCol="0"/>
            <a:lstStyle/>
            <a:p>
              <a:endParaRPr/>
            </a:p>
          </p:txBody>
        </p:sp>
        <p:sp>
          <p:nvSpPr>
            <p:cNvPr id="18" name="object 18"/>
            <p:cNvSpPr/>
            <p:nvPr/>
          </p:nvSpPr>
          <p:spPr>
            <a:xfrm>
              <a:off x="13054527" y="5580585"/>
              <a:ext cx="488950" cy="274320"/>
            </a:xfrm>
            <a:custGeom>
              <a:avLst/>
              <a:gdLst/>
              <a:ahLst/>
              <a:cxnLst/>
              <a:rect l="l" t="t" r="r" b="b"/>
              <a:pathLst>
                <a:path w="488950" h="274320">
                  <a:moveTo>
                    <a:pt x="488937" y="273782"/>
                  </a:moveTo>
                  <a:lnTo>
                    <a:pt x="0" y="0"/>
                  </a:lnTo>
                </a:path>
              </a:pathLst>
            </a:custGeom>
            <a:ln w="4188">
              <a:solidFill>
                <a:srgbClr val="323537"/>
              </a:solidFill>
              <a:prstDash val="dash"/>
            </a:ln>
          </p:spPr>
          <p:txBody>
            <a:bodyPr wrap="square" lIns="0" tIns="0" rIns="0" bIns="0" rtlCol="0"/>
            <a:lstStyle/>
            <a:p>
              <a:endParaRPr/>
            </a:p>
          </p:txBody>
        </p:sp>
        <p:sp>
          <p:nvSpPr>
            <p:cNvPr id="19" name="object 19"/>
            <p:cNvSpPr/>
            <p:nvPr/>
          </p:nvSpPr>
          <p:spPr>
            <a:xfrm>
              <a:off x="12228062" y="6966814"/>
              <a:ext cx="3175" cy="6985"/>
            </a:xfrm>
            <a:custGeom>
              <a:avLst/>
              <a:gdLst/>
              <a:ahLst/>
              <a:cxnLst/>
              <a:rect l="l" t="t" r="r" b="b"/>
              <a:pathLst>
                <a:path w="3175" h="6984">
                  <a:moveTo>
                    <a:pt x="2136" y="0"/>
                  </a:moveTo>
                  <a:lnTo>
                    <a:pt x="0" y="3601"/>
                  </a:lnTo>
                  <a:lnTo>
                    <a:pt x="2795" y="6722"/>
                  </a:lnTo>
                </a:path>
              </a:pathLst>
            </a:custGeom>
            <a:ln w="4188">
              <a:solidFill>
                <a:srgbClr val="323537"/>
              </a:solidFill>
            </a:ln>
          </p:spPr>
          <p:txBody>
            <a:bodyPr wrap="square" lIns="0" tIns="0" rIns="0" bIns="0" rtlCol="0"/>
            <a:lstStyle/>
            <a:p>
              <a:endParaRPr/>
            </a:p>
          </p:txBody>
        </p:sp>
        <p:sp>
          <p:nvSpPr>
            <p:cNvPr id="20" name="object 20"/>
            <p:cNvSpPr/>
            <p:nvPr/>
          </p:nvSpPr>
          <p:spPr>
            <a:xfrm>
              <a:off x="12236313" y="6979641"/>
              <a:ext cx="226695" cy="253365"/>
            </a:xfrm>
            <a:custGeom>
              <a:avLst/>
              <a:gdLst/>
              <a:ahLst/>
              <a:cxnLst/>
              <a:rect l="l" t="t" r="r" b="b"/>
              <a:pathLst>
                <a:path w="226695" h="253365">
                  <a:moveTo>
                    <a:pt x="0" y="0"/>
                  </a:moveTo>
                  <a:lnTo>
                    <a:pt x="226474" y="253269"/>
                  </a:lnTo>
                </a:path>
              </a:pathLst>
            </a:custGeom>
            <a:ln w="4188">
              <a:solidFill>
                <a:srgbClr val="323537"/>
              </a:solidFill>
              <a:prstDash val="dash"/>
            </a:ln>
          </p:spPr>
          <p:txBody>
            <a:bodyPr wrap="square" lIns="0" tIns="0" rIns="0" bIns="0" rtlCol="0"/>
            <a:lstStyle/>
            <a:p>
              <a:endParaRPr/>
            </a:p>
          </p:txBody>
        </p:sp>
        <p:sp>
          <p:nvSpPr>
            <p:cNvPr id="21" name="object 21"/>
            <p:cNvSpPr/>
            <p:nvPr/>
          </p:nvSpPr>
          <p:spPr>
            <a:xfrm>
              <a:off x="12465519" y="7235962"/>
              <a:ext cx="6350" cy="3175"/>
            </a:xfrm>
            <a:custGeom>
              <a:avLst/>
              <a:gdLst/>
              <a:ahLst/>
              <a:cxnLst/>
              <a:rect l="l" t="t" r="r" b="b"/>
              <a:pathLst>
                <a:path w="6350" h="3175">
                  <a:moveTo>
                    <a:pt x="0" y="0"/>
                  </a:moveTo>
                  <a:lnTo>
                    <a:pt x="2795" y="3120"/>
                  </a:lnTo>
                  <a:lnTo>
                    <a:pt x="5884" y="293"/>
                  </a:lnTo>
                </a:path>
              </a:pathLst>
            </a:custGeom>
            <a:ln w="4188">
              <a:solidFill>
                <a:srgbClr val="323537"/>
              </a:solidFill>
            </a:ln>
          </p:spPr>
          <p:txBody>
            <a:bodyPr wrap="square" lIns="0" tIns="0" rIns="0" bIns="0" rtlCol="0"/>
            <a:lstStyle/>
            <a:p>
              <a:endParaRPr/>
            </a:p>
          </p:txBody>
        </p:sp>
        <p:sp>
          <p:nvSpPr>
            <p:cNvPr id="22" name="object 22"/>
            <p:cNvSpPr/>
            <p:nvPr/>
          </p:nvSpPr>
          <p:spPr>
            <a:xfrm>
              <a:off x="12477622" y="6727626"/>
              <a:ext cx="509905" cy="503555"/>
            </a:xfrm>
            <a:custGeom>
              <a:avLst/>
              <a:gdLst/>
              <a:ahLst/>
              <a:cxnLst/>
              <a:rect l="l" t="t" r="r" b="b"/>
              <a:pathLst>
                <a:path w="509904" h="503554">
                  <a:moveTo>
                    <a:pt x="0" y="502937"/>
                  </a:moveTo>
                  <a:lnTo>
                    <a:pt x="481283" y="62542"/>
                  </a:lnTo>
                  <a:lnTo>
                    <a:pt x="509450" y="0"/>
                  </a:lnTo>
                </a:path>
              </a:pathLst>
            </a:custGeom>
            <a:ln w="4188">
              <a:solidFill>
                <a:srgbClr val="323537"/>
              </a:solidFill>
              <a:prstDash val="dash"/>
            </a:ln>
          </p:spPr>
          <p:txBody>
            <a:bodyPr wrap="square" lIns="0" tIns="0" rIns="0" bIns="0" rtlCol="0"/>
            <a:lstStyle/>
            <a:p>
              <a:endParaRPr/>
            </a:p>
          </p:txBody>
        </p:sp>
        <p:sp>
          <p:nvSpPr>
            <p:cNvPr id="23" name="object 23"/>
            <p:cNvSpPr/>
            <p:nvPr/>
          </p:nvSpPr>
          <p:spPr>
            <a:xfrm>
              <a:off x="12986472" y="6718905"/>
              <a:ext cx="4445" cy="5080"/>
            </a:xfrm>
            <a:custGeom>
              <a:avLst/>
              <a:gdLst/>
              <a:ahLst/>
              <a:cxnLst/>
              <a:rect l="l" t="t" r="r" b="b"/>
              <a:pathLst>
                <a:path w="4445" h="5079">
                  <a:moveTo>
                    <a:pt x="2335" y="4879"/>
                  </a:moveTo>
                  <a:lnTo>
                    <a:pt x="4052" y="1057"/>
                  </a:lnTo>
                  <a:lnTo>
                    <a:pt x="0" y="0"/>
                  </a:lnTo>
                </a:path>
              </a:pathLst>
            </a:custGeom>
            <a:ln w="4188">
              <a:solidFill>
                <a:srgbClr val="323537"/>
              </a:solidFill>
            </a:ln>
          </p:spPr>
          <p:txBody>
            <a:bodyPr wrap="square" lIns="0" tIns="0" rIns="0" bIns="0" rtlCol="0"/>
            <a:lstStyle/>
            <a:p>
              <a:endParaRPr/>
            </a:p>
          </p:txBody>
        </p:sp>
        <p:sp>
          <p:nvSpPr>
            <p:cNvPr id="24" name="object 24"/>
            <p:cNvSpPr/>
            <p:nvPr/>
          </p:nvSpPr>
          <p:spPr>
            <a:xfrm>
              <a:off x="12466587" y="6583452"/>
              <a:ext cx="512445" cy="133985"/>
            </a:xfrm>
            <a:custGeom>
              <a:avLst/>
              <a:gdLst/>
              <a:ahLst/>
              <a:cxnLst/>
              <a:rect l="l" t="t" r="r" b="b"/>
              <a:pathLst>
                <a:path w="512445" h="133984">
                  <a:moveTo>
                    <a:pt x="511827" y="133357"/>
                  </a:moveTo>
                  <a:lnTo>
                    <a:pt x="0" y="0"/>
                  </a:lnTo>
                </a:path>
              </a:pathLst>
            </a:custGeom>
            <a:ln w="4188">
              <a:solidFill>
                <a:srgbClr val="323537"/>
              </a:solidFill>
              <a:prstDash val="dash"/>
            </a:ln>
          </p:spPr>
          <p:txBody>
            <a:bodyPr wrap="square" lIns="0" tIns="0" rIns="0" bIns="0" rtlCol="0"/>
            <a:lstStyle/>
            <a:p>
              <a:endParaRPr/>
            </a:p>
          </p:txBody>
        </p:sp>
        <p:sp>
          <p:nvSpPr>
            <p:cNvPr id="25" name="object 25"/>
            <p:cNvSpPr/>
            <p:nvPr/>
          </p:nvSpPr>
          <p:spPr>
            <a:xfrm>
              <a:off x="12456371" y="6581344"/>
              <a:ext cx="6350" cy="3810"/>
            </a:xfrm>
            <a:custGeom>
              <a:avLst/>
              <a:gdLst/>
              <a:ahLst/>
              <a:cxnLst/>
              <a:rect l="l" t="t" r="r" b="b"/>
              <a:pathLst>
                <a:path w="6350" h="3809">
                  <a:moveTo>
                    <a:pt x="6188" y="1057"/>
                  </a:moveTo>
                  <a:lnTo>
                    <a:pt x="2136" y="0"/>
                  </a:lnTo>
                  <a:lnTo>
                    <a:pt x="0" y="3601"/>
                  </a:lnTo>
                </a:path>
              </a:pathLst>
            </a:custGeom>
            <a:ln w="4188">
              <a:solidFill>
                <a:srgbClr val="323537"/>
              </a:solidFill>
            </a:ln>
          </p:spPr>
          <p:txBody>
            <a:bodyPr wrap="square" lIns="0" tIns="0" rIns="0" bIns="0" rtlCol="0"/>
            <a:lstStyle/>
            <a:p>
              <a:endParaRPr/>
            </a:p>
          </p:txBody>
        </p:sp>
        <p:sp>
          <p:nvSpPr>
            <p:cNvPr id="26" name="object 26"/>
            <p:cNvSpPr/>
            <p:nvPr/>
          </p:nvSpPr>
          <p:spPr>
            <a:xfrm>
              <a:off x="12232330" y="6592155"/>
              <a:ext cx="220345" cy="371475"/>
            </a:xfrm>
            <a:custGeom>
              <a:avLst/>
              <a:gdLst/>
              <a:ahLst/>
              <a:cxnLst/>
              <a:rect l="l" t="t" r="r" b="b"/>
              <a:pathLst>
                <a:path w="220345" h="371475">
                  <a:moveTo>
                    <a:pt x="219773" y="0"/>
                  </a:moveTo>
                  <a:lnTo>
                    <a:pt x="0" y="371056"/>
                  </a:lnTo>
                </a:path>
              </a:pathLst>
            </a:custGeom>
            <a:ln w="4188">
              <a:solidFill>
                <a:srgbClr val="323537"/>
              </a:solidFill>
              <a:prstDash val="dash"/>
            </a:ln>
          </p:spPr>
          <p:txBody>
            <a:bodyPr wrap="square" lIns="0" tIns="0" rIns="0" bIns="0" rtlCol="0"/>
            <a:lstStyle/>
            <a:p>
              <a:endParaRPr/>
            </a:p>
          </p:txBody>
        </p:sp>
        <p:sp>
          <p:nvSpPr>
            <p:cNvPr id="27" name="object 27"/>
            <p:cNvSpPr/>
            <p:nvPr/>
          </p:nvSpPr>
          <p:spPr>
            <a:xfrm>
              <a:off x="11092143" y="4463355"/>
              <a:ext cx="6350" cy="3810"/>
            </a:xfrm>
            <a:custGeom>
              <a:avLst/>
              <a:gdLst/>
              <a:ahLst/>
              <a:cxnLst/>
              <a:rect l="l" t="t" r="r" b="b"/>
              <a:pathLst>
                <a:path w="6350" h="3810">
                  <a:moveTo>
                    <a:pt x="5853" y="2052"/>
                  </a:moveTo>
                  <a:lnTo>
                    <a:pt x="2198" y="0"/>
                  </a:lnTo>
                  <a:lnTo>
                    <a:pt x="0" y="3570"/>
                  </a:lnTo>
                </a:path>
              </a:pathLst>
            </a:custGeom>
            <a:ln w="4188">
              <a:solidFill>
                <a:srgbClr val="323537"/>
              </a:solidFill>
            </a:ln>
          </p:spPr>
          <p:txBody>
            <a:bodyPr wrap="square" lIns="0" tIns="0" rIns="0" bIns="0" rtlCol="0"/>
            <a:lstStyle/>
            <a:p>
              <a:endParaRPr/>
            </a:p>
          </p:txBody>
        </p:sp>
        <p:sp>
          <p:nvSpPr>
            <p:cNvPr id="28" name="object 28"/>
            <p:cNvSpPr/>
            <p:nvPr/>
          </p:nvSpPr>
          <p:spPr>
            <a:xfrm>
              <a:off x="10849107" y="4474152"/>
              <a:ext cx="238760" cy="387350"/>
            </a:xfrm>
            <a:custGeom>
              <a:avLst/>
              <a:gdLst/>
              <a:ahLst/>
              <a:cxnLst/>
              <a:rect l="l" t="t" r="r" b="b"/>
              <a:pathLst>
                <a:path w="238759" h="387350">
                  <a:moveTo>
                    <a:pt x="238579" y="0"/>
                  </a:moveTo>
                  <a:lnTo>
                    <a:pt x="0" y="386920"/>
                  </a:lnTo>
                </a:path>
              </a:pathLst>
            </a:custGeom>
            <a:ln w="4188">
              <a:solidFill>
                <a:srgbClr val="323537"/>
              </a:solidFill>
              <a:prstDash val="dash"/>
            </a:ln>
          </p:spPr>
          <p:txBody>
            <a:bodyPr wrap="square" lIns="0" tIns="0" rIns="0" bIns="0" rtlCol="0"/>
            <a:lstStyle/>
            <a:p>
              <a:endParaRPr/>
            </a:p>
          </p:txBody>
        </p:sp>
        <p:sp>
          <p:nvSpPr>
            <p:cNvPr id="29" name="object 29"/>
            <p:cNvSpPr/>
            <p:nvPr/>
          </p:nvSpPr>
          <p:spPr>
            <a:xfrm>
              <a:off x="10844679" y="4864685"/>
              <a:ext cx="3810" cy="5715"/>
            </a:xfrm>
            <a:custGeom>
              <a:avLst/>
              <a:gdLst/>
              <a:ahLst/>
              <a:cxnLst/>
              <a:rect l="l" t="t" r="r" b="b"/>
              <a:pathLst>
                <a:path w="3809" h="5714">
                  <a:moveTo>
                    <a:pt x="2198" y="0"/>
                  </a:moveTo>
                  <a:lnTo>
                    <a:pt x="0" y="3560"/>
                  </a:lnTo>
                  <a:lnTo>
                    <a:pt x="3612" y="5685"/>
                  </a:lnTo>
                </a:path>
              </a:pathLst>
            </a:custGeom>
            <a:ln w="4188">
              <a:solidFill>
                <a:srgbClr val="323537"/>
              </a:solidFill>
            </a:ln>
          </p:spPr>
          <p:txBody>
            <a:bodyPr wrap="square" lIns="0" tIns="0" rIns="0" bIns="0" rtlCol="0"/>
            <a:lstStyle/>
            <a:p>
              <a:endParaRPr/>
            </a:p>
          </p:txBody>
        </p:sp>
        <p:sp>
          <p:nvSpPr>
            <p:cNvPr id="30" name="object 30"/>
            <p:cNvSpPr/>
            <p:nvPr/>
          </p:nvSpPr>
          <p:spPr>
            <a:xfrm>
              <a:off x="10855593" y="4874650"/>
              <a:ext cx="448945" cy="263525"/>
            </a:xfrm>
            <a:custGeom>
              <a:avLst/>
              <a:gdLst/>
              <a:ahLst/>
              <a:cxnLst/>
              <a:rect l="l" t="t" r="r" b="b"/>
              <a:pathLst>
                <a:path w="448945" h="263525">
                  <a:moveTo>
                    <a:pt x="0" y="0"/>
                  </a:moveTo>
                  <a:lnTo>
                    <a:pt x="448907" y="263321"/>
                  </a:lnTo>
                </a:path>
              </a:pathLst>
            </a:custGeom>
            <a:ln w="4188">
              <a:solidFill>
                <a:srgbClr val="323537"/>
              </a:solidFill>
              <a:prstDash val="dash"/>
            </a:ln>
          </p:spPr>
          <p:txBody>
            <a:bodyPr wrap="square" lIns="0" tIns="0" rIns="0" bIns="0" rtlCol="0"/>
            <a:lstStyle/>
            <a:p>
              <a:endParaRPr/>
            </a:p>
          </p:txBody>
        </p:sp>
        <p:pic>
          <p:nvPicPr>
            <p:cNvPr id="31" name="object 31"/>
            <p:cNvPicPr/>
            <p:nvPr/>
          </p:nvPicPr>
          <p:blipFill>
            <a:blip r:embed="rId5" cstate="screen">
              <a:extLst>
                <a:ext uri="{28A0092B-C50C-407E-A947-70E740481C1C}">
                  <a14:useLocalDpi xmlns:a14="http://schemas.microsoft.com/office/drawing/2010/main"/>
                </a:ext>
              </a:extLst>
            </a:blip>
            <a:stretch>
              <a:fillRect/>
            </a:stretch>
          </p:blipFill>
          <p:spPr>
            <a:xfrm>
              <a:off x="11306057" y="4782864"/>
              <a:ext cx="366797" cy="361452"/>
            </a:xfrm>
            <a:prstGeom prst="rect">
              <a:avLst/>
            </a:prstGeom>
          </p:spPr>
        </p:pic>
        <p:sp>
          <p:nvSpPr>
            <p:cNvPr id="32" name="object 32"/>
            <p:cNvSpPr/>
            <p:nvPr/>
          </p:nvSpPr>
          <p:spPr>
            <a:xfrm>
              <a:off x="11101689" y="4467482"/>
              <a:ext cx="558165" cy="313690"/>
            </a:xfrm>
            <a:custGeom>
              <a:avLst/>
              <a:gdLst/>
              <a:ahLst/>
              <a:cxnLst/>
              <a:rect l="l" t="t" r="r" b="b"/>
              <a:pathLst>
                <a:path w="558165" h="313689">
                  <a:moveTo>
                    <a:pt x="558024" y="313330"/>
                  </a:moveTo>
                  <a:lnTo>
                    <a:pt x="0" y="0"/>
                  </a:lnTo>
                </a:path>
              </a:pathLst>
            </a:custGeom>
            <a:ln w="4188">
              <a:solidFill>
                <a:srgbClr val="323537"/>
              </a:solidFill>
              <a:prstDash val="dash"/>
            </a:ln>
          </p:spPr>
          <p:txBody>
            <a:bodyPr wrap="square" lIns="0" tIns="0" rIns="0" bIns="0" rtlCol="0"/>
            <a:lstStyle/>
            <a:p>
              <a:endParaRPr/>
            </a:p>
          </p:txBody>
        </p:sp>
        <p:sp>
          <p:nvSpPr>
            <p:cNvPr id="33" name="object 33"/>
            <p:cNvSpPr/>
            <p:nvPr/>
          </p:nvSpPr>
          <p:spPr>
            <a:xfrm>
              <a:off x="13170733" y="8535597"/>
              <a:ext cx="170815" cy="103505"/>
            </a:xfrm>
            <a:custGeom>
              <a:avLst/>
              <a:gdLst/>
              <a:ahLst/>
              <a:cxnLst/>
              <a:rect l="l" t="t" r="r" b="b"/>
              <a:pathLst>
                <a:path w="170815" h="103504">
                  <a:moveTo>
                    <a:pt x="170235" y="103305"/>
                  </a:moveTo>
                  <a:lnTo>
                    <a:pt x="0" y="0"/>
                  </a:lnTo>
                </a:path>
              </a:pathLst>
            </a:custGeom>
            <a:ln w="20941">
              <a:solidFill>
                <a:srgbClr val="FFC0C0"/>
              </a:solidFill>
            </a:ln>
          </p:spPr>
          <p:txBody>
            <a:bodyPr wrap="square" lIns="0" tIns="0" rIns="0" bIns="0" rtlCol="0"/>
            <a:lstStyle/>
            <a:p>
              <a:endParaRPr/>
            </a:p>
          </p:txBody>
        </p:sp>
        <p:sp>
          <p:nvSpPr>
            <p:cNvPr id="34" name="object 34"/>
            <p:cNvSpPr/>
            <p:nvPr/>
          </p:nvSpPr>
          <p:spPr>
            <a:xfrm>
              <a:off x="13340965" y="8638901"/>
              <a:ext cx="796925" cy="371475"/>
            </a:xfrm>
            <a:custGeom>
              <a:avLst/>
              <a:gdLst/>
              <a:ahLst/>
              <a:cxnLst/>
              <a:rect l="l" t="t" r="r" b="b"/>
              <a:pathLst>
                <a:path w="796925" h="371475">
                  <a:moveTo>
                    <a:pt x="796300" y="138550"/>
                  </a:moveTo>
                  <a:lnTo>
                    <a:pt x="754458" y="147377"/>
                  </a:lnTo>
                  <a:lnTo>
                    <a:pt x="707899" y="232235"/>
                  </a:lnTo>
                  <a:lnTo>
                    <a:pt x="678756" y="279149"/>
                  </a:lnTo>
                  <a:lnTo>
                    <a:pt x="623677" y="326209"/>
                  </a:lnTo>
                  <a:lnTo>
                    <a:pt x="582562" y="350047"/>
                  </a:lnTo>
                  <a:lnTo>
                    <a:pt x="537306" y="367390"/>
                  </a:lnTo>
                  <a:lnTo>
                    <a:pt x="488868" y="371059"/>
                  </a:lnTo>
                  <a:lnTo>
                    <a:pt x="438206" y="353874"/>
                  </a:lnTo>
                  <a:lnTo>
                    <a:pt x="340798" y="281697"/>
                  </a:lnTo>
                  <a:lnTo>
                    <a:pt x="193380" y="161929"/>
                  </a:lnTo>
                  <a:lnTo>
                    <a:pt x="58823" y="49665"/>
                  </a:lnTo>
                  <a:lnTo>
                    <a:pt x="0" y="0"/>
                  </a:lnTo>
                </a:path>
              </a:pathLst>
            </a:custGeom>
            <a:ln w="20941">
              <a:solidFill>
                <a:srgbClr val="FFC0C0"/>
              </a:solidFill>
            </a:ln>
          </p:spPr>
          <p:txBody>
            <a:bodyPr wrap="square" lIns="0" tIns="0" rIns="0" bIns="0" rtlCol="0"/>
            <a:lstStyle/>
            <a:p>
              <a:endParaRPr/>
            </a:p>
          </p:txBody>
        </p:sp>
        <p:sp>
          <p:nvSpPr>
            <p:cNvPr id="35" name="object 35"/>
            <p:cNvSpPr/>
            <p:nvPr/>
          </p:nvSpPr>
          <p:spPr>
            <a:xfrm>
              <a:off x="13170728" y="7415473"/>
              <a:ext cx="1489075" cy="1120140"/>
            </a:xfrm>
            <a:custGeom>
              <a:avLst/>
              <a:gdLst/>
              <a:ahLst/>
              <a:cxnLst/>
              <a:rect l="l" t="t" r="r" b="b"/>
              <a:pathLst>
                <a:path w="1489075" h="1120140">
                  <a:moveTo>
                    <a:pt x="1488991" y="0"/>
                  </a:moveTo>
                  <a:lnTo>
                    <a:pt x="1259767" y="121870"/>
                  </a:lnTo>
                  <a:lnTo>
                    <a:pt x="1135009" y="189252"/>
                  </a:lnTo>
                  <a:lnTo>
                    <a:pt x="1071204" y="226228"/>
                  </a:lnTo>
                  <a:lnTo>
                    <a:pt x="1024837" y="256882"/>
                  </a:lnTo>
                  <a:lnTo>
                    <a:pt x="979854" y="292681"/>
                  </a:lnTo>
                  <a:lnTo>
                    <a:pt x="927756" y="348947"/>
                  </a:lnTo>
                  <a:lnTo>
                    <a:pt x="902311" y="385006"/>
                  </a:lnTo>
                  <a:lnTo>
                    <a:pt x="879015" y="426482"/>
                  </a:lnTo>
                  <a:lnTo>
                    <a:pt x="859176" y="473475"/>
                  </a:lnTo>
                  <a:lnTo>
                    <a:pt x="844103" y="526086"/>
                  </a:lnTo>
                  <a:lnTo>
                    <a:pt x="835105" y="584415"/>
                  </a:lnTo>
                  <a:lnTo>
                    <a:pt x="833491" y="648562"/>
                  </a:lnTo>
                  <a:lnTo>
                    <a:pt x="840571" y="718627"/>
                  </a:lnTo>
                  <a:lnTo>
                    <a:pt x="848644" y="764091"/>
                  </a:lnTo>
                  <a:lnTo>
                    <a:pt x="806666" y="787253"/>
                  </a:lnTo>
                  <a:lnTo>
                    <a:pt x="541637" y="936034"/>
                  </a:lnTo>
                  <a:lnTo>
                    <a:pt x="350257" y="1032894"/>
                  </a:lnTo>
                  <a:lnTo>
                    <a:pt x="248059" y="1083406"/>
                  </a:lnTo>
                  <a:lnTo>
                    <a:pt x="200477" y="1103975"/>
                  </a:lnTo>
                  <a:lnTo>
                    <a:pt x="129597" y="1115648"/>
                  </a:lnTo>
                  <a:lnTo>
                    <a:pt x="71961" y="1118425"/>
                  </a:lnTo>
                  <a:lnTo>
                    <a:pt x="21580" y="1119771"/>
                  </a:lnTo>
                  <a:lnTo>
                    <a:pt x="0" y="1120122"/>
                  </a:lnTo>
                </a:path>
              </a:pathLst>
            </a:custGeom>
            <a:ln w="20941">
              <a:solidFill>
                <a:srgbClr val="FFC0C0"/>
              </a:solidFill>
            </a:ln>
          </p:spPr>
          <p:txBody>
            <a:bodyPr wrap="square" lIns="0" tIns="0" rIns="0" bIns="0" rtlCol="0"/>
            <a:lstStyle/>
            <a:p>
              <a:endParaRPr/>
            </a:p>
          </p:txBody>
        </p:sp>
        <p:sp>
          <p:nvSpPr>
            <p:cNvPr id="36" name="object 36"/>
            <p:cNvSpPr/>
            <p:nvPr/>
          </p:nvSpPr>
          <p:spPr>
            <a:xfrm>
              <a:off x="14018040" y="8179561"/>
              <a:ext cx="292100" cy="1541780"/>
            </a:xfrm>
            <a:custGeom>
              <a:avLst/>
              <a:gdLst/>
              <a:ahLst/>
              <a:cxnLst/>
              <a:rect l="l" t="t" r="r" b="b"/>
              <a:pathLst>
                <a:path w="292100" h="1541779">
                  <a:moveTo>
                    <a:pt x="1329" y="0"/>
                  </a:moveTo>
                  <a:lnTo>
                    <a:pt x="0" y="59181"/>
                  </a:lnTo>
                  <a:lnTo>
                    <a:pt x="1539" y="102761"/>
                  </a:lnTo>
                  <a:lnTo>
                    <a:pt x="140948" y="716072"/>
                  </a:lnTo>
                  <a:lnTo>
                    <a:pt x="146248" y="752795"/>
                  </a:lnTo>
                  <a:lnTo>
                    <a:pt x="145639" y="789663"/>
                  </a:lnTo>
                  <a:lnTo>
                    <a:pt x="139187" y="825967"/>
                  </a:lnTo>
                  <a:lnTo>
                    <a:pt x="126959" y="860999"/>
                  </a:lnTo>
                  <a:lnTo>
                    <a:pt x="34051" y="1071339"/>
                  </a:lnTo>
                  <a:lnTo>
                    <a:pt x="27583" y="1096030"/>
                  </a:lnTo>
                  <a:lnTo>
                    <a:pt x="27597" y="1121153"/>
                  </a:lnTo>
                  <a:lnTo>
                    <a:pt x="33934" y="1145464"/>
                  </a:lnTo>
                  <a:lnTo>
                    <a:pt x="46438" y="1167723"/>
                  </a:lnTo>
                  <a:lnTo>
                    <a:pt x="258358" y="1451809"/>
                  </a:lnTo>
                  <a:lnTo>
                    <a:pt x="268442" y="1476928"/>
                  </a:lnTo>
                  <a:lnTo>
                    <a:pt x="291498" y="1541680"/>
                  </a:lnTo>
                </a:path>
              </a:pathLst>
            </a:custGeom>
            <a:ln w="20941">
              <a:solidFill>
                <a:srgbClr val="FFC0C0"/>
              </a:solidFill>
            </a:ln>
          </p:spPr>
          <p:txBody>
            <a:bodyPr wrap="square" lIns="0" tIns="0" rIns="0" bIns="0" rtlCol="0"/>
            <a:lstStyle/>
            <a:p>
              <a:endParaRPr/>
            </a:p>
          </p:txBody>
        </p:sp>
        <p:sp>
          <p:nvSpPr>
            <p:cNvPr id="37" name="object 37"/>
            <p:cNvSpPr/>
            <p:nvPr/>
          </p:nvSpPr>
          <p:spPr>
            <a:xfrm>
              <a:off x="14257556" y="9670037"/>
              <a:ext cx="81280" cy="62230"/>
            </a:xfrm>
            <a:custGeom>
              <a:avLst/>
              <a:gdLst/>
              <a:ahLst/>
              <a:cxnLst/>
              <a:rect l="l" t="t" r="r" b="b"/>
              <a:pathLst>
                <a:path w="81280" h="62229">
                  <a:moveTo>
                    <a:pt x="71055" y="0"/>
                  </a:moveTo>
                  <a:lnTo>
                    <a:pt x="50616" y="47422"/>
                  </a:lnTo>
                  <a:lnTo>
                    <a:pt x="4827" y="23580"/>
                  </a:lnTo>
                  <a:lnTo>
                    <a:pt x="0" y="32878"/>
                  </a:lnTo>
                  <a:lnTo>
                    <a:pt x="55778" y="61903"/>
                  </a:lnTo>
                  <a:lnTo>
                    <a:pt x="80678" y="4156"/>
                  </a:lnTo>
                  <a:lnTo>
                    <a:pt x="71055" y="0"/>
                  </a:lnTo>
                  <a:close/>
                </a:path>
              </a:pathLst>
            </a:custGeom>
            <a:solidFill>
              <a:srgbClr val="FFC0C0"/>
            </a:solidFill>
          </p:spPr>
          <p:txBody>
            <a:bodyPr wrap="square" lIns="0" tIns="0" rIns="0" bIns="0" rtlCol="0"/>
            <a:lstStyle/>
            <a:p>
              <a:endParaRPr/>
            </a:p>
          </p:txBody>
        </p:sp>
        <p:sp>
          <p:nvSpPr>
            <p:cNvPr id="38" name="object 38"/>
            <p:cNvSpPr/>
            <p:nvPr/>
          </p:nvSpPr>
          <p:spPr>
            <a:xfrm>
              <a:off x="14114168" y="6487598"/>
              <a:ext cx="2639695" cy="3234690"/>
            </a:xfrm>
            <a:custGeom>
              <a:avLst/>
              <a:gdLst/>
              <a:ahLst/>
              <a:cxnLst/>
              <a:rect l="l" t="t" r="r" b="b"/>
              <a:pathLst>
                <a:path w="2639694" h="3234690">
                  <a:moveTo>
                    <a:pt x="2639247" y="0"/>
                  </a:moveTo>
                  <a:lnTo>
                    <a:pt x="2451386" y="57186"/>
                  </a:lnTo>
                  <a:lnTo>
                    <a:pt x="2144746" y="201810"/>
                  </a:lnTo>
                  <a:lnTo>
                    <a:pt x="1711387" y="422610"/>
                  </a:lnTo>
                  <a:lnTo>
                    <a:pt x="1543047" y="471247"/>
                  </a:lnTo>
                  <a:lnTo>
                    <a:pt x="1431563" y="528994"/>
                  </a:lnTo>
                  <a:lnTo>
                    <a:pt x="1074464" y="727365"/>
                  </a:lnTo>
                  <a:lnTo>
                    <a:pt x="632488" y="971588"/>
                  </a:lnTo>
                  <a:lnTo>
                    <a:pt x="431070" y="1082654"/>
                  </a:lnTo>
                  <a:lnTo>
                    <a:pt x="311141" y="1148700"/>
                  </a:lnTo>
                  <a:lnTo>
                    <a:pt x="225190" y="1195847"/>
                  </a:lnTo>
                  <a:lnTo>
                    <a:pt x="125708" y="1250218"/>
                  </a:lnTo>
                  <a:lnTo>
                    <a:pt x="82699" y="1280365"/>
                  </a:lnTo>
                  <a:lnTo>
                    <a:pt x="50398" y="1316429"/>
                  </a:lnTo>
                  <a:lnTo>
                    <a:pt x="27391" y="1356866"/>
                  </a:lnTo>
                  <a:lnTo>
                    <a:pt x="12265" y="1400136"/>
                  </a:lnTo>
                  <a:lnTo>
                    <a:pt x="3605" y="1444695"/>
                  </a:lnTo>
                  <a:lnTo>
                    <a:pt x="0" y="1489002"/>
                  </a:lnTo>
                  <a:lnTo>
                    <a:pt x="33" y="1531514"/>
                  </a:lnTo>
                  <a:lnTo>
                    <a:pt x="2293" y="1570691"/>
                  </a:lnTo>
                  <a:lnTo>
                    <a:pt x="5366" y="1604988"/>
                  </a:lnTo>
                  <a:lnTo>
                    <a:pt x="7837" y="1632866"/>
                  </a:lnTo>
                  <a:lnTo>
                    <a:pt x="13196" y="1699190"/>
                  </a:lnTo>
                  <a:lnTo>
                    <a:pt x="19452" y="1766604"/>
                  </a:lnTo>
                  <a:lnTo>
                    <a:pt x="24644" y="1818923"/>
                  </a:lnTo>
                  <a:lnTo>
                    <a:pt x="142325" y="2485007"/>
                  </a:lnTo>
                  <a:lnTo>
                    <a:pt x="163046" y="2547134"/>
                  </a:lnTo>
                  <a:lnTo>
                    <a:pt x="200438" y="2600952"/>
                  </a:lnTo>
                  <a:lnTo>
                    <a:pt x="218977" y="2619018"/>
                  </a:lnTo>
                  <a:lnTo>
                    <a:pt x="245883" y="2647009"/>
                  </a:lnTo>
                  <a:lnTo>
                    <a:pt x="271787" y="2681968"/>
                  </a:lnTo>
                  <a:lnTo>
                    <a:pt x="287315" y="2720937"/>
                  </a:lnTo>
                  <a:lnTo>
                    <a:pt x="287534" y="2768068"/>
                  </a:lnTo>
                  <a:lnTo>
                    <a:pt x="274809" y="2807269"/>
                  </a:lnTo>
                  <a:lnTo>
                    <a:pt x="257454" y="2842483"/>
                  </a:lnTo>
                  <a:lnTo>
                    <a:pt x="243784" y="2877654"/>
                  </a:lnTo>
                  <a:lnTo>
                    <a:pt x="242113" y="2916722"/>
                  </a:lnTo>
                  <a:lnTo>
                    <a:pt x="249187" y="2958196"/>
                  </a:lnTo>
                  <a:lnTo>
                    <a:pt x="259083" y="3015314"/>
                  </a:lnTo>
                  <a:lnTo>
                    <a:pt x="270328" y="3079776"/>
                  </a:lnTo>
                  <a:lnTo>
                    <a:pt x="281447" y="3143279"/>
                  </a:lnTo>
                  <a:lnTo>
                    <a:pt x="290969" y="3197520"/>
                  </a:lnTo>
                  <a:lnTo>
                    <a:pt x="297420" y="3234199"/>
                  </a:lnTo>
                </a:path>
              </a:pathLst>
            </a:custGeom>
            <a:ln w="20941">
              <a:solidFill>
                <a:srgbClr val="FFC0C0"/>
              </a:solidFill>
            </a:ln>
          </p:spPr>
          <p:txBody>
            <a:bodyPr wrap="square" lIns="0" tIns="0" rIns="0" bIns="0" rtlCol="0"/>
            <a:lstStyle/>
            <a:p>
              <a:endParaRPr/>
            </a:p>
          </p:txBody>
        </p:sp>
        <p:sp>
          <p:nvSpPr>
            <p:cNvPr id="39" name="object 39"/>
            <p:cNvSpPr/>
            <p:nvPr/>
          </p:nvSpPr>
          <p:spPr>
            <a:xfrm>
              <a:off x="14363461" y="9674538"/>
              <a:ext cx="84455" cy="59055"/>
            </a:xfrm>
            <a:custGeom>
              <a:avLst/>
              <a:gdLst/>
              <a:ahLst/>
              <a:cxnLst/>
              <a:rect l="l" t="t" r="r" b="b"/>
              <a:pathLst>
                <a:path w="84455" h="59054">
                  <a:moveTo>
                    <a:pt x="75589" y="0"/>
                  </a:moveTo>
                  <a:lnTo>
                    <a:pt x="47443" y="43286"/>
                  </a:lnTo>
                  <a:lnTo>
                    <a:pt x="6324" y="12062"/>
                  </a:lnTo>
                  <a:lnTo>
                    <a:pt x="0" y="20418"/>
                  </a:lnTo>
                  <a:lnTo>
                    <a:pt x="50082" y="58438"/>
                  </a:lnTo>
                  <a:lnTo>
                    <a:pt x="84363" y="5717"/>
                  </a:lnTo>
                  <a:lnTo>
                    <a:pt x="75589" y="0"/>
                  </a:lnTo>
                  <a:close/>
                </a:path>
              </a:pathLst>
            </a:custGeom>
            <a:solidFill>
              <a:srgbClr val="FFC0C0"/>
            </a:solidFill>
          </p:spPr>
          <p:txBody>
            <a:bodyPr wrap="square" lIns="0" tIns="0" rIns="0" bIns="0" rtlCol="0"/>
            <a:lstStyle/>
            <a:p>
              <a:endParaRPr/>
            </a:p>
          </p:txBody>
        </p:sp>
        <p:sp>
          <p:nvSpPr>
            <p:cNvPr id="40" name="object 40"/>
            <p:cNvSpPr/>
            <p:nvPr/>
          </p:nvSpPr>
          <p:spPr>
            <a:xfrm>
              <a:off x="8086247" y="461633"/>
              <a:ext cx="5147310" cy="3221990"/>
            </a:xfrm>
            <a:custGeom>
              <a:avLst/>
              <a:gdLst/>
              <a:ahLst/>
              <a:cxnLst/>
              <a:rect l="l" t="t" r="r" b="b"/>
              <a:pathLst>
                <a:path w="5147309" h="3221990">
                  <a:moveTo>
                    <a:pt x="5146764" y="0"/>
                  </a:moveTo>
                  <a:lnTo>
                    <a:pt x="4608330" y="334523"/>
                  </a:lnTo>
                  <a:lnTo>
                    <a:pt x="4265063" y="553836"/>
                  </a:lnTo>
                  <a:lnTo>
                    <a:pt x="3821527" y="953342"/>
                  </a:lnTo>
                  <a:lnTo>
                    <a:pt x="3038650" y="1711989"/>
                  </a:lnTo>
                  <a:lnTo>
                    <a:pt x="2827777" y="1877482"/>
                  </a:lnTo>
                  <a:lnTo>
                    <a:pt x="2559094" y="1979342"/>
                  </a:lnTo>
                  <a:lnTo>
                    <a:pt x="2107171" y="2057340"/>
                  </a:lnTo>
                  <a:lnTo>
                    <a:pt x="1816206" y="2194362"/>
                  </a:lnTo>
                  <a:lnTo>
                    <a:pt x="1503168" y="2416041"/>
                  </a:lnTo>
                  <a:lnTo>
                    <a:pt x="1024649" y="2696012"/>
                  </a:lnTo>
                  <a:lnTo>
                    <a:pt x="561941" y="2984212"/>
                  </a:lnTo>
                  <a:lnTo>
                    <a:pt x="317445" y="3221566"/>
                  </a:lnTo>
                  <a:lnTo>
                    <a:pt x="258976" y="3164982"/>
                  </a:lnTo>
                  <a:lnTo>
                    <a:pt x="0" y="3164982"/>
                  </a:lnTo>
                </a:path>
              </a:pathLst>
            </a:custGeom>
            <a:ln w="20941">
              <a:solidFill>
                <a:srgbClr val="FFC0C0"/>
              </a:solidFill>
            </a:ln>
          </p:spPr>
          <p:txBody>
            <a:bodyPr wrap="square" lIns="0" tIns="0" rIns="0" bIns="0" rtlCol="0"/>
            <a:lstStyle/>
            <a:p>
              <a:endParaRPr/>
            </a:p>
          </p:txBody>
        </p:sp>
        <p:pic>
          <p:nvPicPr>
            <p:cNvPr id="41" name="object 41"/>
            <p:cNvPicPr/>
            <p:nvPr/>
          </p:nvPicPr>
          <p:blipFill>
            <a:blip r:embed="rId6" cstate="screen">
              <a:extLst>
                <a:ext uri="{28A0092B-C50C-407E-A947-70E740481C1C}">
                  <a14:useLocalDpi xmlns:a14="http://schemas.microsoft.com/office/drawing/2010/main"/>
                </a:ext>
              </a:extLst>
            </a:blip>
            <a:stretch>
              <a:fillRect/>
            </a:stretch>
          </p:blipFill>
          <p:spPr>
            <a:xfrm>
              <a:off x="13178921" y="443566"/>
              <a:ext cx="63736" cy="72741"/>
            </a:xfrm>
            <a:prstGeom prst="rect">
              <a:avLst/>
            </a:prstGeom>
          </p:spPr>
        </p:pic>
        <p:sp>
          <p:nvSpPr>
            <p:cNvPr id="42" name="object 42"/>
            <p:cNvSpPr/>
            <p:nvPr/>
          </p:nvSpPr>
          <p:spPr>
            <a:xfrm>
              <a:off x="8074886" y="3583795"/>
              <a:ext cx="53340" cy="85725"/>
            </a:xfrm>
            <a:custGeom>
              <a:avLst/>
              <a:gdLst/>
              <a:ahLst/>
              <a:cxnLst/>
              <a:rect l="l" t="t" r="r" b="b"/>
              <a:pathLst>
                <a:path w="53340" h="85725">
                  <a:moveTo>
                    <a:pt x="46050" y="0"/>
                  </a:moveTo>
                  <a:lnTo>
                    <a:pt x="0" y="42815"/>
                  </a:lnTo>
                  <a:lnTo>
                    <a:pt x="46050" y="85641"/>
                  </a:lnTo>
                  <a:lnTo>
                    <a:pt x="53192" y="77966"/>
                  </a:lnTo>
                  <a:lnTo>
                    <a:pt x="15371" y="42815"/>
                  </a:lnTo>
                  <a:lnTo>
                    <a:pt x="53192" y="7664"/>
                  </a:lnTo>
                  <a:lnTo>
                    <a:pt x="46050" y="0"/>
                  </a:lnTo>
                  <a:close/>
                </a:path>
              </a:pathLst>
            </a:custGeom>
            <a:solidFill>
              <a:srgbClr val="FFC0C0"/>
            </a:solidFill>
          </p:spPr>
          <p:txBody>
            <a:bodyPr wrap="square" lIns="0" tIns="0" rIns="0" bIns="0" rtlCol="0"/>
            <a:lstStyle/>
            <a:p>
              <a:endParaRPr/>
            </a:p>
          </p:txBody>
        </p:sp>
        <p:sp>
          <p:nvSpPr>
            <p:cNvPr id="43" name="object 43"/>
            <p:cNvSpPr/>
            <p:nvPr/>
          </p:nvSpPr>
          <p:spPr>
            <a:xfrm>
              <a:off x="8615788" y="8350752"/>
              <a:ext cx="1363980" cy="645160"/>
            </a:xfrm>
            <a:custGeom>
              <a:avLst/>
              <a:gdLst/>
              <a:ahLst/>
              <a:cxnLst/>
              <a:rect l="l" t="t" r="r" b="b"/>
              <a:pathLst>
                <a:path w="1363979" h="645159">
                  <a:moveTo>
                    <a:pt x="1363843" y="0"/>
                  </a:moveTo>
                  <a:lnTo>
                    <a:pt x="1059287" y="117985"/>
                  </a:lnTo>
                  <a:lnTo>
                    <a:pt x="1037733" y="122804"/>
                  </a:lnTo>
                  <a:lnTo>
                    <a:pt x="1016170" y="121140"/>
                  </a:lnTo>
                  <a:lnTo>
                    <a:pt x="996009" y="113315"/>
                  </a:lnTo>
                  <a:lnTo>
                    <a:pt x="978661" y="99651"/>
                  </a:lnTo>
                  <a:lnTo>
                    <a:pt x="977886" y="98834"/>
                  </a:lnTo>
                  <a:lnTo>
                    <a:pt x="971230" y="94029"/>
                  </a:lnTo>
                  <a:lnTo>
                    <a:pt x="963525" y="92090"/>
                  </a:lnTo>
                  <a:lnTo>
                    <a:pt x="955640" y="93069"/>
                  </a:lnTo>
                  <a:lnTo>
                    <a:pt x="948442" y="97023"/>
                  </a:lnTo>
                  <a:lnTo>
                    <a:pt x="825702" y="199124"/>
                  </a:lnTo>
                  <a:lnTo>
                    <a:pt x="818819" y="206888"/>
                  </a:lnTo>
                  <a:lnTo>
                    <a:pt x="814638" y="216142"/>
                  </a:lnTo>
                  <a:lnTo>
                    <a:pt x="813361" y="226209"/>
                  </a:lnTo>
                  <a:lnTo>
                    <a:pt x="815189" y="236411"/>
                  </a:lnTo>
                  <a:lnTo>
                    <a:pt x="818922" y="248761"/>
                  </a:lnTo>
                  <a:lnTo>
                    <a:pt x="821591" y="260748"/>
                  </a:lnTo>
                  <a:lnTo>
                    <a:pt x="822774" y="270917"/>
                  </a:lnTo>
                  <a:lnTo>
                    <a:pt x="822048" y="277813"/>
                  </a:lnTo>
                  <a:lnTo>
                    <a:pt x="797001" y="305214"/>
                  </a:lnTo>
                  <a:lnTo>
                    <a:pt x="750258" y="343589"/>
                  </a:lnTo>
                  <a:lnTo>
                    <a:pt x="705123" y="377749"/>
                  </a:lnTo>
                  <a:lnTo>
                    <a:pt x="684900" y="392511"/>
                  </a:lnTo>
                  <a:lnTo>
                    <a:pt x="484383" y="452802"/>
                  </a:lnTo>
                  <a:lnTo>
                    <a:pt x="445002" y="490058"/>
                  </a:lnTo>
                  <a:lnTo>
                    <a:pt x="0" y="645069"/>
                  </a:lnTo>
                </a:path>
              </a:pathLst>
            </a:custGeom>
            <a:ln w="20941">
              <a:solidFill>
                <a:srgbClr val="FFC0C0"/>
              </a:solidFill>
            </a:ln>
          </p:spPr>
          <p:txBody>
            <a:bodyPr wrap="square" lIns="0" tIns="0" rIns="0" bIns="0" rtlCol="0"/>
            <a:lstStyle/>
            <a:p>
              <a:endParaRPr/>
            </a:p>
          </p:txBody>
        </p:sp>
        <p:sp>
          <p:nvSpPr>
            <p:cNvPr id="44" name="object 44"/>
            <p:cNvSpPr/>
            <p:nvPr/>
          </p:nvSpPr>
          <p:spPr>
            <a:xfrm>
              <a:off x="8605060" y="8943970"/>
              <a:ext cx="62230" cy="81280"/>
            </a:xfrm>
            <a:custGeom>
              <a:avLst/>
              <a:gdLst/>
              <a:ahLst/>
              <a:cxnLst/>
              <a:rect l="l" t="t" r="r" b="b"/>
              <a:pathLst>
                <a:path w="62229" h="81279">
                  <a:moveTo>
                    <a:pt x="29402" y="0"/>
                  </a:moveTo>
                  <a:lnTo>
                    <a:pt x="0" y="55579"/>
                  </a:lnTo>
                  <a:lnTo>
                    <a:pt x="57568" y="80877"/>
                  </a:lnTo>
                  <a:lnTo>
                    <a:pt x="61799" y="71285"/>
                  </a:lnTo>
                  <a:lnTo>
                    <a:pt x="14512" y="50522"/>
                  </a:lnTo>
                  <a:lnTo>
                    <a:pt x="38668" y="4889"/>
                  </a:lnTo>
                  <a:lnTo>
                    <a:pt x="29402" y="0"/>
                  </a:lnTo>
                  <a:close/>
                </a:path>
              </a:pathLst>
            </a:custGeom>
            <a:solidFill>
              <a:srgbClr val="FFC0C0"/>
            </a:solidFill>
          </p:spPr>
          <p:txBody>
            <a:bodyPr wrap="square" lIns="0" tIns="0" rIns="0" bIns="0" rtlCol="0"/>
            <a:lstStyle/>
            <a:p>
              <a:endParaRPr/>
            </a:p>
          </p:txBody>
        </p:sp>
        <p:sp>
          <p:nvSpPr>
            <p:cNvPr id="45" name="object 45"/>
            <p:cNvSpPr/>
            <p:nvPr/>
          </p:nvSpPr>
          <p:spPr>
            <a:xfrm>
              <a:off x="7110619" y="1739670"/>
              <a:ext cx="136525" cy="543560"/>
            </a:xfrm>
            <a:custGeom>
              <a:avLst/>
              <a:gdLst/>
              <a:ahLst/>
              <a:cxnLst/>
              <a:rect l="l" t="t" r="r" b="b"/>
              <a:pathLst>
                <a:path w="136525" h="543560">
                  <a:moveTo>
                    <a:pt x="0" y="543470"/>
                  </a:moveTo>
                  <a:lnTo>
                    <a:pt x="8359" y="492947"/>
                  </a:lnTo>
                  <a:lnTo>
                    <a:pt x="22200" y="441485"/>
                  </a:lnTo>
                  <a:lnTo>
                    <a:pt x="34282" y="400728"/>
                  </a:lnTo>
                  <a:lnTo>
                    <a:pt x="49397" y="345385"/>
                  </a:lnTo>
                  <a:lnTo>
                    <a:pt x="66342" y="280688"/>
                  </a:lnTo>
                  <a:lnTo>
                    <a:pt x="83915" y="211869"/>
                  </a:lnTo>
                  <a:lnTo>
                    <a:pt x="100911" y="144159"/>
                  </a:lnTo>
                  <a:lnTo>
                    <a:pt x="116129" y="82790"/>
                  </a:lnTo>
                  <a:lnTo>
                    <a:pt x="128364" y="32993"/>
                  </a:lnTo>
                  <a:lnTo>
                    <a:pt x="136414" y="0"/>
                  </a:lnTo>
                </a:path>
              </a:pathLst>
            </a:custGeom>
            <a:ln w="20941">
              <a:solidFill>
                <a:srgbClr val="FFC0C0"/>
              </a:solidFill>
            </a:ln>
          </p:spPr>
          <p:txBody>
            <a:bodyPr wrap="square" lIns="0" tIns="0" rIns="0" bIns="0" rtlCol="0"/>
            <a:lstStyle/>
            <a:p>
              <a:endParaRPr/>
            </a:p>
          </p:txBody>
        </p:sp>
        <p:sp>
          <p:nvSpPr>
            <p:cNvPr id="46" name="object 46"/>
            <p:cNvSpPr/>
            <p:nvPr/>
          </p:nvSpPr>
          <p:spPr>
            <a:xfrm>
              <a:off x="7197079" y="1728647"/>
              <a:ext cx="83185" cy="60325"/>
            </a:xfrm>
            <a:custGeom>
              <a:avLst/>
              <a:gdLst/>
              <a:ahLst/>
              <a:cxnLst/>
              <a:rect l="l" t="t" r="r" b="b"/>
              <a:pathLst>
                <a:path w="83184" h="60325">
                  <a:moveTo>
                    <a:pt x="52637" y="0"/>
                  </a:moveTo>
                  <a:lnTo>
                    <a:pt x="0" y="34407"/>
                  </a:lnTo>
                  <a:lnTo>
                    <a:pt x="5727" y="43192"/>
                  </a:lnTo>
                  <a:lnTo>
                    <a:pt x="48940" y="14931"/>
                  </a:lnTo>
                  <a:lnTo>
                    <a:pt x="73966" y="60081"/>
                  </a:lnTo>
                  <a:lnTo>
                    <a:pt x="83128" y="54993"/>
                  </a:lnTo>
                  <a:lnTo>
                    <a:pt x="52637" y="0"/>
                  </a:lnTo>
                  <a:close/>
                </a:path>
              </a:pathLst>
            </a:custGeom>
            <a:solidFill>
              <a:srgbClr val="FFC0C0"/>
            </a:solidFill>
          </p:spPr>
          <p:txBody>
            <a:bodyPr wrap="square" lIns="0" tIns="0" rIns="0" bIns="0" rtlCol="0"/>
            <a:lstStyle/>
            <a:p>
              <a:endParaRPr/>
            </a:p>
          </p:txBody>
        </p:sp>
        <p:sp>
          <p:nvSpPr>
            <p:cNvPr id="47" name="object 47"/>
            <p:cNvSpPr/>
            <p:nvPr/>
          </p:nvSpPr>
          <p:spPr>
            <a:xfrm>
              <a:off x="14695513" y="6252156"/>
              <a:ext cx="1889760" cy="1158240"/>
            </a:xfrm>
            <a:custGeom>
              <a:avLst/>
              <a:gdLst/>
              <a:ahLst/>
              <a:cxnLst/>
              <a:rect l="l" t="t" r="r" b="b"/>
              <a:pathLst>
                <a:path w="1889759" h="1158240">
                  <a:moveTo>
                    <a:pt x="0" y="1157682"/>
                  </a:moveTo>
                  <a:lnTo>
                    <a:pt x="487199" y="873858"/>
                  </a:lnTo>
                  <a:lnTo>
                    <a:pt x="862780" y="681560"/>
                  </a:lnTo>
                  <a:lnTo>
                    <a:pt x="1355186" y="454675"/>
                  </a:lnTo>
                  <a:lnTo>
                    <a:pt x="1617886" y="334195"/>
                  </a:lnTo>
                  <a:lnTo>
                    <a:pt x="1739589" y="279754"/>
                  </a:lnTo>
                  <a:lnTo>
                    <a:pt x="1809002" y="250987"/>
                  </a:lnTo>
                  <a:lnTo>
                    <a:pt x="1820342" y="245804"/>
                  </a:lnTo>
                  <a:lnTo>
                    <a:pt x="1860197" y="216201"/>
                  </a:lnTo>
                  <a:lnTo>
                    <a:pt x="1883782" y="174666"/>
                  </a:lnTo>
                  <a:lnTo>
                    <a:pt x="1889145" y="127204"/>
                  </a:lnTo>
                  <a:lnTo>
                    <a:pt x="1874330" y="79819"/>
                  </a:lnTo>
                  <a:lnTo>
                    <a:pt x="1829357" y="0"/>
                  </a:lnTo>
                </a:path>
              </a:pathLst>
            </a:custGeom>
            <a:ln w="20941">
              <a:solidFill>
                <a:srgbClr val="FFC0C0"/>
              </a:solidFill>
            </a:ln>
          </p:spPr>
          <p:txBody>
            <a:bodyPr wrap="square" lIns="0" tIns="0" rIns="0" bIns="0" rtlCol="0"/>
            <a:lstStyle/>
            <a:p>
              <a:endParaRPr/>
            </a:p>
          </p:txBody>
        </p:sp>
        <p:sp>
          <p:nvSpPr>
            <p:cNvPr id="48" name="object 48"/>
            <p:cNvSpPr/>
            <p:nvPr/>
          </p:nvSpPr>
          <p:spPr>
            <a:xfrm>
              <a:off x="12213273" y="7830557"/>
              <a:ext cx="957580" cy="705485"/>
            </a:xfrm>
            <a:custGeom>
              <a:avLst/>
              <a:gdLst/>
              <a:ahLst/>
              <a:cxnLst/>
              <a:rect l="l" t="t" r="r" b="b"/>
              <a:pathLst>
                <a:path w="957580" h="705484">
                  <a:moveTo>
                    <a:pt x="0" y="0"/>
                  </a:moveTo>
                  <a:lnTo>
                    <a:pt x="291352" y="217982"/>
                  </a:lnTo>
                  <a:lnTo>
                    <a:pt x="957457" y="705036"/>
                  </a:lnTo>
                </a:path>
              </a:pathLst>
            </a:custGeom>
            <a:ln w="20941">
              <a:solidFill>
                <a:srgbClr val="FFC0C0"/>
              </a:solidFill>
            </a:ln>
          </p:spPr>
          <p:txBody>
            <a:bodyPr wrap="square" lIns="0" tIns="0" rIns="0" bIns="0" rtlCol="0"/>
            <a:lstStyle/>
            <a:p>
              <a:endParaRPr/>
            </a:p>
          </p:txBody>
        </p:sp>
        <p:sp>
          <p:nvSpPr>
            <p:cNvPr id="49" name="object 49"/>
            <p:cNvSpPr/>
            <p:nvPr/>
          </p:nvSpPr>
          <p:spPr>
            <a:xfrm>
              <a:off x="6636670" y="314126"/>
              <a:ext cx="4018915" cy="9424035"/>
            </a:xfrm>
            <a:custGeom>
              <a:avLst/>
              <a:gdLst/>
              <a:ahLst/>
              <a:cxnLst/>
              <a:rect l="l" t="t" r="r" b="b"/>
              <a:pathLst>
                <a:path w="4018915" h="9424035">
                  <a:moveTo>
                    <a:pt x="3750256" y="9423796"/>
                  </a:moveTo>
                  <a:lnTo>
                    <a:pt x="3761954" y="9335772"/>
                  </a:lnTo>
                  <a:lnTo>
                    <a:pt x="3770807" y="9270621"/>
                  </a:lnTo>
                  <a:lnTo>
                    <a:pt x="3780035" y="9203542"/>
                  </a:lnTo>
                  <a:lnTo>
                    <a:pt x="3789621" y="9134479"/>
                  </a:lnTo>
                  <a:lnTo>
                    <a:pt x="3799545" y="9063376"/>
                  </a:lnTo>
                  <a:lnTo>
                    <a:pt x="3809788" y="8990177"/>
                  </a:lnTo>
                  <a:lnTo>
                    <a:pt x="3815990" y="8945869"/>
                  </a:lnTo>
                  <a:lnTo>
                    <a:pt x="3822280" y="8900892"/>
                  </a:lnTo>
                  <a:lnTo>
                    <a:pt x="3828655" y="8855230"/>
                  </a:lnTo>
                  <a:lnTo>
                    <a:pt x="3835112" y="8808866"/>
                  </a:lnTo>
                  <a:lnTo>
                    <a:pt x="3841646" y="8761784"/>
                  </a:lnTo>
                  <a:lnTo>
                    <a:pt x="3848256" y="8713969"/>
                  </a:lnTo>
                  <a:lnTo>
                    <a:pt x="3854937" y="8665402"/>
                  </a:lnTo>
                  <a:lnTo>
                    <a:pt x="3861687" y="8616069"/>
                  </a:lnTo>
                  <a:lnTo>
                    <a:pt x="3868501" y="8565952"/>
                  </a:lnTo>
                  <a:lnTo>
                    <a:pt x="3875378" y="8515035"/>
                  </a:lnTo>
                  <a:lnTo>
                    <a:pt x="3882313" y="8463302"/>
                  </a:lnTo>
                  <a:lnTo>
                    <a:pt x="3889304" y="8410736"/>
                  </a:lnTo>
                  <a:lnTo>
                    <a:pt x="3896346" y="8357321"/>
                  </a:lnTo>
                  <a:lnTo>
                    <a:pt x="3903437" y="8303041"/>
                  </a:lnTo>
                  <a:lnTo>
                    <a:pt x="3910574" y="8247879"/>
                  </a:lnTo>
                  <a:lnTo>
                    <a:pt x="3917753" y="8191819"/>
                  </a:lnTo>
                  <a:lnTo>
                    <a:pt x="3924971" y="8134844"/>
                  </a:lnTo>
                  <a:lnTo>
                    <a:pt x="3932224" y="8076938"/>
                  </a:lnTo>
                  <a:lnTo>
                    <a:pt x="3939680" y="8013190"/>
                  </a:lnTo>
                  <a:lnTo>
                    <a:pt x="3945960" y="7951056"/>
                  </a:lnTo>
                  <a:lnTo>
                    <a:pt x="3951056" y="7890493"/>
                  </a:lnTo>
                  <a:lnTo>
                    <a:pt x="3954962" y="7831456"/>
                  </a:lnTo>
                  <a:lnTo>
                    <a:pt x="3957669" y="7773903"/>
                  </a:lnTo>
                  <a:lnTo>
                    <a:pt x="3959171" y="7717789"/>
                  </a:lnTo>
                  <a:lnTo>
                    <a:pt x="3959461" y="7663071"/>
                  </a:lnTo>
                  <a:lnTo>
                    <a:pt x="3958530" y="7609705"/>
                  </a:lnTo>
                  <a:lnTo>
                    <a:pt x="3956373" y="7557647"/>
                  </a:lnTo>
                  <a:lnTo>
                    <a:pt x="3952981" y="7506854"/>
                  </a:lnTo>
                  <a:lnTo>
                    <a:pt x="3948347" y="7457281"/>
                  </a:lnTo>
                  <a:lnTo>
                    <a:pt x="3942464" y="7408886"/>
                  </a:lnTo>
                  <a:lnTo>
                    <a:pt x="3935325" y="7361623"/>
                  </a:lnTo>
                  <a:lnTo>
                    <a:pt x="3926923" y="7315450"/>
                  </a:lnTo>
                  <a:lnTo>
                    <a:pt x="3917249" y="7270323"/>
                  </a:lnTo>
                  <a:lnTo>
                    <a:pt x="3906298" y="7226198"/>
                  </a:lnTo>
                  <a:lnTo>
                    <a:pt x="3894061" y="7183032"/>
                  </a:lnTo>
                  <a:lnTo>
                    <a:pt x="3880532" y="7140780"/>
                  </a:lnTo>
                  <a:lnTo>
                    <a:pt x="3865703" y="7099399"/>
                  </a:lnTo>
                  <a:lnTo>
                    <a:pt x="3849567" y="7058845"/>
                  </a:lnTo>
                  <a:lnTo>
                    <a:pt x="3832116" y="7019074"/>
                  </a:lnTo>
                  <a:lnTo>
                    <a:pt x="3813343" y="6980043"/>
                  </a:lnTo>
                  <a:lnTo>
                    <a:pt x="3793242" y="6941708"/>
                  </a:lnTo>
                  <a:lnTo>
                    <a:pt x="3771804" y="6904026"/>
                  </a:lnTo>
                  <a:lnTo>
                    <a:pt x="3749023" y="6866951"/>
                  </a:lnTo>
                  <a:lnTo>
                    <a:pt x="3724890" y="6830442"/>
                  </a:lnTo>
                  <a:lnTo>
                    <a:pt x="3701815" y="6797736"/>
                  </a:lnTo>
                  <a:lnTo>
                    <a:pt x="3677646" y="6765411"/>
                  </a:lnTo>
                  <a:lnTo>
                    <a:pt x="3652387" y="6733423"/>
                  </a:lnTo>
                  <a:lnTo>
                    <a:pt x="3626039" y="6701733"/>
                  </a:lnTo>
                  <a:lnTo>
                    <a:pt x="3598604" y="6670298"/>
                  </a:lnTo>
                  <a:lnTo>
                    <a:pt x="3570084" y="6639076"/>
                  </a:lnTo>
                  <a:lnTo>
                    <a:pt x="3540481" y="6608027"/>
                  </a:lnTo>
                  <a:lnTo>
                    <a:pt x="3509798" y="6577109"/>
                  </a:lnTo>
                  <a:lnTo>
                    <a:pt x="3478036" y="6546280"/>
                  </a:lnTo>
                  <a:lnTo>
                    <a:pt x="3445197" y="6515498"/>
                  </a:lnTo>
                  <a:lnTo>
                    <a:pt x="3411283" y="6484723"/>
                  </a:lnTo>
                  <a:lnTo>
                    <a:pt x="3376296" y="6453913"/>
                  </a:lnTo>
                  <a:lnTo>
                    <a:pt x="3340239" y="6423026"/>
                  </a:lnTo>
                  <a:lnTo>
                    <a:pt x="3303113" y="6392021"/>
                  </a:lnTo>
                  <a:lnTo>
                    <a:pt x="3264920" y="6360855"/>
                  </a:lnTo>
                  <a:lnTo>
                    <a:pt x="3225662" y="6329489"/>
                  </a:lnTo>
                  <a:lnTo>
                    <a:pt x="3185342" y="6297880"/>
                  </a:lnTo>
                  <a:lnTo>
                    <a:pt x="3143961" y="6265986"/>
                  </a:lnTo>
                  <a:lnTo>
                    <a:pt x="3101521" y="6233767"/>
                  </a:lnTo>
                  <a:lnTo>
                    <a:pt x="3058025" y="6201180"/>
                  </a:lnTo>
                  <a:lnTo>
                    <a:pt x="3013473" y="6168184"/>
                  </a:lnTo>
                  <a:lnTo>
                    <a:pt x="2967869" y="6134739"/>
                  </a:lnTo>
                  <a:lnTo>
                    <a:pt x="2921215" y="6100801"/>
                  </a:lnTo>
                  <a:lnTo>
                    <a:pt x="2873512" y="6066330"/>
                  </a:lnTo>
                  <a:lnTo>
                    <a:pt x="2824762" y="6031284"/>
                  </a:lnTo>
                  <a:lnTo>
                    <a:pt x="2774967" y="5995621"/>
                  </a:lnTo>
                  <a:lnTo>
                    <a:pt x="2724130" y="5959301"/>
                  </a:lnTo>
                  <a:lnTo>
                    <a:pt x="2672252" y="5922281"/>
                  </a:lnTo>
                  <a:lnTo>
                    <a:pt x="2636025" y="5896430"/>
                  </a:lnTo>
                  <a:lnTo>
                    <a:pt x="2599086" y="5870057"/>
                  </a:lnTo>
                  <a:lnTo>
                    <a:pt x="2561464" y="5843168"/>
                  </a:lnTo>
                  <a:lnTo>
                    <a:pt x="2523184" y="5815765"/>
                  </a:lnTo>
                  <a:lnTo>
                    <a:pt x="2484273" y="5787855"/>
                  </a:lnTo>
                  <a:lnTo>
                    <a:pt x="2444758" y="5759441"/>
                  </a:lnTo>
                  <a:lnTo>
                    <a:pt x="2404665" y="5730528"/>
                  </a:lnTo>
                  <a:lnTo>
                    <a:pt x="2364021" y="5701120"/>
                  </a:lnTo>
                  <a:lnTo>
                    <a:pt x="2322852" y="5671221"/>
                  </a:lnTo>
                  <a:lnTo>
                    <a:pt x="2281185" y="5640835"/>
                  </a:lnTo>
                  <a:lnTo>
                    <a:pt x="2239047" y="5609968"/>
                  </a:lnTo>
                  <a:lnTo>
                    <a:pt x="2196464" y="5578623"/>
                  </a:lnTo>
                  <a:lnTo>
                    <a:pt x="2153462" y="5546805"/>
                  </a:lnTo>
                  <a:lnTo>
                    <a:pt x="2113703" y="5516933"/>
                  </a:lnTo>
                  <a:lnTo>
                    <a:pt x="2074310" y="5486590"/>
                  </a:lnTo>
                  <a:lnTo>
                    <a:pt x="2035285" y="5455778"/>
                  </a:lnTo>
                  <a:lnTo>
                    <a:pt x="1996632" y="5424502"/>
                  </a:lnTo>
                  <a:lnTo>
                    <a:pt x="1958355" y="5392764"/>
                  </a:lnTo>
                  <a:lnTo>
                    <a:pt x="1920457" y="5360569"/>
                  </a:lnTo>
                  <a:lnTo>
                    <a:pt x="1882941" y="5327919"/>
                  </a:lnTo>
                  <a:lnTo>
                    <a:pt x="1845810" y="5294818"/>
                  </a:lnTo>
                  <a:lnTo>
                    <a:pt x="1809069" y="5261269"/>
                  </a:lnTo>
                  <a:lnTo>
                    <a:pt x="1772721" y="5227276"/>
                  </a:lnTo>
                  <a:lnTo>
                    <a:pt x="1736768" y="5192843"/>
                  </a:lnTo>
                  <a:lnTo>
                    <a:pt x="1701215" y="5157972"/>
                  </a:lnTo>
                  <a:lnTo>
                    <a:pt x="1666065" y="5122667"/>
                  </a:lnTo>
                  <a:lnTo>
                    <a:pt x="1631322" y="5086931"/>
                  </a:lnTo>
                  <a:lnTo>
                    <a:pt x="1596988" y="5050768"/>
                  </a:lnTo>
                  <a:lnTo>
                    <a:pt x="1563068" y="5014182"/>
                  </a:lnTo>
                  <a:lnTo>
                    <a:pt x="1529564" y="4977175"/>
                  </a:lnTo>
                  <a:lnTo>
                    <a:pt x="1496480" y="4939751"/>
                  </a:lnTo>
                  <a:lnTo>
                    <a:pt x="1463821" y="4901914"/>
                  </a:lnTo>
                  <a:lnTo>
                    <a:pt x="1431588" y="4863666"/>
                  </a:lnTo>
                  <a:lnTo>
                    <a:pt x="1399785" y="4825012"/>
                  </a:lnTo>
                  <a:lnTo>
                    <a:pt x="1368417" y="4785954"/>
                  </a:lnTo>
                  <a:lnTo>
                    <a:pt x="1337486" y="4746497"/>
                  </a:lnTo>
                  <a:lnTo>
                    <a:pt x="1306996" y="4706643"/>
                  </a:lnTo>
                  <a:lnTo>
                    <a:pt x="1278208" y="4668102"/>
                  </a:lnTo>
                  <a:lnTo>
                    <a:pt x="1249754" y="4629107"/>
                  </a:lnTo>
                  <a:lnTo>
                    <a:pt x="1221638" y="4589660"/>
                  </a:lnTo>
                  <a:lnTo>
                    <a:pt x="1193862" y="4549768"/>
                  </a:lnTo>
                  <a:lnTo>
                    <a:pt x="1166429" y="4509435"/>
                  </a:lnTo>
                  <a:lnTo>
                    <a:pt x="1139342" y="4468666"/>
                  </a:lnTo>
                  <a:lnTo>
                    <a:pt x="1112604" y="4427467"/>
                  </a:lnTo>
                  <a:lnTo>
                    <a:pt x="1086217" y="4385841"/>
                  </a:lnTo>
                  <a:lnTo>
                    <a:pt x="1060185" y="4343795"/>
                  </a:lnTo>
                  <a:lnTo>
                    <a:pt x="1034511" y="4301333"/>
                  </a:lnTo>
                  <a:lnTo>
                    <a:pt x="1009197" y="4258460"/>
                  </a:lnTo>
                  <a:lnTo>
                    <a:pt x="984247" y="4215181"/>
                  </a:lnTo>
                  <a:lnTo>
                    <a:pt x="959662" y="4171501"/>
                  </a:lnTo>
                  <a:lnTo>
                    <a:pt x="935447" y="4127426"/>
                  </a:lnTo>
                  <a:lnTo>
                    <a:pt x="911605" y="4082959"/>
                  </a:lnTo>
                  <a:lnTo>
                    <a:pt x="888137" y="4038106"/>
                  </a:lnTo>
                  <a:lnTo>
                    <a:pt x="865047" y="3992873"/>
                  </a:lnTo>
                  <a:lnTo>
                    <a:pt x="842338" y="3947263"/>
                  </a:lnTo>
                  <a:lnTo>
                    <a:pt x="820013" y="3901282"/>
                  </a:lnTo>
                  <a:lnTo>
                    <a:pt x="798074" y="3854935"/>
                  </a:lnTo>
                  <a:lnTo>
                    <a:pt x="776525" y="3808227"/>
                  </a:lnTo>
                  <a:lnTo>
                    <a:pt x="755368" y="3761164"/>
                  </a:lnTo>
                  <a:lnTo>
                    <a:pt x="732428" y="3708726"/>
                  </a:lnTo>
                  <a:lnTo>
                    <a:pt x="710141" y="3656323"/>
                  </a:lnTo>
                  <a:lnTo>
                    <a:pt x="688497" y="3603971"/>
                  </a:lnTo>
                  <a:lnTo>
                    <a:pt x="667483" y="3551688"/>
                  </a:lnTo>
                  <a:lnTo>
                    <a:pt x="647087" y="3499490"/>
                  </a:lnTo>
                  <a:lnTo>
                    <a:pt x="627298" y="3447395"/>
                  </a:lnTo>
                  <a:lnTo>
                    <a:pt x="608102" y="3395419"/>
                  </a:lnTo>
                  <a:lnTo>
                    <a:pt x="589489" y="3343579"/>
                  </a:lnTo>
                  <a:lnTo>
                    <a:pt x="571445" y="3291892"/>
                  </a:lnTo>
                  <a:lnTo>
                    <a:pt x="553959" y="3240375"/>
                  </a:lnTo>
                  <a:lnTo>
                    <a:pt x="537020" y="3189046"/>
                  </a:lnTo>
                  <a:lnTo>
                    <a:pt x="520614" y="3137920"/>
                  </a:lnTo>
                  <a:lnTo>
                    <a:pt x="504730" y="3087016"/>
                  </a:lnTo>
                  <a:lnTo>
                    <a:pt x="489356" y="3036349"/>
                  </a:lnTo>
                  <a:lnTo>
                    <a:pt x="474479" y="2985938"/>
                  </a:lnTo>
                  <a:lnTo>
                    <a:pt x="460088" y="2935798"/>
                  </a:lnTo>
                  <a:lnTo>
                    <a:pt x="446171" y="2885947"/>
                  </a:lnTo>
                  <a:lnTo>
                    <a:pt x="432716" y="2836401"/>
                  </a:lnTo>
                  <a:lnTo>
                    <a:pt x="419710" y="2787179"/>
                  </a:lnTo>
                  <a:lnTo>
                    <a:pt x="407141" y="2738296"/>
                  </a:lnTo>
                  <a:lnTo>
                    <a:pt x="394998" y="2689769"/>
                  </a:lnTo>
                  <a:lnTo>
                    <a:pt x="383269" y="2641617"/>
                  </a:lnTo>
                  <a:lnTo>
                    <a:pt x="371941" y="2593854"/>
                  </a:lnTo>
                  <a:lnTo>
                    <a:pt x="361002" y="2546499"/>
                  </a:lnTo>
                  <a:lnTo>
                    <a:pt x="350441" y="2499569"/>
                  </a:lnTo>
                  <a:lnTo>
                    <a:pt x="340245" y="2453080"/>
                  </a:lnTo>
                  <a:lnTo>
                    <a:pt x="330402" y="2407049"/>
                  </a:lnTo>
                  <a:lnTo>
                    <a:pt x="320900" y="2361493"/>
                  </a:lnTo>
                  <a:lnTo>
                    <a:pt x="311728" y="2316430"/>
                  </a:lnTo>
                  <a:lnTo>
                    <a:pt x="302873" y="2271876"/>
                  </a:lnTo>
                  <a:lnTo>
                    <a:pt x="294323" y="2227848"/>
                  </a:lnTo>
                  <a:lnTo>
                    <a:pt x="286065" y="2184363"/>
                  </a:lnTo>
                  <a:lnTo>
                    <a:pt x="278089" y="2141437"/>
                  </a:lnTo>
                  <a:lnTo>
                    <a:pt x="270382" y="2099089"/>
                  </a:lnTo>
                  <a:lnTo>
                    <a:pt x="262932" y="2057335"/>
                  </a:lnTo>
                  <a:lnTo>
                    <a:pt x="255726" y="2016192"/>
                  </a:lnTo>
                  <a:lnTo>
                    <a:pt x="248754" y="1975676"/>
                  </a:lnTo>
                  <a:lnTo>
                    <a:pt x="242002" y="1935805"/>
                  </a:lnTo>
                  <a:lnTo>
                    <a:pt x="230123" y="1864168"/>
                  </a:lnTo>
                  <a:lnTo>
                    <a:pt x="218516" y="1792293"/>
                  </a:lnTo>
                  <a:lnTo>
                    <a:pt x="207180" y="1720267"/>
                  </a:lnTo>
                  <a:lnTo>
                    <a:pt x="196114" y="1648180"/>
                  </a:lnTo>
                  <a:lnTo>
                    <a:pt x="185320" y="1576119"/>
                  </a:lnTo>
                  <a:lnTo>
                    <a:pt x="174797" y="1504171"/>
                  </a:lnTo>
                  <a:lnTo>
                    <a:pt x="164546" y="1432425"/>
                  </a:lnTo>
                  <a:lnTo>
                    <a:pt x="154565" y="1360968"/>
                  </a:lnTo>
                  <a:lnTo>
                    <a:pt x="144856" y="1289889"/>
                  </a:lnTo>
                  <a:lnTo>
                    <a:pt x="135418" y="1219274"/>
                  </a:lnTo>
                  <a:lnTo>
                    <a:pt x="126251" y="1149212"/>
                  </a:lnTo>
                  <a:lnTo>
                    <a:pt x="117356" y="1079791"/>
                  </a:lnTo>
                  <a:lnTo>
                    <a:pt x="108732" y="1011099"/>
                  </a:lnTo>
                  <a:lnTo>
                    <a:pt x="100379" y="943223"/>
                  </a:lnTo>
                  <a:lnTo>
                    <a:pt x="92298" y="876251"/>
                  </a:lnTo>
                  <a:lnTo>
                    <a:pt x="84488" y="810271"/>
                  </a:lnTo>
                  <a:lnTo>
                    <a:pt x="76950" y="745371"/>
                  </a:lnTo>
                  <a:lnTo>
                    <a:pt x="69683" y="681638"/>
                  </a:lnTo>
                  <a:lnTo>
                    <a:pt x="62688" y="619162"/>
                  </a:lnTo>
                  <a:lnTo>
                    <a:pt x="55965" y="558028"/>
                  </a:lnTo>
                  <a:lnTo>
                    <a:pt x="49513" y="498326"/>
                  </a:lnTo>
                  <a:lnTo>
                    <a:pt x="43332" y="440143"/>
                  </a:lnTo>
                  <a:lnTo>
                    <a:pt x="37424" y="383567"/>
                  </a:lnTo>
                  <a:lnTo>
                    <a:pt x="31787" y="328685"/>
                  </a:lnTo>
                  <a:lnTo>
                    <a:pt x="26422" y="275586"/>
                  </a:lnTo>
                  <a:lnTo>
                    <a:pt x="21328" y="224358"/>
                  </a:lnTo>
                  <a:lnTo>
                    <a:pt x="16507" y="175087"/>
                  </a:lnTo>
                  <a:lnTo>
                    <a:pt x="11957" y="127863"/>
                  </a:lnTo>
                  <a:lnTo>
                    <a:pt x="7679" y="82773"/>
                  </a:lnTo>
                  <a:lnTo>
                    <a:pt x="3673" y="39905"/>
                  </a:lnTo>
                  <a:lnTo>
                    <a:pt x="0" y="0"/>
                  </a:lnTo>
                </a:path>
                <a:path w="4018915" h="9424035">
                  <a:moveTo>
                    <a:pt x="59610" y="0"/>
                  </a:moveTo>
                  <a:lnTo>
                    <a:pt x="66800" y="77448"/>
                  </a:lnTo>
                  <a:lnTo>
                    <a:pt x="71068" y="122434"/>
                  </a:lnTo>
                  <a:lnTo>
                    <a:pt x="75607" y="169549"/>
                  </a:lnTo>
                  <a:lnTo>
                    <a:pt x="80417" y="218704"/>
                  </a:lnTo>
                  <a:lnTo>
                    <a:pt x="85498" y="269813"/>
                  </a:lnTo>
                  <a:lnTo>
                    <a:pt x="90851" y="322788"/>
                  </a:lnTo>
                  <a:lnTo>
                    <a:pt x="96474" y="377540"/>
                  </a:lnTo>
                  <a:lnTo>
                    <a:pt x="102369" y="433983"/>
                  </a:lnTo>
                  <a:lnTo>
                    <a:pt x="108534" y="492029"/>
                  </a:lnTo>
                  <a:lnTo>
                    <a:pt x="114970" y="551590"/>
                  </a:lnTo>
                  <a:lnTo>
                    <a:pt x="121678" y="612578"/>
                  </a:lnTo>
                  <a:lnTo>
                    <a:pt x="128656" y="674906"/>
                  </a:lnTo>
                  <a:lnTo>
                    <a:pt x="135905" y="738486"/>
                  </a:lnTo>
                  <a:lnTo>
                    <a:pt x="143425" y="803230"/>
                  </a:lnTo>
                  <a:lnTo>
                    <a:pt x="151216" y="869052"/>
                  </a:lnTo>
                  <a:lnTo>
                    <a:pt x="159277" y="935862"/>
                  </a:lnTo>
                  <a:lnTo>
                    <a:pt x="167609" y="1003573"/>
                  </a:lnTo>
                  <a:lnTo>
                    <a:pt x="176212" y="1072098"/>
                  </a:lnTo>
                  <a:lnTo>
                    <a:pt x="185085" y="1141350"/>
                  </a:lnTo>
                  <a:lnTo>
                    <a:pt x="194229" y="1211240"/>
                  </a:lnTo>
                  <a:lnTo>
                    <a:pt x="203644" y="1281680"/>
                  </a:lnTo>
                  <a:lnTo>
                    <a:pt x="213329" y="1352584"/>
                  </a:lnTo>
                  <a:lnTo>
                    <a:pt x="223284" y="1423863"/>
                  </a:lnTo>
                  <a:lnTo>
                    <a:pt x="233510" y="1495429"/>
                  </a:lnTo>
                  <a:lnTo>
                    <a:pt x="244007" y="1567196"/>
                  </a:lnTo>
                  <a:lnTo>
                    <a:pt x="254774" y="1639075"/>
                  </a:lnTo>
                  <a:lnTo>
                    <a:pt x="265811" y="1710979"/>
                  </a:lnTo>
                  <a:lnTo>
                    <a:pt x="277119" y="1782820"/>
                  </a:lnTo>
                  <a:lnTo>
                    <a:pt x="288696" y="1854511"/>
                  </a:lnTo>
                  <a:lnTo>
                    <a:pt x="300544" y="1925963"/>
                  </a:lnTo>
                  <a:lnTo>
                    <a:pt x="307480" y="1966862"/>
                  </a:lnTo>
                  <a:lnTo>
                    <a:pt x="314585" y="2007998"/>
                  </a:lnTo>
                  <a:lnTo>
                    <a:pt x="321867" y="2049364"/>
                  </a:lnTo>
                  <a:lnTo>
                    <a:pt x="329332" y="2090952"/>
                  </a:lnTo>
                  <a:lnTo>
                    <a:pt x="336988" y="2132754"/>
                  </a:lnTo>
                  <a:lnTo>
                    <a:pt x="344843" y="2174764"/>
                  </a:lnTo>
                  <a:lnTo>
                    <a:pt x="352901" y="2216972"/>
                  </a:lnTo>
                  <a:lnTo>
                    <a:pt x="361172" y="2259373"/>
                  </a:lnTo>
                  <a:lnTo>
                    <a:pt x="369662" y="2301957"/>
                  </a:lnTo>
                  <a:lnTo>
                    <a:pt x="378377" y="2344718"/>
                  </a:lnTo>
                  <a:lnTo>
                    <a:pt x="387325" y="2387648"/>
                  </a:lnTo>
                  <a:lnTo>
                    <a:pt x="396514" y="2430739"/>
                  </a:lnTo>
                  <a:lnTo>
                    <a:pt x="405949" y="2473984"/>
                  </a:lnTo>
                  <a:lnTo>
                    <a:pt x="415638" y="2517376"/>
                  </a:lnTo>
                  <a:lnTo>
                    <a:pt x="425588" y="2560905"/>
                  </a:lnTo>
                  <a:lnTo>
                    <a:pt x="435805" y="2604566"/>
                  </a:lnTo>
                  <a:lnTo>
                    <a:pt x="446298" y="2648350"/>
                  </a:lnTo>
                  <a:lnTo>
                    <a:pt x="457073" y="2692249"/>
                  </a:lnTo>
                  <a:lnTo>
                    <a:pt x="468137" y="2736257"/>
                  </a:lnTo>
                  <a:lnTo>
                    <a:pt x="479497" y="2780366"/>
                  </a:lnTo>
                  <a:lnTo>
                    <a:pt x="491159" y="2824567"/>
                  </a:lnTo>
                  <a:lnTo>
                    <a:pt x="503132" y="2868854"/>
                  </a:lnTo>
                  <a:lnTo>
                    <a:pt x="515422" y="2913218"/>
                  </a:lnTo>
                  <a:lnTo>
                    <a:pt x="528036" y="2957652"/>
                  </a:lnTo>
                  <a:lnTo>
                    <a:pt x="540981" y="3002150"/>
                  </a:lnTo>
                  <a:lnTo>
                    <a:pt x="554264" y="3046702"/>
                  </a:lnTo>
                  <a:lnTo>
                    <a:pt x="567892" y="3091301"/>
                  </a:lnTo>
                  <a:lnTo>
                    <a:pt x="581872" y="3135940"/>
                  </a:lnTo>
                  <a:lnTo>
                    <a:pt x="596212" y="3180612"/>
                  </a:lnTo>
                  <a:lnTo>
                    <a:pt x="610917" y="3225308"/>
                  </a:lnTo>
                  <a:lnTo>
                    <a:pt x="625996" y="3270021"/>
                  </a:lnTo>
                  <a:lnTo>
                    <a:pt x="641455" y="3314743"/>
                  </a:lnTo>
                  <a:lnTo>
                    <a:pt x="657301" y="3359467"/>
                  </a:lnTo>
                  <a:lnTo>
                    <a:pt x="673541" y="3404185"/>
                  </a:lnTo>
                  <a:lnTo>
                    <a:pt x="690183" y="3448890"/>
                  </a:lnTo>
                  <a:lnTo>
                    <a:pt x="707232" y="3493574"/>
                  </a:lnTo>
                  <a:lnTo>
                    <a:pt x="724697" y="3538229"/>
                  </a:lnTo>
                  <a:lnTo>
                    <a:pt x="742584" y="3582848"/>
                  </a:lnTo>
                  <a:lnTo>
                    <a:pt x="760901" y="3627424"/>
                  </a:lnTo>
                  <a:lnTo>
                    <a:pt x="779654" y="3671947"/>
                  </a:lnTo>
                  <a:lnTo>
                    <a:pt x="798850" y="3716412"/>
                  </a:lnTo>
                  <a:lnTo>
                    <a:pt x="818496" y="3760810"/>
                  </a:lnTo>
                  <a:lnTo>
                    <a:pt x="838600" y="3805134"/>
                  </a:lnTo>
                  <a:lnTo>
                    <a:pt x="859168" y="3849377"/>
                  </a:lnTo>
                  <a:lnTo>
                    <a:pt x="880207" y="3893530"/>
                  </a:lnTo>
                  <a:lnTo>
                    <a:pt x="901725" y="3937586"/>
                  </a:lnTo>
                  <a:lnTo>
                    <a:pt x="923729" y="3981537"/>
                  </a:lnTo>
                  <a:lnTo>
                    <a:pt x="946224" y="4025376"/>
                  </a:lnTo>
                  <a:lnTo>
                    <a:pt x="969219" y="4069095"/>
                  </a:lnTo>
                  <a:lnTo>
                    <a:pt x="992721" y="4112687"/>
                  </a:lnTo>
                  <a:lnTo>
                    <a:pt x="1016736" y="4156144"/>
                  </a:lnTo>
                  <a:lnTo>
                    <a:pt x="1041271" y="4199459"/>
                  </a:lnTo>
                  <a:lnTo>
                    <a:pt x="1066334" y="4242623"/>
                  </a:lnTo>
                  <a:lnTo>
                    <a:pt x="1091931" y="4285630"/>
                  </a:lnTo>
                  <a:lnTo>
                    <a:pt x="1118070" y="4328471"/>
                  </a:lnTo>
                  <a:lnTo>
                    <a:pt x="1144758" y="4371139"/>
                  </a:lnTo>
                  <a:lnTo>
                    <a:pt x="1172001" y="4413627"/>
                  </a:lnTo>
                  <a:lnTo>
                    <a:pt x="1199806" y="4455926"/>
                  </a:lnTo>
                  <a:lnTo>
                    <a:pt x="1228181" y="4498030"/>
                  </a:lnTo>
                  <a:lnTo>
                    <a:pt x="1257133" y="4539930"/>
                  </a:lnTo>
                  <a:lnTo>
                    <a:pt x="1286668" y="4581620"/>
                  </a:lnTo>
                  <a:lnTo>
                    <a:pt x="1316794" y="4623091"/>
                  </a:lnTo>
                  <a:lnTo>
                    <a:pt x="1347518" y="4664335"/>
                  </a:lnTo>
                  <a:lnTo>
                    <a:pt x="1378846" y="4705347"/>
                  </a:lnTo>
                  <a:lnTo>
                    <a:pt x="1410786" y="4746116"/>
                  </a:lnTo>
                  <a:lnTo>
                    <a:pt x="1443344" y="4786637"/>
                  </a:lnTo>
                  <a:lnTo>
                    <a:pt x="1476528" y="4826901"/>
                  </a:lnTo>
                  <a:lnTo>
                    <a:pt x="1510345" y="4866901"/>
                  </a:lnTo>
                  <a:lnTo>
                    <a:pt x="1544802" y="4906630"/>
                  </a:lnTo>
                  <a:lnTo>
                    <a:pt x="1579905" y="4946079"/>
                  </a:lnTo>
                  <a:lnTo>
                    <a:pt x="1615662" y="4985241"/>
                  </a:lnTo>
                  <a:lnTo>
                    <a:pt x="1652080" y="5024109"/>
                  </a:lnTo>
                  <a:lnTo>
                    <a:pt x="1689166" y="5062674"/>
                  </a:lnTo>
                  <a:lnTo>
                    <a:pt x="1726926" y="5100930"/>
                  </a:lnTo>
                  <a:lnTo>
                    <a:pt x="1765368" y="5138869"/>
                  </a:lnTo>
                  <a:lnTo>
                    <a:pt x="1804499" y="5176483"/>
                  </a:lnTo>
                  <a:lnTo>
                    <a:pt x="1844326" y="5213764"/>
                  </a:lnTo>
                  <a:lnTo>
                    <a:pt x="1884856" y="5250705"/>
                  </a:lnTo>
                  <a:lnTo>
                    <a:pt x="1926095" y="5287298"/>
                  </a:lnTo>
                  <a:lnTo>
                    <a:pt x="1968052" y="5323536"/>
                  </a:lnTo>
                  <a:lnTo>
                    <a:pt x="2010732" y="5359412"/>
                  </a:lnTo>
                  <a:lnTo>
                    <a:pt x="2054143" y="5394916"/>
                  </a:lnTo>
                  <a:lnTo>
                    <a:pt x="2098292" y="5430043"/>
                  </a:lnTo>
                  <a:lnTo>
                    <a:pt x="2143186" y="5464784"/>
                  </a:lnTo>
                  <a:lnTo>
                    <a:pt x="2188833" y="5499132"/>
                  </a:lnTo>
                  <a:lnTo>
                    <a:pt x="2231736" y="5530877"/>
                  </a:lnTo>
                  <a:lnTo>
                    <a:pt x="2274228" y="5562154"/>
                  </a:lnTo>
                  <a:lnTo>
                    <a:pt x="2316280" y="5592959"/>
                  </a:lnTo>
                  <a:lnTo>
                    <a:pt x="2357867" y="5623285"/>
                  </a:lnTo>
                  <a:lnTo>
                    <a:pt x="2398961" y="5653130"/>
                  </a:lnTo>
                  <a:lnTo>
                    <a:pt x="2439535" y="5682487"/>
                  </a:lnTo>
                  <a:lnTo>
                    <a:pt x="2479563" y="5711353"/>
                  </a:lnTo>
                  <a:lnTo>
                    <a:pt x="2519017" y="5739722"/>
                  </a:lnTo>
                  <a:lnTo>
                    <a:pt x="2557871" y="5767590"/>
                  </a:lnTo>
                  <a:lnTo>
                    <a:pt x="2596097" y="5794952"/>
                  </a:lnTo>
                  <a:lnTo>
                    <a:pt x="2633669" y="5821804"/>
                  </a:lnTo>
                  <a:lnTo>
                    <a:pt x="2670560" y="5848141"/>
                  </a:lnTo>
                  <a:lnTo>
                    <a:pt x="2706743" y="5873958"/>
                  </a:lnTo>
                  <a:lnTo>
                    <a:pt x="2757137" y="5909919"/>
                  </a:lnTo>
                  <a:lnTo>
                    <a:pt x="2806575" y="5945239"/>
                  </a:lnTo>
                  <a:lnTo>
                    <a:pt x="2855056" y="5979955"/>
                  </a:lnTo>
                  <a:lnTo>
                    <a:pt x="2902577" y="6014106"/>
                  </a:lnTo>
                  <a:lnTo>
                    <a:pt x="2949137" y="6047730"/>
                  </a:lnTo>
                  <a:lnTo>
                    <a:pt x="2994734" y="6080866"/>
                  </a:lnTo>
                  <a:lnTo>
                    <a:pt x="3039367" y="6113553"/>
                  </a:lnTo>
                  <a:lnTo>
                    <a:pt x="3083032" y="6145828"/>
                  </a:lnTo>
                  <a:lnTo>
                    <a:pt x="3125728" y="6177730"/>
                  </a:lnTo>
                  <a:lnTo>
                    <a:pt x="3167453" y="6209297"/>
                  </a:lnTo>
                  <a:lnTo>
                    <a:pt x="3208206" y="6240569"/>
                  </a:lnTo>
                  <a:lnTo>
                    <a:pt x="3247984" y="6271583"/>
                  </a:lnTo>
                  <a:lnTo>
                    <a:pt x="3286786" y="6302377"/>
                  </a:lnTo>
                  <a:lnTo>
                    <a:pt x="3324609" y="6332991"/>
                  </a:lnTo>
                  <a:lnTo>
                    <a:pt x="3361452" y="6363463"/>
                  </a:lnTo>
                  <a:lnTo>
                    <a:pt x="3397313" y="6393830"/>
                  </a:lnTo>
                  <a:lnTo>
                    <a:pt x="3432189" y="6424132"/>
                  </a:lnTo>
                  <a:lnTo>
                    <a:pt x="3466080" y="6454407"/>
                  </a:lnTo>
                  <a:lnTo>
                    <a:pt x="3498982" y="6484693"/>
                  </a:lnTo>
                  <a:lnTo>
                    <a:pt x="3530895" y="6515029"/>
                  </a:lnTo>
                  <a:lnTo>
                    <a:pt x="3561815" y="6545453"/>
                  </a:lnTo>
                  <a:lnTo>
                    <a:pt x="3591742" y="6576004"/>
                  </a:lnTo>
                  <a:lnTo>
                    <a:pt x="3620673" y="6606719"/>
                  </a:lnTo>
                  <a:lnTo>
                    <a:pt x="3648607" y="6637638"/>
                  </a:lnTo>
                  <a:lnTo>
                    <a:pt x="3675541" y="6668799"/>
                  </a:lnTo>
                  <a:lnTo>
                    <a:pt x="3701474" y="6700240"/>
                  </a:lnTo>
                  <a:lnTo>
                    <a:pt x="3726404" y="6732000"/>
                  </a:lnTo>
                  <a:lnTo>
                    <a:pt x="3750328" y="6764117"/>
                  </a:lnTo>
                  <a:lnTo>
                    <a:pt x="3773245" y="6796630"/>
                  </a:lnTo>
                  <a:lnTo>
                    <a:pt x="3795153" y="6829577"/>
                  </a:lnTo>
                  <a:lnTo>
                    <a:pt x="3816050" y="6862996"/>
                  </a:lnTo>
                  <a:lnTo>
                    <a:pt x="3835934" y="6896925"/>
                  </a:lnTo>
                  <a:lnTo>
                    <a:pt x="3854804" y="6931404"/>
                  </a:lnTo>
                  <a:lnTo>
                    <a:pt x="3872657" y="6966471"/>
                  </a:lnTo>
                  <a:lnTo>
                    <a:pt x="3889491" y="7002164"/>
                  </a:lnTo>
                  <a:lnTo>
                    <a:pt x="3905304" y="7038521"/>
                  </a:lnTo>
                  <a:lnTo>
                    <a:pt x="3920095" y="7075582"/>
                  </a:lnTo>
                  <a:lnTo>
                    <a:pt x="3933862" y="7113383"/>
                  </a:lnTo>
                  <a:lnTo>
                    <a:pt x="3946603" y="7151965"/>
                  </a:lnTo>
                  <a:lnTo>
                    <a:pt x="3958315" y="7191364"/>
                  </a:lnTo>
                  <a:lnTo>
                    <a:pt x="3968997" y="7231621"/>
                  </a:lnTo>
                  <a:lnTo>
                    <a:pt x="3978647" y="7272772"/>
                  </a:lnTo>
                  <a:lnTo>
                    <a:pt x="3987264" y="7314857"/>
                  </a:lnTo>
                  <a:lnTo>
                    <a:pt x="3994844" y="7357914"/>
                  </a:lnTo>
                  <a:lnTo>
                    <a:pt x="4001387" y="7401981"/>
                  </a:lnTo>
                  <a:lnTo>
                    <a:pt x="4006890" y="7447097"/>
                  </a:lnTo>
                  <a:lnTo>
                    <a:pt x="4011351" y="7493300"/>
                  </a:lnTo>
                  <a:lnTo>
                    <a:pt x="4014769" y="7540629"/>
                  </a:lnTo>
                  <a:lnTo>
                    <a:pt x="4017141" y="7589122"/>
                  </a:lnTo>
                  <a:lnTo>
                    <a:pt x="4018466" y="7638817"/>
                  </a:lnTo>
                  <a:lnTo>
                    <a:pt x="4018742" y="7689753"/>
                  </a:lnTo>
                  <a:lnTo>
                    <a:pt x="4017967" y="7741968"/>
                  </a:lnTo>
                  <a:lnTo>
                    <a:pt x="4016139" y="7795501"/>
                  </a:lnTo>
                  <a:lnTo>
                    <a:pt x="4013255" y="7850391"/>
                  </a:lnTo>
                  <a:lnTo>
                    <a:pt x="4009315" y="7906675"/>
                  </a:lnTo>
                  <a:lnTo>
                    <a:pt x="4004316" y="7964391"/>
                  </a:lnTo>
                  <a:lnTo>
                    <a:pt x="3998256" y="8023580"/>
                  </a:lnTo>
                  <a:lnTo>
                    <a:pt x="3991134" y="8084278"/>
                  </a:lnTo>
                  <a:lnTo>
                    <a:pt x="3983872" y="8142255"/>
                  </a:lnTo>
                  <a:lnTo>
                    <a:pt x="3976646" y="8199298"/>
                  </a:lnTo>
                  <a:lnTo>
                    <a:pt x="3969459" y="8255423"/>
                  </a:lnTo>
                  <a:lnTo>
                    <a:pt x="3962314" y="8310647"/>
                  </a:lnTo>
                  <a:lnTo>
                    <a:pt x="3955216" y="8364985"/>
                  </a:lnTo>
                  <a:lnTo>
                    <a:pt x="3948166" y="8418456"/>
                  </a:lnTo>
                  <a:lnTo>
                    <a:pt x="3941169" y="8471075"/>
                  </a:lnTo>
                  <a:lnTo>
                    <a:pt x="3934227" y="8522858"/>
                  </a:lnTo>
                  <a:lnTo>
                    <a:pt x="3927344" y="8573823"/>
                  </a:lnTo>
                  <a:lnTo>
                    <a:pt x="3920522" y="8623986"/>
                  </a:lnTo>
                  <a:lnTo>
                    <a:pt x="3913766" y="8673364"/>
                  </a:lnTo>
                  <a:lnTo>
                    <a:pt x="3907079" y="8721973"/>
                  </a:lnTo>
                  <a:lnTo>
                    <a:pt x="3900463" y="8769829"/>
                  </a:lnTo>
                  <a:lnTo>
                    <a:pt x="3893922" y="8816950"/>
                  </a:lnTo>
                  <a:lnTo>
                    <a:pt x="3887459" y="8863352"/>
                  </a:lnTo>
                  <a:lnTo>
                    <a:pt x="3881078" y="8909051"/>
                  </a:lnTo>
                  <a:lnTo>
                    <a:pt x="3874781" y="8954064"/>
                  </a:lnTo>
                  <a:lnTo>
                    <a:pt x="3868572" y="8998407"/>
                  </a:lnTo>
                  <a:lnTo>
                    <a:pt x="3858088" y="9073323"/>
                  </a:lnTo>
                  <a:lnTo>
                    <a:pt x="3847943" y="9146022"/>
                  </a:lnTo>
                  <a:lnTo>
                    <a:pt x="3838156" y="9216563"/>
                  </a:lnTo>
                  <a:lnTo>
                    <a:pt x="3828748" y="9285005"/>
                  </a:lnTo>
                  <a:lnTo>
                    <a:pt x="3819739" y="9351409"/>
                  </a:lnTo>
                  <a:lnTo>
                    <a:pt x="3811148" y="9415834"/>
                  </a:lnTo>
                  <a:lnTo>
                    <a:pt x="3810110" y="9423796"/>
                  </a:lnTo>
                </a:path>
              </a:pathLst>
            </a:custGeom>
            <a:ln w="11873">
              <a:solidFill>
                <a:srgbClr val="323537"/>
              </a:solidFill>
            </a:ln>
          </p:spPr>
          <p:txBody>
            <a:bodyPr wrap="square" lIns="0" tIns="0" rIns="0" bIns="0" rtlCol="0"/>
            <a:lstStyle/>
            <a:p>
              <a:endParaRPr/>
            </a:p>
          </p:txBody>
        </p:sp>
        <p:sp>
          <p:nvSpPr>
            <p:cNvPr id="50" name="object 50"/>
            <p:cNvSpPr/>
            <p:nvPr/>
          </p:nvSpPr>
          <p:spPr>
            <a:xfrm>
              <a:off x="6664327" y="314126"/>
              <a:ext cx="3961765" cy="9424035"/>
            </a:xfrm>
            <a:custGeom>
              <a:avLst/>
              <a:gdLst/>
              <a:ahLst/>
              <a:cxnLst/>
              <a:rect l="l" t="t" r="r" b="b"/>
              <a:pathLst>
                <a:path w="3961765" h="9424035">
                  <a:moveTo>
                    <a:pt x="0" y="0"/>
                  </a:moveTo>
                  <a:lnTo>
                    <a:pt x="31463" y="402295"/>
                  </a:lnTo>
                  <a:lnTo>
                    <a:pt x="76910" y="860041"/>
                  </a:lnTo>
                  <a:lnTo>
                    <a:pt x="139331" y="1300480"/>
                  </a:lnTo>
                  <a:lnTo>
                    <a:pt x="243619" y="1930886"/>
                  </a:lnTo>
                  <a:lnTo>
                    <a:pt x="249985" y="1968468"/>
                  </a:lnTo>
                  <a:lnTo>
                    <a:pt x="256520" y="2006434"/>
                  </a:lnTo>
                  <a:lnTo>
                    <a:pt x="263234" y="2044773"/>
                  </a:lnTo>
                  <a:lnTo>
                    <a:pt x="270133" y="2083475"/>
                  </a:lnTo>
                  <a:lnTo>
                    <a:pt x="277226" y="2122532"/>
                  </a:lnTo>
                  <a:lnTo>
                    <a:pt x="284519" y="2161932"/>
                  </a:lnTo>
                  <a:lnTo>
                    <a:pt x="292020" y="2201667"/>
                  </a:lnTo>
                  <a:lnTo>
                    <a:pt x="299737" y="2241725"/>
                  </a:lnTo>
                  <a:lnTo>
                    <a:pt x="307678" y="2282098"/>
                  </a:lnTo>
                  <a:lnTo>
                    <a:pt x="315850" y="2322776"/>
                  </a:lnTo>
                  <a:lnTo>
                    <a:pt x="324261" y="2363749"/>
                  </a:lnTo>
                  <a:lnTo>
                    <a:pt x="332918" y="2405007"/>
                  </a:lnTo>
                  <a:lnTo>
                    <a:pt x="341829" y="2446539"/>
                  </a:lnTo>
                  <a:lnTo>
                    <a:pt x="351001" y="2488337"/>
                  </a:lnTo>
                  <a:lnTo>
                    <a:pt x="360443" y="2530391"/>
                  </a:lnTo>
                  <a:lnTo>
                    <a:pt x="370161" y="2572690"/>
                  </a:lnTo>
                  <a:lnTo>
                    <a:pt x="380163" y="2615226"/>
                  </a:lnTo>
                  <a:lnTo>
                    <a:pt x="390458" y="2657987"/>
                  </a:lnTo>
                  <a:lnTo>
                    <a:pt x="401052" y="2700964"/>
                  </a:lnTo>
                  <a:lnTo>
                    <a:pt x="411953" y="2744148"/>
                  </a:lnTo>
                  <a:lnTo>
                    <a:pt x="423169" y="2787528"/>
                  </a:lnTo>
                  <a:lnTo>
                    <a:pt x="434707" y="2831095"/>
                  </a:lnTo>
                  <a:lnTo>
                    <a:pt x="446576" y="2874839"/>
                  </a:lnTo>
                  <a:lnTo>
                    <a:pt x="458781" y="2918750"/>
                  </a:lnTo>
                  <a:lnTo>
                    <a:pt x="471332" y="2962818"/>
                  </a:lnTo>
                  <a:lnTo>
                    <a:pt x="484236" y="3007034"/>
                  </a:lnTo>
                  <a:lnTo>
                    <a:pt x="497500" y="3051387"/>
                  </a:lnTo>
                  <a:lnTo>
                    <a:pt x="511132" y="3095868"/>
                  </a:lnTo>
                  <a:lnTo>
                    <a:pt x="525139" y="3140467"/>
                  </a:lnTo>
                  <a:lnTo>
                    <a:pt x="539530" y="3185174"/>
                  </a:lnTo>
                  <a:lnTo>
                    <a:pt x="554311" y="3229979"/>
                  </a:lnTo>
                  <a:lnTo>
                    <a:pt x="569491" y="3274872"/>
                  </a:lnTo>
                  <a:lnTo>
                    <a:pt x="585077" y="3319845"/>
                  </a:lnTo>
                  <a:lnTo>
                    <a:pt x="601076" y="3364886"/>
                  </a:lnTo>
                  <a:lnTo>
                    <a:pt x="617497" y="3409986"/>
                  </a:lnTo>
                  <a:lnTo>
                    <a:pt x="634346" y="3455135"/>
                  </a:lnTo>
                  <a:lnTo>
                    <a:pt x="651631" y="3500323"/>
                  </a:lnTo>
                  <a:lnTo>
                    <a:pt x="669361" y="3545541"/>
                  </a:lnTo>
                  <a:lnTo>
                    <a:pt x="687542" y="3590779"/>
                  </a:lnTo>
                  <a:lnTo>
                    <a:pt x="706182" y="3636026"/>
                  </a:lnTo>
                  <a:lnTo>
                    <a:pt x="725289" y="3681273"/>
                  </a:lnTo>
                  <a:lnTo>
                    <a:pt x="744871" y="3726511"/>
                  </a:lnTo>
                  <a:lnTo>
                    <a:pt x="764934" y="3771729"/>
                  </a:lnTo>
                  <a:lnTo>
                    <a:pt x="785487" y="3816917"/>
                  </a:lnTo>
                  <a:lnTo>
                    <a:pt x="806537" y="3862066"/>
                  </a:lnTo>
                  <a:lnTo>
                    <a:pt x="828092" y="3907166"/>
                  </a:lnTo>
                  <a:lnTo>
                    <a:pt x="850160" y="3952207"/>
                  </a:lnTo>
                  <a:lnTo>
                    <a:pt x="872747" y="3997179"/>
                  </a:lnTo>
                  <a:lnTo>
                    <a:pt x="895862" y="4042072"/>
                  </a:lnTo>
                  <a:lnTo>
                    <a:pt x="919512" y="4086877"/>
                  </a:lnTo>
                  <a:lnTo>
                    <a:pt x="943705" y="4131584"/>
                  </a:lnTo>
                  <a:lnTo>
                    <a:pt x="968448" y="4176183"/>
                  </a:lnTo>
                  <a:lnTo>
                    <a:pt x="993749" y="4220663"/>
                  </a:lnTo>
                  <a:lnTo>
                    <a:pt x="1019616" y="4265016"/>
                  </a:lnTo>
                  <a:lnTo>
                    <a:pt x="1046056" y="4309232"/>
                  </a:lnTo>
                  <a:lnTo>
                    <a:pt x="1073077" y="4353299"/>
                  </a:lnTo>
                  <a:lnTo>
                    <a:pt x="1100686" y="4397210"/>
                  </a:lnTo>
                  <a:lnTo>
                    <a:pt x="1128891" y="4440954"/>
                  </a:lnTo>
                  <a:lnTo>
                    <a:pt x="1157700" y="4484520"/>
                  </a:lnTo>
                  <a:lnTo>
                    <a:pt x="1187120" y="4527900"/>
                  </a:lnTo>
                  <a:lnTo>
                    <a:pt x="1217159" y="4571084"/>
                  </a:lnTo>
                  <a:lnTo>
                    <a:pt x="1247824" y="4614061"/>
                  </a:lnTo>
                  <a:lnTo>
                    <a:pt x="1279124" y="4656821"/>
                  </a:lnTo>
                  <a:lnTo>
                    <a:pt x="1311065" y="4699356"/>
                  </a:lnTo>
                  <a:lnTo>
                    <a:pt x="1343655" y="4741655"/>
                  </a:lnTo>
                  <a:lnTo>
                    <a:pt x="1376902" y="4783708"/>
                  </a:lnTo>
                  <a:lnTo>
                    <a:pt x="1410813" y="4825506"/>
                  </a:lnTo>
                  <a:lnTo>
                    <a:pt x="1445396" y="4867038"/>
                  </a:lnTo>
                  <a:lnTo>
                    <a:pt x="1480659" y="4908295"/>
                  </a:lnTo>
                  <a:lnTo>
                    <a:pt x="1516609" y="4949267"/>
                  </a:lnTo>
                  <a:lnTo>
                    <a:pt x="1553254" y="4989945"/>
                  </a:lnTo>
                  <a:lnTo>
                    <a:pt x="1590602" y="5030317"/>
                  </a:lnTo>
                  <a:lnTo>
                    <a:pt x="1628659" y="5070375"/>
                  </a:lnTo>
                  <a:lnTo>
                    <a:pt x="1667435" y="5110109"/>
                  </a:lnTo>
                  <a:lnTo>
                    <a:pt x="1706935" y="5149509"/>
                  </a:lnTo>
                  <a:lnTo>
                    <a:pt x="1747168" y="5188564"/>
                  </a:lnTo>
                  <a:lnTo>
                    <a:pt x="1788142" y="5227266"/>
                  </a:lnTo>
                  <a:lnTo>
                    <a:pt x="1829863" y="5265605"/>
                  </a:lnTo>
                  <a:lnTo>
                    <a:pt x="1872341" y="5303569"/>
                  </a:lnTo>
                  <a:lnTo>
                    <a:pt x="1915581" y="5341151"/>
                  </a:lnTo>
                  <a:lnTo>
                    <a:pt x="1959592" y="5378339"/>
                  </a:lnTo>
                  <a:lnTo>
                    <a:pt x="2004382" y="5415125"/>
                  </a:lnTo>
                  <a:lnTo>
                    <a:pt x="2049958" y="5451497"/>
                  </a:lnTo>
                  <a:lnTo>
                    <a:pt x="2096328" y="5487448"/>
                  </a:lnTo>
                  <a:lnTo>
                    <a:pt x="2143498" y="5522965"/>
                  </a:lnTo>
                  <a:lnTo>
                    <a:pt x="2198478" y="5563620"/>
                  </a:lnTo>
                  <a:lnTo>
                    <a:pt x="2252628" y="5603401"/>
                  </a:lnTo>
                  <a:lnTo>
                    <a:pt x="2305948" y="5642340"/>
                  </a:lnTo>
                  <a:lnTo>
                    <a:pt x="2358437" y="5680467"/>
                  </a:lnTo>
                  <a:lnTo>
                    <a:pt x="2410094" y="5717813"/>
                  </a:lnTo>
                  <a:lnTo>
                    <a:pt x="2460920" y="5754407"/>
                  </a:lnTo>
                  <a:lnTo>
                    <a:pt x="2510912" y="5790279"/>
                  </a:lnTo>
                  <a:lnTo>
                    <a:pt x="2560071" y="5825461"/>
                  </a:lnTo>
                  <a:lnTo>
                    <a:pt x="2608396" y="5859981"/>
                  </a:lnTo>
                  <a:lnTo>
                    <a:pt x="2655886" y="5893872"/>
                  </a:lnTo>
                  <a:lnTo>
                    <a:pt x="2702540" y="5927162"/>
                  </a:lnTo>
                  <a:lnTo>
                    <a:pt x="2748357" y="5959882"/>
                  </a:lnTo>
                  <a:lnTo>
                    <a:pt x="2793338" y="5992063"/>
                  </a:lnTo>
                  <a:lnTo>
                    <a:pt x="2837481" y="6023735"/>
                  </a:lnTo>
                  <a:lnTo>
                    <a:pt x="2880785" y="6054927"/>
                  </a:lnTo>
                  <a:lnTo>
                    <a:pt x="2923250" y="6085671"/>
                  </a:lnTo>
                  <a:lnTo>
                    <a:pt x="2964876" y="6115996"/>
                  </a:lnTo>
                  <a:lnTo>
                    <a:pt x="3005661" y="6145933"/>
                  </a:lnTo>
                  <a:lnTo>
                    <a:pt x="3045604" y="6175512"/>
                  </a:lnTo>
                  <a:lnTo>
                    <a:pt x="3084706" y="6204764"/>
                  </a:lnTo>
                  <a:lnTo>
                    <a:pt x="3122965" y="6233718"/>
                  </a:lnTo>
                  <a:lnTo>
                    <a:pt x="3160381" y="6262405"/>
                  </a:lnTo>
                  <a:lnTo>
                    <a:pt x="3196952" y="6290855"/>
                  </a:lnTo>
                  <a:lnTo>
                    <a:pt x="3232679" y="6319099"/>
                  </a:lnTo>
                  <a:lnTo>
                    <a:pt x="3267561" y="6347166"/>
                  </a:lnTo>
                  <a:lnTo>
                    <a:pt x="3301596" y="6375088"/>
                  </a:lnTo>
                  <a:lnTo>
                    <a:pt x="3334785" y="6402894"/>
                  </a:lnTo>
                  <a:lnTo>
                    <a:pt x="3367126" y="6430614"/>
                  </a:lnTo>
                  <a:lnTo>
                    <a:pt x="3398619" y="6458279"/>
                  </a:lnTo>
                  <a:lnTo>
                    <a:pt x="3429263" y="6485920"/>
                  </a:lnTo>
                  <a:lnTo>
                    <a:pt x="3459057" y="6513566"/>
                  </a:lnTo>
                  <a:lnTo>
                    <a:pt x="3488001" y="6541247"/>
                  </a:lnTo>
                  <a:lnTo>
                    <a:pt x="3516095" y="6568995"/>
                  </a:lnTo>
                  <a:lnTo>
                    <a:pt x="3543336" y="6596839"/>
                  </a:lnTo>
                  <a:lnTo>
                    <a:pt x="3569725" y="6624809"/>
                  </a:lnTo>
                  <a:lnTo>
                    <a:pt x="3619943" y="6681250"/>
                  </a:lnTo>
                  <a:lnTo>
                    <a:pt x="3666744" y="6738561"/>
                  </a:lnTo>
                  <a:lnTo>
                    <a:pt x="3710121" y="6796984"/>
                  </a:lnTo>
                  <a:lnTo>
                    <a:pt x="3750069" y="6856761"/>
                  </a:lnTo>
                  <a:lnTo>
                    <a:pt x="3786582" y="6918134"/>
                  </a:lnTo>
                  <a:lnTo>
                    <a:pt x="3819655" y="6981345"/>
                  </a:lnTo>
                  <a:lnTo>
                    <a:pt x="3849283" y="7046637"/>
                  </a:lnTo>
                  <a:lnTo>
                    <a:pt x="3875459" y="7114252"/>
                  </a:lnTo>
                  <a:lnTo>
                    <a:pt x="3898179" y="7184432"/>
                  </a:lnTo>
                  <a:lnTo>
                    <a:pt x="3917435" y="7257419"/>
                  </a:lnTo>
                  <a:lnTo>
                    <a:pt x="3925764" y="7295042"/>
                  </a:lnTo>
                  <a:lnTo>
                    <a:pt x="3933224" y="7333456"/>
                  </a:lnTo>
                  <a:lnTo>
                    <a:pt x="3939817" y="7372694"/>
                  </a:lnTo>
                  <a:lnTo>
                    <a:pt x="3945540" y="7412785"/>
                  </a:lnTo>
                  <a:lnTo>
                    <a:pt x="3950393" y="7453760"/>
                  </a:lnTo>
                  <a:lnTo>
                    <a:pt x="3954376" y="7495648"/>
                  </a:lnTo>
                  <a:lnTo>
                    <a:pt x="3957488" y="7538480"/>
                  </a:lnTo>
                  <a:lnTo>
                    <a:pt x="3959728" y="7582287"/>
                  </a:lnTo>
                  <a:lnTo>
                    <a:pt x="3961095" y="7627098"/>
                  </a:lnTo>
                  <a:lnTo>
                    <a:pt x="3961589" y="7672945"/>
                  </a:lnTo>
                  <a:lnTo>
                    <a:pt x="3961209" y="7719856"/>
                  </a:lnTo>
                  <a:lnTo>
                    <a:pt x="3959954" y="7767863"/>
                  </a:lnTo>
                  <a:lnTo>
                    <a:pt x="3957824" y="7816996"/>
                  </a:lnTo>
                  <a:lnTo>
                    <a:pt x="3954818" y="7867284"/>
                  </a:lnTo>
                  <a:lnTo>
                    <a:pt x="3950936" y="7918759"/>
                  </a:lnTo>
                  <a:lnTo>
                    <a:pt x="3946175" y="7971451"/>
                  </a:lnTo>
                  <a:lnTo>
                    <a:pt x="3940537" y="8025389"/>
                  </a:lnTo>
                  <a:lnTo>
                    <a:pt x="3934020" y="8080605"/>
                  </a:lnTo>
                  <a:lnTo>
                    <a:pt x="3923685" y="8162909"/>
                  </a:lnTo>
                  <a:lnTo>
                    <a:pt x="3913419" y="8243389"/>
                  </a:lnTo>
                  <a:lnTo>
                    <a:pt x="3903232" y="8322075"/>
                  </a:lnTo>
                  <a:lnTo>
                    <a:pt x="3893136" y="8398998"/>
                  </a:lnTo>
                  <a:lnTo>
                    <a:pt x="3883143" y="8474188"/>
                  </a:lnTo>
                  <a:lnTo>
                    <a:pt x="3873266" y="8547676"/>
                  </a:lnTo>
                  <a:lnTo>
                    <a:pt x="3863515" y="8619492"/>
                  </a:lnTo>
                  <a:lnTo>
                    <a:pt x="3853904" y="8689667"/>
                  </a:lnTo>
                  <a:lnTo>
                    <a:pt x="3844443" y="8758231"/>
                  </a:lnTo>
                  <a:lnTo>
                    <a:pt x="3835145" y="8825215"/>
                  </a:lnTo>
                  <a:lnTo>
                    <a:pt x="3826021" y="8890649"/>
                  </a:lnTo>
                  <a:lnTo>
                    <a:pt x="3817084" y="8954563"/>
                  </a:lnTo>
                  <a:lnTo>
                    <a:pt x="3808345" y="9016989"/>
                  </a:lnTo>
                  <a:lnTo>
                    <a:pt x="3799816" y="9077957"/>
                  </a:lnTo>
                  <a:lnTo>
                    <a:pt x="3791509" y="9137496"/>
                  </a:lnTo>
                  <a:lnTo>
                    <a:pt x="3783435" y="9195638"/>
                  </a:lnTo>
                  <a:lnTo>
                    <a:pt x="3775608" y="9252413"/>
                  </a:lnTo>
                  <a:lnTo>
                    <a:pt x="3768038" y="9307851"/>
                  </a:lnTo>
                  <a:lnTo>
                    <a:pt x="3760737" y="9361984"/>
                  </a:lnTo>
                  <a:lnTo>
                    <a:pt x="3753718" y="9414841"/>
                  </a:lnTo>
                  <a:lnTo>
                    <a:pt x="3752551" y="9423796"/>
                  </a:lnTo>
                </a:path>
              </a:pathLst>
            </a:custGeom>
            <a:ln w="11873">
              <a:solidFill>
                <a:srgbClr val="323537"/>
              </a:solidFill>
            </a:ln>
          </p:spPr>
          <p:txBody>
            <a:bodyPr wrap="square" lIns="0" tIns="0" rIns="0" bIns="0" rtlCol="0"/>
            <a:lstStyle/>
            <a:p>
              <a:endParaRPr/>
            </a:p>
          </p:txBody>
        </p:sp>
        <p:sp>
          <p:nvSpPr>
            <p:cNvPr id="51" name="object 51"/>
            <p:cNvSpPr/>
            <p:nvPr/>
          </p:nvSpPr>
          <p:spPr>
            <a:xfrm>
              <a:off x="7020525" y="3546526"/>
              <a:ext cx="189865" cy="1026160"/>
            </a:xfrm>
            <a:custGeom>
              <a:avLst/>
              <a:gdLst/>
              <a:ahLst/>
              <a:cxnLst/>
              <a:rect l="l" t="t" r="r" b="b"/>
              <a:pathLst>
                <a:path w="189865" h="1026160">
                  <a:moveTo>
                    <a:pt x="134437" y="0"/>
                  </a:moveTo>
                  <a:lnTo>
                    <a:pt x="177808" y="136726"/>
                  </a:lnTo>
                  <a:lnTo>
                    <a:pt x="189588" y="222231"/>
                  </a:lnTo>
                  <a:lnTo>
                    <a:pt x="167365" y="292449"/>
                  </a:lnTo>
                  <a:lnTo>
                    <a:pt x="108730" y="383318"/>
                  </a:lnTo>
                  <a:lnTo>
                    <a:pt x="72383" y="438090"/>
                  </a:lnTo>
                  <a:lnTo>
                    <a:pt x="43780" y="485822"/>
                  </a:lnTo>
                  <a:lnTo>
                    <a:pt x="22581" y="528022"/>
                  </a:lnTo>
                  <a:lnTo>
                    <a:pt x="8445" y="566197"/>
                  </a:lnTo>
                  <a:lnTo>
                    <a:pt x="1032" y="601853"/>
                  </a:lnTo>
                  <a:lnTo>
                    <a:pt x="0" y="636498"/>
                  </a:lnTo>
                  <a:lnTo>
                    <a:pt x="5008" y="671639"/>
                  </a:lnTo>
                  <a:lnTo>
                    <a:pt x="15716" y="708782"/>
                  </a:lnTo>
                  <a:lnTo>
                    <a:pt x="31784" y="749435"/>
                  </a:lnTo>
                  <a:lnTo>
                    <a:pt x="52869" y="795105"/>
                  </a:lnTo>
                  <a:lnTo>
                    <a:pt x="78632" y="847298"/>
                  </a:lnTo>
                  <a:lnTo>
                    <a:pt x="108730" y="907522"/>
                  </a:lnTo>
                  <a:lnTo>
                    <a:pt x="138377" y="966867"/>
                  </a:lnTo>
                  <a:lnTo>
                    <a:pt x="156700" y="1002993"/>
                  </a:lnTo>
                  <a:lnTo>
                    <a:pt x="166004" y="1020958"/>
                  </a:lnTo>
                  <a:lnTo>
                    <a:pt x="168593" y="1025822"/>
                  </a:lnTo>
                </a:path>
              </a:pathLst>
            </a:custGeom>
            <a:ln w="11873">
              <a:solidFill>
                <a:srgbClr val="323537"/>
              </a:solidFill>
            </a:ln>
          </p:spPr>
          <p:txBody>
            <a:bodyPr wrap="square" lIns="0" tIns="0" rIns="0" bIns="0" rtlCol="0"/>
            <a:lstStyle/>
            <a:p>
              <a:endParaRPr/>
            </a:p>
          </p:txBody>
        </p:sp>
        <p:sp>
          <p:nvSpPr>
            <p:cNvPr id="52" name="object 52"/>
            <p:cNvSpPr/>
            <p:nvPr/>
          </p:nvSpPr>
          <p:spPr>
            <a:xfrm>
              <a:off x="7260338" y="3476168"/>
              <a:ext cx="925830" cy="1699895"/>
            </a:xfrm>
            <a:custGeom>
              <a:avLst/>
              <a:gdLst/>
              <a:ahLst/>
              <a:cxnLst/>
              <a:rect l="l" t="t" r="r" b="b"/>
              <a:pathLst>
                <a:path w="925829" h="1699895">
                  <a:moveTo>
                    <a:pt x="0" y="0"/>
                  </a:moveTo>
                  <a:lnTo>
                    <a:pt x="414113" y="752165"/>
                  </a:lnTo>
                  <a:lnTo>
                    <a:pt x="667587" y="1259214"/>
                  </a:lnTo>
                  <a:lnTo>
                    <a:pt x="805351" y="1526914"/>
                  </a:lnTo>
                  <a:lnTo>
                    <a:pt x="875347" y="1644080"/>
                  </a:lnTo>
                  <a:lnTo>
                    <a:pt x="925521" y="1699529"/>
                  </a:lnTo>
                </a:path>
              </a:pathLst>
            </a:custGeom>
            <a:ln w="11873">
              <a:solidFill>
                <a:srgbClr val="323537"/>
              </a:solidFill>
            </a:ln>
          </p:spPr>
          <p:txBody>
            <a:bodyPr wrap="square" lIns="0" tIns="0" rIns="0" bIns="0" rtlCol="0"/>
            <a:lstStyle/>
            <a:p>
              <a:endParaRPr/>
            </a:p>
          </p:txBody>
        </p:sp>
        <p:sp>
          <p:nvSpPr>
            <p:cNvPr id="53" name="object 53"/>
            <p:cNvSpPr/>
            <p:nvPr/>
          </p:nvSpPr>
          <p:spPr>
            <a:xfrm>
              <a:off x="7057284" y="4057252"/>
              <a:ext cx="351155" cy="501650"/>
            </a:xfrm>
            <a:custGeom>
              <a:avLst/>
              <a:gdLst/>
              <a:ahLst/>
              <a:cxnLst/>
              <a:rect l="l" t="t" r="r" b="b"/>
              <a:pathLst>
                <a:path w="351154" h="501650">
                  <a:moveTo>
                    <a:pt x="159983" y="501518"/>
                  </a:moveTo>
                  <a:lnTo>
                    <a:pt x="108168" y="409995"/>
                  </a:lnTo>
                  <a:lnTo>
                    <a:pt x="75882" y="350189"/>
                  </a:lnTo>
                  <a:lnTo>
                    <a:pt x="49614" y="295734"/>
                  </a:lnTo>
                  <a:lnTo>
                    <a:pt x="15851" y="220260"/>
                  </a:lnTo>
                  <a:lnTo>
                    <a:pt x="0" y="153174"/>
                  </a:lnTo>
                  <a:lnTo>
                    <a:pt x="2299" y="122098"/>
                  </a:lnTo>
                  <a:lnTo>
                    <a:pt x="24238" y="67526"/>
                  </a:lnTo>
                  <a:lnTo>
                    <a:pt x="65152" y="26586"/>
                  </a:lnTo>
                  <a:lnTo>
                    <a:pt x="120065" y="3513"/>
                  </a:lnTo>
                  <a:lnTo>
                    <a:pt x="151217" y="0"/>
                  </a:lnTo>
                  <a:lnTo>
                    <a:pt x="184002" y="2540"/>
                  </a:lnTo>
                  <a:lnTo>
                    <a:pt x="217799" y="11664"/>
                  </a:lnTo>
                  <a:lnTo>
                    <a:pt x="251986" y="27901"/>
                  </a:lnTo>
                  <a:lnTo>
                    <a:pt x="285941" y="51779"/>
                  </a:lnTo>
                  <a:lnTo>
                    <a:pt x="319043" y="83828"/>
                  </a:lnTo>
                  <a:lnTo>
                    <a:pt x="350668" y="124577"/>
                  </a:lnTo>
                </a:path>
              </a:pathLst>
            </a:custGeom>
            <a:ln w="11873">
              <a:solidFill>
                <a:srgbClr val="323537"/>
              </a:solidFill>
            </a:ln>
          </p:spPr>
          <p:txBody>
            <a:bodyPr wrap="square" lIns="0" tIns="0" rIns="0" bIns="0" rtlCol="0"/>
            <a:lstStyle/>
            <a:p>
              <a:endParaRPr/>
            </a:p>
          </p:txBody>
        </p:sp>
        <p:sp>
          <p:nvSpPr>
            <p:cNvPr id="54" name="object 54"/>
            <p:cNvSpPr/>
            <p:nvPr/>
          </p:nvSpPr>
          <p:spPr>
            <a:xfrm>
              <a:off x="9954490" y="314126"/>
              <a:ext cx="6571615" cy="7866380"/>
            </a:xfrm>
            <a:custGeom>
              <a:avLst/>
              <a:gdLst/>
              <a:ahLst/>
              <a:cxnLst/>
              <a:rect l="l" t="t" r="r" b="b"/>
              <a:pathLst>
                <a:path w="6571615" h="7866380">
                  <a:moveTo>
                    <a:pt x="0" y="0"/>
                  </a:moveTo>
                  <a:lnTo>
                    <a:pt x="5467470" y="6537145"/>
                  </a:lnTo>
                  <a:lnTo>
                    <a:pt x="6571489" y="7866298"/>
                  </a:lnTo>
                </a:path>
              </a:pathLst>
            </a:custGeom>
            <a:ln w="11873">
              <a:solidFill>
                <a:srgbClr val="323537"/>
              </a:solidFill>
            </a:ln>
          </p:spPr>
          <p:txBody>
            <a:bodyPr wrap="square" lIns="0" tIns="0" rIns="0" bIns="0" rtlCol="0"/>
            <a:lstStyle/>
            <a:p>
              <a:endParaRPr/>
            </a:p>
          </p:txBody>
        </p:sp>
        <p:sp>
          <p:nvSpPr>
            <p:cNvPr id="55" name="object 55"/>
            <p:cNvSpPr/>
            <p:nvPr/>
          </p:nvSpPr>
          <p:spPr>
            <a:xfrm>
              <a:off x="9190913" y="6042594"/>
              <a:ext cx="4975225" cy="3175000"/>
            </a:xfrm>
            <a:custGeom>
              <a:avLst/>
              <a:gdLst/>
              <a:ahLst/>
              <a:cxnLst/>
              <a:rect l="l" t="t" r="r" b="b"/>
              <a:pathLst>
                <a:path w="4975225" h="3175000">
                  <a:moveTo>
                    <a:pt x="4975094" y="3174510"/>
                  </a:moveTo>
                  <a:lnTo>
                    <a:pt x="4945338" y="3158078"/>
                  </a:lnTo>
                  <a:lnTo>
                    <a:pt x="4908677" y="3144480"/>
                  </a:lnTo>
                  <a:lnTo>
                    <a:pt x="4841044" y="3126405"/>
                  </a:lnTo>
                  <a:lnTo>
                    <a:pt x="4718369" y="3096544"/>
                  </a:lnTo>
                  <a:lnTo>
                    <a:pt x="4513478" y="2997184"/>
                  </a:lnTo>
                  <a:lnTo>
                    <a:pt x="4280233" y="2831107"/>
                  </a:lnTo>
                  <a:lnTo>
                    <a:pt x="4088818" y="2675129"/>
                  </a:lnTo>
                  <a:lnTo>
                    <a:pt x="4009417" y="2606067"/>
                  </a:lnTo>
                  <a:lnTo>
                    <a:pt x="2734942" y="1589417"/>
                  </a:lnTo>
                  <a:lnTo>
                    <a:pt x="1445421" y="910035"/>
                  </a:lnTo>
                  <a:lnTo>
                    <a:pt x="1200382" y="766364"/>
                  </a:lnTo>
                  <a:lnTo>
                    <a:pt x="1157655" y="740599"/>
                  </a:lnTo>
                  <a:lnTo>
                    <a:pt x="1115592" y="713799"/>
                  </a:lnTo>
                  <a:lnTo>
                    <a:pt x="1074212" y="685976"/>
                  </a:lnTo>
                  <a:lnTo>
                    <a:pt x="1033534" y="657145"/>
                  </a:lnTo>
                  <a:lnTo>
                    <a:pt x="993574" y="627317"/>
                  </a:lnTo>
                  <a:lnTo>
                    <a:pt x="954353" y="596506"/>
                  </a:lnTo>
                  <a:lnTo>
                    <a:pt x="915888" y="564726"/>
                  </a:lnTo>
                  <a:lnTo>
                    <a:pt x="710177" y="390448"/>
                  </a:lnTo>
                  <a:lnTo>
                    <a:pt x="675224" y="365583"/>
                  </a:lnTo>
                  <a:lnTo>
                    <a:pt x="639419" y="341985"/>
                  </a:lnTo>
                  <a:lnTo>
                    <a:pt x="602794" y="319677"/>
                  </a:lnTo>
                  <a:lnTo>
                    <a:pt x="565385" y="298682"/>
                  </a:lnTo>
                  <a:lnTo>
                    <a:pt x="0" y="0"/>
                  </a:lnTo>
                </a:path>
              </a:pathLst>
            </a:custGeom>
            <a:ln w="11873">
              <a:solidFill>
                <a:srgbClr val="323537"/>
              </a:solidFill>
            </a:ln>
          </p:spPr>
          <p:txBody>
            <a:bodyPr wrap="square" lIns="0" tIns="0" rIns="0" bIns="0" rtlCol="0"/>
            <a:lstStyle/>
            <a:p>
              <a:endParaRPr/>
            </a:p>
          </p:txBody>
        </p:sp>
        <p:sp>
          <p:nvSpPr>
            <p:cNvPr id="56" name="object 56"/>
            <p:cNvSpPr/>
            <p:nvPr/>
          </p:nvSpPr>
          <p:spPr>
            <a:xfrm>
              <a:off x="14049061" y="6456506"/>
              <a:ext cx="2704465" cy="2685415"/>
            </a:xfrm>
            <a:custGeom>
              <a:avLst/>
              <a:gdLst/>
              <a:ahLst/>
              <a:cxnLst/>
              <a:rect l="l" t="t" r="r" b="b"/>
              <a:pathLst>
                <a:path w="2704465" h="2685415">
                  <a:moveTo>
                    <a:pt x="198882" y="2685018"/>
                  </a:moveTo>
                  <a:lnTo>
                    <a:pt x="134423" y="2404566"/>
                  </a:lnTo>
                  <a:lnTo>
                    <a:pt x="7401" y="1655856"/>
                  </a:lnTo>
                  <a:lnTo>
                    <a:pt x="1399" y="1606671"/>
                  </a:lnTo>
                  <a:lnTo>
                    <a:pt x="0" y="1557244"/>
                  </a:lnTo>
                  <a:lnTo>
                    <a:pt x="3377" y="1507947"/>
                  </a:lnTo>
                  <a:lnTo>
                    <a:pt x="11705" y="1459150"/>
                  </a:lnTo>
                  <a:lnTo>
                    <a:pt x="24296" y="1413982"/>
                  </a:lnTo>
                  <a:lnTo>
                    <a:pt x="42886" y="1368861"/>
                  </a:lnTo>
                  <a:lnTo>
                    <a:pt x="68597" y="1325999"/>
                  </a:lnTo>
                  <a:lnTo>
                    <a:pt x="102548" y="1287608"/>
                  </a:lnTo>
                  <a:lnTo>
                    <a:pt x="145858" y="1255900"/>
                  </a:lnTo>
                  <a:lnTo>
                    <a:pt x="375871" y="1126962"/>
                  </a:lnTo>
                  <a:lnTo>
                    <a:pt x="717879" y="936989"/>
                  </a:lnTo>
                  <a:lnTo>
                    <a:pt x="1028346" y="765033"/>
                  </a:lnTo>
                  <a:lnTo>
                    <a:pt x="1163732" y="690147"/>
                  </a:lnTo>
                  <a:lnTo>
                    <a:pt x="1488330" y="522048"/>
                  </a:lnTo>
                  <a:lnTo>
                    <a:pt x="2446353" y="86480"/>
                  </a:lnTo>
                  <a:lnTo>
                    <a:pt x="2488775" y="69384"/>
                  </a:lnTo>
                  <a:lnTo>
                    <a:pt x="2503231" y="64512"/>
                  </a:lnTo>
                  <a:lnTo>
                    <a:pt x="2704356" y="0"/>
                  </a:lnTo>
                </a:path>
              </a:pathLst>
            </a:custGeom>
            <a:ln w="11873">
              <a:solidFill>
                <a:srgbClr val="323537"/>
              </a:solidFill>
            </a:ln>
          </p:spPr>
          <p:txBody>
            <a:bodyPr wrap="square" lIns="0" tIns="0" rIns="0" bIns="0" rtlCol="0"/>
            <a:lstStyle/>
            <a:p>
              <a:endParaRPr/>
            </a:p>
          </p:txBody>
        </p:sp>
        <p:pic>
          <p:nvPicPr>
            <p:cNvPr id="57" name="object 57"/>
            <p:cNvPicPr/>
            <p:nvPr/>
          </p:nvPicPr>
          <p:blipFill>
            <a:blip r:embed="rId7" cstate="screen">
              <a:extLst>
                <a:ext uri="{28A0092B-C50C-407E-A947-70E740481C1C}">
                  <a14:useLocalDpi xmlns:a14="http://schemas.microsoft.com/office/drawing/2010/main"/>
                </a:ext>
              </a:extLst>
            </a:blip>
            <a:stretch>
              <a:fillRect/>
            </a:stretch>
          </p:blipFill>
          <p:spPr>
            <a:xfrm>
              <a:off x="14153286" y="9138821"/>
              <a:ext cx="232977" cy="232977"/>
            </a:xfrm>
            <a:prstGeom prst="rect">
              <a:avLst/>
            </a:prstGeom>
          </p:spPr>
        </p:pic>
        <p:sp>
          <p:nvSpPr>
            <p:cNvPr id="58" name="object 58"/>
            <p:cNvSpPr/>
            <p:nvPr/>
          </p:nvSpPr>
          <p:spPr>
            <a:xfrm>
              <a:off x="11192408" y="7579665"/>
              <a:ext cx="639445" cy="1586865"/>
            </a:xfrm>
            <a:custGeom>
              <a:avLst/>
              <a:gdLst/>
              <a:ahLst/>
              <a:cxnLst/>
              <a:rect l="l" t="t" r="r" b="b"/>
              <a:pathLst>
                <a:path w="639445" h="1586865">
                  <a:moveTo>
                    <a:pt x="400511" y="1586831"/>
                  </a:moveTo>
                  <a:lnTo>
                    <a:pt x="0" y="977656"/>
                  </a:lnTo>
                  <a:lnTo>
                    <a:pt x="247175" y="799525"/>
                  </a:lnTo>
                  <a:lnTo>
                    <a:pt x="178423" y="701695"/>
                  </a:lnTo>
                  <a:lnTo>
                    <a:pt x="639404" y="324021"/>
                  </a:lnTo>
                  <a:lnTo>
                    <a:pt x="553826" y="191135"/>
                  </a:lnTo>
                  <a:lnTo>
                    <a:pt x="370993" y="0"/>
                  </a:lnTo>
                </a:path>
              </a:pathLst>
            </a:custGeom>
            <a:ln w="11873">
              <a:solidFill>
                <a:srgbClr val="323537"/>
              </a:solidFill>
            </a:ln>
          </p:spPr>
          <p:txBody>
            <a:bodyPr wrap="square" lIns="0" tIns="0" rIns="0" bIns="0" rtlCol="0"/>
            <a:lstStyle/>
            <a:p>
              <a:endParaRPr/>
            </a:p>
          </p:txBody>
        </p:sp>
        <p:sp>
          <p:nvSpPr>
            <p:cNvPr id="59" name="object 59"/>
            <p:cNvSpPr/>
            <p:nvPr/>
          </p:nvSpPr>
          <p:spPr>
            <a:xfrm>
              <a:off x="11831811" y="6817306"/>
              <a:ext cx="1576705" cy="1343025"/>
            </a:xfrm>
            <a:custGeom>
              <a:avLst/>
              <a:gdLst/>
              <a:ahLst/>
              <a:cxnLst/>
              <a:rect l="l" t="t" r="r" b="b"/>
              <a:pathLst>
                <a:path w="1576705" h="1343025">
                  <a:moveTo>
                    <a:pt x="0" y="1086385"/>
                  </a:moveTo>
                  <a:lnTo>
                    <a:pt x="93609" y="1200141"/>
                  </a:lnTo>
                  <a:lnTo>
                    <a:pt x="242777" y="1102039"/>
                  </a:lnTo>
                  <a:lnTo>
                    <a:pt x="556841" y="1342754"/>
                  </a:lnTo>
                  <a:lnTo>
                    <a:pt x="818666" y="1162205"/>
                  </a:lnTo>
                  <a:lnTo>
                    <a:pt x="1016754" y="1038313"/>
                  </a:lnTo>
                  <a:lnTo>
                    <a:pt x="644095" y="440719"/>
                  </a:lnTo>
                  <a:lnTo>
                    <a:pt x="1138436" y="0"/>
                  </a:lnTo>
                  <a:lnTo>
                    <a:pt x="1576161" y="659110"/>
                  </a:lnTo>
                </a:path>
              </a:pathLst>
            </a:custGeom>
            <a:ln w="11873">
              <a:solidFill>
                <a:srgbClr val="323537"/>
              </a:solidFill>
            </a:ln>
          </p:spPr>
          <p:txBody>
            <a:bodyPr wrap="square" lIns="0" tIns="0" rIns="0" bIns="0" rtlCol="0"/>
            <a:lstStyle/>
            <a:p>
              <a:endParaRPr/>
            </a:p>
          </p:txBody>
        </p:sp>
        <p:sp>
          <p:nvSpPr>
            <p:cNvPr id="60" name="object 60"/>
            <p:cNvSpPr/>
            <p:nvPr/>
          </p:nvSpPr>
          <p:spPr>
            <a:xfrm>
              <a:off x="12970253" y="5908850"/>
              <a:ext cx="697230" cy="908685"/>
            </a:xfrm>
            <a:custGeom>
              <a:avLst/>
              <a:gdLst/>
              <a:ahLst/>
              <a:cxnLst/>
              <a:rect l="l" t="t" r="r" b="b"/>
              <a:pathLst>
                <a:path w="697230" h="908684">
                  <a:moveTo>
                    <a:pt x="0" y="908454"/>
                  </a:moveTo>
                  <a:lnTo>
                    <a:pt x="507366" y="133870"/>
                  </a:lnTo>
                  <a:lnTo>
                    <a:pt x="615562" y="62846"/>
                  </a:lnTo>
                  <a:lnTo>
                    <a:pt x="696973" y="0"/>
                  </a:lnTo>
                </a:path>
              </a:pathLst>
            </a:custGeom>
            <a:ln w="11873">
              <a:solidFill>
                <a:srgbClr val="323537"/>
              </a:solidFill>
            </a:ln>
          </p:spPr>
          <p:txBody>
            <a:bodyPr wrap="square" lIns="0" tIns="0" rIns="0" bIns="0" rtlCol="0"/>
            <a:lstStyle/>
            <a:p>
              <a:endParaRPr/>
            </a:p>
          </p:txBody>
        </p:sp>
        <p:sp>
          <p:nvSpPr>
            <p:cNvPr id="61" name="object 61"/>
            <p:cNvSpPr/>
            <p:nvPr/>
          </p:nvSpPr>
          <p:spPr>
            <a:xfrm>
              <a:off x="6606858" y="314523"/>
              <a:ext cx="4078604" cy="9423400"/>
            </a:xfrm>
            <a:custGeom>
              <a:avLst/>
              <a:gdLst/>
              <a:ahLst/>
              <a:cxnLst/>
              <a:rect l="l" t="t" r="r" b="b"/>
              <a:pathLst>
                <a:path w="4078604" h="9423400">
                  <a:moveTo>
                    <a:pt x="119247" y="0"/>
                  </a:moveTo>
                  <a:lnTo>
                    <a:pt x="0" y="0"/>
                  </a:lnTo>
                  <a:lnTo>
                    <a:pt x="3899" y="50800"/>
                  </a:lnTo>
                  <a:lnTo>
                    <a:pt x="7907" y="88900"/>
                  </a:lnTo>
                  <a:lnTo>
                    <a:pt x="12188" y="139700"/>
                  </a:lnTo>
                  <a:lnTo>
                    <a:pt x="16740" y="177800"/>
                  </a:lnTo>
                  <a:lnTo>
                    <a:pt x="21565" y="228600"/>
                  </a:lnTo>
                  <a:lnTo>
                    <a:pt x="26662" y="279400"/>
                  </a:lnTo>
                  <a:lnTo>
                    <a:pt x="32032" y="342900"/>
                  </a:lnTo>
                  <a:lnTo>
                    <a:pt x="37673" y="393700"/>
                  </a:lnTo>
                  <a:lnTo>
                    <a:pt x="43587" y="444500"/>
                  </a:lnTo>
                  <a:lnTo>
                    <a:pt x="49773" y="508000"/>
                  </a:lnTo>
                  <a:lnTo>
                    <a:pt x="56231" y="571500"/>
                  </a:lnTo>
                  <a:lnTo>
                    <a:pt x="62961" y="622300"/>
                  </a:lnTo>
                  <a:lnTo>
                    <a:pt x="69963" y="685800"/>
                  </a:lnTo>
                  <a:lnTo>
                    <a:pt x="77238" y="749300"/>
                  </a:lnTo>
                  <a:lnTo>
                    <a:pt x="84785" y="825500"/>
                  </a:lnTo>
                  <a:lnTo>
                    <a:pt x="92604" y="889000"/>
                  </a:lnTo>
                  <a:lnTo>
                    <a:pt x="100695" y="952500"/>
                  </a:lnTo>
                  <a:lnTo>
                    <a:pt x="109058" y="1016000"/>
                  </a:lnTo>
                  <a:lnTo>
                    <a:pt x="117694" y="1092200"/>
                  </a:lnTo>
                  <a:lnTo>
                    <a:pt x="126601" y="1155700"/>
                  </a:lnTo>
                  <a:lnTo>
                    <a:pt x="135781" y="1231900"/>
                  </a:lnTo>
                  <a:lnTo>
                    <a:pt x="145233" y="1295400"/>
                  </a:lnTo>
                  <a:lnTo>
                    <a:pt x="154957" y="1371600"/>
                  </a:lnTo>
                  <a:lnTo>
                    <a:pt x="164953" y="1447800"/>
                  </a:lnTo>
                  <a:lnTo>
                    <a:pt x="175221" y="1511300"/>
                  </a:lnTo>
                  <a:lnTo>
                    <a:pt x="185761" y="1587500"/>
                  </a:lnTo>
                  <a:lnTo>
                    <a:pt x="196574" y="1663700"/>
                  </a:lnTo>
                  <a:lnTo>
                    <a:pt x="207658" y="1727200"/>
                  </a:lnTo>
                  <a:lnTo>
                    <a:pt x="219015" y="1803400"/>
                  </a:lnTo>
                  <a:lnTo>
                    <a:pt x="230643" y="1879600"/>
                  </a:lnTo>
                  <a:lnTo>
                    <a:pt x="242544" y="1943100"/>
                  </a:lnTo>
                  <a:lnTo>
                    <a:pt x="249319" y="1981200"/>
                  </a:lnTo>
                  <a:lnTo>
                    <a:pt x="256317" y="2032000"/>
                  </a:lnTo>
                  <a:lnTo>
                    <a:pt x="263548" y="2070100"/>
                  </a:lnTo>
                  <a:lnTo>
                    <a:pt x="271025" y="2108200"/>
                  </a:lnTo>
                  <a:lnTo>
                    <a:pt x="278760" y="2159000"/>
                  </a:lnTo>
                  <a:lnTo>
                    <a:pt x="286765" y="2197100"/>
                  </a:lnTo>
                  <a:lnTo>
                    <a:pt x="295053" y="2235200"/>
                  </a:lnTo>
                  <a:lnTo>
                    <a:pt x="303635" y="2286000"/>
                  </a:lnTo>
                  <a:lnTo>
                    <a:pt x="312524" y="2324100"/>
                  </a:lnTo>
                  <a:lnTo>
                    <a:pt x="321731" y="2374900"/>
                  </a:lnTo>
                  <a:lnTo>
                    <a:pt x="331269" y="2425700"/>
                  </a:lnTo>
                  <a:lnTo>
                    <a:pt x="341149" y="2463800"/>
                  </a:lnTo>
                  <a:lnTo>
                    <a:pt x="351385" y="2514600"/>
                  </a:lnTo>
                  <a:lnTo>
                    <a:pt x="361988" y="2565400"/>
                  </a:lnTo>
                  <a:lnTo>
                    <a:pt x="372970" y="2603500"/>
                  </a:lnTo>
                  <a:lnTo>
                    <a:pt x="384343" y="2654300"/>
                  </a:lnTo>
                  <a:lnTo>
                    <a:pt x="396120" y="2705100"/>
                  </a:lnTo>
                  <a:lnTo>
                    <a:pt x="408312" y="2755900"/>
                  </a:lnTo>
                  <a:lnTo>
                    <a:pt x="420931" y="2806700"/>
                  </a:lnTo>
                  <a:lnTo>
                    <a:pt x="433991" y="2844800"/>
                  </a:lnTo>
                  <a:lnTo>
                    <a:pt x="447502" y="2895600"/>
                  </a:lnTo>
                  <a:lnTo>
                    <a:pt x="461477" y="2946400"/>
                  </a:lnTo>
                  <a:lnTo>
                    <a:pt x="475928" y="2997200"/>
                  </a:lnTo>
                  <a:lnTo>
                    <a:pt x="490867" y="3048000"/>
                  </a:lnTo>
                  <a:lnTo>
                    <a:pt x="506306" y="3098800"/>
                  </a:lnTo>
                  <a:lnTo>
                    <a:pt x="522258" y="3149600"/>
                  </a:lnTo>
                  <a:lnTo>
                    <a:pt x="538734" y="3200400"/>
                  </a:lnTo>
                  <a:lnTo>
                    <a:pt x="555747" y="3251200"/>
                  </a:lnTo>
                  <a:lnTo>
                    <a:pt x="573308" y="3302000"/>
                  </a:lnTo>
                  <a:lnTo>
                    <a:pt x="591430" y="3365500"/>
                  </a:lnTo>
                  <a:lnTo>
                    <a:pt x="610125" y="3416300"/>
                  </a:lnTo>
                  <a:lnTo>
                    <a:pt x="629405" y="3467100"/>
                  </a:lnTo>
                  <a:lnTo>
                    <a:pt x="649282" y="3517900"/>
                  </a:lnTo>
                  <a:lnTo>
                    <a:pt x="669768" y="3568700"/>
                  </a:lnTo>
                  <a:lnTo>
                    <a:pt x="690875" y="3619500"/>
                  </a:lnTo>
                  <a:lnTo>
                    <a:pt x="712616" y="3670300"/>
                  </a:lnTo>
                  <a:lnTo>
                    <a:pt x="735003" y="3721100"/>
                  </a:lnTo>
                  <a:lnTo>
                    <a:pt x="758047" y="3784600"/>
                  </a:lnTo>
                  <a:lnTo>
                    <a:pt x="779329" y="3822700"/>
                  </a:lnTo>
                  <a:lnTo>
                    <a:pt x="801007" y="3873500"/>
                  </a:lnTo>
                  <a:lnTo>
                    <a:pt x="823078" y="3924300"/>
                  </a:lnTo>
                  <a:lnTo>
                    <a:pt x="845538" y="3962400"/>
                  </a:lnTo>
                  <a:lnTo>
                    <a:pt x="868385" y="4013200"/>
                  </a:lnTo>
                  <a:lnTo>
                    <a:pt x="891616" y="4064000"/>
                  </a:lnTo>
                  <a:lnTo>
                    <a:pt x="915228" y="4102100"/>
                  </a:lnTo>
                  <a:lnTo>
                    <a:pt x="939218" y="4152900"/>
                  </a:lnTo>
                  <a:lnTo>
                    <a:pt x="963583" y="4191000"/>
                  </a:lnTo>
                  <a:lnTo>
                    <a:pt x="988320" y="4241800"/>
                  </a:lnTo>
                  <a:lnTo>
                    <a:pt x="1013426" y="4279900"/>
                  </a:lnTo>
                  <a:lnTo>
                    <a:pt x="1038899" y="4318000"/>
                  </a:lnTo>
                  <a:lnTo>
                    <a:pt x="1064735" y="4368800"/>
                  </a:lnTo>
                  <a:lnTo>
                    <a:pt x="1090932" y="4406900"/>
                  </a:lnTo>
                  <a:lnTo>
                    <a:pt x="1117486" y="4445000"/>
                  </a:lnTo>
                  <a:lnTo>
                    <a:pt x="1144394" y="4495800"/>
                  </a:lnTo>
                  <a:lnTo>
                    <a:pt x="1171655" y="4533900"/>
                  </a:lnTo>
                  <a:lnTo>
                    <a:pt x="1199264" y="4572000"/>
                  </a:lnTo>
                  <a:lnTo>
                    <a:pt x="1227219" y="4610100"/>
                  </a:lnTo>
                  <a:lnTo>
                    <a:pt x="1255517" y="4648200"/>
                  </a:lnTo>
                  <a:lnTo>
                    <a:pt x="1284154" y="4686300"/>
                  </a:lnTo>
                  <a:lnTo>
                    <a:pt x="1313129" y="4724400"/>
                  </a:lnTo>
                  <a:lnTo>
                    <a:pt x="1343836" y="4775200"/>
                  </a:lnTo>
                  <a:lnTo>
                    <a:pt x="1374986" y="4813300"/>
                  </a:lnTo>
                  <a:lnTo>
                    <a:pt x="1406576" y="4851400"/>
                  </a:lnTo>
                  <a:lnTo>
                    <a:pt x="1438603" y="4889500"/>
                  </a:lnTo>
                  <a:lnTo>
                    <a:pt x="1471064" y="4927600"/>
                  </a:lnTo>
                  <a:lnTo>
                    <a:pt x="1503955" y="4965700"/>
                  </a:lnTo>
                  <a:lnTo>
                    <a:pt x="1537272" y="5003800"/>
                  </a:lnTo>
                  <a:lnTo>
                    <a:pt x="1571012" y="5041900"/>
                  </a:lnTo>
                  <a:lnTo>
                    <a:pt x="1605172" y="5080000"/>
                  </a:lnTo>
                  <a:lnTo>
                    <a:pt x="1639748" y="5118100"/>
                  </a:lnTo>
                  <a:lnTo>
                    <a:pt x="1674737" y="5143500"/>
                  </a:lnTo>
                  <a:lnTo>
                    <a:pt x="1710135" y="5181600"/>
                  </a:lnTo>
                  <a:lnTo>
                    <a:pt x="1745939" y="5219700"/>
                  </a:lnTo>
                  <a:lnTo>
                    <a:pt x="1782146" y="5257800"/>
                  </a:lnTo>
                  <a:lnTo>
                    <a:pt x="1818751" y="5283200"/>
                  </a:lnTo>
                  <a:lnTo>
                    <a:pt x="1855752" y="5321300"/>
                  </a:lnTo>
                  <a:lnTo>
                    <a:pt x="1893145" y="5359400"/>
                  </a:lnTo>
                  <a:lnTo>
                    <a:pt x="1930927" y="5384800"/>
                  </a:lnTo>
                  <a:lnTo>
                    <a:pt x="1969094" y="5422900"/>
                  </a:lnTo>
                  <a:lnTo>
                    <a:pt x="2007642" y="5448300"/>
                  </a:lnTo>
                  <a:lnTo>
                    <a:pt x="2046569" y="5486400"/>
                  </a:lnTo>
                  <a:lnTo>
                    <a:pt x="2085871" y="5511800"/>
                  </a:lnTo>
                  <a:lnTo>
                    <a:pt x="2125544" y="5549900"/>
                  </a:lnTo>
                  <a:lnTo>
                    <a:pt x="2165585" y="5575300"/>
                  </a:lnTo>
                  <a:lnTo>
                    <a:pt x="2208592" y="5613400"/>
                  </a:lnTo>
                  <a:lnTo>
                    <a:pt x="2251179" y="5638800"/>
                  </a:lnTo>
                  <a:lnTo>
                    <a:pt x="2293318" y="5676900"/>
                  </a:lnTo>
                  <a:lnTo>
                    <a:pt x="2376150" y="5727700"/>
                  </a:lnTo>
                  <a:lnTo>
                    <a:pt x="2416790" y="5765800"/>
                  </a:lnTo>
                  <a:lnTo>
                    <a:pt x="2456879" y="5791200"/>
                  </a:lnTo>
                  <a:lnTo>
                    <a:pt x="2535294" y="5842000"/>
                  </a:lnTo>
                  <a:lnTo>
                    <a:pt x="2573568" y="5867400"/>
                  </a:lnTo>
                  <a:lnTo>
                    <a:pt x="2611185" y="5905500"/>
                  </a:lnTo>
                  <a:lnTo>
                    <a:pt x="2738331" y="5994400"/>
                  </a:lnTo>
                  <a:lnTo>
                    <a:pt x="2790722" y="6032500"/>
                  </a:lnTo>
                  <a:lnTo>
                    <a:pt x="2841996" y="6070600"/>
                  </a:lnTo>
                  <a:lnTo>
                    <a:pt x="2892151" y="6096000"/>
                  </a:lnTo>
                  <a:lnTo>
                    <a:pt x="2941183" y="6134100"/>
                  </a:lnTo>
                  <a:lnTo>
                    <a:pt x="2989090" y="6172200"/>
                  </a:lnTo>
                  <a:lnTo>
                    <a:pt x="3035868" y="6210300"/>
                  </a:lnTo>
                  <a:lnTo>
                    <a:pt x="3081516" y="6235700"/>
                  </a:lnTo>
                  <a:lnTo>
                    <a:pt x="3126030" y="6273800"/>
                  </a:lnTo>
                  <a:lnTo>
                    <a:pt x="3169408" y="6311900"/>
                  </a:lnTo>
                  <a:lnTo>
                    <a:pt x="3211646" y="6337300"/>
                  </a:lnTo>
                  <a:lnTo>
                    <a:pt x="3252742" y="6375400"/>
                  </a:lnTo>
                  <a:lnTo>
                    <a:pt x="3292693" y="6400800"/>
                  </a:lnTo>
                  <a:lnTo>
                    <a:pt x="3331496" y="6438900"/>
                  </a:lnTo>
                  <a:lnTo>
                    <a:pt x="3369149" y="6464300"/>
                  </a:lnTo>
                  <a:lnTo>
                    <a:pt x="3405648" y="6502400"/>
                  </a:lnTo>
                  <a:lnTo>
                    <a:pt x="3440991" y="6527800"/>
                  </a:lnTo>
                  <a:lnTo>
                    <a:pt x="3475175" y="6565900"/>
                  </a:lnTo>
                  <a:lnTo>
                    <a:pt x="3508197" y="6591300"/>
                  </a:lnTo>
                  <a:lnTo>
                    <a:pt x="3540054" y="6629400"/>
                  </a:lnTo>
                  <a:lnTo>
                    <a:pt x="3570744" y="6654800"/>
                  </a:lnTo>
                  <a:lnTo>
                    <a:pt x="3600264" y="6692900"/>
                  </a:lnTo>
                  <a:lnTo>
                    <a:pt x="3628610" y="6718300"/>
                  </a:lnTo>
                  <a:lnTo>
                    <a:pt x="3655780" y="6756400"/>
                  </a:lnTo>
                  <a:lnTo>
                    <a:pt x="3681772" y="6781800"/>
                  </a:lnTo>
                  <a:lnTo>
                    <a:pt x="3706582" y="6819900"/>
                  </a:lnTo>
                  <a:lnTo>
                    <a:pt x="3730207" y="6858000"/>
                  </a:lnTo>
                  <a:lnTo>
                    <a:pt x="3753839" y="6883400"/>
                  </a:lnTo>
                  <a:lnTo>
                    <a:pt x="3776146" y="6921500"/>
                  </a:lnTo>
                  <a:lnTo>
                    <a:pt x="3797136" y="6959600"/>
                  </a:lnTo>
                  <a:lnTo>
                    <a:pt x="3816815" y="6997700"/>
                  </a:lnTo>
                  <a:lnTo>
                    <a:pt x="3835191" y="7035800"/>
                  </a:lnTo>
                  <a:lnTo>
                    <a:pt x="3852270" y="7073900"/>
                  </a:lnTo>
                  <a:lnTo>
                    <a:pt x="3868060" y="7112000"/>
                  </a:lnTo>
                  <a:lnTo>
                    <a:pt x="3882569" y="7162800"/>
                  </a:lnTo>
                  <a:lnTo>
                    <a:pt x="3895802" y="7200900"/>
                  </a:lnTo>
                  <a:lnTo>
                    <a:pt x="3907767" y="7239000"/>
                  </a:lnTo>
                  <a:lnTo>
                    <a:pt x="3918472" y="7289800"/>
                  </a:lnTo>
                  <a:lnTo>
                    <a:pt x="3927923" y="7327900"/>
                  </a:lnTo>
                  <a:lnTo>
                    <a:pt x="3936128" y="7378700"/>
                  </a:lnTo>
                  <a:lnTo>
                    <a:pt x="3943093" y="7416800"/>
                  </a:lnTo>
                  <a:lnTo>
                    <a:pt x="3948826" y="7467600"/>
                  </a:lnTo>
                  <a:lnTo>
                    <a:pt x="3953334" y="7518400"/>
                  </a:lnTo>
                  <a:lnTo>
                    <a:pt x="3956623" y="7569200"/>
                  </a:lnTo>
                  <a:lnTo>
                    <a:pt x="3958702" y="7620000"/>
                  </a:lnTo>
                  <a:lnTo>
                    <a:pt x="3959577" y="7670800"/>
                  </a:lnTo>
                  <a:lnTo>
                    <a:pt x="3959255" y="7721600"/>
                  </a:lnTo>
                  <a:lnTo>
                    <a:pt x="3957743" y="7785100"/>
                  </a:lnTo>
                  <a:lnTo>
                    <a:pt x="3955049" y="7835900"/>
                  </a:lnTo>
                  <a:lnTo>
                    <a:pt x="3951179" y="7899400"/>
                  </a:lnTo>
                  <a:lnTo>
                    <a:pt x="3946141" y="7950200"/>
                  </a:lnTo>
                  <a:lnTo>
                    <a:pt x="3939942" y="8013700"/>
                  </a:lnTo>
                  <a:lnTo>
                    <a:pt x="3932589" y="8077200"/>
                  </a:lnTo>
                  <a:lnTo>
                    <a:pt x="3925342" y="8140700"/>
                  </a:lnTo>
                  <a:lnTo>
                    <a:pt x="3918131" y="8191500"/>
                  </a:lnTo>
                  <a:lnTo>
                    <a:pt x="3910959" y="8255000"/>
                  </a:lnTo>
                  <a:lnTo>
                    <a:pt x="3903829" y="8305800"/>
                  </a:lnTo>
                  <a:lnTo>
                    <a:pt x="3896744" y="8356600"/>
                  </a:lnTo>
                  <a:lnTo>
                    <a:pt x="3889707" y="8407400"/>
                  </a:lnTo>
                  <a:lnTo>
                    <a:pt x="3882722" y="8470900"/>
                  </a:lnTo>
                  <a:lnTo>
                    <a:pt x="3875792" y="8521700"/>
                  </a:lnTo>
                  <a:lnTo>
                    <a:pt x="3868919" y="8572500"/>
                  </a:lnTo>
                  <a:lnTo>
                    <a:pt x="3862108" y="8623300"/>
                  </a:lnTo>
                  <a:lnTo>
                    <a:pt x="3855361" y="8661400"/>
                  </a:lnTo>
                  <a:lnTo>
                    <a:pt x="3848682" y="8712200"/>
                  </a:lnTo>
                  <a:lnTo>
                    <a:pt x="3842074" y="8763000"/>
                  </a:lnTo>
                  <a:lnTo>
                    <a:pt x="3829082" y="8851900"/>
                  </a:lnTo>
                  <a:lnTo>
                    <a:pt x="3799914" y="9067800"/>
                  </a:lnTo>
                  <a:lnTo>
                    <a:pt x="3789945" y="9131300"/>
                  </a:lnTo>
                  <a:lnTo>
                    <a:pt x="3780316" y="9207500"/>
                  </a:lnTo>
                  <a:lnTo>
                    <a:pt x="3771047" y="9271000"/>
                  </a:lnTo>
                  <a:lnTo>
                    <a:pt x="3762155" y="9334500"/>
                  </a:lnTo>
                  <a:lnTo>
                    <a:pt x="3753661" y="9398000"/>
                  </a:lnTo>
                  <a:lnTo>
                    <a:pt x="3750133" y="9423400"/>
                  </a:lnTo>
                  <a:lnTo>
                    <a:pt x="3870617" y="9423400"/>
                  </a:lnTo>
                  <a:lnTo>
                    <a:pt x="3879171" y="9359900"/>
                  </a:lnTo>
                  <a:lnTo>
                    <a:pt x="3888140" y="9296400"/>
                  </a:lnTo>
                  <a:lnTo>
                    <a:pt x="3897506" y="9220200"/>
                  </a:lnTo>
                  <a:lnTo>
                    <a:pt x="3907248" y="9156700"/>
                  </a:lnTo>
                  <a:lnTo>
                    <a:pt x="3917347" y="9080500"/>
                  </a:lnTo>
                  <a:lnTo>
                    <a:pt x="3946676" y="8877300"/>
                  </a:lnTo>
                  <a:lnTo>
                    <a:pt x="3959684" y="8775700"/>
                  </a:lnTo>
                  <a:lnTo>
                    <a:pt x="3966303" y="8737600"/>
                  </a:lnTo>
                  <a:lnTo>
                    <a:pt x="3972993" y="8686800"/>
                  </a:lnTo>
                  <a:lnTo>
                    <a:pt x="3979752" y="8636000"/>
                  </a:lnTo>
                  <a:lnTo>
                    <a:pt x="3986577" y="8585200"/>
                  </a:lnTo>
                  <a:lnTo>
                    <a:pt x="3993463" y="8534400"/>
                  </a:lnTo>
                  <a:lnTo>
                    <a:pt x="4000408" y="8483600"/>
                  </a:lnTo>
                  <a:lnTo>
                    <a:pt x="4007409" y="8432800"/>
                  </a:lnTo>
                  <a:lnTo>
                    <a:pt x="4014462" y="8369300"/>
                  </a:lnTo>
                  <a:lnTo>
                    <a:pt x="4021564" y="8318500"/>
                  </a:lnTo>
                  <a:lnTo>
                    <a:pt x="4028711" y="8267700"/>
                  </a:lnTo>
                  <a:lnTo>
                    <a:pt x="4035902" y="8204200"/>
                  </a:lnTo>
                  <a:lnTo>
                    <a:pt x="4043131" y="8153400"/>
                  </a:lnTo>
                  <a:lnTo>
                    <a:pt x="4050397" y="8089900"/>
                  </a:lnTo>
                  <a:lnTo>
                    <a:pt x="4057887" y="8026400"/>
                  </a:lnTo>
                  <a:lnTo>
                    <a:pt x="4064225" y="7962900"/>
                  </a:lnTo>
                  <a:lnTo>
                    <a:pt x="4069403" y="7912100"/>
                  </a:lnTo>
                  <a:lnTo>
                    <a:pt x="4073414" y="7848600"/>
                  </a:lnTo>
                  <a:lnTo>
                    <a:pt x="4076251" y="7785100"/>
                  </a:lnTo>
                  <a:lnTo>
                    <a:pt x="4077908" y="7734300"/>
                  </a:lnTo>
                  <a:lnTo>
                    <a:pt x="4078376" y="7670800"/>
                  </a:lnTo>
                  <a:lnTo>
                    <a:pt x="4077650" y="7620000"/>
                  </a:lnTo>
                  <a:lnTo>
                    <a:pt x="4075722" y="7569200"/>
                  </a:lnTo>
                  <a:lnTo>
                    <a:pt x="4072585" y="7518400"/>
                  </a:lnTo>
                  <a:lnTo>
                    <a:pt x="4068232" y="7467600"/>
                  </a:lnTo>
                  <a:lnTo>
                    <a:pt x="4062657" y="7416800"/>
                  </a:lnTo>
                  <a:lnTo>
                    <a:pt x="4055852" y="7366000"/>
                  </a:lnTo>
                  <a:lnTo>
                    <a:pt x="4047810" y="7327900"/>
                  </a:lnTo>
                  <a:lnTo>
                    <a:pt x="4038524" y="7277100"/>
                  </a:lnTo>
                  <a:lnTo>
                    <a:pt x="4027988" y="7226300"/>
                  </a:lnTo>
                  <a:lnTo>
                    <a:pt x="4016194" y="7188200"/>
                  </a:lnTo>
                  <a:lnTo>
                    <a:pt x="4003135" y="7150100"/>
                  </a:lnTo>
                  <a:lnTo>
                    <a:pt x="3988805" y="7099300"/>
                  </a:lnTo>
                  <a:lnTo>
                    <a:pt x="3973196" y="7061200"/>
                  </a:lnTo>
                  <a:lnTo>
                    <a:pt x="3956301" y="7023100"/>
                  </a:lnTo>
                  <a:lnTo>
                    <a:pt x="3938114" y="6972300"/>
                  </a:lnTo>
                  <a:lnTo>
                    <a:pt x="3918627" y="6934200"/>
                  </a:lnTo>
                  <a:lnTo>
                    <a:pt x="3897834" y="6896100"/>
                  </a:lnTo>
                  <a:lnTo>
                    <a:pt x="3875727" y="6858000"/>
                  </a:lnTo>
                  <a:lnTo>
                    <a:pt x="3852300" y="6819900"/>
                  </a:lnTo>
                  <a:lnTo>
                    <a:pt x="3827545" y="6781800"/>
                  </a:lnTo>
                  <a:lnTo>
                    <a:pt x="3803483" y="6756400"/>
                  </a:lnTo>
                  <a:lnTo>
                    <a:pt x="3778360" y="6718300"/>
                  </a:lnTo>
                  <a:lnTo>
                    <a:pt x="3752177" y="6680200"/>
                  </a:lnTo>
                  <a:lnTo>
                    <a:pt x="3724934" y="6654800"/>
                  </a:lnTo>
                  <a:lnTo>
                    <a:pt x="3696630" y="6616700"/>
                  </a:lnTo>
                  <a:lnTo>
                    <a:pt x="3667267" y="6591300"/>
                  </a:lnTo>
                  <a:lnTo>
                    <a:pt x="3636845" y="6553200"/>
                  </a:lnTo>
                  <a:lnTo>
                    <a:pt x="3605364" y="6527800"/>
                  </a:lnTo>
                  <a:lnTo>
                    <a:pt x="3572824" y="6489700"/>
                  </a:lnTo>
                  <a:lnTo>
                    <a:pt x="3539226" y="6464300"/>
                  </a:lnTo>
                  <a:lnTo>
                    <a:pt x="3504569" y="6426200"/>
                  </a:lnTo>
                  <a:lnTo>
                    <a:pt x="3468854" y="6400800"/>
                  </a:lnTo>
                  <a:lnTo>
                    <a:pt x="3432082" y="6362700"/>
                  </a:lnTo>
                  <a:lnTo>
                    <a:pt x="3394253" y="6337300"/>
                  </a:lnTo>
                  <a:lnTo>
                    <a:pt x="3355367" y="6299200"/>
                  </a:lnTo>
                  <a:lnTo>
                    <a:pt x="3315424" y="6273800"/>
                  </a:lnTo>
                  <a:lnTo>
                    <a:pt x="3274424" y="6235700"/>
                  </a:lnTo>
                  <a:lnTo>
                    <a:pt x="3232368" y="6210300"/>
                  </a:lnTo>
                  <a:lnTo>
                    <a:pt x="3189257" y="6172200"/>
                  </a:lnTo>
                  <a:lnTo>
                    <a:pt x="3145090" y="6134100"/>
                  </a:lnTo>
                  <a:lnTo>
                    <a:pt x="3099867" y="6108700"/>
                  </a:lnTo>
                  <a:lnTo>
                    <a:pt x="3053590" y="6070600"/>
                  </a:lnTo>
                  <a:lnTo>
                    <a:pt x="3006258" y="6032500"/>
                  </a:lnTo>
                  <a:lnTo>
                    <a:pt x="2957871" y="6007100"/>
                  </a:lnTo>
                  <a:lnTo>
                    <a:pt x="2908431" y="5969000"/>
                  </a:lnTo>
                  <a:lnTo>
                    <a:pt x="2857936" y="5930900"/>
                  </a:lnTo>
                  <a:lnTo>
                    <a:pt x="2806388" y="5892800"/>
                  </a:lnTo>
                  <a:lnTo>
                    <a:pt x="2717657" y="5829300"/>
                  </a:lnTo>
                  <a:lnTo>
                    <a:pt x="2643301" y="5778500"/>
                  </a:lnTo>
                  <a:lnTo>
                    <a:pt x="2605126" y="5753100"/>
                  </a:lnTo>
                  <a:lnTo>
                    <a:pt x="2566322" y="5727700"/>
                  </a:lnTo>
                  <a:lnTo>
                    <a:pt x="2526913" y="5689600"/>
                  </a:lnTo>
                  <a:lnTo>
                    <a:pt x="2446389" y="5638800"/>
                  </a:lnTo>
                  <a:lnTo>
                    <a:pt x="2405326" y="5600700"/>
                  </a:lnTo>
                  <a:lnTo>
                    <a:pt x="2321727" y="5549900"/>
                  </a:lnTo>
                  <a:lnTo>
                    <a:pt x="2279242" y="5511800"/>
                  </a:lnTo>
                  <a:lnTo>
                    <a:pt x="2236337" y="5486400"/>
                  </a:lnTo>
                  <a:lnTo>
                    <a:pt x="2190453" y="5448300"/>
                  </a:lnTo>
                  <a:lnTo>
                    <a:pt x="2145334" y="5410200"/>
                  </a:lnTo>
                  <a:lnTo>
                    <a:pt x="2100972" y="5372100"/>
                  </a:lnTo>
                  <a:lnTo>
                    <a:pt x="2057361" y="5346700"/>
                  </a:lnTo>
                  <a:lnTo>
                    <a:pt x="2014492" y="5308600"/>
                  </a:lnTo>
                  <a:lnTo>
                    <a:pt x="1972359" y="5270500"/>
                  </a:lnTo>
                  <a:lnTo>
                    <a:pt x="1930954" y="5232400"/>
                  </a:lnTo>
                  <a:lnTo>
                    <a:pt x="1890270" y="5194300"/>
                  </a:lnTo>
                  <a:lnTo>
                    <a:pt x="1850301" y="5156200"/>
                  </a:lnTo>
                  <a:lnTo>
                    <a:pt x="1811038" y="5118100"/>
                  </a:lnTo>
                  <a:lnTo>
                    <a:pt x="1772475" y="5080000"/>
                  </a:lnTo>
                  <a:lnTo>
                    <a:pt x="1734604" y="5041900"/>
                  </a:lnTo>
                  <a:lnTo>
                    <a:pt x="1697419" y="5003800"/>
                  </a:lnTo>
                  <a:lnTo>
                    <a:pt x="1660911" y="4965700"/>
                  </a:lnTo>
                  <a:lnTo>
                    <a:pt x="1625074" y="4927600"/>
                  </a:lnTo>
                  <a:lnTo>
                    <a:pt x="1589900" y="4889500"/>
                  </a:lnTo>
                  <a:lnTo>
                    <a:pt x="1555383" y="4838700"/>
                  </a:lnTo>
                  <a:lnTo>
                    <a:pt x="1521515" y="4800600"/>
                  </a:lnTo>
                  <a:lnTo>
                    <a:pt x="1488288" y="4762500"/>
                  </a:lnTo>
                  <a:lnTo>
                    <a:pt x="1455696" y="4724400"/>
                  </a:lnTo>
                  <a:lnTo>
                    <a:pt x="1423732" y="4686300"/>
                  </a:lnTo>
                  <a:lnTo>
                    <a:pt x="1392388" y="4635500"/>
                  </a:lnTo>
                  <a:lnTo>
                    <a:pt x="1361657" y="4597400"/>
                  </a:lnTo>
                  <a:lnTo>
                    <a:pt x="1331531" y="4559300"/>
                  </a:lnTo>
                  <a:lnTo>
                    <a:pt x="1302004" y="4521200"/>
                  </a:lnTo>
                  <a:lnTo>
                    <a:pt x="1273069" y="4470400"/>
                  </a:lnTo>
                  <a:lnTo>
                    <a:pt x="1244717" y="4432300"/>
                  </a:lnTo>
                  <a:lnTo>
                    <a:pt x="1216942" y="4394200"/>
                  </a:lnTo>
                  <a:lnTo>
                    <a:pt x="1189738" y="4343400"/>
                  </a:lnTo>
                  <a:lnTo>
                    <a:pt x="1163095" y="4305300"/>
                  </a:lnTo>
                  <a:lnTo>
                    <a:pt x="1137008" y="4254500"/>
                  </a:lnTo>
                  <a:lnTo>
                    <a:pt x="1111469" y="4216400"/>
                  </a:lnTo>
                  <a:lnTo>
                    <a:pt x="1086470" y="4178300"/>
                  </a:lnTo>
                  <a:lnTo>
                    <a:pt x="1062005" y="4127500"/>
                  </a:lnTo>
                  <a:lnTo>
                    <a:pt x="1038067" y="4089400"/>
                  </a:lnTo>
                  <a:lnTo>
                    <a:pt x="1014648" y="4038600"/>
                  </a:lnTo>
                  <a:lnTo>
                    <a:pt x="991740" y="4000500"/>
                  </a:lnTo>
                  <a:lnTo>
                    <a:pt x="969338" y="3949700"/>
                  </a:lnTo>
                  <a:lnTo>
                    <a:pt x="947433" y="3911600"/>
                  </a:lnTo>
                  <a:lnTo>
                    <a:pt x="926018" y="3860800"/>
                  </a:lnTo>
                  <a:lnTo>
                    <a:pt x="905086" y="3822700"/>
                  </a:lnTo>
                  <a:lnTo>
                    <a:pt x="884630" y="3771900"/>
                  </a:lnTo>
                  <a:lnTo>
                    <a:pt x="864643" y="3733800"/>
                  </a:lnTo>
                  <a:lnTo>
                    <a:pt x="845118" y="3683000"/>
                  </a:lnTo>
                  <a:lnTo>
                    <a:pt x="826046" y="3644900"/>
                  </a:lnTo>
                  <a:lnTo>
                    <a:pt x="807421" y="3594100"/>
                  </a:lnTo>
                  <a:lnTo>
                    <a:pt x="789237" y="3556000"/>
                  </a:lnTo>
                  <a:lnTo>
                    <a:pt x="771485" y="3505200"/>
                  </a:lnTo>
                  <a:lnTo>
                    <a:pt x="754158" y="3467100"/>
                  </a:lnTo>
                  <a:lnTo>
                    <a:pt x="737249" y="3416300"/>
                  </a:lnTo>
                  <a:lnTo>
                    <a:pt x="720751" y="3365500"/>
                  </a:lnTo>
                  <a:lnTo>
                    <a:pt x="704657" y="3327400"/>
                  </a:lnTo>
                  <a:lnTo>
                    <a:pt x="688959" y="3276600"/>
                  </a:lnTo>
                  <a:lnTo>
                    <a:pt x="673651" y="3238500"/>
                  </a:lnTo>
                  <a:lnTo>
                    <a:pt x="658725" y="3187700"/>
                  </a:lnTo>
                  <a:lnTo>
                    <a:pt x="644173" y="3149600"/>
                  </a:lnTo>
                  <a:lnTo>
                    <a:pt x="629990" y="3098800"/>
                  </a:lnTo>
                  <a:lnTo>
                    <a:pt x="616166" y="3060700"/>
                  </a:lnTo>
                  <a:lnTo>
                    <a:pt x="602696" y="3009900"/>
                  </a:lnTo>
                  <a:lnTo>
                    <a:pt x="589572" y="2971800"/>
                  </a:lnTo>
                  <a:lnTo>
                    <a:pt x="576786" y="2921000"/>
                  </a:lnTo>
                  <a:lnTo>
                    <a:pt x="564332" y="2882900"/>
                  </a:lnTo>
                  <a:lnTo>
                    <a:pt x="552203" y="2832100"/>
                  </a:lnTo>
                  <a:lnTo>
                    <a:pt x="540390" y="2794000"/>
                  </a:lnTo>
                  <a:lnTo>
                    <a:pt x="528887" y="2743200"/>
                  </a:lnTo>
                  <a:lnTo>
                    <a:pt x="517687" y="2705100"/>
                  </a:lnTo>
                  <a:lnTo>
                    <a:pt x="506783" y="2654300"/>
                  </a:lnTo>
                  <a:lnTo>
                    <a:pt x="496167" y="2616200"/>
                  </a:lnTo>
                  <a:lnTo>
                    <a:pt x="485831" y="2565400"/>
                  </a:lnTo>
                  <a:lnTo>
                    <a:pt x="475770" y="2527300"/>
                  </a:lnTo>
                  <a:lnTo>
                    <a:pt x="465975" y="2476500"/>
                  </a:lnTo>
                  <a:lnTo>
                    <a:pt x="456440" y="2438400"/>
                  </a:lnTo>
                  <a:lnTo>
                    <a:pt x="447156" y="2387600"/>
                  </a:lnTo>
                  <a:lnTo>
                    <a:pt x="438118" y="2349500"/>
                  </a:lnTo>
                  <a:lnTo>
                    <a:pt x="429317" y="2311400"/>
                  </a:lnTo>
                  <a:lnTo>
                    <a:pt x="420747" y="2260600"/>
                  </a:lnTo>
                  <a:lnTo>
                    <a:pt x="412401" y="2222500"/>
                  </a:lnTo>
                  <a:lnTo>
                    <a:pt x="404270" y="2171700"/>
                  </a:lnTo>
                  <a:lnTo>
                    <a:pt x="396348" y="2133600"/>
                  </a:lnTo>
                  <a:lnTo>
                    <a:pt x="388628" y="2095500"/>
                  </a:lnTo>
                  <a:lnTo>
                    <a:pt x="381102" y="2057400"/>
                  </a:lnTo>
                  <a:lnTo>
                    <a:pt x="373763" y="2006600"/>
                  </a:lnTo>
                  <a:lnTo>
                    <a:pt x="366605" y="1968500"/>
                  </a:lnTo>
                  <a:lnTo>
                    <a:pt x="359619" y="1930400"/>
                  </a:lnTo>
                  <a:lnTo>
                    <a:pt x="347800" y="1854200"/>
                  </a:lnTo>
                  <a:lnTo>
                    <a:pt x="336250" y="1778000"/>
                  </a:lnTo>
                  <a:lnTo>
                    <a:pt x="324968" y="1714500"/>
                  </a:lnTo>
                  <a:lnTo>
                    <a:pt x="313955" y="1638300"/>
                  </a:lnTo>
                  <a:lnTo>
                    <a:pt x="303211" y="1574800"/>
                  </a:lnTo>
                  <a:lnTo>
                    <a:pt x="292736" y="1498600"/>
                  </a:lnTo>
                  <a:lnTo>
                    <a:pt x="282530" y="1422400"/>
                  </a:lnTo>
                  <a:lnTo>
                    <a:pt x="272593" y="1358900"/>
                  </a:lnTo>
                  <a:lnTo>
                    <a:pt x="262925" y="1282700"/>
                  </a:lnTo>
                  <a:lnTo>
                    <a:pt x="253527" y="1219200"/>
                  </a:lnTo>
                  <a:lnTo>
                    <a:pt x="244398" y="1143000"/>
                  </a:lnTo>
                  <a:lnTo>
                    <a:pt x="235538" y="1079500"/>
                  </a:lnTo>
                  <a:lnTo>
                    <a:pt x="226947" y="1003300"/>
                  </a:lnTo>
                  <a:lnTo>
                    <a:pt x="218627" y="939800"/>
                  </a:lnTo>
                  <a:lnTo>
                    <a:pt x="210576" y="876300"/>
                  </a:lnTo>
                  <a:lnTo>
                    <a:pt x="202794" y="800100"/>
                  </a:lnTo>
                  <a:lnTo>
                    <a:pt x="195283" y="736600"/>
                  </a:lnTo>
                  <a:lnTo>
                    <a:pt x="188041" y="673100"/>
                  </a:lnTo>
                  <a:lnTo>
                    <a:pt x="181070" y="609600"/>
                  </a:lnTo>
                  <a:lnTo>
                    <a:pt x="174368" y="558800"/>
                  </a:lnTo>
                  <a:lnTo>
                    <a:pt x="167937" y="495300"/>
                  </a:lnTo>
                  <a:lnTo>
                    <a:pt x="161776" y="431800"/>
                  </a:lnTo>
                  <a:lnTo>
                    <a:pt x="155885" y="381000"/>
                  </a:lnTo>
                  <a:lnTo>
                    <a:pt x="150264" y="330200"/>
                  </a:lnTo>
                  <a:lnTo>
                    <a:pt x="144914" y="279400"/>
                  </a:lnTo>
                  <a:lnTo>
                    <a:pt x="139835" y="215900"/>
                  </a:lnTo>
                  <a:lnTo>
                    <a:pt x="135026" y="177800"/>
                  </a:lnTo>
                  <a:lnTo>
                    <a:pt x="130488" y="127000"/>
                  </a:lnTo>
                  <a:lnTo>
                    <a:pt x="126220" y="76200"/>
                  </a:lnTo>
                  <a:lnTo>
                    <a:pt x="122224" y="38100"/>
                  </a:lnTo>
                  <a:lnTo>
                    <a:pt x="119247" y="0"/>
                  </a:lnTo>
                  <a:close/>
                </a:path>
              </a:pathLst>
            </a:custGeom>
            <a:solidFill>
              <a:srgbClr val="FFFFFF"/>
            </a:solidFill>
          </p:spPr>
          <p:txBody>
            <a:bodyPr wrap="square" lIns="0" tIns="0" rIns="0" bIns="0" rtlCol="0"/>
            <a:lstStyle/>
            <a:p>
              <a:endParaRPr/>
            </a:p>
          </p:txBody>
        </p:sp>
        <p:sp>
          <p:nvSpPr>
            <p:cNvPr id="62" name="object 62"/>
            <p:cNvSpPr/>
            <p:nvPr/>
          </p:nvSpPr>
          <p:spPr>
            <a:xfrm>
              <a:off x="6606858" y="314126"/>
              <a:ext cx="4078604" cy="9424035"/>
            </a:xfrm>
            <a:custGeom>
              <a:avLst/>
              <a:gdLst/>
              <a:ahLst/>
              <a:cxnLst/>
              <a:rect l="l" t="t" r="r" b="b"/>
              <a:pathLst>
                <a:path w="4078604" h="9424035">
                  <a:moveTo>
                    <a:pt x="3750133" y="9423796"/>
                  </a:moveTo>
                  <a:lnTo>
                    <a:pt x="3762155" y="9333246"/>
                  </a:lnTo>
                  <a:lnTo>
                    <a:pt x="3771047" y="9267791"/>
                  </a:lnTo>
                  <a:lnTo>
                    <a:pt x="3780316" y="9200402"/>
                  </a:lnTo>
                  <a:lnTo>
                    <a:pt x="3789945" y="9131022"/>
                  </a:lnTo>
                  <a:lnTo>
                    <a:pt x="3799914" y="9059595"/>
                  </a:lnTo>
                  <a:lnTo>
                    <a:pt x="3810205" y="8986062"/>
                  </a:lnTo>
                  <a:lnTo>
                    <a:pt x="3816412" y="8941723"/>
                  </a:lnTo>
                  <a:lnTo>
                    <a:pt x="3822705" y="8896723"/>
                  </a:lnTo>
                  <a:lnTo>
                    <a:pt x="3829082" y="8851047"/>
                  </a:lnTo>
                  <a:lnTo>
                    <a:pt x="3835539" y="8804676"/>
                  </a:lnTo>
                  <a:lnTo>
                    <a:pt x="3842074" y="8757595"/>
                  </a:lnTo>
                  <a:lnTo>
                    <a:pt x="3848682" y="8709787"/>
                  </a:lnTo>
                  <a:lnTo>
                    <a:pt x="3855361" y="8661234"/>
                  </a:lnTo>
                  <a:lnTo>
                    <a:pt x="3862108" y="8611921"/>
                  </a:lnTo>
                  <a:lnTo>
                    <a:pt x="3868919" y="8561830"/>
                  </a:lnTo>
                  <a:lnTo>
                    <a:pt x="3875792" y="8510945"/>
                  </a:lnTo>
                  <a:lnTo>
                    <a:pt x="3882722" y="8459250"/>
                  </a:lnTo>
                  <a:lnTo>
                    <a:pt x="3889707" y="8406727"/>
                  </a:lnTo>
                  <a:lnTo>
                    <a:pt x="3896744" y="8353359"/>
                  </a:lnTo>
                  <a:lnTo>
                    <a:pt x="3903829" y="8299131"/>
                  </a:lnTo>
                  <a:lnTo>
                    <a:pt x="3910959" y="8244025"/>
                  </a:lnTo>
                  <a:lnTo>
                    <a:pt x="3918131" y="8188024"/>
                  </a:lnTo>
                  <a:lnTo>
                    <a:pt x="3925342" y="8131112"/>
                  </a:lnTo>
                  <a:lnTo>
                    <a:pt x="3932589" y="8073273"/>
                  </a:lnTo>
                  <a:lnTo>
                    <a:pt x="3939942" y="8010419"/>
                  </a:lnTo>
                  <a:lnTo>
                    <a:pt x="3946141" y="7949165"/>
                  </a:lnTo>
                  <a:lnTo>
                    <a:pt x="3951179" y="7889467"/>
                  </a:lnTo>
                  <a:lnTo>
                    <a:pt x="3955049" y="7831284"/>
                  </a:lnTo>
                  <a:lnTo>
                    <a:pt x="3957743" y="7774572"/>
                  </a:lnTo>
                  <a:lnTo>
                    <a:pt x="3959255" y="7719287"/>
                  </a:lnTo>
                  <a:lnTo>
                    <a:pt x="3959577" y="7665387"/>
                  </a:lnTo>
                  <a:lnTo>
                    <a:pt x="3958702" y="7612830"/>
                  </a:lnTo>
                  <a:lnTo>
                    <a:pt x="3956623" y="7561571"/>
                  </a:lnTo>
                  <a:lnTo>
                    <a:pt x="3953334" y="7511568"/>
                  </a:lnTo>
                  <a:lnTo>
                    <a:pt x="3948826" y="7462778"/>
                  </a:lnTo>
                  <a:lnTo>
                    <a:pt x="3943093" y="7415157"/>
                  </a:lnTo>
                  <a:lnTo>
                    <a:pt x="3936128" y="7368664"/>
                  </a:lnTo>
                  <a:lnTo>
                    <a:pt x="3927923" y="7323254"/>
                  </a:lnTo>
                  <a:lnTo>
                    <a:pt x="3918472" y="7278884"/>
                  </a:lnTo>
                  <a:lnTo>
                    <a:pt x="3907767" y="7235513"/>
                  </a:lnTo>
                  <a:lnTo>
                    <a:pt x="3895802" y="7193096"/>
                  </a:lnTo>
                  <a:lnTo>
                    <a:pt x="3882569" y="7151591"/>
                  </a:lnTo>
                  <a:lnTo>
                    <a:pt x="3868060" y="7110954"/>
                  </a:lnTo>
                  <a:lnTo>
                    <a:pt x="3852270" y="7071143"/>
                  </a:lnTo>
                  <a:lnTo>
                    <a:pt x="3835191" y="7032115"/>
                  </a:lnTo>
                  <a:lnTo>
                    <a:pt x="3816815" y="6993826"/>
                  </a:lnTo>
                  <a:lnTo>
                    <a:pt x="3797136" y="6956234"/>
                  </a:lnTo>
                  <a:lnTo>
                    <a:pt x="3776146" y="6919295"/>
                  </a:lnTo>
                  <a:lnTo>
                    <a:pt x="3753839" y="6882967"/>
                  </a:lnTo>
                  <a:lnTo>
                    <a:pt x="3730207" y="6847206"/>
                  </a:lnTo>
                  <a:lnTo>
                    <a:pt x="3706582" y="6813766"/>
                  </a:lnTo>
                  <a:lnTo>
                    <a:pt x="3681772" y="6780709"/>
                  </a:lnTo>
                  <a:lnTo>
                    <a:pt x="3655780" y="6747989"/>
                  </a:lnTo>
                  <a:lnTo>
                    <a:pt x="3628610" y="6715562"/>
                  </a:lnTo>
                  <a:lnTo>
                    <a:pt x="3600264" y="6683382"/>
                  </a:lnTo>
                  <a:lnTo>
                    <a:pt x="3570744" y="6651404"/>
                  </a:lnTo>
                  <a:lnTo>
                    <a:pt x="3540054" y="6619583"/>
                  </a:lnTo>
                  <a:lnTo>
                    <a:pt x="3508197" y="6587874"/>
                  </a:lnTo>
                  <a:lnTo>
                    <a:pt x="3475175" y="6556230"/>
                  </a:lnTo>
                  <a:lnTo>
                    <a:pt x="3440991" y="6524608"/>
                  </a:lnTo>
                  <a:lnTo>
                    <a:pt x="3405648" y="6492962"/>
                  </a:lnTo>
                  <a:lnTo>
                    <a:pt x="3369149" y="6461246"/>
                  </a:lnTo>
                  <a:lnTo>
                    <a:pt x="3331496" y="6429416"/>
                  </a:lnTo>
                  <a:lnTo>
                    <a:pt x="3292693" y="6397426"/>
                  </a:lnTo>
                  <a:lnTo>
                    <a:pt x="3252742" y="6365231"/>
                  </a:lnTo>
                  <a:lnTo>
                    <a:pt x="3211646" y="6332786"/>
                  </a:lnTo>
                  <a:lnTo>
                    <a:pt x="3169408" y="6300046"/>
                  </a:lnTo>
                  <a:lnTo>
                    <a:pt x="3126030" y="6266965"/>
                  </a:lnTo>
                  <a:lnTo>
                    <a:pt x="3081516" y="6233498"/>
                  </a:lnTo>
                  <a:lnTo>
                    <a:pt x="3035868" y="6199600"/>
                  </a:lnTo>
                  <a:lnTo>
                    <a:pt x="2989090" y="6165226"/>
                  </a:lnTo>
                  <a:lnTo>
                    <a:pt x="2941183" y="6130331"/>
                  </a:lnTo>
                  <a:lnTo>
                    <a:pt x="2892151" y="6094868"/>
                  </a:lnTo>
                  <a:lnTo>
                    <a:pt x="2841996" y="6058794"/>
                  </a:lnTo>
                  <a:lnTo>
                    <a:pt x="2790722" y="6022063"/>
                  </a:lnTo>
                  <a:lnTo>
                    <a:pt x="2738331" y="5984629"/>
                  </a:lnTo>
                  <a:lnTo>
                    <a:pt x="2684826" y="5946448"/>
                  </a:lnTo>
                  <a:lnTo>
                    <a:pt x="2684344" y="5946092"/>
                  </a:lnTo>
                  <a:lnTo>
                    <a:pt x="2648119" y="5920245"/>
                  </a:lnTo>
                  <a:lnTo>
                    <a:pt x="2611185" y="5893877"/>
                  </a:lnTo>
                  <a:lnTo>
                    <a:pt x="2573568" y="5866992"/>
                  </a:lnTo>
                  <a:lnTo>
                    <a:pt x="2535294" y="5839594"/>
                  </a:lnTo>
                  <a:lnTo>
                    <a:pt x="2496388" y="5811688"/>
                  </a:lnTo>
                  <a:lnTo>
                    <a:pt x="2456879" y="5783277"/>
                  </a:lnTo>
                  <a:lnTo>
                    <a:pt x="2416790" y="5754366"/>
                  </a:lnTo>
                  <a:lnTo>
                    <a:pt x="2376150" y="5724959"/>
                  </a:lnTo>
                  <a:lnTo>
                    <a:pt x="2334984" y="5695061"/>
                  </a:lnTo>
                  <a:lnTo>
                    <a:pt x="2293318" y="5664675"/>
                  </a:lnTo>
                  <a:lnTo>
                    <a:pt x="2251179" y="5633807"/>
                  </a:lnTo>
                  <a:lnTo>
                    <a:pt x="2208592" y="5602459"/>
                  </a:lnTo>
                  <a:lnTo>
                    <a:pt x="2165585" y="5570637"/>
                  </a:lnTo>
                  <a:lnTo>
                    <a:pt x="2125544" y="5540554"/>
                  </a:lnTo>
                  <a:lnTo>
                    <a:pt x="2085871" y="5509996"/>
                  </a:lnTo>
                  <a:lnTo>
                    <a:pt x="2046569" y="5478966"/>
                  </a:lnTo>
                  <a:lnTo>
                    <a:pt x="2007642" y="5447469"/>
                  </a:lnTo>
                  <a:lnTo>
                    <a:pt x="1969094" y="5415507"/>
                  </a:lnTo>
                  <a:lnTo>
                    <a:pt x="1930927" y="5383084"/>
                  </a:lnTo>
                  <a:lnTo>
                    <a:pt x="1893145" y="5350203"/>
                  </a:lnTo>
                  <a:lnTo>
                    <a:pt x="1855752" y="5316868"/>
                  </a:lnTo>
                  <a:lnTo>
                    <a:pt x="1818751" y="5283083"/>
                  </a:lnTo>
                  <a:lnTo>
                    <a:pt x="1782146" y="5248849"/>
                  </a:lnTo>
                  <a:lnTo>
                    <a:pt x="1745939" y="5214172"/>
                  </a:lnTo>
                  <a:lnTo>
                    <a:pt x="1710135" y="5179055"/>
                  </a:lnTo>
                  <a:lnTo>
                    <a:pt x="1674737" y="5143500"/>
                  </a:lnTo>
                  <a:lnTo>
                    <a:pt x="1639748" y="5107512"/>
                  </a:lnTo>
                  <a:lnTo>
                    <a:pt x="1605172" y="5071094"/>
                  </a:lnTo>
                  <a:lnTo>
                    <a:pt x="1571012" y="5034249"/>
                  </a:lnTo>
                  <a:lnTo>
                    <a:pt x="1537272" y="4996980"/>
                  </a:lnTo>
                  <a:lnTo>
                    <a:pt x="1503955" y="4959292"/>
                  </a:lnTo>
                  <a:lnTo>
                    <a:pt x="1471064" y="4921187"/>
                  </a:lnTo>
                  <a:lnTo>
                    <a:pt x="1438603" y="4882670"/>
                  </a:lnTo>
                  <a:lnTo>
                    <a:pt x="1406576" y="4843742"/>
                  </a:lnTo>
                  <a:lnTo>
                    <a:pt x="1374986" y="4804409"/>
                  </a:lnTo>
                  <a:lnTo>
                    <a:pt x="1343836" y="4764673"/>
                  </a:lnTo>
                  <a:lnTo>
                    <a:pt x="1313129" y="4724537"/>
                  </a:lnTo>
                  <a:lnTo>
                    <a:pt x="1284154" y="4685746"/>
                  </a:lnTo>
                  <a:lnTo>
                    <a:pt x="1255517" y="4646498"/>
                  </a:lnTo>
                  <a:lnTo>
                    <a:pt x="1227219" y="4606797"/>
                  </a:lnTo>
                  <a:lnTo>
                    <a:pt x="1199264" y="4566649"/>
                  </a:lnTo>
                  <a:lnTo>
                    <a:pt x="1171655" y="4526058"/>
                  </a:lnTo>
                  <a:lnTo>
                    <a:pt x="1144394" y="4485030"/>
                  </a:lnTo>
                  <a:lnTo>
                    <a:pt x="1117486" y="4443570"/>
                  </a:lnTo>
                  <a:lnTo>
                    <a:pt x="1090932" y="4401682"/>
                  </a:lnTo>
                  <a:lnTo>
                    <a:pt x="1064735" y="4359372"/>
                  </a:lnTo>
                  <a:lnTo>
                    <a:pt x="1038899" y="4316645"/>
                  </a:lnTo>
                  <a:lnTo>
                    <a:pt x="1013426" y="4273505"/>
                  </a:lnTo>
                  <a:lnTo>
                    <a:pt x="988320" y="4229958"/>
                  </a:lnTo>
                  <a:lnTo>
                    <a:pt x="963583" y="4186009"/>
                  </a:lnTo>
                  <a:lnTo>
                    <a:pt x="939218" y="4141663"/>
                  </a:lnTo>
                  <a:lnTo>
                    <a:pt x="915228" y="4096924"/>
                  </a:lnTo>
                  <a:lnTo>
                    <a:pt x="891616" y="4051799"/>
                  </a:lnTo>
                  <a:lnTo>
                    <a:pt x="868385" y="4006291"/>
                  </a:lnTo>
                  <a:lnTo>
                    <a:pt x="845538" y="3960406"/>
                  </a:lnTo>
                  <a:lnTo>
                    <a:pt x="823078" y="3914148"/>
                  </a:lnTo>
                  <a:lnTo>
                    <a:pt x="801007" y="3867524"/>
                  </a:lnTo>
                  <a:lnTo>
                    <a:pt x="779329" y="3820538"/>
                  </a:lnTo>
                  <a:lnTo>
                    <a:pt x="758047" y="3773195"/>
                  </a:lnTo>
                  <a:lnTo>
                    <a:pt x="735003" y="3720520"/>
                  </a:lnTo>
                  <a:lnTo>
                    <a:pt x="712616" y="3667883"/>
                  </a:lnTo>
                  <a:lnTo>
                    <a:pt x="690875" y="3615300"/>
                  </a:lnTo>
                  <a:lnTo>
                    <a:pt x="669768" y="3562788"/>
                  </a:lnTo>
                  <a:lnTo>
                    <a:pt x="649282" y="3510365"/>
                  </a:lnTo>
                  <a:lnTo>
                    <a:pt x="629405" y="3458046"/>
                  </a:lnTo>
                  <a:lnTo>
                    <a:pt x="610125" y="3405849"/>
                  </a:lnTo>
                  <a:lnTo>
                    <a:pt x="591430" y="3353791"/>
                  </a:lnTo>
                  <a:lnTo>
                    <a:pt x="573308" y="3301889"/>
                  </a:lnTo>
                  <a:lnTo>
                    <a:pt x="555747" y="3250160"/>
                  </a:lnTo>
                  <a:lnTo>
                    <a:pt x="538734" y="3198621"/>
                  </a:lnTo>
                  <a:lnTo>
                    <a:pt x="522258" y="3147288"/>
                  </a:lnTo>
                  <a:lnTo>
                    <a:pt x="506306" y="3096179"/>
                  </a:lnTo>
                  <a:lnTo>
                    <a:pt x="490867" y="3045311"/>
                  </a:lnTo>
                  <a:lnTo>
                    <a:pt x="475928" y="2994700"/>
                  </a:lnTo>
                  <a:lnTo>
                    <a:pt x="461477" y="2944364"/>
                  </a:lnTo>
                  <a:lnTo>
                    <a:pt x="447502" y="2894319"/>
                  </a:lnTo>
                  <a:lnTo>
                    <a:pt x="433991" y="2844583"/>
                  </a:lnTo>
                  <a:lnTo>
                    <a:pt x="420931" y="2795172"/>
                  </a:lnTo>
                  <a:lnTo>
                    <a:pt x="408312" y="2746103"/>
                  </a:lnTo>
                  <a:lnTo>
                    <a:pt x="396120" y="2697394"/>
                  </a:lnTo>
                  <a:lnTo>
                    <a:pt x="384343" y="2649061"/>
                  </a:lnTo>
                  <a:lnTo>
                    <a:pt x="372970" y="2601121"/>
                  </a:lnTo>
                  <a:lnTo>
                    <a:pt x="361988" y="2553591"/>
                  </a:lnTo>
                  <a:lnTo>
                    <a:pt x="351385" y="2506488"/>
                  </a:lnTo>
                  <a:lnTo>
                    <a:pt x="341149" y="2459829"/>
                  </a:lnTo>
                  <a:lnTo>
                    <a:pt x="331269" y="2413631"/>
                  </a:lnTo>
                  <a:lnTo>
                    <a:pt x="321731" y="2367912"/>
                  </a:lnTo>
                  <a:lnTo>
                    <a:pt x="312524" y="2322686"/>
                  </a:lnTo>
                  <a:lnTo>
                    <a:pt x="303635" y="2277973"/>
                  </a:lnTo>
                  <a:lnTo>
                    <a:pt x="295053" y="2233789"/>
                  </a:lnTo>
                  <a:lnTo>
                    <a:pt x="286765" y="2190150"/>
                  </a:lnTo>
                  <a:lnTo>
                    <a:pt x="278760" y="2147074"/>
                  </a:lnTo>
                  <a:lnTo>
                    <a:pt x="271025" y="2104577"/>
                  </a:lnTo>
                  <a:lnTo>
                    <a:pt x="263548" y="2062678"/>
                  </a:lnTo>
                  <a:lnTo>
                    <a:pt x="256317" y="2021391"/>
                  </a:lnTo>
                  <a:lnTo>
                    <a:pt x="249319" y="1980735"/>
                  </a:lnTo>
                  <a:lnTo>
                    <a:pt x="242544" y="1940727"/>
                  </a:lnTo>
                  <a:lnTo>
                    <a:pt x="230643" y="1868961"/>
                  </a:lnTo>
                  <a:lnTo>
                    <a:pt x="219015" y="1796961"/>
                  </a:lnTo>
                  <a:lnTo>
                    <a:pt x="207658" y="1724815"/>
                  </a:lnTo>
                  <a:lnTo>
                    <a:pt x="196574" y="1652610"/>
                  </a:lnTo>
                  <a:lnTo>
                    <a:pt x="185761" y="1580434"/>
                  </a:lnTo>
                  <a:lnTo>
                    <a:pt x="175221" y="1508376"/>
                  </a:lnTo>
                  <a:lnTo>
                    <a:pt x="164953" y="1436522"/>
                  </a:lnTo>
                  <a:lnTo>
                    <a:pt x="154957" y="1364961"/>
                  </a:lnTo>
                  <a:lnTo>
                    <a:pt x="145233" y="1293781"/>
                  </a:lnTo>
                  <a:lnTo>
                    <a:pt x="135781" y="1223069"/>
                  </a:lnTo>
                  <a:lnTo>
                    <a:pt x="126601" y="1152913"/>
                  </a:lnTo>
                  <a:lnTo>
                    <a:pt x="117694" y="1083401"/>
                  </a:lnTo>
                  <a:lnTo>
                    <a:pt x="109058" y="1014620"/>
                  </a:lnTo>
                  <a:lnTo>
                    <a:pt x="100695" y="946659"/>
                  </a:lnTo>
                  <a:lnTo>
                    <a:pt x="92604" y="879606"/>
                  </a:lnTo>
                  <a:lnTo>
                    <a:pt x="84785" y="813548"/>
                  </a:lnTo>
                  <a:lnTo>
                    <a:pt x="77238" y="748573"/>
                  </a:lnTo>
                  <a:lnTo>
                    <a:pt x="69963" y="684768"/>
                  </a:lnTo>
                  <a:lnTo>
                    <a:pt x="62961" y="622222"/>
                  </a:lnTo>
                  <a:lnTo>
                    <a:pt x="56231" y="561023"/>
                  </a:lnTo>
                  <a:lnTo>
                    <a:pt x="49773" y="501258"/>
                  </a:lnTo>
                  <a:lnTo>
                    <a:pt x="43587" y="443015"/>
                  </a:lnTo>
                  <a:lnTo>
                    <a:pt x="37673" y="386381"/>
                  </a:lnTo>
                  <a:lnTo>
                    <a:pt x="32032" y="331446"/>
                  </a:lnTo>
                  <a:lnTo>
                    <a:pt x="26662" y="278295"/>
                  </a:lnTo>
                  <a:lnTo>
                    <a:pt x="21565" y="227019"/>
                  </a:lnTo>
                  <a:lnTo>
                    <a:pt x="16740" y="177703"/>
                  </a:lnTo>
                  <a:lnTo>
                    <a:pt x="12188" y="130436"/>
                  </a:lnTo>
                  <a:lnTo>
                    <a:pt x="7907" y="85306"/>
                  </a:lnTo>
                  <a:lnTo>
                    <a:pt x="3899" y="42400"/>
                  </a:lnTo>
                  <a:lnTo>
                    <a:pt x="163" y="1807"/>
                  </a:lnTo>
                  <a:lnTo>
                    <a:pt x="0" y="0"/>
                  </a:lnTo>
                </a:path>
                <a:path w="4078604" h="9424035">
                  <a:moveTo>
                    <a:pt x="119247" y="0"/>
                  </a:moveTo>
                  <a:lnTo>
                    <a:pt x="126220" y="75065"/>
                  </a:lnTo>
                  <a:lnTo>
                    <a:pt x="130488" y="120025"/>
                  </a:lnTo>
                  <a:lnTo>
                    <a:pt x="135026" y="167112"/>
                  </a:lnTo>
                  <a:lnTo>
                    <a:pt x="139835" y="216236"/>
                  </a:lnTo>
                  <a:lnTo>
                    <a:pt x="144914" y="267310"/>
                  </a:lnTo>
                  <a:lnTo>
                    <a:pt x="150264" y="320247"/>
                  </a:lnTo>
                  <a:lnTo>
                    <a:pt x="155885" y="374958"/>
                  </a:lnTo>
                  <a:lnTo>
                    <a:pt x="161776" y="431355"/>
                  </a:lnTo>
                  <a:lnTo>
                    <a:pt x="167937" y="489351"/>
                  </a:lnTo>
                  <a:lnTo>
                    <a:pt x="174368" y="548859"/>
                  </a:lnTo>
                  <a:lnTo>
                    <a:pt x="181070" y="609789"/>
                  </a:lnTo>
                  <a:lnTo>
                    <a:pt x="188041" y="672055"/>
                  </a:lnTo>
                  <a:lnTo>
                    <a:pt x="195283" y="735568"/>
                  </a:lnTo>
                  <a:lnTo>
                    <a:pt x="202794" y="800240"/>
                  </a:lnTo>
                  <a:lnTo>
                    <a:pt x="210576" y="865985"/>
                  </a:lnTo>
                  <a:lnTo>
                    <a:pt x="218627" y="932713"/>
                  </a:lnTo>
                  <a:lnTo>
                    <a:pt x="226947" y="1000337"/>
                  </a:lnTo>
                  <a:lnTo>
                    <a:pt x="235538" y="1068770"/>
                  </a:lnTo>
                  <a:lnTo>
                    <a:pt x="244398" y="1137924"/>
                  </a:lnTo>
                  <a:lnTo>
                    <a:pt x="253527" y="1207709"/>
                  </a:lnTo>
                  <a:lnTo>
                    <a:pt x="262925" y="1278040"/>
                  </a:lnTo>
                  <a:lnTo>
                    <a:pt x="272593" y="1348828"/>
                  </a:lnTo>
                  <a:lnTo>
                    <a:pt x="282530" y="1419985"/>
                  </a:lnTo>
                  <a:lnTo>
                    <a:pt x="292736" y="1491423"/>
                  </a:lnTo>
                  <a:lnTo>
                    <a:pt x="303211" y="1563055"/>
                  </a:lnTo>
                  <a:lnTo>
                    <a:pt x="313955" y="1634792"/>
                  </a:lnTo>
                  <a:lnTo>
                    <a:pt x="324968" y="1706547"/>
                  </a:lnTo>
                  <a:lnTo>
                    <a:pt x="336250" y="1778232"/>
                  </a:lnTo>
                  <a:lnTo>
                    <a:pt x="347800" y="1849760"/>
                  </a:lnTo>
                  <a:lnTo>
                    <a:pt x="359619" y="1921042"/>
                  </a:lnTo>
                  <a:lnTo>
                    <a:pt x="366605" y="1962232"/>
                  </a:lnTo>
                  <a:lnTo>
                    <a:pt x="373763" y="2003664"/>
                  </a:lnTo>
                  <a:lnTo>
                    <a:pt x="381102" y="2045330"/>
                  </a:lnTo>
                  <a:lnTo>
                    <a:pt x="388628" y="2087222"/>
                  </a:lnTo>
                  <a:lnTo>
                    <a:pt x="396348" y="2129331"/>
                  </a:lnTo>
                  <a:lnTo>
                    <a:pt x="404270" y="2171651"/>
                  </a:lnTo>
                  <a:lnTo>
                    <a:pt x="412401" y="2214173"/>
                  </a:lnTo>
                  <a:lnTo>
                    <a:pt x="420747" y="2256889"/>
                  </a:lnTo>
                  <a:lnTo>
                    <a:pt x="429317" y="2299793"/>
                  </a:lnTo>
                  <a:lnTo>
                    <a:pt x="438118" y="2342874"/>
                  </a:lnTo>
                  <a:lnTo>
                    <a:pt x="447156" y="2386127"/>
                  </a:lnTo>
                  <a:lnTo>
                    <a:pt x="456440" y="2429543"/>
                  </a:lnTo>
                  <a:lnTo>
                    <a:pt x="465975" y="2473114"/>
                  </a:lnTo>
                  <a:lnTo>
                    <a:pt x="475770" y="2516832"/>
                  </a:lnTo>
                  <a:lnTo>
                    <a:pt x="485831" y="2560690"/>
                  </a:lnTo>
                  <a:lnTo>
                    <a:pt x="496167" y="2604680"/>
                  </a:lnTo>
                  <a:lnTo>
                    <a:pt x="506783" y="2648793"/>
                  </a:lnTo>
                  <a:lnTo>
                    <a:pt x="517687" y="2693022"/>
                  </a:lnTo>
                  <a:lnTo>
                    <a:pt x="528887" y="2737360"/>
                  </a:lnTo>
                  <a:lnTo>
                    <a:pt x="540390" y="2781798"/>
                  </a:lnTo>
                  <a:lnTo>
                    <a:pt x="552203" y="2826328"/>
                  </a:lnTo>
                  <a:lnTo>
                    <a:pt x="564332" y="2870943"/>
                  </a:lnTo>
                  <a:lnTo>
                    <a:pt x="576786" y="2915634"/>
                  </a:lnTo>
                  <a:lnTo>
                    <a:pt x="589572" y="2960394"/>
                  </a:lnTo>
                  <a:lnTo>
                    <a:pt x="602696" y="3005216"/>
                  </a:lnTo>
                  <a:lnTo>
                    <a:pt x="616166" y="3050090"/>
                  </a:lnTo>
                  <a:lnTo>
                    <a:pt x="629990" y="3095010"/>
                  </a:lnTo>
                  <a:lnTo>
                    <a:pt x="644173" y="3139968"/>
                  </a:lnTo>
                  <a:lnTo>
                    <a:pt x="658725" y="3184955"/>
                  </a:lnTo>
                  <a:lnTo>
                    <a:pt x="673651" y="3229964"/>
                  </a:lnTo>
                  <a:lnTo>
                    <a:pt x="688959" y="3274987"/>
                  </a:lnTo>
                  <a:lnTo>
                    <a:pt x="704657" y="3320016"/>
                  </a:lnTo>
                  <a:lnTo>
                    <a:pt x="720751" y="3365043"/>
                  </a:lnTo>
                  <a:lnTo>
                    <a:pt x="737249" y="3410060"/>
                  </a:lnTo>
                  <a:lnTo>
                    <a:pt x="754158" y="3455061"/>
                  </a:lnTo>
                  <a:lnTo>
                    <a:pt x="771485" y="3500036"/>
                  </a:lnTo>
                  <a:lnTo>
                    <a:pt x="789237" y="3544977"/>
                  </a:lnTo>
                  <a:lnTo>
                    <a:pt x="807421" y="3589878"/>
                  </a:lnTo>
                  <a:lnTo>
                    <a:pt x="826046" y="3634730"/>
                  </a:lnTo>
                  <a:lnTo>
                    <a:pt x="845118" y="3679525"/>
                  </a:lnTo>
                  <a:lnTo>
                    <a:pt x="864643" y="3724256"/>
                  </a:lnTo>
                  <a:lnTo>
                    <a:pt x="884630" y="3768915"/>
                  </a:lnTo>
                  <a:lnTo>
                    <a:pt x="905086" y="3813493"/>
                  </a:lnTo>
                  <a:lnTo>
                    <a:pt x="926018" y="3857983"/>
                  </a:lnTo>
                  <a:lnTo>
                    <a:pt x="947433" y="3902377"/>
                  </a:lnTo>
                  <a:lnTo>
                    <a:pt x="969338" y="3946668"/>
                  </a:lnTo>
                  <a:lnTo>
                    <a:pt x="991740" y="3990847"/>
                  </a:lnTo>
                  <a:lnTo>
                    <a:pt x="1014648" y="4034906"/>
                  </a:lnTo>
                  <a:lnTo>
                    <a:pt x="1038067" y="4078838"/>
                  </a:lnTo>
                  <a:lnTo>
                    <a:pt x="1062005" y="4122635"/>
                  </a:lnTo>
                  <a:lnTo>
                    <a:pt x="1086470" y="4166289"/>
                  </a:lnTo>
                  <a:lnTo>
                    <a:pt x="1111469" y="4209792"/>
                  </a:lnTo>
                  <a:lnTo>
                    <a:pt x="1137008" y="4253137"/>
                  </a:lnTo>
                  <a:lnTo>
                    <a:pt x="1163095" y="4296315"/>
                  </a:lnTo>
                  <a:lnTo>
                    <a:pt x="1189738" y="4339318"/>
                  </a:lnTo>
                  <a:lnTo>
                    <a:pt x="1216942" y="4382139"/>
                  </a:lnTo>
                  <a:lnTo>
                    <a:pt x="1244717" y="4424771"/>
                  </a:lnTo>
                  <a:lnTo>
                    <a:pt x="1273069" y="4467204"/>
                  </a:lnTo>
                  <a:lnTo>
                    <a:pt x="1302004" y="4509431"/>
                  </a:lnTo>
                  <a:lnTo>
                    <a:pt x="1331531" y="4551445"/>
                  </a:lnTo>
                  <a:lnTo>
                    <a:pt x="1361657" y="4593238"/>
                  </a:lnTo>
                  <a:lnTo>
                    <a:pt x="1392388" y="4634801"/>
                  </a:lnTo>
                  <a:lnTo>
                    <a:pt x="1423732" y="4676127"/>
                  </a:lnTo>
                  <a:lnTo>
                    <a:pt x="1455696" y="4717208"/>
                  </a:lnTo>
                  <a:lnTo>
                    <a:pt x="1488288" y="4758036"/>
                  </a:lnTo>
                  <a:lnTo>
                    <a:pt x="1521515" y="4798603"/>
                  </a:lnTo>
                  <a:lnTo>
                    <a:pt x="1555383" y="4838902"/>
                  </a:lnTo>
                  <a:lnTo>
                    <a:pt x="1589900" y="4878924"/>
                  </a:lnTo>
                  <a:lnTo>
                    <a:pt x="1625074" y="4918663"/>
                  </a:lnTo>
                  <a:lnTo>
                    <a:pt x="1660911" y="4958109"/>
                  </a:lnTo>
                  <a:lnTo>
                    <a:pt x="1697419" y="4997255"/>
                  </a:lnTo>
                  <a:lnTo>
                    <a:pt x="1734604" y="5036093"/>
                  </a:lnTo>
                  <a:lnTo>
                    <a:pt x="1772475" y="5074616"/>
                  </a:lnTo>
                  <a:lnTo>
                    <a:pt x="1811038" y="5112815"/>
                  </a:lnTo>
                  <a:lnTo>
                    <a:pt x="1850301" y="5150683"/>
                  </a:lnTo>
                  <a:lnTo>
                    <a:pt x="1890270" y="5188212"/>
                  </a:lnTo>
                  <a:lnTo>
                    <a:pt x="1930954" y="5225393"/>
                  </a:lnTo>
                  <a:lnTo>
                    <a:pt x="1972359" y="5262220"/>
                  </a:lnTo>
                  <a:lnTo>
                    <a:pt x="2014492" y="5298684"/>
                  </a:lnTo>
                  <a:lnTo>
                    <a:pt x="2057361" y="5334778"/>
                  </a:lnTo>
                  <a:lnTo>
                    <a:pt x="2100972" y="5370493"/>
                  </a:lnTo>
                  <a:lnTo>
                    <a:pt x="2145334" y="5405822"/>
                  </a:lnTo>
                  <a:lnTo>
                    <a:pt x="2190453" y="5440757"/>
                  </a:lnTo>
                  <a:lnTo>
                    <a:pt x="2236337" y="5475289"/>
                  </a:lnTo>
                  <a:lnTo>
                    <a:pt x="2279242" y="5507036"/>
                  </a:lnTo>
                  <a:lnTo>
                    <a:pt x="2321727" y="5538308"/>
                  </a:lnTo>
                  <a:lnTo>
                    <a:pt x="2363763" y="5569102"/>
                  </a:lnTo>
                  <a:lnTo>
                    <a:pt x="2405326" y="5599412"/>
                  </a:lnTo>
                  <a:lnTo>
                    <a:pt x="2446389" y="5629236"/>
                  </a:lnTo>
                  <a:lnTo>
                    <a:pt x="2486927" y="5658568"/>
                  </a:lnTo>
                  <a:lnTo>
                    <a:pt x="2526913" y="5687405"/>
                  </a:lnTo>
                  <a:lnTo>
                    <a:pt x="2566322" y="5715743"/>
                  </a:lnTo>
                  <a:lnTo>
                    <a:pt x="2605126" y="5743578"/>
                  </a:lnTo>
                  <a:lnTo>
                    <a:pt x="2643301" y="5770905"/>
                  </a:lnTo>
                  <a:lnTo>
                    <a:pt x="2680820" y="5797721"/>
                  </a:lnTo>
                  <a:lnTo>
                    <a:pt x="2717657" y="5824021"/>
                  </a:lnTo>
                  <a:lnTo>
                    <a:pt x="2753787" y="5849801"/>
                  </a:lnTo>
                  <a:lnTo>
                    <a:pt x="2806388" y="5887338"/>
                  </a:lnTo>
                  <a:lnTo>
                    <a:pt x="2857936" y="5924168"/>
                  </a:lnTo>
                  <a:lnTo>
                    <a:pt x="2908431" y="5960336"/>
                  </a:lnTo>
                  <a:lnTo>
                    <a:pt x="2957871" y="5995887"/>
                  </a:lnTo>
                  <a:lnTo>
                    <a:pt x="3006258" y="6030865"/>
                  </a:lnTo>
                  <a:lnTo>
                    <a:pt x="3053590" y="6065315"/>
                  </a:lnTo>
                  <a:lnTo>
                    <a:pt x="3099867" y="6099281"/>
                  </a:lnTo>
                  <a:lnTo>
                    <a:pt x="3145090" y="6132808"/>
                  </a:lnTo>
                  <a:lnTo>
                    <a:pt x="3189257" y="6165940"/>
                  </a:lnTo>
                  <a:lnTo>
                    <a:pt x="3232368" y="6198723"/>
                  </a:lnTo>
                  <a:lnTo>
                    <a:pt x="3274424" y="6231201"/>
                  </a:lnTo>
                  <a:lnTo>
                    <a:pt x="3315424" y="6263418"/>
                  </a:lnTo>
                  <a:lnTo>
                    <a:pt x="3355367" y="6295419"/>
                  </a:lnTo>
                  <a:lnTo>
                    <a:pt x="3394253" y="6327249"/>
                  </a:lnTo>
                  <a:lnTo>
                    <a:pt x="3432082" y="6358952"/>
                  </a:lnTo>
                  <a:lnTo>
                    <a:pt x="3468854" y="6390573"/>
                  </a:lnTo>
                  <a:lnTo>
                    <a:pt x="3504569" y="6422157"/>
                  </a:lnTo>
                  <a:lnTo>
                    <a:pt x="3539226" y="6453747"/>
                  </a:lnTo>
                  <a:lnTo>
                    <a:pt x="3572824" y="6485389"/>
                  </a:lnTo>
                  <a:lnTo>
                    <a:pt x="3605364" y="6517128"/>
                  </a:lnTo>
                  <a:lnTo>
                    <a:pt x="3636845" y="6549007"/>
                  </a:lnTo>
                  <a:lnTo>
                    <a:pt x="3667267" y="6581072"/>
                  </a:lnTo>
                  <a:lnTo>
                    <a:pt x="3696630" y="6613368"/>
                  </a:lnTo>
                  <a:lnTo>
                    <a:pt x="3724934" y="6645938"/>
                  </a:lnTo>
                  <a:lnTo>
                    <a:pt x="3752177" y="6678827"/>
                  </a:lnTo>
                  <a:lnTo>
                    <a:pt x="3778360" y="6712080"/>
                  </a:lnTo>
                  <a:lnTo>
                    <a:pt x="3803483" y="6745742"/>
                  </a:lnTo>
                  <a:lnTo>
                    <a:pt x="3827545" y="6779857"/>
                  </a:lnTo>
                  <a:lnTo>
                    <a:pt x="3852300" y="6817214"/>
                  </a:lnTo>
                  <a:lnTo>
                    <a:pt x="3875727" y="6855082"/>
                  </a:lnTo>
                  <a:lnTo>
                    <a:pt x="3897834" y="6893503"/>
                  </a:lnTo>
                  <a:lnTo>
                    <a:pt x="3918627" y="6932517"/>
                  </a:lnTo>
                  <a:lnTo>
                    <a:pt x="3938114" y="6972166"/>
                  </a:lnTo>
                  <a:lnTo>
                    <a:pt x="3956301" y="7012490"/>
                  </a:lnTo>
                  <a:lnTo>
                    <a:pt x="3973196" y="7053531"/>
                  </a:lnTo>
                  <a:lnTo>
                    <a:pt x="3988805" y="7095329"/>
                  </a:lnTo>
                  <a:lnTo>
                    <a:pt x="4003135" y="7137926"/>
                  </a:lnTo>
                  <a:lnTo>
                    <a:pt x="4016194" y="7181363"/>
                  </a:lnTo>
                  <a:lnTo>
                    <a:pt x="4027988" y="7225679"/>
                  </a:lnTo>
                  <a:lnTo>
                    <a:pt x="4038524" y="7270918"/>
                  </a:lnTo>
                  <a:lnTo>
                    <a:pt x="4047810" y="7317118"/>
                  </a:lnTo>
                  <a:lnTo>
                    <a:pt x="4055852" y="7364323"/>
                  </a:lnTo>
                  <a:lnTo>
                    <a:pt x="4062657" y="7412571"/>
                  </a:lnTo>
                  <a:lnTo>
                    <a:pt x="4068232" y="7461905"/>
                  </a:lnTo>
                  <a:lnTo>
                    <a:pt x="4072585" y="7512366"/>
                  </a:lnTo>
                  <a:lnTo>
                    <a:pt x="4075722" y="7563994"/>
                  </a:lnTo>
                  <a:lnTo>
                    <a:pt x="4077650" y="7616830"/>
                  </a:lnTo>
                  <a:lnTo>
                    <a:pt x="4078376" y="7670916"/>
                  </a:lnTo>
                  <a:lnTo>
                    <a:pt x="4077908" y="7726292"/>
                  </a:lnTo>
                  <a:lnTo>
                    <a:pt x="4076251" y="7782999"/>
                  </a:lnTo>
                  <a:lnTo>
                    <a:pt x="4073414" y="7841079"/>
                  </a:lnTo>
                  <a:lnTo>
                    <a:pt x="4069403" y="7900573"/>
                  </a:lnTo>
                  <a:lnTo>
                    <a:pt x="4064225" y="7961520"/>
                  </a:lnTo>
                  <a:lnTo>
                    <a:pt x="4057887" y="8023963"/>
                  </a:lnTo>
                  <a:lnTo>
                    <a:pt x="4050397" y="8087943"/>
                  </a:lnTo>
                  <a:lnTo>
                    <a:pt x="4043131" y="8145958"/>
                  </a:lnTo>
                  <a:lnTo>
                    <a:pt x="4035902" y="8203036"/>
                  </a:lnTo>
                  <a:lnTo>
                    <a:pt x="4028711" y="8259194"/>
                  </a:lnTo>
                  <a:lnTo>
                    <a:pt x="4021564" y="8314449"/>
                  </a:lnTo>
                  <a:lnTo>
                    <a:pt x="4014462" y="8368818"/>
                  </a:lnTo>
                  <a:lnTo>
                    <a:pt x="4007409" y="8422317"/>
                  </a:lnTo>
                  <a:lnTo>
                    <a:pt x="4000408" y="8474962"/>
                  </a:lnTo>
                  <a:lnTo>
                    <a:pt x="3993463" y="8526771"/>
                  </a:lnTo>
                  <a:lnTo>
                    <a:pt x="3986577" y="8577760"/>
                  </a:lnTo>
                  <a:lnTo>
                    <a:pt x="3979752" y="8627946"/>
                  </a:lnTo>
                  <a:lnTo>
                    <a:pt x="3972993" y="8677346"/>
                  </a:lnTo>
                  <a:lnTo>
                    <a:pt x="3966303" y="8725976"/>
                  </a:lnTo>
                  <a:lnTo>
                    <a:pt x="3959684" y="8773852"/>
                  </a:lnTo>
                  <a:lnTo>
                    <a:pt x="3953141" y="8820993"/>
                  </a:lnTo>
                  <a:lnTo>
                    <a:pt x="3946676" y="8867413"/>
                  </a:lnTo>
                  <a:lnTo>
                    <a:pt x="3940292" y="8913130"/>
                  </a:lnTo>
                  <a:lnTo>
                    <a:pt x="3933993" y="8958161"/>
                  </a:lnTo>
                  <a:lnTo>
                    <a:pt x="3927783" y="9002522"/>
                  </a:lnTo>
                  <a:lnTo>
                    <a:pt x="3917347" y="9077095"/>
                  </a:lnTo>
                  <a:lnTo>
                    <a:pt x="3907248" y="9149459"/>
                  </a:lnTo>
                  <a:lnTo>
                    <a:pt x="3897506" y="9219674"/>
                  </a:lnTo>
                  <a:lnTo>
                    <a:pt x="3888140" y="9287797"/>
                  </a:lnTo>
                  <a:lnTo>
                    <a:pt x="3879171" y="9353888"/>
                  </a:lnTo>
                  <a:lnTo>
                    <a:pt x="3870617" y="9418005"/>
                  </a:lnTo>
                  <a:lnTo>
                    <a:pt x="3869861" y="9423796"/>
                  </a:lnTo>
                </a:path>
              </a:pathLst>
            </a:custGeom>
            <a:ln w="11873">
              <a:solidFill>
                <a:srgbClr val="323537"/>
              </a:solidFill>
            </a:ln>
          </p:spPr>
          <p:txBody>
            <a:bodyPr wrap="square" lIns="0" tIns="0" rIns="0" bIns="0" rtlCol="0"/>
            <a:lstStyle/>
            <a:p>
              <a:endParaRPr/>
            </a:p>
          </p:txBody>
        </p:sp>
        <p:sp>
          <p:nvSpPr>
            <p:cNvPr id="63" name="object 63"/>
            <p:cNvSpPr/>
            <p:nvPr/>
          </p:nvSpPr>
          <p:spPr>
            <a:xfrm>
              <a:off x="9998004" y="314126"/>
              <a:ext cx="6755765" cy="8080375"/>
            </a:xfrm>
            <a:custGeom>
              <a:avLst/>
              <a:gdLst/>
              <a:ahLst/>
              <a:cxnLst/>
              <a:rect l="l" t="t" r="r" b="b"/>
              <a:pathLst>
                <a:path w="6755765" h="8080375">
                  <a:moveTo>
                    <a:pt x="6755412" y="8080203"/>
                  </a:moveTo>
                  <a:lnTo>
                    <a:pt x="6729184" y="8051305"/>
                  </a:lnTo>
                  <a:lnTo>
                    <a:pt x="6683196" y="7999039"/>
                  </a:lnTo>
                  <a:lnTo>
                    <a:pt x="6647174" y="7957067"/>
                  </a:lnTo>
                  <a:lnTo>
                    <a:pt x="6614881" y="7918501"/>
                  </a:lnTo>
                  <a:lnTo>
                    <a:pt x="5470225" y="6540438"/>
                  </a:lnTo>
                  <a:lnTo>
                    <a:pt x="0" y="0"/>
                  </a:lnTo>
                </a:path>
                <a:path w="6755765" h="8080375">
                  <a:moveTo>
                    <a:pt x="61904" y="0"/>
                  </a:moveTo>
                  <a:lnTo>
                    <a:pt x="5506705" y="6510031"/>
                  </a:lnTo>
                  <a:lnTo>
                    <a:pt x="6651519" y="7888292"/>
                  </a:lnTo>
                  <a:lnTo>
                    <a:pt x="6660174" y="7898744"/>
                  </a:lnTo>
                  <a:lnTo>
                    <a:pt x="6683530" y="7926514"/>
                  </a:lnTo>
                  <a:lnTo>
                    <a:pt x="6719163" y="7968029"/>
                  </a:lnTo>
                  <a:lnTo>
                    <a:pt x="6755412" y="8009225"/>
                  </a:lnTo>
                </a:path>
              </a:pathLst>
            </a:custGeom>
            <a:ln w="11873">
              <a:solidFill>
                <a:srgbClr val="323537"/>
              </a:solidFill>
              <a:prstDash val="dash"/>
            </a:ln>
          </p:spPr>
          <p:txBody>
            <a:bodyPr wrap="square" lIns="0" tIns="0" rIns="0" bIns="0" rtlCol="0"/>
            <a:lstStyle/>
            <a:p>
              <a:endParaRPr/>
            </a:p>
          </p:txBody>
        </p:sp>
        <p:sp>
          <p:nvSpPr>
            <p:cNvPr id="64" name="object 64"/>
            <p:cNvSpPr/>
            <p:nvPr/>
          </p:nvSpPr>
          <p:spPr>
            <a:xfrm>
              <a:off x="12883803" y="340899"/>
              <a:ext cx="3812540" cy="6076315"/>
            </a:xfrm>
            <a:custGeom>
              <a:avLst/>
              <a:gdLst/>
              <a:ahLst/>
              <a:cxnLst/>
              <a:rect l="l" t="t" r="r" b="b"/>
              <a:pathLst>
                <a:path w="3812540" h="6076315">
                  <a:moveTo>
                    <a:pt x="0" y="0"/>
                  </a:moveTo>
                  <a:lnTo>
                    <a:pt x="3812271" y="6076244"/>
                  </a:lnTo>
                </a:path>
              </a:pathLst>
            </a:custGeom>
            <a:ln w="11873">
              <a:solidFill>
                <a:srgbClr val="323537"/>
              </a:solidFill>
            </a:ln>
          </p:spPr>
          <p:txBody>
            <a:bodyPr wrap="square" lIns="0" tIns="0" rIns="0" bIns="0" rtlCol="0"/>
            <a:lstStyle/>
            <a:p>
              <a:endParaRPr/>
            </a:p>
          </p:txBody>
        </p:sp>
        <p:pic>
          <p:nvPicPr>
            <p:cNvPr id="65" name="object 65"/>
            <p:cNvPicPr/>
            <p:nvPr/>
          </p:nvPicPr>
          <p:blipFill>
            <a:blip r:embed="rId8" cstate="screen">
              <a:extLst>
                <a:ext uri="{28A0092B-C50C-407E-A947-70E740481C1C}">
                  <a14:useLocalDpi xmlns:a14="http://schemas.microsoft.com/office/drawing/2010/main"/>
                </a:ext>
              </a:extLst>
            </a:blip>
            <a:stretch>
              <a:fillRect/>
            </a:stretch>
          </p:blipFill>
          <p:spPr>
            <a:xfrm>
              <a:off x="12863579" y="329999"/>
              <a:ext cx="82248" cy="72270"/>
            </a:xfrm>
            <a:prstGeom prst="rect">
              <a:avLst/>
            </a:prstGeom>
          </p:spPr>
        </p:pic>
        <p:pic>
          <p:nvPicPr>
            <p:cNvPr id="66" name="object 66"/>
            <p:cNvPicPr/>
            <p:nvPr/>
          </p:nvPicPr>
          <p:blipFill>
            <a:blip r:embed="rId9" cstate="screen">
              <a:extLst>
                <a:ext uri="{28A0092B-C50C-407E-A947-70E740481C1C}">
                  <a14:useLocalDpi xmlns:a14="http://schemas.microsoft.com/office/drawing/2010/main"/>
                </a:ext>
              </a:extLst>
            </a:blip>
            <a:stretch>
              <a:fillRect/>
            </a:stretch>
          </p:blipFill>
          <p:spPr>
            <a:xfrm>
              <a:off x="16603774" y="6318100"/>
              <a:ext cx="103358" cy="112342"/>
            </a:xfrm>
            <a:prstGeom prst="rect">
              <a:avLst/>
            </a:prstGeom>
          </p:spPr>
        </p:pic>
        <p:sp>
          <p:nvSpPr>
            <p:cNvPr id="67" name="object 67"/>
            <p:cNvSpPr/>
            <p:nvPr/>
          </p:nvSpPr>
          <p:spPr>
            <a:xfrm>
              <a:off x="6312418" y="463340"/>
              <a:ext cx="7060565" cy="5267325"/>
            </a:xfrm>
            <a:custGeom>
              <a:avLst/>
              <a:gdLst/>
              <a:ahLst/>
              <a:cxnLst/>
              <a:rect l="l" t="t" r="r" b="b"/>
              <a:pathLst>
                <a:path w="7060565" h="5267325">
                  <a:moveTo>
                    <a:pt x="7060461" y="0"/>
                  </a:moveTo>
                  <a:lnTo>
                    <a:pt x="6093454" y="561616"/>
                  </a:lnTo>
                  <a:lnTo>
                    <a:pt x="6047470" y="589880"/>
                  </a:lnTo>
                  <a:lnTo>
                    <a:pt x="6003004" y="620377"/>
                  </a:lnTo>
                  <a:lnTo>
                    <a:pt x="5960134" y="653049"/>
                  </a:lnTo>
                  <a:lnTo>
                    <a:pt x="5918937" y="687835"/>
                  </a:lnTo>
                  <a:lnTo>
                    <a:pt x="5879492" y="724679"/>
                  </a:lnTo>
                  <a:lnTo>
                    <a:pt x="5852005" y="751662"/>
                  </a:lnTo>
                  <a:lnTo>
                    <a:pt x="5821742" y="781344"/>
                  </a:lnTo>
                  <a:lnTo>
                    <a:pt x="5788925" y="813506"/>
                  </a:lnTo>
                  <a:lnTo>
                    <a:pt x="5753770" y="847927"/>
                  </a:lnTo>
                  <a:lnTo>
                    <a:pt x="5716499" y="884385"/>
                  </a:lnTo>
                  <a:lnTo>
                    <a:pt x="5677330" y="922661"/>
                  </a:lnTo>
                  <a:lnTo>
                    <a:pt x="5636481" y="962533"/>
                  </a:lnTo>
                  <a:lnTo>
                    <a:pt x="5594173" y="1003781"/>
                  </a:lnTo>
                  <a:lnTo>
                    <a:pt x="5550624" y="1046184"/>
                  </a:lnTo>
                  <a:lnTo>
                    <a:pt x="5506054" y="1089521"/>
                  </a:lnTo>
                  <a:lnTo>
                    <a:pt x="5460681" y="1133572"/>
                  </a:lnTo>
                  <a:lnTo>
                    <a:pt x="5414724" y="1178116"/>
                  </a:lnTo>
                  <a:lnTo>
                    <a:pt x="5368404" y="1222932"/>
                  </a:lnTo>
                  <a:lnTo>
                    <a:pt x="5321938" y="1267800"/>
                  </a:lnTo>
                  <a:lnTo>
                    <a:pt x="5275546" y="1312499"/>
                  </a:lnTo>
                  <a:lnTo>
                    <a:pt x="5229448" y="1356808"/>
                  </a:lnTo>
                  <a:lnTo>
                    <a:pt x="5183862" y="1400506"/>
                  </a:lnTo>
                  <a:lnTo>
                    <a:pt x="5139007" y="1443373"/>
                  </a:lnTo>
                  <a:lnTo>
                    <a:pt x="5095102" y="1485188"/>
                  </a:lnTo>
                  <a:lnTo>
                    <a:pt x="5052368" y="1525730"/>
                  </a:lnTo>
                  <a:lnTo>
                    <a:pt x="5011022" y="1564779"/>
                  </a:lnTo>
                  <a:lnTo>
                    <a:pt x="4971284" y="1602114"/>
                  </a:lnTo>
                  <a:lnTo>
                    <a:pt x="4933372" y="1637514"/>
                  </a:lnTo>
                  <a:lnTo>
                    <a:pt x="4897508" y="1670759"/>
                  </a:lnTo>
                  <a:lnTo>
                    <a:pt x="4863908" y="1701627"/>
                  </a:lnTo>
                  <a:lnTo>
                    <a:pt x="4832793" y="1729899"/>
                  </a:lnTo>
                  <a:lnTo>
                    <a:pt x="4804381" y="1755353"/>
                  </a:lnTo>
                  <a:lnTo>
                    <a:pt x="4756544" y="1796926"/>
                  </a:lnTo>
                  <a:lnTo>
                    <a:pt x="4722151" y="1824579"/>
                  </a:lnTo>
                  <a:lnTo>
                    <a:pt x="4682213" y="1850863"/>
                  </a:lnTo>
                  <a:lnTo>
                    <a:pt x="4654350" y="1869385"/>
                  </a:lnTo>
                  <a:lnTo>
                    <a:pt x="4596515" y="1906739"/>
                  </a:lnTo>
                  <a:lnTo>
                    <a:pt x="4530020" y="1943556"/>
                  </a:lnTo>
                  <a:lnTo>
                    <a:pt x="4491332" y="1961406"/>
                  </a:lnTo>
                  <a:lnTo>
                    <a:pt x="4447847" y="1978692"/>
                  </a:lnTo>
                  <a:lnTo>
                    <a:pt x="4398688" y="1995274"/>
                  </a:lnTo>
                  <a:lnTo>
                    <a:pt x="4342978" y="2011006"/>
                  </a:lnTo>
                  <a:lnTo>
                    <a:pt x="4279839" y="2025748"/>
                  </a:lnTo>
                  <a:lnTo>
                    <a:pt x="4208394" y="2039355"/>
                  </a:lnTo>
                  <a:lnTo>
                    <a:pt x="4127765" y="2051686"/>
                  </a:lnTo>
                  <a:lnTo>
                    <a:pt x="4082067" y="2058173"/>
                  </a:lnTo>
                  <a:lnTo>
                    <a:pt x="4035934" y="2065437"/>
                  </a:lnTo>
                  <a:lnTo>
                    <a:pt x="3989516" y="2073735"/>
                  </a:lnTo>
                  <a:lnTo>
                    <a:pt x="3942961" y="2083325"/>
                  </a:lnTo>
                  <a:lnTo>
                    <a:pt x="3896418" y="2094463"/>
                  </a:lnTo>
                  <a:lnTo>
                    <a:pt x="3850034" y="2107408"/>
                  </a:lnTo>
                  <a:lnTo>
                    <a:pt x="3803959" y="2122417"/>
                  </a:lnTo>
                  <a:lnTo>
                    <a:pt x="3758340" y="2139748"/>
                  </a:lnTo>
                  <a:lnTo>
                    <a:pt x="3713327" y="2159658"/>
                  </a:lnTo>
                  <a:lnTo>
                    <a:pt x="3669067" y="2182404"/>
                  </a:lnTo>
                  <a:lnTo>
                    <a:pt x="3621763" y="2211067"/>
                  </a:lnTo>
                  <a:lnTo>
                    <a:pt x="3573144" y="2242133"/>
                  </a:lnTo>
                  <a:lnTo>
                    <a:pt x="3512223" y="2281715"/>
                  </a:lnTo>
                  <a:lnTo>
                    <a:pt x="3477515" y="2304418"/>
                  </a:lnTo>
                  <a:lnTo>
                    <a:pt x="3440170" y="2328912"/>
                  </a:lnTo>
                  <a:lnTo>
                    <a:pt x="3400335" y="2355085"/>
                  </a:lnTo>
                  <a:lnTo>
                    <a:pt x="3358154" y="2382824"/>
                  </a:lnTo>
                  <a:lnTo>
                    <a:pt x="3313776" y="2412017"/>
                  </a:lnTo>
                  <a:lnTo>
                    <a:pt x="3267345" y="2442551"/>
                  </a:lnTo>
                  <a:lnTo>
                    <a:pt x="3219009" y="2474313"/>
                  </a:lnTo>
                  <a:lnTo>
                    <a:pt x="3168912" y="2507191"/>
                  </a:lnTo>
                  <a:lnTo>
                    <a:pt x="3117202" y="2541073"/>
                  </a:lnTo>
                  <a:lnTo>
                    <a:pt x="3064024" y="2575846"/>
                  </a:lnTo>
                  <a:lnTo>
                    <a:pt x="3009526" y="2611397"/>
                  </a:lnTo>
                  <a:lnTo>
                    <a:pt x="2953852" y="2647613"/>
                  </a:lnTo>
                  <a:lnTo>
                    <a:pt x="2897149" y="2684383"/>
                  </a:lnTo>
                  <a:lnTo>
                    <a:pt x="2839563" y="2721594"/>
                  </a:lnTo>
                  <a:lnTo>
                    <a:pt x="2781241" y="2759133"/>
                  </a:lnTo>
                  <a:lnTo>
                    <a:pt x="2722328" y="2796888"/>
                  </a:lnTo>
                  <a:lnTo>
                    <a:pt x="2662971" y="2834745"/>
                  </a:lnTo>
                  <a:lnTo>
                    <a:pt x="2603317" y="2872593"/>
                  </a:lnTo>
                  <a:lnTo>
                    <a:pt x="2543510" y="2910319"/>
                  </a:lnTo>
                  <a:lnTo>
                    <a:pt x="2340638" y="3050887"/>
                  </a:lnTo>
                  <a:lnTo>
                    <a:pt x="2210527" y="3161283"/>
                  </a:lnTo>
                  <a:lnTo>
                    <a:pt x="2141224" y="3233438"/>
                  </a:lnTo>
                  <a:lnTo>
                    <a:pt x="2120779" y="3259282"/>
                  </a:lnTo>
                  <a:lnTo>
                    <a:pt x="1870483" y="3466501"/>
                  </a:lnTo>
                  <a:lnTo>
                    <a:pt x="904848" y="4095435"/>
                  </a:lnTo>
                  <a:lnTo>
                    <a:pt x="522311" y="4340028"/>
                  </a:lnTo>
                  <a:lnTo>
                    <a:pt x="311229" y="4475813"/>
                  </a:lnTo>
                  <a:lnTo>
                    <a:pt x="196389" y="4551620"/>
                  </a:lnTo>
                  <a:lnTo>
                    <a:pt x="102579" y="4616278"/>
                  </a:lnTo>
                  <a:lnTo>
                    <a:pt x="51191" y="4666464"/>
                  </a:lnTo>
                  <a:lnTo>
                    <a:pt x="18357" y="4730782"/>
                  </a:lnTo>
                  <a:lnTo>
                    <a:pt x="8342" y="4767748"/>
                  </a:lnTo>
                  <a:lnTo>
                    <a:pt x="2297" y="4807656"/>
                  </a:lnTo>
                  <a:lnTo>
                    <a:pt x="0" y="4850309"/>
                  </a:lnTo>
                  <a:lnTo>
                    <a:pt x="1228" y="4895511"/>
                  </a:lnTo>
                  <a:lnTo>
                    <a:pt x="5759" y="4943063"/>
                  </a:lnTo>
                  <a:lnTo>
                    <a:pt x="13370" y="4992770"/>
                  </a:lnTo>
                  <a:lnTo>
                    <a:pt x="23839" y="5044435"/>
                  </a:lnTo>
                  <a:lnTo>
                    <a:pt x="36943" y="5097860"/>
                  </a:lnTo>
                  <a:lnTo>
                    <a:pt x="52458" y="5152849"/>
                  </a:lnTo>
                  <a:lnTo>
                    <a:pt x="70164" y="5209204"/>
                  </a:lnTo>
                  <a:lnTo>
                    <a:pt x="89836" y="5266729"/>
                  </a:lnTo>
                </a:path>
              </a:pathLst>
            </a:custGeom>
            <a:ln w="11873">
              <a:solidFill>
                <a:srgbClr val="323537"/>
              </a:solidFill>
            </a:ln>
          </p:spPr>
          <p:txBody>
            <a:bodyPr wrap="square" lIns="0" tIns="0" rIns="0" bIns="0" rtlCol="0"/>
            <a:lstStyle/>
            <a:p>
              <a:endParaRPr/>
            </a:p>
          </p:txBody>
        </p:sp>
        <p:pic>
          <p:nvPicPr>
            <p:cNvPr id="68" name="object 68"/>
            <p:cNvPicPr/>
            <p:nvPr/>
          </p:nvPicPr>
          <p:blipFill>
            <a:blip r:embed="rId10" cstate="screen">
              <a:extLst>
                <a:ext uri="{28A0092B-C50C-407E-A947-70E740481C1C}">
                  <a14:useLocalDpi xmlns:a14="http://schemas.microsoft.com/office/drawing/2010/main"/>
                </a:ext>
              </a:extLst>
            </a:blip>
            <a:stretch>
              <a:fillRect/>
            </a:stretch>
          </p:blipFill>
          <p:spPr>
            <a:xfrm>
              <a:off x="13311849" y="441109"/>
              <a:ext cx="72154" cy="83966"/>
            </a:xfrm>
            <a:prstGeom prst="rect">
              <a:avLst/>
            </a:prstGeom>
          </p:spPr>
        </p:pic>
        <p:pic>
          <p:nvPicPr>
            <p:cNvPr id="69" name="object 69"/>
            <p:cNvPicPr/>
            <p:nvPr/>
          </p:nvPicPr>
          <p:blipFill>
            <a:blip r:embed="rId11" cstate="screen">
              <a:extLst>
                <a:ext uri="{28A0092B-C50C-407E-A947-70E740481C1C}">
                  <a14:useLocalDpi xmlns:a14="http://schemas.microsoft.com/office/drawing/2010/main"/>
                </a:ext>
              </a:extLst>
            </a:blip>
            <a:stretch>
              <a:fillRect/>
            </a:stretch>
          </p:blipFill>
          <p:spPr>
            <a:xfrm>
              <a:off x="6321030" y="5634142"/>
              <a:ext cx="114781" cy="110028"/>
            </a:xfrm>
            <a:prstGeom prst="rect">
              <a:avLst/>
            </a:prstGeom>
          </p:spPr>
        </p:pic>
        <p:sp>
          <p:nvSpPr>
            <p:cNvPr id="70" name="object 70"/>
            <p:cNvSpPr/>
            <p:nvPr/>
          </p:nvSpPr>
          <p:spPr>
            <a:xfrm>
              <a:off x="5617616" y="5079620"/>
              <a:ext cx="797560" cy="535940"/>
            </a:xfrm>
            <a:custGeom>
              <a:avLst/>
              <a:gdLst/>
              <a:ahLst/>
              <a:cxnLst/>
              <a:rect l="l" t="t" r="r" b="b"/>
              <a:pathLst>
                <a:path w="797560" h="535939">
                  <a:moveTo>
                    <a:pt x="0" y="414982"/>
                  </a:moveTo>
                  <a:lnTo>
                    <a:pt x="57374" y="444061"/>
                  </a:lnTo>
                  <a:lnTo>
                    <a:pt x="99395" y="463523"/>
                  </a:lnTo>
                  <a:lnTo>
                    <a:pt x="147287" y="483784"/>
                  </a:lnTo>
                  <a:lnTo>
                    <a:pt x="198786" y="502985"/>
                  </a:lnTo>
                  <a:lnTo>
                    <a:pt x="251629" y="519264"/>
                  </a:lnTo>
                  <a:lnTo>
                    <a:pt x="303552" y="530761"/>
                  </a:lnTo>
                  <a:lnTo>
                    <a:pt x="352292" y="535615"/>
                  </a:lnTo>
                  <a:lnTo>
                    <a:pt x="395584" y="531965"/>
                  </a:lnTo>
                  <a:lnTo>
                    <a:pt x="431165" y="517951"/>
                  </a:lnTo>
                  <a:lnTo>
                    <a:pt x="474854" y="459077"/>
                  </a:lnTo>
                  <a:lnTo>
                    <a:pt x="492086" y="423643"/>
                  </a:lnTo>
                  <a:lnTo>
                    <a:pt x="509067" y="385938"/>
                  </a:lnTo>
                  <a:lnTo>
                    <a:pt x="526399" y="346488"/>
                  </a:lnTo>
                  <a:lnTo>
                    <a:pt x="544683" y="305822"/>
                  </a:lnTo>
                  <a:lnTo>
                    <a:pt x="564520" y="264467"/>
                  </a:lnTo>
                  <a:lnTo>
                    <a:pt x="586511" y="222951"/>
                  </a:lnTo>
                  <a:lnTo>
                    <a:pt x="611259" y="181800"/>
                  </a:lnTo>
                  <a:lnTo>
                    <a:pt x="639363" y="141543"/>
                  </a:lnTo>
                  <a:lnTo>
                    <a:pt x="671426" y="102707"/>
                  </a:lnTo>
                  <a:lnTo>
                    <a:pt x="708049" y="65820"/>
                  </a:lnTo>
                  <a:lnTo>
                    <a:pt x="749832" y="31408"/>
                  </a:lnTo>
                  <a:lnTo>
                    <a:pt x="797378" y="0"/>
                  </a:lnTo>
                </a:path>
              </a:pathLst>
            </a:custGeom>
            <a:ln w="11873">
              <a:solidFill>
                <a:srgbClr val="323537"/>
              </a:solidFill>
            </a:ln>
          </p:spPr>
          <p:txBody>
            <a:bodyPr wrap="square" lIns="0" tIns="0" rIns="0" bIns="0" rtlCol="0"/>
            <a:lstStyle/>
            <a:p>
              <a:endParaRPr/>
            </a:p>
          </p:txBody>
        </p:sp>
        <p:pic>
          <p:nvPicPr>
            <p:cNvPr id="71" name="object 71"/>
            <p:cNvPicPr/>
            <p:nvPr/>
          </p:nvPicPr>
          <p:blipFill>
            <a:blip r:embed="rId12" cstate="screen">
              <a:extLst>
                <a:ext uri="{28A0092B-C50C-407E-A947-70E740481C1C}">
                  <a14:useLocalDpi xmlns:a14="http://schemas.microsoft.com/office/drawing/2010/main"/>
                </a:ext>
              </a:extLst>
            </a:blip>
            <a:stretch>
              <a:fillRect/>
            </a:stretch>
          </p:blipFill>
          <p:spPr>
            <a:xfrm>
              <a:off x="5606316" y="5469572"/>
              <a:ext cx="71914" cy="86081"/>
            </a:xfrm>
            <a:prstGeom prst="rect">
              <a:avLst/>
            </a:prstGeom>
          </p:spPr>
        </p:pic>
        <p:sp>
          <p:nvSpPr>
            <p:cNvPr id="72" name="object 72"/>
            <p:cNvSpPr/>
            <p:nvPr/>
          </p:nvSpPr>
          <p:spPr>
            <a:xfrm>
              <a:off x="14298626" y="9362031"/>
              <a:ext cx="83185" cy="375920"/>
            </a:xfrm>
            <a:custGeom>
              <a:avLst/>
              <a:gdLst/>
              <a:ahLst/>
              <a:cxnLst/>
              <a:rect l="l" t="t" r="r" b="b"/>
              <a:pathLst>
                <a:path w="83184" h="375920">
                  <a:moveTo>
                    <a:pt x="83110" y="375892"/>
                  </a:moveTo>
                  <a:lnTo>
                    <a:pt x="0" y="0"/>
                  </a:lnTo>
                </a:path>
              </a:pathLst>
            </a:custGeom>
            <a:ln w="11873">
              <a:solidFill>
                <a:srgbClr val="323537"/>
              </a:solidFill>
            </a:ln>
          </p:spPr>
          <p:txBody>
            <a:bodyPr wrap="square" lIns="0" tIns="0" rIns="0" bIns="0" rtlCol="0"/>
            <a:lstStyle/>
            <a:p>
              <a:endParaRPr/>
            </a:p>
          </p:txBody>
        </p:sp>
        <p:sp>
          <p:nvSpPr>
            <p:cNvPr id="73" name="object 73"/>
            <p:cNvSpPr/>
            <p:nvPr/>
          </p:nvSpPr>
          <p:spPr>
            <a:xfrm>
              <a:off x="11637029" y="3307801"/>
              <a:ext cx="9525" cy="8890"/>
            </a:xfrm>
            <a:custGeom>
              <a:avLst/>
              <a:gdLst/>
              <a:ahLst/>
              <a:cxnLst/>
              <a:rect l="l" t="t" r="r" b="b"/>
              <a:pathLst>
                <a:path w="9525" h="8889">
                  <a:moveTo>
                    <a:pt x="0" y="0"/>
                  </a:moveTo>
                  <a:lnTo>
                    <a:pt x="8973" y="8795"/>
                  </a:lnTo>
                </a:path>
              </a:pathLst>
            </a:custGeom>
            <a:ln w="8376">
              <a:solidFill>
                <a:srgbClr val="FF3657"/>
              </a:solidFill>
            </a:ln>
          </p:spPr>
          <p:txBody>
            <a:bodyPr wrap="square" lIns="0" tIns="0" rIns="0" bIns="0" rtlCol="0"/>
            <a:lstStyle/>
            <a:p>
              <a:endParaRPr/>
            </a:p>
          </p:txBody>
        </p:sp>
        <p:sp>
          <p:nvSpPr>
            <p:cNvPr id="74" name="object 74"/>
            <p:cNvSpPr/>
            <p:nvPr/>
          </p:nvSpPr>
          <p:spPr>
            <a:xfrm>
              <a:off x="11654680" y="3325092"/>
              <a:ext cx="17780" cy="17145"/>
            </a:xfrm>
            <a:custGeom>
              <a:avLst/>
              <a:gdLst/>
              <a:ahLst/>
              <a:cxnLst/>
              <a:rect l="l" t="t" r="r" b="b"/>
              <a:pathLst>
                <a:path w="17779" h="17145">
                  <a:moveTo>
                    <a:pt x="0" y="0"/>
                  </a:moveTo>
                  <a:lnTo>
                    <a:pt x="17350" y="16994"/>
                  </a:lnTo>
                </a:path>
              </a:pathLst>
            </a:custGeom>
            <a:ln w="8376">
              <a:solidFill>
                <a:srgbClr val="FF3657"/>
              </a:solidFill>
              <a:prstDash val="sysDash"/>
            </a:ln>
          </p:spPr>
          <p:txBody>
            <a:bodyPr wrap="square" lIns="0" tIns="0" rIns="0" bIns="0" rtlCol="0"/>
            <a:lstStyle/>
            <a:p>
              <a:endParaRPr/>
            </a:p>
          </p:txBody>
        </p:sp>
        <p:sp>
          <p:nvSpPr>
            <p:cNvPr id="75" name="object 75"/>
            <p:cNvSpPr/>
            <p:nvPr/>
          </p:nvSpPr>
          <p:spPr>
            <a:xfrm>
              <a:off x="11676367" y="3346336"/>
              <a:ext cx="9525" cy="19685"/>
            </a:xfrm>
            <a:custGeom>
              <a:avLst/>
              <a:gdLst/>
              <a:ahLst/>
              <a:cxnLst/>
              <a:rect l="l" t="t" r="r" b="b"/>
              <a:pathLst>
                <a:path w="9525" h="19685">
                  <a:moveTo>
                    <a:pt x="0" y="0"/>
                  </a:moveTo>
                  <a:lnTo>
                    <a:pt x="8973" y="8795"/>
                  </a:lnTo>
                  <a:lnTo>
                    <a:pt x="4083" y="16879"/>
                  </a:lnTo>
                  <a:lnTo>
                    <a:pt x="1905" y="19098"/>
                  </a:lnTo>
                </a:path>
              </a:pathLst>
            </a:custGeom>
            <a:ln w="8376">
              <a:solidFill>
                <a:srgbClr val="FF3657"/>
              </a:solidFill>
            </a:ln>
          </p:spPr>
          <p:txBody>
            <a:bodyPr wrap="square" lIns="0" tIns="0" rIns="0" bIns="0" rtlCol="0"/>
            <a:lstStyle/>
            <a:p>
              <a:endParaRPr/>
            </a:p>
          </p:txBody>
        </p:sp>
        <p:sp>
          <p:nvSpPr>
            <p:cNvPr id="76" name="object 76"/>
            <p:cNvSpPr/>
            <p:nvPr/>
          </p:nvSpPr>
          <p:spPr>
            <a:xfrm>
              <a:off x="11235781" y="3377458"/>
              <a:ext cx="431165" cy="428625"/>
            </a:xfrm>
            <a:custGeom>
              <a:avLst/>
              <a:gdLst/>
              <a:ahLst/>
              <a:cxnLst/>
              <a:rect l="l" t="t" r="r" b="b"/>
              <a:pathLst>
                <a:path w="431165" h="428625">
                  <a:moveTo>
                    <a:pt x="430677" y="0"/>
                  </a:moveTo>
                  <a:lnTo>
                    <a:pt x="344261" y="96101"/>
                  </a:lnTo>
                  <a:lnTo>
                    <a:pt x="313884" y="145259"/>
                  </a:lnTo>
                  <a:lnTo>
                    <a:pt x="310549" y="156835"/>
                  </a:lnTo>
                  <a:lnTo>
                    <a:pt x="310953" y="168832"/>
                  </a:lnTo>
                  <a:lnTo>
                    <a:pt x="325189" y="221887"/>
                  </a:lnTo>
                  <a:lnTo>
                    <a:pt x="372959" y="273202"/>
                  </a:lnTo>
                  <a:lnTo>
                    <a:pt x="391262" y="292686"/>
                  </a:lnTo>
                  <a:lnTo>
                    <a:pt x="401771" y="309961"/>
                  </a:lnTo>
                  <a:lnTo>
                    <a:pt x="404176" y="328544"/>
                  </a:lnTo>
                  <a:lnTo>
                    <a:pt x="402492" y="346502"/>
                  </a:lnTo>
                  <a:lnTo>
                    <a:pt x="386532" y="385056"/>
                  </a:lnTo>
                  <a:lnTo>
                    <a:pt x="355570" y="415356"/>
                  </a:lnTo>
                  <a:lnTo>
                    <a:pt x="308084" y="428615"/>
                  </a:lnTo>
                  <a:lnTo>
                    <a:pt x="284115" y="422758"/>
                  </a:lnTo>
                  <a:lnTo>
                    <a:pt x="264446" y="414987"/>
                  </a:lnTo>
                  <a:lnTo>
                    <a:pt x="245026" y="406572"/>
                  </a:lnTo>
                  <a:lnTo>
                    <a:pt x="221804" y="398783"/>
                  </a:lnTo>
                  <a:lnTo>
                    <a:pt x="195165" y="392374"/>
                  </a:lnTo>
                  <a:lnTo>
                    <a:pt x="168018" y="387471"/>
                  </a:lnTo>
                  <a:lnTo>
                    <a:pt x="140073" y="384431"/>
                  </a:lnTo>
                  <a:lnTo>
                    <a:pt x="111043" y="383611"/>
                  </a:lnTo>
                  <a:lnTo>
                    <a:pt x="85208" y="382011"/>
                  </a:lnTo>
                  <a:lnTo>
                    <a:pt x="58969" y="376474"/>
                  </a:lnTo>
                  <a:lnTo>
                    <a:pt x="31006" y="366976"/>
                  </a:lnTo>
                  <a:lnTo>
                    <a:pt x="0" y="353497"/>
                  </a:lnTo>
                </a:path>
              </a:pathLst>
            </a:custGeom>
            <a:ln w="8376">
              <a:solidFill>
                <a:srgbClr val="FF3657"/>
              </a:solidFill>
              <a:prstDash val="sysDash"/>
            </a:ln>
          </p:spPr>
          <p:txBody>
            <a:bodyPr wrap="square" lIns="0" tIns="0" rIns="0" bIns="0" rtlCol="0"/>
            <a:lstStyle/>
            <a:p>
              <a:endParaRPr/>
            </a:p>
          </p:txBody>
        </p:sp>
        <p:pic>
          <p:nvPicPr>
            <p:cNvPr id="77" name="object 77"/>
            <p:cNvPicPr/>
            <p:nvPr/>
          </p:nvPicPr>
          <p:blipFill>
            <a:blip r:embed="rId13" cstate="screen">
              <a:extLst>
                <a:ext uri="{28A0092B-C50C-407E-A947-70E740481C1C}">
                  <a14:useLocalDpi xmlns:a14="http://schemas.microsoft.com/office/drawing/2010/main"/>
                </a:ext>
              </a:extLst>
            </a:blip>
            <a:stretch>
              <a:fillRect/>
            </a:stretch>
          </p:blipFill>
          <p:spPr>
            <a:xfrm>
              <a:off x="11168114" y="3717617"/>
              <a:ext cx="69803" cy="179213"/>
            </a:xfrm>
            <a:prstGeom prst="rect">
              <a:avLst/>
            </a:prstGeom>
          </p:spPr>
        </p:pic>
        <p:sp>
          <p:nvSpPr>
            <p:cNvPr id="78" name="object 78"/>
            <p:cNvSpPr/>
            <p:nvPr/>
          </p:nvSpPr>
          <p:spPr>
            <a:xfrm>
              <a:off x="11681904" y="3365994"/>
              <a:ext cx="10795" cy="7620"/>
            </a:xfrm>
            <a:custGeom>
              <a:avLst/>
              <a:gdLst/>
              <a:ahLst/>
              <a:cxnLst/>
              <a:rect l="l" t="t" r="r" b="b"/>
              <a:pathLst>
                <a:path w="10795" h="7620">
                  <a:moveTo>
                    <a:pt x="0" y="0"/>
                  </a:moveTo>
                  <a:lnTo>
                    <a:pt x="10167" y="7381"/>
                  </a:lnTo>
                </a:path>
              </a:pathLst>
            </a:custGeom>
            <a:ln w="8376">
              <a:solidFill>
                <a:srgbClr val="FF3657"/>
              </a:solidFill>
            </a:ln>
          </p:spPr>
          <p:txBody>
            <a:bodyPr wrap="square" lIns="0" tIns="0" rIns="0" bIns="0" rtlCol="0"/>
            <a:lstStyle/>
            <a:p>
              <a:endParaRPr/>
            </a:p>
          </p:txBody>
        </p:sp>
        <p:sp>
          <p:nvSpPr>
            <p:cNvPr id="79" name="object 79"/>
            <p:cNvSpPr/>
            <p:nvPr/>
          </p:nvSpPr>
          <p:spPr>
            <a:xfrm>
              <a:off x="11705470" y="3383099"/>
              <a:ext cx="254635" cy="114300"/>
            </a:xfrm>
            <a:custGeom>
              <a:avLst/>
              <a:gdLst/>
              <a:ahLst/>
              <a:cxnLst/>
              <a:rect l="l" t="t" r="r" b="b"/>
              <a:pathLst>
                <a:path w="254634" h="114300">
                  <a:moveTo>
                    <a:pt x="0" y="0"/>
                  </a:moveTo>
                  <a:lnTo>
                    <a:pt x="68730" y="49883"/>
                  </a:lnTo>
                  <a:lnTo>
                    <a:pt x="254547" y="113818"/>
                  </a:lnTo>
                </a:path>
              </a:pathLst>
            </a:custGeom>
            <a:ln w="8376">
              <a:solidFill>
                <a:srgbClr val="FF3657"/>
              </a:solidFill>
              <a:prstDash val="sysDash"/>
            </a:ln>
          </p:spPr>
          <p:txBody>
            <a:bodyPr wrap="square" lIns="0" tIns="0" rIns="0" bIns="0" rtlCol="0"/>
            <a:lstStyle/>
            <a:p>
              <a:endParaRPr/>
            </a:p>
          </p:txBody>
        </p:sp>
        <p:sp>
          <p:nvSpPr>
            <p:cNvPr id="80" name="object 80"/>
            <p:cNvSpPr/>
            <p:nvPr/>
          </p:nvSpPr>
          <p:spPr>
            <a:xfrm>
              <a:off x="11967840" y="3496215"/>
              <a:ext cx="22225" cy="7620"/>
            </a:xfrm>
            <a:custGeom>
              <a:avLst/>
              <a:gdLst/>
              <a:ahLst/>
              <a:cxnLst/>
              <a:rect l="l" t="t" r="r" b="b"/>
              <a:pathLst>
                <a:path w="22225" h="7620">
                  <a:moveTo>
                    <a:pt x="0" y="3392"/>
                  </a:moveTo>
                  <a:lnTo>
                    <a:pt x="11884" y="7476"/>
                  </a:lnTo>
                  <a:lnTo>
                    <a:pt x="21978" y="0"/>
                  </a:lnTo>
                </a:path>
              </a:pathLst>
            </a:custGeom>
            <a:ln w="8376">
              <a:solidFill>
                <a:srgbClr val="FF3657"/>
              </a:solidFill>
            </a:ln>
          </p:spPr>
          <p:txBody>
            <a:bodyPr wrap="square" lIns="0" tIns="0" rIns="0" bIns="0" rtlCol="0"/>
            <a:lstStyle/>
            <a:p>
              <a:endParaRPr/>
            </a:p>
          </p:txBody>
        </p:sp>
        <p:sp>
          <p:nvSpPr>
            <p:cNvPr id="81" name="object 81"/>
            <p:cNvSpPr/>
            <p:nvPr/>
          </p:nvSpPr>
          <p:spPr>
            <a:xfrm>
              <a:off x="12002775" y="3094265"/>
              <a:ext cx="91440" cy="392430"/>
            </a:xfrm>
            <a:custGeom>
              <a:avLst/>
              <a:gdLst/>
              <a:ahLst/>
              <a:cxnLst/>
              <a:rect l="l" t="t" r="r" b="b"/>
              <a:pathLst>
                <a:path w="91440" h="392429">
                  <a:moveTo>
                    <a:pt x="0" y="392354"/>
                  </a:moveTo>
                  <a:lnTo>
                    <a:pt x="73987" y="337560"/>
                  </a:lnTo>
                  <a:lnTo>
                    <a:pt x="89232" y="276064"/>
                  </a:lnTo>
                  <a:lnTo>
                    <a:pt x="82531" y="147262"/>
                  </a:lnTo>
                  <a:lnTo>
                    <a:pt x="73484" y="47108"/>
                  </a:lnTo>
                  <a:lnTo>
                    <a:pt x="91316" y="0"/>
                  </a:lnTo>
                </a:path>
              </a:pathLst>
            </a:custGeom>
            <a:ln w="8376">
              <a:solidFill>
                <a:srgbClr val="FF3657"/>
              </a:solidFill>
              <a:prstDash val="sysDash"/>
            </a:ln>
          </p:spPr>
          <p:txBody>
            <a:bodyPr wrap="square" lIns="0" tIns="0" rIns="0" bIns="0" rtlCol="0"/>
            <a:lstStyle/>
            <a:p>
              <a:endParaRPr/>
            </a:p>
          </p:txBody>
        </p:sp>
        <p:pic>
          <p:nvPicPr>
            <p:cNvPr id="82" name="object 82"/>
            <p:cNvPicPr/>
            <p:nvPr/>
          </p:nvPicPr>
          <p:blipFill>
            <a:blip r:embed="rId14" cstate="screen">
              <a:extLst>
                <a:ext uri="{28A0092B-C50C-407E-A947-70E740481C1C}">
                  <a14:useLocalDpi xmlns:a14="http://schemas.microsoft.com/office/drawing/2010/main"/>
                </a:ext>
              </a:extLst>
            </a:blip>
            <a:stretch>
              <a:fillRect/>
            </a:stretch>
          </p:blipFill>
          <p:spPr>
            <a:xfrm>
              <a:off x="11978333" y="2894115"/>
              <a:ext cx="127247" cy="196798"/>
            </a:xfrm>
            <a:prstGeom prst="rect">
              <a:avLst/>
            </a:prstGeom>
          </p:spPr>
        </p:pic>
        <p:sp>
          <p:nvSpPr>
            <p:cNvPr id="83" name="object 83"/>
            <p:cNvSpPr/>
            <p:nvPr/>
          </p:nvSpPr>
          <p:spPr>
            <a:xfrm>
              <a:off x="10398496" y="3427280"/>
              <a:ext cx="5715" cy="11430"/>
            </a:xfrm>
            <a:custGeom>
              <a:avLst/>
              <a:gdLst/>
              <a:ahLst/>
              <a:cxnLst/>
              <a:rect l="l" t="t" r="r" b="b"/>
              <a:pathLst>
                <a:path w="5715" h="11429">
                  <a:moveTo>
                    <a:pt x="5612" y="0"/>
                  </a:moveTo>
                  <a:lnTo>
                    <a:pt x="0" y="11245"/>
                  </a:lnTo>
                </a:path>
              </a:pathLst>
            </a:custGeom>
            <a:ln w="8376">
              <a:solidFill>
                <a:srgbClr val="FF3657"/>
              </a:solidFill>
            </a:ln>
          </p:spPr>
          <p:txBody>
            <a:bodyPr wrap="square" lIns="0" tIns="0" rIns="0" bIns="0" rtlCol="0"/>
            <a:lstStyle/>
            <a:p>
              <a:endParaRPr/>
            </a:p>
          </p:txBody>
        </p:sp>
        <p:sp>
          <p:nvSpPr>
            <p:cNvPr id="84" name="object 84"/>
            <p:cNvSpPr/>
            <p:nvPr/>
          </p:nvSpPr>
          <p:spPr>
            <a:xfrm>
              <a:off x="10197809" y="3452931"/>
              <a:ext cx="193675" cy="410845"/>
            </a:xfrm>
            <a:custGeom>
              <a:avLst/>
              <a:gdLst/>
              <a:ahLst/>
              <a:cxnLst/>
              <a:rect l="l" t="t" r="r" b="b"/>
              <a:pathLst>
                <a:path w="193675" h="410845">
                  <a:moveTo>
                    <a:pt x="193490" y="0"/>
                  </a:moveTo>
                  <a:lnTo>
                    <a:pt x="122414" y="142341"/>
                  </a:lnTo>
                  <a:lnTo>
                    <a:pt x="84446" y="195334"/>
                  </a:lnTo>
                  <a:lnTo>
                    <a:pt x="78222" y="208935"/>
                  </a:lnTo>
                  <a:lnTo>
                    <a:pt x="74581" y="219130"/>
                  </a:lnTo>
                  <a:lnTo>
                    <a:pt x="72117" y="231016"/>
                  </a:lnTo>
                  <a:lnTo>
                    <a:pt x="69421" y="249688"/>
                  </a:lnTo>
                  <a:lnTo>
                    <a:pt x="62918" y="269500"/>
                  </a:lnTo>
                  <a:lnTo>
                    <a:pt x="51805" y="283219"/>
                  </a:lnTo>
                  <a:lnTo>
                    <a:pt x="38848" y="293556"/>
                  </a:lnTo>
                  <a:lnTo>
                    <a:pt x="26815" y="303226"/>
                  </a:lnTo>
                  <a:lnTo>
                    <a:pt x="14658" y="315262"/>
                  </a:lnTo>
                  <a:lnTo>
                    <a:pt x="3646" y="331580"/>
                  </a:lnTo>
                  <a:lnTo>
                    <a:pt x="0" y="353235"/>
                  </a:lnTo>
                  <a:lnTo>
                    <a:pt x="9936" y="381286"/>
                  </a:lnTo>
                  <a:lnTo>
                    <a:pt x="15490" y="390496"/>
                  </a:lnTo>
                  <a:lnTo>
                    <a:pt x="20382" y="398372"/>
                  </a:lnTo>
                  <a:lnTo>
                    <a:pt x="24647" y="405020"/>
                  </a:lnTo>
                  <a:lnTo>
                    <a:pt x="28322" y="410542"/>
                  </a:lnTo>
                </a:path>
              </a:pathLst>
            </a:custGeom>
            <a:ln w="8376">
              <a:solidFill>
                <a:srgbClr val="FF3657"/>
              </a:solidFill>
              <a:prstDash val="sysDash"/>
            </a:ln>
          </p:spPr>
          <p:txBody>
            <a:bodyPr wrap="square" lIns="0" tIns="0" rIns="0" bIns="0" rtlCol="0"/>
            <a:lstStyle/>
            <a:p>
              <a:endParaRPr/>
            </a:p>
          </p:txBody>
        </p:sp>
        <p:sp>
          <p:nvSpPr>
            <p:cNvPr id="85" name="object 85"/>
            <p:cNvSpPr/>
            <p:nvPr/>
          </p:nvSpPr>
          <p:spPr>
            <a:xfrm>
              <a:off x="10230759" y="3870055"/>
              <a:ext cx="8255" cy="9525"/>
            </a:xfrm>
            <a:custGeom>
              <a:avLst/>
              <a:gdLst/>
              <a:ahLst/>
              <a:cxnLst/>
              <a:rect l="l" t="t" r="r" b="b"/>
              <a:pathLst>
                <a:path w="8254" h="9525">
                  <a:moveTo>
                    <a:pt x="0" y="0"/>
                  </a:moveTo>
                  <a:lnTo>
                    <a:pt x="6209" y="8481"/>
                  </a:lnTo>
                  <a:lnTo>
                    <a:pt x="8156" y="9507"/>
                  </a:lnTo>
                </a:path>
              </a:pathLst>
            </a:custGeom>
            <a:ln w="8376">
              <a:solidFill>
                <a:srgbClr val="FF3657"/>
              </a:solidFill>
            </a:ln>
          </p:spPr>
          <p:txBody>
            <a:bodyPr wrap="square" lIns="0" tIns="0" rIns="0" bIns="0" rtlCol="0"/>
            <a:lstStyle/>
            <a:p>
              <a:endParaRPr/>
            </a:p>
          </p:txBody>
        </p:sp>
        <p:sp>
          <p:nvSpPr>
            <p:cNvPr id="86" name="object 86"/>
            <p:cNvSpPr/>
            <p:nvPr/>
          </p:nvSpPr>
          <p:spPr>
            <a:xfrm>
              <a:off x="10149298" y="3496462"/>
              <a:ext cx="11430" cy="6985"/>
            </a:xfrm>
            <a:custGeom>
              <a:avLst/>
              <a:gdLst/>
              <a:ahLst/>
              <a:cxnLst/>
              <a:rect l="l" t="t" r="r" b="b"/>
              <a:pathLst>
                <a:path w="11429" h="6985">
                  <a:moveTo>
                    <a:pt x="0" y="0"/>
                  </a:moveTo>
                  <a:lnTo>
                    <a:pt x="10826" y="6376"/>
                  </a:lnTo>
                </a:path>
              </a:pathLst>
            </a:custGeom>
            <a:ln w="8376">
              <a:solidFill>
                <a:srgbClr val="FF3657"/>
              </a:solidFill>
            </a:ln>
          </p:spPr>
          <p:txBody>
            <a:bodyPr wrap="square" lIns="0" tIns="0" rIns="0" bIns="0" rtlCol="0"/>
            <a:lstStyle/>
            <a:p>
              <a:endParaRPr/>
            </a:p>
          </p:txBody>
        </p:sp>
        <p:sp>
          <p:nvSpPr>
            <p:cNvPr id="87" name="object 87"/>
            <p:cNvSpPr/>
            <p:nvPr/>
          </p:nvSpPr>
          <p:spPr>
            <a:xfrm>
              <a:off x="10173566" y="3510748"/>
              <a:ext cx="128270" cy="75565"/>
            </a:xfrm>
            <a:custGeom>
              <a:avLst/>
              <a:gdLst/>
              <a:ahLst/>
              <a:cxnLst/>
              <a:rect l="l" t="t" r="r" b="b"/>
              <a:pathLst>
                <a:path w="128270" h="75564">
                  <a:moveTo>
                    <a:pt x="0" y="0"/>
                  </a:moveTo>
                  <a:lnTo>
                    <a:pt x="127671" y="75160"/>
                  </a:lnTo>
                </a:path>
              </a:pathLst>
            </a:custGeom>
            <a:ln w="8376">
              <a:solidFill>
                <a:srgbClr val="FF3657"/>
              </a:solidFill>
              <a:prstDash val="sysDash"/>
            </a:ln>
          </p:spPr>
          <p:txBody>
            <a:bodyPr wrap="square" lIns="0" tIns="0" rIns="0" bIns="0" rtlCol="0"/>
            <a:lstStyle/>
            <a:p>
              <a:endParaRPr/>
            </a:p>
          </p:txBody>
        </p:sp>
        <p:sp>
          <p:nvSpPr>
            <p:cNvPr id="88" name="object 88"/>
            <p:cNvSpPr/>
            <p:nvPr/>
          </p:nvSpPr>
          <p:spPr>
            <a:xfrm>
              <a:off x="10307960" y="3589870"/>
              <a:ext cx="11430" cy="6985"/>
            </a:xfrm>
            <a:custGeom>
              <a:avLst/>
              <a:gdLst/>
              <a:ahLst/>
              <a:cxnLst/>
              <a:rect l="l" t="t" r="r" b="b"/>
              <a:pathLst>
                <a:path w="11429" h="6985">
                  <a:moveTo>
                    <a:pt x="0" y="0"/>
                  </a:moveTo>
                  <a:lnTo>
                    <a:pt x="10826" y="6376"/>
                  </a:lnTo>
                </a:path>
              </a:pathLst>
            </a:custGeom>
            <a:ln w="8376">
              <a:solidFill>
                <a:srgbClr val="FF3657"/>
              </a:solidFill>
            </a:ln>
          </p:spPr>
          <p:txBody>
            <a:bodyPr wrap="square" lIns="0" tIns="0" rIns="0" bIns="0" rtlCol="0"/>
            <a:lstStyle/>
            <a:p>
              <a:endParaRPr/>
            </a:p>
          </p:txBody>
        </p:sp>
        <p:sp>
          <p:nvSpPr>
            <p:cNvPr id="89" name="object 89"/>
            <p:cNvSpPr/>
            <p:nvPr/>
          </p:nvSpPr>
          <p:spPr>
            <a:xfrm>
              <a:off x="10989022" y="7266179"/>
              <a:ext cx="1270" cy="12700"/>
            </a:xfrm>
            <a:custGeom>
              <a:avLst/>
              <a:gdLst/>
              <a:ahLst/>
              <a:cxnLst/>
              <a:rect l="l" t="t" r="r" b="b"/>
              <a:pathLst>
                <a:path w="1270" h="12700">
                  <a:moveTo>
                    <a:pt x="0" y="12544"/>
                  </a:moveTo>
                  <a:lnTo>
                    <a:pt x="816" y="0"/>
                  </a:lnTo>
                </a:path>
              </a:pathLst>
            </a:custGeom>
            <a:ln w="8376">
              <a:solidFill>
                <a:srgbClr val="FF3657"/>
              </a:solidFill>
            </a:ln>
          </p:spPr>
          <p:txBody>
            <a:bodyPr wrap="square" lIns="0" tIns="0" rIns="0" bIns="0" rtlCol="0"/>
            <a:lstStyle/>
            <a:p>
              <a:endParaRPr/>
            </a:p>
          </p:txBody>
        </p:sp>
        <p:sp>
          <p:nvSpPr>
            <p:cNvPr id="90" name="object 90"/>
            <p:cNvSpPr/>
            <p:nvPr/>
          </p:nvSpPr>
          <p:spPr>
            <a:xfrm>
              <a:off x="10990947" y="6900617"/>
              <a:ext cx="83185" cy="349250"/>
            </a:xfrm>
            <a:custGeom>
              <a:avLst/>
              <a:gdLst/>
              <a:ahLst/>
              <a:cxnLst/>
              <a:rect l="l" t="t" r="r" b="b"/>
              <a:pathLst>
                <a:path w="83184" h="349250">
                  <a:moveTo>
                    <a:pt x="0" y="348753"/>
                  </a:moveTo>
                  <a:lnTo>
                    <a:pt x="16858" y="91609"/>
                  </a:lnTo>
                  <a:lnTo>
                    <a:pt x="83023" y="0"/>
                  </a:lnTo>
                </a:path>
              </a:pathLst>
            </a:custGeom>
            <a:ln w="8376">
              <a:solidFill>
                <a:srgbClr val="FF3657"/>
              </a:solidFill>
              <a:prstDash val="sysDash"/>
            </a:ln>
          </p:spPr>
          <p:txBody>
            <a:bodyPr wrap="square" lIns="0" tIns="0" rIns="0" bIns="0" rtlCol="0"/>
            <a:lstStyle/>
            <a:p>
              <a:endParaRPr/>
            </a:p>
          </p:txBody>
        </p:sp>
        <p:pic>
          <p:nvPicPr>
            <p:cNvPr id="91" name="object 91"/>
            <p:cNvPicPr/>
            <p:nvPr/>
          </p:nvPicPr>
          <p:blipFill>
            <a:blip r:embed="rId15" cstate="screen">
              <a:extLst>
                <a:ext uri="{28A0092B-C50C-407E-A947-70E740481C1C}">
                  <a14:useLocalDpi xmlns:a14="http://schemas.microsoft.com/office/drawing/2010/main"/>
                </a:ext>
              </a:extLst>
            </a:blip>
            <a:stretch>
              <a:fillRect/>
            </a:stretch>
          </p:blipFill>
          <p:spPr>
            <a:xfrm>
              <a:off x="11074716" y="6879406"/>
              <a:ext cx="185832" cy="156038"/>
            </a:xfrm>
            <a:prstGeom prst="rect">
              <a:avLst/>
            </a:prstGeom>
          </p:spPr>
        </p:pic>
        <p:sp>
          <p:nvSpPr>
            <p:cNvPr id="92" name="object 92"/>
            <p:cNvSpPr/>
            <p:nvPr/>
          </p:nvSpPr>
          <p:spPr>
            <a:xfrm>
              <a:off x="11273101" y="6982817"/>
              <a:ext cx="695325" cy="108585"/>
            </a:xfrm>
            <a:custGeom>
              <a:avLst/>
              <a:gdLst/>
              <a:ahLst/>
              <a:cxnLst/>
              <a:rect l="l" t="t" r="r" b="b"/>
              <a:pathLst>
                <a:path w="695325" h="108584">
                  <a:moveTo>
                    <a:pt x="0" y="47223"/>
                  </a:moveTo>
                  <a:lnTo>
                    <a:pt x="142424" y="41339"/>
                  </a:lnTo>
                  <a:lnTo>
                    <a:pt x="231731" y="107169"/>
                  </a:lnTo>
                  <a:lnTo>
                    <a:pt x="506560" y="108279"/>
                  </a:lnTo>
                  <a:lnTo>
                    <a:pt x="695036" y="0"/>
                  </a:lnTo>
                </a:path>
              </a:pathLst>
            </a:custGeom>
            <a:ln w="8376">
              <a:solidFill>
                <a:srgbClr val="FF3657"/>
              </a:solidFill>
              <a:prstDash val="sysDash"/>
            </a:ln>
          </p:spPr>
          <p:txBody>
            <a:bodyPr wrap="square" lIns="0" tIns="0" rIns="0" bIns="0" rtlCol="0"/>
            <a:lstStyle/>
            <a:p>
              <a:endParaRPr/>
            </a:p>
          </p:txBody>
        </p:sp>
        <p:sp>
          <p:nvSpPr>
            <p:cNvPr id="93" name="object 93"/>
            <p:cNvSpPr/>
            <p:nvPr/>
          </p:nvSpPr>
          <p:spPr>
            <a:xfrm>
              <a:off x="11975397" y="6960104"/>
              <a:ext cx="11430" cy="19050"/>
            </a:xfrm>
            <a:custGeom>
              <a:avLst/>
              <a:gdLst/>
              <a:ahLst/>
              <a:cxnLst/>
              <a:rect l="l" t="t" r="r" b="b"/>
              <a:pathLst>
                <a:path w="11429" h="19050">
                  <a:moveTo>
                    <a:pt x="0" y="18543"/>
                  </a:moveTo>
                  <a:lnTo>
                    <a:pt x="10889" y="12282"/>
                  </a:lnTo>
                  <a:lnTo>
                    <a:pt x="8230" y="0"/>
                  </a:lnTo>
                </a:path>
              </a:pathLst>
            </a:custGeom>
            <a:ln w="8376">
              <a:solidFill>
                <a:srgbClr val="FF3657"/>
              </a:solidFill>
            </a:ln>
          </p:spPr>
          <p:txBody>
            <a:bodyPr wrap="square" lIns="0" tIns="0" rIns="0" bIns="0" rtlCol="0"/>
            <a:lstStyle/>
            <a:p>
              <a:endParaRPr/>
            </a:p>
          </p:txBody>
        </p:sp>
        <p:sp>
          <p:nvSpPr>
            <p:cNvPr id="94" name="object 94"/>
            <p:cNvSpPr/>
            <p:nvPr/>
          </p:nvSpPr>
          <p:spPr>
            <a:xfrm>
              <a:off x="11968781" y="6750392"/>
              <a:ext cx="20320" cy="193675"/>
            </a:xfrm>
            <a:custGeom>
              <a:avLst/>
              <a:gdLst/>
              <a:ahLst/>
              <a:cxnLst/>
              <a:rect l="l" t="t" r="r" b="b"/>
              <a:pathLst>
                <a:path w="20320" h="193675">
                  <a:moveTo>
                    <a:pt x="11339" y="193512"/>
                  </a:moveTo>
                  <a:lnTo>
                    <a:pt x="9392" y="184549"/>
                  </a:lnTo>
                  <a:lnTo>
                    <a:pt x="0" y="37988"/>
                  </a:lnTo>
                  <a:lnTo>
                    <a:pt x="19988" y="0"/>
                  </a:lnTo>
                </a:path>
              </a:pathLst>
            </a:custGeom>
            <a:ln w="8376">
              <a:solidFill>
                <a:srgbClr val="FF3657"/>
              </a:solidFill>
              <a:prstDash val="sysDash"/>
            </a:ln>
          </p:spPr>
          <p:txBody>
            <a:bodyPr wrap="square" lIns="0" tIns="0" rIns="0" bIns="0" rtlCol="0"/>
            <a:lstStyle/>
            <a:p>
              <a:endParaRPr/>
            </a:p>
          </p:txBody>
        </p:sp>
        <p:sp>
          <p:nvSpPr>
            <p:cNvPr id="95" name="object 95"/>
            <p:cNvSpPr/>
            <p:nvPr/>
          </p:nvSpPr>
          <p:spPr>
            <a:xfrm>
              <a:off x="11992637" y="6720364"/>
              <a:ext cx="6350" cy="22860"/>
            </a:xfrm>
            <a:custGeom>
              <a:avLst/>
              <a:gdLst/>
              <a:ahLst/>
              <a:cxnLst/>
              <a:rect l="l" t="t" r="r" b="b"/>
              <a:pathLst>
                <a:path w="6350" h="22859">
                  <a:moveTo>
                    <a:pt x="0" y="22690"/>
                  </a:moveTo>
                  <a:lnTo>
                    <a:pt x="5853" y="11570"/>
                  </a:lnTo>
                  <a:lnTo>
                    <a:pt x="963" y="0"/>
                  </a:lnTo>
                </a:path>
              </a:pathLst>
            </a:custGeom>
            <a:ln w="8376">
              <a:solidFill>
                <a:srgbClr val="FF3657"/>
              </a:solidFill>
            </a:ln>
          </p:spPr>
          <p:txBody>
            <a:bodyPr wrap="square" lIns="0" tIns="0" rIns="0" bIns="0" rtlCol="0"/>
            <a:lstStyle/>
            <a:p>
              <a:endParaRPr/>
            </a:p>
          </p:txBody>
        </p:sp>
        <p:sp>
          <p:nvSpPr>
            <p:cNvPr id="96" name="object 96"/>
            <p:cNvSpPr/>
            <p:nvPr/>
          </p:nvSpPr>
          <p:spPr>
            <a:xfrm>
              <a:off x="11987496" y="6351360"/>
              <a:ext cx="42545" cy="353695"/>
            </a:xfrm>
            <a:custGeom>
              <a:avLst/>
              <a:gdLst/>
              <a:ahLst/>
              <a:cxnLst/>
              <a:rect l="l" t="t" r="r" b="b"/>
              <a:pathLst>
                <a:path w="42545" h="353695">
                  <a:moveTo>
                    <a:pt x="0" y="353381"/>
                  </a:moveTo>
                  <a:lnTo>
                    <a:pt x="15182" y="277153"/>
                  </a:lnTo>
                  <a:lnTo>
                    <a:pt x="42323" y="221145"/>
                  </a:lnTo>
                  <a:lnTo>
                    <a:pt x="6795" y="94897"/>
                  </a:lnTo>
                  <a:lnTo>
                    <a:pt x="40794" y="0"/>
                  </a:lnTo>
                </a:path>
              </a:pathLst>
            </a:custGeom>
            <a:ln w="8376">
              <a:solidFill>
                <a:srgbClr val="FF3657"/>
              </a:solidFill>
              <a:prstDash val="sysDash"/>
            </a:ln>
          </p:spPr>
          <p:txBody>
            <a:bodyPr wrap="square" lIns="0" tIns="0" rIns="0" bIns="0" rtlCol="0"/>
            <a:lstStyle/>
            <a:p>
              <a:endParaRPr/>
            </a:p>
          </p:txBody>
        </p:sp>
        <p:sp>
          <p:nvSpPr>
            <p:cNvPr id="97" name="object 97"/>
            <p:cNvSpPr/>
            <p:nvPr/>
          </p:nvSpPr>
          <p:spPr>
            <a:xfrm>
              <a:off x="12028479" y="6321068"/>
              <a:ext cx="6985" cy="22860"/>
            </a:xfrm>
            <a:custGeom>
              <a:avLst/>
              <a:gdLst/>
              <a:ahLst/>
              <a:cxnLst/>
              <a:rect l="l" t="t" r="r" b="b"/>
              <a:pathLst>
                <a:path w="6984" h="22860">
                  <a:moveTo>
                    <a:pt x="2659" y="22334"/>
                  </a:moveTo>
                  <a:lnTo>
                    <a:pt x="6900" y="10502"/>
                  </a:lnTo>
                  <a:lnTo>
                    <a:pt x="0" y="0"/>
                  </a:lnTo>
                </a:path>
              </a:pathLst>
            </a:custGeom>
            <a:ln w="8376">
              <a:solidFill>
                <a:srgbClr val="FF3657"/>
              </a:solidFill>
            </a:ln>
          </p:spPr>
          <p:txBody>
            <a:bodyPr wrap="square" lIns="0" tIns="0" rIns="0" bIns="0" rtlCol="0"/>
            <a:lstStyle/>
            <a:p>
              <a:endParaRPr/>
            </a:p>
          </p:txBody>
        </p:sp>
        <p:sp>
          <p:nvSpPr>
            <p:cNvPr id="98" name="object 98"/>
            <p:cNvSpPr/>
            <p:nvPr/>
          </p:nvSpPr>
          <p:spPr>
            <a:xfrm>
              <a:off x="12010751" y="6294050"/>
              <a:ext cx="12065" cy="18415"/>
            </a:xfrm>
            <a:custGeom>
              <a:avLst/>
              <a:gdLst/>
              <a:ahLst/>
              <a:cxnLst/>
              <a:rect l="l" t="t" r="r" b="b"/>
              <a:pathLst>
                <a:path w="12065" h="18414">
                  <a:moveTo>
                    <a:pt x="11821" y="18009"/>
                  </a:moveTo>
                  <a:lnTo>
                    <a:pt x="0" y="0"/>
                  </a:lnTo>
                </a:path>
              </a:pathLst>
            </a:custGeom>
            <a:ln w="8376">
              <a:solidFill>
                <a:srgbClr val="FF3657"/>
              </a:solidFill>
              <a:prstDash val="sysDash"/>
            </a:ln>
          </p:spPr>
          <p:txBody>
            <a:bodyPr wrap="square" lIns="0" tIns="0" rIns="0" bIns="0" rtlCol="0"/>
            <a:lstStyle/>
            <a:p>
              <a:endParaRPr/>
            </a:p>
          </p:txBody>
        </p:sp>
        <p:sp>
          <p:nvSpPr>
            <p:cNvPr id="99" name="object 99"/>
            <p:cNvSpPr/>
            <p:nvPr/>
          </p:nvSpPr>
          <p:spPr>
            <a:xfrm>
              <a:off x="12000907" y="6266819"/>
              <a:ext cx="6985" cy="22860"/>
            </a:xfrm>
            <a:custGeom>
              <a:avLst/>
              <a:gdLst/>
              <a:ahLst/>
              <a:cxnLst/>
              <a:rect l="l" t="t" r="r" b="b"/>
              <a:pathLst>
                <a:path w="6984" h="22860">
                  <a:moveTo>
                    <a:pt x="6889" y="22721"/>
                  </a:moveTo>
                  <a:lnTo>
                    <a:pt x="0" y="12219"/>
                  </a:lnTo>
                  <a:lnTo>
                    <a:pt x="2931" y="0"/>
                  </a:lnTo>
                </a:path>
              </a:pathLst>
            </a:custGeom>
            <a:ln w="8376">
              <a:solidFill>
                <a:srgbClr val="FF3657"/>
              </a:solidFill>
            </a:ln>
          </p:spPr>
          <p:txBody>
            <a:bodyPr wrap="square" lIns="0" tIns="0" rIns="0" bIns="0" rtlCol="0"/>
            <a:lstStyle/>
            <a:p>
              <a:endParaRPr/>
            </a:p>
          </p:txBody>
        </p:sp>
        <p:sp>
          <p:nvSpPr>
            <p:cNvPr id="100" name="object 100"/>
            <p:cNvSpPr/>
            <p:nvPr/>
          </p:nvSpPr>
          <p:spPr>
            <a:xfrm>
              <a:off x="12007682" y="5456527"/>
              <a:ext cx="532765" cy="794385"/>
            </a:xfrm>
            <a:custGeom>
              <a:avLst/>
              <a:gdLst/>
              <a:ahLst/>
              <a:cxnLst/>
              <a:rect l="l" t="t" r="r" b="b"/>
              <a:pathLst>
                <a:path w="532765" h="794385">
                  <a:moveTo>
                    <a:pt x="0" y="794237"/>
                  </a:moveTo>
                  <a:lnTo>
                    <a:pt x="18659" y="716438"/>
                  </a:lnTo>
                  <a:lnTo>
                    <a:pt x="70584" y="662807"/>
                  </a:lnTo>
                  <a:lnTo>
                    <a:pt x="184423" y="606201"/>
                  </a:lnTo>
                  <a:lnTo>
                    <a:pt x="242149" y="507733"/>
                  </a:lnTo>
                  <a:lnTo>
                    <a:pt x="326262" y="438667"/>
                  </a:lnTo>
                  <a:lnTo>
                    <a:pt x="358404" y="415178"/>
                  </a:lnTo>
                  <a:lnTo>
                    <a:pt x="494979" y="355360"/>
                  </a:lnTo>
                  <a:lnTo>
                    <a:pt x="514498" y="342230"/>
                  </a:lnTo>
                  <a:lnTo>
                    <a:pt x="527235" y="323385"/>
                  </a:lnTo>
                  <a:lnTo>
                    <a:pt x="532174" y="301182"/>
                  </a:lnTo>
                  <a:lnTo>
                    <a:pt x="528298" y="277981"/>
                  </a:lnTo>
                  <a:lnTo>
                    <a:pt x="489828" y="175732"/>
                  </a:lnTo>
                  <a:lnTo>
                    <a:pt x="488267" y="171575"/>
                  </a:lnTo>
                  <a:lnTo>
                    <a:pt x="382616" y="9004"/>
                  </a:lnTo>
                  <a:lnTo>
                    <a:pt x="378082" y="2753"/>
                  </a:lnTo>
                  <a:lnTo>
                    <a:pt x="375412" y="0"/>
                  </a:lnTo>
                </a:path>
              </a:pathLst>
            </a:custGeom>
            <a:ln w="8376">
              <a:solidFill>
                <a:srgbClr val="FF3657"/>
              </a:solidFill>
              <a:prstDash val="sysDash"/>
            </a:ln>
          </p:spPr>
          <p:txBody>
            <a:bodyPr wrap="square" lIns="0" tIns="0" rIns="0" bIns="0" rtlCol="0"/>
            <a:lstStyle/>
            <a:p>
              <a:endParaRPr/>
            </a:p>
          </p:txBody>
        </p:sp>
        <p:sp>
          <p:nvSpPr>
            <p:cNvPr id="101" name="object 101"/>
            <p:cNvSpPr/>
            <p:nvPr/>
          </p:nvSpPr>
          <p:spPr>
            <a:xfrm>
              <a:off x="12366334" y="5432240"/>
              <a:ext cx="10795" cy="19050"/>
            </a:xfrm>
            <a:custGeom>
              <a:avLst/>
              <a:gdLst/>
              <a:ahLst/>
              <a:cxnLst/>
              <a:rect l="l" t="t" r="r" b="b"/>
              <a:pathLst>
                <a:path w="10795" h="19050">
                  <a:moveTo>
                    <a:pt x="10627" y="18753"/>
                  </a:moveTo>
                  <a:lnTo>
                    <a:pt x="7340" y="16167"/>
                  </a:lnTo>
                  <a:lnTo>
                    <a:pt x="3779" y="13926"/>
                  </a:lnTo>
                  <a:lnTo>
                    <a:pt x="0" y="12051"/>
                  </a:lnTo>
                  <a:lnTo>
                    <a:pt x="3539" y="0"/>
                  </a:lnTo>
                </a:path>
              </a:pathLst>
            </a:custGeom>
            <a:ln w="8376">
              <a:solidFill>
                <a:srgbClr val="FF3657"/>
              </a:solidFill>
            </a:ln>
          </p:spPr>
          <p:txBody>
            <a:bodyPr wrap="square" lIns="0" tIns="0" rIns="0" bIns="0" rtlCol="0"/>
            <a:lstStyle/>
            <a:p>
              <a:endParaRPr/>
            </a:p>
          </p:txBody>
        </p:sp>
        <p:sp>
          <p:nvSpPr>
            <p:cNvPr id="102" name="object 102"/>
            <p:cNvSpPr/>
            <p:nvPr/>
          </p:nvSpPr>
          <p:spPr>
            <a:xfrm>
              <a:off x="12374584" y="4366535"/>
              <a:ext cx="765175" cy="1049655"/>
            </a:xfrm>
            <a:custGeom>
              <a:avLst/>
              <a:gdLst/>
              <a:ahLst/>
              <a:cxnLst/>
              <a:rect l="l" t="t" r="r" b="b"/>
              <a:pathLst>
                <a:path w="765175" h="1049654">
                  <a:moveTo>
                    <a:pt x="0" y="1049622"/>
                  </a:moveTo>
                  <a:lnTo>
                    <a:pt x="26742" y="958400"/>
                  </a:lnTo>
                  <a:lnTo>
                    <a:pt x="51600" y="898433"/>
                  </a:lnTo>
                  <a:lnTo>
                    <a:pt x="110352" y="819870"/>
                  </a:lnTo>
                  <a:lnTo>
                    <a:pt x="112980" y="654220"/>
                  </a:lnTo>
                  <a:lnTo>
                    <a:pt x="199512" y="509356"/>
                  </a:lnTo>
                  <a:lnTo>
                    <a:pt x="272703" y="427578"/>
                  </a:lnTo>
                  <a:lnTo>
                    <a:pt x="436321" y="185585"/>
                  </a:lnTo>
                  <a:lnTo>
                    <a:pt x="548580" y="114321"/>
                  </a:lnTo>
                  <a:lnTo>
                    <a:pt x="671728" y="31454"/>
                  </a:lnTo>
                  <a:lnTo>
                    <a:pt x="765118" y="0"/>
                  </a:lnTo>
                </a:path>
              </a:pathLst>
            </a:custGeom>
            <a:ln w="8376">
              <a:solidFill>
                <a:srgbClr val="FF3657"/>
              </a:solidFill>
              <a:prstDash val="sysDash"/>
            </a:ln>
          </p:spPr>
          <p:txBody>
            <a:bodyPr wrap="square" lIns="0" tIns="0" rIns="0" bIns="0" rtlCol="0"/>
            <a:lstStyle/>
            <a:p>
              <a:endParaRPr/>
            </a:p>
          </p:txBody>
        </p:sp>
        <p:sp>
          <p:nvSpPr>
            <p:cNvPr id="103" name="object 103"/>
            <p:cNvSpPr/>
            <p:nvPr/>
          </p:nvSpPr>
          <p:spPr>
            <a:xfrm>
              <a:off x="13147645" y="4347376"/>
              <a:ext cx="12065" cy="16510"/>
            </a:xfrm>
            <a:custGeom>
              <a:avLst/>
              <a:gdLst/>
              <a:ahLst/>
              <a:cxnLst/>
              <a:rect l="l" t="t" r="r" b="b"/>
              <a:pathLst>
                <a:path w="12065" h="16510">
                  <a:moveTo>
                    <a:pt x="0" y="16491"/>
                  </a:moveTo>
                  <a:lnTo>
                    <a:pt x="11905" y="12481"/>
                  </a:lnTo>
                  <a:lnTo>
                    <a:pt x="10439" y="0"/>
                  </a:lnTo>
                </a:path>
              </a:pathLst>
            </a:custGeom>
            <a:ln w="8376">
              <a:solidFill>
                <a:srgbClr val="FF3657"/>
              </a:solidFill>
            </a:ln>
          </p:spPr>
          <p:txBody>
            <a:bodyPr wrap="square" lIns="0" tIns="0" rIns="0" bIns="0" rtlCol="0"/>
            <a:lstStyle/>
            <a:p>
              <a:endParaRPr/>
            </a:p>
          </p:txBody>
        </p:sp>
        <p:sp>
          <p:nvSpPr>
            <p:cNvPr id="104" name="object 104"/>
            <p:cNvSpPr/>
            <p:nvPr/>
          </p:nvSpPr>
          <p:spPr>
            <a:xfrm>
              <a:off x="13128072" y="3938605"/>
              <a:ext cx="35560" cy="393065"/>
            </a:xfrm>
            <a:custGeom>
              <a:avLst/>
              <a:gdLst/>
              <a:ahLst/>
              <a:cxnLst/>
              <a:rect l="l" t="t" r="r" b="b"/>
              <a:pathLst>
                <a:path w="35559" h="393064">
                  <a:moveTo>
                    <a:pt x="28114" y="392626"/>
                  </a:moveTo>
                  <a:lnTo>
                    <a:pt x="0" y="153754"/>
                  </a:lnTo>
                  <a:lnTo>
                    <a:pt x="35475" y="0"/>
                  </a:lnTo>
                </a:path>
              </a:pathLst>
            </a:custGeom>
            <a:ln w="8376">
              <a:solidFill>
                <a:srgbClr val="FF3657"/>
              </a:solidFill>
              <a:prstDash val="sysDash"/>
            </a:ln>
          </p:spPr>
          <p:txBody>
            <a:bodyPr wrap="square" lIns="0" tIns="0" rIns="0" bIns="0" rtlCol="0"/>
            <a:lstStyle/>
            <a:p>
              <a:endParaRPr/>
            </a:p>
          </p:txBody>
        </p:sp>
        <p:sp>
          <p:nvSpPr>
            <p:cNvPr id="105" name="object 105"/>
            <p:cNvSpPr/>
            <p:nvPr/>
          </p:nvSpPr>
          <p:spPr>
            <a:xfrm>
              <a:off x="13165379" y="3912640"/>
              <a:ext cx="13970" cy="18415"/>
            </a:xfrm>
            <a:custGeom>
              <a:avLst/>
              <a:gdLst/>
              <a:ahLst/>
              <a:cxnLst/>
              <a:rect l="l" t="t" r="r" b="b"/>
              <a:pathLst>
                <a:path w="13969" h="18414">
                  <a:moveTo>
                    <a:pt x="0" y="18041"/>
                  </a:moveTo>
                  <a:lnTo>
                    <a:pt x="2827" y="5800"/>
                  </a:lnTo>
                  <a:lnTo>
                    <a:pt x="13968" y="0"/>
                  </a:lnTo>
                </a:path>
              </a:pathLst>
            </a:custGeom>
            <a:ln w="8376">
              <a:solidFill>
                <a:srgbClr val="FF3657"/>
              </a:solidFill>
            </a:ln>
          </p:spPr>
          <p:txBody>
            <a:bodyPr wrap="square" lIns="0" tIns="0" rIns="0" bIns="0" rtlCol="0"/>
            <a:lstStyle/>
            <a:p>
              <a:endParaRPr/>
            </a:p>
          </p:txBody>
        </p:sp>
        <p:sp>
          <p:nvSpPr>
            <p:cNvPr id="106" name="object 106"/>
            <p:cNvSpPr/>
            <p:nvPr/>
          </p:nvSpPr>
          <p:spPr>
            <a:xfrm>
              <a:off x="13194655" y="3319694"/>
              <a:ext cx="203835" cy="585470"/>
            </a:xfrm>
            <a:custGeom>
              <a:avLst/>
              <a:gdLst/>
              <a:ahLst/>
              <a:cxnLst/>
              <a:rect l="l" t="t" r="r" b="b"/>
              <a:pathLst>
                <a:path w="203834" h="585470">
                  <a:moveTo>
                    <a:pt x="0" y="584976"/>
                  </a:moveTo>
                  <a:lnTo>
                    <a:pt x="69809" y="548642"/>
                  </a:lnTo>
                  <a:lnTo>
                    <a:pt x="103944" y="447934"/>
                  </a:lnTo>
                  <a:lnTo>
                    <a:pt x="191920" y="345549"/>
                  </a:lnTo>
                  <a:lnTo>
                    <a:pt x="203826" y="221867"/>
                  </a:lnTo>
                  <a:lnTo>
                    <a:pt x="147440" y="100070"/>
                  </a:lnTo>
                  <a:lnTo>
                    <a:pt x="172005" y="0"/>
                  </a:lnTo>
                </a:path>
              </a:pathLst>
            </a:custGeom>
            <a:ln w="8376">
              <a:solidFill>
                <a:srgbClr val="FF3657"/>
              </a:solidFill>
              <a:prstDash val="sysDash"/>
            </a:ln>
          </p:spPr>
          <p:txBody>
            <a:bodyPr wrap="square" lIns="0" tIns="0" rIns="0" bIns="0" rtlCol="0"/>
            <a:lstStyle/>
            <a:p>
              <a:endParaRPr/>
            </a:p>
          </p:txBody>
        </p:sp>
        <p:pic>
          <p:nvPicPr>
            <p:cNvPr id="107" name="object 107"/>
            <p:cNvPicPr/>
            <p:nvPr/>
          </p:nvPicPr>
          <p:blipFill>
            <a:blip r:embed="rId16" cstate="screen">
              <a:extLst>
                <a:ext uri="{28A0092B-C50C-407E-A947-70E740481C1C}">
                  <a14:useLocalDpi xmlns:a14="http://schemas.microsoft.com/office/drawing/2010/main"/>
                </a:ext>
              </a:extLst>
            </a:blip>
            <a:stretch>
              <a:fillRect/>
            </a:stretch>
          </p:blipFill>
          <p:spPr>
            <a:xfrm>
              <a:off x="13058383" y="3124891"/>
              <a:ext cx="317523" cy="190610"/>
            </a:xfrm>
            <a:prstGeom prst="rect">
              <a:avLst/>
            </a:prstGeom>
          </p:spPr>
        </p:pic>
        <p:sp>
          <p:nvSpPr>
            <p:cNvPr id="108" name="object 108"/>
            <p:cNvSpPr/>
            <p:nvPr/>
          </p:nvSpPr>
          <p:spPr>
            <a:xfrm>
              <a:off x="12801857" y="3031794"/>
              <a:ext cx="251460" cy="108585"/>
            </a:xfrm>
            <a:custGeom>
              <a:avLst/>
              <a:gdLst/>
              <a:ahLst/>
              <a:cxnLst/>
              <a:rect l="l" t="t" r="r" b="b"/>
              <a:pathLst>
                <a:path w="251459" h="108585">
                  <a:moveTo>
                    <a:pt x="250840" y="108216"/>
                  </a:moveTo>
                  <a:lnTo>
                    <a:pt x="206590" y="45265"/>
                  </a:lnTo>
                  <a:lnTo>
                    <a:pt x="100918" y="2607"/>
                  </a:lnTo>
                  <a:lnTo>
                    <a:pt x="0" y="0"/>
                  </a:lnTo>
                </a:path>
              </a:pathLst>
            </a:custGeom>
            <a:ln w="8376">
              <a:solidFill>
                <a:srgbClr val="FF3657"/>
              </a:solidFill>
              <a:prstDash val="sysDash"/>
            </a:ln>
          </p:spPr>
          <p:txBody>
            <a:bodyPr wrap="square" lIns="0" tIns="0" rIns="0" bIns="0" rtlCol="0"/>
            <a:lstStyle/>
            <a:p>
              <a:endParaRPr/>
            </a:p>
          </p:txBody>
        </p:sp>
        <p:sp>
          <p:nvSpPr>
            <p:cNvPr id="109" name="object 109"/>
            <p:cNvSpPr/>
            <p:nvPr/>
          </p:nvSpPr>
          <p:spPr>
            <a:xfrm>
              <a:off x="12773780" y="3020777"/>
              <a:ext cx="19685" cy="10795"/>
            </a:xfrm>
            <a:custGeom>
              <a:avLst/>
              <a:gdLst/>
              <a:ahLst/>
              <a:cxnLst/>
              <a:rect l="l" t="t" r="r" b="b"/>
              <a:pathLst>
                <a:path w="19684" h="10794">
                  <a:moveTo>
                    <a:pt x="19496" y="10795"/>
                  </a:moveTo>
                  <a:lnTo>
                    <a:pt x="6931" y="10470"/>
                  </a:lnTo>
                  <a:lnTo>
                    <a:pt x="0" y="0"/>
                  </a:lnTo>
                </a:path>
              </a:pathLst>
            </a:custGeom>
            <a:ln w="8376">
              <a:solidFill>
                <a:srgbClr val="FF3657"/>
              </a:solidFill>
            </a:ln>
          </p:spPr>
          <p:txBody>
            <a:bodyPr wrap="square" lIns="0" tIns="0" rIns="0" bIns="0" rtlCol="0"/>
            <a:lstStyle/>
            <a:p>
              <a:endParaRPr/>
            </a:p>
          </p:txBody>
        </p:sp>
        <p:sp>
          <p:nvSpPr>
            <p:cNvPr id="110" name="object 110"/>
            <p:cNvSpPr/>
            <p:nvPr/>
          </p:nvSpPr>
          <p:spPr>
            <a:xfrm>
              <a:off x="12416857" y="2576581"/>
              <a:ext cx="347980" cy="430530"/>
            </a:xfrm>
            <a:custGeom>
              <a:avLst/>
              <a:gdLst/>
              <a:ahLst/>
              <a:cxnLst/>
              <a:rect l="l" t="t" r="r" b="b"/>
              <a:pathLst>
                <a:path w="347979" h="430530">
                  <a:moveTo>
                    <a:pt x="347601" y="430133"/>
                  </a:moveTo>
                  <a:lnTo>
                    <a:pt x="313739" y="379025"/>
                  </a:lnTo>
                  <a:lnTo>
                    <a:pt x="266442" y="244411"/>
                  </a:lnTo>
                  <a:lnTo>
                    <a:pt x="122676" y="173450"/>
                  </a:lnTo>
                  <a:lnTo>
                    <a:pt x="50815" y="112174"/>
                  </a:lnTo>
                  <a:lnTo>
                    <a:pt x="0" y="0"/>
                  </a:lnTo>
                </a:path>
              </a:pathLst>
            </a:custGeom>
            <a:ln w="8376">
              <a:solidFill>
                <a:srgbClr val="FF3657"/>
              </a:solidFill>
              <a:prstDash val="sysDash"/>
            </a:ln>
          </p:spPr>
          <p:txBody>
            <a:bodyPr wrap="square" lIns="0" tIns="0" rIns="0" bIns="0" rtlCol="0"/>
            <a:lstStyle/>
            <a:p>
              <a:endParaRPr/>
            </a:p>
          </p:txBody>
        </p:sp>
        <p:sp>
          <p:nvSpPr>
            <p:cNvPr id="111" name="object 111"/>
            <p:cNvSpPr/>
            <p:nvPr/>
          </p:nvSpPr>
          <p:spPr>
            <a:xfrm>
              <a:off x="12395651" y="2556711"/>
              <a:ext cx="17780" cy="12700"/>
            </a:xfrm>
            <a:custGeom>
              <a:avLst/>
              <a:gdLst/>
              <a:ahLst/>
              <a:cxnLst/>
              <a:rect l="l" t="t" r="r" b="b"/>
              <a:pathLst>
                <a:path w="17779" h="12700">
                  <a:moveTo>
                    <a:pt x="17727" y="12188"/>
                  </a:moveTo>
                  <a:lnTo>
                    <a:pt x="12544" y="743"/>
                  </a:lnTo>
                  <a:lnTo>
                    <a:pt x="0" y="0"/>
                  </a:lnTo>
                </a:path>
              </a:pathLst>
            </a:custGeom>
            <a:ln w="8376">
              <a:solidFill>
                <a:srgbClr val="FF3657"/>
              </a:solidFill>
            </a:ln>
          </p:spPr>
          <p:txBody>
            <a:bodyPr wrap="square" lIns="0" tIns="0" rIns="0" bIns="0" rtlCol="0"/>
            <a:lstStyle/>
            <a:p>
              <a:endParaRPr/>
            </a:p>
          </p:txBody>
        </p:sp>
        <p:sp>
          <p:nvSpPr>
            <p:cNvPr id="112" name="object 112"/>
            <p:cNvSpPr/>
            <p:nvPr/>
          </p:nvSpPr>
          <p:spPr>
            <a:xfrm>
              <a:off x="11776296" y="2471294"/>
              <a:ext cx="602615" cy="94615"/>
            </a:xfrm>
            <a:custGeom>
              <a:avLst/>
              <a:gdLst/>
              <a:ahLst/>
              <a:cxnLst/>
              <a:rect l="l" t="t" r="r" b="b"/>
              <a:pathLst>
                <a:path w="602615" h="94614">
                  <a:moveTo>
                    <a:pt x="602316" y="84395"/>
                  </a:moveTo>
                  <a:lnTo>
                    <a:pt x="428007" y="73987"/>
                  </a:lnTo>
                  <a:lnTo>
                    <a:pt x="326995" y="94405"/>
                  </a:lnTo>
                  <a:lnTo>
                    <a:pt x="168968" y="0"/>
                  </a:lnTo>
                  <a:lnTo>
                    <a:pt x="0" y="16093"/>
                  </a:lnTo>
                </a:path>
              </a:pathLst>
            </a:custGeom>
            <a:ln w="8376">
              <a:solidFill>
                <a:srgbClr val="FF3657"/>
              </a:solidFill>
              <a:prstDash val="sysDash"/>
            </a:ln>
          </p:spPr>
          <p:txBody>
            <a:bodyPr wrap="square" lIns="0" tIns="0" rIns="0" bIns="0" rtlCol="0"/>
            <a:lstStyle/>
            <a:p>
              <a:endParaRPr/>
            </a:p>
          </p:txBody>
        </p:sp>
        <p:sp>
          <p:nvSpPr>
            <p:cNvPr id="113" name="object 113"/>
            <p:cNvSpPr/>
            <p:nvPr/>
          </p:nvSpPr>
          <p:spPr>
            <a:xfrm>
              <a:off x="11755286" y="2488194"/>
              <a:ext cx="12700" cy="1270"/>
            </a:xfrm>
            <a:custGeom>
              <a:avLst/>
              <a:gdLst/>
              <a:ahLst/>
              <a:cxnLst/>
              <a:rect l="l" t="t" r="r" b="b"/>
              <a:pathLst>
                <a:path w="12700" h="1269">
                  <a:moveTo>
                    <a:pt x="12512" y="0"/>
                  </a:moveTo>
                  <a:lnTo>
                    <a:pt x="0" y="1193"/>
                  </a:lnTo>
                </a:path>
              </a:pathLst>
            </a:custGeom>
            <a:ln w="8376">
              <a:solidFill>
                <a:srgbClr val="FF3657"/>
              </a:solidFill>
            </a:ln>
          </p:spPr>
          <p:txBody>
            <a:bodyPr wrap="square" lIns="0" tIns="0" rIns="0" bIns="0" rtlCol="0"/>
            <a:lstStyle/>
            <a:p>
              <a:endParaRPr/>
            </a:p>
          </p:txBody>
        </p:sp>
        <p:sp>
          <p:nvSpPr>
            <p:cNvPr id="114" name="object 114"/>
            <p:cNvSpPr/>
            <p:nvPr/>
          </p:nvSpPr>
          <p:spPr>
            <a:xfrm>
              <a:off x="11644778" y="2456445"/>
              <a:ext cx="10795" cy="7620"/>
            </a:xfrm>
            <a:custGeom>
              <a:avLst/>
              <a:gdLst/>
              <a:ahLst/>
              <a:cxnLst/>
              <a:rect l="l" t="t" r="r" b="b"/>
              <a:pathLst>
                <a:path w="10795" h="7619">
                  <a:moveTo>
                    <a:pt x="10408" y="7036"/>
                  </a:moveTo>
                  <a:lnTo>
                    <a:pt x="0" y="0"/>
                  </a:lnTo>
                </a:path>
              </a:pathLst>
            </a:custGeom>
            <a:ln w="8376">
              <a:solidFill>
                <a:srgbClr val="FF3657"/>
              </a:solidFill>
            </a:ln>
          </p:spPr>
          <p:txBody>
            <a:bodyPr wrap="square" lIns="0" tIns="0" rIns="0" bIns="0" rtlCol="0"/>
            <a:lstStyle/>
            <a:p>
              <a:endParaRPr/>
            </a:p>
          </p:txBody>
        </p:sp>
        <p:sp>
          <p:nvSpPr>
            <p:cNvPr id="115" name="object 115"/>
            <p:cNvSpPr/>
            <p:nvPr/>
          </p:nvSpPr>
          <p:spPr>
            <a:xfrm>
              <a:off x="11448365" y="2323693"/>
              <a:ext cx="181610" cy="122555"/>
            </a:xfrm>
            <a:custGeom>
              <a:avLst/>
              <a:gdLst/>
              <a:ahLst/>
              <a:cxnLst/>
              <a:rect l="l" t="t" r="r" b="b"/>
              <a:pathLst>
                <a:path w="181609" h="122555">
                  <a:moveTo>
                    <a:pt x="181303" y="122540"/>
                  </a:moveTo>
                  <a:lnTo>
                    <a:pt x="0" y="0"/>
                  </a:lnTo>
                </a:path>
              </a:pathLst>
            </a:custGeom>
            <a:ln w="8376">
              <a:solidFill>
                <a:srgbClr val="FF3657"/>
              </a:solidFill>
              <a:prstDash val="sysDash"/>
            </a:ln>
          </p:spPr>
          <p:txBody>
            <a:bodyPr wrap="square" lIns="0" tIns="0" rIns="0" bIns="0" rtlCol="0"/>
            <a:lstStyle/>
            <a:p>
              <a:endParaRPr/>
            </a:p>
          </p:txBody>
        </p:sp>
        <p:sp>
          <p:nvSpPr>
            <p:cNvPr id="116" name="object 116"/>
            <p:cNvSpPr/>
            <p:nvPr/>
          </p:nvSpPr>
          <p:spPr>
            <a:xfrm>
              <a:off x="11418088" y="2311550"/>
              <a:ext cx="22860" cy="7620"/>
            </a:xfrm>
            <a:custGeom>
              <a:avLst/>
              <a:gdLst/>
              <a:ahLst/>
              <a:cxnLst/>
              <a:rect l="l" t="t" r="r" b="b"/>
              <a:pathLst>
                <a:path w="22859" h="7619">
                  <a:moveTo>
                    <a:pt x="22721" y="7036"/>
                  </a:moveTo>
                  <a:lnTo>
                    <a:pt x="12313" y="0"/>
                  </a:lnTo>
                  <a:lnTo>
                    <a:pt x="0" y="2533"/>
                  </a:lnTo>
                </a:path>
              </a:pathLst>
            </a:custGeom>
            <a:ln w="8376">
              <a:solidFill>
                <a:srgbClr val="FF3657"/>
              </a:solidFill>
            </a:ln>
          </p:spPr>
          <p:txBody>
            <a:bodyPr wrap="square" lIns="0" tIns="0" rIns="0" bIns="0" rtlCol="0"/>
            <a:lstStyle/>
            <a:p>
              <a:endParaRPr/>
            </a:p>
          </p:txBody>
        </p:sp>
        <p:sp>
          <p:nvSpPr>
            <p:cNvPr id="117" name="object 117"/>
            <p:cNvSpPr/>
            <p:nvPr/>
          </p:nvSpPr>
          <p:spPr>
            <a:xfrm>
              <a:off x="10953977" y="2317392"/>
              <a:ext cx="448309" cy="179070"/>
            </a:xfrm>
            <a:custGeom>
              <a:avLst/>
              <a:gdLst/>
              <a:ahLst/>
              <a:cxnLst/>
              <a:rect l="l" t="t" r="r" b="b"/>
              <a:pathLst>
                <a:path w="448309" h="179069">
                  <a:moveTo>
                    <a:pt x="447986" y="0"/>
                  </a:moveTo>
                  <a:lnTo>
                    <a:pt x="330115" y="24208"/>
                  </a:lnTo>
                  <a:lnTo>
                    <a:pt x="229668" y="85295"/>
                  </a:lnTo>
                  <a:lnTo>
                    <a:pt x="0" y="178455"/>
                  </a:lnTo>
                </a:path>
              </a:pathLst>
            </a:custGeom>
            <a:ln w="8376">
              <a:solidFill>
                <a:srgbClr val="FF3657"/>
              </a:solidFill>
              <a:prstDash val="sysDash"/>
            </a:ln>
          </p:spPr>
          <p:txBody>
            <a:bodyPr wrap="square" lIns="0" tIns="0" rIns="0" bIns="0" rtlCol="0"/>
            <a:lstStyle/>
            <a:p>
              <a:endParaRPr/>
            </a:p>
          </p:txBody>
        </p:sp>
        <p:sp>
          <p:nvSpPr>
            <p:cNvPr id="118" name="object 118"/>
            <p:cNvSpPr/>
            <p:nvPr/>
          </p:nvSpPr>
          <p:spPr>
            <a:xfrm>
              <a:off x="10934707" y="2498939"/>
              <a:ext cx="12065" cy="5080"/>
            </a:xfrm>
            <a:custGeom>
              <a:avLst/>
              <a:gdLst/>
              <a:ahLst/>
              <a:cxnLst/>
              <a:rect l="l" t="t" r="r" b="b"/>
              <a:pathLst>
                <a:path w="12065" h="5080">
                  <a:moveTo>
                    <a:pt x="11643" y="0"/>
                  </a:moveTo>
                  <a:lnTo>
                    <a:pt x="0" y="4722"/>
                  </a:lnTo>
                </a:path>
              </a:pathLst>
            </a:custGeom>
            <a:ln w="8376">
              <a:solidFill>
                <a:srgbClr val="FF3657"/>
              </a:solidFill>
            </a:ln>
          </p:spPr>
          <p:txBody>
            <a:bodyPr wrap="square" lIns="0" tIns="0" rIns="0" bIns="0" rtlCol="0"/>
            <a:lstStyle/>
            <a:p>
              <a:endParaRPr/>
            </a:p>
          </p:txBody>
        </p:sp>
        <p:pic>
          <p:nvPicPr>
            <p:cNvPr id="119" name="object 119"/>
            <p:cNvPicPr/>
            <p:nvPr/>
          </p:nvPicPr>
          <p:blipFill>
            <a:blip r:embed="rId17" cstate="screen">
              <a:extLst>
                <a:ext uri="{28A0092B-C50C-407E-A947-70E740481C1C}">
                  <a14:useLocalDpi xmlns:a14="http://schemas.microsoft.com/office/drawing/2010/main"/>
                </a:ext>
              </a:extLst>
            </a:blip>
            <a:stretch>
              <a:fillRect/>
            </a:stretch>
          </p:blipFill>
          <p:spPr>
            <a:xfrm>
              <a:off x="10546426" y="2512344"/>
              <a:ext cx="320008" cy="185958"/>
            </a:xfrm>
            <a:prstGeom prst="rect">
              <a:avLst/>
            </a:prstGeom>
          </p:spPr>
        </p:pic>
        <p:sp>
          <p:nvSpPr>
            <p:cNvPr id="120" name="object 120"/>
            <p:cNvSpPr/>
            <p:nvPr/>
          </p:nvSpPr>
          <p:spPr>
            <a:xfrm>
              <a:off x="10170036" y="2695368"/>
              <a:ext cx="364490" cy="34925"/>
            </a:xfrm>
            <a:custGeom>
              <a:avLst/>
              <a:gdLst/>
              <a:ahLst/>
              <a:cxnLst/>
              <a:rect l="l" t="t" r="r" b="b"/>
              <a:pathLst>
                <a:path w="364490" h="34925">
                  <a:moveTo>
                    <a:pt x="363999" y="0"/>
                  </a:moveTo>
                  <a:lnTo>
                    <a:pt x="179397" y="13989"/>
                  </a:lnTo>
                  <a:lnTo>
                    <a:pt x="0" y="34888"/>
                  </a:lnTo>
                </a:path>
              </a:pathLst>
            </a:custGeom>
            <a:ln w="8376">
              <a:solidFill>
                <a:srgbClr val="FF3657"/>
              </a:solidFill>
              <a:prstDash val="sysDash"/>
            </a:ln>
          </p:spPr>
          <p:txBody>
            <a:bodyPr wrap="square" lIns="0" tIns="0" rIns="0" bIns="0" rtlCol="0"/>
            <a:lstStyle/>
            <a:p>
              <a:endParaRPr/>
            </a:p>
          </p:txBody>
        </p:sp>
        <p:sp>
          <p:nvSpPr>
            <p:cNvPr id="121" name="object 121"/>
            <p:cNvSpPr/>
            <p:nvPr/>
          </p:nvSpPr>
          <p:spPr>
            <a:xfrm>
              <a:off x="10143645" y="2731216"/>
              <a:ext cx="18415" cy="12700"/>
            </a:xfrm>
            <a:custGeom>
              <a:avLst/>
              <a:gdLst/>
              <a:ahLst/>
              <a:cxnLst/>
              <a:rect l="l" t="t" r="r" b="b"/>
              <a:pathLst>
                <a:path w="18415" h="12700">
                  <a:moveTo>
                    <a:pt x="18135" y="0"/>
                  </a:moveTo>
                  <a:lnTo>
                    <a:pt x="5654" y="1455"/>
                  </a:lnTo>
                  <a:lnTo>
                    <a:pt x="0" y="12669"/>
                  </a:lnTo>
                </a:path>
              </a:pathLst>
            </a:custGeom>
            <a:ln w="8376">
              <a:solidFill>
                <a:srgbClr val="FF3657"/>
              </a:solidFill>
            </a:ln>
          </p:spPr>
          <p:txBody>
            <a:bodyPr wrap="square" lIns="0" tIns="0" rIns="0" bIns="0" rtlCol="0"/>
            <a:lstStyle/>
            <a:p>
              <a:endParaRPr/>
            </a:p>
          </p:txBody>
        </p:sp>
        <p:sp>
          <p:nvSpPr>
            <p:cNvPr id="122" name="object 122"/>
            <p:cNvSpPr/>
            <p:nvPr/>
          </p:nvSpPr>
          <p:spPr>
            <a:xfrm>
              <a:off x="10114053" y="2758857"/>
              <a:ext cx="22225" cy="70485"/>
            </a:xfrm>
            <a:custGeom>
              <a:avLst/>
              <a:gdLst/>
              <a:ahLst/>
              <a:cxnLst/>
              <a:rect l="l" t="t" r="r" b="b"/>
              <a:pathLst>
                <a:path w="22225" h="70485">
                  <a:moveTo>
                    <a:pt x="22041" y="0"/>
                  </a:moveTo>
                  <a:lnTo>
                    <a:pt x="0" y="43705"/>
                  </a:lnTo>
                  <a:lnTo>
                    <a:pt x="3141" y="70008"/>
                  </a:lnTo>
                </a:path>
              </a:pathLst>
            </a:custGeom>
            <a:ln w="8376">
              <a:solidFill>
                <a:srgbClr val="FF3657"/>
              </a:solidFill>
              <a:prstDash val="sysDash"/>
            </a:ln>
          </p:spPr>
          <p:txBody>
            <a:bodyPr wrap="square" lIns="0" tIns="0" rIns="0" bIns="0" rtlCol="0"/>
            <a:lstStyle/>
            <a:p>
              <a:endParaRPr/>
            </a:p>
          </p:txBody>
        </p:sp>
        <p:sp>
          <p:nvSpPr>
            <p:cNvPr id="123" name="object 123"/>
            <p:cNvSpPr/>
            <p:nvPr/>
          </p:nvSpPr>
          <p:spPr>
            <a:xfrm>
              <a:off x="10118189" y="2837184"/>
              <a:ext cx="1905" cy="12700"/>
            </a:xfrm>
            <a:custGeom>
              <a:avLst/>
              <a:gdLst/>
              <a:ahLst/>
              <a:cxnLst/>
              <a:rect l="l" t="t" r="r" b="b"/>
              <a:pathLst>
                <a:path w="1904" h="12700">
                  <a:moveTo>
                    <a:pt x="0" y="0"/>
                  </a:moveTo>
                  <a:lnTo>
                    <a:pt x="1486" y="12481"/>
                  </a:lnTo>
                </a:path>
              </a:pathLst>
            </a:custGeom>
            <a:ln w="8376">
              <a:solidFill>
                <a:srgbClr val="FF3657"/>
              </a:solidFill>
            </a:ln>
          </p:spPr>
          <p:txBody>
            <a:bodyPr wrap="square" lIns="0" tIns="0" rIns="0" bIns="0" rtlCol="0"/>
            <a:lstStyle/>
            <a:p>
              <a:endParaRPr/>
            </a:p>
          </p:txBody>
        </p:sp>
        <p:sp>
          <p:nvSpPr>
            <p:cNvPr id="124" name="object 124"/>
            <p:cNvSpPr/>
            <p:nvPr/>
          </p:nvSpPr>
          <p:spPr>
            <a:xfrm>
              <a:off x="11006890" y="7288661"/>
              <a:ext cx="11430" cy="6350"/>
            </a:xfrm>
            <a:custGeom>
              <a:avLst/>
              <a:gdLst/>
              <a:ahLst/>
              <a:cxnLst/>
              <a:rect l="l" t="t" r="r" b="b"/>
              <a:pathLst>
                <a:path w="11429" h="6350">
                  <a:moveTo>
                    <a:pt x="0" y="0"/>
                  </a:moveTo>
                  <a:lnTo>
                    <a:pt x="3266" y="1821"/>
                  </a:lnTo>
                  <a:lnTo>
                    <a:pt x="6931" y="3874"/>
                  </a:lnTo>
                  <a:lnTo>
                    <a:pt x="10963" y="6125"/>
                  </a:lnTo>
                </a:path>
              </a:pathLst>
            </a:custGeom>
            <a:ln w="8376">
              <a:solidFill>
                <a:srgbClr val="FF3657"/>
              </a:solidFill>
            </a:ln>
          </p:spPr>
          <p:txBody>
            <a:bodyPr wrap="square" lIns="0" tIns="0" rIns="0" bIns="0" rtlCol="0"/>
            <a:lstStyle/>
            <a:p>
              <a:endParaRPr/>
            </a:p>
          </p:txBody>
        </p:sp>
        <p:sp>
          <p:nvSpPr>
            <p:cNvPr id="125" name="object 125"/>
            <p:cNvSpPr/>
            <p:nvPr/>
          </p:nvSpPr>
          <p:spPr>
            <a:xfrm>
              <a:off x="10767597" y="7302990"/>
              <a:ext cx="842644" cy="751840"/>
            </a:xfrm>
            <a:custGeom>
              <a:avLst/>
              <a:gdLst/>
              <a:ahLst/>
              <a:cxnLst/>
              <a:rect l="l" t="t" r="r" b="b"/>
              <a:pathLst>
                <a:path w="842645" h="751840">
                  <a:moveTo>
                    <a:pt x="264881" y="0"/>
                  </a:moveTo>
                  <a:lnTo>
                    <a:pt x="303241" y="21646"/>
                  </a:lnTo>
                  <a:lnTo>
                    <a:pt x="349006" y="47729"/>
                  </a:lnTo>
                  <a:lnTo>
                    <a:pt x="399102" y="76648"/>
                  </a:lnTo>
                  <a:lnTo>
                    <a:pt x="450450" y="106803"/>
                  </a:lnTo>
                  <a:lnTo>
                    <a:pt x="499977" y="136592"/>
                  </a:lnTo>
                  <a:lnTo>
                    <a:pt x="544605" y="164415"/>
                  </a:lnTo>
                  <a:lnTo>
                    <a:pt x="581258" y="188673"/>
                  </a:lnTo>
                  <a:lnTo>
                    <a:pt x="646309" y="237660"/>
                  </a:lnTo>
                  <a:lnTo>
                    <a:pt x="694151" y="270766"/>
                  </a:lnTo>
                  <a:lnTo>
                    <a:pt x="743503" y="305103"/>
                  </a:lnTo>
                  <a:lnTo>
                    <a:pt x="787482" y="338691"/>
                  </a:lnTo>
                  <a:lnTo>
                    <a:pt x="819204" y="369551"/>
                  </a:lnTo>
                  <a:lnTo>
                    <a:pt x="835423" y="440441"/>
                  </a:lnTo>
                  <a:lnTo>
                    <a:pt x="840656" y="497457"/>
                  </a:lnTo>
                  <a:lnTo>
                    <a:pt x="842168" y="555119"/>
                  </a:lnTo>
                  <a:lnTo>
                    <a:pt x="834644" y="601793"/>
                  </a:lnTo>
                  <a:lnTo>
                    <a:pt x="778323" y="637608"/>
                  </a:lnTo>
                  <a:lnTo>
                    <a:pt x="729235" y="647998"/>
                  </a:lnTo>
                  <a:lnTo>
                    <a:pt x="672857" y="655981"/>
                  </a:lnTo>
                  <a:lnTo>
                    <a:pt x="614185" y="663512"/>
                  </a:lnTo>
                  <a:lnTo>
                    <a:pt x="558213" y="672544"/>
                  </a:lnTo>
                  <a:lnTo>
                    <a:pt x="504017" y="688638"/>
                  </a:lnTo>
                  <a:lnTo>
                    <a:pt x="463909" y="708977"/>
                  </a:lnTo>
                  <a:lnTo>
                    <a:pt x="430967" y="729196"/>
                  </a:lnTo>
                  <a:lnTo>
                    <a:pt x="398268" y="744929"/>
                  </a:lnTo>
                  <a:lnTo>
                    <a:pt x="358889" y="751809"/>
                  </a:lnTo>
                  <a:lnTo>
                    <a:pt x="318586" y="743507"/>
                  </a:lnTo>
                  <a:lnTo>
                    <a:pt x="284568" y="722527"/>
                  </a:lnTo>
                  <a:lnTo>
                    <a:pt x="252112" y="697771"/>
                  </a:lnTo>
                  <a:lnTo>
                    <a:pt x="216494" y="678142"/>
                  </a:lnTo>
                  <a:lnTo>
                    <a:pt x="172989" y="672544"/>
                  </a:lnTo>
                  <a:lnTo>
                    <a:pt x="125597" y="678173"/>
                  </a:lnTo>
                  <a:lnTo>
                    <a:pt x="77404" y="685873"/>
                  </a:lnTo>
                  <a:lnTo>
                    <a:pt x="33757" y="693994"/>
                  </a:lnTo>
                  <a:lnTo>
                    <a:pt x="0" y="700889"/>
                  </a:lnTo>
                </a:path>
              </a:pathLst>
            </a:custGeom>
            <a:ln w="8376">
              <a:solidFill>
                <a:srgbClr val="FF3657"/>
              </a:solidFill>
              <a:prstDash val="sysDash"/>
            </a:ln>
          </p:spPr>
          <p:txBody>
            <a:bodyPr wrap="square" lIns="0" tIns="0" rIns="0" bIns="0" rtlCol="0"/>
            <a:lstStyle/>
            <a:p>
              <a:endParaRPr/>
            </a:p>
          </p:txBody>
        </p:sp>
        <p:sp>
          <p:nvSpPr>
            <p:cNvPr id="126" name="object 126"/>
            <p:cNvSpPr/>
            <p:nvPr/>
          </p:nvSpPr>
          <p:spPr>
            <a:xfrm>
              <a:off x="10746708" y="8005645"/>
              <a:ext cx="12700" cy="15875"/>
            </a:xfrm>
            <a:custGeom>
              <a:avLst/>
              <a:gdLst/>
              <a:ahLst/>
              <a:cxnLst/>
              <a:rect l="l" t="t" r="r" b="b"/>
              <a:pathLst>
                <a:path w="12700" h="15875">
                  <a:moveTo>
                    <a:pt x="12669" y="0"/>
                  </a:moveTo>
                  <a:lnTo>
                    <a:pt x="4879" y="1685"/>
                  </a:lnTo>
                  <a:lnTo>
                    <a:pt x="418" y="2701"/>
                  </a:lnTo>
                  <a:lnTo>
                    <a:pt x="0" y="15266"/>
                  </a:lnTo>
                </a:path>
              </a:pathLst>
            </a:custGeom>
            <a:ln w="8376">
              <a:solidFill>
                <a:srgbClr val="FF3657"/>
              </a:solidFill>
            </a:ln>
          </p:spPr>
          <p:txBody>
            <a:bodyPr wrap="square" lIns="0" tIns="0" rIns="0" bIns="0" rtlCol="0"/>
            <a:lstStyle/>
            <a:p>
              <a:endParaRPr/>
            </a:p>
          </p:txBody>
        </p:sp>
        <p:sp>
          <p:nvSpPr>
            <p:cNvPr id="127" name="object 127"/>
            <p:cNvSpPr/>
            <p:nvPr/>
          </p:nvSpPr>
          <p:spPr>
            <a:xfrm>
              <a:off x="10736071" y="8037272"/>
              <a:ext cx="144145" cy="770890"/>
            </a:xfrm>
            <a:custGeom>
              <a:avLst/>
              <a:gdLst/>
              <a:ahLst/>
              <a:cxnLst/>
              <a:rect l="l" t="t" r="r" b="b"/>
              <a:pathLst>
                <a:path w="144145" h="770890">
                  <a:moveTo>
                    <a:pt x="10083" y="0"/>
                  </a:moveTo>
                  <a:lnTo>
                    <a:pt x="0" y="300744"/>
                  </a:lnTo>
                  <a:lnTo>
                    <a:pt x="10879" y="499607"/>
                  </a:lnTo>
                  <a:lnTo>
                    <a:pt x="30793" y="601075"/>
                  </a:lnTo>
                  <a:lnTo>
                    <a:pt x="43836" y="654978"/>
                  </a:lnTo>
                  <a:lnTo>
                    <a:pt x="72364" y="692387"/>
                  </a:lnTo>
                  <a:lnTo>
                    <a:pt x="89249" y="706567"/>
                  </a:lnTo>
                  <a:lnTo>
                    <a:pt x="108635" y="727331"/>
                  </a:lnTo>
                  <a:lnTo>
                    <a:pt x="127746" y="750187"/>
                  </a:lnTo>
                  <a:lnTo>
                    <a:pt x="143807" y="770646"/>
                  </a:lnTo>
                </a:path>
              </a:pathLst>
            </a:custGeom>
            <a:ln w="8376">
              <a:solidFill>
                <a:srgbClr val="FF3657"/>
              </a:solidFill>
              <a:prstDash val="sysDash"/>
            </a:ln>
          </p:spPr>
          <p:txBody>
            <a:bodyPr wrap="square" lIns="0" tIns="0" rIns="0" bIns="0" rtlCol="0"/>
            <a:lstStyle/>
            <a:p>
              <a:endParaRPr/>
            </a:p>
          </p:txBody>
        </p:sp>
        <p:sp>
          <p:nvSpPr>
            <p:cNvPr id="128" name="object 128"/>
            <p:cNvSpPr/>
            <p:nvPr/>
          </p:nvSpPr>
          <p:spPr>
            <a:xfrm>
              <a:off x="10882108" y="8814433"/>
              <a:ext cx="10795" cy="17780"/>
            </a:xfrm>
            <a:custGeom>
              <a:avLst/>
              <a:gdLst/>
              <a:ahLst/>
              <a:cxnLst/>
              <a:rect l="l" t="t" r="r" b="b"/>
              <a:pathLst>
                <a:path w="10795" h="17779">
                  <a:moveTo>
                    <a:pt x="2722" y="0"/>
                  </a:moveTo>
                  <a:lnTo>
                    <a:pt x="7402" y="6198"/>
                  </a:lnTo>
                  <a:lnTo>
                    <a:pt x="10219" y="10072"/>
                  </a:lnTo>
                  <a:lnTo>
                    <a:pt x="0" y="17381"/>
                  </a:lnTo>
                </a:path>
              </a:pathLst>
            </a:custGeom>
            <a:ln w="8376">
              <a:solidFill>
                <a:srgbClr val="FF3657"/>
              </a:solidFill>
            </a:ln>
          </p:spPr>
          <p:txBody>
            <a:bodyPr wrap="square" lIns="0" tIns="0" rIns="0" bIns="0" rtlCol="0"/>
            <a:lstStyle/>
            <a:p>
              <a:endParaRPr/>
            </a:p>
          </p:txBody>
        </p:sp>
        <p:sp>
          <p:nvSpPr>
            <p:cNvPr id="129" name="object 129"/>
            <p:cNvSpPr/>
            <p:nvPr/>
          </p:nvSpPr>
          <p:spPr>
            <a:xfrm>
              <a:off x="10125073" y="7940318"/>
              <a:ext cx="743585" cy="1092200"/>
            </a:xfrm>
            <a:custGeom>
              <a:avLst/>
              <a:gdLst/>
              <a:ahLst/>
              <a:cxnLst/>
              <a:rect l="l" t="t" r="r" b="b"/>
              <a:pathLst>
                <a:path w="743584" h="1092200">
                  <a:moveTo>
                    <a:pt x="743516" y="901176"/>
                  </a:moveTo>
                  <a:lnTo>
                    <a:pt x="476948" y="1092050"/>
                  </a:lnTo>
                  <a:lnTo>
                    <a:pt x="277206" y="1070407"/>
                  </a:lnTo>
                  <a:lnTo>
                    <a:pt x="248600" y="1061179"/>
                  </a:lnTo>
                  <a:lnTo>
                    <a:pt x="206215" y="1027833"/>
                  </a:lnTo>
                  <a:lnTo>
                    <a:pt x="172874" y="988325"/>
                  </a:lnTo>
                  <a:lnTo>
                    <a:pt x="144289" y="910216"/>
                  </a:lnTo>
                  <a:lnTo>
                    <a:pt x="135365" y="853357"/>
                  </a:lnTo>
                  <a:lnTo>
                    <a:pt x="128790" y="790667"/>
                  </a:lnTo>
                  <a:lnTo>
                    <a:pt x="123645" y="726676"/>
                  </a:lnTo>
                  <a:lnTo>
                    <a:pt x="119007" y="665911"/>
                  </a:lnTo>
                  <a:lnTo>
                    <a:pt x="113956" y="612904"/>
                  </a:lnTo>
                  <a:lnTo>
                    <a:pt x="107570" y="572182"/>
                  </a:lnTo>
                  <a:lnTo>
                    <a:pt x="98928" y="548276"/>
                  </a:lnTo>
                  <a:lnTo>
                    <a:pt x="95380" y="521312"/>
                  </a:lnTo>
                  <a:lnTo>
                    <a:pt x="109424" y="484312"/>
                  </a:lnTo>
                  <a:lnTo>
                    <a:pt x="132738" y="440173"/>
                  </a:lnTo>
                  <a:lnTo>
                    <a:pt x="156996" y="391797"/>
                  </a:lnTo>
                  <a:lnTo>
                    <a:pt x="173875" y="342082"/>
                  </a:lnTo>
                  <a:lnTo>
                    <a:pt x="175052" y="293928"/>
                  </a:lnTo>
                  <a:lnTo>
                    <a:pt x="155180" y="223013"/>
                  </a:lnTo>
                  <a:lnTo>
                    <a:pt x="129899" y="157504"/>
                  </a:lnTo>
                  <a:lnTo>
                    <a:pt x="108163" y="109399"/>
                  </a:lnTo>
                  <a:lnTo>
                    <a:pt x="98928" y="90698"/>
                  </a:lnTo>
                  <a:lnTo>
                    <a:pt x="0" y="0"/>
                  </a:lnTo>
                </a:path>
              </a:pathLst>
            </a:custGeom>
            <a:ln w="8376">
              <a:solidFill>
                <a:srgbClr val="FF3657"/>
              </a:solidFill>
              <a:prstDash val="sysDash"/>
            </a:ln>
          </p:spPr>
          <p:txBody>
            <a:bodyPr wrap="square" lIns="0" tIns="0" rIns="0" bIns="0" rtlCol="0"/>
            <a:lstStyle/>
            <a:p>
              <a:endParaRPr/>
            </a:p>
          </p:txBody>
        </p:sp>
        <p:pic>
          <p:nvPicPr>
            <p:cNvPr id="130" name="object 130"/>
            <p:cNvPicPr/>
            <p:nvPr/>
          </p:nvPicPr>
          <p:blipFill>
            <a:blip r:embed="rId18" cstate="screen">
              <a:extLst>
                <a:ext uri="{28A0092B-C50C-407E-A947-70E740481C1C}">
                  <a14:useLocalDpi xmlns:a14="http://schemas.microsoft.com/office/drawing/2010/main"/>
                </a:ext>
              </a:extLst>
            </a:blip>
            <a:stretch>
              <a:fillRect/>
            </a:stretch>
          </p:blipFill>
          <p:spPr>
            <a:xfrm>
              <a:off x="9870192" y="7922022"/>
              <a:ext cx="252945" cy="123482"/>
            </a:xfrm>
            <a:prstGeom prst="rect">
              <a:avLst/>
            </a:prstGeom>
          </p:spPr>
        </p:pic>
        <p:sp>
          <p:nvSpPr>
            <p:cNvPr id="131" name="object 131"/>
            <p:cNvSpPr/>
            <p:nvPr/>
          </p:nvSpPr>
          <p:spPr>
            <a:xfrm>
              <a:off x="9763443" y="8057397"/>
              <a:ext cx="109855" cy="322580"/>
            </a:xfrm>
            <a:custGeom>
              <a:avLst/>
              <a:gdLst/>
              <a:ahLst/>
              <a:cxnLst/>
              <a:rect l="l" t="t" r="r" b="b"/>
              <a:pathLst>
                <a:path w="109854" h="322579">
                  <a:moveTo>
                    <a:pt x="109619" y="0"/>
                  </a:moveTo>
                  <a:lnTo>
                    <a:pt x="93012" y="203218"/>
                  </a:lnTo>
                  <a:lnTo>
                    <a:pt x="0" y="322283"/>
                  </a:lnTo>
                </a:path>
              </a:pathLst>
            </a:custGeom>
            <a:ln w="8376">
              <a:solidFill>
                <a:srgbClr val="FF3657"/>
              </a:solidFill>
              <a:prstDash val="sysDash"/>
            </a:ln>
          </p:spPr>
          <p:txBody>
            <a:bodyPr wrap="square" lIns="0" tIns="0" rIns="0" bIns="0" rtlCol="0"/>
            <a:lstStyle/>
            <a:p>
              <a:endParaRPr/>
            </a:p>
          </p:txBody>
        </p:sp>
        <p:sp>
          <p:nvSpPr>
            <p:cNvPr id="132" name="object 132"/>
            <p:cNvSpPr/>
            <p:nvPr/>
          </p:nvSpPr>
          <p:spPr>
            <a:xfrm>
              <a:off x="9738174" y="8386042"/>
              <a:ext cx="20320" cy="10160"/>
            </a:xfrm>
            <a:custGeom>
              <a:avLst/>
              <a:gdLst/>
              <a:ahLst/>
              <a:cxnLst/>
              <a:rect l="l" t="t" r="r" b="b"/>
              <a:pathLst>
                <a:path w="20320" h="10159">
                  <a:moveTo>
                    <a:pt x="20303" y="0"/>
                  </a:moveTo>
                  <a:lnTo>
                    <a:pt x="12565" y="9905"/>
                  </a:lnTo>
                  <a:lnTo>
                    <a:pt x="0" y="9905"/>
                  </a:lnTo>
                </a:path>
              </a:pathLst>
            </a:custGeom>
            <a:ln w="8376">
              <a:solidFill>
                <a:srgbClr val="FF3657"/>
              </a:solidFill>
            </a:ln>
          </p:spPr>
          <p:txBody>
            <a:bodyPr wrap="square" lIns="0" tIns="0" rIns="0" bIns="0" rtlCol="0"/>
            <a:lstStyle/>
            <a:p>
              <a:endParaRPr/>
            </a:p>
          </p:txBody>
        </p:sp>
        <p:sp>
          <p:nvSpPr>
            <p:cNvPr id="133" name="object 133"/>
            <p:cNvSpPr/>
            <p:nvPr/>
          </p:nvSpPr>
          <p:spPr>
            <a:xfrm>
              <a:off x="9640072" y="8395944"/>
              <a:ext cx="80645" cy="0"/>
            </a:xfrm>
            <a:custGeom>
              <a:avLst/>
              <a:gdLst/>
              <a:ahLst/>
              <a:cxnLst/>
              <a:rect l="l" t="t" r="r" b="b"/>
              <a:pathLst>
                <a:path w="80645">
                  <a:moveTo>
                    <a:pt x="80269" y="0"/>
                  </a:moveTo>
                  <a:lnTo>
                    <a:pt x="0" y="0"/>
                  </a:lnTo>
                </a:path>
              </a:pathLst>
            </a:custGeom>
            <a:ln w="8376">
              <a:solidFill>
                <a:srgbClr val="FF3657"/>
              </a:solidFill>
              <a:prstDash val="sysDash"/>
            </a:ln>
          </p:spPr>
          <p:txBody>
            <a:bodyPr wrap="square" lIns="0" tIns="0" rIns="0" bIns="0" rtlCol="0"/>
            <a:lstStyle/>
            <a:p>
              <a:endParaRPr/>
            </a:p>
          </p:txBody>
        </p:sp>
        <p:sp>
          <p:nvSpPr>
            <p:cNvPr id="134" name="object 134"/>
            <p:cNvSpPr/>
            <p:nvPr/>
          </p:nvSpPr>
          <p:spPr>
            <a:xfrm>
              <a:off x="9609881" y="8386897"/>
              <a:ext cx="21590" cy="9525"/>
            </a:xfrm>
            <a:custGeom>
              <a:avLst/>
              <a:gdLst/>
              <a:ahLst/>
              <a:cxnLst/>
              <a:rect l="l" t="t" r="r" b="b"/>
              <a:pathLst>
                <a:path w="21590" h="9525">
                  <a:moveTo>
                    <a:pt x="21276" y="9046"/>
                  </a:moveTo>
                  <a:lnTo>
                    <a:pt x="8711" y="9046"/>
                  </a:lnTo>
                  <a:lnTo>
                    <a:pt x="0" y="0"/>
                  </a:lnTo>
                </a:path>
              </a:pathLst>
            </a:custGeom>
            <a:ln w="8376">
              <a:solidFill>
                <a:srgbClr val="FF3657"/>
              </a:solidFill>
            </a:ln>
          </p:spPr>
          <p:txBody>
            <a:bodyPr wrap="square" lIns="0" tIns="0" rIns="0" bIns="0" rtlCol="0"/>
            <a:lstStyle/>
            <a:p>
              <a:endParaRPr/>
            </a:p>
          </p:txBody>
        </p:sp>
        <p:sp>
          <p:nvSpPr>
            <p:cNvPr id="135" name="object 135"/>
            <p:cNvSpPr/>
            <p:nvPr/>
          </p:nvSpPr>
          <p:spPr>
            <a:xfrm>
              <a:off x="9304814" y="8070059"/>
              <a:ext cx="293370" cy="304800"/>
            </a:xfrm>
            <a:custGeom>
              <a:avLst/>
              <a:gdLst/>
              <a:ahLst/>
              <a:cxnLst/>
              <a:rect l="l" t="t" r="r" b="b"/>
              <a:pathLst>
                <a:path w="293370" h="304800">
                  <a:moveTo>
                    <a:pt x="293101" y="304409"/>
                  </a:moveTo>
                  <a:lnTo>
                    <a:pt x="0" y="0"/>
                  </a:lnTo>
                </a:path>
              </a:pathLst>
            </a:custGeom>
            <a:ln w="8376">
              <a:solidFill>
                <a:srgbClr val="FF3657"/>
              </a:solidFill>
              <a:prstDash val="sysDash"/>
            </a:ln>
          </p:spPr>
          <p:txBody>
            <a:bodyPr wrap="square" lIns="0" tIns="0" rIns="0" bIns="0" rtlCol="0"/>
            <a:lstStyle/>
            <a:p>
              <a:endParaRPr/>
            </a:p>
          </p:txBody>
        </p:sp>
        <p:sp>
          <p:nvSpPr>
            <p:cNvPr id="136" name="object 136"/>
            <p:cNvSpPr/>
            <p:nvPr/>
          </p:nvSpPr>
          <p:spPr>
            <a:xfrm>
              <a:off x="9290117" y="8042449"/>
              <a:ext cx="8890" cy="21590"/>
            </a:xfrm>
            <a:custGeom>
              <a:avLst/>
              <a:gdLst/>
              <a:ahLst/>
              <a:cxnLst/>
              <a:rect l="l" t="t" r="r" b="b"/>
              <a:pathLst>
                <a:path w="8890" h="21590">
                  <a:moveTo>
                    <a:pt x="8711" y="21402"/>
                  </a:moveTo>
                  <a:lnTo>
                    <a:pt x="0" y="12355"/>
                  </a:lnTo>
                  <a:lnTo>
                    <a:pt x="2314" y="0"/>
                  </a:lnTo>
                </a:path>
              </a:pathLst>
            </a:custGeom>
            <a:ln w="8376">
              <a:solidFill>
                <a:srgbClr val="FF3657"/>
              </a:solidFill>
            </a:ln>
          </p:spPr>
          <p:txBody>
            <a:bodyPr wrap="square" lIns="0" tIns="0" rIns="0" bIns="0" rtlCol="0"/>
            <a:lstStyle/>
            <a:p>
              <a:endParaRPr/>
            </a:p>
          </p:txBody>
        </p:sp>
        <p:sp>
          <p:nvSpPr>
            <p:cNvPr id="137" name="object 137"/>
            <p:cNvSpPr/>
            <p:nvPr/>
          </p:nvSpPr>
          <p:spPr>
            <a:xfrm>
              <a:off x="9295682" y="7776610"/>
              <a:ext cx="28575" cy="248920"/>
            </a:xfrm>
            <a:custGeom>
              <a:avLst/>
              <a:gdLst/>
              <a:ahLst/>
              <a:cxnLst/>
              <a:rect l="l" t="t" r="r" b="b"/>
              <a:pathLst>
                <a:path w="28575" h="248920">
                  <a:moveTo>
                    <a:pt x="0" y="248547"/>
                  </a:moveTo>
                  <a:lnTo>
                    <a:pt x="28417" y="97305"/>
                  </a:lnTo>
                  <a:lnTo>
                    <a:pt x="356" y="0"/>
                  </a:lnTo>
                </a:path>
              </a:pathLst>
            </a:custGeom>
            <a:ln w="8376">
              <a:solidFill>
                <a:srgbClr val="FF3657"/>
              </a:solidFill>
              <a:prstDash val="sysDash"/>
            </a:ln>
          </p:spPr>
          <p:txBody>
            <a:bodyPr wrap="square" lIns="0" tIns="0" rIns="0" bIns="0" rtlCol="0"/>
            <a:lstStyle/>
            <a:p>
              <a:endParaRPr/>
            </a:p>
          </p:txBody>
        </p:sp>
        <p:sp>
          <p:nvSpPr>
            <p:cNvPr id="138" name="object 138"/>
            <p:cNvSpPr/>
            <p:nvPr/>
          </p:nvSpPr>
          <p:spPr>
            <a:xfrm>
              <a:off x="9278391" y="7751549"/>
              <a:ext cx="15240" cy="17145"/>
            </a:xfrm>
            <a:custGeom>
              <a:avLst/>
              <a:gdLst/>
              <a:ahLst/>
              <a:cxnLst/>
              <a:rect l="l" t="t" r="r" b="b"/>
              <a:pathLst>
                <a:path w="15240" h="17145">
                  <a:moveTo>
                    <a:pt x="15203" y="16606"/>
                  </a:moveTo>
                  <a:lnTo>
                    <a:pt x="11727" y="4533"/>
                  </a:lnTo>
                  <a:lnTo>
                    <a:pt x="0" y="0"/>
                  </a:lnTo>
                </a:path>
              </a:pathLst>
            </a:custGeom>
            <a:ln w="8376">
              <a:solidFill>
                <a:srgbClr val="FF3657"/>
              </a:solidFill>
            </a:ln>
          </p:spPr>
          <p:txBody>
            <a:bodyPr wrap="square" lIns="0" tIns="0" rIns="0" bIns="0" rtlCol="0"/>
            <a:lstStyle/>
            <a:p>
              <a:endParaRPr/>
            </a:p>
          </p:txBody>
        </p:sp>
        <p:sp>
          <p:nvSpPr>
            <p:cNvPr id="139" name="object 139"/>
            <p:cNvSpPr/>
            <p:nvPr/>
          </p:nvSpPr>
          <p:spPr>
            <a:xfrm>
              <a:off x="8825415" y="7535291"/>
              <a:ext cx="437515" cy="210820"/>
            </a:xfrm>
            <a:custGeom>
              <a:avLst/>
              <a:gdLst/>
              <a:ahLst/>
              <a:cxnLst/>
              <a:rect l="l" t="t" r="r" b="b"/>
              <a:pathLst>
                <a:path w="437515" h="210820">
                  <a:moveTo>
                    <a:pt x="437295" y="210203"/>
                  </a:moveTo>
                  <a:lnTo>
                    <a:pt x="334440" y="170455"/>
                  </a:lnTo>
                  <a:lnTo>
                    <a:pt x="108729" y="103839"/>
                  </a:lnTo>
                  <a:lnTo>
                    <a:pt x="0" y="0"/>
                  </a:lnTo>
                </a:path>
              </a:pathLst>
            </a:custGeom>
            <a:ln w="8376">
              <a:solidFill>
                <a:srgbClr val="FF3657"/>
              </a:solidFill>
              <a:prstDash val="sysDash"/>
            </a:ln>
          </p:spPr>
          <p:txBody>
            <a:bodyPr wrap="square" lIns="0" tIns="0" rIns="0" bIns="0" rtlCol="0"/>
            <a:lstStyle/>
            <a:p>
              <a:endParaRPr/>
            </a:p>
          </p:txBody>
        </p:sp>
        <p:sp>
          <p:nvSpPr>
            <p:cNvPr id="140" name="object 140"/>
            <p:cNvSpPr/>
            <p:nvPr/>
          </p:nvSpPr>
          <p:spPr>
            <a:xfrm>
              <a:off x="8810244" y="7508377"/>
              <a:ext cx="9525" cy="21590"/>
            </a:xfrm>
            <a:custGeom>
              <a:avLst/>
              <a:gdLst/>
              <a:ahLst/>
              <a:cxnLst/>
              <a:rect l="l" t="t" r="r" b="b"/>
              <a:pathLst>
                <a:path w="9525" h="21590">
                  <a:moveTo>
                    <a:pt x="9088" y="21109"/>
                  </a:moveTo>
                  <a:lnTo>
                    <a:pt x="0" y="12428"/>
                  </a:lnTo>
                  <a:lnTo>
                    <a:pt x="1842" y="0"/>
                  </a:lnTo>
                </a:path>
              </a:pathLst>
            </a:custGeom>
            <a:ln w="8376">
              <a:solidFill>
                <a:srgbClr val="FF3657"/>
              </a:solidFill>
            </a:ln>
          </p:spPr>
          <p:txBody>
            <a:bodyPr wrap="square" lIns="0" tIns="0" rIns="0" bIns="0" rtlCol="0"/>
            <a:lstStyle/>
            <a:p>
              <a:endParaRPr/>
            </a:p>
          </p:txBody>
        </p:sp>
        <p:sp>
          <p:nvSpPr>
            <p:cNvPr id="141" name="object 141"/>
            <p:cNvSpPr/>
            <p:nvPr/>
          </p:nvSpPr>
          <p:spPr>
            <a:xfrm>
              <a:off x="8603791" y="7231073"/>
              <a:ext cx="227329" cy="261620"/>
            </a:xfrm>
            <a:custGeom>
              <a:avLst/>
              <a:gdLst/>
              <a:ahLst/>
              <a:cxnLst/>
              <a:rect l="l" t="t" r="r" b="b"/>
              <a:pathLst>
                <a:path w="227329" h="261620">
                  <a:moveTo>
                    <a:pt x="210663" y="261290"/>
                  </a:moveTo>
                  <a:lnTo>
                    <a:pt x="226987" y="150958"/>
                  </a:lnTo>
                  <a:lnTo>
                    <a:pt x="172623" y="67202"/>
                  </a:lnTo>
                  <a:lnTo>
                    <a:pt x="0" y="0"/>
                  </a:lnTo>
                </a:path>
              </a:pathLst>
            </a:custGeom>
            <a:ln w="8376">
              <a:solidFill>
                <a:srgbClr val="FF3657"/>
              </a:solidFill>
              <a:prstDash val="sysDash"/>
            </a:ln>
          </p:spPr>
          <p:txBody>
            <a:bodyPr wrap="square" lIns="0" tIns="0" rIns="0" bIns="0" rtlCol="0"/>
            <a:lstStyle/>
            <a:p>
              <a:endParaRPr/>
            </a:p>
          </p:txBody>
        </p:sp>
        <p:sp>
          <p:nvSpPr>
            <p:cNvPr id="142" name="object 142"/>
            <p:cNvSpPr/>
            <p:nvPr/>
          </p:nvSpPr>
          <p:spPr>
            <a:xfrm>
              <a:off x="8581224" y="7211452"/>
              <a:ext cx="15240" cy="17145"/>
            </a:xfrm>
            <a:custGeom>
              <a:avLst/>
              <a:gdLst/>
              <a:ahLst/>
              <a:cxnLst/>
              <a:rect l="l" t="t" r="r" b="b"/>
              <a:pathLst>
                <a:path w="15240" h="17145">
                  <a:moveTo>
                    <a:pt x="15025" y="16680"/>
                  </a:moveTo>
                  <a:lnTo>
                    <a:pt x="3319" y="12125"/>
                  </a:lnTo>
                  <a:lnTo>
                    <a:pt x="0" y="0"/>
                  </a:lnTo>
                </a:path>
              </a:pathLst>
            </a:custGeom>
            <a:ln w="8376">
              <a:solidFill>
                <a:srgbClr val="FF3657"/>
              </a:solidFill>
            </a:ln>
          </p:spPr>
          <p:txBody>
            <a:bodyPr wrap="square" lIns="0" tIns="0" rIns="0" bIns="0" rtlCol="0"/>
            <a:lstStyle/>
            <a:p>
              <a:endParaRPr/>
            </a:p>
          </p:txBody>
        </p:sp>
        <p:sp>
          <p:nvSpPr>
            <p:cNvPr id="143" name="object 143"/>
            <p:cNvSpPr/>
            <p:nvPr/>
          </p:nvSpPr>
          <p:spPr>
            <a:xfrm>
              <a:off x="8245226" y="6848399"/>
              <a:ext cx="331470" cy="346710"/>
            </a:xfrm>
            <a:custGeom>
              <a:avLst/>
              <a:gdLst/>
              <a:ahLst/>
              <a:cxnLst/>
              <a:rect l="l" t="t" r="r" b="b"/>
              <a:pathLst>
                <a:path w="331470" h="346709">
                  <a:moveTo>
                    <a:pt x="331434" y="346387"/>
                  </a:moveTo>
                  <a:lnTo>
                    <a:pt x="286472" y="182099"/>
                  </a:lnTo>
                  <a:lnTo>
                    <a:pt x="0" y="0"/>
                  </a:lnTo>
                </a:path>
              </a:pathLst>
            </a:custGeom>
            <a:ln w="8376">
              <a:solidFill>
                <a:srgbClr val="FF3657"/>
              </a:solidFill>
              <a:prstDash val="sysDash"/>
            </a:ln>
          </p:spPr>
          <p:txBody>
            <a:bodyPr wrap="square" lIns="0" tIns="0" rIns="0" bIns="0" rtlCol="0"/>
            <a:lstStyle/>
            <a:p>
              <a:endParaRPr/>
            </a:p>
          </p:txBody>
        </p:sp>
        <p:sp>
          <p:nvSpPr>
            <p:cNvPr id="144" name="object 144"/>
            <p:cNvSpPr/>
            <p:nvPr/>
          </p:nvSpPr>
          <p:spPr>
            <a:xfrm>
              <a:off x="8227327" y="6824495"/>
              <a:ext cx="10795" cy="19685"/>
            </a:xfrm>
            <a:custGeom>
              <a:avLst/>
              <a:gdLst/>
              <a:ahLst/>
              <a:cxnLst/>
              <a:rect l="l" t="t" r="r" b="b"/>
              <a:pathLst>
                <a:path w="10795" h="19684">
                  <a:moveTo>
                    <a:pt x="10607" y="19266"/>
                  </a:moveTo>
                  <a:lnTo>
                    <a:pt x="0" y="12523"/>
                  </a:lnTo>
                  <a:lnTo>
                    <a:pt x="994" y="0"/>
                  </a:lnTo>
                </a:path>
              </a:pathLst>
            </a:custGeom>
            <a:ln w="8376">
              <a:solidFill>
                <a:srgbClr val="FF3657"/>
              </a:solidFill>
            </a:ln>
          </p:spPr>
          <p:txBody>
            <a:bodyPr wrap="square" lIns="0" tIns="0" rIns="0" bIns="0" rtlCol="0"/>
            <a:lstStyle/>
            <a:p>
              <a:endParaRPr/>
            </a:p>
          </p:txBody>
        </p:sp>
        <p:sp>
          <p:nvSpPr>
            <p:cNvPr id="145" name="object 145"/>
            <p:cNvSpPr/>
            <p:nvPr/>
          </p:nvSpPr>
          <p:spPr>
            <a:xfrm>
              <a:off x="8229672" y="6517823"/>
              <a:ext cx="23495" cy="290195"/>
            </a:xfrm>
            <a:custGeom>
              <a:avLst/>
              <a:gdLst/>
              <a:ahLst/>
              <a:cxnLst/>
              <a:rect l="l" t="t" r="r" b="b"/>
              <a:pathLst>
                <a:path w="23495" h="290195">
                  <a:moveTo>
                    <a:pt x="0" y="289635"/>
                  </a:moveTo>
                  <a:lnTo>
                    <a:pt x="22941" y="0"/>
                  </a:lnTo>
                </a:path>
              </a:pathLst>
            </a:custGeom>
            <a:ln w="8376">
              <a:solidFill>
                <a:srgbClr val="FF3657"/>
              </a:solidFill>
              <a:prstDash val="sysDash"/>
            </a:ln>
          </p:spPr>
          <p:txBody>
            <a:bodyPr wrap="square" lIns="0" tIns="0" rIns="0" bIns="0" rtlCol="0"/>
            <a:lstStyle/>
            <a:p>
              <a:endParaRPr/>
            </a:p>
          </p:txBody>
        </p:sp>
        <p:sp>
          <p:nvSpPr>
            <p:cNvPr id="146" name="object 146"/>
            <p:cNvSpPr/>
            <p:nvPr/>
          </p:nvSpPr>
          <p:spPr>
            <a:xfrm>
              <a:off x="8253291" y="6496785"/>
              <a:ext cx="13970" cy="12700"/>
            </a:xfrm>
            <a:custGeom>
              <a:avLst/>
              <a:gdLst/>
              <a:ahLst/>
              <a:cxnLst/>
              <a:rect l="l" t="t" r="r" b="b"/>
              <a:pathLst>
                <a:path w="13970" h="12700">
                  <a:moveTo>
                    <a:pt x="0" y="12523"/>
                  </a:moveTo>
                  <a:lnTo>
                    <a:pt x="994" y="0"/>
                  </a:lnTo>
                  <a:lnTo>
                    <a:pt x="13496" y="1204"/>
                  </a:lnTo>
                </a:path>
              </a:pathLst>
            </a:custGeom>
            <a:ln w="8376">
              <a:solidFill>
                <a:srgbClr val="FF3657"/>
              </a:solidFill>
            </a:ln>
          </p:spPr>
          <p:txBody>
            <a:bodyPr wrap="square" lIns="0" tIns="0" rIns="0" bIns="0" rtlCol="0"/>
            <a:lstStyle/>
            <a:p>
              <a:endParaRPr/>
            </a:p>
          </p:txBody>
        </p:sp>
        <p:sp>
          <p:nvSpPr>
            <p:cNvPr id="147" name="object 147"/>
            <p:cNvSpPr/>
            <p:nvPr/>
          </p:nvSpPr>
          <p:spPr>
            <a:xfrm>
              <a:off x="8282536" y="6499513"/>
              <a:ext cx="267970" cy="26034"/>
            </a:xfrm>
            <a:custGeom>
              <a:avLst/>
              <a:gdLst/>
              <a:ahLst/>
              <a:cxnLst/>
              <a:rect l="l" t="t" r="r" b="b"/>
              <a:pathLst>
                <a:path w="267970" h="26034">
                  <a:moveTo>
                    <a:pt x="0" y="0"/>
                  </a:moveTo>
                  <a:lnTo>
                    <a:pt x="267719" y="25863"/>
                  </a:lnTo>
                </a:path>
              </a:pathLst>
            </a:custGeom>
            <a:ln w="8376">
              <a:solidFill>
                <a:srgbClr val="FF3657"/>
              </a:solidFill>
              <a:prstDash val="sysDash"/>
            </a:ln>
          </p:spPr>
          <p:txBody>
            <a:bodyPr wrap="square" lIns="0" tIns="0" rIns="0" bIns="0" rtlCol="0"/>
            <a:lstStyle/>
            <a:p>
              <a:endParaRPr/>
            </a:p>
          </p:txBody>
        </p:sp>
        <p:sp>
          <p:nvSpPr>
            <p:cNvPr id="148" name="object 148"/>
            <p:cNvSpPr/>
            <p:nvPr/>
          </p:nvSpPr>
          <p:spPr>
            <a:xfrm>
              <a:off x="8558137" y="6515407"/>
              <a:ext cx="16510" cy="12065"/>
            </a:xfrm>
            <a:custGeom>
              <a:avLst/>
              <a:gdLst/>
              <a:ahLst/>
              <a:cxnLst/>
              <a:rect l="l" t="t" r="r" b="b"/>
              <a:pathLst>
                <a:path w="16509" h="12065">
                  <a:moveTo>
                    <a:pt x="0" y="10722"/>
                  </a:moveTo>
                  <a:lnTo>
                    <a:pt x="12502" y="11926"/>
                  </a:lnTo>
                  <a:lnTo>
                    <a:pt x="16449" y="0"/>
                  </a:lnTo>
                </a:path>
              </a:pathLst>
            </a:custGeom>
            <a:ln w="8376">
              <a:solidFill>
                <a:srgbClr val="FF3657"/>
              </a:solidFill>
            </a:ln>
          </p:spPr>
          <p:txBody>
            <a:bodyPr wrap="square" lIns="0" tIns="0" rIns="0" bIns="0" rtlCol="0"/>
            <a:lstStyle/>
            <a:p>
              <a:endParaRPr/>
            </a:p>
          </p:txBody>
        </p:sp>
        <p:sp>
          <p:nvSpPr>
            <p:cNvPr id="149" name="object 149"/>
            <p:cNvSpPr/>
            <p:nvPr/>
          </p:nvSpPr>
          <p:spPr>
            <a:xfrm>
              <a:off x="8538534" y="6053626"/>
              <a:ext cx="95885" cy="445770"/>
            </a:xfrm>
            <a:custGeom>
              <a:avLst/>
              <a:gdLst/>
              <a:ahLst/>
              <a:cxnLst/>
              <a:rect l="l" t="t" r="r" b="b"/>
              <a:pathLst>
                <a:path w="95884" h="445770">
                  <a:moveTo>
                    <a:pt x="41517" y="445263"/>
                  </a:moveTo>
                  <a:lnTo>
                    <a:pt x="95641" y="281593"/>
                  </a:lnTo>
                  <a:lnTo>
                    <a:pt x="0" y="0"/>
                  </a:lnTo>
                </a:path>
              </a:pathLst>
            </a:custGeom>
            <a:ln w="8376">
              <a:solidFill>
                <a:srgbClr val="FF3657"/>
              </a:solidFill>
              <a:prstDash val="sysDash"/>
            </a:ln>
          </p:spPr>
          <p:txBody>
            <a:bodyPr wrap="square" lIns="0" tIns="0" rIns="0" bIns="0" rtlCol="0"/>
            <a:lstStyle/>
            <a:p>
              <a:endParaRPr/>
            </a:p>
          </p:txBody>
        </p:sp>
        <p:sp>
          <p:nvSpPr>
            <p:cNvPr id="150" name="object 150"/>
            <p:cNvSpPr/>
            <p:nvPr/>
          </p:nvSpPr>
          <p:spPr>
            <a:xfrm>
              <a:off x="8520093" y="6033491"/>
              <a:ext cx="15875" cy="12065"/>
            </a:xfrm>
            <a:custGeom>
              <a:avLst/>
              <a:gdLst/>
              <a:ahLst/>
              <a:cxnLst/>
              <a:rect l="l" t="t" r="r" b="b"/>
              <a:pathLst>
                <a:path w="15875" h="12064">
                  <a:moveTo>
                    <a:pt x="15643" y="11894"/>
                  </a:moveTo>
                  <a:lnTo>
                    <a:pt x="11601" y="0"/>
                  </a:lnTo>
                  <a:lnTo>
                    <a:pt x="0" y="4837"/>
                  </a:lnTo>
                </a:path>
              </a:pathLst>
            </a:custGeom>
            <a:ln w="8376">
              <a:solidFill>
                <a:srgbClr val="FF3657"/>
              </a:solidFill>
            </a:ln>
          </p:spPr>
          <p:txBody>
            <a:bodyPr wrap="square" lIns="0" tIns="0" rIns="0" bIns="0" rtlCol="0"/>
            <a:lstStyle/>
            <a:p>
              <a:endParaRPr/>
            </a:p>
          </p:txBody>
        </p:sp>
        <p:sp>
          <p:nvSpPr>
            <p:cNvPr id="151" name="object 151"/>
            <p:cNvSpPr/>
            <p:nvPr/>
          </p:nvSpPr>
          <p:spPr>
            <a:xfrm>
              <a:off x="8246531" y="6044661"/>
              <a:ext cx="258445" cy="107950"/>
            </a:xfrm>
            <a:custGeom>
              <a:avLst/>
              <a:gdLst/>
              <a:ahLst/>
              <a:cxnLst/>
              <a:rect l="l" t="t" r="r" b="b"/>
              <a:pathLst>
                <a:path w="258445" h="107950">
                  <a:moveTo>
                    <a:pt x="258369" y="0"/>
                  </a:moveTo>
                  <a:lnTo>
                    <a:pt x="0" y="107734"/>
                  </a:lnTo>
                </a:path>
              </a:pathLst>
            </a:custGeom>
            <a:ln w="8376">
              <a:solidFill>
                <a:srgbClr val="FF3657"/>
              </a:solidFill>
              <a:prstDash val="sysDash"/>
            </a:ln>
          </p:spPr>
          <p:txBody>
            <a:bodyPr wrap="square" lIns="0" tIns="0" rIns="0" bIns="0" rtlCol="0"/>
            <a:lstStyle/>
            <a:p>
              <a:endParaRPr/>
            </a:p>
          </p:txBody>
        </p:sp>
        <p:sp>
          <p:nvSpPr>
            <p:cNvPr id="152" name="object 152"/>
            <p:cNvSpPr/>
            <p:nvPr/>
          </p:nvSpPr>
          <p:spPr>
            <a:xfrm>
              <a:off x="8223118" y="6148563"/>
              <a:ext cx="15875" cy="12065"/>
            </a:xfrm>
            <a:custGeom>
              <a:avLst/>
              <a:gdLst/>
              <a:ahLst/>
              <a:cxnLst/>
              <a:rect l="l" t="t" r="r" b="b"/>
              <a:pathLst>
                <a:path w="15875" h="12064">
                  <a:moveTo>
                    <a:pt x="15811" y="7005"/>
                  </a:moveTo>
                  <a:lnTo>
                    <a:pt x="4209" y="11842"/>
                  </a:lnTo>
                  <a:lnTo>
                    <a:pt x="0" y="0"/>
                  </a:lnTo>
                </a:path>
              </a:pathLst>
            </a:custGeom>
            <a:ln w="8376">
              <a:solidFill>
                <a:srgbClr val="FF3657"/>
              </a:solidFill>
            </a:ln>
          </p:spPr>
          <p:txBody>
            <a:bodyPr wrap="square" lIns="0" tIns="0" rIns="0" bIns="0" rtlCol="0"/>
            <a:lstStyle/>
            <a:p>
              <a:endParaRPr/>
            </a:p>
          </p:txBody>
        </p:sp>
        <p:sp>
          <p:nvSpPr>
            <p:cNvPr id="153" name="object 153"/>
            <p:cNvSpPr/>
            <p:nvPr/>
          </p:nvSpPr>
          <p:spPr>
            <a:xfrm>
              <a:off x="8136127" y="5903975"/>
              <a:ext cx="81915" cy="229235"/>
            </a:xfrm>
            <a:custGeom>
              <a:avLst/>
              <a:gdLst/>
              <a:ahLst/>
              <a:cxnLst/>
              <a:rect l="l" t="t" r="r" b="b"/>
              <a:pathLst>
                <a:path w="81915" h="229235">
                  <a:moveTo>
                    <a:pt x="81379" y="228809"/>
                  </a:moveTo>
                  <a:lnTo>
                    <a:pt x="0" y="0"/>
                  </a:lnTo>
                </a:path>
              </a:pathLst>
            </a:custGeom>
            <a:ln w="8376">
              <a:solidFill>
                <a:srgbClr val="FF3657"/>
              </a:solidFill>
              <a:prstDash val="sysDash"/>
            </a:ln>
          </p:spPr>
          <p:txBody>
            <a:bodyPr wrap="square" lIns="0" tIns="0" rIns="0" bIns="0" rtlCol="0"/>
            <a:lstStyle/>
            <a:p>
              <a:endParaRPr/>
            </a:p>
          </p:txBody>
        </p:sp>
        <p:sp>
          <p:nvSpPr>
            <p:cNvPr id="154" name="object 154"/>
            <p:cNvSpPr/>
            <p:nvPr/>
          </p:nvSpPr>
          <p:spPr>
            <a:xfrm>
              <a:off x="8117128" y="5880438"/>
              <a:ext cx="16510" cy="15875"/>
            </a:xfrm>
            <a:custGeom>
              <a:avLst/>
              <a:gdLst/>
              <a:ahLst/>
              <a:cxnLst/>
              <a:rect l="l" t="t" r="r" b="b"/>
              <a:pathLst>
                <a:path w="16509" h="15875">
                  <a:moveTo>
                    <a:pt x="16187" y="15643"/>
                  </a:moveTo>
                  <a:lnTo>
                    <a:pt x="11978" y="3800"/>
                  </a:lnTo>
                  <a:lnTo>
                    <a:pt x="0" y="0"/>
                  </a:lnTo>
                </a:path>
              </a:pathLst>
            </a:custGeom>
            <a:ln w="8376">
              <a:solidFill>
                <a:srgbClr val="FF3657"/>
              </a:solidFill>
            </a:ln>
          </p:spPr>
          <p:txBody>
            <a:bodyPr wrap="square" lIns="0" tIns="0" rIns="0" bIns="0" rtlCol="0"/>
            <a:lstStyle/>
            <a:p>
              <a:endParaRPr/>
            </a:p>
          </p:txBody>
        </p:sp>
        <p:sp>
          <p:nvSpPr>
            <p:cNvPr id="155" name="object 155"/>
            <p:cNvSpPr/>
            <p:nvPr/>
          </p:nvSpPr>
          <p:spPr>
            <a:xfrm>
              <a:off x="7726990" y="5701437"/>
              <a:ext cx="374015" cy="173990"/>
            </a:xfrm>
            <a:custGeom>
              <a:avLst/>
              <a:gdLst/>
              <a:ahLst/>
              <a:cxnLst/>
              <a:rect l="l" t="t" r="r" b="b"/>
              <a:pathLst>
                <a:path w="374015" h="173989">
                  <a:moveTo>
                    <a:pt x="373842" y="173816"/>
                  </a:moveTo>
                  <a:lnTo>
                    <a:pt x="108771" y="89526"/>
                  </a:lnTo>
                  <a:lnTo>
                    <a:pt x="0" y="0"/>
                  </a:lnTo>
                </a:path>
              </a:pathLst>
            </a:custGeom>
            <a:ln w="8376">
              <a:solidFill>
                <a:srgbClr val="FF3657"/>
              </a:solidFill>
              <a:prstDash val="sysDash"/>
            </a:ln>
          </p:spPr>
          <p:txBody>
            <a:bodyPr wrap="square" lIns="0" tIns="0" rIns="0" bIns="0" rtlCol="0"/>
            <a:lstStyle/>
            <a:p>
              <a:endParaRPr/>
            </a:p>
          </p:txBody>
        </p:sp>
        <p:sp>
          <p:nvSpPr>
            <p:cNvPr id="156" name="object 156"/>
            <p:cNvSpPr/>
            <p:nvPr/>
          </p:nvSpPr>
          <p:spPr>
            <a:xfrm>
              <a:off x="7710691" y="5688024"/>
              <a:ext cx="10160" cy="8255"/>
            </a:xfrm>
            <a:custGeom>
              <a:avLst/>
              <a:gdLst/>
              <a:ahLst/>
              <a:cxnLst/>
              <a:rect l="l" t="t" r="r" b="b"/>
              <a:pathLst>
                <a:path w="10159" h="8254">
                  <a:moveTo>
                    <a:pt x="9696" y="7978"/>
                  </a:moveTo>
                  <a:lnTo>
                    <a:pt x="0" y="0"/>
                  </a:lnTo>
                </a:path>
              </a:pathLst>
            </a:custGeom>
            <a:ln w="8376">
              <a:solidFill>
                <a:srgbClr val="FF3657"/>
              </a:solidFill>
            </a:ln>
          </p:spPr>
          <p:txBody>
            <a:bodyPr wrap="square" lIns="0" tIns="0" rIns="0" bIns="0" rtlCol="0"/>
            <a:lstStyle/>
            <a:p>
              <a:endParaRPr/>
            </a:p>
          </p:txBody>
        </p:sp>
        <p:sp>
          <p:nvSpPr>
            <p:cNvPr id="157" name="object 157"/>
            <p:cNvSpPr/>
            <p:nvPr/>
          </p:nvSpPr>
          <p:spPr>
            <a:xfrm>
              <a:off x="11625688" y="3786251"/>
              <a:ext cx="5715" cy="11430"/>
            </a:xfrm>
            <a:custGeom>
              <a:avLst/>
              <a:gdLst/>
              <a:ahLst/>
              <a:cxnLst/>
              <a:rect l="l" t="t" r="r" b="b"/>
              <a:pathLst>
                <a:path w="5715" h="11429">
                  <a:moveTo>
                    <a:pt x="0" y="0"/>
                  </a:moveTo>
                  <a:lnTo>
                    <a:pt x="5633" y="11224"/>
                  </a:lnTo>
                </a:path>
              </a:pathLst>
            </a:custGeom>
            <a:ln w="8376">
              <a:solidFill>
                <a:srgbClr val="FF3657"/>
              </a:solidFill>
            </a:ln>
          </p:spPr>
          <p:txBody>
            <a:bodyPr wrap="square" lIns="0" tIns="0" rIns="0" bIns="0" rtlCol="0"/>
            <a:lstStyle/>
            <a:p>
              <a:endParaRPr/>
            </a:p>
          </p:txBody>
        </p:sp>
        <p:sp>
          <p:nvSpPr>
            <p:cNvPr id="158" name="object 158"/>
            <p:cNvSpPr/>
            <p:nvPr/>
          </p:nvSpPr>
          <p:spPr>
            <a:xfrm>
              <a:off x="11639936" y="3814644"/>
              <a:ext cx="39370" cy="77470"/>
            </a:xfrm>
            <a:custGeom>
              <a:avLst/>
              <a:gdLst/>
              <a:ahLst/>
              <a:cxnLst/>
              <a:rect l="l" t="t" r="r" b="b"/>
              <a:pathLst>
                <a:path w="39370" h="77470">
                  <a:moveTo>
                    <a:pt x="0" y="0"/>
                  </a:moveTo>
                  <a:lnTo>
                    <a:pt x="38752" y="77233"/>
                  </a:lnTo>
                </a:path>
              </a:pathLst>
            </a:custGeom>
            <a:ln w="8376">
              <a:solidFill>
                <a:srgbClr val="FF3657"/>
              </a:solidFill>
              <a:prstDash val="sysDash"/>
            </a:ln>
          </p:spPr>
          <p:txBody>
            <a:bodyPr wrap="square" lIns="0" tIns="0" rIns="0" bIns="0" rtlCol="0"/>
            <a:lstStyle/>
            <a:p>
              <a:endParaRPr/>
            </a:p>
          </p:txBody>
        </p:sp>
        <p:sp>
          <p:nvSpPr>
            <p:cNvPr id="159" name="object 159"/>
            <p:cNvSpPr/>
            <p:nvPr/>
          </p:nvSpPr>
          <p:spPr>
            <a:xfrm>
              <a:off x="11682995" y="3900459"/>
              <a:ext cx="5715" cy="23495"/>
            </a:xfrm>
            <a:custGeom>
              <a:avLst/>
              <a:gdLst/>
              <a:ahLst/>
              <a:cxnLst/>
              <a:rect l="l" t="t" r="r" b="b"/>
              <a:pathLst>
                <a:path w="5715" h="23495">
                  <a:moveTo>
                    <a:pt x="0" y="0"/>
                  </a:moveTo>
                  <a:lnTo>
                    <a:pt x="5633" y="11224"/>
                  </a:lnTo>
                  <a:lnTo>
                    <a:pt x="900" y="22868"/>
                  </a:lnTo>
                </a:path>
              </a:pathLst>
            </a:custGeom>
            <a:ln w="8376">
              <a:solidFill>
                <a:srgbClr val="FF3657"/>
              </a:solidFill>
            </a:ln>
          </p:spPr>
          <p:txBody>
            <a:bodyPr wrap="square" lIns="0" tIns="0" rIns="0" bIns="0" rtlCol="0"/>
            <a:lstStyle/>
            <a:p>
              <a:endParaRPr/>
            </a:p>
          </p:txBody>
        </p:sp>
        <p:sp>
          <p:nvSpPr>
            <p:cNvPr id="160" name="object 160"/>
            <p:cNvSpPr/>
            <p:nvPr/>
          </p:nvSpPr>
          <p:spPr>
            <a:xfrm>
              <a:off x="11615425" y="3938602"/>
              <a:ext cx="62865" cy="187325"/>
            </a:xfrm>
            <a:custGeom>
              <a:avLst/>
              <a:gdLst/>
              <a:ahLst/>
              <a:cxnLst/>
              <a:rect l="l" t="t" r="r" b="b"/>
              <a:pathLst>
                <a:path w="62865" h="187325">
                  <a:moveTo>
                    <a:pt x="62259" y="0"/>
                  </a:moveTo>
                  <a:lnTo>
                    <a:pt x="16083" y="113546"/>
                  </a:lnTo>
                  <a:lnTo>
                    <a:pt x="0" y="187093"/>
                  </a:lnTo>
                </a:path>
              </a:pathLst>
            </a:custGeom>
            <a:ln w="8376">
              <a:solidFill>
                <a:srgbClr val="FF3657"/>
              </a:solidFill>
              <a:prstDash val="sysDash"/>
            </a:ln>
          </p:spPr>
          <p:txBody>
            <a:bodyPr wrap="square" lIns="0" tIns="0" rIns="0" bIns="0" rtlCol="0"/>
            <a:lstStyle/>
            <a:p>
              <a:endParaRPr/>
            </a:p>
          </p:txBody>
        </p:sp>
        <p:sp>
          <p:nvSpPr>
            <p:cNvPr id="161" name="object 161"/>
            <p:cNvSpPr/>
            <p:nvPr/>
          </p:nvSpPr>
          <p:spPr>
            <a:xfrm>
              <a:off x="11610989" y="4133746"/>
              <a:ext cx="9525" cy="20955"/>
            </a:xfrm>
            <a:custGeom>
              <a:avLst/>
              <a:gdLst/>
              <a:ahLst/>
              <a:cxnLst/>
              <a:rect l="l" t="t" r="r" b="b"/>
              <a:pathLst>
                <a:path w="9525" h="20954">
                  <a:moveTo>
                    <a:pt x="2680" y="0"/>
                  </a:moveTo>
                  <a:lnTo>
                    <a:pt x="0" y="12271"/>
                  </a:lnTo>
                  <a:lnTo>
                    <a:pt x="9381" y="20627"/>
                  </a:lnTo>
                </a:path>
              </a:pathLst>
            </a:custGeom>
            <a:ln w="8376">
              <a:solidFill>
                <a:srgbClr val="FF3657"/>
              </a:solidFill>
            </a:ln>
          </p:spPr>
          <p:txBody>
            <a:bodyPr wrap="square" lIns="0" tIns="0" rIns="0" bIns="0" rtlCol="0"/>
            <a:lstStyle/>
            <a:p>
              <a:endParaRPr/>
            </a:p>
          </p:txBody>
        </p:sp>
        <p:sp>
          <p:nvSpPr>
            <p:cNvPr id="162" name="object 162"/>
            <p:cNvSpPr/>
            <p:nvPr/>
          </p:nvSpPr>
          <p:spPr>
            <a:xfrm>
              <a:off x="11632089" y="4164823"/>
              <a:ext cx="186690" cy="129539"/>
            </a:xfrm>
            <a:custGeom>
              <a:avLst/>
              <a:gdLst/>
              <a:ahLst/>
              <a:cxnLst/>
              <a:rect l="l" t="t" r="r" b="b"/>
              <a:pathLst>
                <a:path w="186690" h="129539">
                  <a:moveTo>
                    <a:pt x="0" y="0"/>
                  </a:moveTo>
                  <a:lnTo>
                    <a:pt x="61181" y="54511"/>
                  </a:lnTo>
                  <a:lnTo>
                    <a:pt x="186109" y="129462"/>
                  </a:lnTo>
                </a:path>
              </a:pathLst>
            </a:custGeom>
            <a:ln w="8376">
              <a:solidFill>
                <a:srgbClr val="FF3657"/>
              </a:solidFill>
              <a:prstDash val="sysDash"/>
            </a:ln>
          </p:spPr>
          <p:txBody>
            <a:bodyPr wrap="square" lIns="0" tIns="0" rIns="0" bIns="0" rtlCol="0"/>
            <a:lstStyle/>
            <a:p>
              <a:endParaRPr/>
            </a:p>
          </p:txBody>
        </p:sp>
        <p:sp>
          <p:nvSpPr>
            <p:cNvPr id="163" name="object 163"/>
            <p:cNvSpPr/>
            <p:nvPr/>
          </p:nvSpPr>
          <p:spPr>
            <a:xfrm>
              <a:off x="11824935" y="4298317"/>
              <a:ext cx="10795" cy="17145"/>
            </a:xfrm>
            <a:custGeom>
              <a:avLst/>
              <a:gdLst/>
              <a:ahLst/>
              <a:cxnLst/>
              <a:rect l="l" t="t" r="r" b="b"/>
              <a:pathLst>
                <a:path w="10795" h="17145">
                  <a:moveTo>
                    <a:pt x="0" y="0"/>
                  </a:moveTo>
                  <a:lnTo>
                    <a:pt x="10774" y="6460"/>
                  </a:lnTo>
                  <a:lnTo>
                    <a:pt x="3601" y="16784"/>
                  </a:lnTo>
                </a:path>
              </a:pathLst>
            </a:custGeom>
            <a:ln w="8376">
              <a:solidFill>
                <a:srgbClr val="FF3657"/>
              </a:solidFill>
            </a:ln>
          </p:spPr>
          <p:txBody>
            <a:bodyPr wrap="square" lIns="0" tIns="0" rIns="0" bIns="0" rtlCol="0"/>
            <a:lstStyle/>
            <a:p>
              <a:endParaRPr/>
            </a:p>
          </p:txBody>
        </p:sp>
        <p:sp>
          <p:nvSpPr>
            <p:cNvPr id="164" name="object 164"/>
            <p:cNvSpPr/>
            <p:nvPr/>
          </p:nvSpPr>
          <p:spPr>
            <a:xfrm>
              <a:off x="11781594" y="4327372"/>
              <a:ext cx="38735" cy="55244"/>
            </a:xfrm>
            <a:custGeom>
              <a:avLst/>
              <a:gdLst/>
              <a:ahLst/>
              <a:cxnLst/>
              <a:rect l="l" t="t" r="r" b="b"/>
              <a:pathLst>
                <a:path w="38734" h="55245">
                  <a:moveTo>
                    <a:pt x="38407" y="0"/>
                  </a:moveTo>
                  <a:lnTo>
                    <a:pt x="0" y="55233"/>
                  </a:lnTo>
                </a:path>
              </a:pathLst>
            </a:custGeom>
            <a:ln w="8376">
              <a:solidFill>
                <a:srgbClr val="FF3657"/>
              </a:solidFill>
              <a:prstDash val="sysDash"/>
            </a:ln>
          </p:spPr>
          <p:txBody>
            <a:bodyPr wrap="square" lIns="0" tIns="0" rIns="0" bIns="0" rtlCol="0"/>
            <a:lstStyle/>
            <a:p>
              <a:endParaRPr/>
            </a:p>
          </p:txBody>
        </p:sp>
        <p:sp>
          <p:nvSpPr>
            <p:cNvPr id="165" name="object 165"/>
            <p:cNvSpPr/>
            <p:nvPr/>
          </p:nvSpPr>
          <p:spPr>
            <a:xfrm>
              <a:off x="11770152" y="4388743"/>
              <a:ext cx="7620" cy="21590"/>
            </a:xfrm>
            <a:custGeom>
              <a:avLst/>
              <a:gdLst/>
              <a:ahLst/>
              <a:cxnLst/>
              <a:rect l="l" t="t" r="r" b="b"/>
              <a:pathLst>
                <a:path w="7620" h="21589">
                  <a:moveTo>
                    <a:pt x="7172" y="0"/>
                  </a:moveTo>
                  <a:lnTo>
                    <a:pt x="0" y="10313"/>
                  </a:lnTo>
                  <a:lnTo>
                    <a:pt x="6471" y="21088"/>
                  </a:lnTo>
                </a:path>
              </a:pathLst>
            </a:custGeom>
            <a:ln w="8376">
              <a:solidFill>
                <a:srgbClr val="FF3657"/>
              </a:solidFill>
            </a:ln>
          </p:spPr>
          <p:txBody>
            <a:bodyPr wrap="square" lIns="0" tIns="0" rIns="0" bIns="0" rtlCol="0"/>
            <a:lstStyle/>
            <a:p>
              <a:endParaRPr/>
            </a:p>
          </p:txBody>
        </p:sp>
        <p:sp>
          <p:nvSpPr>
            <p:cNvPr id="166" name="object 166"/>
            <p:cNvSpPr/>
            <p:nvPr/>
          </p:nvSpPr>
          <p:spPr>
            <a:xfrm>
              <a:off x="11786162" y="4425699"/>
              <a:ext cx="67310" cy="111125"/>
            </a:xfrm>
            <a:custGeom>
              <a:avLst/>
              <a:gdLst/>
              <a:ahLst/>
              <a:cxnLst/>
              <a:rect l="l" t="t" r="r" b="b"/>
              <a:pathLst>
                <a:path w="67309" h="111125">
                  <a:moveTo>
                    <a:pt x="0" y="0"/>
                  </a:moveTo>
                  <a:lnTo>
                    <a:pt x="66772" y="111096"/>
                  </a:lnTo>
                </a:path>
              </a:pathLst>
            </a:custGeom>
            <a:ln w="8376">
              <a:solidFill>
                <a:srgbClr val="FF3657"/>
              </a:solidFill>
              <a:prstDash val="sysDash"/>
            </a:ln>
          </p:spPr>
          <p:txBody>
            <a:bodyPr wrap="square" lIns="0" tIns="0" rIns="0" bIns="0" rtlCol="0"/>
            <a:lstStyle/>
            <a:p>
              <a:endParaRPr/>
            </a:p>
          </p:txBody>
        </p:sp>
        <p:sp>
          <p:nvSpPr>
            <p:cNvPr id="167" name="object 167"/>
            <p:cNvSpPr/>
            <p:nvPr/>
          </p:nvSpPr>
          <p:spPr>
            <a:xfrm>
              <a:off x="11856277" y="4544729"/>
              <a:ext cx="8255" cy="20955"/>
            </a:xfrm>
            <a:custGeom>
              <a:avLst/>
              <a:gdLst/>
              <a:ahLst/>
              <a:cxnLst/>
              <a:rect l="l" t="t" r="r" b="b"/>
              <a:pathLst>
                <a:path w="8254" h="20954">
                  <a:moveTo>
                    <a:pt x="1424" y="0"/>
                  </a:moveTo>
                  <a:lnTo>
                    <a:pt x="7895" y="10764"/>
                  </a:lnTo>
                  <a:lnTo>
                    <a:pt x="0" y="20543"/>
                  </a:lnTo>
                </a:path>
              </a:pathLst>
            </a:custGeom>
            <a:ln w="8376">
              <a:solidFill>
                <a:srgbClr val="FF3657"/>
              </a:solidFill>
            </a:ln>
          </p:spPr>
          <p:txBody>
            <a:bodyPr wrap="square" lIns="0" tIns="0" rIns="0" bIns="0" rtlCol="0"/>
            <a:lstStyle/>
            <a:p>
              <a:endParaRPr/>
            </a:p>
          </p:txBody>
        </p:sp>
        <p:sp>
          <p:nvSpPr>
            <p:cNvPr id="168" name="object 168"/>
            <p:cNvSpPr/>
            <p:nvPr/>
          </p:nvSpPr>
          <p:spPr>
            <a:xfrm>
              <a:off x="11716872" y="4578784"/>
              <a:ext cx="128905" cy="164465"/>
            </a:xfrm>
            <a:custGeom>
              <a:avLst/>
              <a:gdLst/>
              <a:ahLst/>
              <a:cxnLst/>
              <a:rect l="l" t="t" r="r" b="b"/>
              <a:pathLst>
                <a:path w="128904" h="164464">
                  <a:moveTo>
                    <a:pt x="128477" y="0"/>
                  </a:moveTo>
                  <a:lnTo>
                    <a:pt x="26512" y="126132"/>
                  </a:lnTo>
                  <a:lnTo>
                    <a:pt x="0" y="164141"/>
                  </a:lnTo>
                </a:path>
              </a:pathLst>
            </a:custGeom>
            <a:ln w="8376">
              <a:solidFill>
                <a:srgbClr val="FF3657"/>
              </a:solidFill>
              <a:prstDash val="sysDash"/>
            </a:ln>
          </p:spPr>
          <p:txBody>
            <a:bodyPr wrap="square" lIns="0" tIns="0" rIns="0" bIns="0" rtlCol="0"/>
            <a:lstStyle/>
            <a:p>
              <a:endParaRPr/>
            </a:p>
          </p:txBody>
        </p:sp>
        <p:sp>
          <p:nvSpPr>
            <p:cNvPr id="169" name="object 169"/>
            <p:cNvSpPr/>
            <p:nvPr/>
          </p:nvSpPr>
          <p:spPr>
            <a:xfrm>
              <a:off x="11704718" y="4750052"/>
              <a:ext cx="7620" cy="10795"/>
            </a:xfrm>
            <a:custGeom>
              <a:avLst/>
              <a:gdLst/>
              <a:ahLst/>
              <a:cxnLst/>
              <a:rect l="l" t="t" r="r" b="b"/>
              <a:pathLst>
                <a:path w="7620" h="10795">
                  <a:moveTo>
                    <a:pt x="7183" y="0"/>
                  </a:moveTo>
                  <a:lnTo>
                    <a:pt x="0" y="10303"/>
                  </a:lnTo>
                </a:path>
              </a:pathLst>
            </a:custGeom>
            <a:ln w="8376">
              <a:solidFill>
                <a:srgbClr val="FF3657"/>
              </a:solidFill>
            </a:ln>
          </p:spPr>
          <p:txBody>
            <a:bodyPr wrap="square" lIns="0" tIns="0" rIns="0" bIns="0" rtlCol="0"/>
            <a:lstStyle/>
            <a:p>
              <a:endParaRPr/>
            </a:p>
          </p:txBody>
        </p:sp>
        <p:sp>
          <p:nvSpPr>
            <p:cNvPr id="170" name="object 170"/>
            <p:cNvSpPr/>
            <p:nvPr/>
          </p:nvSpPr>
          <p:spPr>
            <a:xfrm>
              <a:off x="11760340" y="4841629"/>
              <a:ext cx="635" cy="12700"/>
            </a:xfrm>
            <a:custGeom>
              <a:avLst/>
              <a:gdLst/>
              <a:ahLst/>
              <a:cxnLst/>
              <a:rect l="l" t="t" r="r" b="b"/>
              <a:pathLst>
                <a:path w="634" h="12700">
                  <a:moveTo>
                    <a:pt x="324" y="0"/>
                  </a:moveTo>
                  <a:lnTo>
                    <a:pt x="0" y="12565"/>
                  </a:lnTo>
                </a:path>
              </a:pathLst>
            </a:custGeom>
            <a:ln w="8376">
              <a:solidFill>
                <a:srgbClr val="FF3657"/>
              </a:solidFill>
            </a:ln>
          </p:spPr>
          <p:txBody>
            <a:bodyPr wrap="square" lIns="0" tIns="0" rIns="0" bIns="0" rtlCol="0"/>
            <a:lstStyle/>
            <a:p>
              <a:endParaRPr/>
            </a:p>
          </p:txBody>
        </p:sp>
        <p:sp>
          <p:nvSpPr>
            <p:cNvPr id="171" name="object 171"/>
            <p:cNvSpPr/>
            <p:nvPr/>
          </p:nvSpPr>
          <p:spPr>
            <a:xfrm>
              <a:off x="11756532" y="4872559"/>
              <a:ext cx="3810" cy="128905"/>
            </a:xfrm>
            <a:custGeom>
              <a:avLst/>
              <a:gdLst/>
              <a:ahLst/>
              <a:cxnLst/>
              <a:rect l="l" t="t" r="r" b="b"/>
              <a:pathLst>
                <a:path w="3809" h="128904">
                  <a:moveTo>
                    <a:pt x="3329" y="0"/>
                  </a:moveTo>
                  <a:lnTo>
                    <a:pt x="0" y="128582"/>
                  </a:lnTo>
                </a:path>
              </a:pathLst>
            </a:custGeom>
            <a:ln w="8376">
              <a:solidFill>
                <a:srgbClr val="FF3657"/>
              </a:solidFill>
              <a:prstDash val="sysDash"/>
            </a:ln>
          </p:spPr>
          <p:txBody>
            <a:bodyPr wrap="square" lIns="0" tIns="0" rIns="0" bIns="0" rtlCol="0"/>
            <a:lstStyle/>
            <a:p>
              <a:endParaRPr/>
            </a:p>
          </p:txBody>
        </p:sp>
        <p:sp>
          <p:nvSpPr>
            <p:cNvPr id="172" name="object 172"/>
            <p:cNvSpPr/>
            <p:nvPr/>
          </p:nvSpPr>
          <p:spPr>
            <a:xfrm>
              <a:off x="11755966" y="5010331"/>
              <a:ext cx="12700" cy="14604"/>
            </a:xfrm>
            <a:custGeom>
              <a:avLst/>
              <a:gdLst/>
              <a:ahLst/>
              <a:cxnLst/>
              <a:rect l="l" t="t" r="r" b="b"/>
              <a:pathLst>
                <a:path w="12700" h="14604">
                  <a:moveTo>
                    <a:pt x="324" y="0"/>
                  </a:moveTo>
                  <a:lnTo>
                    <a:pt x="0" y="12565"/>
                  </a:lnTo>
                  <a:lnTo>
                    <a:pt x="12470" y="14072"/>
                  </a:lnTo>
                </a:path>
              </a:pathLst>
            </a:custGeom>
            <a:ln w="8376">
              <a:solidFill>
                <a:srgbClr val="FF3657"/>
              </a:solidFill>
            </a:ln>
          </p:spPr>
          <p:txBody>
            <a:bodyPr wrap="square" lIns="0" tIns="0" rIns="0" bIns="0" rtlCol="0"/>
            <a:lstStyle/>
            <a:p>
              <a:endParaRPr/>
            </a:p>
          </p:txBody>
        </p:sp>
        <p:sp>
          <p:nvSpPr>
            <p:cNvPr id="173" name="object 173"/>
            <p:cNvSpPr/>
            <p:nvPr/>
          </p:nvSpPr>
          <p:spPr>
            <a:xfrm>
              <a:off x="11785269" y="5026449"/>
              <a:ext cx="572770" cy="393065"/>
            </a:xfrm>
            <a:custGeom>
              <a:avLst/>
              <a:gdLst/>
              <a:ahLst/>
              <a:cxnLst/>
              <a:rect l="l" t="t" r="r" b="b"/>
              <a:pathLst>
                <a:path w="572770" h="393064">
                  <a:moveTo>
                    <a:pt x="0" y="0"/>
                  </a:moveTo>
                  <a:lnTo>
                    <a:pt x="41862" y="5088"/>
                  </a:lnTo>
                  <a:lnTo>
                    <a:pt x="110352" y="82405"/>
                  </a:lnTo>
                  <a:lnTo>
                    <a:pt x="369454" y="193313"/>
                  </a:lnTo>
                  <a:lnTo>
                    <a:pt x="465357" y="287781"/>
                  </a:lnTo>
                  <a:lnTo>
                    <a:pt x="572715" y="392668"/>
                  </a:lnTo>
                </a:path>
              </a:pathLst>
            </a:custGeom>
            <a:ln w="8376">
              <a:solidFill>
                <a:srgbClr val="FF3657"/>
              </a:solidFill>
              <a:prstDash val="sysDash"/>
            </a:ln>
          </p:spPr>
          <p:txBody>
            <a:bodyPr wrap="square" lIns="0" tIns="0" rIns="0" bIns="0" rtlCol="0"/>
            <a:lstStyle/>
            <a:p>
              <a:endParaRPr/>
            </a:p>
          </p:txBody>
        </p:sp>
        <p:sp>
          <p:nvSpPr>
            <p:cNvPr id="174" name="object 174"/>
            <p:cNvSpPr/>
            <p:nvPr/>
          </p:nvSpPr>
          <p:spPr>
            <a:xfrm>
              <a:off x="12364049" y="5425046"/>
              <a:ext cx="9525" cy="8890"/>
            </a:xfrm>
            <a:custGeom>
              <a:avLst/>
              <a:gdLst/>
              <a:ahLst/>
              <a:cxnLst/>
              <a:rect l="l" t="t" r="r" b="b"/>
              <a:pathLst>
                <a:path w="9525" h="8889">
                  <a:moveTo>
                    <a:pt x="0" y="0"/>
                  </a:moveTo>
                  <a:lnTo>
                    <a:pt x="8984" y="8774"/>
                  </a:lnTo>
                </a:path>
              </a:pathLst>
            </a:custGeom>
            <a:ln w="8376">
              <a:solidFill>
                <a:srgbClr val="FF3657"/>
              </a:solidFill>
            </a:ln>
          </p:spPr>
          <p:txBody>
            <a:bodyPr wrap="square" lIns="0" tIns="0" rIns="0" bIns="0" rtlCol="0"/>
            <a:lstStyle/>
            <a:p>
              <a:endParaRPr/>
            </a:p>
          </p:txBody>
        </p:sp>
        <p:sp>
          <p:nvSpPr>
            <p:cNvPr id="175" name="object 175"/>
            <p:cNvSpPr/>
            <p:nvPr/>
          </p:nvSpPr>
          <p:spPr>
            <a:xfrm>
              <a:off x="9982114" y="3097894"/>
              <a:ext cx="9525" cy="8890"/>
            </a:xfrm>
            <a:custGeom>
              <a:avLst/>
              <a:gdLst/>
              <a:ahLst/>
              <a:cxnLst/>
              <a:rect l="l" t="t" r="r" b="b"/>
              <a:pathLst>
                <a:path w="9525" h="8889">
                  <a:moveTo>
                    <a:pt x="0" y="8324"/>
                  </a:moveTo>
                  <a:lnTo>
                    <a:pt x="9413" y="0"/>
                  </a:lnTo>
                </a:path>
              </a:pathLst>
            </a:custGeom>
            <a:ln w="8376">
              <a:solidFill>
                <a:srgbClr val="FF3657"/>
              </a:solidFill>
            </a:ln>
          </p:spPr>
          <p:txBody>
            <a:bodyPr wrap="square" lIns="0" tIns="0" rIns="0" bIns="0" rtlCol="0"/>
            <a:lstStyle/>
            <a:p>
              <a:endParaRPr/>
            </a:p>
          </p:txBody>
        </p:sp>
        <p:sp>
          <p:nvSpPr>
            <p:cNvPr id="176" name="object 176"/>
            <p:cNvSpPr/>
            <p:nvPr/>
          </p:nvSpPr>
          <p:spPr>
            <a:xfrm>
              <a:off x="8562032" y="2850886"/>
              <a:ext cx="1610995" cy="944880"/>
            </a:xfrm>
            <a:custGeom>
              <a:avLst/>
              <a:gdLst/>
              <a:ahLst/>
              <a:cxnLst/>
              <a:rect l="l" t="t" r="r" b="b"/>
              <a:pathLst>
                <a:path w="1610995" h="944879">
                  <a:moveTo>
                    <a:pt x="1441987" y="235950"/>
                  </a:moveTo>
                  <a:lnTo>
                    <a:pt x="1481494" y="200999"/>
                  </a:lnTo>
                  <a:lnTo>
                    <a:pt x="1524623" y="168057"/>
                  </a:lnTo>
                  <a:lnTo>
                    <a:pt x="1534838" y="159939"/>
                  </a:lnTo>
                  <a:lnTo>
                    <a:pt x="1563491" y="133315"/>
                  </a:lnTo>
                  <a:lnTo>
                    <a:pt x="1603911" y="84725"/>
                  </a:lnTo>
                  <a:lnTo>
                    <a:pt x="1610765" y="63466"/>
                  </a:lnTo>
                  <a:lnTo>
                    <a:pt x="1610421" y="49719"/>
                  </a:lnTo>
                  <a:lnTo>
                    <a:pt x="1608956" y="44836"/>
                  </a:lnTo>
                  <a:lnTo>
                    <a:pt x="1607099" y="38625"/>
                  </a:lnTo>
                  <a:lnTo>
                    <a:pt x="1583770" y="4463"/>
                  </a:lnTo>
                  <a:lnTo>
                    <a:pt x="1572073" y="0"/>
                  </a:lnTo>
                  <a:lnTo>
                    <a:pt x="1559444" y="13"/>
                  </a:lnTo>
                  <a:lnTo>
                    <a:pt x="1525314" y="19779"/>
                  </a:lnTo>
                  <a:lnTo>
                    <a:pt x="1497585" y="49819"/>
                  </a:lnTo>
                  <a:lnTo>
                    <a:pt x="1489054" y="61275"/>
                  </a:lnTo>
                  <a:lnTo>
                    <a:pt x="1479227" y="73913"/>
                  </a:lnTo>
                  <a:lnTo>
                    <a:pt x="1468533" y="85794"/>
                  </a:lnTo>
                  <a:lnTo>
                    <a:pt x="1457019" y="96884"/>
                  </a:lnTo>
                  <a:lnTo>
                    <a:pt x="1444730" y="107148"/>
                  </a:lnTo>
                  <a:lnTo>
                    <a:pt x="1390805" y="149094"/>
                  </a:lnTo>
                  <a:lnTo>
                    <a:pt x="1354042" y="187303"/>
                  </a:lnTo>
                  <a:lnTo>
                    <a:pt x="1260401" y="200915"/>
                  </a:lnTo>
                  <a:lnTo>
                    <a:pt x="1169943" y="192999"/>
                  </a:lnTo>
                  <a:lnTo>
                    <a:pt x="1057978" y="221574"/>
                  </a:lnTo>
                  <a:lnTo>
                    <a:pt x="950065" y="325497"/>
                  </a:lnTo>
                  <a:lnTo>
                    <a:pt x="823995" y="337413"/>
                  </a:lnTo>
                  <a:lnTo>
                    <a:pt x="714491" y="431976"/>
                  </a:lnTo>
                  <a:lnTo>
                    <a:pt x="589186" y="462729"/>
                  </a:lnTo>
                  <a:lnTo>
                    <a:pt x="526936" y="531282"/>
                  </a:lnTo>
                  <a:lnTo>
                    <a:pt x="287342" y="671853"/>
                  </a:lnTo>
                  <a:lnTo>
                    <a:pt x="146990" y="860591"/>
                  </a:lnTo>
                  <a:lnTo>
                    <a:pt x="0" y="944442"/>
                  </a:lnTo>
                </a:path>
              </a:pathLst>
            </a:custGeom>
            <a:ln w="8376">
              <a:solidFill>
                <a:srgbClr val="FF3657"/>
              </a:solidFill>
              <a:prstDash val="sysDash"/>
            </a:ln>
          </p:spPr>
          <p:txBody>
            <a:bodyPr wrap="square" lIns="0" tIns="0" rIns="0" bIns="0" rtlCol="0"/>
            <a:lstStyle/>
            <a:p>
              <a:endParaRPr/>
            </a:p>
          </p:txBody>
        </p:sp>
        <p:sp>
          <p:nvSpPr>
            <p:cNvPr id="177" name="object 177"/>
            <p:cNvSpPr/>
            <p:nvPr/>
          </p:nvSpPr>
          <p:spPr>
            <a:xfrm>
              <a:off x="8543876" y="3799464"/>
              <a:ext cx="11430" cy="19050"/>
            </a:xfrm>
            <a:custGeom>
              <a:avLst/>
              <a:gdLst/>
              <a:ahLst/>
              <a:cxnLst/>
              <a:rect l="l" t="t" r="r" b="b"/>
              <a:pathLst>
                <a:path w="11429" h="19050">
                  <a:moveTo>
                    <a:pt x="10910" y="0"/>
                  </a:moveTo>
                  <a:lnTo>
                    <a:pt x="0" y="6230"/>
                  </a:lnTo>
                  <a:lnTo>
                    <a:pt x="2136" y="18606"/>
                  </a:lnTo>
                </a:path>
              </a:pathLst>
            </a:custGeom>
            <a:ln w="8376">
              <a:solidFill>
                <a:srgbClr val="FF3657"/>
              </a:solidFill>
            </a:ln>
          </p:spPr>
          <p:txBody>
            <a:bodyPr wrap="square" lIns="0" tIns="0" rIns="0" bIns="0" rtlCol="0"/>
            <a:lstStyle/>
            <a:p>
              <a:endParaRPr/>
            </a:p>
          </p:txBody>
        </p:sp>
        <p:sp>
          <p:nvSpPr>
            <p:cNvPr id="178" name="object 178"/>
            <p:cNvSpPr/>
            <p:nvPr/>
          </p:nvSpPr>
          <p:spPr>
            <a:xfrm>
              <a:off x="8498738" y="3834251"/>
              <a:ext cx="78105" cy="297815"/>
            </a:xfrm>
            <a:custGeom>
              <a:avLst/>
              <a:gdLst/>
              <a:ahLst/>
              <a:cxnLst/>
              <a:rect l="l" t="t" r="r" b="b"/>
              <a:pathLst>
                <a:path w="78104" h="297814">
                  <a:moveTo>
                    <a:pt x="50061" y="0"/>
                  </a:moveTo>
                  <a:lnTo>
                    <a:pt x="77704" y="160256"/>
                  </a:lnTo>
                  <a:lnTo>
                    <a:pt x="0" y="297289"/>
                  </a:lnTo>
                </a:path>
              </a:pathLst>
            </a:custGeom>
            <a:ln w="8376">
              <a:solidFill>
                <a:srgbClr val="FF3657"/>
              </a:solidFill>
              <a:prstDash val="sysDash"/>
            </a:ln>
          </p:spPr>
          <p:txBody>
            <a:bodyPr wrap="square" lIns="0" tIns="0" rIns="0" bIns="0" rtlCol="0"/>
            <a:lstStyle/>
            <a:p>
              <a:endParaRPr/>
            </a:p>
          </p:txBody>
        </p:sp>
        <p:sp>
          <p:nvSpPr>
            <p:cNvPr id="179" name="object 179"/>
            <p:cNvSpPr/>
            <p:nvPr/>
          </p:nvSpPr>
          <p:spPr>
            <a:xfrm>
              <a:off x="8488494" y="4138679"/>
              <a:ext cx="6350" cy="22860"/>
            </a:xfrm>
            <a:custGeom>
              <a:avLst/>
              <a:gdLst/>
              <a:ahLst/>
              <a:cxnLst/>
              <a:rect l="l" t="t" r="r" b="b"/>
              <a:pathLst>
                <a:path w="6350" h="22860">
                  <a:moveTo>
                    <a:pt x="6198" y="0"/>
                  </a:moveTo>
                  <a:lnTo>
                    <a:pt x="0" y="10931"/>
                  </a:lnTo>
                  <a:lnTo>
                    <a:pt x="4586" y="22627"/>
                  </a:lnTo>
                </a:path>
              </a:pathLst>
            </a:custGeom>
            <a:ln w="8376">
              <a:solidFill>
                <a:srgbClr val="FF3657"/>
              </a:solidFill>
            </a:ln>
          </p:spPr>
          <p:txBody>
            <a:bodyPr wrap="square" lIns="0" tIns="0" rIns="0" bIns="0" rtlCol="0"/>
            <a:lstStyle/>
            <a:p>
              <a:endParaRPr/>
            </a:p>
          </p:txBody>
        </p:sp>
        <p:sp>
          <p:nvSpPr>
            <p:cNvPr id="180" name="object 180"/>
            <p:cNvSpPr/>
            <p:nvPr/>
          </p:nvSpPr>
          <p:spPr>
            <a:xfrm>
              <a:off x="8499200" y="4176936"/>
              <a:ext cx="54610" cy="317500"/>
            </a:xfrm>
            <a:custGeom>
              <a:avLst/>
              <a:gdLst/>
              <a:ahLst/>
              <a:cxnLst/>
              <a:rect l="l" t="t" r="r" b="b"/>
              <a:pathLst>
                <a:path w="54609" h="317500">
                  <a:moveTo>
                    <a:pt x="0" y="0"/>
                  </a:moveTo>
                  <a:lnTo>
                    <a:pt x="54584" y="139336"/>
                  </a:lnTo>
                  <a:lnTo>
                    <a:pt x="54584" y="316974"/>
                  </a:lnTo>
                </a:path>
              </a:pathLst>
            </a:custGeom>
            <a:ln w="8376">
              <a:solidFill>
                <a:srgbClr val="FF3657"/>
              </a:solidFill>
              <a:prstDash val="sysDash"/>
            </a:ln>
          </p:spPr>
          <p:txBody>
            <a:bodyPr wrap="square" lIns="0" tIns="0" rIns="0" bIns="0" rtlCol="0"/>
            <a:lstStyle/>
            <a:p>
              <a:endParaRPr/>
            </a:p>
          </p:txBody>
        </p:sp>
        <p:sp>
          <p:nvSpPr>
            <p:cNvPr id="181" name="object 181"/>
            <p:cNvSpPr/>
            <p:nvPr/>
          </p:nvSpPr>
          <p:spPr>
            <a:xfrm>
              <a:off x="8553784" y="4502297"/>
              <a:ext cx="10795" cy="19685"/>
            </a:xfrm>
            <a:custGeom>
              <a:avLst/>
              <a:gdLst/>
              <a:ahLst/>
              <a:cxnLst/>
              <a:rect l="l" t="t" r="r" b="b"/>
              <a:pathLst>
                <a:path w="10795" h="19685">
                  <a:moveTo>
                    <a:pt x="0" y="0"/>
                  </a:moveTo>
                  <a:lnTo>
                    <a:pt x="0" y="12565"/>
                  </a:lnTo>
                  <a:lnTo>
                    <a:pt x="10565" y="19371"/>
                  </a:lnTo>
                </a:path>
              </a:pathLst>
            </a:custGeom>
            <a:ln w="8376">
              <a:solidFill>
                <a:srgbClr val="FF3657"/>
              </a:solidFill>
            </a:ln>
          </p:spPr>
          <p:txBody>
            <a:bodyPr wrap="square" lIns="0" tIns="0" rIns="0" bIns="0" rtlCol="0"/>
            <a:lstStyle/>
            <a:p>
              <a:endParaRPr/>
            </a:p>
          </p:txBody>
        </p:sp>
        <p:sp>
          <p:nvSpPr>
            <p:cNvPr id="182" name="object 182"/>
            <p:cNvSpPr/>
            <p:nvPr/>
          </p:nvSpPr>
          <p:spPr>
            <a:xfrm>
              <a:off x="8580230" y="4531901"/>
              <a:ext cx="71755" cy="46355"/>
            </a:xfrm>
            <a:custGeom>
              <a:avLst/>
              <a:gdLst/>
              <a:ahLst/>
              <a:cxnLst/>
              <a:rect l="l" t="t" r="r" b="b"/>
              <a:pathLst>
                <a:path w="71754" h="46354">
                  <a:moveTo>
                    <a:pt x="0" y="0"/>
                  </a:moveTo>
                  <a:lnTo>
                    <a:pt x="71474" y="46050"/>
                  </a:lnTo>
                </a:path>
              </a:pathLst>
            </a:custGeom>
            <a:ln w="8376">
              <a:solidFill>
                <a:srgbClr val="FF3657"/>
              </a:solidFill>
              <a:prstDash val="sysDash"/>
            </a:ln>
          </p:spPr>
          <p:txBody>
            <a:bodyPr wrap="square" lIns="0" tIns="0" rIns="0" bIns="0" rtlCol="0"/>
            <a:lstStyle/>
            <a:p>
              <a:endParaRPr/>
            </a:p>
          </p:txBody>
        </p:sp>
        <p:sp>
          <p:nvSpPr>
            <p:cNvPr id="183" name="object 183"/>
            <p:cNvSpPr/>
            <p:nvPr/>
          </p:nvSpPr>
          <p:spPr>
            <a:xfrm>
              <a:off x="8659652" y="4583071"/>
              <a:ext cx="11430" cy="19685"/>
            </a:xfrm>
            <a:custGeom>
              <a:avLst/>
              <a:gdLst/>
              <a:ahLst/>
              <a:cxnLst/>
              <a:rect l="l" t="t" r="r" b="b"/>
              <a:pathLst>
                <a:path w="11429" h="19685">
                  <a:moveTo>
                    <a:pt x="0" y="0"/>
                  </a:moveTo>
                  <a:lnTo>
                    <a:pt x="10565" y="6806"/>
                  </a:lnTo>
                  <a:lnTo>
                    <a:pt x="10847" y="19371"/>
                  </a:lnTo>
                </a:path>
              </a:pathLst>
            </a:custGeom>
            <a:ln w="8376">
              <a:solidFill>
                <a:srgbClr val="FF3657"/>
              </a:solidFill>
            </a:ln>
          </p:spPr>
          <p:txBody>
            <a:bodyPr wrap="square" lIns="0" tIns="0" rIns="0" bIns="0" rtlCol="0"/>
            <a:lstStyle/>
            <a:p>
              <a:endParaRPr/>
            </a:p>
          </p:txBody>
        </p:sp>
        <p:sp>
          <p:nvSpPr>
            <p:cNvPr id="184" name="object 184"/>
            <p:cNvSpPr/>
            <p:nvPr/>
          </p:nvSpPr>
          <p:spPr>
            <a:xfrm>
              <a:off x="8560975" y="4619392"/>
              <a:ext cx="536575" cy="1003935"/>
            </a:xfrm>
            <a:custGeom>
              <a:avLst/>
              <a:gdLst/>
              <a:ahLst/>
              <a:cxnLst/>
              <a:rect l="l" t="t" r="r" b="b"/>
              <a:pathLst>
                <a:path w="536575" h="1003935">
                  <a:moveTo>
                    <a:pt x="109902" y="0"/>
                  </a:moveTo>
                  <a:lnTo>
                    <a:pt x="112300" y="106907"/>
                  </a:lnTo>
                  <a:lnTo>
                    <a:pt x="15465" y="219197"/>
                  </a:lnTo>
                  <a:lnTo>
                    <a:pt x="0" y="464498"/>
                  </a:lnTo>
                  <a:lnTo>
                    <a:pt x="106132" y="687863"/>
                  </a:lnTo>
                  <a:lnTo>
                    <a:pt x="341780" y="781536"/>
                  </a:lnTo>
                  <a:lnTo>
                    <a:pt x="372072" y="851094"/>
                  </a:lnTo>
                  <a:lnTo>
                    <a:pt x="480194" y="922872"/>
                  </a:lnTo>
                  <a:lnTo>
                    <a:pt x="536088" y="1003665"/>
                  </a:lnTo>
                </a:path>
              </a:pathLst>
            </a:custGeom>
            <a:ln w="8376">
              <a:solidFill>
                <a:srgbClr val="FF3657"/>
              </a:solidFill>
              <a:prstDash val="sysDash"/>
            </a:ln>
          </p:spPr>
          <p:txBody>
            <a:bodyPr wrap="square" lIns="0" tIns="0" rIns="0" bIns="0" rtlCol="0"/>
            <a:lstStyle/>
            <a:p>
              <a:endParaRPr/>
            </a:p>
          </p:txBody>
        </p:sp>
        <p:sp>
          <p:nvSpPr>
            <p:cNvPr id="185" name="object 185"/>
            <p:cNvSpPr/>
            <p:nvPr/>
          </p:nvSpPr>
          <p:spPr>
            <a:xfrm>
              <a:off x="9101890" y="5630029"/>
              <a:ext cx="19685" cy="12700"/>
            </a:xfrm>
            <a:custGeom>
              <a:avLst/>
              <a:gdLst/>
              <a:ahLst/>
              <a:cxnLst/>
              <a:rect l="l" t="t" r="r" b="b"/>
              <a:pathLst>
                <a:path w="19684" h="12700">
                  <a:moveTo>
                    <a:pt x="0" y="0"/>
                  </a:moveTo>
                  <a:lnTo>
                    <a:pt x="7151" y="10334"/>
                  </a:lnTo>
                  <a:lnTo>
                    <a:pt x="19538" y="12418"/>
                  </a:lnTo>
                </a:path>
              </a:pathLst>
            </a:custGeom>
            <a:ln w="8376">
              <a:solidFill>
                <a:srgbClr val="FF3657"/>
              </a:solidFill>
            </a:ln>
          </p:spPr>
          <p:txBody>
            <a:bodyPr wrap="square" lIns="0" tIns="0" rIns="0" bIns="0" rtlCol="0"/>
            <a:lstStyle/>
            <a:p>
              <a:endParaRPr/>
            </a:p>
          </p:txBody>
        </p:sp>
        <p:sp>
          <p:nvSpPr>
            <p:cNvPr id="186" name="object 186"/>
            <p:cNvSpPr/>
            <p:nvPr/>
          </p:nvSpPr>
          <p:spPr>
            <a:xfrm>
              <a:off x="9138680" y="5645340"/>
              <a:ext cx="274955" cy="265430"/>
            </a:xfrm>
            <a:custGeom>
              <a:avLst/>
              <a:gdLst/>
              <a:ahLst/>
              <a:cxnLst/>
              <a:rect l="l" t="t" r="r" b="b"/>
              <a:pathLst>
                <a:path w="274954" h="265429">
                  <a:moveTo>
                    <a:pt x="0" y="0"/>
                  </a:moveTo>
                  <a:lnTo>
                    <a:pt x="147890" y="24836"/>
                  </a:lnTo>
                  <a:lnTo>
                    <a:pt x="238662" y="132331"/>
                  </a:lnTo>
                  <a:lnTo>
                    <a:pt x="274860" y="265384"/>
                  </a:lnTo>
                </a:path>
              </a:pathLst>
            </a:custGeom>
            <a:ln w="8376">
              <a:solidFill>
                <a:srgbClr val="FF3657"/>
              </a:solidFill>
              <a:prstDash val="sysDash"/>
            </a:ln>
          </p:spPr>
          <p:txBody>
            <a:bodyPr wrap="square" lIns="0" tIns="0" rIns="0" bIns="0" rtlCol="0"/>
            <a:lstStyle/>
            <a:p>
              <a:endParaRPr/>
            </a:p>
          </p:txBody>
        </p:sp>
        <p:sp>
          <p:nvSpPr>
            <p:cNvPr id="187" name="object 187"/>
            <p:cNvSpPr/>
            <p:nvPr/>
          </p:nvSpPr>
          <p:spPr>
            <a:xfrm>
              <a:off x="9415841" y="5919164"/>
              <a:ext cx="15875" cy="15240"/>
            </a:xfrm>
            <a:custGeom>
              <a:avLst/>
              <a:gdLst/>
              <a:ahLst/>
              <a:cxnLst/>
              <a:rect l="l" t="t" r="r" b="b"/>
              <a:pathLst>
                <a:path w="15875" h="15239">
                  <a:moveTo>
                    <a:pt x="0" y="0"/>
                  </a:moveTo>
                  <a:lnTo>
                    <a:pt x="3298" y="12125"/>
                  </a:lnTo>
                  <a:lnTo>
                    <a:pt x="15559" y="14868"/>
                  </a:lnTo>
                </a:path>
              </a:pathLst>
            </a:custGeom>
            <a:ln w="8376">
              <a:solidFill>
                <a:srgbClr val="FF3657"/>
              </a:solidFill>
            </a:ln>
          </p:spPr>
          <p:txBody>
            <a:bodyPr wrap="square" lIns="0" tIns="0" rIns="0" bIns="0" rtlCol="0"/>
            <a:lstStyle/>
            <a:p>
              <a:endParaRPr/>
            </a:p>
          </p:txBody>
        </p:sp>
        <p:sp>
          <p:nvSpPr>
            <p:cNvPr id="188" name="object 188"/>
            <p:cNvSpPr/>
            <p:nvPr/>
          </p:nvSpPr>
          <p:spPr>
            <a:xfrm>
              <a:off x="9447404" y="5937605"/>
              <a:ext cx="513080" cy="72390"/>
            </a:xfrm>
            <a:custGeom>
              <a:avLst/>
              <a:gdLst/>
              <a:ahLst/>
              <a:cxnLst/>
              <a:rect l="l" t="t" r="r" b="b"/>
              <a:pathLst>
                <a:path w="513079" h="72389">
                  <a:moveTo>
                    <a:pt x="0" y="0"/>
                  </a:moveTo>
                  <a:lnTo>
                    <a:pt x="101944" y="22784"/>
                  </a:lnTo>
                  <a:lnTo>
                    <a:pt x="225354" y="72123"/>
                  </a:lnTo>
                  <a:lnTo>
                    <a:pt x="512570" y="63505"/>
                  </a:lnTo>
                </a:path>
              </a:pathLst>
            </a:custGeom>
            <a:ln w="8376">
              <a:solidFill>
                <a:srgbClr val="FF3657"/>
              </a:solidFill>
              <a:prstDash val="sysDash"/>
            </a:ln>
          </p:spPr>
          <p:txBody>
            <a:bodyPr wrap="square" lIns="0" tIns="0" rIns="0" bIns="0" rtlCol="0"/>
            <a:lstStyle/>
            <a:p>
              <a:endParaRPr/>
            </a:p>
          </p:txBody>
        </p:sp>
        <p:sp>
          <p:nvSpPr>
            <p:cNvPr id="189" name="object 189"/>
            <p:cNvSpPr/>
            <p:nvPr/>
          </p:nvSpPr>
          <p:spPr>
            <a:xfrm>
              <a:off x="9968167" y="6000492"/>
              <a:ext cx="12700" cy="12065"/>
            </a:xfrm>
            <a:custGeom>
              <a:avLst/>
              <a:gdLst/>
              <a:ahLst/>
              <a:cxnLst/>
              <a:rect l="l" t="t" r="r" b="b"/>
              <a:pathLst>
                <a:path w="12700" h="12064">
                  <a:moveTo>
                    <a:pt x="0" y="376"/>
                  </a:moveTo>
                  <a:lnTo>
                    <a:pt x="12565" y="0"/>
                  </a:lnTo>
                  <a:lnTo>
                    <a:pt x="7999" y="11706"/>
                  </a:lnTo>
                </a:path>
              </a:pathLst>
            </a:custGeom>
            <a:ln w="8376">
              <a:solidFill>
                <a:srgbClr val="FF3657"/>
              </a:solidFill>
            </a:ln>
          </p:spPr>
          <p:txBody>
            <a:bodyPr wrap="square" lIns="0" tIns="0" rIns="0" bIns="0" rtlCol="0"/>
            <a:lstStyle/>
            <a:p>
              <a:endParaRPr/>
            </a:p>
          </p:txBody>
        </p:sp>
        <p:sp>
          <p:nvSpPr>
            <p:cNvPr id="190" name="object 190"/>
            <p:cNvSpPr/>
            <p:nvPr/>
          </p:nvSpPr>
          <p:spPr>
            <a:xfrm>
              <a:off x="9952823" y="6032173"/>
              <a:ext cx="15875" cy="40005"/>
            </a:xfrm>
            <a:custGeom>
              <a:avLst/>
              <a:gdLst/>
              <a:ahLst/>
              <a:cxnLst/>
              <a:rect l="l" t="t" r="r" b="b"/>
              <a:pathLst>
                <a:path w="15875" h="40004">
                  <a:moveTo>
                    <a:pt x="15559" y="0"/>
                  </a:moveTo>
                  <a:lnTo>
                    <a:pt x="0" y="39946"/>
                  </a:lnTo>
                </a:path>
              </a:pathLst>
            </a:custGeom>
            <a:ln w="8376">
              <a:solidFill>
                <a:srgbClr val="FF3657"/>
              </a:solidFill>
              <a:prstDash val="sysDash"/>
            </a:ln>
          </p:spPr>
          <p:txBody>
            <a:bodyPr wrap="square" lIns="0" tIns="0" rIns="0" bIns="0" rtlCol="0"/>
            <a:lstStyle/>
            <a:p>
              <a:endParaRPr/>
            </a:p>
          </p:txBody>
        </p:sp>
        <p:sp>
          <p:nvSpPr>
            <p:cNvPr id="191" name="object 191"/>
            <p:cNvSpPr/>
            <p:nvPr/>
          </p:nvSpPr>
          <p:spPr>
            <a:xfrm>
              <a:off x="9944363" y="6082101"/>
              <a:ext cx="8890" cy="21590"/>
            </a:xfrm>
            <a:custGeom>
              <a:avLst/>
              <a:gdLst/>
              <a:ahLst/>
              <a:cxnLst/>
              <a:rect l="l" t="t" r="r" b="b"/>
              <a:pathLst>
                <a:path w="8890" h="21589">
                  <a:moveTo>
                    <a:pt x="4565" y="0"/>
                  </a:moveTo>
                  <a:lnTo>
                    <a:pt x="0" y="11706"/>
                  </a:lnTo>
                  <a:lnTo>
                    <a:pt x="8313" y="21130"/>
                  </a:lnTo>
                </a:path>
              </a:pathLst>
            </a:custGeom>
            <a:ln w="8376">
              <a:solidFill>
                <a:srgbClr val="FF3657"/>
              </a:solidFill>
            </a:ln>
          </p:spPr>
          <p:txBody>
            <a:bodyPr wrap="square" lIns="0" tIns="0" rIns="0" bIns="0" rtlCol="0"/>
            <a:lstStyle/>
            <a:p>
              <a:endParaRPr/>
            </a:p>
          </p:txBody>
        </p:sp>
        <p:sp>
          <p:nvSpPr>
            <p:cNvPr id="192" name="object 192"/>
            <p:cNvSpPr/>
            <p:nvPr/>
          </p:nvSpPr>
          <p:spPr>
            <a:xfrm>
              <a:off x="9963664" y="6115665"/>
              <a:ext cx="1026160" cy="866775"/>
            </a:xfrm>
            <a:custGeom>
              <a:avLst/>
              <a:gdLst/>
              <a:ahLst/>
              <a:cxnLst/>
              <a:rect l="l" t="t" r="r" b="b"/>
              <a:pathLst>
                <a:path w="1026159" h="866775">
                  <a:moveTo>
                    <a:pt x="0" y="0"/>
                  </a:moveTo>
                  <a:lnTo>
                    <a:pt x="56301" y="63767"/>
                  </a:lnTo>
                  <a:lnTo>
                    <a:pt x="155932" y="267970"/>
                  </a:lnTo>
                  <a:lnTo>
                    <a:pt x="267248" y="311466"/>
                  </a:lnTo>
                  <a:lnTo>
                    <a:pt x="375077" y="419945"/>
                  </a:lnTo>
                  <a:lnTo>
                    <a:pt x="553292" y="474760"/>
                  </a:lnTo>
                  <a:lnTo>
                    <a:pt x="721580" y="671079"/>
                  </a:lnTo>
                  <a:lnTo>
                    <a:pt x="835985" y="703140"/>
                  </a:lnTo>
                  <a:lnTo>
                    <a:pt x="955363" y="829241"/>
                  </a:lnTo>
                  <a:lnTo>
                    <a:pt x="1025738" y="866748"/>
                  </a:lnTo>
                </a:path>
              </a:pathLst>
            </a:custGeom>
            <a:ln w="8376">
              <a:solidFill>
                <a:srgbClr val="FF3657"/>
              </a:solidFill>
              <a:prstDash val="sysDash"/>
            </a:ln>
          </p:spPr>
          <p:txBody>
            <a:bodyPr wrap="square" lIns="0" tIns="0" rIns="0" bIns="0" rtlCol="0"/>
            <a:lstStyle/>
            <a:p>
              <a:endParaRPr/>
            </a:p>
          </p:txBody>
        </p:sp>
        <p:sp>
          <p:nvSpPr>
            <p:cNvPr id="193" name="object 193"/>
            <p:cNvSpPr/>
            <p:nvPr/>
          </p:nvSpPr>
          <p:spPr>
            <a:xfrm>
              <a:off x="10996722" y="6986316"/>
              <a:ext cx="11430" cy="6350"/>
            </a:xfrm>
            <a:custGeom>
              <a:avLst/>
              <a:gdLst/>
              <a:ahLst/>
              <a:cxnLst/>
              <a:rect l="l" t="t" r="r" b="b"/>
              <a:pathLst>
                <a:path w="11429" h="6350">
                  <a:moveTo>
                    <a:pt x="0" y="0"/>
                  </a:moveTo>
                  <a:lnTo>
                    <a:pt x="11088" y="5905"/>
                  </a:lnTo>
                </a:path>
              </a:pathLst>
            </a:custGeom>
            <a:ln w="8376">
              <a:solidFill>
                <a:srgbClr val="FF3657"/>
              </a:solidFill>
            </a:ln>
          </p:spPr>
          <p:txBody>
            <a:bodyPr wrap="square" lIns="0" tIns="0" rIns="0" bIns="0" rtlCol="0"/>
            <a:lstStyle/>
            <a:p>
              <a:endParaRPr/>
            </a:p>
          </p:txBody>
        </p:sp>
        <p:sp>
          <p:nvSpPr>
            <p:cNvPr id="194" name="object 194"/>
            <p:cNvSpPr/>
            <p:nvPr/>
          </p:nvSpPr>
          <p:spPr>
            <a:xfrm>
              <a:off x="11572199" y="2742422"/>
              <a:ext cx="5715" cy="11430"/>
            </a:xfrm>
            <a:custGeom>
              <a:avLst/>
              <a:gdLst/>
              <a:ahLst/>
              <a:cxnLst/>
              <a:rect l="l" t="t" r="r" b="b"/>
              <a:pathLst>
                <a:path w="5715" h="11430">
                  <a:moveTo>
                    <a:pt x="0" y="11381"/>
                  </a:moveTo>
                  <a:lnTo>
                    <a:pt x="5329" y="0"/>
                  </a:lnTo>
                </a:path>
              </a:pathLst>
            </a:custGeom>
            <a:ln w="8376">
              <a:solidFill>
                <a:srgbClr val="FF3657"/>
              </a:solidFill>
            </a:ln>
          </p:spPr>
          <p:txBody>
            <a:bodyPr wrap="square" lIns="0" tIns="0" rIns="0" bIns="0" rtlCol="0"/>
            <a:lstStyle/>
            <a:p>
              <a:endParaRPr/>
            </a:p>
          </p:txBody>
        </p:sp>
        <p:sp>
          <p:nvSpPr>
            <p:cNvPr id="195" name="object 195"/>
            <p:cNvSpPr/>
            <p:nvPr/>
          </p:nvSpPr>
          <p:spPr>
            <a:xfrm>
              <a:off x="11584766" y="2575366"/>
              <a:ext cx="47625" cy="151765"/>
            </a:xfrm>
            <a:custGeom>
              <a:avLst/>
              <a:gdLst/>
              <a:ahLst/>
              <a:cxnLst/>
              <a:rect l="l" t="t" r="r" b="b"/>
              <a:pathLst>
                <a:path w="47625" h="151764">
                  <a:moveTo>
                    <a:pt x="0" y="151597"/>
                  </a:moveTo>
                  <a:lnTo>
                    <a:pt x="47558" y="50050"/>
                  </a:lnTo>
                  <a:lnTo>
                    <a:pt x="47611" y="0"/>
                  </a:lnTo>
                </a:path>
              </a:pathLst>
            </a:custGeom>
            <a:ln w="8376">
              <a:solidFill>
                <a:srgbClr val="FF3657"/>
              </a:solidFill>
              <a:prstDash val="sysDash"/>
            </a:ln>
          </p:spPr>
          <p:txBody>
            <a:bodyPr wrap="square" lIns="0" tIns="0" rIns="0" bIns="0" rtlCol="0"/>
            <a:lstStyle/>
            <a:p>
              <a:endParaRPr/>
            </a:p>
          </p:txBody>
        </p:sp>
        <p:sp>
          <p:nvSpPr>
            <p:cNvPr id="196" name="object 196"/>
            <p:cNvSpPr/>
            <p:nvPr/>
          </p:nvSpPr>
          <p:spPr>
            <a:xfrm>
              <a:off x="11632386" y="2554261"/>
              <a:ext cx="635" cy="12700"/>
            </a:xfrm>
            <a:custGeom>
              <a:avLst/>
              <a:gdLst/>
              <a:ahLst/>
              <a:cxnLst/>
              <a:rect l="l" t="t" r="r" b="b"/>
              <a:pathLst>
                <a:path w="634" h="12700">
                  <a:moveTo>
                    <a:pt x="0" y="12565"/>
                  </a:moveTo>
                  <a:lnTo>
                    <a:pt x="20" y="0"/>
                  </a:lnTo>
                </a:path>
              </a:pathLst>
            </a:custGeom>
            <a:ln w="8376">
              <a:solidFill>
                <a:srgbClr val="FF3657"/>
              </a:solidFill>
            </a:ln>
          </p:spPr>
          <p:txBody>
            <a:bodyPr wrap="square" lIns="0" tIns="0" rIns="0" bIns="0" rtlCol="0"/>
            <a:lstStyle/>
            <a:p>
              <a:endParaRPr/>
            </a:p>
          </p:txBody>
        </p:sp>
        <p:sp>
          <p:nvSpPr>
            <p:cNvPr id="197" name="object 197"/>
            <p:cNvSpPr/>
            <p:nvPr/>
          </p:nvSpPr>
          <p:spPr>
            <a:xfrm>
              <a:off x="15082784" y="7823947"/>
              <a:ext cx="12700" cy="0"/>
            </a:xfrm>
            <a:custGeom>
              <a:avLst/>
              <a:gdLst/>
              <a:ahLst/>
              <a:cxnLst/>
              <a:rect l="l" t="t" r="r" b="b"/>
              <a:pathLst>
                <a:path w="12700">
                  <a:moveTo>
                    <a:pt x="0" y="0"/>
                  </a:moveTo>
                  <a:lnTo>
                    <a:pt x="12565" y="0"/>
                  </a:lnTo>
                </a:path>
              </a:pathLst>
            </a:custGeom>
            <a:ln w="8376">
              <a:solidFill>
                <a:srgbClr val="FF3657"/>
              </a:solidFill>
            </a:ln>
          </p:spPr>
          <p:txBody>
            <a:bodyPr wrap="square" lIns="0" tIns="0" rIns="0" bIns="0" rtlCol="0"/>
            <a:lstStyle/>
            <a:p>
              <a:endParaRPr/>
            </a:p>
          </p:txBody>
        </p:sp>
        <p:sp>
          <p:nvSpPr>
            <p:cNvPr id="198" name="object 198"/>
            <p:cNvSpPr/>
            <p:nvPr/>
          </p:nvSpPr>
          <p:spPr>
            <a:xfrm>
              <a:off x="15110917" y="7823947"/>
              <a:ext cx="187325" cy="0"/>
            </a:xfrm>
            <a:custGeom>
              <a:avLst/>
              <a:gdLst/>
              <a:ahLst/>
              <a:cxnLst/>
              <a:rect l="l" t="t" r="r" b="b"/>
              <a:pathLst>
                <a:path w="187325">
                  <a:moveTo>
                    <a:pt x="0" y="0"/>
                  </a:moveTo>
                  <a:lnTo>
                    <a:pt x="186821" y="0"/>
                  </a:lnTo>
                </a:path>
              </a:pathLst>
            </a:custGeom>
            <a:ln w="8376">
              <a:solidFill>
                <a:srgbClr val="FF3657"/>
              </a:solidFill>
              <a:prstDash val="sysDash"/>
            </a:ln>
          </p:spPr>
          <p:txBody>
            <a:bodyPr wrap="square" lIns="0" tIns="0" rIns="0" bIns="0" rtlCol="0"/>
            <a:lstStyle/>
            <a:p>
              <a:endParaRPr/>
            </a:p>
          </p:txBody>
        </p:sp>
        <p:sp>
          <p:nvSpPr>
            <p:cNvPr id="199" name="object 199"/>
            <p:cNvSpPr/>
            <p:nvPr/>
          </p:nvSpPr>
          <p:spPr>
            <a:xfrm>
              <a:off x="15305520" y="7823947"/>
              <a:ext cx="12700" cy="0"/>
            </a:xfrm>
            <a:custGeom>
              <a:avLst/>
              <a:gdLst/>
              <a:ahLst/>
              <a:cxnLst/>
              <a:rect l="l" t="t" r="r" b="b"/>
              <a:pathLst>
                <a:path w="12700">
                  <a:moveTo>
                    <a:pt x="0" y="0"/>
                  </a:moveTo>
                  <a:lnTo>
                    <a:pt x="12565" y="0"/>
                  </a:lnTo>
                </a:path>
              </a:pathLst>
            </a:custGeom>
            <a:ln w="8376">
              <a:solidFill>
                <a:srgbClr val="FF3657"/>
              </a:solidFill>
            </a:ln>
          </p:spPr>
          <p:txBody>
            <a:bodyPr wrap="square" lIns="0" tIns="0" rIns="0" bIns="0" rtlCol="0"/>
            <a:lstStyle/>
            <a:p>
              <a:endParaRPr/>
            </a:p>
          </p:txBody>
        </p:sp>
        <p:sp>
          <p:nvSpPr>
            <p:cNvPr id="200" name="object 200"/>
            <p:cNvSpPr/>
            <p:nvPr/>
          </p:nvSpPr>
          <p:spPr>
            <a:xfrm>
              <a:off x="10238912" y="3879561"/>
              <a:ext cx="10795" cy="6985"/>
            </a:xfrm>
            <a:custGeom>
              <a:avLst/>
              <a:gdLst/>
              <a:ahLst/>
              <a:cxnLst/>
              <a:rect l="l" t="t" r="r" b="b"/>
              <a:pathLst>
                <a:path w="10795" h="6985">
                  <a:moveTo>
                    <a:pt x="0" y="0"/>
                  </a:moveTo>
                  <a:lnTo>
                    <a:pt x="10701" y="6575"/>
                  </a:lnTo>
                </a:path>
              </a:pathLst>
            </a:custGeom>
            <a:ln w="8376">
              <a:solidFill>
                <a:srgbClr val="FF3657"/>
              </a:solidFill>
            </a:ln>
          </p:spPr>
          <p:txBody>
            <a:bodyPr wrap="square" lIns="0" tIns="0" rIns="0" bIns="0" rtlCol="0"/>
            <a:lstStyle/>
            <a:p>
              <a:endParaRPr/>
            </a:p>
          </p:txBody>
        </p:sp>
        <p:sp>
          <p:nvSpPr>
            <p:cNvPr id="201" name="object 201"/>
            <p:cNvSpPr/>
            <p:nvPr/>
          </p:nvSpPr>
          <p:spPr>
            <a:xfrm>
              <a:off x="10264060" y="3895013"/>
              <a:ext cx="473075" cy="102235"/>
            </a:xfrm>
            <a:custGeom>
              <a:avLst/>
              <a:gdLst/>
              <a:ahLst/>
              <a:cxnLst/>
              <a:rect l="l" t="t" r="r" b="b"/>
              <a:pathLst>
                <a:path w="473075" h="102235">
                  <a:moveTo>
                    <a:pt x="0" y="0"/>
                  </a:moveTo>
                  <a:lnTo>
                    <a:pt x="87212" y="53589"/>
                  </a:lnTo>
                  <a:lnTo>
                    <a:pt x="195009" y="53589"/>
                  </a:lnTo>
                  <a:lnTo>
                    <a:pt x="302461" y="101986"/>
                  </a:lnTo>
                  <a:lnTo>
                    <a:pt x="419002" y="83149"/>
                  </a:lnTo>
                  <a:lnTo>
                    <a:pt x="472540" y="76437"/>
                  </a:lnTo>
                </a:path>
              </a:pathLst>
            </a:custGeom>
            <a:ln w="8376">
              <a:solidFill>
                <a:srgbClr val="FF3657"/>
              </a:solidFill>
              <a:prstDash val="sysDash"/>
            </a:ln>
          </p:spPr>
          <p:txBody>
            <a:bodyPr wrap="square" lIns="0" tIns="0" rIns="0" bIns="0" rtlCol="0"/>
            <a:lstStyle/>
            <a:p>
              <a:endParaRPr/>
            </a:p>
          </p:txBody>
        </p:sp>
        <p:sp>
          <p:nvSpPr>
            <p:cNvPr id="202" name="object 202"/>
            <p:cNvSpPr/>
            <p:nvPr/>
          </p:nvSpPr>
          <p:spPr>
            <a:xfrm>
              <a:off x="10745006" y="3957529"/>
              <a:ext cx="18415" cy="13335"/>
            </a:xfrm>
            <a:custGeom>
              <a:avLst/>
              <a:gdLst/>
              <a:ahLst/>
              <a:cxnLst/>
              <a:rect l="l" t="t" r="r" b="b"/>
              <a:pathLst>
                <a:path w="18415" h="13335">
                  <a:moveTo>
                    <a:pt x="0" y="12868"/>
                  </a:moveTo>
                  <a:lnTo>
                    <a:pt x="12470" y="11308"/>
                  </a:lnTo>
                  <a:lnTo>
                    <a:pt x="17947" y="0"/>
                  </a:lnTo>
                </a:path>
              </a:pathLst>
            </a:custGeom>
            <a:ln w="8376">
              <a:solidFill>
                <a:srgbClr val="FF3657"/>
              </a:solidFill>
            </a:ln>
          </p:spPr>
          <p:txBody>
            <a:bodyPr wrap="square" lIns="0" tIns="0" rIns="0" bIns="0" rtlCol="0"/>
            <a:lstStyle/>
            <a:p>
              <a:endParaRPr/>
            </a:p>
          </p:txBody>
        </p:sp>
        <p:sp>
          <p:nvSpPr>
            <p:cNvPr id="203" name="object 203"/>
            <p:cNvSpPr/>
            <p:nvPr/>
          </p:nvSpPr>
          <p:spPr>
            <a:xfrm>
              <a:off x="10770090" y="3663818"/>
              <a:ext cx="440690" cy="279400"/>
            </a:xfrm>
            <a:custGeom>
              <a:avLst/>
              <a:gdLst/>
              <a:ahLst/>
              <a:cxnLst/>
              <a:rect l="l" t="t" r="r" b="b"/>
              <a:pathLst>
                <a:path w="440690" h="279400">
                  <a:moveTo>
                    <a:pt x="0" y="278967"/>
                  </a:moveTo>
                  <a:lnTo>
                    <a:pt x="30061" y="216896"/>
                  </a:lnTo>
                  <a:lnTo>
                    <a:pt x="57359" y="144804"/>
                  </a:lnTo>
                  <a:lnTo>
                    <a:pt x="60593" y="138093"/>
                  </a:lnTo>
                  <a:lnTo>
                    <a:pt x="81547" y="119810"/>
                  </a:lnTo>
                  <a:lnTo>
                    <a:pt x="83861" y="118187"/>
                  </a:lnTo>
                  <a:lnTo>
                    <a:pt x="85986" y="116355"/>
                  </a:lnTo>
                  <a:lnTo>
                    <a:pt x="92269" y="110973"/>
                  </a:lnTo>
                  <a:lnTo>
                    <a:pt x="96311" y="107507"/>
                  </a:lnTo>
                  <a:lnTo>
                    <a:pt x="100960" y="104826"/>
                  </a:lnTo>
                  <a:lnTo>
                    <a:pt x="105986" y="103067"/>
                  </a:lnTo>
                  <a:lnTo>
                    <a:pt x="115420" y="99779"/>
                  </a:lnTo>
                  <a:lnTo>
                    <a:pt x="123081" y="97214"/>
                  </a:lnTo>
                  <a:lnTo>
                    <a:pt x="129019" y="94651"/>
                  </a:lnTo>
                  <a:lnTo>
                    <a:pt x="133658" y="90718"/>
                  </a:lnTo>
                  <a:lnTo>
                    <a:pt x="137419" y="84041"/>
                  </a:lnTo>
                  <a:lnTo>
                    <a:pt x="153817" y="43823"/>
                  </a:lnTo>
                  <a:lnTo>
                    <a:pt x="157145" y="37319"/>
                  </a:lnTo>
                  <a:lnTo>
                    <a:pt x="192542" y="12347"/>
                  </a:lnTo>
                  <a:lnTo>
                    <a:pt x="205668" y="9889"/>
                  </a:lnTo>
                  <a:lnTo>
                    <a:pt x="212401" y="10232"/>
                  </a:lnTo>
                  <a:lnTo>
                    <a:pt x="222401" y="11541"/>
                  </a:lnTo>
                  <a:lnTo>
                    <a:pt x="227082" y="12159"/>
                  </a:lnTo>
                  <a:lnTo>
                    <a:pt x="231825" y="11991"/>
                  </a:lnTo>
                  <a:lnTo>
                    <a:pt x="268117" y="3604"/>
                  </a:lnTo>
                  <a:lnTo>
                    <a:pt x="274333" y="1409"/>
                  </a:lnTo>
                  <a:lnTo>
                    <a:pt x="280775" y="204"/>
                  </a:lnTo>
                  <a:lnTo>
                    <a:pt x="287325" y="0"/>
                  </a:lnTo>
                  <a:lnTo>
                    <a:pt x="293865" y="808"/>
                  </a:lnTo>
                  <a:lnTo>
                    <a:pt x="307320" y="3541"/>
                  </a:lnTo>
                  <a:lnTo>
                    <a:pt x="312723" y="4641"/>
                  </a:lnTo>
                  <a:lnTo>
                    <a:pt x="317875" y="6777"/>
                  </a:lnTo>
                  <a:lnTo>
                    <a:pt x="322471" y="9845"/>
                  </a:lnTo>
                  <a:lnTo>
                    <a:pt x="322733" y="10012"/>
                  </a:lnTo>
                  <a:lnTo>
                    <a:pt x="325194" y="11656"/>
                  </a:lnTo>
                  <a:lnTo>
                    <a:pt x="327822" y="13038"/>
                  </a:lnTo>
                  <a:lnTo>
                    <a:pt x="330576" y="14138"/>
                  </a:lnTo>
                  <a:lnTo>
                    <a:pt x="335392" y="16064"/>
                  </a:lnTo>
                  <a:lnTo>
                    <a:pt x="338628" y="17352"/>
                  </a:lnTo>
                  <a:lnTo>
                    <a:pt x="341685" y="19028"/>
                  </a:lnTo>
                  <a:lnTo>
                    <a:pt x="344513" y="21070"/>
                  </a:lnTo>
                  <a:lnTo>
                    <a:pt x="347884" y="23499"/>
                  </a:lnTo>
                  <a:lnTo>
                    <a:pt x="352167" y="26514"/>
                  </a:lnTo>
                  <a:lnTo>
                    <a:pt x="352659" y="26514"/>
                  </a:lnTo>
                  <a:lnTo>
                    <a:pt x="355932" y="26644"/>
                  </a:lnTo>
                  <a:lnTo>
                    <a:pt x="400133" y="34797"/>
                  </a:lnTo>
                  <a:lnTo>
                    <a:pt x="404835" y="36347"/>
                  </a:lnTo>
                  <a:lnTo>
                    <a:pt x="440436" y="54493"/>
                  </a:lnTo>
                </a:path>
              </a:pathLst>
            </a:custGeom>
            <a:ln w="8376">
              <a:solidFill>
                <a:srgbClr val="FF3657"/>
              </a:solidFill>
              <a:prstDash val="sysDash"/>
            </a:ln>
          </p:spPr>
          <p:txBody>
            <a:bodyPr wrap="square" lIns="0" tIns="0" rIns="0" bIns="0" rtlCol="0"/>
            <a:lstStyle/>
            <a:p>
              <a:endParaRPr/>
            </a:p>
          </p:txBody>
        </p:sp>
        <p:sp>
          <p:nvSpPr>
            <p:cNvPr id="204" name="object 204"/>
            <p:cNvSpPr/>
            <p:nvPr/>
          </p:nvSpPr>
          <p:spPr>
            <a:xfrm>
              <a:off x="11217820" y="3722034"/>
              <a:ext cx="11430" cy="5715"/>
            </a:xfrm>
            <a:custGeom>
              <a:avLst/>
              <a:gdLst/>
              <a:ahLst/>
              <a:cxnLst/>
              <a:rect l="l" t="t" r="r" b="b"/>
              <a:pathLst>
                <a:path w="11429" h="5714">
                  <a:moveTo>
                    <a:pt x="0" y="0"/>
                  </a:moveTo>
                  <a:lnTo>
                    <a:pt x="11193" y="5706"/>
                  </a:lnTo>
                </a:path>
              </a:pathLst>
            </a:custGeom>
            <a:ln w="8376">
              <a:solidFill>
                <a:srgbClr val="FF3657"/>
              </a:solidFill>
            </a:ln>
          </p:spPr>
          <p:txBody>
            <a:bodyPr wrap="square" lIns="0" tIns="0" rIns="0" bIns="0" rtlCol="0"/>
            <a:lstStyle/>
            <a:p>
              <a:endParaRPr/>
            </a:p>
          </p:txBody>
        </p:sp>
        <p:sp>
          <p:nvSpPr>
            <p:cNvPr id="205" name="object 205"/>
            <p:cNvSpPr/>
            <p:nvPr/>
          </p:nvSpPr>
          <p:spPr>
            <a:xfrm>
              <a:off x="8570643" y="6527338"/>
              <a:ext cx="1007744" cy="107950"/>
            </a:xfrm>
            <a:custGeom>
              <a:avLst/>
              <a:gdLst/>
              <a:ahLst/>
              <a:cxnLst/>
              <a:rect l="l" t="t" r="r" b="b"/>
              <a:pathLst>
                <a:path w="1007745" h="107950">
                  <a:moveTo>
                    <a:pt x="0" y="0"/>
                  </a:moveTo>
                  <a:lnTo>
                    <a:pt x="161628" y="107619"/>
                  </a:lnTo>
                  <a:lnTo>
                    <a:pt x="310084" y="42490"/>
                  </a:lnTo>
                  <a:lnTo>
                    <a:pt x="510717" y="98248"/>
                  </a:lnTo>
                  <a:lnTo>
                    <a:pt x="667361" y="26187"/>
                  </a:lnTo>
                  <a:lnTo>
                    <a:pt x="824100" y="69233"/>
                  </a:lnTo>
                  <a:lnTo>
                    <a:pt x="914579" y="37286"/>
                  </a:lnTo>
                  <a:lnTo>
                    <a:pt x="1007152" y="45045"/>
                  </a:lnTo>
                </a:path>
              </a:pathLst>
            </a:custGeom>
            <a:ln w="8376">
              <a:solidFill>
                <a:srgbClr val="FF3657"/>
              </a:solidFill>
              <a:prstDash val="sysDash"/>
            </a:ln>
          </p:spPr>
          <p:txBody>
            <a:bodyPr wrap="square" lIns="0" tIns="0" rIns="0" bIns="0" rtlCol="0"/>
            <a:lstStyle/>
            <a:p>
              <a:endParaRPr/>
            </a:p>
          </p:txBody>
        </p:sp>
        <p:sp>
          <p:nvSpPr>
            <p:cNvPr id="206" name="object 206"/>
            <p:cNvSpPr/>
            <p:nvPr/>
          </p:nvSpPr>
          <p:spPr>
            <a:xfrm>
              <a:off x="9962364" y="8317558"/>
              <a:ext cx="13335" cy="19050"/>
            </a:xfrm>
            <a:custGeom>
              <a:avLst/>
              <a:gdLst/>
              <a:ahLst/>
              <a:cxnLst/>
              <a:rect l="l" t="t" r="r" b="b"/>
              <a:pathLst>
                <a:path w="13334" h="19050">
                  <a:moveTo>
                    <a:pt x="0" y="0"/>
                  </a:moveTo>
                  <a:lnTo>
                    <a:pt x="4701" y="6732"/>
                  </a:lnTo>
                  <a:lnTo>
                    <a:pt x="9067" y="12983"/>
                  </a:lnTo>
                  <a:lnTo>
                    <a:pt x="13140" y="18816"/>
                  </a:lnTo>
                </a:path>
              </a:pathLst>
            </a:custGeom>
            <a:ln w="12565">
              <a:solidFill>
                <a:srgbClr val="FBC33C"/>
              </a:solidFill>
            </a:ln>
          </p:spPr>
          <p:txBody>
            <a:bodyPr wrap="square" lIns="0" tIns="0" rIns="0" bIns="0" rtlCol="0"/>
            <a:lstStyle/>
            <a:p>
              <a:endParaRPr/>
            </a:p>
          </p:txBody>
        </p:sp>
        <p:sp>
          <p:nvSpPr>
            <p:cNvPr id="207" name="object 207"/>
            <p:cNvSpPr/>
            <p:nvPr/>
          </p:nvSpPr>
          <p:spPr>
            <a:xfrm>
              <a:off x="10429309" y="9061221"/>
              <a:ext cx="67945" cy="9525"/>
            </a:xfrm>
            <a:custGeom>
              <a:avLst/>
              <a:gdLst/>
              <a:ahLst/>
              <a:cxnLst/>
              <a:rect l="l" t="t" r="r" b="b"/>
              <a:pathLst>
                <a:path w="67945" h="9525">
                  <a:moveTo>
                    <a:pt x="0" y="0"/>
                  </a:moveTo>
                  <a:lnTo>
                    <a:pt x="67526" y="9193"/>
                  </a:lnTo>
                </a:path>
              </a:pathLst>
            </a:custGeom>
            <a:ln w="12565">
              <a:solidFill>
                <a:srgbClr val="FBC33C"/>
              </a:solidFill>
            </a:ln>
          </p:spPr>
          <p:txBody>
            <a:bodyPr wrap="square" lIns="0" tIns="0" rIns="0" bIns="0" rtlCol="0"/>
            <a:lstStyle/>
            <a:p>
              <a:endParaRPr/>
            </a:p>
          </p:txBody>
        </p:sp>
        <p:sp>
          <p:nvSpPr>
            <p:cNvPr id="208" name="object 208"/>
            <p:cNvSpPr/>
            <p:nvPr/>
          </p:nvSpPr>
          <p:spPr>
            <a:xfrm>
              <a:off x="8338544" y="4343714"/>
              <a:ext cx="4839970" cy="2145030"/>
            </a:xfrm>
            <a:custGeom>
              <a:avLst/>
              <a:gdLst/>
              <a:ahLst/>
              <a:cxnLst/>
              <a:rect l="l" t="t" r="r" b="b"/>
              <a:pathLst>
                <a:path w="4839969" h="2145029">
                  <a:moveTo>
                    <a:pt x="4839538" y="2144646"/>
                  </a:moveTo>
                  <a:lnTo>
                    <a:pt x="3531683" y="1808259"/>
                  </a:lnTo>
                  <a:lnTo>
                    <a:pt x="2945208" y="1661478"/>
                  </a:lnTo>
                  <a:lnTo>
                    <a:pt x="2312610" y="1504414"/>
                  </a:lnTo>
                  <a:lnTo>
                    <a:pt x="2248936" y="1470112"/>
                  </a:lnTo>
                  <a:lnTo>
                    <a:pt x="1108793" y="1178644"/>
                  </a:lnTo>
                  <a:lnTo>
                    <a:pt x="1054512" y="1262275"/>
                  </a:lnTo>
                  <a:lnTo>
                    <a:pt x="956347" y="1265553"/>
                  </a:lnTo>
                  <a:lnTo>
                    <a:pt x="910543" y="1261825"/>
                  </a:lnTo>
                  <a:lnTo>
                    <a:pt x="867857" y="1248192"/>
                  </a:lnTo>
                  <a:lnTo>
                    <a:pt x="829668" y="1225686"/>
                  </a:lnTo>
                  <a:lnTo>
                    <a:pt x="797355" y="1195342"/>
                  </a:lnTo>
                  <a:lnTo>
                    <a:pt x="772297" y="1158193"/>
                  </a:lnTo>
                  <a:lnTo>
                    <a:pt x="755872" y="1115274"/>
                  </a:lnTo>
                  <a:lnTo>
                    <a:pt x="728354" y="1007937"/>
                  </a:lnTo>
                  <a:lnTo>
                    <a:pt x="529962" y="970075"/>
                  </a:lnTo>
                  <a:lnTo>
                    <a:pt x="470394" y="913741"/>
                  </a:lnTo>
                  <a:lnTo>
                    <a:pt x="141252" y="837649"/>
                  </a:lnTo>
                  <a:lnTo>
                    <a:pt x="111290" y="828024"/>
                  </a:lnTo>
                  <a:lnTo>
                    <a:pt x="58533" y="794898"/>
                  </a:lnTo>
                  <a:lnTo>
                    <a:pt x="21970" y="750081"/>
                  </a:lnTo>
                  <a:lnTo>
                    <a:pt x="3956" y="700647"/>
                  </a:lnTo>
                  <a:lnTo>
                    <a:pt x="0" y="621729"/>
                  </a:lnTo>
                  <a:lnTo>
                    <a:pt x="3164" y="579708"/>
                  </a:lnTo>
                  <a:lnTo>
                    <a:pt x="14290" y="539467"/>
                  </a:lnTo>
                  <a:lnTo>
                    <a:pt x="32950" y="502121"/>
                  </a:lnTo>
                  <a:lnTo>
                    <a:pt x="58720" y="468781"/>
                  </a:lnTo>
                  <a:lnTo>
                    <a:pt x="354250" y="155157"/>
                  </a:lnTo>
                  <a:lnTo>
                    <a:pt x="758018" y="380114"/>
                  </a:lnTo>
                  <a:lnTo>
                    <a:pt x="976525" y="0"/>
                  </a:lnTo>
                </a:path>
              </a:pathLst>
            </a:custGeom>
            <a:ln w="12565">
              <a:solidFill>
                <a:srgbClr val="FBC33C"/>
              </a:solidFill>
            </a:ln>
          </p:spPr>
          <p:txBody>
            <a:bodyPr wrap="square" lIns="0" tIns="0" rIns="0" bIns="0" rtlCol="0"/>
            <a:lstStyle/>
            <a:p>
              <a:endParaRPr/>
            </a:p>
          </p:txBody>
        </p:sp>
        <p:sp>
          <p:nvSpPr>
            <p:cNvPr id="209" name="object 209"/>
            <p:cNvSpPr/>
            <p:nvPr/>
          </p:nvSpPr>
          <p:spPr>
            <a:xfrm>
              <a:off x="10821112" y="6033488"/>
              <a:ext cx="565150" cy="2807335"/>
            </a:xfrm>
            <a:custGeom>
              <a:avLst/>
              <a:gdLst/>
              <a:ahLst/>
              <a:cxnLst/>
              <a:rect l="l" t="t" r="r" b="b"/>
              <a:pathLst>
                <a:path w="565150" h="2807334">
                  <a:moveTo>
                    <a:pt x="565021" y="0"/>
                  </a:moveTo>
                  <a:lnTo>
                    <a:pt x="274642" y="542601"/>
                  </a:lnTo>
                  <a:lnTo>
                    <a:pt x="197137" y="787462"/>
                  </a:lnTo>
                  <a:lnTo>
                    <a:pt x="173096" y="1206225"/>
                  </a:lnTo>
                  <a:lnTo>
                    <a:pt x="161044" y="1328346"/>
                  </a:lnTo>
                  <a:lnTo>
                    <a:pt x="261847" y="1344000"/>
                  </a:lnTo>
                  <a:lnTo>
                    <a:pt x="243889" y="1564643"/>
                  </a:lnTo>
                  <a:lnTo>
                    <a:pt x="126532" y="1554245"/>
                  </a:lnTo>
                  <a:lnTo>
                    <a:pt x="651" y="2556529"/>
                  </a:lnTo>
                  <a:lnTo>
                    <a:pt x="0" y="2575077"/>
                  </a:lnTo>
                  <a:lnTo>
                    <a:pt x="2643" y="2593300"/>
                  </a:lnTo>
                  <a:lnTo>
                    <a:pt x="8478" y="2610766"/>
                  </a:lnTo>
                  <a:lnTo>
                    <a:pt x="17404" y="2627040"/>
                  </a:lnTo>
                  <a:lnTo>
                    <a:pt x="138458" y="2807254"/>
                  </a:lnTo>
                </a:path>
              </a:pathLst>
            </a:custGeom>
            <a:ln w="12565">
              <a:solidFill>
                <a:srgbClr val="FBC33C"/>
              </a:solidFill>
            </a:ln>
          </p:spPr>
          <p:txBody>
            <a:bodyPr wrap="square" lIns="0" tIns="0" rIns="0" bIns="0" rtlCol="0"/>
            <a:lstStyle/>
            <a:p>
              <a:endParaRPr/>
            </a:p>
          </p:txBody>
        </p:sp>
        <p:sp>
          <p:nvSpPr>
            <p:cNvPr id="210" name="object 210"/>
            <p:cNvSpPr/>
            <p:nvPr/>
          </p:nvSpPr>
          <p:spPr>
            <a:xfrm>
              <a:off x="10810313" y="5889236"/>
              <a:ext cx="1456055" cy="1567815"/>
            </a:xfrm>
            <a:custGeom>
              <a:avLst/>
              <a:gdLst/>
              <a:ahLst/>
              <a:cxnLst/>
              <a:rect l="l" t="t" r="r" b="b"/>
              <a:pathLst>
                <a:path w="1456054" h="1567815">
                  <a:moveTo>
                    <a:pt x="1455809" y="1567805"/>
                  </a:moveTo>
                  <a:lnTo>
                    <a:pt x="1283898" y="1344587"/>
                  </a:lnTo>
                  <a:lnTo>
                    <a:pt x="1240527" y="1329802"/>
                  </a:lnTo>
                  <a:lnTo>
                    <a:pt x="1010963" y="1218737"/>
                  </a:lnTo>
                  <a:lnTo>
                    <a:pt x="954504" y="1192832"/>
                  </a:lnTo>
                  <a:lnTo>
                    <a:pt x="948605" y="1189946"/>
                  </a:lnTo>
                  <a:lnTo>
                    <a:pt x="942913" y="1186694"/>
                  </a:lnTo>
                  <a:lnTo>
                    <a:pt x="937442" y="1183085"/>
                  </a:lnTo>
                  <a:lnTo>
                    <a:pt x="932201" y="1179126"/>
                  </a:lnTo>
                  <a:lnTo>
                    <a:pt x="800184" y="1076113"/>
                  </a:lnTo>
                  <a:lnTo>
                    <a:pt x="586353" y="911372"/>
                  </a:lnTo>
                  <a:lnTo>
                    <a:pt x="387256" y="758533"/>
                  </a:lnTo>
                  <a:lnTo>
                    <a:pt x="299435" y="691225"/>
                  </a:lnTo>
                  <a:lnTo>
                    <a:pt x="234093" y="577235"/>
                  </a:lnTo>
                  <a:lnTo>
                    <a:pt x="195706" y="509734"/>
                  </a:lnTo>
                  <a:lnTo>
                    <a:pt x="169325" y="462166"/>
                  </a:lnTo>
                  <a:lnTo>
                    <a:pt x="140006" y="407977"/>
                  </a:lnTo>
                  <a:lnTo>
                    <a:pt x="107563" y="345059"/>
                  </a:lnTo>
                  <a:lnTo>
                    <a:pt x="82692" y="292898"/>
                  </a:lnTo>
                  <a:lnTo>
                    <a:pt x="66764" y="257324"/>
                  </a:lnTo>
                  <a:lnTo>
                    <a:pt x="61149" y="244170"/>
                  </a:lnTo>
                  <a:lnTo>
                    <a:pt x="73359" y="196391"/>
                  </a:lnTo>
                  <a:lnTo>
                    <a:pt x="75088" y="163444"/>
                  </a:lnTo>
                  <a:lnTo>
                    <a:pt x="64516" y="133383"/>
                  </a:lnTo>
                  <a:lnTo>
                    <a:pt x="43515" y="109416"/>
                  </a:lnTo>
                  <a:lnTo>
                    <a:pt x="13957" y="94751"/>
                  </a:lnTo>
                  <a:lnTo>
                    <a:pt x="0" y="90991"/>
                  </a:lnTo>
                  <a:lnTo>
                    <a:pt x="32773" y="0"/>
                  </a:lnTo>
                </a:path>
              </a:pathLst>
            </a:custGeom>
            <a:ln w="12565">
              <a:solidFill>
                <a:srgbClr val="FBC33C"/>
              </a:solidFill>
            </a:ln>
          </p:spPr>
          <p:txBody>
            <a:bodyPr wrap="square" lIns="0" tIns="0" rIns="0" bIns="0" rtlCol="0"/>
            <a:lstStyle/>
            <a:p>
              <a:endParaRPr/>
            </a:p>
          </p:txBody>
        </p:sp>
        <p:sp>
          <p:nvSpPr>
            <p:cNvPr id="211" name="object 211"/>
            <p:cNvSpPr/>
            <p:nvPr/>
          </p:nvSpPr>
          <p:spPr>
            <a:xfrm>
              <a:off x="11970988" y="5441327"/>
              <a:ext cx="932180" cy="1941195"/>
            </a:xfrm>
            <a:custGeom>
              <a:avLst/>
              <a:gdLst/>
              <a:ahLst/>
              <a:cxnLst/>
              <a:rect l="l" t="t" r="r" b="b"/>
              <a:pathLst>
                <a:path w="932179" h="1941195">
                  <a:moveTo>
                    <a:pt x="0" y="1940705"/>
                  </a:moveTo>
                  <a:lnTo>
                    <a:pt x="931793" y="350387"/>
                  </a:lnTo>
                  <a:lnTo>
                    <a:pt x="317037" y="0"/>
                  </a:lnTo>
                </a:path>
              </a:pathLst>
            </a:custGeom>
            <a:ln w="12565">
              <a:solidFill>
                <a:srgbClr val="FBC33C"/>
              </a:solidFill>
            </a:ln>
          </p:spPr>
          <p:txBody>
            <a:bodyPr wrap="square" lIns="0" tIns="0" rIns="0" bIns="0" rtlCol="0"/>
            <a:lstStyle/>
            <a:p>
              <a:endParaRPr/>
            </a:p>
          </p:txBody>
        </p:sp>
        <p:sp>
          <p:nvSpPr>
            <p:cNvPr id="212" name="object 212"/>
            <p:cNvSpPr/>
            <p:nvPr/>
          </p:nvSpPr>
          <p:spPr>
            <a:xfrm>
              <a:off x="9307995" y="4190291"/>
              <a:ext cx="1256665" cy="1560195"/>
            </a:xfrm>
            <a:custGeom>
              <a:avLst/>
              <a:gdLst/>
              <a:ahLst/>
              <a:cxnLst/>
              <a:rect l="l" t="t" r="r" b="b"/>
              <a:pathLst>
                <a:path w="1256665" h="1560195">
                  <a:moveTo>
                    <a:pt x="0" y="1559868"/>
                  </a:moveTo>
                  <a:lnTo>
                    <a:pt x="932662" y="20145"/>
                  </a:lnTo>
                  <a:lnTo>
                    <a:pt x="944494" y="0"/>
                  </a:lnTo>
                  <a:lnTo>
                    <a:pt x="1013654" y="46448"/>
                  </a:lnTo>
                  <a:lnTo>
                    <a:pt x="1040209" y="148309"/>
                  </a:lnTo>
                  <a:lnTo>
                    <a:pt x="1256234" y="268515"/>
                  </a:lnTo>
                </a:path>
              </a:pathLst>
            </a:custGeom>
            <a:ln w="12565">
              <a:solidFill>
                <a:srgbClr val="FBC33C"/>
              </a:solidFill>
            </a:ln>
          </p:spPr>
          <p:txBody>
            <a:bodyPr wrap="square" lIns="0" tIns="0" rIns="0" bIns="0" rtlCol="0"/>
            <a:lstStyle/>
            <a:p>
              <a:endParaRPr/>
            </a:p>
          </p:txBody>
        </p:sp>
        <p:sp>
          <p:nvSpPr>
            <p:cNvPr id="213" name="object 213"/>
            <p:cNvSpPr/>
            <p:nvPr/>
          </p:nvSpPr>
          <p:spPr>
            <a:xfrm>
              <a:off x="8826497" y="4148182"/>
              <a:ext cx="1824355" cy="2851785"/>
            </a:xfrm>
            <a:custGeom>
              <a:avLst/>
              <a:gdLst/>
              <a:ahLst/>
              <a:cxnLst/>
              <a:rect l="l" t="t" r="r" b="b"/>
              <a:pathLst>
                <a:path w="1824354" h="2851784">
                  <a:moveTo>
                    <a:pt x="0" y="2851211"/>
                  </a:moveTo>
                  <a:lnTo>
                    <a:pt x="751296" y="2424198"/>
                  </a:lnTo>
                  <a:lnTo>
                    <a:pt x="910150" y="2021132"/>
                  </a:lnTo>
                  <a:lnTo>
                    <a:pt x="1184340" y="1515597"/>
                  </a:lnTo>
                  <a:lnTo>
                    <a:pt x="1822028" y="380103"/>
                  </a:lnTo>
                  <a:lnTo>
                    <a:pt x="1824313" y="373053"/>
                  </a:lnTo>
                  <a:lnTo>
                    <a:pt x="1823749" y="365920"/>
                  </a:lnTo>
                  <a:lnTo>
                    <a:pt x="1820560" y="359518"/>
                  </a:lnTo>
                  <a:lnTo>
                    <a:pt x="1814970" y="354659"/>
                  </a:lnTo>
                  <a:lnTo>
                    <a:pt x="1737737" y="310629"/>
                  </a:lnTo>
                  <a:lnTo>
                    <a:pt x="1695249" y="264261"/>
                  </a:lnTo>
                  <a:lnTo>
                    <a:pt x="1675438" y="232927"/>
                  </a:lnTo>
                  <a:lnTo>
                    <a:pt x="1673222" y="202335"/>
                  </a:lnTo>
                  <a:lnTo>
                    <a:pt x="1683519" y="158194"/>
                  </a:lnTo>
                  <a:lnTo>
                    <a:pt x="1704035" y="102156"/>
                  </a:lnTo>
                  <a:lnTo>
                    <a:pt x="1729846" y="51257"/>
                  </a:lnTo>
                  <a:lnTo>
                    <a:pt x="1751940" y="14278"/>
                  </a:lnTo>
                  <a:lnTo>
                    <a:pt x="1761307" y="0"/>
                  </a:lnTo>
                </a:path>
              </a:pathLst>
            </a:custGeom>
            <a:ln w="12565">
              <a:solidFill>
                <a:srgbClr val="FBC33C"/>
              </a:solidFill>
            </a:ln>
          </p:spPr>
          <p:txBody>
            <a:bodyPr wrap="square" lIns="0" tIns="0" rIns="0" bIns="0" rtlCol="0"/>
            <a:lstStyle/>
            <a:p>
              <a:endParaRPr/>
            </a:p>
          </p:txBody>
        </p:sp>
        <p:sp>
          <p:nvSpPr>
            <p:cNvPr id="214" name="object 214"/>
            <p:cNvSpPr/>
            <p:nvPr/>
          </p:nvSpPr>
          <p:spPr>
            <a:xfrm>
              <a:off x="9635914" y="5185723"/>
              <a:ext cx="1916430" cy="325120"/>
            </a:xfrm>
            <a:custGeom>
              <a:avLst/>
              <a:gdLst/>
              <a:ahLst/>
              <a:cxnLst/>
              <a:rect l="l" t="t" r="r" b="b"/>
              <a:pathLst>
                <a:path w="1916429" h="325120">
                  <a:moveTo>
                    <a:pt x="1916014" y="325110"/>
                  </a:moveTo>
                  <a:lnTo>
                    <a:pt x="1268526" y="0"/>
                  </a:lnTo>
                  <a:lnTo>
                    <a:pt x="1235124" y="30061"/>
                  </a:lnTo>
                  <a:lnTo>
                    <a:pt x="1012440" y="116844"/>
                  </a:lnTo>
                  <a:lnTo>
                    <a:pt x="967496" y="135733"/>
                  </a:lnTo>
                  <a:lnTo>
                    <a:pt x="936307" y="147371"/>
                  </a:lnTo>
                  <a:lnTo>
                    <a:pt x="904289" y="156564"/>
                  </a:lnTo>
                  <a:lnTo>
                    <a:pt x="856853" y="168120"/>
                  </a:lnTo>
                  <a:lnTo>
                    <a:pt x="808417" y="180303"/>
                  </a:lnTo>
                  <a:lnTo>
                    <a:pt x="759883" y="192038"/>
                  </a:lnTo>
                  <a:lnTo>
                    <a:pt x="712397" y="200504"/>
                  </a:lnTo>
                  <a:lnTo>
                    <a:pt x="667105" y="202878"/>
                  </a:lnTo>
                  <a:lnTo>
                    <a:pt x="625153" y="196339"/>
                  </a:lnTo>
                  <a:lnTo>
                    <a:pt x="585248" y="183530"/>
                  </a:lnTo>
                  <a:lnTo>
                    <a:pt x="562295" y="174748"/>
                  </a:lnTo>
                  <a:lnTo>
                    <a:pt x="551811" y="169696"/>
                  </a:lnTo>
                  <a:lnTo>
                    <a:pt x="549313" y="168078"/>
                  </a:lnTo>
                  <a:lnTo>
                    <a:pt x="0" y="37286"/>
                  </a:lnTo>
                </a:path>
              </a:pathLst>
            </a:custGeom>
            <a:ln w="12565">
              <a:solidFill>
                <a:srgbClr val="FBC33C"/>
              </a:solidFill>
            </a:ln>
          </p:spPr>
          <p:txBody>
            <a:bodyPr wrap="square" lIns="0" tIns="0" rIns="0" bIns="0" rtlCol="0"/>
            <a:lstStyle/>
            <a:p>
              <a:endParaRPr/>
            </a:p>
          </p:txBody>
        </p:sp>
        <p:sp>
          <p:nvSpPr>
            <p:cNvPr id="215" name="object 215"/>
            <p:cNvSpPr/>
            <p:nvPr/>
          </p:nvSpPr>
          <p:spPr>
            <a:xfrm>
              <a:off x="11333794" y="5457634"/>
              <a:ext cx="290830" cy="485140"/>
            </a:xfrm>
            <a:custGeom>
              <a:avLst/>
              <a:gdLst/>
              <a:ahLst/>
              <a:cxnLst/>
              <a:rect l="l" t="t" r="r" b="b"/>
              <a:pathLst>
                <a:path w="290829" h="485139">
                  <a:moveTo>
                    <a:pt x="114421" y="220454"/>
                  </a:moveTo>
                  <a:lnTo>
                    <a:pt x="183033" y="240406"/>
                  </a:lnTo>
                  <a:lnTo>
                    <a:pt x="220085" y="252383"/>
                  </a:lnTo>
                  <a:lnTo>
                    <a:pt x="254369" y="288257"/>
                  </a:lnTo>
                  <a:lnTo>
                    <a:pt x="246240" y="311206"/>
                  </a:lnTo>
                  <a:lnTo>
                    <a:pt x="237242" y="338249"/>
                  </a:lnTo>
                  <a:lnTo>
                    <a:pt x="238438" y="367203"/>
                  </a:lnTo>
                  <a:lnTo>
                    <a:pt x="245439" y="396630"/>
                  </a:lnTo>
                  <a:lnTo>
                    <a:pt x="247622" y="425217"/>
                  </a:lnTo>
                  <a:lnTo>
                    <a:pt x="246730" y="450992"/>
                  </a:lnTo>
                  <a:lnTo>
                    <a:pt x="244501" y="471985"/>
                  </a:lnTo>
                  <a:lnTo>
                    <a:pt x="238775" y="483331"/>
                  </a:lnTo>
                  <a:lnTo>
                    <a:pt x="227274" y="484888"/>
                  </a:lnTo>
                  <a:lnTo>
                    <a:pt x="211582" y="481745"/>
                  </a:lnTo>
                  <a:lnTo>
                    <a:pt x="193288" y="478990"/>
                  </a:lnTo>
                  <a:lnTo>
                    <a:pt x="171164" y="478182"/>
                  </a:lnTo>
                  <a:lnTo>
                    <a:pt x="147279" y="477527"/>
                  </a:lnTo>
                  <a:lnTo>
                    <a:pt x="128160" y="477088"/>
                  </a:lnTo>
                  <a:lnTo>
                    <a:pt x="120337" y="476927"/>
                  </a:lnTo>
                  <a:lnTo>
                    <a:pt x="81731" y="464530"/>
                  </a:lnTo>
                  <a:lnTo>
                    <a:pt x="40494" y="444961"/>
                  </a:lnTo>
                  <a:lnTo>
                    <a:pt x="4917" y="394341"/>
                  </a:lnTo>
                  <a:lnTo>
                    <a:pt x="0" y="335795"/>
                  </a:lnTo>
                  <a:lnTo>
                    <a:pt x="1629" y="311425"/>
                  </a:lnTo>
                  <a:lnTo>
                    <a:pt x="12505" y="295842"/>
                  </a:lnTo>
                  <a:lnTo>
                    <a:pt x="34607" y="286472"/>
                  </a:lnTo>
                  <a:lnTo>
                    <a:pt x="58578" y="279781"/>
                  </a:lnTo>
                  <a:lnTo>
                    <a:pt x="75061" y="272232"/>
                  </a:lnTo>
                  <a:lnTo>
                    <a:pt x="85277" y="259359"/>
                  </a:lnTo>
                  <a:lnTo>
                    <a:pt x="95941" y="240579"/>
                  </a:lnTo>
                  <a:lnTo>
                    <a:pt x="105964" y="218178"/>
                  </a:lnTo>
                  <a:lnTo>
                    <a:pt x="114253" y="194444"/>
                  </a:lnTo>
                  <a:lnTo>
                    <a:pt x="126141" y="174023"/>
                  </a:lnTo>
                  <a:lnTo>
                    <a:pt x="144177" y="159755"/>
                  </a:lnTo>
                  <a:lnTo>
                    <a:pt x="163119" y="151190"/>
                  </a:lnTo>
                  <a:lnTo>
                    <a:pt x="177728" y="147880"/>
                  </a:lnTo>
                  <a:lnTo>
                    <a:pt x="185132" y="147894"/>
                  </a:lnTo>
                  <a:lnTo>
                    <a:pt x="188865" y="147846"/>
                  </a:lnTo>
                  <a:lnTo>
                    <a:pt x="217084" y="101334"/>
                  </a:lnTo>
                  <a:lnTo>
                    <a:pt x="220501" y="57024"/>
                  </a:lnTo>
                  <a:lnTo>
                    <a:pt x="232782" y="36620"/>
                  </a:lnTo>
                  <a:lnTo>
                    <a:pt x="256646" y="18295"/>
                  </a:lnTo>
                  <a:lnTo>
                    <a:pt x="279902" y="5078"/>
                  </a:lnTo>
                  <a:lnTo>
                    <a:pt x="290363" y="0"/>
                  </a:lnTo>
                </a:path>
              </a:pathLst>
            </a:custGeom>
            <a:ln w="12565">
              <a:solidFill>
                <a:srgbClr val="FBC33C"/>
              </a:solidFill>
            </a:ln>
          </p:spPr>
          <p:txBody>
            <a:bodyPr wrap="square" lIns="0" tIns="0" rIns="0" bIns="0" rtlCol="0"/>
            <a:lstStyle/>
            <a:p>
              <a:endParaRPr/>
            </a:p>
          </p:txBody>
        </p:sp>
        <p:sp>
          <p:nvSpPr>
            <p:cNvPr id="216" name="object 216"/>
            <p:cNvSpPr/>
            <p:nvPr/>
          </p:nvSpPr>
          <p:spPr>
            <a:xfrm>
              <a:off x="11391140" y="5934138"/>
              <a:ext cx="41275" cy="90170"/>
            </a:xfrm>
            <a:custGeom>
              <a:avLst/>
              <a:gdLst/>
              <a:ahLst/>
              <a:cxnLst/>
              <a:rect l="l" t="t" r="r" b="b"/>
              <a:pathLst>
                <a:path w="41275" h="90170">
                  <a:moveTo>
                    <a:pt x="0" y="90060"/>
                  </a:moveTo>
                  <a:lnTo>
                    <a:pt x="40983" y="0"/>
                  </a:lnTo>
                </a:path>
              </a:pathLst>
            </a:custGeom>
            <a:ln w="12565">
              <a:solidFill>
                <a:srgbClr val="FBC33C"/>
              </a:solidFill>
            </a:ln>
          </p:spPr>
          <p:txBody>
            <a:bodyPr wrap="square" lIns="0" tIns="0" rIns="0" bIns="0" rtlCol="0"/>
            <a:lstStyle/>
            <a:p>
              <a:endParaRPr/>
            </a:p>
          </p:txBody>
        </p:sp>
        <p:sp>
          <p:nvSpPr>
            <p:cNvPr id="217" name="object 217"/>
            <p:cNvSpPr/>
            <p:nvPr/>
          </p:nvSpPr>
          <p:spPr>
            <a:xfrm>
              <a:off x="11624156" y="5454275"/>
              <a:ext cx="527050" cy="211454"/>
            </a:xfrm>
            <a:custGeom>
              <a:avLst/>
              <a:gdLst/>
              <a:ahLst/>
              <a:cxnLst/>
              <a:rect l="l" t="t" r="r" b="b"/>
              <a:pathLst>
                <a:path w="527050" h="211454">
                  <a:moveTo>
                    <a:pt x="0" y="3353"/>
                  </a:moveTo>
                  <a:lnTo>
                    <a:pt x="9718" y="0"/>
                  </a:lnTo>
                  <a:lnTo>
                    <a:pt x="17436" y="1212"/>
                  </a:lnTo>
                  <a:lnTo>
                    <a:pt x="25818" y="6587"/>
                  </a:lnTo>
                  <a:lnTo>
                    <a:pt x="56014" y="35786"/>
                  </a:lnTo>
                  <a:lnTo>
                    <a:pt x="60239" y="44975"/>
                  </a:lnTo>
                  <a:lnTo>
                    <a:pt x="77063" y="37039"/>
                  </a:lnTo>
                  <a:lnTo>
                    <a:pt x="86735" y="32887"/>
                  </a:lnTo>
                  <a:lnTo>
                    <a:pt x="92913" y="31161"/>
                  </a:lnTo>
                  <a:lnTo>
                    <a:pt x="99253" y="30504"/>
                  </a:lnTo>
                  <a:lnTo>
                    <a:pt x="106107" y="30799"/>
                  </a:lnTo>
                  <a:lnTo>
                    <a:pt x="112170" y="32621"/>
                  </a:lnTo>
                  <a:lnTo>
                    <a:pt x="118597" y="35630"/>
                  </a:lnTo>
                  <a:lnTo>
                    <a:pt x="126540" y="39488"/>
                  </a:lnTo>
                  <a:lnTo>
                    <a:pt x="136642" y="43941"/>
                  </a:lnTo>
                  <a:lnTo>
                    <a:pt x="147482" y="47812"/>
                  </a:lnTo>
                  <a:lnTo>
                    <a:pt x="157120" y="49403"/>
                  </a:lnTo>
                  <a:lnTo>
                    <a:pt x="163618" y="47017"/>
                  </a:lnTo>
                  <a:lnTo>
                    <a:pt x="170788" y="37904"/>
                  </a:lnTo>
                  <a:lnTo>
                    <a:pt x="181010" y="24287"/>
                  </a:lnTo>
                  <a:lnTo>
                    <a:pt x="190163" y="11908"/>
                  </a:lnTo>
                  <a:lnTo>
                    <a:pt x="194130" y="6505"/>
                  </a:lnTo>
                  <a:lnTo>
                    <a:pt x="526517" y="211033"/>
                  </a:lnTo>
                </a:path>
              </a:pathLst>
            </a:custGeom>
            <a:ln w="12565">
              <a:solidFill>
                <a:srgbClr val="FBC33C"/>
              </a:solidFill>
            </a:ln>
          </p:spPr>
          <p:txBody>
            <a:bodyPr wrap="square" lIns="0" tIns="0" rIns="0" bIns="0" rtlCol="0"/>
            <a:lstStyle/>
            <a:p>
              <a:endParaRPr/>
            </a:p>
          </p:txBody>
        </p:sp>
        <p:sp>
          <p:nvSpPr>
            <p:cNvPr id="218" name="object 218"/>
            <p:cNvSpPr/>
            <p:nvPr/>
          </p:nvSpPr>
          <p:spPr>
            <a:xfrm>
              <a:off x="12994359" y="4774658"/>
              <a:ext cx="633095" cy="1020444"/>
            </a:xfrm>
            <a:custGeom>
              <a:avLst/>
              <a:gdLst/>
              <a:ahLst/>
              <a:cxnLst/>
              <a:rect l="l" t="t" r="r" b="b"/>
              <a:pathLst>
                <a:path w="633094" h="1020445">
                  <a:moveTo>
                    <a:pt x="633038" y="1020063"/>
                  </a:moveTo>
                  <a:lnTo>
                    <a:pt x="476948" y="700083"/>
                  </a:lnTo>
                  <a:lnTo>
                    <a:pt x="426761" y="446489"/>
                  </a:lnTo>
                  <a:lnTo>
                    <a:pt x="414316" y="448032"/>
                  </a:lnTo>
                  <a:lnTo>
                    <a:pt x="406435" y="447097"/>
                  </a:lnTo>
                  <a:lnTo>
                    <a:pt x="399759" y="442379"/>
                  </a:lnTo>
                  <a:lnTo>
                    <a:pt x="390930" y="432573"/>
                  </a:lnTo>
                  <a:lnTo>
                    <a:pt x="380542" y="422005"/>
                  </a:lnTo>
                  <a:lnTo>
                    <a:pt x="372140" y="411912"/>
                  </a:lnTo>
                  <a:lnTo>
                    <a:pt x="366793" y="396328"/>
                  </a:lnTo>
                  <a:lnTo>
                    <a:pt x="365570" y="369287"/>
                  </a:lnTo>
                  <a:lnTo>
                    <a:pt x="263143" y="290535"/>
                  </a:lnTo>
                  <a:lnTo>
                    <a:pt x="209072" y="254076"/>
                  </a:lnTo>
                  <a:lnTo>
                    <a:pt x="196096" y="241609"/>
                  </a:lnTo>
                  <a:lnTo>
                    <a:pt x="188261" y="225952"/>
                  </a:lnTo>
                  <a:lnTo>
                    <a:pt x="185977" y="208569"/>
                  </a:lnTo>
                  <a:lnTo>
                    <a:pt x="189659" y="190926"/>
                  </a:lnTo>
                  <a:lnTo>
                    <a:pt x="197929" y="167516"/>
                  </a:lnTo>
                  <a:lnTo>
                    <a:pt x="204806" y="141106"/>
                  </a:lnTo>
                  <a:lnTo>
                    <a:pt x="208740" y="113128"/>
                  </a:lnTo>
                  <a:lnTo>
                    <a:pt x="208182" y="85013"/>
                  </a:lnTo>
                  <a:lnTo>
                    <a:pt x="202142" y="43696"/>
                  </a:lnTo>
                  <a:lnTo>
                    <a:pt x="196635" y="17588"/>
                  </a:lnTo>
                  <a:lnTo>
                    <a:pt x="192624" y="3939"/>
                  </a:lnTo>
                  <a:lnTo>
                    <a:pt x="191072" y="0"/>
                  </a:lnTo>
                  <a:lnTo>
                    <a:pt x="171360" y="6698"/>
                  </a:lnTo>
                  <a:lnTo>
                    <a:pt x="155607" y="10156"/>
                  </a:lnTo>
                  <a:lnTo>
                    <a:pt x="135551" y="11479"/>
                  </a:lnTo>
                  <a:lnTo>
                    <a:pt x="102928" y="11769"/>
                  </a:lnTo>
                  <a:lnTo>
                    <a:pt x="62227" y="10786"/>
                  </a:lnTo>
                  <a:lnTo>
                    <a:pt x="29581" y="8430"/>
                  </a:lnTo>
                  <a:lnTo>
                    <a:pt x="7876" y="6036"/>
                  </a:lnTo>
                  <a:lnTo>
                    <a:pt x="0" y="4942"/>
                  </a:lnTo>
                </a:path>
              </a:pathLst>
            </a:custGeom>
            <a:ln w="12565">
              <a:solidFill>
                <a:srgbClr val="FBC33C"/>
              </a:solidFill>
            </a:ln>
          </p:spPr>
          <p:txBody>
            <a:bodyPr wrap="square" lIns="0" tIns="0" rIns="0" bIns="0" rtlCol="0"/>
            <a:lstStyle/>
            <a:p>
              <a:endParaRPr/>
            </a:p>
          </p:txBody>
        </p:sp>
        <p:sp>
          <p:nvSpPr>
            <p:cNvPr id="219" name="object 219"/>
            <p:cNvSpPr/>
            <p:nvPr/>
          </p:nvSpPr>
          <p:spPr>
            <a:xfrm>
              <a:off x="14455829" y="3488047"/>
              <a:ext cx="336550" cy="512445"/>
            </a:xfrm>
            <a:custGeom>
              <a:avLst/>
              <a:gdLst/>
              <a:ahLst/>
              <a:cxnLst/>
              <a:rect l="l" t="t" r="r" b="b"/>
              <a:pathLst>
                <a:path w="336550" h="512445">
                  <a:moveTo>
                    <a:pt x="0" y="512329"/>
                  </a:moveTo>
                  <a:lnTo>
                    <a:pt x="335947" y="0"/>
                  </a:lnTo>
                </a:path>
              </a:pathLst>
            </a:custGeom>
            <a:ln w="12565">
              <a:solidFill>
                <a:srgbClr val="FBC33C"/>
              </a:solidFill>
            </a:ln>
          </p:spPr>
          <p:txBody>
            <a:bodyPr wrap="square" lIns="0" tIns="0" rIns="0" bIns="0" rtlCol="0"/>
            <a:lstStyle/>
            <a:p>
              <a:endParaRPr/>
            </a:p>
          </p:txBody>
        </p:sp>
        <p:sp>
          <p:nvSpPr>
            <p:cNvPr id="220" name="object 220"/>
            <p:cNvSpPr/>
            <p:nvPr/>
          </p:nvSpPr>
          <p:spPr>
            <a:xfrm>
              <a:off x="13023952" y="1882597"/>
              <a:ext cx="743585" cy="391160"/>
            </a:xfrm>
            <a:custGeom>
              <a:avLst/>
              <a:gdLst/>
              <a:ahLst/>
              <a:cxnLst/>
              <a:rect l="l" t="t" r="r" b="b"/>
              <a:pathLst>
                <a:path w="743584" h="391160">
                  <a:moveTo>
                    <a:pt x="743150" y="0"/>
                  </a:moveTo>
                  <a:lnTo>
                    <a:pt x="0" y="390993"/>
                  </a:lnTo>
                </a:path>
              </a:pathLst>
            </a:custGeom>
            <a:ln w="12565">
              <a:solidFill>
                <a:srgbClr val="FBC33C"/>
              </a:solidFill>
            </a:ln>
          </p:spPr>
          <p:txBody>
            <a:bodyPr wrap="square" lIns="0" tIns="0" rIns="0" bIns="0" rtlCol="0"/>
            <a:lstStyle/>
            <a:p>
              <a:endParaRPr/>
            </a:p>
          </p:txBody>
        </p:sp>
        <p:sp>
          <p:nvSpPr>
            <p:cNvPr id="221" name="object 221"/>
            <p:cNvSpPr/>
            <p:nvPr/>
          </p:nvSpPr>
          <p:spPr>
            <a:xfrm>
              <a:off x="13008340" y="2187610"/>
              <a:ext cx="899160" cy="655320"/>
            </a:xfrm>
            <a:custGeom>
              <a:avLst/>
              <a:gdLst/>
              <a:ahLst/>
              <a:cxnLst/>
              <a:rect l="l" t="t" r="r" b="b"/>
              <a:pathLst>
                <a:path w="899159" h="655319">
                  <a:moveTo>
                    <a:pt x="168916" y="0"/>
                  </a:moveTo>
                  <a:lnTo>
                    <a:pt x="0" y="86259"/>
                  </a:lnTo>
                  <a:lnTo>
                    <a:pt x="294734" y="655142"/>
                  </a:lnTo>
                  <a:lnTo>
                    <a:pt x="558893" y="519334"/>
                  </a:lnTo>
                  <a:lnTo>
                    <a:pt x="898799" y="342523"/>
                  </a:lnTo>
                  <a:lnTo>
                    <a:pt x="880067" y="199428"/>
                  </a:lnTo>
                </a:path>
              </a:pathLst>
            </a:custGeom>
            <a:ln w="12565">
              <a:solidFill>
                <a:srgbClr val="FBC33C"/>
              </a:solidFill>
            </a:ln>
          </p:spPr>
          <p:txBody>
            <a:bodyPr wrap="square" lIns="0" tIns="0" rIns="0" bIns="0" rtlCol="0"/>
            <a:lstStyle/>
            <a:p>
              <a:endParaRPr/>
            </a:p>
          </p:txBody>
        </p:sp>
        <p:sp>
          <p:nvSpPr>
            <p:cNvPr id="222" name="object 222"/>
            <p:cNvSpPr/>
            <p:nvPr/>
          </p:nvSpPr>
          <p:spPr>
            <a:xfrm>
              <a:off x="13090152" y="2339839"/>
              <a:ext cx="170180" cy="87630"/>
            </a:xfrm>
            <a:custGeom>
              <a:avLst/>
              <a:gdLst/>
              <a:ahLst/>
              <a:cxnLst/>
              <a:rect l="l" t="t" r="r" b="b"/>
              <a:pathLst>
                <a:path w="170180" h="87630">
                  <a:moveTo>
                    <a:pt x="0" y="87054"/>
                  </a:moveTo>
                  <a:lnTo>
                    <a:pt x="170099" y="0"/>
                  </a:lnTo>
                </a:path>
              </a:pathLst>
            </a:custGeom>
            <a:ln w="12565">
              <a:solidFill>
                <a:srgbClr val="FBC33C"/>
              </a:solidFill>
            </a:ln>
          </p:spPr>
          <p:txBody>
            <a:bodyPr wrap="square" lIns="0" tIns="0" rIns="0" bIns="0" rtlCol="0"/>
            <a:lstStyle/>
            <a:p>
              <a:endParaRPr/>
            </a:p>
          </p:txBody>
        </p:sp>
        <p:sp>
          <p:nvSpPr>
            <p:cNvPr id="223" name="object 223"/>
            <p:cNvSpPr/>
            <p:nvPr/>
          </p:nvSpPr>
          <p:spPr>
            <a:xfrm>
              <a:off x="13067376" y="2372277"/>
              <a:ext cx="660400" cy="355600"/>
            </a:xfrm>
            <a:custGeom>
              <a:avLst/>
              <a:gdLst/>
              <a:ahLst/>
              <a:cxnLst/>
              <a:rect l="l" t="t" r="r" b="b"/>
              <a:pathLst>
                <a:path w="660400" h="355600">
                  <a:moveTo>
                    <a:pt x="451452" y="0"/>
                  </a:moveTo>
                  <a:lnTo>
                    <a:pt x="0" y="236265"/>
                  </a:lnTo>
                  <a:lnTo>
                    <a:pt x="61003" y="355141"/>
                  </a:lnTo>
                  <a:lnTo>
                    <a:pt x="659854" y="42951"/>
                  </a:lnTo>
                </a:path>
              </a:pathLst>
            </a:custGeom>
            <a:ln w="12565">
              <a:solidFill>
                <a:srgbClr val="FBC33C"/>
              </a:solidFill>
            </a:ln>
          </p:spPr>
          <p:txBody>
            <a:bodyPr wrap="square" lIns="0" tIns="0" rIns="0" bIns="0" rtlCol="0"/>
            <a:lstStyle/>
            <a:p>
              <a:endParaRPr/>
            </a:p>
          </p:txBody>
        </p:sp>
        <p:sp>
          <p:nvSpPr>
            <p:cNvPr id="224" name="object 224"/>
            <p:cNvSpPr/>
            <p:nvPr/>
          </p:nvSpPr>
          <p:spPr>
            <a:xfrm>
              <a:off x="13105976" y="2018774"/>
              <a:ext cx="779145" cy="1061720"/>
            </a:xfrm>
            <a:custGeom>
              <a:avLst/>
              <a:gdLst/>
              <a:ahLst/>
              <a:cxnLst/>
              <a:rect l="l" t="t" r="r" b="b"/>
              <a:pathLst>
                <a:path w="779144" h="1061720">
                  <a:moveTo>
                    <a:pt x="197093" y="823974"/>
                  </a:moveTo>
                  <a:lnTo>
                    <a:pt x="0" y="922369"/>
                  </a:lnTo>
                  <a:lnTo>
                    <a:pt x="72866" y="1061716"/>
                  </a:lnTo>
                  <a:lnTo>
                    <a:pt x="778960" y="697444"/>
                  </a:lnTo>
                  <a:lnTo>
                    <a:pt x="421652" y="0"/>
                  </a:lnTo>
                </a:path>
              </a:pathLst>
            </a:custGeom>
            <a:ln w="12565">
              <a:solidFill>
                <a:srgbClr val="FBC33C"/>
              </a:solidFill>
            </a:ln>
          </p:spPr>
          <p:txBody>
            <a:bodyPr wrap="square" lIns="0" tIns="0" rIns="0" bIns="0" rtlCol="0"/>
            <a:lstStyle/>
            <a:p>
              <a:endParaRPr/>
            </a:p>
          </p:txBody>
        </p:sp>
        <p:sp>
          <p:nvSpPr>
            <p:cNvPr id="225" name="object 225"/>
            <p:cNvSpPr/>
            <p:nvPr/>
          </p:nvSpPr>
          <p:spPr>
            <a:xfrm>
              <a:off x="12209830" y="3629330"/>
              <a:ext cx="509270" cy="927735"/>
            </a:xfrm>
            <a:custGeom>
              <a:avLst/>
              <a:gdLst/>
              <a:ahLst/>
              <a:cxnLst/>
              <a:rect l="l" t="t" r="r" b="b"/>
              <a:pathLst>
                <a:path w="509270" h="927735">
                  <a:moveTo>
                    <a:pt x="509115" y="0"/>
                  </a:moveTo>
                  <a:lnTo>
                    <a:pt x="257206" y="384072"/>
                  </a:lnTo>
                  <a:lnTo>
                    <a:pt x="168853" y="326209"/>
                  </a:lnTo>
                  <a:lnTo>
                    <a:pt x="0" y="589783"/>
                  </a:lnTo>
                  <a:lnTo>
                    <a:pt x="477137" y="927657"/>
                  </a:lnTo>
                </a:path>
              </a:pathLst>
            </a:custGeom>
            <a:ln w="12565">
              <a:solidFill>
                <a:srgbClr val="FBC33C"/>
              </a:solidFill>
            </a:ln>
          </p:spPr>
          <p:txBody>
            <a:bodyPr wrap="square" lIns="0" tIns="0" rIns="0" bIns="0" rtlCol="0"/>
            <a:lstStyle/>
            <a:p>
              <a:endParaRPr/>
            </a:p>
          </p:txBody>
        </p:sp>
        <p:sp>
          <p:nvSpPr>
            <p:cNvPr id="226" name="object 226"/>
            <p:cNvSpPr/>
            <p:nvPr/>
          </p:nvSpPr>
          <p:spPr>
            <a:xfrm>
              <a:off x="10749591" y="2812078"/>
              <a:ext cx="1290320" cy="941705"/>
            </a:xfrm>
            <a:custGeom>
              <a:avLst/>
              <a:gdLst/>
              <a:ahLst/>
              <a:cxnLst/>
              <a:rect l="l" t="t" r="r" b="b"/>
              <a:pathLst>
                <a:path w="1290320" h="941704">
                  <a:moveTo>
                    <a:pt x="1289824" y="0"/>
                  </a:moveTo>
                  <a:lnTo>
                    <a:pt x="485880" y="941573"/>
                  </a:lnTo>
                  <a:lnTo>
                    <a:pt x="0" y="569741"/>
                  </a:lnTo>
                </a:path>
              </a:pathLst>
            </a:custGeom>
            <a:ln w="12565">
              <a:solidFill>
                <a:srgbClr val="FBC33C"/>
              </a:solidFill>
            </a:ln>
          </p:spPr>
          <p:txBody>
            <a:bodyPr wrap="square" lIns="0" tIns="0" rIns="0" bIns="0" rtlCol="0"/>
            <a:lstStyle/>
            <a:p>
              <a:endParaRPr/>
            </a:p>
          </p:txBody>
        </p:sp>
        <p:sp>
          <p:nvSpPr>
            <p:cNvPr id="227" name="object 227"/>
            <p:cNvSpPr/>
            <p:nvPr/>
          </p:nvSpPr>
          <p:spPr>
            <a:xfrm>
              <a:off x="10383752" y="2440539"/>
              <a:ext cx="984250" cy="978535"/>
            </a:xfrm>
            <a:custGeom>
              <a:avLst/>
              <a:gdLst/>
              <a:ahLst/>
              <a:cxnLst/>
              <a:rect l="l" t="t" r="r" b="b"/>
              <a:pathLst>
                <a:path w="984250" h="978535">
                  <a:moveTo>
                    <a:pt x="983865" y="0"/>
                  </a:moveTo>
                  <a:lnTo>
                    <a:pt x="0" y="978451"/>
                  </a:lnTo>
                </a:path>
              </a:pathLst>
            </a:custGeom>
            <a:ln w="12565">
              <a:solidFill>
                <a:srgbClr val="FBC33C"/>
              </a:solidFill>
            </a:ln>
          </p:spPr>
          <p:txBody>
            <a:bodyPr wrap="square" lIns="0" tIns="0" rIns="0" bIns="0" rtlCol="0"/>
            <a:lstStyle/>
            <a:p>
              <a:endParaRPr/>
            </a:p>
          </p:txBody>
        </p:sp>
        <p:sp>
          <p:nvSpPr>
            <p:cNvPr id="228" name="object 228"/>
            <p:cNvSpPr/>
            <p:nvPr/>
          </p:nvSpPr>
          <p:spPr>
            <a:xfrm>
              <a:off x="10532241" y="3278140"/>
              <a:ext cx="151130" cy="156210"/>
            </a:xfrm>
            <a:custGeom>
              <a:avLst/>
              <a:gdLst/>
              <a:ahLst/>
              <a:cxnLst/>
              <a:rect l="l" t="t" r="r" b="b"/>
              <a:pathLst>
                <a:path w="151129" h="156210">
                  <a:moveTo>
                    <a:pt x="0" y="0"/>
                  </a:moveTo>
                  <a:lnTo>
                    <a:pt x="150822" y="155827"/>
                  </a:lnTo>
                </a:path>
              </a:pathLst>
            </a:custGeom>
            <a:ln w="12565">
              <a:solidFill>
                <a:srgbClr val="FBC33C"/>
              </a:solidFill>
            </a:ln>
          </p:spPr>
          <p:txBody>
            <a:bodyPr wrap="square" lIns="0" tIns="0" rIns="0" bIns="0" rtlCol="0"/>
            <a:lstStyle/>
            <a:p>
              <a:endParaRPr/>
            </a:p>
          </p:txBody>
        </p:sp>
        <p:sp>
          <p:nvSpPr>
            <p:cNvPr id="229" name="object 229"/>
            <p:cNvSpPr/>
            <p:nvPr/>
          </p:nvSpPr>
          <p:spPr>
            <a:xfrm>
              <a:off x="9425541" y="7202331"/>
              <a:ext cx="798830" cy="499745"/>
            </a:xfrm>
            <a:custGeom>
              <a:avLst/>
              <a:gdLst/>
              <a:ahLst/>
              <a:cxnLst/>
              <a:rect l="l" t="t" r="r" b="b"/>
              <a:pathLst>
                <a:path w="798829" h="499745">
                  <a:moveTo>
                    <a:pt x="798457" y="0"/>
                  </a:moveTo>
                  <a:lnTo>
                    <a:pt x="0" y="499524"/>
                  </a:lnTo>
                </a:path>
              </a:pathLst>
            </a:custGeom>
            <a:ln w="12565">
              <a:solidFill>
                <a:srgbClr val="FBC33C"/>
              </a:solidFill>
            </a:ln>
          </p:spPr>
          <p:txBody>
            <a:bodyPr wrap="square" lIns="0" tIns="0" rIns="0" bIns="0" rtlCol="0"/>
            <a:lstStyle/>
            <a:p>
              <a:endParaRPr/>
            </a:p>
          </p:txBody>
        </p:sp>
        <p:sp>
          <p:nvSpPr>
            <p:cNvPr id="230" name="object 230"/>
            <p:cNvSpPr/>
            <p:nvPr/>
          </p:nvSpPr>
          <p:spPr>
            <a:xfrm>
              <a:off x="9237180" y="6976974"/>
              <a:ext cx="969644" cy="493395"/>
            </a:xfrm>
            <a:custGeom>
              <a:avLst/>
              <a:gdLst/>
              <a:ahLst/>
              <a:cxnLst/>
              <a:rect l="l" t="t" r="r" b="b"/>
              <a:pathLst>
                <a:path w="969645" h="493395">
                  <a:moveTo>
                    <a:pt x="0" y="493199"/>
                  </a:moveTo>
                  <a:lnTo>
                    <a:pt x="822215" y="0"/>
                  </a:lnTo>
                  <a:lnTo>
                    <a:pt x="969289" y="221302"/>
                  </a:lnTo>
                </a:path>
              </a:pathLst>
            </a:custGeom>
            <a:ln w="12565">
              <a:solidFill>
                <a:srgbClr val="FBC33C"/>
              </a:solidFill>
            </a:ln>
          </p:spPr>
          <p:txBody>
            <a:bodyPr wrap="square" lIns="0" tIns="0" rIns="0" bIns="0" rtlCol="0"/>
            <a:lstStyle/>
            <a:p>
              <a:endParaRPr/>
            </a:p>
          </p:txBody>
        </p:sp>
        <p:sp>
          <p:nvSpPr>
            <p:cNvPr id="231" name="object 231"/>
            <p:cNvSpPr/>
            <p:nvPr/>
          </p:nvSpPr>
          <p:spPr>
            <a:xfrm>
              <a:off x="9374841" y="7030505"/>
              <a:ext cx="1028065" cy="1720214"/>
            </a:xfrm>
            <a:custGeom>
              <a:avLst/>
              <a:gdLst/>
              <a:ahLst/>
              <a:cxnLst/>
              <a:rect l="l" t="t" r="r" b="b"/>
              <a:pathLst>
                <a:path w="1028065" h="1720215">
                  <a:moveTo>
                    <a:pt x="0" y="0"/>
                  </a:moveTo>
                  <a:lnTo>
                    <a:pt x="472907" y="668314"/>
                  </a:lnTo>
                  <a:lnTo>
                    <a:pt x="1027445" y="1614317"/>
                  </a:lnTo>
                  <a:lnTo>
                    <a:pt x="794091" y="1720031"/>
                  </a:lnTo>
                </a:path>
              </a:pathLst>
            </a:custGeom>
            <a:ln w="12565">
              <a:solidFill>
                <a:srgbClr val="FBC33C"/>
              </a:solidFill>
            </a:ln>
          </p:spPr>
          <p:txBody>
            <a:bodyPr wrap="square" lIns="0" tIns="0" rIns="0" bIns="0" rtlCol="0"/>
            <a:lstStyle/>
            <a:p>
              <a:endParaRPr/>
            </a:p>
          </p:txBody>
        </p:sp>
        <p:sp>
          <p:nvSpPr>
            <p:cNvPr id="232" name="object 232"/>
            <p:cNvSpPr/>
            <p:nvPr/>
          </p:nvSpPr>
          <p:spPr>
            <a:xfrm>
              <a:off x="9029076" y="6774077"/>
              <a:ext cx="974725" cy="471170"/>
            </a:xfrm>
            <a:custGeom>
              <a:avLst/>
              <a:gdLst/>
              <a:ahLst/>
              <a:cxnLst/>
              <a:rect l="l" t="t" r="r" b="b"/>
              <a:pathLst>
                <a:path w="974725" h="471170">
                  <a:moveTo>
                    <a:pt x="0" y="470697"/>
                  </a:moveTo>
                  <a:lnTo>
                    <a:pt x="808614" y="0"/>
                  </a:lnTo>
                  <a:lnTo>
                    <a:pt x="900852" y="143639"/>
                  </a:lnTo>
                  <a:lnTo>
                    <a:pt x="942547" y="173732"/>
                  </a:lnTo>
                  <a:lnTo>
                    <a:pt x="974462" y="227207"/>
                  </a:lnTo>
                </a:path>
              </a:pathLst>
            </a:custGeom>
            <a:ln w="12565">
              <a:solidFill>
                <a:srgbClr val="FBC33C"/>
              </a:solidFill>
            </a:ln>
          </p:spPr>
          <p:txBody>
            <a:bodyPr wrap="square" lIns="0" tIns="0" rIns="0" bIns="0" rtlCol="0"/>
            <a:lstStyle/>
            <a:p>
              <a:endParaRPr/>
            </a:p>
          </p:txBody>
        </p:sp>
        <p:sp>
          <p:nvSpPr>
            <p:cNvPr id="233" name="object 233"/>
            <p:cNvSpPr/>
            <p:nvPr/>
          </p:nvSpPr>
          <p:spPr>
            <a:xfrm>
              <a:off x="7497067" y="5341156"/>
              <a:ext cx="272415" cy="314960"/>
            </a:xfrm>
            <a:custGeom>
              <a:avLst/>
              <a:gdLst/>
              <a:ahLst/>
              <a:cxnLst/>
              <a:rect l="l" t="t" r="r" b="b"/>
              <a:pathLst>
                <a:path w="272415" h="314960">
                  <a:moveTo>
                    <a:pt x="159077" y="314901"/>
                  </a:moveTo>
                  <a:lnTo>
                    <a:pt x="272110" y="7947"/>
                  </a:lnTo>
                  <a:lnTo>
                    <a:pt x="227062" y="4071"/>
                  </a:lnTo>
                  <a:lnTo>
                    <a:pt x="199270" y="1951"/>
                  </a:lnTo>
                  <a:lnTo>
                    <a:pt x="177233" y="842"/>
                  </a:lnTo>
                  <a:lnTo>
                    <a:pt x="149455" y="0"/>
                  </a:lnTo>
                  <a:lnTo>
                    <a:pt x="108571" y="5685"/>
                  </a:lnTo>
                  <a:lnTo>
                    <a:pt x="62732" y="23984"/>
                  </a:lnTo>
                  <a:lnTo>
                    <a:pt x="23706" y="53884"/>
                  </a:lnTo>
                  <a:lnTo>
                    <a:pt x="3260" y="94374"/>
                  </a:lnTo>
                  <a:lnTo>
                    <a:pt x="0" y="135518"/>
                  </a:lnTo>
                  <a:lnTo>
                    <a:pt x="4112" y="167438"/>
                  </a:lnTo>
                  <a:lnTo>
                    <a:pt x="14764" y="189202"/>
                  </a:lnTo>
                  <a:lnTo>
                    <a:pt x="31123" y="199878"/>
                  </a:lnTo>
                  <a:lnTo>
                    <a:pt x="50579" y="205715"/>
                  </a:lnTo>
                  <a:lnTo>
                    <a:pt x="69443" y="213501"/>
                  </a:lnTo>
                  <a:lnTo>
                    <a:pt x="103295" y="244971"/>
                  </a:lnTo>
                  <a:lnTo>
                    <a:pt x="114061" y="273999"/>
                  </a:lnTo>
                  <a:lnTo>
                    <a:pt x="110136" y="303257"/>
                  </a:lnTo>
                </a:path>
              </a:pathLst>
            </a:custGeom>
            <a:ln w="12565">
              <a:solidFill>
                <a:srgbClr val="FBC33C"/>
              </a:solidFill>
            </a:ln>
          </p:spPr>
          <p:txBody>
            <a:bodyPr wrap="square" lIns="0" tIns="0" rIns="0" bIns="0" rtlCol="0"/>
            <a:lstStyle/>
            <a:p>
              <a:endParaRPr/>
            </a:p>
          </p:txBody>
        </p:sp>
        <p:pic>
          <p:nvPicPr>
            <p:cNvPr id="234" name="object 234"/>
            <p:cNvPicPr/>
            <p:nvPr/>
          </p:nvPicPr>
          <p:blipFill>
            <a:blip r:embed="rId19" cstate="screen">
              <a:extLst>
                <a:ext uri="{28A0092B-C50C-407E-A947-70E740481C1C}">
                  <a14:useLocalDpi xmlns:a14="http://schemas.microsoft.com/office/drawing/2010/main"/>
                </a:ext>
              </a:extLst>
            </a:blip>
            <a:stretch>
              <a:fillRect/>
            </a:stretch>
          </p:blipFill>
          <p:spPr>
            <a:xfrm>
              <a:off x="7351795" y="5467089"/>
              <a:ext cx="147283" cy="90412"/>
            </a:xfrm>
            <a:prstGeom prst="rect">
              <a:avLst/>
            </a:prstGeom>
          </p:spPr>
        </p:pic>
        <p:sp>
          <p:nvSpPr>
            <p:cNvPr id="235" name="object 235"/>
            <p:cNvSpPr/>
            <p:nvPr/>
          </p:nvSpPr>
          <p:spPr>
            <a:xfrm>
              <a:off x="7211643" y="5184899"/>
              <a:ext cx="175260" cy="311150"/>
            </a:xfrm>
            <a:custGeom>
              <a:avLst/>
              <a:gdLst/>
              <a:ahLst/>
              <a:cxnLst/>
              <a:rect l="l" t="t" r="r" b="b"/>
              <a:pathLst>
                <a:path w="175259" h="311150">
                  <a:moveTo>
                    <a:pt x="0" y="0"/>
                  </a:moveTo>
                  <a:lnTo>
                    <a:pt x="69819" y="124132"/>
                  </a:lnTo>
                  <a:lnTo>
                    <a:pt x="82950" y="152791"/>
                  </a:lnTo>
                  <a:lnTo>
                    <a:pt x="99243" y="171345"/>
                  </a:lnTo>
                  <a:lnTo>
                    <a:pt x="112017" y="239887"/>
                  </a:lnTo>
                  <a:lnTo>
                    <a:pt x="174780" y="310524"/>
                  </a:lnTo>
                </a:path>
              </a:pathLst>
            </a:custGeom>
            <a:ln w="12565">
              <a:solidFill>
                <a:srgbClr val="FBC33C"/>
              </a:solidFill>
            </a:ln>
          </p:spPr>
          <p:txBody>
            <a:bodyPr wrap="square" lIns="0" tIns="0" rIns="0" bIns="0" rtlCol="0"/>
            <a:lstStyle/>
            <a:p>
              <a:endParaRPr/>
            </a:p>
          </p:txBody>
        </p:sp>
        <p:sp>
          <p:nvSpPr>
            <p:cNvPr id="236" name="object 236"/>
            <p:cNvSpPr/>
            <p:nvPr/>
          </p:nvSpPr>
          <p:spPr>
            <a:xfrm>
              <a:off x="7083188" y="2291893"/>
              <a:ext cx="2121535" cy="1878330"/>
            </a:xfrm>
            <a:custGeom>
              <a:avLst/>
              <a:gdLst/>
              <a:ahLst/>
              <a:cxnLst/>
              <a:rect l="l" t="t" r="r" b="b"/>
              <a:pathLst>
                <a:path w="2121534" h="1878329">
                  <a:moveTo>
                    <a:pt x="1996797" y="1877879"/>
                  </a:moveTo>
                  <a:lnTo>
                    <a:pt x="2121118" y="1661017"/>
                  </a:lnTo>
                  <a:lnTo>
                    <a:pt x="1895711" y="1520508"/>
                  </a:lnTo>
                  <a:lnTo>
                    <a:pt x="1914098" y="1474311"/>
                  </a:lnTo>
                  <a:lnTo>
                    <a:pt x="1819096" y="1413401"/>
                  </a:lnTo>
                  <a:lnTo>
                    <a:pt x="1541492" y="1141148"/>
                  </a:lnTo>
                  <a:lnTo>
                    <a:pt x="1528448" y="1131437"/>
                  </a:lnTo>
                  <a:lnTo>
                    <a:pt x="1515830" y="1128075"/>
                  </a:lnTo>
                  <a:lnTo>
                    <a:pt x="1503617" y="1130729"/>
                  </a:lnTo>
                  <a:lnTo>
                    <a:pt x="1491787" y="1139064"/>
                  </a:lnTo>
                  <a:lnTo>
                    <a:pt x="1290944" y="1320923"/>
                  </a:lnTo>
                  <a:lnTo>
                    <a:pt x="991111" y="1329226"/>
                  </a:lnTo>
                  <a:lnTo>
                    <a:pt x="325414" y="1232580"/>
                  </a:lnTo>
                  <a:lnTo>
                    <a:pt x="287069" y="1264600"/>
                  </a:lnTo>
                  <a:lnTo>
                    <a:pt x="269908" y="1202340"/>
                  </a:lnTo>
                  <a:lnTo>
                    <a:pt x="621426" y="834142"/>
                  </a:lnTo>
                  <a:lnTo>
                    <a:pt x="353947" y="733108"/>
                  </a:lnTo>
                  <a:lnTo>
                    <a:pt x="199856" y="687672"/>
                  </a:lnTo>
                  <a:lnTo>
                    <a:pt x="111623" y="603530"/>
                  </a:lnTo>
                  <a:lnTo>
                    <a:pt x="56065" y="418581"/>
                  </a:lnTo>
                  <a:lnTo>
                    <a:pt x="0" y="70730"/>
                  </a:lnTo>
                  <a:lnTo>
                    <a:pt x="31737" y="0"/>
                  </a:lnTo>
                </a:path>
              </a:pathLst>
            </a:custGeom>
            <a:ln w="12565">
              <a:solidFill>
                <a:srgbClr val="FBC33C"/>
              </a:solidFill>
            </a:ln>
          </p:spPr>
          <p:txBody>
            <a:bodyPr wrap="square" lIns="0" tIns="0" rIns="0" bIns="0" rtlCol="0"/>
            <a:lstStyle/>
            <a:p>
              <a:endParaRPr/>
            </a:p>
          </p:txBody>
        </p:sp>
        <p:sp>
          <p:nvSpPr>
            <p:cNvPr id="237" name="object 237"/>
            <p:cNvSpPr/>
            <p:nvPr/>
          </p:nvSpPr>
          <p:spPr>
            <a:xfrm>
              <a:off x="9761548" y="2882158"/>
              <a:ext cx="827405" cy="661670"/>
            </a:xfrm>
            <a:custGeom>
              <a:avLst/>
              <a:gdLst/>
              <a:ahLst/>
              <a:cxnLst/>
              <a:rect l="l" t="t" r="r" b="b"/>
              <a:pathLst>
                <a:path w="827404" h="661670">
                  <a:moveTo>
                    <a:pt x="0" y="0"/>
                  </a:moveTo>
                  <a:lnTo>
                    <a:pt x="353381" y="373213"/>
                  </a:lnTo>
                  <a:lnTo>
                    <a:pt x="826843" y="661393"/>
                  </a:lnTo>
                </a:path>
              </a:pathLst>
            </a:custGeom>
            <a:ln w="12565">
              <a:solidFill>
                <a:srgbClr val="FBC33C"/>
              </a:solidFill>
            </a:ln>
          </p:spPr>
          <p:txBody>
            <a:bodyPr wrap="square" lIns="0" tIns="0" rIns="0" bIns="0" rtlCol="0"/>
            <a:lstStyle/>
            <a:p>
              <a:endParaRPr/>
            </a:p>
          </p:txBody>
        </p:sp>
        <p:sp>
          <p:nvSpPr>
            <p:cNvPr id="238" name="object 238"/>
            <p:cNvSpPr/>
            <p:nvPr/>
          </p:nvSpPr>
          <p:spPr>
            <a:xfrm>
              <a:off x="13185433" y="4361872"/>
              <a:ext cx="153670" cy="413384"/>
            </a:xfrm>
            <a:custGeom>
              <a:avLst/>
              <a:gdLst/>
              <a:ahLst/>
              <a:cxnLst/>
              <a:rect l="l" t="t" r="r" b="b"/>
              <a:pathLst>
                <a:path w="153669" h="413385">
                  <a:moveTo>
                    <a:pt x="0" y="412783"/>
                  </a:moveTo>
                  <a:lnTo>
                    <a:pt x="34987" y="393853"/>
                  </a:lnTo>
                  <a:lnTo>
                    <a:pt x="77899" y="363383"/>
                  </a:lnTo>
                  <a:lnTo>
                    <a:pt x="126125" y="314057"/>
                  </a:lnTo>
                  <a:lnTo>
                    <a:pt x="150369" y="257164"/>
                  </a:lnTo>
                  <a:lnTo>
                    <a:pt x="153513" y="225919"/>
                  </a:lnTo>
                  <a:lnTo>
                    <a:pt x="153513" y="210632"/>
                  </a:lnTo>
                  <a:lnTo>
                    <a:pt x="95525" y="0"/>
                  </a:lnTo>
                </a:path>
              </a:pathLst>
            </a:custGeom>
            <a:ln w="12565">
              <a:solidFill>
                <a:srgbClr val="FBC33C"/>
              </a:solidFill>
            </a:ln>
          </p:spPr>
          <p:txBody>
            <a:bodyPr wrap="square" lIns="0" tIns="0" rIns="0" bIns="0" rtlCol="0"/>
            <a:lstStyle/>
            <a:p>
              <a:endParaRPr/>
            </a:p>
          </p:txBody>
        </p:sp>
        <p:sp>
          <p:nvSpPr>
            <p:cNvPr id="239" name="object 239"/>
            <p:cNvSpPr/>
            <p:nvPr/>
          </p:nvSpPr>
          <p:spPr>
            <a:xfrm>
              <a:off x="7769176" y="4812498"/>
              <a:ext cx="628650" cy="537210"/>
            </a:xfrm>
            <a:custGeom>
              <a:avLst/>
              <a:gdLst/>
              <a:ahLst/>
              <a:cxnLst/>
              <a:rect l="l" t="t" r="r" b="b"/>
              <a:pathLst>
                <a:path w="628650" h="537210">
                  <a:moveTo>
                    <a:pt x="0" y="536601"/>
                  </a:moveTo>
                  <a:lnTo>
                    <a:pt x="12774" y="495335"/>
                  </a:lnTo>
                  <a:lnTo>
                    <a:pt x="107326" y="486142"/>
                  </a:lnTo>
                  <a:lnTo>
                    <a:pt x="400176" y="203019"/>
                  </a:lnTo>
                  <a:lnTo>
                    <a:pt x="628085" y="0"/>
                  </a:lnTo>
                </a:path>
              </a:pathLst>
            </a:custGeom>
            <a:ln w="12565">
              <a:solidFill>
                <a:srgbClr val="FBC33C"/>
              </a:solidFill>
            </a:ln>
          </p:spPr>
          <p:txBody>
            <a:bodyPr wrap="square" lIns="0" tIns="0" rIns="0" bIns="0" rtlCol="0"/>
            <a:lstStyle/>
            <a:p>
              <a:endParaRPr/>
            </a:p>
          </p:txBody>
        </p:sp>
        <p:sp>
          <p:nvSpPr>
            <p:cNvPr id="240" name="object 240"/>
            <p:cNvSpPr/>
            <p:nvPr/>
          </p:nvSpPr>
          <p:spPr>
            <a:xfrm>
              <a:off x="7710682" y="5688014"/>
              <a:ext cx="887094" cy="1058545"/>
            </a:xfrm>
            <a:custGeom>
              <a:avLst/>
              <a:gdLst/>
              <a:ahLst/>
              <a:cxnLst/>
              <a:rect l="l" t="t" r="r" b="b"/>
              <a:pathLst>
                <a:path w="887095" h="1058545">
                  <a:moveTo>
                    <a:pt x="886925" y="1058260"/>
                  </a:moveTo>
                  <a:lnTo>
                    <a:pt x="0" y="0"/>
                  </a:lnTo>
                </a:path>
              </a:pathLst>
            </a:custGeom>
            <a:ln w="12565">
              <a:solidFill>
                <a:srgbClr val="FBC33C"/>
              </a:solidFill>
            </a:ln>
          </p:spPr>
          <p:txBody>
            <a:bodyPr wrap="square" lIns="0" tIns="0" rIns="0" bIns="0" rtlCol="0"/>
            <a:lstStyle/>
            <a:p>
              <a:endParaRPr/>
            </a:p>
          </p:txBody>
        </p:sp>
        <p:sp>
          <p:nvSpPr>
            <p:cNvPr id="241" name="object 241"/>
            <p:cNvSpPr/>
            <p:nvPr/>
          </p:nvSpPr>
          <p:spPr>
            <a:xfrm>
              <a:off x="8115191" y="6816720"/>
              <a:ext cx="1449070" cy="1631314"/>
            </a:xfrm>
            <a:custGeom>
              <a:avLst/>
              <a:gdLst/>
              <a:ahLst/>
              <a:cxnLst/>
              <a:rect l="l" t="t" r="r" b="b"/>
              <a:pathLst>
                <a:path w="1449070" h="1631315">
                  <a:moveTo>
                    <a:pt x="0" y="0"/>
                  </a:moveTo>
                  <a:lnTo>
                    <a:pt x="1449044" y="1631060"/>
                  </a:lnTo>
                </a:path>
              </a:pathLst>
            </a:custGeom>
            <a:ln w="12565">
              <a:solidFill>
                <a:srgbClr val="FBC33C"/>
              </a:solidFill>
            </a:ln>
          </p:spPr>
          <p:txBody>
            <a:bodyPr wrap="square" lIns="0" tIns="0" rIns="0" bIns="0" rtlCol="0"/>
            <a:lstStyle/>
            <a:p>
              <a:endParaRPr/>
            </a:p>
          </p:txBody>
        </p:sp>
        <p:sp>
          <p:nvSpPr>
            <p:cNvPr id="242" name="object 242"/>
            <p:cNvSpPr/>
            <p:nvPr/>
          </p:nvSpPr>
          <p:spPr>
            <a:xfrm>
              <a:off x="9474866" y="6622356"/>
              <a:ext cx="998219" cy="1765300"/>
            </a:xfrm>
            <a:custGeom>
              <a:avLst/>
              <a:gdLst/>
              <a:ahLst/>
              <a:cxnLst/>
              <a:rect l="l" t="t" r="r" b="b"/>
              <a:pathLst>
                <a:path w="998220" h="1765300">
                  <a:moveTo>
                    <a:pt x="776478" y="1764972"/>
                  </a:moveTo>
                  <a:lnTo>
                    <a:pt x="905176" y="1684901"/>
                  </a:lnTo>
                  <a:lnTo>
                    <a:pt x="871093" y="1609940"/>
                  </a:lnTo>
                  <a:lnTo>
                    <a:pt x="998074" y="1531743"/>
                  </a:lnTo>
                  <a:lnTo>
                    <a:pt x="496759" y="738176"/>
                  </a:lnTo>
                  <a:lnTo>
                    <a:pt x="0" y="0"/>
                  </a:lnTo>
                </a:path>
              </a:pathLst>
            </a:custGeom>
            <a:ln w="12565">
              <a:solidFill>
                <a:srgbClr val="FBC33C"/>
              </a:solidFill>
            </a:ln>
          </p:spPr>
          <p:txBody>
            <a:bodyPr wrap="square" lIns="0" tIns="0" rIns="0" bIns="0" rtlCol="0"/>
            <a:lstStyle/>
            <a:p>
              <a:endParaRPr/>
            </a:p>
          </p:txBody>
        </p:sp>
        <p:sp>
          <p:nvSpPr>
            <p:cNvPr id="243" name="object 243"/>
            <p:cNvSpPr/>
            <p:nvPr/>
          </p:nvSpPr>
          <p:spPr>
            <a:xfrm>
              <a:off x="10850191" y="7349449"/>
              <a:ext cx="132080" cy="238760"/>
            </a:xfrm>
            <a:custGeom>
              <a:avLst/>
              <a:gdLst/>
              <a:ahLst/>
              <a:cxnLst/>
              <a:rect l="l" t="t" r="r" b="b"/>
              <a:pathLst>
                <a:path w="132079" h="238759">
                  <a:moveTo>
                    <a:pt x="131964" y="12387"/>
                  </a:moveTo>
                  <a:lnTo>
                    <a:pt x="22962" y="0"/>
                  </a:lnTo>
                  <a:lnTo>
                    <a:pt x="0" y="229668"/>
                  </a:lnTo>
                  <a:lnTo>
                    <a:pt x="97452" y="238285"/>
                  </a:lnTo>
                </a:path>
              </a:pathLst>
            </a:custGeom>
            <a:ln w="12565">
              <a:solidFill>
                <a:srgbClr val="FBC33C"/>
              </a:solidFill>
            </a:ln>
          </p:spPr>
          <p:txBody>
            <a:bodyPr wrap="square" lIns="0" tIns="0" rIns="0" bIns="0" rtlCol="0"/>
            <a:lstStyle/>
            <a:p>
              <a:endParaRPr/>
            </a:p>
          </p:txBody>
        </p:sp>
        <p:sp>
          <p:nvSpPr>
            <p:cNvPr id="244" name="object 244"/>
            <p:cNvSpPr/>
            <p:nvPr/>
          </p:nvSpPr>
          <p:spPr>
            <a:xfrm>
              <a:off x="10851736" y="8338741"/>
              <a:ext cx="318770" cy="205740"/>
            </a:xfrm>
            <a:custGeom>
              <a:avLst/>
              <a:gdLst/>
              <a:ahLst/>
              <a:cxnLst/>
              <a:rect l="l" t="t" r="r" b="b"/>
              <a:pathLst>
                <a:path w="318770" h="205740">
                  <a:moveTo>
                    <a:pt x="318576" y="205292"/>
                  </a:moveTo>
                  <a:lnTo>
                    <a:pt x="161063" y="52343"/>
                  </a:lnTo>
                  <a:lnTo>
                    <a:pt x="71673" y="13109"/>
                  </a:lnTo>
                  <a:lnTo>
                    <a:pt x="0" y="0"/>
                  </a:lnTo>
                </a:path>
              </a:pathLst>
            </a:custGeom>
            <a:ln w="12565">
              <a:solidFill>
                <a:srgbClr val="FBC33C"/>
              </a:solidFill>
            </a:ln>
          </p:spPr>
          <p:txBody>
            <a:bodyPr wrap="square" lIns="0" tIns="0" rIns="0" bIns="0" rtlCol="0"/>
            <a:lstStyle/>
            <a:p>
              <a:endParaRPr/>
            </a:p>
          </p:txBody>
        </p:sp>
        <p:sp>
          <p:nvSpPr>
            <p:cNvPr id="245" name="object 245"/>
            <p:cNvSpPr/>
            <p:nvPr/>
          </p:nvSpPr>
          <p:spPr>
            <a:xfrm>
              <a:off x="10913346" y="7873919"/>
              <a:ext cx="534670" cy="315595"/>
            </a:xfrm>
            <a:custGeom>
              <a:avLst/>
              <a:gdLst/>
              <a:ahLst/>
              <a:cxnLst/>
              <a:rect l="l" t="t" r="r" b="b"/>
              <a:pathLst>
                <a:path w="534670" h="315595">
                  <a:moveTo>
                    <a:pt x="0" y="0"/>
                  </a:moveTo>
                  <a:lnTo>
                    <a:pt x="291792" y="41757"/>
                  </a:lnTo>
                  <a:lnTo>
                    <a:pt x="534287" y="315519"/>
                  </a:lnTo>
                </a:path>
              </a:pathLst>
            </a:custGeom>
            <a:ln w="12565">
              <a:solidFill>
                <a:srgbClr val="FBC33C"/>
              </a:solidFill>
            </a:ln>
          </p:spPr>
          <p:txBody>
            <a:bodyPr wrap="square" lIns="0" tIns="0" rIns="0" bIns="0" rtlCol="0"/>
            <a:lstStyle/>
            <a:p>
              <a:endParaRPr/>
            </a:p>
          </p:txBody>
        </p:sp>
        <p:sp>
          <p:nvSpPr>
            <p:cNvPr id="246" name="object 246"/>
            <p:cNvSpPr/>
            <p:nvPr/>
          </p:nvSpPr>
          <p:spPr>
            <a:xfrm>
              <a:off x="11065005" y="7598130"/>
              <a:ext cx="631825" cy="398780"/>
            </a:xfrm>
            <a:custGeom>
              <a:avLst/>
              <a:gdLst/>
              <a:ahLst/>
              <a:cxnLst/>
              <a:rect l="l" t="t" r="r" b="b"/>
              <a:pathLst>
                <a:path w="631825" h="398779">
                  <a:moveTo>
                    <a:pt x="0" y="0"/>
                  </a:moveTo>
                  <a:lnTo>
                    <a:pt x="202475" y="11905"/>
                  </a:lnTo>
                  <a:lnTo>
                    <a:pt x="242087" y="18151"/>
                  </a:lnTo>
                  <a:lnTo>
                    <a:pt x="279399" y="31805"/>
                  </a:lnTo>
                  <a:lnTo>
                    <a:pt x="313390" y="52377"/>
                  </a:lnTo>
                  <a:lnTo>
                    <a:pt x="343036" y="79379"/>
                  </a:lnTo>
                  <a:lnTo>
                    <a:pt x="631216" y="398595"/>
                  </a:lnTo>
                </a:path>
              </a:pathLst>
            </a:custGeom>
            <a:ln w="12565">
              <a:solidFill>
                <a:srgbClr val="FBC33C"/>
              </a:solidFill>
            </a:ln>
          </p:spPr>
          <p:txBody>
            <a:bodyPr wrap="square" lIns="0" tIns="0" rIns="0" bIns="0" rtlCol="0"/>
            <a:lstStyle/>
            <a:p>
              <a:endParaRPr/>
            </a:p>
          </p:txBody>
        </p:sp>
        <p:sp>
          <p:nvSpPr>
            <p:cNvPr id="247" name="object 247"/>
            <p:cNvSpPr/>
            <p:nvPr/>
          </p:nvSpPr>
          <p:spPr>
            <a:xfrm>
              <a:off x="7704611" y="3126040"/>
              <a:ext cx="1128395" cy="95250"/>
            </a:xfrm>
            <a:custGeom>
              <a:avLst/>
              <a:gdLst/>
              <a:ahLst/>
              <a:cxnLst/>
              <a:rect l="l" t="t" r="r" b="b"/>
              <a:pathLst>
                <a:path w="1128395" h="95250">
                  <a:moveTo>
                    <a:pt x="1128363" y="24753"/>
                  </a:moveTo>
                  <a:lnTo>
                    <a:pt x="1072668" y="54930"/>
                  </a:lnTo>
                  <a:lnTo>
                    <a:pt x="408553" y="94635"/>
                  </a:lnTo>
                  <a:lnTo>
                    <a:pt x="0" y="0"/>
                  </a:lnTo>
                </a:path>
              </a:pathLst>
            </a:custGeom>
            <a:ln w="12565">
              <a:solidFill>
                <a:srgbClr val="FBC33C"/>
              </a:solidFill>
            </a:ln>
          </p:spPr>
          <p:txBody>
            <a:bodyPr wrap="square" lIns="0" tIns="0" rIns="0" bIns="0" rtlCol="0"/>
            <a:lstStyle/>
            <a:p>
              <a:endParaRPr/>
            </a:p>
          </p:txBody>
        </p:sp>
        <p:sp>
          <p:nvSpPr>
            <p:cNvPr id="248" name="object 248"/>
            <p:cNvSpPr/>
            <p:nvPr/>
          </p:nvSpPr>
          <p:spPr>
            <a:xfrm>
              <a:off x="8074296" y="3220678"/>
              <a:ext cx="39370" cy="400685"/>
            </a:xfrm>
            <a:custGeom>
              <a:avLst/>
              <a:gdLst/>
              <a:ahLst/>
              <a:cxnLst/>
              <a:rect l="l" t="t" r="r" b="b"/>
              <a:pathLst>
                <a:path w="39370" h="400685">
                  <a:moveTo>
                    <a:pt x="38867" y="0"/>
                  </a:moveTo>
                  <a:lnTo>
                    <a:pt x="0" y="400448"/>
                  </a:lnTo>
                </a:path>
              </a:pathLst>
            </a:custGeom>
            <a:ln w="12565">
              <a:solidFill>
                <a:srgbClr val="FBC33C"/>
              </a:solidFill>
            </a:ln>
          </p:spPr>
          <p:txBody>
            <a:bodyPr wrap="square" lIns="0" tIns="0" rIns="0" bIns="0" rtlCol="0"/>
            <a:lstStyle/>
            <a:p>
              <a:endParaRPr/>
            </a:p>
          </p:txBody>
        </p:sp>
        <p:sp>
          <p:nvSpPr>
            <p:cNvPr id="249" name="object 249"/>
            <p:cNvSpPr/>
            <p:nvPr/>
          </p:nvSpPr>
          <p:spPr>
            <a:xfrm>
              <a:off x="11679508" y="3851407"/>
              <a:ext cx="530860" cy="368300"/>
            </a:xfrm>
            <a:custGeom>
              <a:avLst/>
              <a:gdLst/>
              <a:ahLst/>
              <a:cxnLst/>
              <a:rect l="l" t="t" r="r" b="b"/>
              <a:pathLst>
                <a:path w="530859" h="368300">
                  <a:moveTo>
                    <a:pt x="0" y="0"/>
                  </a:moveTo>
                  <a:lnTo>
                    <a:pt x="530318" y="367695"/>
                  </a:lnTo>
                </a:path>
              </a:pathLst>
            </a:custGeom>
            <a:ln w="12565">
              <a:solidFill>
                <a:srgbClr val="FBC33C"/>
              </a:solidFill>
            </a:ln>
          </p:spPr>
          <p:txBody>
            <a:bodyPr wrap="square" lIns="0" tIns="0" rIns="0" bIns="0" rtlCol="0"/>
            <a:lstStyle/>
            <a:p>
              <a:endParaRPr/>
            </a:p>
          </p:txBody>
        </p:sp>
        <p:sp>
          <p:nvSpPr>
            <p:cNvPr id="250" name="object 250"/>
            <p:cNvSpPr/>
            <p:nvPr/>
          </p:nvSpPr>
          <p:spPr>
            <a:xfrm>
              <a:off x="12686964" y="4556976"/>
              <a:ext cx="232410" cy="69215"/>
            </a:xfrm>
            <a:custGeom>
              <a:avLst/>
              <a:gdLst/>
              <a:ahLst/>
              <a:cxnLst/>
              <a:rect l="l" t="t" r="r" b="b"/>
              <a:pathLst>
                <a:path w="232409" h="69214">
                  <a:moveTo>
                    <a:pt x="231909" y="40354"/>
                  </a:moveTo>
                  <a:lnTo>
                    <a:pt x="95232" y="68730"/>
                  </a:lnTo>
                  <a:lnTo>
                    <a:pt x="0" y="0"/>
                  </a:lnTo>
                </a:path>
              </a:pathLst>
            </a:custGeom>
            <a:ln w="12565">
              <a:solidFill>
                <a:srgbClr val="FBC33C"/>
              </a:solidFill>
            </a:ln>
          </p:spPr>
          <p:txBody>
            <a:bodyPr wrap="square" lIns="0" tIns="0" rIns="0" bIns="0" rtlCol="0"/>
            <a:lstStyle/>
            <a:p>
              <a:endParaRPr/>
            </a:p>
          </p:txBody>
        </p:sp>
        <p:sp>
          <p:nvSpPr>
            <p:cNvPr id="251" name="object 251"/>
            <p:cNvSpPr/>
            <p:nvPr/>
          </p:nvSpPr>
          <p:spPr>
            <a:xfrm>
              <a:off x="10106614" y="4449756"/>
              <a:ext cx="1711960" cy="1011555"/>
            </a:xfrm>
            <a:custGeom>
              <a:avLst/>
              <a:gdLst/>
              <a:ahLst/>
              <a:cxnLst/>
              <a:rect l="l" t="t" r="r" b="b"/>
              <a:pathLst>
                <a:path w="1711959" h="1011554">
                  <a:moveTo>
                    <a:pt x="0" y="0"/>
                  </a:moveTo>
                  <a:lnTo>
                    <a:pt x="1711665" y="1011026"/>
                  </a:lnTo>
                </a:path>
              </a:pathLst>
            </a:custGeom>
            <a:ln w="12565">
              <a:solidFill>
                <a:srgbClr val="FBC33C"/>
              </a:solidFill>
            </a:ln>
          </p:spPr>
          <p:txBody>
            <a:bodyPr wrap="square" lIns="0" tIns="0" rIns="0" bIns="0" rtlCol="0"/>
            <a:lstStyle/>
            <a:p>
              <a:endParaRPr/>
            </a:p>
          </p:txBody>
        </p:sp>
        <p:sp>
          <p:nvSpPr>
            <p:cNvPr id="252" name="object 252"/>
            <p:cNvSpPr/>
            <p:nvPr/>
          </p:nvSpPr>
          <p:spPr>
            <a:xfrm>
              <a:off x="14156629" y="3737518"/>
              <a:ext cx="314325" cy="278130"/>
            </a:xfrm>
            <a:custGeom>
              <a:avLst/>
              <a:gdLst/>
              <a:ahLst/>
              <a:cxnLst/>
              <a:rect l="l" t="t" r="r" b="b"/>
              <a:pathLst>
                <a:path w="314325" h="278129">
                  <a:moveTo>
                    <a:pt x="0" y="0"/>
                  </a:moveTo>
                  <a:lnTo>
                    <a:pt x="313739" y="277645"/>
                  </a:lnTo>
                </a:path>
              </a:pathLst>
            </a:custGeom>
            <a:ln w="12565">
              <a:solidFill>
                <a:srgbClr val="FBC33C"/>
              </a:solidFill>
            </a:ln>
          </p:spPr>
          <p:txBody>
            <a:bodyPr wrap="square" lIns="0" tIns="0" rIns="0" bIns="0" rtlCol="0"/>
            <a:lstStyle/>
            <a:p>
              <a:endParaRPr/>
            </a:p>
          </p:txBody>
        </p:sp>
        <p:sp>
          <p:nvSpPr>
            <p:cNvPr id="253" name="object 253"/>
            <p:cNvSpPr/>
            <p:nvPr/>
          </p:nvSpPr>
          <p:spPr>
            <a:xfrm>
              <a:off x="8897460" y="3341898"/>
              <a:ext cx="274320" cy="365760"/>
            </a:xfrm>
            <a:custGeom>
              <a:avLst/>
              <a:gdLst/>
              <a:ahLst/>
              <a:cxnLst/>
              <a:rect l="l" t="t" r="r" b="b"/>
              <a:pathLst>
                <a:path w="274320" h="365760">
                  <a:moveTo>
                    <a:pt x="0" y="365140"/>
                  </a:moveTo>
                  <a:lnTo>
                    <a:pt x="274023" y="0"/>
                  </a:lnTo>
                </a:path>
              </a:pathLst>
            </a:custGeom>
            <a:ln w="12565">
              <a:solidFill>
                <a:srgbClr val="FBC33C"/>
              </a:solidFill>
            </a:ln>
          </p:spPr>
          <p:txBody>
            <a:bodyPr wrap="square" lIns="0" tIns="0" rIns="0" bIns="0" rtlCol="0"/>
            <a:lstStyle/>
            <a:p>
              <a:endParaRPr/>
            </a:p>
          </p:txBody>
        </p:sp>
        <p:sp>
          <p:nvSpPr>
            <p:cNvPr id="254" name="object 254"/>
            <p:cNvSpPr/>
            <p:nvPr/>
          </p:nvSpPr>
          <p:spPr>
            <a:xfrm>
              <a:off x="11358298" y="3609795"/>
              <a:ext cx="1560830" cy="1010285"/>
            </a:xfrm>
            <a:custGeom>
              <a:avLst/>
              <a:gdLst/>
              <a:ahLst/>
              <a:cxnLst/>
              <a:rect l="l" t="t" r="r" b="b"/>
              <a:pathLst>
                <a:path w="1560829" h="1010285">
                  <a:moveTo>
                    <a:pt x="0" y="0"/>
                  </a:moveTo>
                  <a:lnTo>
                    <a:pt x="302210" y="228736"/>
                  </a:lnTo>
                  <a:lnTo>
                    <a:pt x="1338577" y="962913"/>
                  </a:lnTo>
                  <a:lnTo>
                    <a:pt x="1402009" y="1007173"/>
                  </a:lnTo>
                  <a:lnTo>
                    <a:pt x="1429788" y="1009676"/>
                  </a:lnTo>
                  <a:lnTo>
                    <a:pt x="1560549" y="997362"/>
                  </a:lnTo>
                </a:path>
              </a:pathLst>
            </a:custGeom>
            <a:ln w="12565">
              <a:solidFill>
                <a:srgbClr val="FBC33C"/>
              </a:solidFill>
            </a:ln>
          </p:spPr>
          <p:txBody>
            <a:bodyPr wrap="square" lIns="0" tIns="0" rIns="0" bIns="0" rtlCol="0"/>
            <a:lstStyle/>
            <a:p>
              <a:endParaRPr/>
            </a:p>
          </p:txBody>
        </p:sp>
        <p:sp>
          <p:nvSpPr>
            <p:cNvPr id="255" name="object 255"/>
            <p:cNvSpPr/>
            <p:nvPr/>
          </p:nvSpPr>
          <p:spPr>
            <a:xfrm>
              <a:off x="13422003" y="3737518"/>
              <a:ext cx="734695" cy="706120"/>
            </a:xfrm>
            <a:custGeom>
              <a:avLst/>
              <a:gdLst/>
              <a:ahLst/>
              <a:cxnLst/>
              <a:rect l="l" t="t" r="r" b="b"/>
              <a:pathLst>
                <a:path w="734694" h="706120">
                  <a:moveTo>
                    <a:pt x="734626" y="0"/>
                  </a:moveTo>
                  <a:lnTo>
                    <a:pt x="262431" y="705863"/>
                  </a:lnTo>
                  <a:lnTo>
                    <a:pt x="0" y="410668"/>
                  </a:lnTo>
                </a:path>
              </a:pathLst>
            </a:custGeom>
            <a:ln w="12565">
              <a:solidFill>
                <a:srgbClr val="FBC33C"/>
              </a:solidFill>
            </a:ln>
          </p:spPr>
          <p:txBody>
            <a:bodyPr wrap="square" lIns="0" tIns="0" rIns="0" bIns="0" rtlCol="0"/>
            <a:lstStyle/>
            <a:p>
              <a:endParaRPr/>
            </a:p>
          </p:txBody>
        </p:sp>
        <p:sp>
          <p:nvSpPr>
            <p:cNvPr id="256" name="object 256"/>
            <p:cNvSpPr/>
            <p:nvPr/>
          </p:nvSpPr>
          <p:spPr>
            <a:xfrm>
              <a:off x="14205457" y="4000383"/>
              <a:ext cx="274320" cy="549275"/>
            </a:xfrm>
            <a:custGeom>
              <a:avLst/>
              <a:gdLst/>
              <a:ahLst/>
              <a:cxnLst/>
              <a:rect l="l" t="t" r="r" b="b"/>
              <a:pathLst>
                <a:path w="274319" h="549275">
                  <a:moveTo>
                    <a:pt x="273876" y="548820"/>
                  </a:moveTo>
                  <a:lnTo>
                    <a:pt x="0" y="391946"/>
                  </a:lnTo>
                  <a:lnTo>
                    <a:pt x="250369" y="0"/>
                  </a:lnTo>
                </a:path>
              </a:pathLst>
            </a:custGeom>
            <a:ln w="12565">
              <a:solidFill>
                <a:srgbClr val="FBC33C"/>
              </a:solidFill>
            </a:ln>
          </p:spPr>
          <p:txBody>
            <a:bodyPr wrap="square" lIns="0" tIns="0" rIns="0" bIns="0" rtlCol="0"/>
            <a:lstStyle/>
            <a:p>
              <a:endParaRPr/>
            </a:p>
          </p:txBody>
        </p:sp>
        <p:sp>
          <p:nvSpPr>
            <p:cNvPr id="257" name="object 257"/>
            <p:cNvSpPr/>
            <p:nvPr/>
          </p:nvSpPr>
          <p:spPr>
            <a:xfrm>
              <a:off x="14051295" y="5336355"/>
              <a:ext cx="1388745" cy="1658620"/>
            </a:xfrm>
            <a:custGeom>
              <a:avLst/>
              <a:gdLst/>
              <a:ahLst/>
              <a:cxnLst/>
              <a:rect l="l" t="t" r="r" b="b"/>
              <a:pathLst>
                <a:path w="1388744" h="1658620">
                  <a:moveTo>
                    <a:pt x="1388355" y="1658106"/>
                  </a:moveTo>
                  <a:lnTo>
                    <a:pt x="1352482" y="1589585"/>
                  </a:lnTo>
                  <a:lnTo>
                    <a:pt x="1329939" y="1543156"/>
                  </a:lnTo>
                  <a:lnTo>
                    <a:pt x="1313453" y="1510844"/>
                  </a:lnTo>
                  <a:lnTo>
                    <a:pt x="1294951" y="1477494"/>
                  </a:lnTo>
                  <a:lnTo>
                    <a:pt x="1266359" y="1427956"/>
                  </a:lnTo>
                  <a:lnTo>
                    <a:pt x="1228923" y="1370833"/>
                  </a:lnTo>
                  <a:lnTo>
                    <a:pt x="1193793" y="1326653"/>
                  </a:lnTo>
                  <a:lnTo>
                    <a:pt x="1167745" y="1298143"/>
                  </a:lnTo>
                  <a:lnTo>
                    <a:pt x="1157556" y="1288034"/>
                  </a:lnTo>
                  <a:lnTo>
                    <a:pt x="1142583" y="1270390"/>
                  </a:lnTo>
                  <a:lnTo>
                    <a:pt x="1138289" y="1265333"/>
                  </a:lnTo>
                  <a:lnTo>
                    <a:pt x="1130960" y="1264118"/>
                  </a:lnTo>
                  <a:lnTo>
                    <a:pt x="1125264" y="1267542"/>
                  </a:lnTo>
                  <a:lnTo>
                    <a:pt x="1116343" y="1270923"/>
                  </a:lnTo>
                  <a:lnTo>
                    <a:pt x="620640" y="707538"/>
                  </a:lnTo>
                  <a:lnTo>
                    <a:pt x="76950" y="58919"/>
                  </a:lnTo>
                  <a:lnTo>
                    <a:pt x="0" y="0"/>
                  </a:lnTo>
                </a:path>
              </a:pathLst>
            </a:custGeom>
            <a:ln w="20941">
              <a:solidFill>
                <a:srgbClr val="EB6C6D"/>
              </a:solidFill>
            </a:ln>
          </p:spPr>
          <p:txBody>
            <a:bodyPr wrap="square" lIns="0" tIns="0" rIns="0" bIns="0" rtlCol="0"/>
            <a:lstStyle/>
            <a:p>
              <a:endParaRPr/>
            </a:p>
          </p:txBody>
        </p:sp>
        <p:sp>
          <p:nvSpPr>
            <p:cNvPr id="258" name="object 258"/>
            <p:cNvSpPr/>
            <p:nvPr/>
          </p:nvSpPr>
          <p:spPr>
            <a:xfrm>
              <a:off x="4780250" y="1382143"/>
              <a:ext cx="8848725" cy="4497705"/>
            </a:xfrm>
            <a:custGeom>
              <a:avLst/>
              <a:gdLst/>
              <a:ahLst/>
              <a:cxnLst/>
              <a:rect l="l" t="t" r="r" b="b"/>
              <a:pathLst>
                <a:path w="8848725" h="4497705">
                  <a:moveTo>
                    <a:pt x="8848128" y="4497454"/>
                  </a:moveTo>
                  <a:lnTo>
                    <a:pt x="8837720" y="4490051"/>
                  </a:lnTo>
                  <a:lnTo>
                    <a:pt x="8831783" y="4486334"/>
                  </a:lnTo>
                  <a:lnTo>
                    <a:pt x="6227768" y="3003751"/>
                  </a:lnTo>
                  <a:lnTo>
                    <a:pt x="4332768" y="1909418"/>
                  </a:lnTo>
                  <a:lnTo>
                    <a:pt x="4189233" y="1828331"/>
                  </a:lnTo>
                  <a:lnTo>
                    <a:pt x="4151182" y="1807965"/>
                  </a:lnTo>
                  <a:lnTo>
                    <a:pt x="2640893" y="1045905"/>
                  </a:lnTo>
                  <a:lnTo>
                    <a:pt x="2620761" y="1036061"/>
                  </a:lnTo>
                  <a:lnTo>
                    <a:pt x="2604204" y="1027738"/>
                  </a:lnTo>
                  <a:lnTo>
                    <a:pt x="2588475" y="1018166"/>
                  </a:lnTo>
                  <a:lnTo>
                    <a:pt x="2570822" y="1004576"/>
                  </a:lnTo>
                  <a:lnTo>
                    <a:pt x="2523661" y="960410"/>
                  </a:lnTo>
                  <a:lnTo>
                    <a:pt x="2395225" y="900108"/>
                  </a:lnTo>
                  <a:lnTo>
                    <a:pt x="2334672" y="909752"/>
                  </a:lnTo>
                  <a:lnTo>
                    <a:pt x="1991761" y="754406"/>
                  </a:lnTo>
                  <a:lnTo>
                    <a:pt x="0" y="0"/>
                  </a:lnTo>
                </a:path>
              </a:pathLst>
            </a:custGeom>
            <a:ln w="20941">
              <a:solidFill>
                <a:srgbClr val="EB6C6D"/>
              </a:solidFill>
            </a:ln>
          </p:spPr>
          <p:txBody>
            <a:bodyPr wrap="square" lIns="0" tIns="0" rIns="0" bIns="0" rtlCol="0"/>
            <a:lstStyle/>
            <a:p>
              <a:endParaRPr/>
            </a:p>
          </p:txBody>
        </p:sp>
        <p:sp>
          <p:nvSpPr>
            <p:cNvPr id="259" name="object 259"/>
            <p:cNvSpPr/>
            <p:nvPr/>
          </p:nvSpPr>
          <p:spPr>
            <a:xfrm>
              <a:off x="8833178" y="7023624"/>
              <a:ext cx="1769110" cy="2058670"/>
            </a:xfrm>
            <a:custGeom>
              <a:avLst/>
              <a:gdLst/>
              <a:ahLst/>
              <a:cxnLst/>
              <a:rect l="l" t="t" r="r" b="b"/>
              <a:pathLst>
                <a:path w="1769109" h="2058670">
                  <a:moveTo>
                    <a:pt x="0" y="0"/>
                  </a:moveTo>
                  <a:lnTo>
                    <a:pt x="919814" y="1065140"/>
                  </a:lnTo>
                  <a:lnTo>
                    <a:pt x="1035207" y="1186677"/>
                  </a:lnTo>
                  <a:lnTo>
                    <a:pt x="1101378" y="1259736"/>
                  </a:lnTo>
                  <a:lnTo>
                    <a:pt x="1143266" y="1313610"/>
                  </a:lnTo>
                  <a:lnTo>
                    <a:pt x="1185806" y="1377591"/>
                  </a:lnTo>
                  <a:lnTo>
                    <a:pt x="1248435" y="1499033"/>
                  </a:lnTo>
                  <a:lnTo>
                    <a:pt x="1319686" y="1663768"/>
                  </a:lnTo>
                  <a:lnTo>
                    <a:pt x="1378142" y="1808803"/>
                  </a:lnTo>
                  <a:lnTo>
                    <a:pt x="1402386" y="1871147"/>
                  </a:lnTo>
                  <a:lnTo>
                    <a:pt x="1438022" y="1954120"/>
                  </a:lnTo>
                  <a:lnTo>
                    <a:pt x="1465154" y="1998325"/>
                  </a:lnTo>
                  <a:lnTo>
                    <a:pt x="1497508" y="2018654"/>
                  </a:lnTo>
                  <a:lnTo>
                    <a:pt x="1548811" y="2030001"/>
                  </a:lnTo>
                  <a:lnTo>
                    <a:pt x="1738659" y="2054618"/>
                  </a:lnTo>
                  <a:lnTo>
                    <a:pt x="1745415" y="2054530"/>
                  </a:lnTo>
                  <a:lnTo>
                    <a:pt x="1750811" y="2054862"/>
                  </a:lnTo>
                  <a:lnTo>
                    <a:pt x="1757678" y="2055938"/>
                  </a:lnTo>
                  <a:lnTo>
                    <a:pt x="1768846" y="2058083"/>
                  </a:lnTo>
                </a:path>
              </a:pathLst>
            </a:custGeom>
            <a:ln w="20941">
              <a:solidFill>
                <a:srgbClr val="EB6C6D"/>
              </a:solidFill>
            </a:ln>
          </p:spPr>
          <p:txBody>
            <a:bodyPr wrap="square" lIns="0" tIns="0" rIns="0" bIns="0" rtlCol="0"/>
            <a:lstStyle/>
            <a:p>
              <a:endParaRPr/>
            </a:p>
          </p:txBody>
        </p:sp>
        <p:sp>
          <p:nvSpPr>
            <p:cNvPr id="260" name="object 260"/>
            <p:cNvSpPr/>
            <p:nvPr/>
          </p:nvSpPr>
          <p:spPr>
            <a:xfrm>
              <a:off x="4792141" y="1366924"/>
              <a:ext cx="3810" cy="17145"/>
            </a:xfrm>
            <a:custGeom>
              <a:avLst/>
              <a:gdLst/>
              <a:ahLst/>
              <a:cxnLst/>
              <a:rect l="l" t="t" r="r" b="b"/>
              <a:pathLst>
                <a:path w="3810" h="17144">
                  <a:moveTo>
                    <a:pt x="3497" y="16742"/>
                  </a:moveTo>
                  <a:lnTo>
                    <a:pt x="1518" y="10627"/>
                  </a:lnTo>
                  <a:lnTo>
                    <a:pt x="0" y="0"/>
                  </a:lnTo>
                </a:path>
              </a:pathLst>
            </a:custGeom>
            <a:ln w="20941">
              <a:solidFill>
                <a:srgbClr val="EB6C6D"/>
              </a:solidFill>
            </a:ln>
          </p:spPr>
          <p:txBody>
            <a:bodyPr wrap="square" lIns="0" tIns="0" rIns="0" bIns="0" rtlCol="0"/>
            <a:lstStyle/>
            <a:p>
              <a:endParaRPr/>
            </a:p>
          </p:txBody>
        </p:sp>
        <p:sp>
          <p:nvSpPr>
            <p:cNvPr id="261" name="object 261"/>
            <p:cNvSpPr/>
            <p:nvPr/>
          </p:nvSpPr>
          <p:spPr>
            <a:xfrm>
              <a:off x="9721036" y="2415817"/>
              <a:ext cx="4330700" cy="2921000"/>
            </a:xfrm>
            <a:custGeom>
              <a:avLst/>
              <a:gdLst/>
              <a:ahLst/>
              <a:cxnLst/>
              <a:rect l="l" t="t" r="r" b="b"/>
              <a:pathLst>
                <a:path w="4330700" h="2921000">
                  <a:moveTo>
                    <a:pt x="4330255" y="2920539"/>
                  </a:moveTo>
                  <a:lnTo>
                    <a:pt x="4294570" y="2875315"/>
                  </a:lnTo>
                  <a:lnTo>
                    <a:pt x="4257545" y="2797694"/>
                  </a:lnTo>
                  <a:lnTo>
                    <a:pt x="4169621" y="2678211"/>
                  </a:lnTo>
                  <a:lnTo>
                    <a:pt x="4082996" y="2562749"/>
                  </a:lnTo>
                  <a:lnTo>
                    <a:pt x="3559148" y="1918349"/>
                  </a:lnTo>
                  <a:lnTo>
                    <a:pt x="3441874" y="1769611"/>
                  </a:lnTo>
                  <a:lnTo>
                    <a:pt x="3125779" y="1362733"/>
                  </a:lnTo>
                  <a:lnTo>
                    <a:pt x="2534572" y="658985"/>
                  </a:lnTo>
                  <a:lnTo>
                    <a:pt x="2094836" y="119074"/>
                  </a:lnTo>
                  <a:lnTo>
                    <a:pt x="2085586" y="110138"/>
                  </a:lnTo>
                  <a:lnTo>
                    <a:pt x="2074583" y="103845"/>
                  </a:lnTo>
                  <a:lnTo>
                    <a:pt x="2062398" y="100527"/>
                  </a:lnTo>
                  <a:lnTo>
                    <a:pt x="2049602" y="100520"/>
                  </a:lnTo>
                  <a:lnTo>
                    <a:pt x="2043316" y="101091"/>
                  </a:lnTo>
                  <a:lnTo>
                    <a:pt x="2036248" y="101114"/>
                  </a:lnTo>
                  <a:lnTo>
                    <a:pt x="1994782" y="90344"/>
                  </a:lnTo>
                  <a:lnTo>
                    <a:pt x="1958639" y="61473"/>
                  </a:lnTo>
                  <a:lnTo>
                    <a:pt x="1945333" y="40993"/>
                  </a:lnTo>
                  <a:lnTo>
                    <a:pt x="1942956" y="37014"/>
                  </a:lnTo>
                  <a:lnTo>
                    <a:pt x="1910017" y="6905"/>
                  </a:lnTo>
                  <a:lnTo>
                    <a:pt x="1880330" y="0"/>
                  </a:lnTo>
                  <a:lnTo>
                    <a:pt x="1871963" y="1036"/>
                  </a:lnTo>
                  <a:lnTo>
                    <a:pt x="1192989" y="84835"/>
                  </a:lnTo>
                  <a:lnTo>
                    <a:pt x="0" y="1231983"/>
                  </a:lnTo>
                </a:path>
              </a:pathLst>
            </a:custGeom>
            <a:ln w="20941">
              <a:solidFill>
                <a:srgbClr val="EB6C6D"/>
              </a:solidFill>
            </a:ln>
          </p:spPr>
          <p:txBody>
            <a:bodyPr wrap="square" lIns="0" tIns="0" rIns="0" bIns="0" rtlCol="0"/>
            <a:lstStyle/>
            <a:p>
              <a:endParaRPr/>
            </a:p>
          </p:txBody>
        </p:sp>
        <p:sp>
          <p:nvSpPr>
            <p:cNvPr id="262" name="object 262"/>
            <p:cNvSpPr/>
            <p:nvPr/>
          </p:nvSpPr>
          <p:spPr>
            <a:xfrm>
              <a:off x="13371721" y="2769282"/>
              <a:ext cx="962025" cy="1451610"/>
            </a:xfrm>
            <a:custGeom>
              <a:avLst/>
              <a:gdLst/>
              <a:ahLst/>
              <a:cxnLst/>
              <a:rect l="l" t="t" r="r" b="b"/>
              <a:pathLst>
                <a:path w="962025" h="1451610">
                  <a:moveTo>
                    <a:pt x="961740" y="0"/>
                  </a:moveTo>
                  <a:lnTo>
                    <a:pt x="60008" y="1364932"/>
                  </a:lnTo>
                  <a:lnTo>
                    <a:pt x="0" y="1451055"/>
                  </a:lnTo>
                </a:path>
              </a:pathLst>
            </a:custGeom>
            <a:ln w="20941">
              <a:solidFill>
                <a:srgbClr val="EB6C6D"/>
              </a:solidFill>
            </a:ln>
          </p:spPr>
          <p:txBody>
            <a:bodyPr wrap="square" lIns="0" tIns="0" rIns="0" bIns="0" rtlCol="0"/>
            <a:lstStyle/>
            <a:p>
              <a:endParaRPr/>
            </a:p>
          </p:txBody>
        </p:sp>
        <p:sp>
          <p:nvSpPr>
            <p:cNvPr id="263" name="object 263"/>
            <p:cNvSpPr/>
            <p:nvPr/>
          </p:nvSpPr>
          <p:spPr>
            <a:xfrm>
              <a:off x="13866365" y="3483361"/>
              <a:ext cx="805815" cy="757555"/>
            </a:xfrm>
            <a:custGeom>
              <a:avLst/>
              <a:gdLst/>
              <a:ahLst/>
              <a:cxnLst/>
              <a:rect l="l" t="t" r="r" b="b"/>
              <a:pathLst>
                <a:path w="805815" h="757554">
                  <a:moveTo>
                    <a:pt x="805588" y="757442"/>
                  </a:moveTo>
                  <a:lnTo>
                    <a:pt x="697894" y="674492"/>
                  </a:lnTo>
                  <a:lnTo>
                    <a:pt x="641938" y="570160"/>
                  </a:lnTo>
                  <a:lnTo>
                    <a:pt x="376742" y="331152"/>
                  </a:lnTo>
                  <a:lnTo>
                    <a:pt x="0" y="0"/>
                  </a:lnTo>
                </a:path>
              </a:pathLst>
            </a:custGeom>
            <a:ln w="20941">
              <a:solidFill>
                <a:srgbClr val="EB6C6D"/>
              </a:solidFill>
            </a:ln>
          </p:spPr>
          <p:txBody>
            <a:bodyPr wrap="square" lIns="0" tIns="0" rIns="0" bIns="0" rtlCol="0"/>
            <a:lstStyle/>
            <a:p>
              <a:endParaRPr/>
            </a:p>
          </p:txBody>
        </p:sp>
        <p:sp>
          <p:nvSpPr>
            <p:cNvPr id="264" name="object 264"/>
            <p:cNvSpPr/>
            <p:nvPr/>
          </p:nvSpPr>
          <p:spPr>
            <a:xfrm>
              <a:off x="12647295" y="4361875"/>
              <a:ext cx="633730" cy="940435"/>
            </a:xfrm>
            <a:custGeom>
              <a:avLst/>
              <a:gdLst/>
              <a:ahLst/>
              <a:cxnLst/>
              <a:rect l="l" t="t" r="r" b="b"/>
              <a:pathLst>
                <a:path w="633730" h="940435">
                  <a:moveTo>
                    <a:pt x="0" y="939992"/>
                  </a:moveTo>
                  <a:lnTo>
                    <a:pt x="347057" y="417725"/>
                  </a:lnTo>
                  <a:lnTo>
                    <a:pt x="338038" y="408146"/>
                  </a:lnTo>
                  <a:lnTo>
                    <a:pt x="331840" y="401171"/>
                  </a:lnTo>
                  <a:lnTo>
                    <a:pt x="295568" y="342407"/>
                  </a:lnTo>
                  <a:lnTo>
                    <a:pt x="280308" y="290427"/>
                  </a:lnTo>
                  <a:lnTo>
                    <a:pt x="273468" y="233594"/>
                  </a:lnTo>
                  <a:lnTo>
                    <a:pt x="277875" y="180031"/>
                  </a:lnTo>
                  <a:lnTo>
                    <a:pt x="296357" y="137859"/>
                  </a:lnTo>
                  <a:lnTo>
                    <a:pt x="324800" y="105448"/>
                  </a:lnTo>
                  <a:lnTo>
                    <a:pt x="355341" y="80041"/>
                  </a:lnTo>
                  <a:lnTo>
                    <a:pt x="390894" y="60814"/>
                  </a:lnTo>
                  <a:lnTo>
                    <a:pt x="434375" y="46942"/>
                  </a:lnTo>
                  <a:lnTo>
                    <a:pt x="488697" y="37600"/>
                  </a:lnTo>
                  <a:lnTo>
                    <a:pt x="565616" y="25152"/>
                  </a:lnTo>
                  <a:lnTo>
                    <a:pt x="609419" y="12957"/>
                  </a:lnTo>
                  <a:lnTo>
                    <a:pt x="629104" y="3684"/>
                  </a:lnTo>
                  <a:lnTo>
                    <a:pt x="633666" y="0"/>
                  </a:lnTo>
                </a:path>
              </a:pathLst>
            </a:custGeom>
            <a:ln w="20941">
              <a:solidFill>
                <a:srgbClr val="EB6C6D"/>
              </a:solidFill>
            </a:ln>
          </p:spPr>
          <p:txBody>
            <a:bodyPr wrap="square" lIns="0" tIns="0" rIns="0" bIns="0" rtlCol="0"/>
            <a:lstStyle/>
            <a:p>
              <a:endParaRPr/>
            </a:p>
          </p:txBody>
        </p:sp>
        <p:sp>
          <p:nvSpPr>
            <p:cNvPr id="265" name="object 265"/>
            <p:cNvSpPr/>
            <p:nvPr/>
          </p:nvSpPr>
          <p:spPr>
            <a:xfrm>
              <a:off x="12224529" y="1216574"/>
              <a:ext cx="1828800" cy="2266950"/>
            </a:xfrm>
            <a:custGeom>
              <a:avLst/>
              <a:gdLst/>
              <a:ahLst/>
              <a:cxnLst/>
              <a:rect l="l" t="t" r="r" b="b"/>
              <a:pathLst>
                <a:path w="1828800" h="2266950">
                  <a:moveTo>
                    <a:pt x="0" y="0"/>
                  </a:moveTo>
                  <a:lnTo>
                    <a:pt x="170790" y="137126"/>
                  </a:lnTo>
                  <a:lnTo>
                    <a:pt x="458268" y="261897"/>
                  </a:lnTo>
                  <a:lnTo>
                    <a:pt x="724920" y="709821"/>
                  </a:lnTo>
                  <a:lnTo>
                    <a:pt x="806101" y="966619"/>
                  </a:lnTo>
                  <a:lnTo>
                    <a:pt x="819187" y="989856"/>
                  </a:lnTo>
                  <a:lnTo>
                    <a:pt x="839651" y="1005372"/>
                  </a:lnTo>
                  <a:lnTo>
                    <a:pt x="864530" y="1011739"/>
                  </a:lnTo>
                  <a:lnTo>
                    <a:pt x="890862" y="1007529"/>
                  </a:lnTo>
                  <a:lnTo>
                    <a:pt x="898171" y="1004733"/>
                  </a:lnTo>
                  <a:lnTo>
                    <a:pt x="933147" y="999254"/>
                  </a:lnTo>
                  <a:lnTo>
                    <a:pt x="974318" y="1004139"/>
                  </a:lnTo>
                  <a:lnTo>
                    <a:pt x="1012178" y="1018413"/>
                  </a:lnTo>
                  <a:lnTo>
                    <a:pt x="1037224" y="1041099"/>
                  </a:lnTo>
                  <a:lnTo>
                    <a:pt x="1154237" y="1237752"/>
                  </a:lnTo>
                  <a:lnTo>
                    <a:pt x="1251480" y="1324378"/>
                  </a:lnTo>
                  <a:lnTo>
                    <a:pt x="1391716" y="1573135"/>
                  </a:lnTo>
                  <a:lnTo>
                    <a:pt x="1467190" y="1631866"/>
                  </a:lnTo>
                  <a:lnTo>
                    <a:pt x="1828541" y="1977845"/>
                  </a:lnTo>
                  <a:lnTo>
                    <a:pt x="1641834" y="2266779"/>
                  </a:lnTo>
                </a:path>
              </a:pathLst>
            </a:custGeom>
            <a:ln w="20941">
              <a:solidFill>
                <a:srgbClr val="EB6C6D"/>
              </a:solidFill>
            </a:ln>
          </p:spPr>
          <p:txBody>
            <a:bodyPr wrap="square" lIns="0" tIns="0" rIns="0" bIns="0" rtlCol="0"/>
            <a:lstStyle/>
            <a:p>
              <a:endParaRPr/>
            </a:p>
          </p:txBody>
        </p:sp>
        <p:sp>
          <p:nvSpPr>
            <p:cNvPr id="266" name="object 266"/>
            <p:cNvSpPr/>
            <p:nvPr/>
          </p:nvSpPr>
          <p:spPr>
            <a:xfrm>
              <a:off x="13280962" y="4220346"/>
              <a:ext cx="90805" cy="141605"/>
            </a:xfrm>
            <a:custGeom>
              <a:avLst/>
              <a:gdLst/>
              <a:ahLst/>
              <a:cxnLst/>
              <a:rect l="l" t="t" r="r" b="b"/>
              <a:pathLst>
                <a:path w="90805" h="141604">
                  <a:moveTo>
                    <a:pt x="0" y="141524"/>
                  </a:moveTo>
                  <a:lnTo>
                    <a:pt x="90751" y="0"/>
                  </a:lnTo>
                </a:path>
              </a:pathLst>
            </a:custGeom>
            <a:ln w="20941">
              <a:solidFill>
                <a:srgbClr val="EB6C6D"/>
              </a:solidFill>
            </a:ln>
          </p:spPr>
          <p:txBody>
            <a:bodyPr wrap="square" lIns="0" tIns="0" rIns="0" bIns="0" rtlCol="0"/>
            <a:lstStyle/>
            <a:p>
              <a:endParaRPr/>
            </a:p>
          </p:txBody>
        </p:sp>
        <p:sp>
          <p:nvSpPr>
            <p:cNvPr id="267" name="object 267"/>
            <p:cNvSpPr/>
            <p:nvPr/>
          </p:nvSpPr>
          <p:spPr>
            <a:xfrm>
              <a:off x="10496838" y="5126824"/>
              <a:ext cx="3709035" cy="3947795"/>
            </a:xfrm>
            <a:custGeom>
              <a:avLst/>
              <a:gdLst/>
              <a:ahLst/>
              <a:cxnLst/>
              <a:rect l="l" t="t" r="r" b="b"/>
              <a:pathLst>
                <a:path w="3709034" h="3947795">
                  <a:moveTo>
                    <a:pt x="0" y="3943597"/>
                  </a:moveTo>
                  <a:lnTo>
                    <a:pt x="42507" y="3947191"/>
                  </a:lnTo>
                  <a:lnTo>
                    <a:pt x="80297" y="3945525"/>
                  </a:lnTo>
                  <a:lnTo>
                    <a:pt x="115113" y="3935473"/>
                  </a:lnTo>
                  <a:lnTo>
                    <a:pt x="148697" y="3913912"/>
                  </a:lnTo>
                  <a:lnTo>
                    <a:pt x="213155" y="3877285"/>
                  </a:lnTo>
                  <a:lnTo>
                    <a:pt x="488403" y="3695248"/>
                  </a:lnTo>
                  <a:lnTo>
                    <a:pt x="561564" y="3640915"/>
                  </a:lnTo>
                  <a:lnTo>
                    <a:pt x="573490" y="3599754"/>
                  </a:lnTo>
                  <a:lnTo>
                    <a:pt x="663121" y="3530698"/>
                  </a:lnTo>
                  <a:lnTo>
                    <a:pt x="674869" y="3475831"/>
                  </a:lnTo>
                  <a:lnTo>
                    <a:pt x="673476" y="3417204"/>
                  </a:lnTo>
                  <a:lnTo>
                    <a:pt x="851921" y="3293313"/>
                  </a:lnTo>
                  <a:lnTo>
                    <a:pt x="830969" y="3159495"/>
                  </a:lnTo>
                  <a:lnTo>
                    <a:pt x="1279416" y="2796909"/>
                  </a:lnTo>
                  <a:lnTo>
                    <a:pt x="1270306" y="2696640"/>
                  </a:lnTo>
                  <a:lnTo>
                    <a:pt x="1483850" y="2499473"/>
                  </a:lnTo>
                  <a:lnTo>
                    <a:pt x="1557879" y="2489170"/>
                  </a:lnTo>
                  <a:lnTo>
                    <a:pt x="1986662" y="2187839"/>
                  </a:lnTo>
                  <a:lnTo>
                    <a:pt x="1953668" y="2127631"/>
                  </a:lnTo>
                  <a:lnTo>
                    <a:pt x="2412418" y="1715979"/>
                  </a:lnTo>
                  <a:lnTo>
                    <a:pt x="2439142" y="1689701"/>
                  </a:lnTo>
                  <a:lnTo>
                    <a:pt x="2458884" y="1666485"/>
                  </a:lnTo>
                  <a:lnTo>
                    <a:pt x="2474552" y="1644900"/>
                  </a:lnTo>
                  <a:lnTo>
                    <a:pt x="2489055" y="1623510"/>
                  </a:lnTo>
                  <a:lnTo>
                    <a:pt x="2673688" y="1329247"/>
                  </a:lnTo>
                  <a:lnTo>
                    <a:pt x="2939711" y="938599"/>
                  </a:lnTo>
                  <a:lnTo>
                    <a:pt x="2977262" y="896381"/>
                  </a:lnTo>
                  <a:lnTo>
                    <a:pt x="3024347" y="865156"/>
                  </a:lnTo>
                  <a:lnTo>
                    <a:pt x="3030808" y="861994"/>
                  </a:lnTo>
                  <a:lnTo>
                    <a:pt x="3055636" y="847621"/>
                  </a:lnTo>
                  <a:lnTo>
                    <a:pt x="3098108" y="809635"/>
                  </a:lnTo>
                  <a:lnTo>
                    <a:pt x="3124533" y="726281"/>
                  </a:lnTo>
                  <a:lnTo>
                    <a:pt x="3130564" y="667895"/>
                  </a:lnTo>
                  <a:lnTo>
                    <a:pt x="3132001" y="659650"/>
                  </a:lnTo>
                  <a:lnTo>
                    <a:pt x="3134557" y="651728"/>
                  </a:lnTo>
                  <a:lnTo>
                    <a:pt x="3138187" y="644239"/>
                  </a:lnTo>
                  <a:lnTo>
                    <a:pt x="3142846" y="637289"/>
                  </a:lnTo>
                  <a:lnTo>
                    <a:pt x="3168248" y="602999"/>
                  </a:lnTo>
                  <a:lnTo>
                    <a:pt x="3199769" y="558194"/>
                  </a:lnTo>
                  <a:lnTo>
                    <a:pt x="3235297" y="506446"/>
                  </a:lnTo>
                  <a:lnTo>
                    <a:pt x="3272716" y="451328"/>
                  </a:lnTo>
                  <a:lnTo>
                    <a:pt x="3309912" y="396412"/>
                  </a:lnTo>
                  <a:lnTo>
                    <a:pt x="3344771" y="345268"/>
                  </a:lnTo>
                  <a:lnTo>
                    <a:pt x="3375178" y="301471"/>
                  </a:lnTo>
                  <a:lnTo>
                    <a:pt x="3399018" y="268591"/>
                  </a:lnTo>
                  <a:lnTo>
                    <a:pt x="3461224" y="213406"/>
                  </a:lnTo>
                  <a:lnTo>
                    <a:pt x="3519956" y="175538"/>
                  </a:lnTo>
                  <a:lnTo>
                    <a:pt x="3558750" y="156989"/>
                  </a:lnTo>
                  <a:lnTo>
                    <a:pt x="3609591" y="119640"/>
                  </a:lnTo>
                  <a:lnTo>
                    <a:pt x="3658103" y="67100"/>
                  </a:lnTo>
                  <a:lnTo>
                    <a:pt x="3694435" y="20256"/>
                  </a:lnTo>
                  <a:lnTo>
                    <a:pt x="3708735" y="0"/>
                  </a:lnTo>
                </a:path>
              </a:pathLst>
            </a:custGeom>
            <a:ln w="20941">
              <a:solidFill>
                <a:srgbClr val="EB6C6D"/>
              </a:solidFill>
            </a:ln>
          </p:spPr>
          <p:txBody>
            <a:bodyPr wrap="square" lIns="0" tIns="0" rIns="0" bIns="0" rtlCol="0"/>
            <a:lstStyle/>
            <a:p>
              <a:endParaRPr/>
            </a:p>
          </p:txBody>
        </p:sp>
        <p:sp>
          <p:nvSpPr>
            <p:cNvPr id="268" name="object 268"/>
            <p:cNvSpPr/>
            <p:nvPr/>
          </p:nvSpPr>
          <p:spPr>
            <a:xfrm>
              <a:off x="8435524" y="6085781"/>
              <a:ext cx="395605" cy="1064260"/>
            </a:xfrm>
            <a:custGeom>
              <a:avLst/>
              <a:gdLst/>
              <a:ahLst/>
              <a:cxnLst/>
              <a:rect l="l" t="t" r="r" b="b"/>
              <a:pathLst>
                <a:path w="395604" h="1064259">
                  <a:moveTo>
                    <a:pt x="0" y="1063674"/>
                  </a:moveTo>
                  <a:lnTo>
                    <a:pt x="395254" y="0"/>
                  </a:lnTo>
                </a:path>
              </a:pathLst>
            </a:custGeom>
            <a:ln w="20941">
              <a:solidFill>
                <a:srgbClr val="EB6C6D"/>
              </a:solidFill>
            </a:ln>
          </p:spPr>
          <p:txBody>
            <a:bodyPr wrap="square" lIns="0" tIns="0" rIns="0" bIns="0" rtlCol="0"/>
            <a:lstStyle/>
            <a:p>
              <a:endParaRPr/>
            </a:p>
          </p:txBody>
        </p:sp>
        <p:sp>
          <p:nvSpPr>
            <p:cNvPr id="269" name="object 269"/>
            <p:cNvSpPr/>
            <p:nvPr/>
          </p:nvSpPr>
          <p:spPr>
            <a:xfrm>
              <a:off x="14208218" y="3769013"/>
              <a:ext cx="753110" cy="1363345"/>
            </a:xfrm>
            <a:custGeom>
              <a:avLst/>
              <a:gdLst/>
              <a:ahLst/>
              <a:cxnLst/>
              <a:rect l="l" t="t" r="r" b="b"/>
              <a:pathLst>
                <a:path w="753109" h="1363345">
                  <a:moveTo>
                    <a:pt x="0" y="1363120"/>
                  </a:moveTo>
                  <a:lnTo>
                    <a:pt x="21988" y="1234705"/>
                  </a:lnTo>
                  <a:lnTo>
                    <a:pt x="47353" y="1144045"/>
                  </a:lnTo>
                  <a:lnTo>
                    <a:pt x="66859" y="1088322"/>
                  </a:lnTo>
                  <a:lnTo>
                    <a:pt x="90452" y="1044583"/>
                  </a:lnTo>
                  <a:lnTo>
                    <a:pt x="128079" y="989875"/>
                  </a:lnTo>
                  <a:lnTo>
                    <a:pt x="178733" y="913910"/>
                  </a:lnTo>
                  <a:lnTo>
                    <a:pt x="227833" y="834971"/>
                  </a:lnTo>
                  <a:lnTo>
                    <a:pt x="264945" y="772992"/>
                  </a:lnTo>
                  <a:lnTo>
                    <a:pt x="279635" y="747903"/>
                  </a:lnTo>
                  <a:lnTo>
                    <a:pt x="527921" y="357905"/>
                  </a:lnTo>
                  <a:lnTo>
                    <a:pt x="555627" y="291844"/>
                  </a:lnTo>
                  <a:lnTo>
                    <a:pt x="752553" y="0"/>
                  </a:lnTo>
                </a:path>
              </a:pathLst>
            </a:custGeom>
            <a:ln w="20941">
              <a:solidFill>
                <a:srgbClr val="EB6C6D"/>
              </a:solidFill>
            </a:ln>
          </p:spPr>
          <p:txBody>
            <a:bodyPr wrap="square" lIns="0" tIns="0" rIns="0" bIns="0" rtlCol="0"/>
            <a:lstStyle/>
            <a:p>
              <a:endParaRPr/>
            </a:p>
          </p:txBody>
        </p:sp>
        <p:sp>
          <p:nvSpPr>
            <p:cNvPr id="270" name="object 270"/>
            <p:cNvSpPr/>
            <p:nvPr/>
          </p:nvSpPr>
          <p:spPr>
            <a:xfrm>
              <a:off x="7078238" y="4387761"/>
              <a:ext cx="4657725" cy="1988820"/>
            </a:xfrm>
            <a:custGeom>
              <a:avLst/>
              <a:gdLst/>
              <a:ahLst/>
              <a:cxnLst/>
              <a:rect l="l" t="t" r="r" b="b"/>
              <a:pathLst>
                <a:path w="4657725" h="1988820">
                  <a:moveTo>
                    <a:pt x="0" y="1072443"/>
                  </a:moveTo>
                  <a:lnTo>
                    <a:pt x="12409" y="1018664"/>
                  </a:lnTo>
                  <a:lnTo>
                    <a:pt x="51663" y="913841"/>
                  </a:lnTo>
                  <a:lnTo>
                    <a:pt x="97620" y="841059"/>
                  </a:lnTo>
                  <a:lnTo>
                    <a:pt x="131347" y="797290"/>
                  </a:lnTo>
                  <a:lnTo>
                    <a:pt x="163469" y="758138"/>
                  </a:lnTo>
                  <a:lnTo>
                    <a:pt x="383401" y="518596"/>
                  </a:lnTo>
                  <a:lnTo>
                    <a:pt x="420088" y="480447"/>
                  </a:lnTo>
                  <a:lnTo>
                    <a:pt x="458242" y="443827"/>
                  </a:lnTo>
                  <a:lnTo>
                    <a:pt x="497815" y="408778"/>
                  </a:lnTo>
                  <a:lnTo>
                    <a:pt x="538760" y="375341"/>
                  </a:lnTo>
                  <a:lnTo>
                    <a:pt x="581027" y="343558"/>
                  </a:lnTo>
                  <a:lnTo>
                    <a:pt x="624567" y="313472"/>
                  </a:lnTo>
                  <a:lnTo>
                    <a:pt x="957667" y="92997"/>
                  </a:lnTo>
                  <a:lnTo>
                    <a:pt x="1062108" y="25335"/>
                  </a:lnTo>
                  <a:lnTo>
                    <a:pt x="1130978" y="0"/>
                  </a:lnTo>
                  <a:lnTo>
                    <a:pt x="1194928" y="14488"/>
                  </a:lnTo>
                  <a:lnTo>
                    <a:pt x="1284610" y="66296"/>
                  </a:lnTo>
                  <a:lnTo>
                    <a:pt x="1371966" y="119810"/>
                  </a:lnTo>
                  <a:lnTo>
                    <a:pt x="1442314" y="162319"/>
                  </a:lnTo>
                  <a:lnTo>
                    <a:pt x="1489233" y="190363"/>
                  </a:lnTo>
                  <a:lnTo>
                    <a:pt x="1506299" y="200480"/>
                  </a:lnTo>
                  <a:lnTo>
                    <a:pt x="1500582" y="193046"/>
                  </a:lnTo>
                  <a:lnTo>
                    <a:pt x="1612265" y="266248"/>
                  </a:lnTo>
                  <a:lnTo>
                    <a:pt x="1663964" y="319328"/>
                  </a:lnTo>
                  <a:lnTo>
                    <a:pt x="1681282" y="354840"/>
                  </a:lnTo>
                  <a:lnTo>
                    <a:pt x="1692293" y="396079"/>
                  </a:lnTo>
                  <a:lnTo>
                    <a:pt x="1696531" y="442855"/>
                  </a:lnTo>
                  <a:lnTo>
                    <a:pt x="1693531" y="494979"/>
                  </a:lnTo>
                  <a:lnTo>
                    <a:pt x="1682828" y="552260"/>
                  </a:lnTo>
                  <a:lnTo>
                    <a:pt x="1674542" y="592310"/>
                  </a:lnTo>
                  <a:lnTo>
                    <a:pt x="1668656" y="635153"/>
                  </a:lnTo>
                  <a:lnTo>
                    <a:pt x="1665222" y="680292"/>
                  </a:lnTo>
                  <a:lnTo>
                    <a:pt x="1664289" y="727232"/>
                  </a:lnTo>
                  <a:lnTo>
                    <a:pt x="1665908" y="775479"/>
                  </a:lnTo>
                  <a:lnTo>
                    <a:pt x="1670130" y="824536"/>
                  </a:lnTo>
                  <a:lnTo>
                    <a:pt x="1677006" y="873909"/>
                  </a:lnTo>
                  <a:lnTo>
                    <a:pt x="1686585" y="923102"/>
                  </a:lnTo>
                  <a:lnTo>
                    <a:pt x="1698919" y="971620"/>
                  </a:lnTo>
                  <a:lnTo>
                    <a:pt x="1714058" y="1018968"/>
                  </a:lnTo>
                  <a:lnTo>
                    <a:pt x="1732053" y="1064651"/>
                  </a:lnTo>
                  <a:lnTo>
                    <a:pt x="1752955" y="1108172"/>
                  </a:lnTo>
                  <a:lnTo>
                    <a:pt x="1776813" y="1149037"/>
                  </a:lnTo>
                  <a:lnTo>
                    <a:pt x="1803680" y="1186751"/>
                  </a:lnTo>
                  <a:lnTo>
                    <a:pt x="1833604" y="1220818"/>
                  </a:lnTo>
                  <a:lnTo>
                    <a:pt x="1866638" y="1250743"/>
                  </a:lnTo>
                  <a:lnTo>
                    <a:pt x="1902831" y="1276030"/>
                  </a:lnTo>
                  <a:lnTo>
                    <a:pt x="1942234" y="1296185"/>
                  </a:lnTo>
                  <a:lnTo>
                    <a:pt x="4657575" y="1988803"/>
                  </a:lnTo>
                </a:path>
              </a:pathLst>
            </a:custGeom>
            <a:ln w="20941">
              <a:solidFill>
                <a:srgbClr val="EB6C6D"/>
              </a:solidFill>
            </a:ln>
          </p:spPr>
          <p:txBody>
            <a:bodyPr wrap="square" lIns="0" tIns="0" rIns="0" bIns="0" rtlCol="0"/>
            <a:lstStyle/>
            <a:p>
              <a:endParaRPr/>
            </a:p>
          </p:txBody>
        </p:sp>
        <p:sp>
          <p:nvSpPr>
            <p:cNvPr id="271" name="object 271"/>
            <p:cNvSpPr/>
            <p:nvPr/>
          </p:nvSpPr>
          <p:spPr>
            <a:xfrm>
              <a:off x="6544635" y="2500648"/>
              <a:ext cx="4369435" cy="2543175"/>
            </a:xfrm>
            <a:custGeom>
              <a:avLst/>
              <a:gdLst/>
              <a:ahLst/>
              <a:cxnLst/>
              <a:rect l="l" t="t" r="r" b="b"/>
              <a:pathLst>
                <a:path w="4369434" h="2543175">
                  <a:moveTo>
                    <a:pt x="4369395" y="0"/>
                  </a:moveTo>
                  <a:lnTo>
                    <a:pt x="4067164" y="37297"/>
                  </a:lnTo>
                  <a:lnTo>
                    <a:pt x="3925191" y="49611"/>
                  </a:lnTo>
                  <a:lnTo>
                    <a:pt x="3836652" y="60384"/>
                  </a:lnTo>
                  <a:lnTo>
                    <a:pt x="3764457" y="75615"/>
                  </a:lnTo>
                  <a:lnTo>
                    <a:pt x="3671511" y="101305"/>
                  </a:lnTo>
                  <a:lnTo>
                    <a:pt x="3624999" y="116872"/>
                  </a:lnTo>
                  <a:lnTo>
                    <a:pt x="3577780" y="136825"/>
                  </a:lnTo>
                  <a:lnTo>
                    <a:pt x="3530520" y="160258"/>
                  </a:lnTo>
                  <a:lnTo>
                    <a:pt x="3483886" y="186261"/>
                  </a:lnTo>
                  <a:lnTo>
                    <a:pt x="3438548" y="213929"/>
                  </a:lnTo>
                  <a:lnTo>
                    <a:pt x="3395172" y="242352"/>
                  </a:lnTo>
                  <a:lnTo>
                    <a:pt x="3354426" y="270624"/>
                  </a:lnTo>
                  <a:lnTo>
                    <a:pt x="3316977" y="297837"/>
                  </a:lnTo>
                  <a:lnTo>
                    <a:pt x="3283494" y="323083"/>
                  </a:lnTo>
                  <a:lnTo>
                    <a:pt x="3235029" y="361531"/>
                  </a:lnTo>
                  <a:lnTo>
                    <a:pt x="3198010" y="396126"/>
                  </a:lnTo>
                  <a:lnTo>
                    <a:pt x="3158395" y="439358"/>
                  </a:lnTo>
                  <a:lnTo>
                    <a:pt x="3134945" y="460996"/>
                  </a:lnTo>
                  <a:lnTo>
                    <a:pt x="3110109" y="480977"/>
                  </a:lnTo>
                  <a:lnTo>
                    <a:pt x="3083977" y="499234"/>
                  </a:lnTo>
                  <a:lnTo>
                    <a:pt x="3056639" y="515701"/>
                  </a:lnTo>
                  <a:lnTo>
                    <a:pt x="2670033" y="731035"/>
                  </a:lnTo>
                  <a:lnTo>
                    <a:pt x="2641041" y="747230"/>
                  </a:lnTo>
                  <a:lnTo>
                    <a:pt x="2593343" y="773208"/>
                  </a:lnTo>
                  <a:lnTo>
                    <a:pt x="2552623" y="794981"/>
                  </a:lnTo>
                  <a:lnTo>
                    <a:pt x="2501375" y="822145"/>
                  </a:lnTo>
                  <a:lnTo>
                    <a:pt x="2452257" y="847726"/>
                  </a:lnTo>
                  <a:lnTo>
                    <a:pt x="2426774" y="860801"/>
                  </a:lnTo>
                  <a:lnTo>
                    <a:pt x="2391917" y="879608"/>
                  </a:lnTo>
                  <a:lnTo>
                    <a:pt x="2351731" y="903080"/>
                  </a:lnTo>
                  <a:lnTo>
                    <a:pt x="2307480" y="930433"/>
                  </a:lnTo>
                  <a:lnTo>
                    <a:pt x="2260429" y="960883"/>
                  </a:lnTo>
                  <a:lnTo>
                    <a:pt x="2211843" y="993647"/>
                  </a:lnTo>
                  <a:lnTo>
                    <a:pt x="2162985" y="1027942"/>
                  </a:lnTo>
                  <a:lnTo>
                    <a:pt x="2115119" y="1062984"/>
                  </a:lnTo>
                  <a:lnTo>
                    <a:pt x="2069511" y="1097989"/>
                  </a:lnTo>
                  <a:lnTo>
                    <a:pt x="2027424" y="1132173"/>
                  </a:lnTo>
                  <a:lnTo>
                    <a:pt x="1990123" y="1164755"/>
                  </a:lnTo>
                  <a:lnTo>
                    <a:pt x="1958872" y="1194949"/>
                  </a:lnTo>
                  <a:lnTo>
                    <a:pt x="1934935" y="1221973"/>
                  </a:lnTo>
                  <a:lnTo>
                    <a:pt x="1728722" y="1399559"/>
                  </a:lnTo>
                  <a:lnTo>
                    <a:pt x="1555261" y="1522152"/>
                  </a:lnTo>
                  <a:lnTo>
                    <a:pt x="1313153" y="1679676"/>
                  </a:lnTo>
                  <a:lnTo>
                    <a:pt x="1300968" y="1690584"/>
                  </a:lnTo>
                  <a:lnTo>
                    <a:pt x="1291049" y="1703658"/>
                  </a:lnTo>
                  <a:lnTo>
                    <a:pt x="1286054" y="1721443"/>
                  </a:lnTo>
                  <a:lnTo>
                    <a:pt x="1288641" y="1746480"/>
                  </a:lnTo>
                  <a:lnTo>
                    <a:pt x="1376492" y="1986745"/>
                  </a:lnTo>
                  <a:lnTo>
                    <a:pt x="1383964" y="2006800"/>
                  </a:lnTo>
                  <a:lnTo>
                    <a:pt x="1390184" y="2025652"/>
                  </a:lnTo>
                  <a:lnTo>
                    <a:pt x="1354167" y="2072276"/>
                  </a:lnTo>
                  <a:lnTo>
                    <a:pt x="1312771" y="2098914"/>
                  </a:lnTo>
                  <a:lnTo>
                    <a:pt x="1258953" y="2133502"/>
                  </a:lnTo>
                  <a:lnTo>
                    <a:pt x="1199367" y="2171776"/>
                  </a:lnTo>
                  <a:lnTo>
                    <a:pt x="1140666" y="2209474"/>
                  </a:lnTo>
                  <a:lnTo>
                    <a:pt x="1089500" y="2242330"/>
                  </a:lnTo>
                  <a:lnTo>
                    <a:pt x="1052523" y="2266081"/>
                  </a:lnTo>
                  <a:lnTo>
                    <a:pt x="1036387" y="2276464"/>
                  </a:lnTo>
                  <a:lnTo>
                    <a:pt x="1025572" y="2281897"/>
                  </a:lnTo>
                  <a:lnTo>
                    <a:pt x="1008433" y="2285785"/>
                  </a:lnTo>
                  <a:lnTo>
                    <a:pt x="986919" y="2283171"/>
                  </a:lnTo>
                  <a:lnTo>
                    <a:pt x="938654" y="2247723"/>
                  </a:lnTo>
                  <a:lnTo>
                    <a:pt x="901493" y="2214751"/>
                  </a:lnTo>
                  <a:lnTo>
                    <a:pt x="895553" y="2209451"/>
                  </a:lnTo>
                  <a:lnTo>
                    <a:pt x="863537" y="2184454"/>
                  </a:lnTo>
                  <a:lnTo>
                    <a:pt x="826860" y="2161741"/>
                  </a:lnTo>
                  <a:lnTo>
                    <a:pt x="787626" y="2143091"/>
                  </a:lnTo>
                  <a:lnTo>
                    <a:pt x="747935" y="2130280"/>
                  </a:lnTo>
                  <a:lnTo>
                    <a:pt x="721090" y="2126772"/>
                  </a:lnTo>
                  <a:lnTo>
                    <a:pt x="695863" y="2129666"/>
                  </a:lnTo>
                  <a:lnTo>
                    <a:pt x="670495" y="2139022"/>
                  </a:lnTo>
                  <a:lnTo>
                    <a:pt x="643226" y="2154897"/>
                  </a:lnTo>
                  <a:lnTo>
                    <a:pt x="128163" y="2473306"/>
                  </a:lnTo>
                  <a:lnTo>
                    <a:pt x="0" y="2542823"/>
                  </a:lnTo>
                </a:path>
              </a:pathLst>
            </a:custGeom>
            <a:ln w="20941">
              <a:solidFill>
                <a:srgbClr val="EB6C6D"/>
              </a:solidFill>
            </a:ln>
          </p:spPr>
          <p:txBody>
            <a:bodyPr wrap="square" lIns="0" tIns="0" rIns="0" bIns="0" rtlCol="0"/>
            <a:lstStyle/>
            <a:p>
              <a:endParaRPr/>
            </a:p>
          </p:txBody>
        </p:sp>
        <p:sp>
          <p:nvSpPr>
            <p:cNvPr id="272" name="object 272"/>
            <p:cNvSpPr/>
            <p:nvPr/>
          </p:nvSpPr>
          <p:spPr>
            <a:xfrm>
              <a:off x="9721029" y="2493568"/>
              <a:ext cx="1260475" cy="1154430"/>
            </a:xfrm>
            <a:custGeom>
              <a:avLst/>
              <a:gdLst/>
              <a:ahLst/>
              <a:cxnLst/>
              <a:rect l="l" t="t" r="r" b="b"/>
              <a:pathLst>
                <a:path w="1260475" h="1154429">
                  <a:moveTo>
                    <a:pt x="0" y="1154226"/>
                  </a:moveTo>
                  <a:lnTo>
                    <a:pt x="1188780" y="16648"/>
                  </a:lnTo>
                  <a:lnTo>
                    <a:pt x="1260275" y="0"/>
                  </a:lnTo>
                </a:path>
              </a:pathLst>
            </a:custGeom>
            <a:ln w="20941">
              <a:solidFill>
                <a:srgbClr val="EB6C6D"/>
              </a:solidFill>
            </a:ln>
          </p:spPr>
          <p:txBody>
            <a:bodyPr wrap="square" lIns="0" tIns="0" rIns="0" bIns="0" rtlCol="0"/>
            <a:lstStyle/>
            <a:p>
              <a:endParaRPr/>
            </a:p>
          </p:txBody>
        </p:sp>
        <p:sp>
          <p:nvSpPr>
            <p:cNvPr id="273" name="object 273"/>
            <p:cNvSpPr/>
            <p:nvPr/>
          </p:nvSpPr>
          <p:spPr>
            <a:xfrm>
              <a:off x="8753695" y="3328352"/>
              <a:ext cx="967740" cy="1015365"/>
            </a:xfrm>
            <a:custGeom>
              <a:avLst/>
              <a:gdLst/>
              <a:ahLst/>
              <a:cxnLst/>
              <a:rect l="l" t="t" r="r" b="b"/>
              <a:pathLst>
                <a:path w="967740" h="1015364">
                  <a:moveTo>
                    <a:pt x="428269" y="0"/>
                  </a:moveTo>
                  <a:lnTo>
                    <a:pt x="143765" y="378690"/>
                  </a:lnTo>
                  <a:lnTo>
                    <a:pt x="0" y="570254"/>
                  </a:lnTo>
                  <a:lnTo>
                    <a:pt x="45181" y="680398"/>
                  </a:lnTo>
                  <a:lnTo>
                    <a:pt x="297006" y="824006"/>
                  </a:lnTo>
                  <a:lnTo>
                    <a:pt x="310029" y="832061"/>
                  </a:lnTo>
                  <a:lnTo>
                    <a:pt x="322428" y="841014"/>
                  </a:lnTo>
                  <a:lnTo>
                    <a:pt x="334158" y="850830"/>
                  </a:lnTo>
                  <a:lnTo>
                    <a:pt x="345172" y="861471"/>
                  </a:lnTo>
                  <a:lnTo>
                    <a:pt x="397673" y="915961"/>
                  </a:lnTo>
                  <a:lnTo>
                    <a:pt x="408559" y="925586"/>
                  </a:lnTo>
                  <a:lnTo>
                    <a:pt x="420733" y="933989"/>
                  </a:lnTo>
                  <a:lnTo>
                    <a:pt x="433507" y="941635"/>
                  </a:lnTo>
                  <a:lnTo>
                    <a:pt x="446195" y="948986"/>
                  </a:lnTo>
                  <a:lnTo>
                    <a:pt x="561375" y="1015361"/>
                  </a:lnTo>
                  <a:lnTo>
                    <a:pt x="967331" y="319445"/>
                  </a:lnTo>
                </a:path>
              </a:pathLst>
            </a:custGeom>
            <a:ln w="20941">
              <a:solidFill>
                <a:srgbClr val="EB6C6D"/>
              </a:solidFill>
            </a:ln>
          </p:spPr>
          <p:txBody>
            <a:bodyPr wrap="square" lIns="0" tIns="0" rIns="0" bIns="0" rtlCol="0"/>
            <a:lstStyle/>
            <a:p>
              <a:endParaRPr/>
            </a:p>
          </p:txBody>
        </p:sp>
        <p:sp>
          <p:nvSpPr>
            <p:cNvPr id="274" name="object 274"/>
            <p:cNvSpPr/>
            <p:nvPr/>
          </p:nvSpPr>
          <p:spPr>
            <a:xfrm>
              <a:off x="11226222" y="3025240"/>
              <a:ext cx="989330" cy="1481455"/>
            </a:xfrm>
            <a:custGeom>
              <a:avLst/>
              <a:gdLst/>
              <a:ahLst/>
              <a:cxnLst/>
              <a:rect l="l" t="t" r="r" b="b"/>
              <a:pathLst>
                <a:path w="989329" h="1481454">
                  <a:moveTo>
                    <a:pt x="989017" y="0"/>
                  </a:moveTo>
                  <a:lnTo>
                    <a:pt x="0" y="1481452"/>
                  </a:lnTo>
                </a:path>
              </a:pathLst>
            </a:custGeom>
            <a:ln w="20941">
              <a:solidFill>
                <a:srgbClr val="EB6C6D"/>
              </a:solidFill>
            </a:ln>
          </p:spPr>
          <p:txBody>
            <a:bodyPr wrap="square" lIns="0" tIns="0" rIns="0" bIns="0" rtlCol="0"/>
            <a:lstStyle/>
            <a:p>
              <a:endParaRPr/>
            </a:p>
          </p:txBody>
        </p:sp>
        <p:sp>
          <p:nvSpPr>
            <p:cNvPr id="275" name="object 275"/>
            <p:cNvSpPr/>
            <p:nvPr/>
          </p:nvSpPr>
          <p:spPr>
            <a:xfrm>
              <a:off x="12298355" y="4024476"/>
              <a:ext cx="756285" cy="1096645"/>
            </a:xfrm>
            <a:custGeom>
              <a:avLst/>
              <a:gdLst/>
              <a:ahLst/>
              <a:cxnLst/>
              <a:rect l="l" t="t" r="r" b="b"/>
              <a:pathLst>
                <a:path w="756284" h="1096645">
                  <a:moveTo>
                    <a:pt x="755798" y="0"/>
                  </a:moveTo>
                  <a:lnTo>
                    <a:pt x="0" y="1096071"/>
                  </a:lnTo>
                </a:path>
              </a:pathLst>
            </a:custGeom>
            <a:ln w="20941">
              <a:solidFill>
                <a:srgbClr val="EB6C6D"/>
              </a:solidFill>
            </a:ln>
          </p:spPr>
          <p:txBody>
            <a:bodyPr wrap="square" lIns="0" tIns="0" rIns="0" bIns="0" rtlCol="0"/>
            <a:lstStyle/>
            <a:p>
              <a:endParaRPr/>
            </a:p>
          </p:txBody>
        </p:sp>
        <p:sp>
          <p:nvSpPr>
            <p:cNvPr id="276" name="object 276"/>
            <p:cNvSpPr/>
            <p:nvPr/>
          </p:nvSpPr>
          <p:spPr>
            <a:xfrm>
              <a:off x="10207749" y="2492611"/>
              <a:ext cx="1473835" cy="1417320"/>
            </a:xfrm>
            <a:custGeom>
              <a:avLst/>
              <a:gdLst/>
              <a:ahLst/>
              <a:cxnLst/>
              <a:rect l="l" t="t" r="r" b="b"/>
              <a:pathLst>
                <a:path w="1473834" h="1417320">
                  <a:moveTo>
                    <a:pt x="0" y="1416899"/>
                  </a:moveTo>
                  <a:lnTo>
                    <a:pt x="1473735" y="0"/>
                  </a:lnTo>
                </a:path>
              </a:pathLst>
            </a:custGeom>
            <a:ln w="20941">
              <a:solidFill>
                <a:srgbClr val="EB6C6D"/>
              </a:solidFill>
            </a:ln>
          </p:spPr>
          <p:txBody>
            <a:bodyPr wrap="square" lIns="0" tIns="0" rIns="0" bIns="0" rtlCol="0"/>
            <a:lstStyle/>
            <a:p>
              <a:endParaRPr/>
            </a:p>
          </p:txBody>
        </p:sp>
        <p:sp>
          <p:nvSpPr>
            <p:cNvPr id="277" name="object 277"/>
            <p:cNvSpPr/>
            <p:nvPr/>
          </p:nvSpPr>
          <p:spPr>
            <a:xfrm>
              <a:off x="11719035" y="5166126"/>
              <a:ext cx="676275" cy="2407920"/>
            </a:xfrm>
            <a:custGeom>
              <a:avLst/>
              <a:gdLst/>
              <a:ahLst/>
              <a:cxnLst/>
              <a:rect l="l" t="t" r="r" b="b"/>
              <a:pathLst>
                <a:path w="676275" h="2407920">
                  <a:moveTo>
                    <a:pt x="403757" y="2407424"/>
                  </a:moveTo>
                  <a:lnTo>
                    <a:pt x="280828" y="2247020"/>
                  </a:lnTo>
                  <a:lnTo>
                    <a:pt x="267865" y="2235463"/>
                  </a:lnTo>
                  <a:lnTo>
                    <a:pt x="251035" y="2229148"/>
                  </a:lnTo>
                  <a:lnTo>
                    <a:pt x="232801" y="2228198"/>
                  </a:lnTo>
                  <a:lnTo>
                    <a:pt x="215626" y="2232738"/>
                  </a:lnTo>
                  <a:lnTo>
                    <a:pt x="189030" y="2245062"/>
                  </a:lnTo>
                  <a:lnTo>
                    <a:pt x="167308" y="2240157"/>
                  </a:lnTo>
                  <a:lnTo>
                    <a:pt x="130984" y="2222743"/>
                  </a:lnTo>
                  <a:lnTo>
                    <a:pt x="93212" y="2202723"/>
                  </a:lnTo>
                  <a:lnTo>
                    <a:pt x="67149" y="2189996"/>
                  </a:lnTo>
                  <a:lnTo>
                    <a:pt x="49850" y="2176078"/>
                  </a:lnTo>
                  <a:lnTo>
                    <a:pt x="48997" y="2156684"/>
                  </a:lnTo>
                  <a:lnTo>
                    <a:pt x="57423" y="2134771"/>
                  </a:lnTo>
                  <a:lnTo>
                    <a:pt x="67966" y="2113296"/>
                  </a:lnTo>
                  <a:lnTo>
                    <a:pt x="77945" y="2091339"/>
                  </a:lnTo>
                  <a:lnTo>
                    <a:pt x="81318" y="2082418"/>
                  </a:lnTo>
                  <a:lnTo>
                    <a:pt x="83494" y="2073171"/>
                  </a:lnTo>
                  <a:lnTo>
                    <a:pt x="84453" y="2063717"/>
                  </a:lnTo>
                  <a:lnTo>
                    <a:pt x="84175" y="2054178"/>
                  </a:lnTo>
                  <a:lnTo>
                    <a:pt x="81380" y="2008921"/>
                  </a:lnTo>
                  <a:lnTo>
                    <a:pt x="77479" y="1963614"/>
                  </a:lnTo>
                  <a:lnTo>
                    <a:pt x="72940" y="1938705"/>
                  </a:lnTo>
                  <a:lnTo>
                    <a:pt x="49233" y="1633102"/>
                  </a:lnTo>
                  <a:lnTo>
                    <a:pt x="48834" y="1622941"/>
                  </a:lnTo>
                  <a:lnTo>
                    <a:pt x="49218" y="1612797"/>
                  </a:lnTo>
                  <a:lnTo>
                    <a:pt x="50379" y="1602714"/>
                  </a:lnTo>
                  <a:lnTo>
                    <a:pt x="52312" y="1592736"/>
                  </a:lnTo>
                  <a:lnTo>
                    <a:pt x="63966" y="1542905"/>
                  </a:lnTo>
                  <a:lnTo>
                    <a:pt x="63877" y="1522692"/>
                  </a:lnTo>
                  <a:lnTo>
                    <a:pt x="57720" y="1499593"/>
                  </a:lnTo>
                  <a:lnTo>
                    <a:pt x="49097" y="1476603"/>
                  </a:lnTo>
                  <a:lnTo>
                    <a:pt x="41611" y="1456720"/>
                  </a:lnTo>
                  <a:lnTo>
                    <a:pt x="28432" y="1415255"/>
                  </a:lnTo>
                  <a:lnTo>
                    <a:pt x="16638" y="1375032"/>
                  </a:lnTo>
                  <a:lnTo>
                    <a:pt x="7199" y="1339115"/>
                  </a:lnTo>
                  <a:lnTo>
                    <a:pt x="1088" y="1310567"/>
                  </a:lnTo>
                  <a:lnTo>
                    <a:pt x="0" y="1269836"/>
                  </a:lnTo>
                  <a:lnTo>
                    <a:pt x="7558" y="1237786"/>
                  </a:lnTo>
                  <a:lnTo>
                    <a:pt x="17031" y="1216806"/>
                  </a:lnTo>
                  <a:lnTo>
                    <a:pt x="21685" y="1209282"/>
                  </a:lnTo>
                  <a:lnTo>
                    <a:pt x="39785" y="1179126"/>
                  </a:lnTo>
                  <a:lnTo>
                    <a:pt x="79295" y="1113299"/>
                  </a:lnTo>
                  <a:lnTo>
                    <a:pt x="118806" y="1047471"/>
                  </a:lnTo>
                  <a:lnTo>
                    <a:pt x="136906" y="1017309"/>
                  </a:lnTo>
                  <a:lnTo>
                    <a:pt x="603405" y="206423"/>
                  </a:lnTo>
                  <a:lnTo>
                    <a:pt x="675947" y="92667"/>
                  </a:lnTo>
                  <a:lnTo>
                    <a:pt x="669152" y="0"/>
                  </a:lnTo>
                </a:path>
              </a:pathLst>
            </a:custGeom>
            <a:ln w="20941">
              <a:solidFill>
                <a:srgbClr val="EB6C6D"/>
              </a:solidFill>
            </a:ln>
          </p:spPr>
          <p:txBody>
            <a:bodyPr wrap="square" lIns="0" tIns="0" rIns="0" bIns="0" rtlCol="0"/>
            <a:lstStyle/>
            <a:p>
              <a:endParaRPr/>
            </a:p>
          </p:txBody>
        </p:sp>
        <p:sp>
          <p:nvSpPr>
            <p:cNvPr id="278" name="object 278"/>
            <p:cNvSpPr/>
            <p:nvPr/>
          </p:nvSpPr>
          <p:spPr>
            <a:xfrm>
              <a:off x="12394979" y="5228349"/>
              <a:ext cx="93345" cy="30480"/>
            </a:xfrm>
            <a:custGeom>
              <a:avLst/>
              <a:gdLst/>
              <a:ahLst/>
              <a:cxnLst/>
              <a:rect l="l" t="t" r="r" b="b"/>
              <a:pathLst>
                <a:path w="93345" h="30479">
                  <a:moveTo>
                    <a:pt x="0" y="30449"/>
                  </a:moveTo>
                  <a:lnTo>
                    <a:pt x="92730" y="0"/>
                  </a:lnTo>
                </a:path>
              </a:pathLst>
            </a:custGeom>
            <a:ln w="20941">
              <a:solidFill>
                <a:srgbClr val="EB6C6D"/>
              </a:solidFill>
            </a:ln>
          </p:spPr>
          <p:txBody>
            <a:bodyPr wrap="square" lIns="0" tIns="0" rIns="0" bIns="0" rtlCol="0"/>
            <a:lstStyle/>
            <a:p>
              <a:endParaRPr/>
            </a:p>
          </p:txBody>
        </p:sp>
        <p:sp>
          <p:nvSpPr>
            <p:cNvPr id="279" name="object 279"/>
            <p:cNvSpPr/>
            <p:nvPr/>
          </p:nvSpPr>
          <p:spPr>
            <a:xfrm>
              <a:off x="11046640" y="6372882"/>
              <a:ext cx="691515" cy="320675"/>
            </a:xfrm>
            <a:custGeom>
              <a:avLst/>
              <a:gdLst/>
              <a:ahLst/>
              <a:cxnLst/>
              <a:rect l="l" t="t" r="r" b="b"/>
              <a:pathLst>
                <a:path w="691515" h="320675">
                  <a:moveTo>
                    <a:pt x="0" y="320576"/>
                  </a:moveTo>
                  <a:lnTo>
                    <a:pt x="29661" y="259903"/>
                  </a:lnTo>
                  <a:lnTo>
                    <a:pt x="54860" y="230993"/>
                  </a:lnTo>
                  <a:lnTo>
                    <a:pt x="95974" y="203997"/>
                  </a:lnTo>
                  <a:lnTo>
                    <a:pt x="159754" y="179638"/>
                  </a:lnTo>
                  <a:lnTo>
                    <a:pt x="231864" y="159412"/>
                  </a:lnTo>
                  <a:lnTo>
                    <a:pt x="284888" y="144906"/>
                  </a:lnTo>
                  <a:lnTo>
                    <a:pt x="344478" y="128727"/>
                  </a:lnTo>
                  <a:lnTo>
                    <a:pt x="407074" y="111820"/>
                  </a:lnTo>
                  <a:lnTo>
                    <a:pt x="469116" y="95128"/>
                  </a:lnTo>
                  <a:lnTo>
                    <a:pt x="527043" y="79593"/>
                  </a:lnTo>
                  <a:lnTo>
                    <a:pt x="577297" y="66158"/>
                  </a:lnTo>
                  <a:lnTo>
                    <a:pt x="616316" y="55767"/>
                  </a:lnTo>
                  <a:lnTo>
                    <a:pt x="638816" y="47422"/>
                  </a:lnTo>
                  <a:lnTo>
                    <a:pt x="659138" y="35085"/>
                  </a:lnTo>
                  <a:lnTo>
                    <a:pt x="676768" y="19147"/>
                  </a:lnTo>
                  <a:lnTo>
                    <a:pt x="691193" y="0"/>
                  </a:lnTo>
                </a:path>
              </a:pathLst>
            </a:custGeom>
            <a:ln w="20941">
              <a:solidFill>
                <a:srgbClr val="EB6C6D"/>
              </a:solidFill>
            </a:ln>
          </p:spPr>
          <p:txBody>
            <a:bodyPr wrap="square" lIns="0" tIns="0" rIns="0" bIns="0" rtlCol="0"/>
            <a:lstStyle/>
            <a:p>
              <a:endParaRPr/>
            </a:p>
          </p:txBody>
        </p:sp>
        <p:sp>
          <p:nvSpPr>
            <p:cNvPr id="280" name="object 280"/>
            <p:cNvSpPr/>
            <p:nvPr/>
          </p:nvSpPr>
          <p:spPr>
            <a:xfrm>
              <a:off x="6539258" y="5043472"/>
              <a:ext cx="3938904" cy="2178050"/>
            </a:xfrm>
            <a:custGeom>
              <a:avLst/>
              <a:gdLst/>
              <a:ahLst/>
              <a:cxnLst/>
              <a:rect l="l" t="t" r="r" b="b"/>
              <a:pathLst>
                <a:path w="3938904" h="2178050">
                  <a:moveTo>
                    <a:pt x="0" y="0"/>
                  </a:moveTo>
                  <a:lnTo>
                    <a:pt x="216223" y="211386"/>
                  </a:lnTo>
                  <a:lnTo>
                    <a:pt x="417118" y="362732"/>
                  </a:lnTo>
                  <a:lnTo>
                    <a:pt x="538433" y="420636"/>
                  </a:lnTo>
                  <a:lnTo>
                    <a:pt x="714209" y="477087"/>
                  </a:lnTo>
                  <a:lnTo>
                    <a:pt x="805927" y="506406"/>
                  </a:lnTo>
                  <a:lnTo>
                    <a:pt x="843401" y="518043"/>
                  </a:lnTo>
                  <a:lnTo>
                    <a:pt x="856445" y="521450"/>
                  </a:lnTo>
                  <a:lnTo>
                    <a:pt x="908450" y="540744"/>
                  </a:lnTo>
                  <a:lnTo>
                    <a:pt x="1008854" y="580026"/>
                  </a:lnTo>
                  <a:lnTo>
                    <a:pt x="1106564" y="618700"/>
                  </a:lnTo>
                  <a:lnTo>
                    <a:pt x="1150488" y="636169"/>
                  </a:lnTo>
                  <a:lnTo>
                    <a:pt x="1062187" y="601625"/>
                  </a:lnTo>
                  <a:lnTo>
                    <a:pt x="1449411" y="742490"/>
                  </a:lnTo>
                  <a:lnTo>
                    <a:pt x="2387948" y="1077537"/>
                  </a:lnTo>
                  <a:lnTo>
                    <a:pt x="2469244" y="1116981"/>
                  </a:lnTo>
                  <a:lnTo>
                    <a:pt x="2524779" y="1151125"/>
                  </a:lnTo>
                  <a:lnTo>
                    <a:pt x="2575395" y="1182785"/>
                  </a:lnTo>
                  <a:lnTo>
                    <a:pt x="2632537" y="1218660"/>
                  </a:lnTo>
                  <a:lnTo>
                    <a:pt x="2689673" y="1254620"/>
                  </a:lnTo>
                  <a:lnTo>
                    <a:pt x="2740272" y="1286534"/>
                  </a:lnTo>
                  <a:lnTo>
                    <a:pt x="2777804" y="1310271"/>
                  </a:lnTo>
                  <a:lnTo>
                    <a:pt x="2948043" y="1422818"/>
                  </a:lnTo>
                  <a:lnTo>
                    <a:pt x="3056916" y="1497354"/>
                  </a:lnTo>
                  <a:lnTo>
                    <a:pt x="3122287" y="1543442"/>
                  </a:lnTo>
                  <a:lnTo>
                    <a:pt x="3144092" y="1559219"/>
                  </a:lnTo>
                  <a:lnTo>
                    <a:pt x="3317495" y="1670051"/>
                  </a:lnTo>
                  <a:lnTo>
                    <a:pt x="3416162" y="1743607"/>
                  </a:lnTo>
                  <a:lnTo>
                    <a:pt x="3476876" y="1812838"/>
                  </a:lnTo>
                  <a:lnTo>
                    <a:pt x="3536415" y="1910695"/>
                  </a:lnTo>
                  <a:lnTo>
                    <a:pt x="3575438" y="1979084"/>
                  </a:lnTo>
                  <a:lnTo>
                    <a:pt x="3607844" y="2036221"/>
                  </a:lnTo>
                  <a:lnTo>
                    <a:pt x="3635413" y="2082728"/>
                  </a:lnTo>
                  <a:lnTo>
                    <a:pt x="3659923" y="2119227"/>
                  </a:lnTo>
                  <a:lnTo>
                    <a:pt x="3706883" y="2164684"/>
                  </a:lnTo>
                  <a:lnTo>
                    <a:pt x="3762956" y="2177562"/>
                  </a:lnTo>
                  <a:lnTo>
                    <a:pt x="3798858" y="2173336"/>
                  </a:lnTo>
                  <a:lnTo>
                    <a:pt x="3836836" y="2162742"/>
                  </a:lnTo>
                  <a:lnTo>
                    <a:pt x="3876099" y="2145634"/>
                  </a:lnTo>
                  <a:lnTo>
                    <a:pt x="3911666" y="2123742"/>
                  </a:lnTo>
                  <a:lnTo>
                    <a:pt x="3938560" y="2098794"/>
                  </a:lnTo>
                </a:path>
              </a:pathLst>
            </a:custGeom>
            <a:ln w="20941">
              <a:solidFill>
                <a:srgbClr val="EB6C6D"/>
              </a:solidFill>
            </a:ln>
          </p:spPr>
          <p:txBody>
            <a:bodyPr wrap="square" lIns="0" tIns="0" rIns="0" bIns="0" rtlCol="0"/>
            <a:lstStyle/>
            <a:p>
              <a:endParaRPr/>
            </a:p>
          </p:txBody>
        </p:sp>
        <p:sp>
          <p:nvSpPr>
            <p:cNvPr id="281" name="object 281"/>
            <p:cNvSpPr/>
            <p:nvPr/>
          </p:nvSpPr>
          <p:spPr>
            <a:xfrm>
              <a:off x="11618271" y="1861531"/>
              <a:ext cx="2152650" cy="563245"/>
            </a:xfrm>
            <a:custGeom>
              <a:avLst/>
              <a:gdLst/>
              <a:ahLst/>
              <a:cxnLst/>
              <a:rect l="l" t="t" r="r" b="b"/>
              <a:pathLst>
                <a:path w="2152650" h="563244">
                  <a:moveTo>
                    <a:pt x="0" y="562653"/>
                  </a:moveTo>
                  <a:lnTo>
                    <a:pt x="39716" y="515607"/>
                  </a:lnTo>
                  <a:lnTo>
                    <a:pt x="1223282" y="344753"/>
                  </a:lnTo>
                  <a:lnTo>
                    <a:pt x="1620013" y="137514"/>
                  </a:lnTo>
                  <a:lnTo>
                    <a:pt x="2152321" y="0"/>
                  </a:lnTo>
                </a:path>
              </a:pathLst>
            </a:custGeom>
            <a:ln w="20941">
              <a:solidFill>
                <a:srgbClr val="EB6C6D"/>
              </a:solidFill>
            </a:ln>
          </p:spPr>
          <p:txBody>
            <a:bodyPr wrap="square" lIns="0" tIns="0" rIns="0" bIns="0" rtlCol="0"/>
            <a:lstStyle/>
            <a:p>
              <a:endParaRPr/>
            </a:p>
          </p:txBody>
        </p:sp>
        <p:sp>
          <p:nvSpPr>
            <p:cNvPr id="282" name="object 282"/>
            <p:cNvSpPr/>
            <p:nvPr/>
          </p:nvSpPr>
          <p:spPr>
            <a:xfrm>
              <a:off x="14208218" y="3769013"/>
              <a:ext cx="753110" cy="1363345"/>
            </a:xfrm>
            <a:custGeom>
              <a:avLst/>
              <a:gdLst/>
              <a:ahLst/>
              <a:cxnLst/>
              <a:rect l="l" t="t" r="r" b="b"/>
              <a:pathLst>
                <a:path w="753109" h="1363345">
                  <a:moveTo>
                    <a:pt x="0" y="1363120"/>
                  </a:moveTo>
                  <a:lnTo>
                    <a:pt x="21988" y="1234705"/>
                  </a:lnTo>
                  <a:lnTo>
                    <a:pt x="47353" y="1144045"/>
                  </a:lnTo>
                  <a:lnTo>
                    <a:pt x="66859" y="1088322"/>
                  </a:lnTo>
                  <a:lnTo>
                    <a:pt x="90452" y="1044583"/>
                  </a:lnTo>
                  <a:lnTo>
                    <a:pt x="128079" y="989875"/>
                  </a:lnTo>
                  <a:lnTo>
                    <a:pt x="178733" y="913910"/>
                  </a:lnTo>
                  <a:lnTo>
                    <a:pt x="227833" y="834971"/>
                  </a:lnTo>
                  <a:lnTo>
                    <a:pt x="264945" y="772992"/>
                  </a:lnTo>
                  <a:lnTo>
                    <a:pt x="279635" y="747903"/>
                  </a:lnTo>
                  <a:lnTo>
                    <a:pt x="527921" y="357905"/>
                  </a:lnTo>
                  <a:lnTo>
                    <a:pt x="555627" y="291844"/>
                  </a:lnTo>
                  <a:lnTo>
                    <a:pt x="752553" y="0"/>
                  </a:lnTo>
                </a:path>
              </a:pathLst>
            </a:custGeom>
            <a:ln w="20941">
              <a:solidFill>
                <a:srgbClr val="EB6C6D"/>
              </a:solidFill>
            </a:ln>
          </p:spPr>
          <p:txBody>
            <a:bodyPr wrap="square" lIns="0" tIns="0" rIns="0" bIns="0" rtlCol="0"/>
            <a:lstStyle/>
            <a:p>
              <a:endParaRPr/>
            </a:p>
          </p:txBody>
        </p:sp>
        <p:sp>
          <p:nvSpPr>
            <p:cNvPr id="283" name="object 283"/>
            <p:cNvSpPr/>
            <p:nvPr/>
          </p:nvSpPr>
          <p:spPr>
            <a:xfrm>
              <a:off x="11362362" y="2027075"/>
              <a:ext cx="295910" cy="350520"/>
            </a:xfrm>
            <a:custGeom>
              <a:avLst/>
              <a:gdLst/>
              <a:ahLst/>
              <a:cxnLst/>
              <a:rect l="l" t="t" r="r" b="b"/>
              <a:pathLst>
                <a:path w="295909" h="350519">
                  <a:moveTo>
                    <a:pt x="295624" y="350062"/>
                  </a:moveTo>
                  <a:lnTo>
                    <a:pt x="0" y="0"/>
                  </a:lnTo>
                </a:path>
              </a:pathLst>
            </a:custGeom>
            <a:ln w="20941">
              <a:solidFill>
                <a:srgbClr val="EB6C6D"/>
              </a:solidFill>
            </a:ln>
          </p:spPr>
          <p:txBody>
            <a:bodyPr wrap="square" lIns="0" tIns="0" rIns="0" bIns="0" rtlCol="0"/>
            <a:lstStyle/>
            <a:p>
              <a:endParaRPr/>
            </a:p>
          </p:txBody>
        </p:sp>
        <p:sp>
          <p:nvSpPr>
            <p:cNvPr id="284" name="object 284"/>
            <p:cNvSpPr/>
            <p:nvPr/>
          </p:nvSpPr>
          <p:spPr>
            <a:xfrm>
              <a:off x="10974079" y="7239385"/>
              <a:ext cx="836294" cy="549275"/>
            </a:xfrm>
            <a:custGeom>
              <a:avLst/>
              <a:gdLst/>
              <a:ahLst/>
              <a:cxnLst/>
              <a:rect l="l" t="t" r="r" b="b"/>
              <a:pathLst>
                <a:path w="836295" h="549275">
                  <a:moveTo>
                    <a:pt x="0" y="0"/>
                  </a:moveTo>
                  <a:lnTo>
                    <a:pt x="11016" y="5839"/>
                  </a:lnTo>
                  <a:lnTo>
                    <a:pt x="19101" y="10211"/>
                  </a:lnTo>
                  <a:lnTo>
                    <a:pt x="24080" y="12954"/>
                  </a:lnTo>
                  <a:lnTo>
                    <a:pt x="25779" y="13905"/>
                  </a:lnTo>
                  <a:lnTo>
                    <a:pt x="613730" y="326743"/>
                  </a:lnTo>
                  <a:lnTo>
                    <a:pt x="836278" y="549260"/>
                  </a:lnTo>
                </a:path>
              </a:pathLst>
            </a:custGeom>
            <a:ln w="20941">
              <a:solidFill>
                <a:srgbClr val="EB6C6D"/>
              </a:solidFill>
            </a:ln>
          </p:spPr>
          <p:txBody>
            <a:bodyPr wrap="square" lIns="0" tIns="0" rIns="0" bIns="0" rtlCol="0"/>
            <a:lstStyle/>
            <a:p>
              <a:endParaRPr/>
            </a:p>
          </p:txBody>
        </p:sp>
        <p:sp>
          <p:nvSpPr>
            <p:cNvPr id="285" name="object 285"/>
            <p:cNvSpPr/>
            <p:nvPr/>
          </p:nvSpPr>
          <p:spPr>
            <a:xfrm>
              <a:off x="8206044" y="4008752"/>
              <a:ext cx="4007485" cy="3822065"/>
            </a:xfrm>
            <a:custGeom>
              <a:avLst/>
              <a:gdLst/>
              <a:ahLst/>
              <a:cxnLst/>
              <a:rect l="l" t="t" r="r" b="b"/>
              <a:pathLst>
                <a:path w="4007484" h="3822065">
                  <a:moveTo>
                    <a:pt x="592830" y="0"/>
                  </a:moveTo>
                  <a:lnTo>
                    <a:pt x="580545" y="92198"/>
                  </a:lnTo>
                  <a:lnTo>
                    <a:pt x="558747" y="224019"/>
                  </a:lnTo>
                  <a:lnTo>
                    <a:pt x="537954" y="342183"/>
                  </a:lnTo>
                  <a:lnTo>
                    <a:pt x="528685" y="393412"/>
                  </a:lnTo>
                  <a:lnTo>
                    <a:pt x="389663" y="565061"/>
                  </a:lnTo>
                  <a:lnTo>
                    <a:pt x="37695" y="926914"/>
                  </a:lnTo>
                  <a:lnTo>
                    <a:pt x="10149" y="968646"/>
                  </a:lnTo>
                  <a:lnTo>
                    <a:pt x="0" y="1016009"/>
                  </a:lnTo>
                  <a:lnTo>
                    <a:pt x="7394" y="1063881"/>
                  </a:lnTo>
                  <a:lnTo>
                    <a:pt x="32480" y="1107139"/>
                  </a:lnTo>
                  <a:lnTo>
                    <a:pt x="56829" y="1135266"/>
                  </a:lnTo>
                  <a:lnTo>
                    <a:pt x="83860" y="1166518"/>
                  </a:lnTo>
                  <a:lnTo>
                    <a:pt x="113385" y="1200689"/>
                  </a:lnTo>
                  <a:lnTo>
                    <a:pt x="145220" y="1237574"/>
                  </a:lnTo>
                  <a:lnTo>
                    <a:pt x="168726" y="1264038"/>
                  </a:lnTo>
                  <a:lnTo>
                    <a:pt x="195423" y="1292690"/>
                  </a:lnTo>
                  <a:lnTo>
                    <a:pt x="225046" y="1323305"/>
                  </a:lnTo>
                  <a:lnTo>
                    <a:pt x="257328" y="1355657"/>
                  </a:lnTo>
                  <a:lnTo>
                    <a:pt x="292005" y="1389521"/>
                  </a:lnTo>
                  <a:lnTo>
                    <a:pt x="328811" y="1424672"/>
                  </a:lnTo>
                  <a:lnTo>
                    <a:pt x="367480" y="1460884"/>
                  </a:lnTo>
                  <a:lnTo>
                    <a:pt x="407746" y="1497933"/>
                  </a:lnTo>
                  <a:lnTo>
                    <a:pt x="449345" y="1535593"/>
                  </a:lnTo>
                  <a:lnTo>
                    <a:pt x="492010" y="1573638"/>
                  </a:lnTo>
                  <a:lnTo>
                    <a:pt x="535476" y="1611845"/>
                  </a:lnTo>
                  <a:lnTo>
                    <a:pt x="579478" y="1649986"/>
                  </a:lnTo>
                  <a:lnTo>
                    <a:pt x="623749" y="1687838"/>
                  </a:lnTo>
                  <a:lnTo>
                    <a:pt x="668025" y="1725174"/>
                  </a:lnTo>
                  <a:lnTo>
                    <a:pt x="712039" y="1761770"/>
                  </a:lnTo>
                  <a:lnTo>
                    <a:pt x="755526" y="1797400"/>
                  </a:lnTo>
                  <a:lnTo>
                    <a:pt x="793178" y="1827051"/>
                  </a:lnTo>
                  <a:lnTo>
                    <a:pt x="833265" y="1856864"/>
                  </a:lnTo>
                  <a:lnTo>
                    <a:pt x="875454" y="1886731"/>
                  </a:lnTo>
                  <a:lnTo>
                    <a:pt x="919415" y="1916544"/>
                  </a:lnTo>
                  <a:lnTo>
                    <a:pt x="964815" y="1946195"/>
                  </a:lnTo>
                  <a:lnTo>
                    <a:pt x="1011323" y="1975574"/>
                  </a:lnTo>
                  <a:lnTo>
                    <a:pt x="1058609" y="2004573"/>
                  </a:lnTo>
                  <a:lnTo>
                    <a:pt x="1106340" y="2033083"/>
                  </a:lnTo>
                  <a:lnTo>
                    <a:pt x="1154185" y="2060997"/>
                  </a:lnTo>
                  <a:lnTo>
                    <a:pt x="1201812" y="2088204"/>
                  </a:lnTo>
                  <a:lnTo>
                    <a:pt x="1248890" y="2114598"/>
                  </a:lnTo>
                  <a:lnTo>
                    <a:pt x="1295088" y="2140070"/>
                  </a:lnTo>
                  <a:lnTo>
                    <a:pt x="1340073" y="2164510"/>
                  </a:lnTo>
                  <a:lnTo>
                    <a:pt x="1383515" y="2187810"/>
                  </a:lnTo>
                  <a:lnTo>
                    <a:pt x="1425083" y="2209862"/>
                  </a:lnTo>
                  <a:lnTo>
                    <a:pt x="1464444" y="2230557"/>
                  </a:lnTo>
                  <a:lnTo>
                    <a:pt x="1501266" y="2249787"/>
                  </a:lnTo>
                  <a:lnTo>
                    <a:pt x="1535220" y="2267443"/>
                  </a:lnTo>
                  <a:lnTo>
                    <a:pt x="1565973" y="2283417"/>
                  </a:lnTo>
                  <a:lnTo>
                    <a:pt x="1710772" y="2373050"/>
                  </a:lnTo>
                  <a:lnTo>
                    <a:pt x="1849998" y="2477025"/>
                  </a:lnTo>
                  <a:lnTo>
                    <a:pt x="1954737" y="2563072"/>
                  </a:lnTo>
                  <a:lnTo>
                    <a:pt x="1996075" y="2598926"/>
                  </a:lnTo>
                  <a:lnTo>
                    <a:pt x="2195290" y="2713857"/>
                  </a:lnTo>
                  <a:lnTo>
                    <a:pt x="2307372" y="2778294"/>
                  </a:lnTo>
                  <a:lnTo>
                    <a:pt x="2373430" y="2815752"/>
                  </a:lnTo>
                  <a:lnTo>
                    <a:pt x="2434575" y="2849745"/>
                  </a:lnTo>
                  <a:lnTo>
                    <a:pt x="2630647" y="2956864"/>
                  </a:lnTo>
                  <a:lnTo>
                    <a:pt x="2967889" y="3140387"/>
                  </a:lnTo>
                  <a:lnTo>
                    <a:pt x="3287032" y="3313883"/>
                  </a:lnTo>
                  <a:lnTo>
                    <a:pt x="3428806" y="3390922"/>
                  </a:lnTo>
                  <a:lnTo>
                    <a:pt x="3576997" y="3455117"/>
                  </a:lnTo>
                  <a:lnTo>
                    <a:pt x="3659936" y="3491719"/>
                  </a:lnTo>
                  <a:lnTo>
                    <a:pt x="3707814" y="3514411"/>
                  </a:lnTo>
                  <a:lnTo>
                    <a:pt x="3750817" y="3536876"/>
                  </a:lnTo>
                  <a:lnTo>
                    <a:pt x="3795574" y="3566564"/>
                  </a:lnTo>
                  <a:lnTo>
                    <a:pt x="3828219" y="3596880"/>
                  </a:lnTo>
                  <a:lnTo>
                    <a:pt x="3854992" y="3629962"/>
                  </a:lnTo>
                  <a:lnTo>
                    <a:pt x="4007228" y="3821810"/>
                  </a:lnTo>
                </a:path>
              </a:pathLst>
            </a:custGeom>
            <a:ln w="20941">
              <a:solidFill>
                <a:srgbClr val="EB6C6D"/>
              </a:solidFill>
            </a:ln>
          </p:spPr>
          <p:txBody>
            <a:bodyPr wrap="square" lIns="0" tIns="0" rIns="0" bIns="0" rtlCol="0"/>
            <a:lstStyle/>
            <a:p>
              <a:endParaRPr/>
            </a:p>
          </p:txBody>
        </p:sp>
        <p:sp>
          <p:nvSpPr>
            <p:cNvPr id="286" name="object 286"/>
            <p:cNvSpPr/>
            <p:nvPr/>
          </p:nvSpPr>
          <p:spPr>
            <a:xfrm>
              <a:off x="11735812" y="6376566"/>
              <a:ext cx="1283335" cy="339725"/>
            </a:xfrm>
            <a:custGeom>
              <a:avLst/>
              <a:gdLst/>
              <a:ahLst/>
              <a:cxnLst/>
              <a:rect l="l" t="t" r="r" b="b"/>
              <a:pathLst>
                <a:path w="1283334" h="339725">
                  <a:moveTo>
                    <a:pt x="0" y="0"/>
                  </a:moveTo>
                  <a:lnTo>
                    <a:pt x="713894" y="184203"/>
                  </a:lnTo>
                  <a:lnTo>
                    <a:pt x="1283196" y="339654"/>
                  </a:lnTo>
                </a:path>
              </a:pathLst>
            </a:custGeom>
            <a:ln w="20941">
              <a:solidFill>
                <a:srgbClr val="EB6C6D"/>
              </a:solidFill>
              <a:prstDash val="dash"/>
            </a:ln>
          </p:spPr>
          <p:txBody>
            <a:bodyPr wrap="square" lIns="0" tIns="0" rIns="0" bIns="0" rtlCol="0"/>
            <a:lstStyle/>
            <a:p>
              <a:endParaRPr/>
            </a:p>
          </p:txBody>
        </p:sp>
        <p:sp>
          <p:nvSpPr>
            <p:cNvPr id="287" name="object 287"/>
            <p:cNvSpPr/>
            <p:nvPr/>
          </p:nvSpPr>
          <p:spPr>
            <a:xfrm>
              <a:off x="10654789" y="547391"/>
              <a:ext cx="2637790" cy="1985645"/>
            </a:xfrm>
            <a:custGeom>
              <a:avLst/>
              <a:gdLst/>
              <a:ahLst/>
              <a:cxnLst/>
              <a:rect l="l" t="t" r="r" b="b"/>
              <a:pathLst>
                <a:path w="2637790" h="1985645">
                  <a:moveTo>
                    <a:pt x="0" y="1985384"/>
                  </a:moveTo>
                  <a:lnTo>
                    <a:pt x="134816" y="1941153"/>
                  </a:lnTo>
                  <a:lnTo>
                    <a:pt x="213505" y="1912479"/>
                  </a:lnTo>
                  <a:lnTo>
                    <a:pt x="266441" y="1886827"/>
                  </a:lnTo>
                  <a:lnTo>
                    <a:pt x="324000" y="1851660"/>
                  </a:lnTo>
                  <a:lnTo>
                    <a:pt x="391886" y="1797989"/>
                  </a:lnTo>
                  <a:lnTo>
                    <a:pt x="450253" y="1737245"/>
                  </a:lnTo>
                  <a:lnTo>
                    <a:pt x="491122" y="1687527"/>
                  </a:lnTo>
                  <a:lnTo>
                    <a:pt x="506518" y="1666933"/>
                  </a:lnTo>
                  <a:lnTo>
                    <a:pt x="858905" y="1338734"/>
                  </a:lnTo>
                  <a:lnTo>
                    <a:pt x="1553994" y="675591"/>
                  </a:lnTo>
                  <a:lnTo>
                    <a:pt x="1620118" y="617803"/>
                  </a:lnTo>
                  <a:lnTo>
                    <a:pt x="1730062" y="530978"/>
                  </a:lnTo>
                  <a:lnTo>
                    <a:pt x="2389759" y="146602"/>
                  </a:lnTo>
                  <a:lnTo>
                    <a:pt x="2637773" y="0"/>
                  </a:lnTo>
                </a:path>
              </a:pathLst>
            </a:custGeom>
            <a:ln w="20941">
              <a:solidFill>
                <a:srgbClr val="EB6C6D"/>
              </a:solidFill>
            </a:ln>
          </p:spPr>
          <p:txBody>
            <a:bodyPr wrap="square" lIns="0" tIns="0" rIns="0" bIns="0" rtlCol="0"/>
            <a:lstStyle/>
            <a:p>
              <a:endParaRPr/>
            </a:p>
          </p:txBody>
        </p:sp>
        <p:pic>
          <p:nvPicPr>
            <p:cNvPr id="288" name="object 288"/>
            <p:cNvPicPr/>
            <p:nvPr/>
          </p:nvPicPr>
          <p:blipFill>
            <a:blip r:embed="rId20" cstate="screen">
              <a:extLst>
                <a:ext uri="{28A0092B-C50C-407E-A947-70E740481C1C}">
                  <a14:useLocalDpi xmlns:a14="http://schemas.microsoft.com/office/drawing/2010/main"/>
                </a:ext>
              </a:extLst>
            </a:blip>
            <a:stretch>
              <a:fillRect/>
            </a:stretch>
          </p:blipFill>
          <p:spPr>
            <a:xfrm>
              <a:off x="13238667" y="528191"/>
              <a:ext cx="63673" cy="73715"/>
            </a:xfrm>
            <a:prstGeom prst="rect">
              <a:avLst/>
            </a:prstGeom>
          </p:spPr>
        </p:pic>
        <p:sp>
          <p:nvSpPr>
            <p:cNvPr id="289" name="object 289"/>
            <p:cNvSpPr/>
            <p:nvPr/>
          </p:nvSpPr>
          <p:spPr>
            <a:xfrm>
              <a:off x="7601448" y="5645097"/>
              <a:ext cx="3445510" cy="1666875"/>
            </a:xfrm>
            <a:custGeom>
              <a:avLst/>
              <a:gdLst/>
              <a:ahLst/>
              <a:cxnLst/>
              <a:rect l="l" t="t" r="r" b="b"/>
              <a:pathLst>
                <a:path w="3445509" h="1666875">
                  <a:moveTo>
                    <a:pt x="0" y="0"/>
                  </a:moveTo>
                  <a:lnTo>
                    <a:pt x="387213" y="140875"/>
                  </a:lnTo>
                  <a:lnTo>
                    <a:pt x="1325760" y="475912"/>
                  </a:lnTo>
                  <a:lnTo>
                    <a:pt x="1407056" y="515356"/>
                  </a:lnTo>
                  <a:lnTo>
                    <a:pt x="1462591" y="549500"/>
                  </a:lnTo>
                  <a:lnTo>
                    <a:pt x="1513208" y="581159"/>
                  </a:lnTo>
                  <a:lnTo>
                    <a:pt x="1570350" y="617034"/>
                  </a:lnTo>
                  <a:lnTo>
                    <a:pt x="1627485" y="652995"/>
                  </a:lnTo>
                  <a:lnTo>
                    <a:pt x="1678085" y="684909"/>
                  </a:lnTo>
                  <a:lnTo>
                    <a:pt x="1715616" y="708645"/>
                  </a:lnTo>
                  <a:lnTo>
                    <a:pt x="1885856" y="821187"/>
                  </a:lnTo>
                  <a:lnTo>
                    <a:pt x="1994728" y="895720"/>
                  </a:lnTo>
                  <a:lnTo>
                    <a:pt x="2060100" y="941806"/>
                  </a:lnTo>
                  <a:lnTo>
                    <a:pt x="2081905" y="957583"/>
                  </a:lnTo>
                  <a:lnTo>
                    <a:pt x="2255307" y="1068421"/>
                  </a:lnTo>
                  <a:lnTo>
                    <a:pt x="2353975" y="1141980"/>
                  </a:lnTo>
                  <a:lnTo>
                    <a:pt x="2414688" y="1211213"/>
                  </a:lnTo>
                  <a:lnTo>
                    <a:pt x="2474228" y="1309070"/>
                  </a:lnTo>
                  <a:lnTo>
                    <a:pt x="2513247" y="1377455"/>
                  </a:lnTo>
                  <a:lnTo>
                    <a:pt x="2545651" y="1434591"/>
                  </a:lnTo>
                  <a:lnTo>
                    <a:pt x="2573218" y="1481098"/>
                  </a:lnTo>
                  <a:lnTo>
                    <a:pt x="2597727" y="1517597"/>
                  </a:lnTo>
                  <a:lnTo>
                    <a:pt x="2644688" y="1563056"/>
                  </a:lnTo>
                  <a:lnTo>
                    <a:pt x="2700766" y="1575936"/>
                  </a:lnTo>
                  <a:lnTo>
                    <a:pt x="2736670" y="1571711"/>
                  </a:lnTo>
                  <a:lnTo>
                    <a:pt x="2774644" y="1561116"/>
                  </a:lnTo>
                  <a:lnTo>
                    <a:pt x="2813907" y="1544009"/>
                  </a:lnTo>
                  <a:lnTo>
                    <a:pt x="2849477" y="1522117"/>
                  </a:lnTo>
                  <a:lnTo>
                    <a:pt x="2876373" y="1497169"/>
                  </a:lnTo>
                  <a:lnTo>
                    <a:pt x="2943858" y="1445945"/>
                  </a:lnTo>
                  <a:lnTo>
                    <a:pt x="2999185" y="1428497"/>
                  </a:lnTo>
                  <a:lnTo>
                    <a:pt x="3045220" y="1424049"/>
                  </a:lnTo>
                  <a:lnTo>
                    <a:pt x="3086462" y="1428984"/>
                  </a:lnTo>
                  <a:lnTo>
                    <a:pt x="3127412" y="1439683"/>
                  </a:lnTo>
                  <a:lnTo>
                    <a:pt x="3157426" y="1463351"/>
                  </a:lnTo>
                  <a:lnTo>
                    <a:pt x="3170697" y="1503943"/>
                  </a:lnTo>
                  <a:lnTo>
                    <a:pt x="3176127" y="1552119"/>
                  </a:lnTo>
                  <a:lnTo>
                    <a:pt x="3182616" y="1598543"/>
                  </a:lnTo>
                  <a:lnTo>
                    <a:pt x="3199064" y="1633876"/>
                  </a:lnTo>
                  <a:lnTo>
                    <a:pt x="3264682" y="1666524"/>
                  </a:lnTo>
                  <a:lnTo>
                    <a:pt x="3306738" y="1662190"/>
                  </a:lnTo>
                  <a:lnTo>
                    <a:pt x="3343778" y="1642238"/>
                  </a:lnTo>
                  <a:lnTo>
                    <a:pt x="3371068" y="1609369"/>
                  </a:lnTo>
                  <a:lnTo>
                    <a:pt x="3383876" y="1566287"/>
                  </a:lnTo>
                  <a:lnTo>
                    <a:pt x="3416796" y="1175859"/>
                  </a:lnTo>
                  <a:lnTo>
                    <a:pt x="3445193" y="1048365"/>
                  </a:lnTo>
                </a:path>
              </a:pathLst>
            </a:custGeom>
            <a:ln w="20941">
              <a:solidFill>
                <a:srgbClr val="EB6C6D"/>
              </a:solidFill>
            </a:ln>
          </p:spPr>
          <p:txBody>
            <a:bodyPr wrap="square" lIns="0" tIns="0" rIns="0" bIns="0" rtlCol="0"/>
            <a:lstStyle/>
            <a:p>
              <a:endParaRPr/>
            </a:p>
          </p:txBody>
        </p:sp>
        <p:sp>
          <p:nvSpPr>
            <p:cNvPr id="290" name="object 290"/>
            <p:cNvSpPr/>
            <p:nvPr/>
          </p:nvSpPr>
          <p:spPr>
            <a:xfrm>
              <a:off x="12899714" y="462504"/>
              <a:ext cx="3632835" cy="5796280"/>
            </a:xfrm>
            <a:custGeom>
              <a:avLst/>
              <a:gdLst/>
              <a:ahLst/>
              <a:cxnLst/>
              <a:rect l="l" t="t" r="r" b="b"/>
              <a:pathLst>
                <a:path w="3632834" h="5796280">
                  <a:moveTo>
                    <a:pt x="3632685" y="5796116"/>
                  </a:moveTo>
                  <a:lnTo>
                    <a:pt x="2640861" y="4202479"/>
                  </a:lnTo>
                  <a:lnTo>
                    <a:pt x="2137683" y="3437863"/>
                  </a:lnTo>
                  <a:lnTo>
                    <a:pt x="2073915" y="3326034"/>
                  </a:lnTo>
                  <a:lnTo>
                    <a:pt x="1447893" y="2313709"/>
                  </a:lnTo>
                  <a:lnTo>
                    <a:pt x="1004733" y="1599951"/>
                  </a:lnTo>
                  <a:lnTo>
                    <a:pt x="763149" y="1237313"/>
                  </a:lnTo>
                  <a:lnTo>
                    <a:pt x="284232" y="455839"/>
                  </a:lnTo>
                  <a:lnTo>
                    <a:pt x="0" y="0"/>
                  </a:lnTo>
                </a:path>
              </a:pathLst>
            </a:custGeom>
            <a:ln w="41883">
              <a:solidFill>
                <a:srgbClr val="EB6C6D"/>
              </a:solidFill>
            </a:ln>
          </p:spPr>
          <p:txBody>
            <a:bodyPr wrap="square" lIns="0" tIns="0" rIns="0" bIns="0" rtlCol="0"/>
            <a:lstStyle/>
            <a:p>
              <a:endParaRPr/>
            </a:p>
          </p:txBody>
        </p:sp>
        <p:pic>
          <p:nvPicPr>
            <p:cNvPr id="291" name="object 291"/>
            <p:cNvPicPr/>
            <p:nvPr/>
          </p:nvPicPr>
          <p:blipFill>
            <a:blip r:embed="rId21" cstate="screen">
              <a:extLst>
                <a:ext uri="{28A0092B-C50C-407E-A947-70E740481C1C}">
                  <a14:useLocalDpi xmlns:a14="http://schemas.microsoft.com/office/drawing/2010/main"/>
                </a:ext>
              </a:extLst>
            </a:blip>
            <a:stretch>
              <a:fillRect/>
            </a:stretch>
          </p:blipFill>
          <p:spPr>
            <a:xfrm>
              <a:off x="12849393" y="435511"/>
              <a:ext cx="203470" cy="178465"/>
            </a:xfrm>
            <a:prstGeom prst="rect">
              <a:avLst/>
            </a:prstGeom>
          </p:spPr>
        </p:pic>
        <p:pic>
          <p:nvPicPr>
            <p:cNvPr id="292" name="object 292"/>
            <p:cNvPicPr/>
            <p:nvPr/>
          </p:nvPicPr>
          <p:blipFill>
            <a:blip r:embed="rId22" cstate="print"/>
            <a:stretch>
              <a:fillRect/>
            </a:stretch>
          </p:blipFill>
          <p:spPr>
            <a:xfrm>
              <a:off x="3801045" y="783609"/>
              <a:ext cx="12859707" cy="8631160"/>
            </a:xfrm>
            <a:prstGeom prst="rect">
              <a:avLst/>
            </a:prstGeom>
          </p:spPr>
        </p:pic>
      </p:grpSp>
      <p:sp>
        <p:nvSpPr>
          <p:cNvPr id="293" name="object 293"/>
          <p:cNvSpPr txBox="1"/>
          <p:nvPr/>
        </p:nvSpPr>
        <p:spPr>
          <a:xfrm>
            <a:off x="12188106" y="299970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294" name="object 294"/>
          <p:cNvSpPr txBox="1"/>
          <p:nvPr/>
        </p:nvSpPr>
        <p:spPr>
          <a:xfrm>
            <a:off x="12001770" y="2784777"/>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295" name="object 295"/>
          <p:cNvSpPr txBox="1"/>
          <p:nvPr/>
        </p:nvSpPr>
        <p:spPr>
          <a:xfrm>
            <a:off x="11589818" y="2355666"/>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296" name="object 296"/>
          <p:cNvSpPr txBox="1"/>
          <p:nvPr/>
        </p:nvSpPr>
        <p:spPr>
          <a:xfrm>
            <a:off x="10536607" y="4135149"/>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297" name="object 297"/>
          <p:cNvSpPr txBox="1"/>
          <p:nvPr/>
        </p:nvSpPr>
        <p:spPr>
          <a:xfrm>
            <a:off x="10585955" y="4053758"/>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298" name="object 298"/>
          <p:cNvSpPr txBox="1"/>
          <p:nvPr/>
        </p:nvSpPr>
        <p:spPr>
          <a:xfrm>
            <a:off x="11220617" y="4427691"/>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299" name="object 299"/>
          <p:cNvSpPr txBox="1"/>
          <p:nvPr/>
        </p:nvSpPr>
        <p:spPr>
          <a:xfrm>
            <a:off x="10208074" y="3845400"/>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0" name="object 300"/>
          <p:cNvSpPr txBox="1"/>
          <p:nvPr/>
        </p:nvSpPr>
        <p:spPr>
          <a:xfrm>
            <a:off x="9724521" y="356177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1" name="object 301"/>
          <p:cNvSpPr txBox="1"/>
          <p:nvPr/>
        </p:nvSpPr>
        <p:spPr>
          <a:xfrm>
            <a:off x="10561597" y="349169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2" name="object 302"/>
          <p:cNvSpPr txBox="1"/>
          <p:nvPr/>
        </p:nvSpPr>
        <p:spPr>
          <a:xfrm>
            <a:off x="12379700" y="5184618"/>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3" name="object 303"/>
          <p:cNvSpPr txBox="1"/>
          <p:nvPr/>
        </p:nvSpPr>
        <p:spPr>
          <a:xfrm>
            <a:off x="10990050" y="676041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4" name="object 304"/>
          <p:cNvSpPr txBox="1"/>
          <p:nvPr/>
        </p:nvSpPr>
        <p:spPr>
          <a:xfrm>
            <a:off x="10963312" y="7259363"/>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5" name="object 305"/>
          <p:cNvSpPr txBox="1"/>
          <p:nvPr/>
        </p:nvSpPr>
        <p:spPr>
          <a:xfrm>
            <a:off x="11421834" y="8140700"/>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6" name="object 306"/>
          <p:cNvSpPr txBox="1"/>
          <p:nvPr/>
        </p:nvSpPr>
        <p:spPr>
          <a:xfrm>
            <a:off x="12241721" y="7411031"/>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7" name="object 307"/>
          <p:cNvSpPr txBox="1"/>
          <p:nvPr/>
        </p:nvSpPr>
        <p:spPr>
          <a:xfrm>
            <a:off x="13108247" y="6441447"/>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8" name="object 308"/>
          <p:cNvSpPr txBox="1"/>
          <p:nvPr/>
        </p:nvSpPr>
        <p:spPr>
          <a:xfrm>
            <a:off x="13885462" y="534782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09" name="object 309"/>
          <p:cNvSpPr txBox="1"/>
          <p:nvPr/>
        </p:nvSpPr>
        <p:spPr>
          <a:xfrm>
            <a:off x="13771151" y="494581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0" name="object 310"/>
          <p:cNvSpPr txBox="1"/>
          <p:nvPr/>
        </p:nvSpPr>
        <p:spPr>
          <a:xfrm>
            <a:off x="13313309" y="563452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1" name="object 311"/>
          <p:cNvSpPr txBox="1"/>
          <p:nvPr/>
        </p:nvSpPr>
        <p:spPr>
          <a:xfrm>
            <a:off x="11141571" y="850009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2" name="object 312"/>
          <p:cNvSpPr txBox="1"/>
          <p:nvPr/>
        </p:nvSpPr>
        <p:spPr>
          <a:xfrm>
            <a:off x="10230713" y="7170966"/>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3" name="object 313"/>
          <p:cNvSpPr txBox="1"/>
          <p:nvPr/>
        </p:nvSpPr>
        <p:spPr>
          <a:xfrm>
            <a:off x="9537660" y="6539603"/>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4" name="object 314"/>
          <p:cNvSpPr txBox="1"/>
          <p:nvPr/>
        </p:nvSpPr>
        <p:spPr>
          <a:xfrm>
            <a:off x="7879019" y="6548729"/>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5" name="object 315"/>
          <p:cNvSpPr txBox="1"/>
          <p:nvPr/>
        </p:nvSpPr>
        <p:spPr>
          <a:xfrm>
            <a:off x="9533818" y="8400345"/>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6" name="object 316"/>
          <p:cNvSpPr txBox="1"/>
          <p:nvPr/>
        </p:nvSpPr>
        <p:spPr>
          <a:xfrm>
            <a:off x="9717489" y="611170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7" name="object 317"/>
          <p:cNvSpPr txBox="1"/>
          <p:nvPr/>
        </p:nvSpPr>
        <p:spPr>
          <a:xfrm>
            <a:off x="12742233" y="457980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8" name="object 318"/>
          <p:cNvSpPr txBox="1"/>
          <p:nvPr/>
        </p:nvSpPr>
        <p:spPr>
          <a:xfrm>
            <a:off x="12613449" y="4487507"/>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19" name="object 319"/>
          <p:cNvSpPr txBox="1"/>
          <p:nvPr/>
        </p:nvSpPr>
        <p:spPr>
          <a:xfrm>
            <a:off x="13034764" y="399160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0" name="object 320"/>
          <p:cNvSpPr txBox="1"/>
          <p:nvPr/>
        </p:nvSpPr>
        <p:spPr>
          <a:xfrm>
            <a:off x="13351764" y="4152565"/>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1" name="object 321"/>
          <p:cNvSpPr txBox="1"/>
          <p:nvPr/>
        </p:nvSpPr>
        <p:spPr>
          <a:xfrm>
            <a:off x="13236385" y="434137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2" name="object 322"/>
          <p:cNvSpPr txBox="1"/>
          <p:nvPr/>
        </p:nvSpPr>
        <p:spPr>
          <a:xfrm>
            <a:off x="12685555" y="3599043"/>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3" name="object 323"/>
          <p:cNvSpPr txBox="1"/>
          <p:nvPr/>
        </p:nvSpPr>
        <p:spPr>
          <a:xfrm>
            <a:off x="12989701" y="2072332"/>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4" name="object 324"/>
          <p:cNvSpPr txBox="1"/>
          <p:nvPr/>
        </p:nvSpPr>
        <p:spPr>
          <a:xfrm>
            <a:off x="13835036" y="3436921"/>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5" name="object 325"/>
          <p:cNvSpPr txBox="1"/>
          <p:nvPr/>
        </p:nvSpPr>
        <p:spPr>
          <a:xfrm>
            <a:off x="11620655" y="3807467"/>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6" name="object 326"/>
          <p:cNvSpPr txBox="1"/>
          <p:nvPr/>
        </p:nvSpPr>
        <p:spPr>
          <a:xfrm>
            <a:off x="7955288" y="4486578"/>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7" name="object 327"/>
          <p:cNvSpPr txBox="1"/>
          <p:nvPr/>
        </p:nvSpPr>
        <p:spPr>
          <a:xfrm>
            <a:off x="8601112" y="3393103"/>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8" name="object 328"/>
          <p:cNvSpPr txBox="1"/>
          <p:nvPr/>
        </p:nvSpPr>
        <p:spPr>
          <a:xfrm>
            <a:off x="8744265" y="3136664"/>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29" name="object 329"/>
          <p:cNvSpPr txBox="1"/>
          <p:nvPr/>
        </p:nvSpPr>
        <p:spPr>
          <a:xfrm>
            <a:off x="7526362" y="4753781"/>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0" name="object 330"/>
          <p:cNvSpPr txBox="1"/>
          <p:nvPr/>
        </p:nvSpPr>
        <p:spPr>
          <a:xfrm>
            <a:off x="12291183" y="5034611"/>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1" name="object 331"/>
          <p:cNvSpPr txBox="1"/>
          <p:nvPr/>
        </p:nvSpPr>
        <p:spPr>
          <a:xfrm>
            <a:off x="12636738" y="5237786"/>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2" name="object 332"/>
          <p:cNvSpPr txBox="1"/>
          <p:nvPr/>
        </p:nvSpPr>
        <p:spPr>
          <a:xfrm>
            <a:off x="7930092" y="5165697"/>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3" name="object 333"/>
          <p:cNvSpPr txBox="1"/>
          <p:nvPr/>
        </p:nvSpPr>
        <p:spPr>
          <a:xfrm>
            <a:off x="8169328" y="4954995"/>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4" name="object 334"/>
          <p:cNvSpPr txBox="1"/>
          <p:nvPr/>
        </p:nvSpPr>
        <p:spPr>
          <a:xfrm>
            <a:off x="9116877" y="3338225"/>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5" name="object 335"/>
          <p:cNvSpPr txBox="1"/>
          <p:nvPr/>
        </p:nvSpPr>
        <p:spPr>
          <a:xfrm>
            <a:off x="9670914" y="3652343"/>
            <a:ext cx="56515" cy="83185"/>
          </a:xfrm>
          <a:prstGeom prst="rect">
            <a:avLst/>
          </a:prstGeom>
        </p:spPr>
        <p:txBody>
          <a:bodyPr vert="horz" wrap="square" lIns="0" tIns="15875" rIns="0" bIns="0" rtlCol="0">
            <a:spAutoFit/>
          </a:bodyPr>
          <a:lstStyle/>
          <a:p>
            <a:pPr marL="12700">
              <a:lnSpc>
                <a:spcPct val="100000"/>
              </a:lnSpc>
              <a:spcBef>
                <a:spcPts val="125"/>
              </a:spcBef>
            </a:pPr>
            <a:r>
              <a:rPr sz="350" b="1" spc="-50" dirty="0">
                <a:solidFill>
                  <a:srgbClr val="FFFFFF"/>
                </a:solidFill>
                <a:latin typeface="Tahoma"/>
                <a:cs typeface="Tahoma"/>
              </a:rPr>
              <a:t>E</a:t>
            </a:r>
            <a:endParaRPr sz="350">
              <a:latin typeface="Tahoma"/>
              <a:cs typeface="Tahoma"/>
            </a:endParaRPr>
          </a:p>
        </p:txBody>
      </p:sp>
      <p:sp>
        <p:nvSpPr>
          <p:cNvPr id="336" name="object 336"/>
          <p:cNvSpPr txBox="1"/>
          <p:nvPr/>
        </p:nvSpPr>
        <p:spPr>
          <a:xfrm>
            <a:off x="13013613" y="6662585"/>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37" name="object 337"/>
          <p:cNvSpPr txBox="1"/>
          <p:nvPr/>
        </p:nvSpPr>
        <p:spPr>
          <a:xfrm>
            <a:off x="13620021" y="5731655"/>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38" name="object 338"/>
          <p:cNvSpPr txBox="1"/>
          <p:nvPr/>
        </p:nvSpPr>
        <p:spPr>
          <a:xfrm>
            <a:off x="13999021" y="5235154"/>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39" name="object 339"/>
          <p:cNvSpPr txBox="1"/>
          <p:nvPr/>
        </p:nvSpPr>
        <p:spPr>
          <a:xfrm>
            <a:off x="14681993" y="4161046"/>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0" name="object 340"/>
          <p:cNvSpPr txBox="1"/>
          <p:nvPr/>
        </p:nvSpPr>
        <p:spPr>
          <a:xfrm>
            <a:off x="12154821" y="1107622"/>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1" name="object 341"/>
          <p:cNvSpPr txBox="1"/>
          <p:nvPr/>
        </p:nvSpPr>
        <p:spPr>
          <a:xfrm>
            <a:off x="14306167" y="2682801"/>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2" name="object 342"/>
          <p:cNvSpPr txBox="1"/>
          <p:nvPr/>
        </p:nvSpPr>
        <p:spPr>
          <a:xfrm>
            <a:off x="9708380" y="2786558"/>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3" name="object 343"/>
          <p:cNvSpPr txBox="1"/>
          <p:nvPr/>
        </p:nvSpPr>
        <p:spPr>
          <a:xfrm>
            <a:off x="13879211" y="1998304"/>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4" name="object 344"/>
          <p:cNvSpPr txBox="1"/>
          <p:nvPr/>
        </p:nvSpPr>
        <p:spPr>
          <a:xfrm>
            <a:off x="12071519" y="7491450"/>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5" name="object 345"/>
          <p:cNvSpPr txBox="1"/>
          <p:nvPr/>
        </p:nvSpPr>
        <p:spPr>
          <a:xfrm>
            <a:off x="11660059" y="7914923"/>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6" name="object 346"/>
          <p:cNvSpPr txBox="1"/>
          <p:nvPr/>
        </p:nvSpPr>
        <p:spPr>
          <a:xfrm>
            <a:off x="10900702" y="8755674"/>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7" name="object 347"/>
          <p:cNvSpPr txBox="1"/>
          <p:nvPr/>
        </p:nvSpPr>
        <p:spPr>
          <a:xfrm>
            <a:off x="10331995" y="9014628"/>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8" name="object 348"/>
          <p:cNvSpPr txBox="1"/>
          <p:nvPr/>
        </p:nvSpPr>
        <p:spPr>
          <a:xfrm>
            <a:off x="9948653" y="8791844"/>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49" name="object 349"/>
          <p:cNvSpPr txBox="1"/>
          <p:nvPr/>
        </p:nvSpPr>
        <p:spPr>
          <a:xfrm>
            <a:off x="9351408" y="8510774"/>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50" name="object 350"/>
          <p:cNvSpPr txBox="1"/>
          <p:nvPr/>
        </p:nvSpPr>
        <p:spPr>
          <a:xfrm>
            <a:off x="8344327" y="7260771"/>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51" name="object 351"/>
          <p:cNvSpPr txBox="1"/>
          <p:nvPr/>
        </p:nvSpPr>
        <p:spPr>
          <a:xfrm>
            <a:off x="6526817" y="4999756"/>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52" name="object 352"/>
          <p:cNvSpPr txBox="1"/>
          <p:nvPr/>
        </p:nvSpPr>
        <p:spPr>
          <a:xfrm>
            <a:off x="7166078" y="4585387"/>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53" name="object 353"/>
          <p:cNvSpPr txBox="1"/>
          <p:nvPr/>
        </p:nvSpPr>
        <p:spPr>
          <a:xfrm>
            <a:off x="7826856" y="4093819"/>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54" name="object 354"/>
          <p:cNvSpPr txBox="1"/>
          <p:nvPr/>
        </p:nvSpPr>
        <p:spPr>
          <a:xfrm>
            <a:off x="8674081" y="3441925"/>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sp>
        <p:nvSpPr>
          <p:cNvPr id="355" name="object 355"/>
          <p:cNvSpPr txBox="1"/>
          <p:nvPr/>
        </p:nvSpPr>
        <p:spPr>
          <a:xfrm>
            <a:off x="7093181" y="2230570"/>
            <a:ext cx="80010" cy="126364"/>
          </a:xfrm>
          <a:prstGeom prst="rect">
            <a:avLst/>
          </a:prstGeom>
        </p:spPr>
        <p:txBody>
          <a:bodyPr vert="horz" wrap="square" lIns="0" tIns="13970" rIns="0" bIns="0" rtlCol="0">
            <a:spAutoFit/>
          </a:bodyPr>
          <a:lstStyle/>
          <a:p>
            <a:pPr marL="12700">
              <a:lnSpc>
                <a:spcPct val="100000"/>
              </a:lnSpc>
              <a:spcBef>
                <a:spcPts val="110"/>
              </a:spcBef>
            </a:pPr>
            <a:r>
              <a:rPr sz="650" b="1" spc="-50" dirty="0">
                <a:solidFill>
                  <a:srgbClr val="221F1F"/>
                </a:solidFill>
                <a:latin typeface="Tahoma"/>
                <a:cs typeface="Tahoma"/>
              </a:rPr>
              <a:t>E</a:t>
            </a:r>
            <a:endParaRPr sz="650">
              <a:latin typeface="Tahoma"/>
              <a:cs typeface="Tahoma"/>
            </a:endParaRPr>
          </a:p>
        </p:txBody>
      </p:sp>
      <p:grpSp>
        <p:nvGrpSpPr>
          <p:cNvPr id="356" name="object 356"/>
          <p:cNvGrpSpPr/>
          <p:nvPr/>
        </p:nvGrpSpPr>
        <p:grpSpPr>
          <a:xfrm>
            <a:off x="766992" y="1467518"/>
            <a:ext cx="691515" cy="167005"/>
            <a:chOff x="766992" y="1467518"/>
            <a:chExt cx="691515" cy="167005"/>
          </a:xfrm>
        </p:grpSpPr>
        <p:sp>
          <p:nvSpPr>
            <p:cNvPr id="357" name="object 357"/>
            <p:cNvSpPr/>
            <p:nvPr/>
          </p:nvSpPr>
          <p:spPr>
            <a:xfrm>
              <a:off x="785316" y="1551010"/>
              <a:ext cx="654685" cy="0"/>
            </a:xfrm>
            <a:custGeom>
              <a:avLst/>
              <a:gdLst/>
              <a:ahLst/>
              <a:cxnLst/>
              <a:rect l="l" t="t" r="r" b="b"/>
              <a:pathLst>
                <a:path w="654685">
                  <a:moveTo>
                    <a:pt x="654430" y="0"/>
                  </a:moveTo>
                  <a:lnTo>
                    <a:pt x="0" y="0"/>
                  </a:lnTo>
                </a:path>
              </a:pathLst>
            </a:custGeom>
            <a:ln w="52354">
              <a:solidFill>
                <a:srgbClr val="EB6C6D"/>
              </a:solidFill>
            </a:ln>
          </p:spPr>
          <p:txBody>
            <a:bodyPr wrap="square" lIns="0" tIns="0" rIns="0" bIns="0" rtlCol="0"/>
            <a:lstStyle/>
            <a:p>
              <a:endParaRPr/>
            </a:p>
          </p:txBody>
        </p:sp>
        <p:sp>
          <p:nvSpPr>
            <p:cNvPr id="358" name="object 358"/>
            <p:cNvSpPr/>
            <p:nvPr/>
          </p:nvSpPr>
          <p:spPr>
            <a:xfrm>
              <a:off x="1369654" y="1485842"/>
              <a:ext cx="70485" cy="130810"/>
            </a:xfrm>
            <a:custGeom>
              <a:avLst/>
              <a:gdLst/>
              <a:ahLst/>
              <a:cxnLst/>
              <a:rect l="l" t="t" r="r" b="b"/>
              <a:pathLst>
                <a:path w="70484" h="130809">
                  <a:moveTo>
                    <a:pt x="0" y="0"/>
                  </a:moveTo>
                  <a:lnTo>
                    <a:pt x="70092" y="65170"/>
                  </a:lnTo>
                  <a:lnTo>
                    <a:pt x="0" y="130331"/>
                  </a:lnTo>
                </a:path>
              </a:pathLst>
            </a:custGeom>
            <a:ln w="36648">
              <a:solidFill>
                <a:srgbClr val="EB6C6D"/>
              </a:solidFill>
            </a:ln>
          </p:spPr>
          <p:txBody>
            <a:bodyPr wrap="square" lIns="0" tIns="0" rIns="0" bIns="0" rtlCol="0"/>
            <a:lstStyle/>
            <a:p>
              <a:endParaRPr/>
            </a:p>
          </p:txBody>
        </p:sp>
        <p:sp>
          <p:nvSpPr>
            <p:cNvPr id="359" name="object 359"/>
            <p:cNvSpPr/>
            <p:nvPr/>
          </p:nvSpPr>
          <p:spPr>
            <a:xfrm>
              <a:off x="785316" y="1485845"/>
              <a:ext cx="70485" cy="130810"/>
            </a:xfrm>
            <a:custGeom>
              <a:avLst/>
              <a:gdLst/>
              <a:ahLst/>
              <a:cxnLst/>
              <a:rect l="l" t="t" r="r" b="b"/>
              <a:pathLst>
                <a:path w="70484" h="130809">
                  <a:moveTo>
                    <a:pt x="70092" y="130331"/>
                  </a:moveTo>
                  <a:lnTo>
                    <a:pt x="0" y="65160"/>
                  </a:lnTo>
                  <a:lnTo>
                    <a:pt x="70092" y="0"/>
                  </a:lnTo>
                </a:path>
              </a:pathLst>
            </a:custGeom>
            <a:ln w="36648">
              <a:solidFill>
                <a:srgbClr val="EB6C6D"/>
              </a:solidFill>
            </a:ln>
          </p:spPr>
          <p:txBody>
            <a:bodyPr wrap="square" lIns="0" tIns="0" rIns="0" bIns="0" rtlCol="0"/>
            <a:lstStyle/>
            <a:p>
              <a:endParaRPr/>
            </a:p>
          </p:txBody>
        </p:sp>
      </p:grpSp>
      <p:sp>
        <p:nvSpPr>
          <p:cNvPr id="360" name="object 360"/>
          <p:cNvSpPr/>
          <p:nvPr/>
        </p:nvSpPr>
        <p:spPr>
          <a:xfrm>
            <a:off x="785316" y="2015594"/>
            <a:ext cx="654685" cy="0"/>
          </a:xfrm>
          <a:custGeom>
            <a:avLst/>
            <a:gdLst/>
            <a:ahLst/>
            <a:cxnLst/>
            <a:rect l="l" t="t" r="r" b="b"/>
            <a:pathLst>
              <a:path w="654685">
                <a:moveTo>
                  <a:pt x="654430" y="0"/>
                </a:moveTo>
                <a:lnTo>
                  <a:pt x="0" y="0"/>
                </a:lnTo>
              </a:path>
            </a:pathLst>
          </a:custGeom>
          <a:ln w="52354">
            <a:solidFill>
              <a:srgbClr val="FBC33C"/>
            </a:solidFill>
          </a:ln>
        </p:spPr>
        <p:txBody>
          <a:bodyPr wrap="square" lIns="0" tIns="0" rIns="0" bIns="0" rtlCol="0"/>
          <a:lstStyle/>
          <a:p>
            <a:endParaRPr/>
          </a:p>
        </p:txBody>
      </p:sp>
      <p:pic>
        <p:nvPicPr>
          <p:cNvPr id="361" name="object 361"/>
          <p:cNvPicPr/>
          <p:nvPr/>
        </p:nvPicPr>
        <p:blipFill>
          <a:blip r:embed="rId23" cstate="screen">
            <a:extLst>
              <a:ext uri="{28A0092B-C50C-407E-A947-70E740481C1C}">
                <a14:useLocalDpi xmlns:a14="http://schemas.microsoft.com/office/drawing/2010/main"/>
              </a:ext>
            </a:extLst>
          </a:blip>
          <a:stretch>
            <a:fillRect/>
          </a:stretch>
        </p:blipFill>
        <p:spPr>
          <a:xfrm>
            <a:off x="992095" y="3609402"/>
            <a:ext cx="240872" cy="240872"/>
          </a:xfrm>
          <a:prstGeom prst="rect">
            <a:avLst/>
          </a:prstGeom>
        </p:spPr>
      </p:pic>
      <p:sp>
        <p:nvSpPr>
          <p:cNvPr id="362" name="object 362"/>
          <p:cNvSpPr txBox="1"/>
          <p:nvPr/>
        </p:nvSpPr>
        <p:spPr>
          <a:xfrm>
            <a:off x="1005029" y="2982957"/>
            <a:ext cx="205104" cy="864869"/>
          </a:xfrm>
          <a:prstGeom prst="rect">
            <a:avLst/>
          </a:prstGeom>
        </p:spPr>
        <p:txBody>
          <a:bodyPr vert="horz" wrap="square" lIns="0" tIns="169545" rIns="0" bIns="0" rtlCol="0">
            <a:spAutoFit/>
          </a:bodyPr>
          <a:lstStyle/>
          <a:p>
            <a:pPr marL="12700">
              <a:lnSpc>
                <a:spcPct val="100000"/>
              </a:lnSpc>
              <a:spcBef>
                <a:spcPts val="1335"/>
              </a:spcBef>
            </a:pPr>
            <a:r>
              <a:rPr sz="2300" b="1" spc="-50" dirty="0">
                <a:latin typeface="Tahoma"/>
                <a:cs typeface="Tahoma"/>
              </a:rPr>
              <a:t>E</a:t>
            </a:r>
            <a:endParaRPr sz="2300">
              <a:latin typeface="Tahoma"/>
              <a:cs typeface="Tahoma"/>
            </a:endParaRPr>
          </a:p>
          <a:p>
            <a:pPr marL="43180">
              <a:lnSpc>
                <a:spcPct val="100000"/>
              </a:lnSpc>
              <a:spcBef>
                <a:spcPts val="805"/>
              </a:spcBef>
            </a:pPr>
            <a:r>
              <a:rPr sz="1500" b="1" spc="-50" dirty="0">
                <a:solidFill>
                  <a:srgbClr val="FFFFFF"/>
                </a:solidFill>
                <a:latin typeface="Tahoma"/>
                <a:cs typeface="Tahoma"/>
              </a:rPr>
              <a:t>E</a:t>
            </a:r>
            <a:endParaRPr sz="1500">
              <a:latin typeface="Tahoma"/>
              <a:cs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419689" y="10150673"/>
            <a:ext cx="5264785" cy="930275"/>
          </a:xfrm>
          <a:prstGeom prst="rect">
            <a:avLst/>
          </a:prstGeom>
        </p:spPr>
        <p:txBody>
          <a:bodyPr vert="horz" wrap="square" lIns="0" tIns="17145" rIns="0" bIns="0" rtlCol="0">
            <a:spAutoFit/>
          </a:bodyPr>
          <a:lstStyle/>
          <a:p>
            <a:pPr marL="12700">
              <a:lnSpc>
                <a:spcPct val="100000"/>
              </a:lnSpc>
              <a:spcBef>
                <a:spcPts val="135"/>
              </a:spcBef>
            </a:pPr>
            <a:r>
              <a:rPr sz="5900" b="1" spc="-500" dirty="0">
                <a:latin typeface="Tahoma"/>
                <a:cs typeface="Tahoma"/>
              </a:rPr>
              <a:t>auto</a:t>
            </a:r>
            <a:r>
              <a:rPr sz="5900" b="1" spc="-80" dirty="0">
                <a:latin typeface="Tahoma"/>
                <a:cs typeface="Tahoma"/>
              </a:rPr>
              <a:t> </a:t>
            </a:r>
            <a:r>
              <a:rPr sz="5900" b="1" spc="-1305" dirty="0">
                <a:latin typeface="Tahoma"/>
                <a:cs typeface="Tahoma"/>
              </a:rPr>
              <a:t>+</a:t>
            </a:r>
            <a:r>
              <a:rPr sz="5900" b="1" spc="-75" dirty="0">
                <a:latin typeface="Tahoma"/>
                <a:cs typeface="Tahoma"/>
              </a:rPr>
              <a:t> </a:t>
            </a:r>
            <a:r>
              <a:rPr sz="5900" b="1" spc="-509" dirty="0">
                <a:latin typeface="Tahoma"/>
                <a:cs typeface="Tahoma"/>
              </a:rPr>
              <a:t>parkeren</a:t>
            </a:r>
            <a:endParaRPr sz="5900">
              <a:latin typeface="Tahoma"/>
              <a:cs typeface="Tahoma"/>
            </a:endParaRPr>
          </a:p>
        </p:txBody>
      </p:sp>
      <p:pic>
        <p:nvPicPr>
          <p:cNvPr id="4" name="Afbeelding 3" descr="Afbeelding met diagram, schets, tekening, lijn">
            <a:extLst>
              <a:ext uri="{FF2B5EF4-FFF2-40B4-BE49-F238E27FC236}">
                <a16:creationId xmlns:a16="http://schemas.microsoft.com/office/drawing/2014/main" id="{00BB741D-1EE9-CADC-FE1A-2441B404E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6650" y="549275"/>
            <a:ext cx="13030200" cy="9224772"/>
          </a:xfrm>
          <a:prstGeom prst="rect">
            <a:avLst/>
          </a:prstGeom>
        </p:spPr>
      </p:pic>
      <p:pic>
        <p:nvPicPr>
          <p:cNvPr id="8" name="Afbeelding 7">
            <a:extLst>
              <a:ext uri="{FF2B5EF4-FFF2-40B4-BE49-F238E27FC236}">
                <a16:creationId xmlns:a16="http://schemas.microsoft.com/office/drawing/2014/main" id="{581F52C6-DAED-F3F3-72DD-061E7ADB3774}"/>
              </a:ext>
            </a:extLst>
          </p:cNvPr>
          <p:cNvPicPr>
            <a:picLocks noChangeAspect="1"/>
          </p:cNvPicPr>
          <p:nvPr/>
        </p:nvPicPr>
        <p:blipFill>
          <a:blip r:embed="rId4"/>
          <a:stretch>
            <a:fillRect/>
          </a:stretch>
        </p:blipFill>
        <p:spPr>
          <a:xfrm>
            <a:off x="1898650" y="4940883"/>
            <a:ext cx="4267200" cy="54254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88798" y="10150673"/>
            <a:ext cx="7727315" cy="930275"/>
          </a:xfrm>
          <a:prstGeom prst="rect">
            <a:avLst/>
          </a:prstGeom>
        </p:spPr>
        <p:txBody>
          <a:bodyPr vert="horz" wrap="square" lIns="0" tIns="17145" rIns="0" bIns="0" rtlCol="0">
            <a:spAutoFit/>
          </a:bodyPr>
          <a:lstStyle/>
          <a:p>
            <a:pPr marL="12700">
              <a:lnSpc>
                <a:spcPct val="100000"/>
              </a:lnSpc>
              <a:spcBef>
                <a:spcPts val="135"/>
              </a:spcBef>
            </a:pPr>
            <a:r>
              <a:rPr sz="5900" b="1" spc="-565" dirty="0">
                <a:latin typeface="Tahoma"/>
                <a:cs typeface="Tahoma"/>
              </a:rPr>
              <a:t>wandel-</a:t>
            </a:r>
            <a:r>
              <a:rPr sz="5900" b="1" spc="-70" dirty="0">
                <a:latin typeface="Tahoma"/>
                <a:cs typeface="Tahoma"/>
              </a:rPr>
              <a:t> </a:t>
            </a:r>
            <a:r>
              <a:rPr sz="5900" b="1" spc="-409" dirty="0">
                <a:latin typeface="Tahoma"/>
                <a:cs typeface="Tahoma"/>
              </a:rPr>
              <a:t>en</a:t>
            </a:r>
            <a:r>
              <a:rPr sz="5900" b="1" spc="-65" dirty="0">
                <a:latin typeface="Tahoma"/>
                <a:cs typeface="Tahoma"/>
              </a:rPr>
              <a:t> </a:t>
            </a:r>
            <a:r>
              <a:rPr sz="5900" b="1" spc="-484" dirty="0">
                <a:latin typeface="Tahoma"/>
                <a:cs typeface="Tahoma"/>
              </a:rPr>
              <a:t>struinpaden</a:t>
            </a:r>
            <a:endParaRPr sz="5900">
              <a:latin typeface="Tahoma"/>
              <a:cs typeface="Tahoma"/>
            </a:endParaRPr>
          </a:p>
        </p:txBody>
      </p:sp>
      <p:grpSp>
        <p:nvGrpSpPr>
          <p:cNvPr id="3" name="object 3"/>
          <p:cNvGrpSpPr/>
          <p:nvPr/>
        </p:nvGrpSpPr>
        <p:grpSpPr>
          <a:xfrm>
            <a:off x="3790591" y="425061"/>
            <a:ext cx="12880975" cy="9000490"/>
            <a:chOff x="3790591" y="425061"/>
            <a:chExt cx="12880975" cy="9000490"/>
          </a:xfrm>
        </p:grpSpPr>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773967" y="784375"/>
              <a:ext cx="10671965" cy="8275534"/>
            </a:xfrm>
            <a:prstGeom prst="rect">
              <a:avLst/>
            </a:prstGeom>
          </p:spPr>
        </p:pic>
        <p:sp>
          <p:nvSpPr>
            <p:cNvPr id="5" name="object 5"/>
            <p:cNvSpPr/>
            <p:nvPr/>
          </p:nvSpPr>
          <p:spPr>
            <a:xfrm>
              <a:off x="8833178" y="7023624"/>
              <a:ext cx="1769110" cy="2058670"/>
            </a:xfrm>
            <a:custGeom>
              <a:avLst/>
              <a:gdLst/>
              <a:ahLst/>
              <a:cxnLst/>
              <a:rect l="l" t="t" r="r" b="b"/>
              <a:pathLst>
                <a:path w="1769109" h="2058670">
                  <a:moveTo>
                    <a:pt x="0" y="0"/>
                  </a:moveTo>
                  <a:lnTo>
                    <a:pt x="919814" y="1065140"/>
                  </a:lnTo>
                  <a:lnTo>
                    <a:pt x="1035207" y="1186677"/>
                  </a:lnTo>
                  <a:lnTo>
                    <a:pt x="1101378" y="1259736"/>
                  </a:lnTo>
                  <a:lnTo>
                    <a:pt x="1143266" y="1313610"/>
                  </a:lnTo>
                  <a:lnTo>
                    <a:pt x="1185806" y="1377591"/>
                  </a:lnTo>
                  <a:lnTo>
                    <a:pt x="1248435" y="1499033"/>
                  </a:lnTo>
                  <a:lnTo>
                    <a:pt x="1319686" y="1663768"/>
                  </a:lnTo>
                  <a:lnTo>
                    <a:pt x="1378142" y="1808803"/>
                  </a:lnTo>
                  <a:lnTo>
                    <a:pt x="1402386" y="1871147"/>
                  </a:lnTo>
                  <a:lnTo>
                    <a:pt x="1438022" y="1954120"/>
                  </a:lnTo>
                  <a:lnTo>
                    <a:pt x="1465154" y="1998325"/>
                  </a:lnTo>
                  <a:lnTo>
                    <a:pt x="1497508" y="2018654"/>
                  </a:lnTo>
                  <a:lnTo>
                    <a:pt x="1548811" y="2030001"/>
                  </a:lnTo>
                  <a:lnTo>
                    <a:pt x="1738659" y="2054618"/>
                  </a:lnTo>
                  <a:lnTo>
                    <a:pt x="1745415" y="2054530"/>
                  </a:lnTo>
                  <a:lnTo>
                    <a:pt x="1750811" y="2054862"/>
                  </a:lnTo>
                  <a:lnTo>
                    <a:pt x="1757678" y="2055938"/>
                  </a:lnTo>
                  <a:lnTo>
                    <a:pt x="1768846" y="2058083"/>
                  </a:lnTo>
                </a:path>
              </a:pathLst>
            </a:custGeom>
            <a:ln w="12565">
              <a:solidFill>
                <a:srgbClr val="FBC33C"/>
              </a:solidFill>
            </a:ln>
          </p:spPr>
          <p:txBody>
            <a:bodyPr wrap="square" lIns="0" tIns="0" rIns="0" bIns="0" rtlCol="0"/>
            <a:lstStyle/>
            <a:p>
              <a:endParaRPr/>
            </a:p>
          </p:txBody>
        </p:sp>
        <p:sp>
          <p:nvSpPr>
            <p:cNvPr id="6" name="object 6"/>
            <p:cNvSpPr/>
            <p:nvPr/>
          </p:nvSpPr>
          <p:spPr>
            <a:xfrm>
              <a:off x="4792141" y="1366924"/>
              <a:ext cx="3810" cy="17145"/>
            </a:xfrm>
            <a:custGeom>
              <a:avLst/>
              <a:gdLst/>
              <a:ahLst/>
              <a:cxnLst/>
              <a:rect l="l" t="t" r="r" b="b"/>
              <a:pathLst>
                <a:path w="3810" h="17144">
                  <a:moveTo>
                    <a:pt x="3497" y="16742"/>
                  </a:moveTo>
                  <a:lnTo>
                    <a:pt x="1518" y="10627"/>
                  </a:lnTo>
                  <a:lnTo>
                    <a:pt x="0" y="0"/>
                  </a:lnTo>
                </a:path>
              </a:pathLst>
            </a:custGeom>
            <a:ln w="12565">
              <a:solidFill>
                <a:srgbClr val="FBC33C"/>
              </a:solidFill>
            </a:ln>
          </p:spPr>
          <p:txBody>
            <a:bodyPr wrap="square" lIns="0" tIns="0" rIns="0" bIns="0" rtlCol="0"/>
            <a:lstStyle/>
            <a:p>
              <a:endParaRPr/>
            </a:p>
          </p:txBody>
        </p:sp>
        <p:sp>
          <p:nvSpPr>
            <p:cNvPr id="7" name="object 7"/>
            <p:cNvSpPr/>
            <p:nvPr/>
          </p:nvSpPr>
          <p:spPr>
            <a:xfrm>
              <a:off x="9721036" y="2415817"/>
              <a:ext cx="4330700" cy="2921000"/>
            </a:xfrm>
            <a:custGeom>
              <a:avLst/>
              <a:gdLst/>
              <a:ahLst/>
              <a:cxnLst/>
              <a:rect l="l" t="t" r="r" b="b"/>
              <a:pathLst>
                <a:path w="4330700" h="2921000">
                  <a:moveTo>
                    <a:pt x="4330255" y="2920539"/>
                  </a:moveTo>
                  <a:lnTo>
                    <a:pt x="4294570" y="2875315"/>
                  </a:lnTo>
                  <a:lnTo>
                    <a:pt x="4257545" y="2797694"/>
                  </a:lnTo>
                  <a:lnTo>
                    <a:pt x="4169621" y="2678211"/>
                  </a:lnTo>
                  <a:lnTo>
                    <a:pt x="4082996" y="2562749"/>
                  </a:lnTo>
                  <a:lnTo>
                    <a:pt x="3559148" y="1918349"/>
                  </a:lnTo>
                  <a:lnTo>
                    <a:pt x="3441874" y="1769611"/>
                  </a:lnTo>
                  <a:lnTo>
                    <a:pt x="3125779" y="1362733"/>
                  </a:lnTo>
                  <a:lnTo>
                    <a:pt x="2534572" y="658985"/>
                  </a:lnTo>
                  <a:lnTo>
                    <a:pt x="2094836" y="119074"/>
                  </a:lnTo>
                  <a:lnTo>
                    <a:pt x="2085586" y="110138"/>
                  </a:lnTo>
                  <a:lnTo>
                    <a:pt x="2074583" y="103845"/>
                  </a:lnTo>
                  <a:lnTo>
                    <a:pt x="2062398" y="100527"/>
                  </a:lnTo>
                  <a:lnTo>
                    <a:pt x="2049602" y="100520"/>
                  </a:lnTo>
                  <a:lnTo>
                    <a:pt x="2043316" y="101091"/>
                  </a:lnTo>
                  <a:lnTo>
                    <a:pt x="2036248" y="101114"/>
                  </a:lnTo>
                  <a:lnTo>
                    <a:pt x="1994782" y="90344"/>
                  </a:lnTo>
                  <a:lnTo>
                    <a:pt x="1958639" y="61473"/>
                  </a:lnTo>
                  <a:lnTo>
                    <a:pt x="1945333" y="40993"/>
                  </a:lnTo>
                  <a:lnTo>
                    <a:pt x="1942956" y="37014"/>
                  </a:lnTo>
                  <a:lnTo>
                    <a:pt x="1910017" y="6905"/>
                  </a:lnTo>
                  <a:lnTo>
                    <a:pt x="1880330" y="0"/>
                  </a:lnTo>
                  <a:lnTo>
                    <a:pt x="1871963" y="1036"/>
                  </a:lnTo>
                  <a:lnTo>
                    <a:pt x="1192989" y="84835"/>
                  </a:lnTo>
                  <a:lnTo>
                    <a:pt x="0" y="1231983"/>
                  </a:lnTo>
                </a:path>
              </a:pathLst>
            </a:custGeom>
            <a:ln w="12565">
              <a:solidFill>
                <a:srgbClr val="FBC33C"/>
              </a:solidFill>
            </a:ln>
          </p:spPr>
          <p:txBody>
            <a:bodyPr wrap="square" lIns="0" tIns="0" rIns="0" bIns="0" rtlCol="0"/>
            <a:lstStyle/>
            <a:p>
              <a:endParaRPr/>
            </a:p>
          </p:txBody>
        </p:sp>
        <p:sp>
          <p:nvSpPr>
            <p:cNvPr id="8" name="object 8"/>
            <p:cNvSpPr/>
            <p:nvPr/>
          </p:nvSpPr>
          <p:spPr>
            <a:xfrm>
              <a:off x="13371720" y="2769282"/>
              <a:ext cx="962025" cy="1451610"/>
            </a:xfrm>
            <a:custGeom>
              <a:avLst/>
              <a:gdLst/>
              <a:ahLst/>
              <a:cxnLst/>
              <a:rect l="l" t="t" r="r" b="b"/>
              <a:pathLst>
                <a:path w="962025" h="1451610">
                  <a:moveTo>
                    <a:pt x="961740" y="0"/>
                  </a:moveTo>
                  <a:lnTo>
                    <a:pt x="60008" y="1364932"/>
                  </a:lnTo>
                  <a:lnTo>
                    <a:pt x="0" y="1451055"/>
                  </a:lnTo>
                </a:path>
              </a:pathLst>
            </a:custGeom>
            <a:ln w="12565">
              <a:solidFill>
                <a:srgbClr val="FBC33C"/>
              </a:solidFill>
            </a:ln>
          </p:spPr>
          <p:txBody>
            <a:bodyPr wrap="square" lIns="0" tIns="0" rIns="0" bIns="0" rtlCol="0"/>
            <a:lstStyle/>
            <a:p>
              <a:endParaRPr/>
            </a:p>
          </p:txBody>
        </p:sp>
        <p:sp>
          <p:nvSpPr>
            <p:cNvPr id="9" name="object 9"/>
            <p:cNvSpPr/>
            <p:nvPr/>
          </p:nvSpPr>
          <p:spPr>
            <a:xfrm>
              <a:off x="13866365" y="3483360"/>
              <a:ext cx="805815" cy="757555"/>
            </a:xfrm>
            <a:custGeom>
              <a:avLst/>
              <a:gdLst/>
              <a:ahLst/>
              <a:cxnLst/>
              <a:rect l="l" t="t" r="r" b="b"/>
              <a:pathLst>
                <a:path w="805815" h="757554">
                  <a:moveTo>
                    <a:pt x="805588" y="757442"/>
                  </a:moveTo>
                  <a:lnTo>
                    <a:pt x="697894" y="674492"/>
                  </a:lnTo>
                  <a:lnTo>
                    <a:pt x="641938" y="570160"/>
                  </a:lnTo>
                  <a:lnTo>
                    <a:pt x="376742" y="331152"/>
                  </a:lnTo>
                  <a:lnTo>
                    <a:pt x="0" y="0"/>
                  </a:lnTo>
                </a:path>
              </a:pathLst>
            </a:custGeom>
            <a:ln w="12565">
              <a:solidFill>
                <a:srgbClr val="FBC33C"/>
              </a:solidFill>
            </a:ln>
          </p:spPr>
          <p:txBody>
            <a:bodyPr wrap="square" lIns="0" tIns="0" rIns="0" bIns="0" rtlCol="0"/>
            <a:lstStyle/>
            <a:p>
              <a:endParaRPr/>
            </a:p>
          </p:txBody>
        </p:sp>
        <p:sp>
          <p:nvSpPr>
            <p:cNvPr id="10" name="object 10"/>
            <p:cNvSpPr/>
            <p:nvPr/>
          </p:nvSpPr>
          <p:spPr>
            <a:xfrm>
              <a:off x="12647295" y="4361875"/>
              <a:ext cx="633730" cy="940435"/>
            </a:xfrm>
            <a:custGeom>
              <a:avLst/>
              <a:gdLst/>
              <a:ahLst/>
              <a:cxnLst/>
              <a:rect l="l" t="t" r="r" b="b"/>
              <a:pathLst>
                <a:path w="633730" h="940435">
                  <a:moveTo>
                    <a:pt x="0" y="939992"/>
                  </a:moveTo>
                  <a:lnTo>
                    <a:pt x="347057" y="417725"/>
                  </a:lnTo>
                  <a:lnTo>
                    <a:pt x="338038" y="408146"/>
                  </a:lnTo>
                  <a:lnTo>
                    <a:pt x="331840" y="401171"/>
                  </a:lnTo>
                  <a:lnTo>
                    <a:pt x="295568" y="342407"/>
                  </a:lnTo>
                  <a:lnTo>
                    <a:pt x="280308" y="290427"/>
                  </a:lnTo>
                  <a:lnTo>
                    <a:pt x="273468" y="233594"/>
                  </a:lnTo>
                  <a:lnTo>
                    <a:pt x="277875" y="180031"/>
                  </a:lnTo>
                  <a:lnTo>
                    <a:pt x="296357" y="137859"/>
                  </a:lnTo>
                  <a:lnTo>
                    <a:pt x="324800" y="105448"/>
                  </a:lnTo>
                  <a:lnTo>
                    <a:pt x="355341" y="80041"/>
                  </a:lnTo>
                  <a:lnTo>
                    <a:pt x="390894" y="60814"/>
                  </a:lnTo>
                  <a:lnTo>
                    <a:pt x="434375" y="46942"/>
                  </a:lnTo>
                  <a:lnTo>
                    <a:pt x="488697" y="37600"/>
                  </a:lnTo>
                  <a:lnTo>
                    <a:pt x="565616" y="25152"/>
                  </a:lnTo>
                  <a:lnTo>
                    <a:pt x="609419" y="12957"/>
                  </a:lnTo>
                  <a:lnTo>
                    <a:pt x="629104" y="3684"/>
                  </a:lnTo>
                  <a:lnTo>
                    <a:pt x="633666" y="0"/>
                  </a:lnTo>
                </a:path>
              </a:pathLst>
            </a:custGeom>
            <a:ln w="12565">
              <a:solidFill>
                <a:srgbClr val="FBC33C"/>
              </a:solidFill>
            </a:ln>
          </p:spPr>
          <p:txBody>
            <a:bodyPr wrap="square" lIns="0" tIns="0" rIns="0" bIns="0" rtlCol="0"/>
            <a:lstStyle/>
            <a:p>
              <a:endParaRPr/>
            </a:p>
          </p:txBody>
        </p:sp>
        <p:sp>
          <p:nvSpPr>
            <p:cNvPr id="11" name="object 11"/>
            <p:cNvSpPr/>
            <p:nvPr/>
          </p:nvSpPr>
          <p:spPr>
            <a:xfrm>
              <a:off x="12224529" y="1216574"/>
              <a:ext cx="1828800" cy="2266950"/>
            </a:xfrm>
            <a:custGeom>
              <a:avLst/>
              <a:gdLst/>
              <a:ahLst/>
              <a:cxnLst/>
              <a:rect l="l" t="t" r="r" b="b"/>
              <a:pathLst>
                <a:path w="1828800" h="2266950">
                  <a:moveTo>
                    <a:pt x="0" y="0"/>
                  </a:moveTo>
                  <a:lnTo>
                    <a:pt x="170790" y="137126"/>
                  </a:lnTo>
                  <a:lnTo>
                    <a:pt x="458268" y="261897"/>
                  </a:lnTo>
                  <a:lnTo>
                    <a:pt x="724920" y="709821"/>
                  </a:lnTo>
                  <a:lnTo>
                    <a:pt x="806101" y="966619"/>
                  </a:lnTo>
                  <a:lnTo>
                    <a:pt x="819187" y="989856"/>
                  </a:lnTo>
                  <a:lnTo>
                    <a:pt x="839651" y="1005372"/>
                  </a:lnTo>
                  <a:lnTo>
                    <a:pt x="864530" y="1011739"/>
                  </a:lnTo>
                  <a:lnTo>
                    <a:pt x="890862" y="1007529"/>
                  </a:lnTo>
                  <a:lnTo>
                    <a:pt x="898171" y="1004733"/>
                  </a:lnTo>
                  <a:lnTo>
                    <a:pt x="933147" y="999254"/>
                  </a:lnTo>
                  <a:lnTo>
                    <a:pt x="974318" y="1004139"/>
                  </a:lnTo>
                  <a:lnTo>
                    <a:pt x="1012178" y="1018413"/>
                  </a:lnTo>
                  <a:lnTo>
                    <a:pt x="1037224" y="1041099"/>
                  </a:lnTo>
                  <a:lnTo>
                    <a:pt x="1154237" y="1237752"/>
                  </a:lnTo>
                  <a:lnTo>
                    <a:pt x="1251480" y="1324378"/>
                  </a:lnTo>
                  <a:lnTo>
                    <a:pt x="1391716" y="1573135"/>
                  </a:lnTo>
                  <a:lnTo>
                    <a:pt x="1467190" y="1631866"/>
                  </a:lnTo>
                  <a:lnTo>
                    <a:pt x="1828541" y="1977845"/>
                  </a:lnTo>
                  <a:lnTo>
                    <a:pt x="1641834" y="2266779"/>
                  </a:lnTo>
                </a:path>
              </a:pathLst>
            </a:custGeom>
            <a:ln w="12565">
              <a:solidFill>
                <a:srgbClr val="FBC33C"/>
              </a:solidFill>
            </a:ln>
          </p:spPr>
          <p:txBody>
            <a:bodyPr wrap="square" lIns="0" tIns="0" rIns="0" bIns="0" rtlCol="0"/>
            <a:lstStyle/>
            <a:p>
              <a:endParaRPr/>
            </a:p>
          </p:txBody>
        </p:sp>
        <p:sp>
          <p:nvSpPr>
            <p:cNvPr id="12" name="object 12"/>
            <p:cNvSpPr/>
            <p:nvPr/>
          </p:nvSpPr>
          <p:spPr>
            <a:xfrm>
              <a:off x="13280963" y="4220346"/>
              <a:ext cx="90805" cy="141605"/>
            </a:xfrm>
            <a:custGeom>
              <a:avLst/>
              <a:gdLst/>
              <a:ahLst/>
              <a:cxnLst/>
              <a:rect l="l" t="t" r="r" b="b"/>
              <a:pathLst>
                <a:path w="90805" h="141604">
                  <a:moveTo>
                    <a:pt x="0" y="141524"/>
                  </a:moveTo>
                  <a:lnTo>
                    <a:pt x="90751" y="0"/>
                  </a:lnTo>
                </a:path>
              </a:pathLst>
            </a:custGeom>
            <a:ln w="12565">
              <a:solidFill>
                <a:srgbClr val="FBC33C"/>
              </a:solidFill>
            </a:ln>
          </p:spPr>
          <p:txBody>
            <a:bodyPr wrap="square" lIns="0" tIns="0" rIns="0" bIns="0" rtlCol="0"/>
            <a:lstStyle/>
            <a:p>
              <a:endParaRPr/>
            </a:p>
          </p:txBody>
        </p:sp>
        <p:sp>
          <p:nvSpPr>
            <p:cNvPr id="13" name="object 13"/>
            <p:cNvSpPr/>
            <p:nvPr/>
          </p:nvSpPr>
          <p:spPr>
            <a:xfrm>
              <a:off x="10496838" y="5126824"/>
              <a:ext cx="3709035" cy="3947795"/>
            </a:xfrm>
            <a:custGeom>
              <a:avLst/>
              <a:gdLst/>
              <a:ahLst/>
              <a:cxnLst/>
              <a:rect l="l" t="t" r="r" b="b"/>
              <a:pathLst>
                <a:path w="3709034" h="3947795">
                  <a:moveTo>
                    <a:pt x="0" y="3943597"/>
                  </a:moveTo>
                  <a:lnTo>
                    <a:pt x="42507" y="3947191"/>
                  </a:lnTo>
                  <a:lnTo>
                    <a:pt x="80297" y="3945525"/>
                  </a:lnTo>
                  <a:lnTo>
                    <a:pt x="115113" y="3935473"/>
                  </a:lnTo>
                  <a:lnTo>
                    <a:pt x="148697" y="3913912"/>
                  </a:lnTo>
                  <a:lnTo>
                    <a:pt x="213155" y="3877285"/>
                  </a:lnTo>
                  <a:lnTo>
                    <a:pt x="488403" y="3695248"/>
                  </a:lnTo>
                  <a:lnTo>
                    <a:pt x="561564" y="3640915"/>
                  </a:lnTo>
                  <a:lnTo>
                    <a:pt x="573490" y="3599754"/>
                  </a:lnTo>
                  <a:lnTo>
                    <a:pt x="663121" y="3530698"/>
                  </a:lnTo>
                  <a:lnTo>
                    <a:pt x="674869" y="3475831"/>
                  </a:lnTo>
                  <a:lnTo>
                    <a:pt x="673476" y="3417204"/>
                  </a:lnTo>
                  <a:lnTo>
                    <a:pt x="851921" y="3293313"/>
                  </a:lnTo>
                  <a:lnTo>
                    <a:pt x="830969" y="3159495"/>
                  </a:lnTo>
                  <a:lnTo>
                    <a:pt x="1279416" y="2796909"/>
                  </a:lnTo>
                  <a:lnTo>
                    <a:pt x="1270306" y="2696640"/>
                  </a:lnTo>
                  <a:lnTo>
                    <a:pt x="1483850" y="2499473"/>
                  </a:lnTo>
                  <a:lnTo>
                    <a:pt x="1557879" y="2489170"/>
                  </a:lnTo>
                  <a:lnTo>
                    <a:pt x="1986662" y="2187839"/>
                  </a:lnTo>
                  <a:lnTo>
                    <a:pt x="1953668" y="2127631"/>
                  </a:lnTo>
                  <a:lnTo>
                    <a:pt x="2412418" y="1715979"/>
                  </a:lnTo>
                  <a:lnTo>
                    <a:pt x="2439142" y="1689701"/>
                  </a:lnTo>
                  <a:lnTo>
                    <a:pt x="2458884" y="1666485"/>
                  </a:lnTo>
                  <a:lnTo>
                    <a:pt x="2474552" y="1644900"/>
                  </a:lnTo>
                  <a:lnTo>
                    <a:pt x="2489055" y="1623510"/>
                  </a:lnTo>
                  <a:lnTo>
                    <a:pt x="2673688" y="1329247"/>
                  </a:lnTo>
                  <a:lnTo>
                    <a:pt x="2939711" y="938599"/>
                  </a:lnTo>
                  <a:lnTo>
                    <a:pt x="2977262" y="896381"/>
                  </a:lnTo>
                  <a:lnTo>
                    <a:pt x="3024347" y="865156"/>
                  </a:lnTo>
                  <a:lnTo>
                    <a:pt x="3030808" y="861994"/>
                  </a:lnTo>
                  <a:lnTo>
                    <a:pt x="3055636" y="847621"/>
                  </a:lnTo>
                  <a:lnTo>
                    <a:pt x="3098108" y="809635"/>
                  </a:lnTo>
                  <a:lnTo>
                    <a:pt x="3124533" y="726281"/>
                  </a:lnTo>
                  <a:lnTo>
                    <a:pt x="3130564" y="667895"/>
                  </a:lnTo>
                  <a:lnTo>
                    <a:pt x="3132001" y="659650"/>
                  </a:lnTo>
                  <a:lnTo>
                    <a:pt x="3134557" y="651728"/>
                  </a:lnTo>
                  <a:lnTo>
                    <a:pt x="3138187" y="644239"/>
                  </a:lnTo>
                  <a:lnTo>
                    <a:pt x="3142846" y="637289"/>
                  </a:lnTo>
                  <a:lnTo>
                    <a:pt x="3168248" y="602999"/>
                  </a:lnTo>
                  <a:lnTo>
                    <a:pt x="3199769" y="558194"/>
                  </a:lnTo>
                  <a:lnTo>
                    <a:pt x="3235297" y="506446"/>
                  </a:lnTo>
                  <a:lnTo>
                    <a:pt x="3272716" y="451328"/>
                  </a:lnTo>
                  <a:lnTo>
                    <a:pt x="3309912" y="396412"/>
                  </a:lnTo>
                  <a:lnTo>
                    <a:pt x="3344771" y="345268"/>
                  </a:lnTo>
                  <a:lnTo>
                    <a:pt x="3375178" y="301471"/>
                  </a:lnTo>
                  <a:lnTo>
                    <a:pt x="3399018" y="268591"/>
                  </a:lnTo>
                  <a:lnTo>
                    <a:pt x="3461224" y="213406"/>
                  </a:lnTo>
                  <a:lnTo>
                    <a:pt x="3519956" y="175538"/>
                  </a:lnTo>
                  <a:lnTo>
                    <a:pt x="3558750" y="156989"/>
                  </a:lnTo>
                  <a:lnTo>
                    <a:pt x="3609591" y="119640"/>
                  </a:lnTo>
                  <a:lnTo>
                    <a:pt x="3658103" y="67100"/>
                  </a:lnTo>
                  <a:lnTo>
                    <a:pt x="3694435" y="20256"/>
                  </a:lnTo>
                  <a:lnTo>
                    <a:pt x="3708735" y="0"/>
                  </a:lnTo>
                </a:path>
              </a:pathLst>
            </a:custGeom>
            <a:ln w="12565">
              <a:solidFill>
                <a:srgbClr val="FBC33C"/>
              </a:solidFill>
            </a:ln>
          </p:spPr>
          <p:txBody>
            <a:bodyPr wrap="square" lIns="0" tIns="0" rIns="0" bIns="0" rtlCol="0"/>
            <a:lstStyle/>
            <a:p>
              <a:endParaRPr/>
            </a:p>
          </p:txBody>
        </p:sp>
        <p:sp>
          <p:nvSpPr>
            <p:cNvPr id="14" name="object 14"/>
            <p:cNvSpPr/>
            <p:nvPr/>
          </p:nvSpPr>
          <p:spPr>
            <a:xfrm>
              <a:off x="8435524" y="6085781"/>
              <a:ext cx="395605" cy="1064260"/>
            </a:xfrm>
            <a:custGeom>
              <a:avLst/>
              <a:gdLst/>
              <a:ahLst/>
              <a:cxnLst/>
              <a:rect l="l" t="t" r="r" b="b"/>
              <a:pathLst>
                <a:path w="395604" h="1064259">
                  <a:moveTo>
                    <a:pt x="0" y="1063674"/>
                  </a:moveTo>
                  <a:lnTo>
                    <a:pt x="395254" y="0"/>
                  </a:lnTo>
                </a:path>
              </a:pathLst>
            </a:custGeom>
            <a:ln w="12565">
              <a:solidFill>
                <a:srgbClr val="FBC33C"/>
              </a:solidFill>
            </a:ln>
          </p:spPr>
          <p:txBody>
            <a:bodyPr wrap="square" lIns="0" tIns="0" rIns="0" bIns="0" rtlCol="0"/>
            <a:lstStyle/>
            <a:p>
              <a:endParaRPr/>
            </a:p>
          </p:txBody>
        </p:sp>
        <p:sp>
          <p:nvSpPr>
            <p:cNvPr id="15" name="object 15"/>
            <p:cNvSpPr/>
            <p:nvPr/>
          </p:nvSpPr>
          <p:spPr>
            <a:xfrm>
              <a:off x="14208217" y="3769013"/>
              <a:ext cx="753110" cy="1363345"/>
            </a:xfrm>
            <a:custGeom>
              <a:avLst/>
              <a:gdLst/>
              <a:ahLst/>
              <a:cxnLst/>
              <a:rect l="l" t="t" r="r" b="b"/>
              <a:pathLst>
                <a:path w="753109" h="1363345">
                  <a:moveTo>
                    <a:pt x="0" y="1363120"/>
                  </a:moveTo>
                  <a:lnTo>
                    <a:pt x="21988" y="1234705"/>
                  </a:lnTo>
                  <a:lnTo>
                    <a:pt x="47353" y="1144045"/>
                  </a:lnTo>
                  <a:lnTo>
                    <a:pt x="66859" y="1088322"/>
                  </a:lnTo>
                  <a:lnTo>
                    <a:pt x="90452" y="1044583"/>
                  </a:lnTo>
                  <a:lnTo>
                    <a:pt x="128079" y="989875"/>
                  </a:lnTo>
                  <a:lnTo>
                    <a:pt x="178733" y="913910"/>
                  </a:lnTo>
                  <a:lnTo>
                    <a:pt x="227833" y="834971"/>
                  </a:lnTo>
                  <a:lnTo>
                    <a:pt x="264945" y="772992"/>
                  </a:lnTo>
                  <a:lnTo>
                    <a:pt x="279635" y="747903"/>
                  </a:lnTo>
                  <a:lnTo>
                    <a:pt x="527921" y="357905"/>
                  </a:lnTo>
                  <a:lnTo>
                    <a:pt x="555627" y="291844"/>
                  </a:lnTo>
                  <a:lnTo>
                    <a:pt x="752553" y="0"/>
                  </a:lnTo>
                </a:path>
              </a:pathLst>
            </a:custGeom>
            <a:ln w="12565">
              <a:solidFill>
                <a:srgbClr val="FBC33C"/>
              </a:solidFill>
            </a:ln>
          </p:spPr>
          <p:txBody>
            <a:bodyPr wrap="square" lIns="0" tIns="0" rIns="0" bIns="0" rtlCol="0"/>
            <a:lstStyle/>
            <a:p>
              <a:endParaRPr/>
            </a:p>
          </p:txBody>
        </p:sp>
        <p:sp>
          <p:nvSpPr>
            <p:cNvPr id="16" name="object 16"/>
            <p:cNvSpPr/>
            <p:nvPr/>
          </p:nvSpPr>
          <p:spPr>
            <a:xfrm>
              <a:off x="7078238" y="4387761"/>
              <a:ext cx="4657725" cy="1988820"/>
            </a:xfrm>
            <a:custGeom>
              <a:avLst/>
              <a:gdLst/>
              <a:ahLst/>
              <a:cxnLst/>
              <a:rect l="l" t="t" r="r" b="b"/>
              <a:pathLst>
                <a:path w="4657725" h="1988820">
                  <a:moveTo>
                    <a:pt x="0" y="1072443"/>
                  </a:moveTo>
                  <a:lnTo>
                    <a:pt x="12409" y="1018664"/>
                  </a:lnTo>
                  <a:lnTo>
                    <a:pt x="51663" y="913841"/>
                  </a:lnTo>
                  <a:lnTo>
                    <a:pt x="97620" y="841059"/>
                  </a:lnTo>
                  <a:lnTo>
                    <a:pt x="131347" y="797290"/>
                  </a:lnTo>
                  <a:lnTo>
                    <a:pt x="163469" y="758138"/>
                  </a:lnTo>
                  <a:lnTo>
                    <a:pt x="383401" y="518596"/>
                  </a:lnTo>
                  <a:lnTo>
                    <a:pt x="420088" y="480447"/>
                  </a:lnTo>
                  <a:lnTo>
                    <a:pt x="458242" y="443827"/>
                  </a:lnTo>
                  <a:lnTo>
                    <a:pt x="497815" y="408778"/>
                  </a:lnTo>
                  <a:lnTo>
                    <a:pt x="538760" y="375341"/>
                  </a:lnTo>
                  <a:lnTo>
                    <a:pt x="581027" y="343558"/>
                  </a:lnTo>
                  <a:lnTo>
                    <a:pt x="624567" y="313472"/>
                  </a:lnTo>
                  <a:lnTo>
                    <a:pt x="957667" y="92997"/>
                  </a:lnTo>
                  <a:lnTo>
                    <a:pt x="1062108" y="25335"/>
                  </a:lnTo>
                  <a:lnTo>
                    <a:pt x="1130978" y="0"/>
                  </a:lnTo>
                  <a:lnTo>
                    <a:pt x="1194928" y="14488"/>
                  </a:lnTo>
                  <a:lnTo>
                    <a:pt x="1284610" y="66296"/>
                  </a:lnTo>
                  <a:lnTo>
                    <a:pt x="1371966" y="119810"/>
                  </a:lnTo>
                  <a:lnTo>
                    <a:pt x="1442314" y="162319"/>
                  </a:lnTo>
                  <a:lnTo>
                    <a:pt x="1489233" y="190363"/>
                  </a:lnTo>
                  <a:lnTo>
                    <a:pt x="1506299" y="200480"/>
                  </a:lnTo>
                  <a:lnTo>
                    <a:pt x="1500582" y="193046"/>
                  </a:lnTo>
                  <a:lnTo>
                    <a:pt x="1612265" y="266248"/>
                  </a:lnTo>
                  <a:lnTo>
                    <a:pt x="1663964" y="319328"/>
                  </a:lnTo>
                  <a:lnTo>
                    <a:pt x="1681282" y="354840"/>
                  </a:lnTo>
                  <a:lnTo>
                    <a:pt x="1692293" y="396079"/>
                  </a:lnTo>
                  <a:lnTo>
                    <a:pt x="1696531" y="442855"/>
                  </a:lnTo>
                  <a:lnTo>
                    <a:pt x="1693531" y="494979"/>
                  </a:lnTo>
                  <a:lnTo>
                    <a:pt x="1682828" y="552260"/>
                  </a:lnTo>
                  <a:lnTo>
                    <a:pt x="1674542" y="592310"/>
                  </a:lnTo>
                  <a:lnTo>
                    <a:pt x="1668656" y="635153"/>
                  </a:lnTo>
                  <a:lnTo>
                    <a:pt x="1665222" y="680292"/>
                  </a:lnTo>
                  <a:lnTo>
                    <a:pt x="1664289" y="727232"/>
                  </a:lnTo>
                  <a:lnTo>
                    <a:pt x="1665908" y="775479"/>
                  </a:lnTo>
                  <a:lnTo>
                    <a:pt x="1670130" y="824536"/>
                  </a:lnTo>
                  <a:lnTo>
                    <a:pt x="1677006" y="873909"/>
                  </a:lnTo>
                  <a:lnTo>
                    <a:pt x="1686585" y="923102"/>
                  </a:lnTo>
                  <a:lnTo>
                    <a:pt x="1698919" y="971620"/>
                  </a:lnTo>
                  <a:lnTo>
                    <a:pt x="1714058" y="1018968"/>
                  </a:lnTo>
                  <a:lnTo>
                    <a:pt x="1732053" y="1064651"/>
                  </a:lnTo>
                  <a:lnTo>
                    <a:pt x="1752955" y="1108172"/>
                  </a:lnTo>
                  <a:lnTo>
                    <a:pt x="1776813" y="1149037"/>
                  </a:lnTo>
                  <a:lnTo>
                    <a:pt x="1803680" y="1186751"/>
                  </a:lnTo>
                  <a:lnTo>
                    <a:pt x="1833604" y="1220818"/>
                  </a:lnTo>
                  <a:lnTo>
                    <a:pt x="1866638" y="1250743"/>
                  </a:lnTo>
                  <a:lnTo>
                    <a:pt x="1902831" y="1276030"/>
                  </a:lnTo>
                  <a:lnTo>
                    <a:pt x="1942234" y="1296185"/>
                  </a:lnTo>
                  <a:lnTo>
                    <a:pt x="4657575" y="1988803"/>
                  </a:lnTo>
                </a:path>
              </a:pathLst>
            </a:custGeom>
            <a:ln w="12565">
              <a:solidFill>
                <a:srgbClr val="FBC33C"/>
              </a:solidFill>
            </a:ln>
          </p:spPr>
          <p:txBody>
            <a:bodyPr wrap="square" lIns="0" tIns="0" rIns="0" bIns="0" rtlCol="0"/>
            <a:lstStyle/>
            <a:p>
              <a:endParaRPr/>
            </a:p>
          </p:txBody>
        </p:sp>
        <p:sp>
          <p:nvSpPr>
            <p:cNvPr id="17" name="object 17"/>
            <p:cNvSpPr/>
            <p:nvPr/>
          </p:nvSpPr>
          <p:spPr>
            <a:xfrm>
              <a:off x="6544635" y="2500648"/>
              <a:ext cx="4369435" cy="2543175"/>
            </a:xfrm>
            <a:custGeom>
              <a:avLst/>
              <a:gdLst/>
              <a:ahLst/>
              <a:cxnLst/>
              <a:rect l="l" t="t" r="r" b="b"/>
              <a:pathLst>
                <a:path w="4369434" h="2543175">
                  <a:moveTo>
                    <a:pt x="4369395" y="0"/>
                  </a:moveTo>
                  <a:lnTo>
                    <a:pt x="4067164" y="37297"/>
                  </a:lnTo>
                  <a:lnTo>
                    <a:pt x="3925191" y="49611"/>
                  </a:lnTo>
                  <a:lnTo>
                    <a:pt x="3836652" y="60384"/>
                  </a:lnTo>
                  <a:lnTo>
                    <a:pt x="3764457" y="75615"/>
                  </a:lnTo>
                  <a:lnTo>
                    <a:pt x="3671511" y="101305"/>
                  </a:lnTo>
                  <a:lnTo>
                    <a:pt x="3624999" y="116872"/>
                  </a:lnTo>
                  <a:lnTo>
                    <a:pt x="3577780" y="136825"/>
                  </a:lnTo>
                  <a:lnTo>
                    <a:pt x="3530520" y="160258"/>
                  </a:lnTo>
                  <a:lnTo>
                    <a:pt x="3483886" y="186261"/>
                  </a:lnTo>
                  <a:lnTo>
                    <a:pt x="3438548" y="213929"/>
                  </a:lnTo>
                  <a:lnTo>
                    <a:pt x="3395172" y="242352"/>
                  </a:lnTo>
                  <a:lnTo>
                    <a:pt x="3354426" y="270624"/>
                  </a:lnTo>
                  <a:lnTo>
                    <a:pt x="3316977" y="297837"/>
                  </a:lnTo>
                  <a:lnTo>
                    <a:pt x="3283494" y="323083"/>
                  </a:lnTo>
                  <a:lnTo>
                    <a:pt x="3235029" y="361531"/>
                  </a:lnTo>
                  <a:lnTo>
                    <a:pt x="3198010" y="396126"/>
                  </a:lnTo>
                  <a:lnTo>
                    <a:pt x="3158395" y="439358"/>
                  </a:lnTo>
                  <a:lnTo>
                    <a:pt x="3134945" y="460996"/>
                  </a:lnTo>
                  <a:lnTo>
                    <a:pt x="3110109" y="480977"/>
                  </a:lnTo>
                  <a:lnTo>
                    <a:pt x="3083977" y="499234"/>
                  </a:lnTo>
                  <a:lnTo>
                    <a:pt x="3056639" y="515701"/>
                  </a:lnTo>
                  <a:lnTo>
                    <a:pt x="2670033" y="731035"/>
                  </a:lnTo>
                  <a:lnTo>
                    <a:pt x="2641041" y="747230"/>
                  </a:lnTo>
                  <a:lnTo>
                    <a:pt x="2593343" y="773208"/>
                  </a:lnTo>
                  <a:lnTo>
                    <a:pt x="2552623" y="794981"/>
                  </a:lnTo>
                  <a:lnTo>
                    <a:pt x="2501375" y="822145"/>
                  </a:lnTo>
                  <a:lnTo>
                    <a:pt x="2452257" y="847726"/>
                  </a:lnTo>
                  <a:lnTo>
                    <a:pt x="2426774" y="860801"/>
                  </a:lnTo>
                  <a:lnTo>
                    <a:pt x="2391917" y="879608"/>
                  </a:lnTo>
                  <a:lnTo>
                    <a:pt x="2351731" y="903080"/>
                  </a:lnTo>
                  <a:lnTo>
                    <a:pt x="2307480" y="930433"/>
                  </a:lnTo>
                  <a:lnTo>
                    <a:pt x="2260429" y="960883"/>
                  </a:lnTo>
                  <a:lnTo>
                    <a:pt x="2211843" y="993647"/>
                  </a:lnTo>
                  <a:lnTo>
                    <a:pt x="2162985" y="1027942"/>
                  </a:lnTo>
                  <a:lnTo>
                    <a:pt x="2115119" y="1062984"/>
                  </a:lnTo>
                  <a:lnTo>
                    <a:pt x="2069511" y="1097989"/>
                  </a:lnTo>
                  <a:lnTo>
                    <a:pt x="2027424" y="1132173"/>
                  </a:lnTo>
                  <a:lnTo>
                    <a:pt x="1990123" y="1164755"/>
                  </a:lnTo>
                  <a:lnTo>
                    <a:pt x="1958872" y="1194949"/>
                  </a:lnTo>
                  <a:lnTo>
                    <a:pt x="1934935" y="1221973"/>
                  </a:lnTo>
                  <a:lnTo>
                    <a:pt x="1728722" y="1399559"/>
                  </a:lnTo>
                  <a:lnTo>
                    <a:pt x="1555261" y="1522152"/>
                  </a:lnTo>
                  <a:lnTo>
                    <a:pt x="1313153" y="1679676"/>
                  </a:lnTo>
                  <a:lnTo>
                    <a:pt x="1300968" y="1690584"/>
                  </a:lnTo>
                  <a:lnTo>
                    <a:pt x="1291049" y="1703658"/>
                  </a:lnTo>
                  <a:lnTo>
                    <a:pt x="1286054" y="1721443"/>
                  </a:lnTo>
                  <a:lnTo>
                    <a:pt x="1288641" y="1746480"/>
                  </a:lnTo>
                  <a:lnTo>
                    <a:pt x="1376492" y="1986745"/>
                  </a:lnTo>
                  <a:lnTo>
                    <a:pt x="1383964" y="2006800"/>
                  </a:lnTo>
                  <a:lnTo>
                    <a:pt x="1390184" y="2025652"/>
                  </a:lnTo>
                  <a:lnTo>
                    <a:pt x="1354167" y="2072276"/>
                  </a:lnTo>
                  <a:lnTo>
                    <a:pt x="1312771" y="2098914"/>
                  </a:lnTo>
                  <a:lnTo>
                    <a:pt x="1258953" y="2133502"/>
                  </a:lnTo>
                  <a:lnTo>
                    <a:pt x="1199367" y="2171776"/>
                  </a:lnTo>
                  <a:lnTo>
                    <a:pt x="1140666" y="2209474"/>
                  </a:lnTo>
                  <a:lnTo>
                    <a:pt x="1089500" y="2242330"/>
                  </a:lnTo>
                  <a:lnTo>
                    <a:pt x="1052523" y="2266081"/>
                  </a:lnTo>
                  <a:lnTo>
                    <a:pt x="1036387" y="2276464"/>
                  </a:lnTo>
                  <a:lnTo>
                    <a:pt x="1025572" y="2281897"/>
                  </a:lnTo>
                  <a:lnTo>
                    <a:pt x="1008433" y="2285785"/>
                  </a:lnTo>
                  <a:lnTo>
                    <a:pt x="986919" y="2283171"/>
                  </a:lnTo>
                  <a:lnTo>
                    <a:pt x="938654" y="2247723"/>
                  </a:lnTo>
                  <a:lnTo>
                    <a:pt x="901493" y="2214751"/>
                  </a:lnTo>
                  <a:lnTo>
                    <a:pt x="895553" y="2209451"/>
                  </a:lnTo>
                  <a:lnTo>
                    <a:pt x="863537" y="2184454"/>
                  </a:lnTo>
                  <a:lnTo>
                    <a:pt x="826860" y="2161741"/>
                  </a:lnTo>
                  <a:lnTo>
                    <a:pt x="787626" y="2143091"/>
                  </a:lnTo>
                  <a:lnTo>
                    <a:pt x="747935" y="2130280"/>
                  </a:lnTo>
                  <a:lnTo>
                    <a:pt x="721090" y="2126772"/>
                  </a:lnTo>
                  <a:lnTo>
                    <a:pt x="695863" y="2129666"/>
                  </a:lnTo>
                  <a:lnTo>
                    <a:pt x="670495" y="2139022"/>
                  </a:lnTo>
                  <a:lnTo>
                    <a:pt x="643226" y="2154897"/>
                  </a:lnTo>
                  <a:lnTo>
                    <a:pt x="128163" y="2473306"/>
                  </a:lnTo>
                  <a:lnTo>
                    <a:pt x="0" y="2542823"/>
                  </a:lnTo>
                </a:path>
              </a:pathLst>
            </a:custGeom>
            <a:ln w="12565">
              <a:solidFill>
                <a:srgbClr val="FBC33C"/>
              </a:solidFill>
            </a:ln>
          </p:spPr>
          <p:txBody>
            <a:bodyPr wrap="square" lIns="0" tIns="0" rIns="0" bIns="0" rtlCol="0"/>
            <a:lstStyle/>
            <a:p>
              <a:endParaRPr/>
            </a:p>
          </p:txBody>
        </p:sp>
        <p:sp>
          <p:nvSpPr>
            <p:cNvPr id="18" name="object 18"/>
            <p:cNvSpPr/>
            <p:nvPr/>
          </p:nvSpPr>
          <p:spPr>
            <a:xfrm>
              <a:off x="9721029" y="2493568"/>
              <a:ext cx="1260475" cy="1154430"/>
            </a:xfrm>
            <a:custGeom>
              <a:avLst/>
              <a:gdLst/>
              <a:ahLst/>
              <a:cxnLst/>
              <a:rect l="l" t="t" r="r" b="b"/>
              <a:pathLst>
                <a:path w="1260475" h="1154429">
                  <a:moveTo>
                    <a:pt x="0" y="1154226"/>
                  </a:moveTo>
                  <a:lnTo>
                    <a:pt x="1188780" y="16648"/>
                  </a:lnTo>
                  <a:lnTo>
                    <a:pt x="1260275" y="0"/>
                  </a:lnTo>
                </a:path>
              </a:pathLst>
            </a:custGeom>
            <a:ln w="12565">
              <a:solidFill>
                <a:srgbClr val="FBC33C"/>
              </a:solidFill>
            </a:ln>
          </p:spPr>
          <p:txBody>
            <a:bodyPr wrap="square" lIns="0" tIns="0" rIns="0" bIns="0" rtlCol="0"/>
            <a:lstStyle/>
            <a:p>
              <a:endParaRPr/>
            </a:p>
          </p:txBody>
        </p:sp>
        <p:sp>
          <p:nvSpPr>
            <p:cNvPr id="19" name="object 19"/>
            <p:cNvSpPr/>
            <p:nvPr/>
          </p:nvSpPr>
          <p:spPr>
            <a:xfrm>
              <a:off x="8753695" y="3328352"/>
              <a:ext cx="967740" cy="1015365"/>
            </a:xfrm>
            <a:custGeom>
              <a:avLst/>
              <a:gdLst/>
              <a:ahLst/>
              <a:cxnLst/>
              <a:rect l="l" t="t" r="r" b="b"/>
              <a:pathLst>
                <a:path w="967740" h="1015364">
                  <a:moveTo>
                    <a:pt x="428269" y="0"/>
                  </a:moveTo>
                  <a:lnTo>
                    <a:pt x="143765" y="378690"/>
                  </a:lnTo>
                  <a:lnTo>
                    <a:pt x="0" y="570254"/>
                  </a:lnTo>
                  <a:lnTo>
                    <a:pt x="45181" y="680398"/>
                  </a:lnTo>
                  <a:lnTo>
                    <a:pt x="297006" y="824006"/>
                  </a:lnTo>
                  <a:lnTo>
                    <a:pt x="310029" y="832061"/>
                  </a:lnTo>
                  <a:lnTo>
                    <a:pt x="322428" y="841014"/>
                  </a:lnTo>
                  <a:lnTo>
                    <a:pt x="334158" y="850830"/>
                  </a:lnTo>
                  <a:lnTo>
                    <a:pt x="345172" y="861471"/>
                  </a:lnTo>
                  <a:lnTo>
                    <a:pt x="397673" y="915961"/>
                  </a:lnTo>
                  <a:lnTo>
                    <a:pt x="408559" y="925586"/>
                  </a:lnTo>
                  <a:lnTo>
                    <a:pt x="420733" y="933989"/>
                  </a:lnTo>
                  <a:lnTo>
                    <a:pt x="433507" y="941635"/>
                  </a:lnTo>
                  <a:lnTo>
                    <a:pt x="446195" y="948986"/>
                  </a:lnTo>
                  <a:lnTo>
                    <a:pt x="561375" y="1015361"/>
                  </a:lnTo>
                  <a:lnTo>
                    <a:pt x="967331" y="319445"/>
                  </a:lnTo>
                </a:path>
              </a:pathLst>
            </a:custGeom>
            <a:ln w="12565">
              <a:solidFill>
                <a:srgbClr val="FBC33C"/>
              </a:solidFill>
            </a:ln>
          </p:spPr>
          <p:txBody>
            <a:bodyPr wrap="square" lIns="0" tIns="0" rIns="0" bIns="0" rtlCol="0"/>
            <a:lstStyle/>
            <a:p>
              <a:endParaRPr/>
            </a:p>
          </p:txBody>
        </p:sp>
        <p:sp>
          <p:nvSpPr>
            <p:cNvPr id="20" name="object 20"/>
            <p:cNvSpPr/>
            <p:nvPr/>
          </p:nvSpPr>
          <p:spPr>
            <a:xfrm>
              <a:off x="11226222" y="3025240"/>
              <a:ext cx="989330" cy="1481455"/>
            </a:xfrm>
            <a:custGeom>
              <a:avLst/>
              <a:gdLst/>
              <a:ahLst/>
              <a:cxnLst/>
              <a:rect l="l" t="t" r="r" b="b"/>
              <a:pathLst>
                <a:path w="989329" h="1481454">
                  <a:moveTo>
                    <a:pt x="989017" y="0"/>
                  </a:moveTo>
                  <a:lnTo>
                    <a:pt x="0" y="1481452"/>
                  </a:lnTo>
                </a:path>
              </a:pathLst>
            </a:custGeom>
            <a:ln w="12565">
              <a:solidFill>
                <a:srgbClr val="FBC33C"/>
              </a:solidFill>
            </a:ln>
          </p:spPr>
          <p:txBody>
            <a:bodyPr wrap="square" lIns="0" tIns="0" rIns="0" bIns="0" rtlCol="0"/>
            <a:lstStyle/>
            <a:p>
              <a:endParaRPr/>
            </a:p>
          </p:txBody>
        </p:sp>
        <p:sp>
          <p:nvSpPr>
            <p:cNvPr id="21" name="object 21"/>
            <p:cNvSpPr/>
            <p:nvPr/>
          </p:nvSpPr>
          <p:spPr>
            <a:xfrm>
              <a:off x="12298355" y="4024476"/>
              <a:ext cx="756285" cy="1096645"/>
            </a:xfrm>
            <a:custGeom>
              <a:avLst/>
              <a:gdLst/>
              <a:ahLst/>
              <a:cxnLst/>
              <a:rect l="l" t="t" r="r" b="b"/>
              <a:pathLst>
                <a:path w="756284" h="1096645">
                  <a:moveTo>
                    <a:pt x="755798" y="0"/>
                  </a:moveTo>
                  <a:lnTo>
                    <a:pt x="0" y="1096071"/>
                  </a:lnTo>
                </a:path>
              </a:pathLst>
            </a:custGeom>
            <a:ln w="12565">
              <a:solidFill>
                <a:srgbClr val="FBC33C"/>
              </a:solidFill>
            </a:ln>
          </p:spPr>
          <p:txBody>
            <a:bodyPr wrap="square" lIns="0" tIns="0" rIns="0" bIns="0" rtlCol="0"/>
            <a:lstStyle/>
            <a:p>
              <a:endParaRPr/>
            </a:p>
          </p:txBody>
        </p:sp>
        <p:sp>
          <p:nvSpPr>
            <p:cNvPr id="22" name="object 22"/>
            <p:cNvSpPr/>
            <p:nvPr/>
          </p:nvSpPr>
          <p:spPr>
            <a:xfrm>
              <a:off x="10207750" y="2492610"/>
              <a:ext cx="1473835" cy="1417320"/>
            </a:xfrm>
            <a:custGeom>
              <a:avLst/>
              <a:gdLst/>
              <a:ahLst/>
              <a:cxnLst/>
              <a:rect l="l" t="t" r="r" b="b"/>
              <a:pathLst>
                <a:path w="1473834" h="1417320">
                  <a:moveTo>
                    <a:pt x="0" y="1416899"/>
                  </a:moveTo>
                  <a:lnTo>
                    <a:pt x="1473735" y="0"/>
                  </a:lnTo>
                </a:path>
              </a:pathLst>
            </a:custGeom>
            <a:ln w="12565">
              <a:solidFill>
                <a:srgbClr val="FBC33C"/>
              </a:solidFill>
            </a:ln>
          </p:spPr>
          <p:txBody>
            <a:bodyPr wrap="square" lIns="0" tIns="0" rIns="0" bIns="0" rtlCol="0"/>
            <a:lstStyle/>
            <a:p>
              <a:endParaRPr/>
            </a:p>
          </p:txBody>
        </p:sp>
        <p:sp>
          <p:nvSpPr>
            <p:cNvPr id="23" name="object 23"/>
            <p:cNvSpPr/>
            <p:nvPr/>
          </p:nvSpPr>
          <p:spPr>
            <a:xfrm>
              <a:off x="11719036" y="5166126"/>
              <a:ext cx="676275" cy="2407920"/>
            </a:xfrm>
            <a:custGeom>
              <a:avLst/>
              <a:gdLst/>
              <a:ahLst/>
              <a:cxnLst/>
              <a:rect l="l" t="t" r="r" b="b"/>
              <a:pathLst>
                <a:path w="676275" h="2407920">
                  <a:moveTo>
                    <a:pt x="403757" y="2407424"/>
                  </a:moveTo>
                  <a:lnTo>
                    <a:pt x="280828" y="2247020"/>
                  </a:lnTo>
                  <a:lnTo>
                    <a:pt x="267865" y="2235463"/>
                  </a:lnTo>
                  <a:lnTo>
                    <a:pt x="251035" y="2229148"/>
                  </a:lnTo>
                  <a:lnTo>
                    <a:pt x="232801" y="2228198"/>
                  </a:lnTo>
                  <a:lnTo>
                    <a:pt x="215626" y="2232738"/>
                  </a:lnTo>
                  <a:lnTo>
                    <a:pt x="189030" y="2245062"/>
                  </a:lnTo>
                  <a:lnTo>
                    <a:pt x="167308" y="2240157"/>
                  </a:lnTo>
                  <a:lnTo>
                    <a:pt x="130984" y="2222743"/>
                  </a:lnTo>
                  <a:lnTo>
                    <a:pt x="93212" y="2202723"/>
                  </a:lnTo>
                  <a:lnTo>
                    <a:pt x="67149" y="2189996"/>
                  </a:lnTo>
                  <a:lnTo>
                    <a:pt x="49850" y="2176078"/>
                  </a:lnTo>
                  <a:lnTo>
                    <a:pt x="48997" y="2156684"/>
                  </a:lnTo>
                  <a:lnTo>
                    <a:pt x="57423" y="2134771"/>
                  </a:lnTo>
                  <a:lnTo>
                    <a:pt x="67966" y="2113296"/>
                  </a:lnTo>
                  <a:lnTo>
                    <a:pt x="77945" y="2091339"/>
                  </a:lnTo>
                  <a:lnTo>
                    <a:pt x="81318" y="2082418"/>
                  </a:lnTo>
                  <a:lnTo>
                    <a:pt x="83494" y="2073171"/>
                  </a:lnTo>
                  <a:lnTo>
                    <a:pt x="84453" y="2063717"/>
                  </a:lnTo>
                  <a:lnTo>
                    <a:pt x="84175" y="2054178"/>
                  </a:lnTo>
                  <a:lnTo>
                    <a:pt x="81380" y="2008921"/>
                  </a:lnTo>
                  <a:lnTo>
                    <a:pt x="77479" y="1963614"/>
                  </a:lnTo>
                  <a:lnTo>
                    <a:pt x="72940" y="1938705"/>
                  </a:lnTo>
                  <a:lnTo>
                    <a:pt x="49233" y="1633102"/>
                  </a:lnTo>
                  <a:lnTo>
                    <a:pt x="48834" y="1622941"/>
                  </a:lnTo>
                  <a:lnTo>
                    <a:pt x="49218" y="1612797"/>
                  </a:lnTo>
                  <a:lnTo>
                    <a:pt x="50379" y="1602714"/>
                  </a:lnTo>
                  <a:lnTo>
                    <a:pt x="52312" y="1592736"/>
                  </a:lnTo>
                  <a:lnTo>
                    <a:pt x="63966" y="1542905"/>
                  </a:lnTo>
                  <a:lnTo>
                    <a:pt x="63877" y="1522692"/>
                  </a:lnTo>
                  <a:lnTo>
                    <a:pt x="57720" y="1499593"/>
                  </a:lnTo>
                  <a:lnTo>
                    <a:pt x="49097" y="1476603"/>
                  </a:lnTo>
                  <a:lnTo>
                    <a:pt x="41611" y="1456720"/>
                  </a:lnTo>
                  <a:lnTo>
                    <a:pt x="28432" y="1415255"/>
                  </a:lnTo>
                  <a:lnTo>
                    <a:pt x="16638" y="1375032"/>
                  </a:lnTo>
                  <a:lnTo>
                    <a:pt x="7199" y="1339115"/>
                  </a:lnTo>
                  <a:lnTo>
                    <a:pt x="1088" y="1310567"/>
                  </a:lnTo>
                  <a:lnTo>
                    <a:pt x="0" y="1269836"/>
                  </a:lnTo>
                  <a:lnTo>
                    <a:pt x="7558" y="1237786"/>
                  </a:lnTo>
                  <a:lnTo>
                    <a:pt x="17031" y="1216806"/>
                  </a:lnTo>
                  <a:lnTo>
                    <a:pt x="21685" y="1209282"/>
                  </a:lnTo>
                  <a:lnTo>
                    <a:pt x="39785" y="1179126"/>
                  </a:lnTo>
                  <a:lnTo>
                    <a:pt x="79295" y="1113299"/>
                  </a:lnTo>
                  <a:lnTo>
                    <a:pt x="118806" y="1047471"/>
                  </a:lnTo>
                  <a:lnTo>
                    <a:pt x="136906" y="1017309"/>
                  </a:lnTo>
                  <a:lnTo>
                    <a:pt x="603405" y="206423"/>
                  </a:lnTo>
                  <a:lnTo>
                    <a:pt x="675947" y="92667"/>
                  </a:lnTo>
                  <a:lnTo>
                    <a:pt x="669152" y="0"/>
                  </a:lnTo>
                </a:path>
              </a:pathLst>
            </a:custGeom>
            <a:ln w="12565">
              <a:solidFill>
                <a:srgbClr val="FBC33C"/>
              </a:solidFill>
            </a:ln>
          </p:spPr>
          <p:txBody>
            <a:bodyPr wrap="square" lIns="0" tIns="0" rIns="0" bIns="0" rtlCol="0"/>
            <a:lstStyle/>
            <a:p>
              <a:endParaRPr/>
            </a:p>
          </p:txBody>
        </p:sp>
        <p:sp>
          <p:nvSpPr>
            <p:cNvPr id="24" name="object 24"/>
            <p:cNvSpPr/>
            <p:nvPr/>
          </p:nvSpPr>
          <p:spPr>
            <a:xfrm>
              <a:off x="12394979" y="5228349"/>
              <a:ext cx="93345" cy="30480"/>
            </a:xfrm>
            <a:custGeom>
              <a:avLst/>
              <a:gdLst/>
              <a:ahLst/>
              <a:cxnLst/>
              <a:rect l="l" t="t" r="r" b="b"/>
              <a:pathLst>
                <a:path w="93345" h="30479">
                  <a:moveTo>
                    <a:pt x="0" y="30449"/>
                  </a:moveTo>
                  <a:lnTo>
                    <a:pt x="92730" y="0"/>
                  </a:lnTo>
                </a:path>
              </a:pathLst>
            </a:custGeom>
            <a:ln w="12565">
              <a:solidFill>
                <a:srgbClr val="FBC33C"/>
              </a:solidFill>
            </a:ln>
          </p:spPr>
          <p:txBody>
            <a:bodyPr wrap="square" lIns="0" tIns="0" rIns="0" bIns="0" rtlCol="0"/>
            <a:lstStyle/>
            <a:p>
              <a:endParaRPr/>
            </a:p>
          </p:txBody>
        </p:sp>
        <p:sp>
          <p:nvSpPr>
            <p:cNvPr id="25" name="object 25"/>
            <p:cNvSpPr/>
            <p:nvPr/>
          </p:nvSpPr>
          <p:spPr>
            <a:xfrm>
              <a:off x="11046640" y="6372882"/>
              <a:ext cx="691515" cy="320675"/>
            </a:xfrm>
            <a:custGeom>
              <a:avLst/>
              <a:gdLst/>
              <a:ahLst/>
              <a:cxnLst/>
              <a:rect l="l" t="t" r="r" b="b"/>
              <a:pathLst>
                <a:path w="691515" h="320675">
                  <a:moveTo>
                    <a:pt x="0" y="320576"/>
                  </a:moveTo>
                  <a:lnTo>
                    <a:pt x="29661" y="259903"/>
                  </a:lnTo>
                  <a:lnTo>
                    <a:pt x="54860" y="230993"/>
                  </a:lnTo>
                  <a:lnTo>
                    <a:pt x="95974" y="203997"/>
                  </a:lnTo>
                  <a:lnTo>
                    <a:pt x="159754" y="179638"/>
                  </a:lnTo>
                  <a:lnTo>
                    <a:pt x="231864" y="159412"/>
                  </a:lnTo>
                  <a:lnTo>
                    <a:pt x="284888" y="144906"/>
                  </a:lnTo>
                  <a:lnTo>
                    <a:pt x="344478" y="128727"/>
                  </a:lnTo>
                  <a:lnTo>
                    <a:pt x="407074" y="111820"/>
                  </a:lnTo>
                  <a:lnTo>
                    <a:pt x="469116" y="95128"/>
                  </a:lnTo>
                  <a:lnTo>
                    <a:pt x="527043" y="79593"/>
                  </a:lnTo>
                  <a:lnTo>
                    <a:pt x="577297" y="66158"/>
                  </a:lnTo>
                  <a:lnTo>
                    <a:pt x="616316" y="55767"/>
                  </a:lnTo>
                  <a:lnTo>
                    <a:pt x="638816" y="47422"/>
                  </a:lnTo>
                  <a:lnTo>
                    <a:pt x="659138" y="35085"/>
                  </a:lnTo>
                  <a:lnTo>
                    <a:pt x="676768" y="19147"/>
                  </a:lnTo>
                  <a:lnTo>
                    <a:pt x="691193" y="0"/>
                  </a:lnTo>
                </a:path>
              </a:pathLst>
            </a:custGeom>
            <a:ln w="12565">
              <a:solidFill>
                <a:srgbClr val="FBC33C"/>
              </a:solidFill>
            </a:ln>
          </p:spPr>
          <p:txBody>
            <a:bodyPr wrap="square" lIns="0" tIns="0" rIns="0" bIns="0" rtlCol="0"/>
            <a:lstStyle/>
            <a:p>
              <a:endParaRPr/>
            </a:p>
          </p:txBody>
        </p:sp>
        <p:sp>
          <p:nvSpPr>
            <p:cNvPr id="26" name="object 26"/>
            <p:cNvSpPr/>
            <p:nvPr/>
          </p:nvSpPr>
          <p:spPr>
            <a:xfrm>
              <a:off x="6539258" y="5043472"/>
              <a:ext cx="3938904" cy="2178050"/>
            </a:xfrm>
            <a:custGeom>
              <a:avLst/>
              <a:gdLst/>
              <a:ahLst/>
              <a:cxnLst/>
              <a:rect l="l" t="t" r="r" b="b"/>
              <a:pathLst>
                <a:path w="3938904" h="2178050">
                  <a:moveTo>
                    <a:pt x="0" y="0"/>
                  </a:moveTo>
                  <a:lnTo>
                    <a:pt x="216223" y="211386"/>
                  </a:lnTo>
                  <a:lnTo>
                    <a:pt x="417118" y="362732"/>
                  </a:lnTo>
                  <a:lnTo>
                    <a:pt x="538433" y="420636"/>
                  </a:lnTo>
                  <a:lnTo>
                    <a:pt x="714209" y="477087"/>
                  </a:lnTo>
                  <a:lnTo>
                    <a:pt x="805927" y="506406"/>
                  </a:lnTo>
                  <a:lnTo>
                    <a:pt x="843401" y="518043"/>
                  </a:lnTo>
                  <a:lnTo>
                    <a:pt x="856445" y="521450"/>
                  </a:lnTo>
                  <a:lnTo>
                    <a:pt x="908450" y="540744"/>
                  </a:lnTo>
                  <a:lnTo>
                    <a:pt x="1008854" y="580026"/>
                  </a:lnTo>
                  <a:lnTo>
                    <a:pt x="1106564" y="618700"/>
                  </a:lnTo>
                  <a:lnTo>
                    <a:pt x="1150488" y="636169"/>
                  </a:lnTo>
                  <a:lnTo>
                    <a:pt x="1062187" y="601625"/>
                  </a:lnTo>
                  <a:lnTo>
                    <a:pt x="1449411" y="742490"/>
                  </a:lnTo>
                  <a:lnTo>
                    <a:pt x="2387948" y="1077537"/>
                  </a:lnTo>
                  <a:lnTo>
                    <a:pt x="2469244" y="1116981"/>
                  </a:lnTo>
                  <a:lnTo>
                    <a:pt x="2524779" y="1151125"/>
                  </a:lnTo>
                  <a:lnTo>
                    <a:pt x="2575395" y="1182785"/>
                  </a:lnTo>
                  <a:lnTo>
                    <a:pt x="2632537" y="1218660"/>
                  </a:lnTo>
                  <a:lnTo>
                    <a:pt x="2689673" y="1254620"/>
                  </a:lnTo>
                  <a:lnTo>
                    <a:pt x="2740272" y="1286534"/>
                  </a:lnTo>
                  <a:lnTo>
                    <a:pt x="2777804" y="1310271"/>
                  </a:lnTo>
                  <a:lnTo>
                    <a:pt x="2948043" y="1422818"/>
                  </a:lnTo>
                  <a:lnTo>
                    <a:pt x="3056916" y="1497354"/>
                  </a:lnTo>
                  <a:lnTo>
                    <a:pt x="3122287" y="1543442"/>
                  </a:lnTo>
                  <a:lnTo>
                    <a:pt x="3144092" y="1559219"/>
                  </a:lnTo>
                  <a:lnTo>
                    <a:pt x="3317495" y="1670051"/>
                  </a:lnTo>
                  <a:lnTo>
                    <a:pt x="3416162" y="1743607"/>
                  </a:lnTo>
                  <a:lnTo>
                    <a:pt x="3476876" y="1812838"/>
                  </a:lnTo>
                  <a:lnTo>
                    <a:pt x="3536415" y="1910695"/>
                  </a:lnTo>
                  <a:lnTo>
                    <a:pt x="3575438" y="1979084"/>
                  </a:lnTo>
                  <a:lnTo>
                    <a:pt x="3607844" y="2036221"/>
                  </a:lnTo>
                  <a:lnTo>
                    <a:pt x="3635413" y="2082728"/>
                  </a:lnTo>
                  <a:lnTo>
                    <a:pt x="3659923" y="2119227"/>
                  </a:lnTo>
                  <a:lnTo>
                    <a:pt x="3706883" y="2164684"/>
                  </a:lnTo>
                  <a:lnTo>
                    <a:pt x="3762956" y="2177562"/>
                  </a:lnTo>
                  <a:lnTo>
                    <a:pt x="3798858" y="2173336"/>
                  </a:lnTo>
                  <a:lnTo>
                    <a:pt x="3836836" y="2162742"/>
                  </a:lnTo>
                  <a:lnTo>
                    <a:pt x="3876099" y="2145634"/>
                  </a:lnTo>
                  <a:lnTo>
                    <a:pt x="3911666" y="2123742"/>
                  </a:lnTo>
                  <a:lnTo>
                    <a:pt x="3938560" y="2098794"/>
                  </a:lnTo>
                </a:path>
              </a:pathLst>
            </a:custGeom>
            <a:ln w="12565">
              <a:solidFill>
                <a:srgbClr val="FBC33C"/>
              </a:solidFill>
            </a:ln>
          </p:spPr>
          <p:txBody>
            <a:bodyPr wrap="square" lIns="0" tIns="0" rIns="0" bIns="0" rtlCol="0"/>
            <a:lstStyle/>
            <a:p>
              <a:endParaRPr/>
            </a:p>
          </p:txBody>
        </p:sp>
        <p:sp>
          <p:nvSpPr>
            <p:cNvPr id="27" name="object 27"/>
            <p:cNvSpPr/>
            <p:nvPr/>
          </p:nvSpPr>
          <p:spPr>
            <a:xfrm>
              <a:off x="11618271" y="1861531"/>
              <a:ext cx="2152650" cy="563245"/>
            </a:xfrm>
            <a:custGeom>
              <a:avLst/>
              <a:gdLst/>
              <a:ahLst/>
              <a:cxnLst/>
              <a:rect l="l" t="t" r="r" b="b"/>
              <a:pathLst>
                <a:path w="2152650" h="563244">
                  <a:moveTo>
                    <a:pt x="0" y="562653"/>
                  </a:moveTo>
                  <a:lnTo>
                    <a:pt x="39716" y="515607"/>
                  </a:lnTo>
                  <a:lnTo>
                    <a:pt x="1223282" y="344753"/>
                  </a:lnTo>
                  <a:lnTo>
                    <a:pt x="1620013" y="137514"/>
                  </a:lnTo>
                  <a:lnTo>
                    <a:pt x="2152321" y="0"/>
                  </a:lnTo>
                </a:path>
              </a:pathLst>
            </a:custGeom>
            <a:ln w="12565">
              <a:solidFill>
                <a:srgbClr val="FBC33C"/>
              </a:solidFill>
            </a:ln>
          </p:spPr>
          <p:txBody>
            <a:bodyPr wrap="square" lIns="0" tIns="0" rIns="0" bIns="0" rtlCol="0"/>
            <a:lstStyle/>
            <a:p>
              <a:endParaRPr/>
            </a:p>
          </p:txBody>
        </p:sp>
        <p:sp>
          <p:nvSpPr>
            <p:cNvPr id="28" name="object 28"/>
            <p:cNvSpPr/>
            <p:nvPr/>
          </p:nvSpPr>
          <p:spPr>
            <a:xfrm>
              <a:off x="14208217" y="3769013"/>
              <a:ext cx="753110" cy="1363345"/>
            </a:xfrm>
            <a:custGeom>
              <a:avLst/>
              <a:gdLst/>
              <a:ahLst/>
              <a:cxnLst/>
              <a:rect l="l" t="t" r="r" b="b"/>
              <a:pathLst>
                <a:path w="753109" h="1363345">
                  <a:moveTo>
                    <a:pt x="0" y="1363120"/>
                  </a:moveTo>
                  <a:lnTo>
                    <a:pt x="21988" y="1234705"/>
                  </a:lnTo>
                  <a:lnTo>
                    <a:pt x="47353" y="1144045"/>
                  </a:lnTo>
                  <a:lnTo>
                    <a:pt x="66859" y="1088322"/>
                  </a:lnTo>
                  <a:lnTo>
                    <a:pt x="90452" y="1044583"/>
                  </a:lnTo>
                  <a:lnTo>
                    <a:pt x="128079" y="989875"/>
                  </a:lnTo>
                  <a:lnTo>
                    <a:pt x="178733" y="913910"/>
                  </a:lnTo>
                  <a:lnTo>
                    <a:pt x="227833" y="834971"/>
                  </a:lnTo>
                  <a:lnTo>
                    <a:pt x="264945" y="772992"/>
                  </a:lnTo>
                  <a:lnTo>
                    <a:pt x="279635" y="747903"/>
                  </a:lnTo>
                  <a:lnTo>
                    <a:pt x="527921" y="357905"/>
                  </a:lnTo>
                  <a:lnTo>
                    <a:pt x="555627" y="291844"/>
                  </a:lnTo>
                  <a:lnTo>
                    <a:pt x="752553" y="0"/>
                  </a:lnTo>
                </a:path>
              </a:pathLst>
            </a:custGeom>
            <a:ln w="12565">
              <a:solidFill>
                <a:srgbClr val="FBC33C"/>
              </a:solidFill>
            </a:ln>
          </p:spPr>
          <p:txBody>
            <a:bodyPr wrap="square" lIns="0" tIns="0" rIns="0" bIns="0" rtlCol="0"/>
            <a:lstStyle/>
            <a:p>
              <a:endParaRPr/>
            </a:p>
          </p:txBody>
        </p:sp>
        <p:sp>
          <p:nvSpPr>
            <p:cNvPr id="29" name="object 29"/>
            <p:cNvSpPr/>
            <p:nvPr/>
          </p:nvSpPr>
          <p:spPr>
            <a:xfrm>
              <a:off x="11362361" y="2027075"/>
              <a:ext cx="295910" cy="350520"/>
            </a:xfrm>
            <a:custGeom>
              <a:avLst/>
              <a:gdLst/>
              <a:ahLst/>
              <a:cxnLst/>
              <a:rect l="l" t="t" r="r" b="b"/>
              <a:pathLst>
                <a:path w="295909" h="350519">
                  <a:moveTo>
                    <a:pt x="295624" y="350062"/>
                  </a:moveTo>
                  <a:lnTo>
                    <a:pt x="0" y="0"/>
                  </a:lnTo>
                </a:path>
              </a:pathLst>
            </a:custGeom>
            <a:ln w="12565">
              <a:solidFill>
                <a:srgbClr val="FBC33C"/>
              </a:solidFill>
            </a:ln>
          </p:spPr>
          <p:txBody>
            <a:bodyPr wrap="square" lIns="0" tIns="0" rIns="0" bIns="0" rtlCol="0"/>
            <a:lstStyle/>
            <a:p>
              <a:endParaRPr/>
            </a:p>
          </p:txBody>
        </p:sp>
        <p:sp>
          <p:nvSpPr>
            <p:cNvPr id="30" name="object 30"/>
            <p:cNvSpPr/>
            <p:nvPr/>
          </p:nvSpPr>
          <p:spPr>
            <a:xfrm>
              <a:off x="10982157" y="7243659"/>
              <a:ext cx="828675" cy="545465"/>
            </a:xfrm>
            <a:custGeom>
              <a:avLst/>
              <a:gdLst/>
              <a:ahLst/>
              <a:cxnLst/>
              <a:rect l="l" t="t" r="r" b="b"/>
              <a:pathLst>
                <a:path w="828675" h="545465">
                  <a:moveTo>
                    <a:pt x="0" y="0"/>
                  </a:moveTo>
                  <a:lnTo>
                    <a:pt x="11455" y="6104"/>
                  </a:lnTo>
                  <a:lnTo>
                    <a:pt x="17706" y="9633"/>
                  </a:lnTo>
                  <a:lnTo>
                    <a:pt x="605646" y="322471"/>
                  </a:lnTo>
                  <a:lnTo>
                    <a:pt x="828205" y="544978"/>
                  </a:lnTo>
                </a:path>
              </a:pathLst>
            </a:custGeom>
            <a:ln w="12565">
              <a:solidFill>
                <a:srgbClr val="FBC33C"/>
              </a:solidFill>
            </a:ln>
          </p:spPr>
          <p:txBody>
            <a:bodyPr wrap="square" lIns="0" tIns="0" rIns="0" bIns="0" rtlCol="0"/>
            <a:lstStyle/>
            <a:p>
              <a:endParaRPr/>
            </a:p>
          </p:txBody>
        </p:sp>
        <p:sp>
          <p:nvSpPr>
            <p:cNvPr id="31" name="object 31"/>
            <p:cNvSpPr/>
            <p:nvPr/>
          </p:nvSpPr>
          <p:spPr>
            <a:xfrm>
              <a:off x="8206044" y="4008752"/>
              <a:ext cx="4007485" cy="3822065"/>
            </a:xfrm>
            <a:custGeom>
              <a:avLst/>
              <a:gdLst/>
              <a:ahLst/>
              <a:cxnLst/>
              <a:rect l="l" t="t" r="r" b="b"/>
              <a:pathLst>
                <a:path w="4007484" h="3822065">
                  <a:moveTo>
                    <a:pt x="592830" y="0"/>
                  </a:moveTo>
                  <a:lnTo>
                    <a:pt x="580545" y="92198"/>
                  </a:lnTo>
                  <a:lnTo>
                    <a:pt x="558747" y="224019"/>
                  </a:lnTo>
                  <a:lnTo>
                    <a:pt x="537954" y="342183"/>
                  </a:lnTo>
                  <a:lnTo>
                    <a:pt x="528685" y="393412"/>
                  </a:lnTo>
                  <a:lnTo>
                    <a:pt x="389663" y="565061"/>
                  </a:lnTo>
                  <a:lnTo>
                    <a:pt x="37695" y="926914"/>
                  </a:lnTo>
                  <a:lnTo>
                    <a:pt x="10149" y="968646"/>
                  </a:lnTo>
                  <a:lnTo>
                    <a:pt x="0" y="1016009"/>
                  </a:lnTo>
                  <a:lnTo>
                    <a:pt x="7394" y="1063881"/>
                  </a:lnTo>
                  <a:lnTo>
                    <a:pt x="32480" y="1107139"/>
                  </a:lnTo>
                  <a:lnTo>
                    <a:pt x="56829" y="1135266"/>
                  </a:lnTo>
                  <a:lnTo>
                    <a:pt x="83860" y="1166518"/>
                  </a:lnTo>
                  <a:lnTo>
                    <a:pt x="113385" y="1200689"/>
                  </a:lnTo>
                  <a:lnTo>
                    <a:pt x="145220" y="1237574"/>
                  </a:lnTo>
                  <a:lnTo>
                    <a:pt x="168726" y="1264038"/>
                  </a:lnTo>
                  <a:lnTo>
                    <a:pt x="195423" y="1292690"/>
                  </a:lnTo>
                  <a:lnTo>
                    <a:pt x="225046" y="1323305"/>
                  </a:lnTo>
                  <a:lnTo>
                    <a:pt x="257328" y="1355657"/>
                  </a:lnTo>
                  <a:lnTo>
                    <a:pt x="292005" y="1389521"/>
                  </a:lnTo>
                  <a:lnTo>
                    <a:pt x="328811" y="1424672"/>
                  </a:lnTo>
                  <a:lnTo>
                    <a:pt x="367480" y="1460884"/>
                  </a:lnTo>
                  <a:lnTo>
                    <a:pt x="407746" y="1497933"/>
                  </a:lnTo>
                  <a:lnTo>
                    <a:pt x="449345" y="1535593"/>
                  </a:lnTo>
                  <a:lnTo>
                    <a:pt x="492010" y="1573638"/>
                  </a:lnTo>
                  <a:lnTo>
                    <a:pt x="535476" y="1611845"/>
                  </a:lnTo>
                  <a:lnTo>
                    <a:pt x="579478" y="1649986"/>
                  </a:lnTo>
                  <a:lnTo>
                    <a:pt x="623749" y="1687838"/>
                  </a:lnTo>
                  <a:lnTo>
                    <a:pt x="668025" y="1725174"/>
                  </a:lnTo>
                  <a:lnTo>
                    <a:pt x="712039" y="1761770"/>
                  </a:lnTo>
                  <a:lnTo>
                    <a:pt x="755526" y="1797400"/>
                  </a:lnTo>
                  <a:lnTo>
                    <a:pt x="793178" y="1827051"/>
                  </a:lnTo>
                  <a:lnTo>
                    <a:pt x="833265" y="1856864"/>
                  </a:lnTo>
                  <a:lnTo>
                    <a:pt x="875454" y="1886731"/>
                  </a:lnTo>
                  <a:lnTo>
                    <a:pt x="919415" y="1916544"/>
                  </a:lnTo>
                  <a:lnTo>
                    <a:pt x="964815" y="1946195"/>
                  </a:lnTo>
                  <a:lnTo>
                    <a:pt x="1011323" y="1975574"/>
                  </a:lnTo>
                  <a:lnTo>
                    <a:pt x="1058609" y="2004573"/>
                  </a:lnTo>
                  <a:lnTo>
                    <a:pt x="1106340" y="2033083"/>
                  </a:lnTo>
                  <a:lnTo>
                    <a:pt x="1154185" y="2060997"/>
                  </a:lnTo>
                  <a:lnTo>
                    <a:pt x="1201812" y="2088204"/>
                  </a:lnTo>
                  <a:lnTo>
                    <a:pt x="1248890" y="2114598"/>
                  </a:lnTo>
                  <a:lnTo>
                    <a:pt x="1295088" y="2140070"/>
                  </a:lnTo>
                  <a:lnTo>
                    <a:pt x="1340073" y="2164510"/>
                  </a:lnTo>
                  <a:lnTo>
                    <a:pt x="1383515" y="2187810"/>
                  </a:lnTo>
                  <a:lnTo>
                    <a:pt x="1425083" y="2209862"/>
                  </a:lnTo>
                  <a:lnTo>
                    <a:pt x="1464444" y="2230557"/>
                  </a:lnTo>
                  <a:lnTo>
                    <a:pt x="1501266" y="2249787"/>
                  </a:lnTo>
                  <a:lnTo>
                    <a:pt x="1535220" y="2267443"/>
                  </a:lnTo>
                  <a:lnTo>
                    <a:pt x="1565973" y="2283417"/>
                  </a:lnTo>
                  <a:lnTo>
                    <a:pt x="1710772" y="2373050"/>
                  </a:lnTo>
                  <a:lnTo>
                    <a:pt x="1849998" y="2477025"/>
                  </a:lnTo>
                  <a:lnTo>
                    <a:pt x="1954737" y="2563072"/>
                  </a:lnTo>
                  <a:lnTo>
                    <a:pt x="1996075" y="2598926"/>
                  </a:lnTo>
                  <a:lnTo>
                    <a:pt x="2195290" y="2713857"/>
                  </a:lnTo>
                  <a:lnTo>
                    <a:pt x="2307372" y="2778294"/>
                  </a:lnTo>
                  <a:lnTo>
                    <a:pt x="2373430" y="2815752"/>
                  </a:lnTo>
                  <a:lnTo>
                    <a:pt x="2434575" y="2849745"/>
                  </a:lnTo>
                  <a:lnTo>
                    <a:pt x="2630647" y="2956864"/>
                  </a:lnTo>
                  <a:lnTo>
                    <a:pt x="2967889" y="3140387"/>
                  </a:lnTo>
                  <a:lnTo>
                    <a:pt x="3287032" y="3313883"/>
                  </a:lnTo>
                  <a:lnTo>
                    <a:pt x="3428806" y="3390922"/>
                  </a:lnTo>
                  <a:lnTo>
                    <a:pt x="3576997" y="3455117"/>
                  </a:lnTo>
                  <a:lnTo>
                    <a:pt x="3659936" y="3491719"/>
                  </a:lnTo>
                  <a:lnTo>
                    <a:pt x="3707814" y="3514411"/>
                  </a:lnTo>
                  <a:lnTo>
                    <a:pt x="3750817" y="3536876"/>
                  </a:lnTo>
                  <a:lnTo>
                    <a:pt x="3795574" y="3566564"/>
                  </a:lnTo>
                  <a:lnTo>
                    <a:pt x="3828219" y="3596880"/>
                  </a:lnTo>
                  <a:lnTo>
                    <a:pt x="3854992" y="3629962"/>
                  </a:lnTo>
                  <a:lnTo>
                    <a:pt x="4007228" y="3821810"/>
                  </a:lnTo>
                </a:path>
              </a:pathLst>
            </a:custGeom>
            <a:ln w="12565">
              <a:solidFill>
                <a:srgbClr val="FBC33C"/>
              </a:solidFill>
            </a:ln>
          </p:spPr>
          <p:txBody>
            <a:bodyPr wrap="square" lIns="0" tIns="0" rIns="0" bIns="0" rtlCol="0"/>
            <a:lstStyle/>
            <a:p>
              <a:endParaRPr/>
            </a:p>
          </p:txBody>
        </p:sp>
        <p:sp>
          <p:nvSpPr>
            <p:cNvPr id="32" name="object 32"/>
            <p:cNvSpPr/>
            <p:nvPr/>
          </p:nvSpPr>
          <p:spPr>
            <a:xfrm>
              <a:off x="11735812" y="6376565"/>
              <a:ext cx="1283335" cy="339725"/>
            </a:xfrm>
            <a:custGeom>
              <a:avLst/>
              <a:gdLst/>
              <a:ahLst/>
              <a:cxnLst/>
              <a:rect l="l" t="t" r="r" b="b"/>
              <a:pathLst>
                <a:path w="1283334" h="339725">
                  <a:moveTo>
                    <a:pt x="0" y="0"/>
                  </a:moveTo>
                  <a:lnTo>
                    <a:pt x="713894" y="184203"/>
                  </a:lnTo>
                  <a:lnTo>
                    <a:pt x="1283196" y="339654"/>
                  </a:lnTo>
                </a:path>
              </a:pathLst>
            </a:custGeom>
            <a:ln w="12565">
              <a:solidFill>
                <a:srgbClr val="FBC33C"/>
              </a:solidFill>
            </a:ln>
          </p:spPr>
          <p:txBody>
            <a:bodyPr wrap="square" lIns="0" tIns="0" rIns="0" bIns="0" rtlCol="0"/>
            <a:lstStyle/>
            <a:p>
              <a:endParaRPr/>
            </a:p>
          </p:txBody>
        </p:sp>
        <p:sp>
          <p:nvSpPr>
            <p:cNvPr id="33" name="object 33"/>
            <p:cNvSpPr/>
            <p:nvPr/>
          </p:nvSpPr>
          <p:spPr>
            <a:xfrm>
              <a:off x="10654789" y="541611"/>
              <a:ext cx="2647950" cy="1991360"/>
            </a:xfrm>
            <a:custGeom>
              <a:avLst/>
              <a:gdLst/>
              <a:ahLst/>
              <a:cxnLst/>
              <a:rect l="l" t="t" r="r" b="b"/>
              <a:pathLst>
                <a:path w="2647950" h="1991360">
                  <a:moveTo>
                    <a:pt x="0" y="1991164"/>
                  </a:moveTo>
                  <a:lnTo>
                    <a:pt x="134816" y="1946933"/>
                  </a:lnTo>
                  <a:lnTo>
                    <a:pt x="213505" y="1918259"/>
                  </a:lnTo>
                  <a:lnTo>
                    <a:pt x="266441" y="1892607"/>
                  </a:lnTo>
                  <a:lnTo>
                    <a:pt x="324000" y="1857440"/>
                  </a:lnTo>
                  <a:lnTo>
                    <a:pt x="391886" y="1803769"/>
                  </a:lnTo>
                  <a:lnTo>
                    <a:pt x="450253" y="1743025"/>
                  </a:lnTo>
                  <a:lnTo>
                    <a:pt x="491122" y="1693307"/>
                  </a:lnTo>
                  <a:lnTo>
                    <a:pt x="506518" y="1672713"/>
                  </a:lnTo>
                  <a:lnTo>
                    <a:pt x="858905" y="1344514"/>
                  </a:lnTo>
                  <a:lnTo>
                    <a:pt x="1553994" y="681371"/>
                  </a:lnTo>
                  <a:lnTo>
                    <a:pt x="1620118" y="623583"/>
                  </a:lnTo>
                  <a:lnTo>
                    <a:pt x="1730062" y="536758"/>
                  </a:lnTo>
                  <a:lnTo>
                    <a:pt x="2389759" y="152382"/>
                  </a:lnTo>
                  <a:lnTo>
                    <a:pt x="2647552" y="0"/>
                  </a:lnTo>
                </a:path>
              </a:pathLst>
            </a:custGeom>
            <a:ln w="12565">
              <a:solidFill>
                <a:srgbClr val="FBC33C"/>
              </a:solidFill>
            </a:ln>
          </p:spPr>
          <p:txBody>
            <a:bodyPr wrap="square" lIns="0" tIns="0" rIns="0" bIns="0" rtlCol="0"/>
            <a:lstStyle/>
            <a:p>
              <a:endParaRPr/>
            </a:p>
          </p:txBody>
        </p:sp>
        <p:sp>
          <p:nvSpPr>
            <p:cNvPr id="34" name="object 34"/>
            <p:cNvSpPr/>
            <p:nvPr/>
          </p:nvSpPr>
          <p:spPr>
            <a:xfrm>
              <a:off x="12882894" y="435532"/>
              <a:ext cx="3666490" cy="5850255"/>
            </a:xfrm>
            <a:custGeom>
              <a:avLst/>
              <a:gdLst/>
              <a:ahLst/>
              <a:cxnLst/>
              <a:rect l="l" t="t" r="r" b="b"/>
              <a:pathLst>
                <a:path w="3666490" h="5850255">
                  <a:moveTo>
                    <a:pt x="3666307" y="5850083"/>
                  </a:moveTo>
                  <a:lnTo>
                    <a:pt x="2657688" y="4229452"/>
                  </a:lnTo>
                  <a:lnTo>
                    <a:pt x="2154499" y="3464836"/>
                  </a:lnTo>
                  <a:lnTo>
                    <a:pt x="2090732" y="3353007"/>
                  </a:lnTo>
                  <a:lnTo>
                    <a:pt x="1464709" y="2340682"/>
                  </a:lnTo>
                  <a:lnTo>
                    <a:pt x="1021550" y="1626913"/>
                  </a:lnTo>
                  <a:lnTo>
                    <a:pt x="779965" y="1264286"/>
                  </a:lnTo>
                  <a:lnTo>
                    <a:pt x="301058" y="482812"/>
                  </a:lnTo>
                  <a:lnTo>
                    <a:pt x="0" y="0"/>
                  </a:lnTo>
                </a:path>
              </a:pathLst>
            </a:custGeom>
            <a:ln w="12565">
              <a:solidFill>
                <a:srgbClr val="FBC33C"/>
              </a:solidFill>
            </a:ln>
          </p:spPr>
          <p:txBody>
            <a:bodyPr wrap="square" lIns="0" tIns="0" rIns="0" bIns="0" rtlCol="0"/>
            <a:lstStyle/>
            <a:p>
              <a:endParaRPr/>
            </a:p>
          </p:txBody>
        </p:sp>
        <p:sp>
          <p:nvSpPr>
            <p:cNvPr id="35" name="object 35"/>
            <p:cNvSpPr/>
            <p:nvPr/>
          </p:nvSpPr>
          <p:spPr>
            <a:xfrm>
              <a:off x="3801062" y="817320"/>
              <a:ext cx="12860020" cy="7613015"/>
            </a:xfrm>
            <a:custGeom>
              <a:avLst/>
              <a:gdLst/>
              <a:ahLst/>
              <a:cxnLst/>
              <a:rect l="l" t="t" r="r" b="b"/>
              <a:pathLst>
                <a:path w="12860019" h="7613015">
                  <a:moveTo>
                    <a:pt x="0" y="0"/>
                  </a:moveTo>
                  <a:lnTo>
                    <a:pt x="761945" y="473786"/>
                  </a:lnTo>
                  <a:lnTo>
                    <a:pt x="798850" y="494325"/>
                  </a:lnTo>
                  <a:lnTo>
                    <a:pt x="837576" y="511188"/>
                  </a:lnTo>
                  <a:lnTo>
                    <a:pt x="979184" y="564820"/>
                  </a:lnTo>
                  <a:lnTo>
                    <a:pt x="2970946" y="1319226"/>
                  </a:lnTo>
                  <a:lnTo>
                    <a:pt x="3313857" y="1474572"/>
                  </a:lnTo>
                  <a:lnTo>
                    <a:pt x="3374420" y="1464929"/>
                  </a:lnTo>
                  <a:lnTo>
                    <a:pt x="3502846" y="1525231"/>
                  </a:lnTo>
                  <a:lnTo>
                    <a:pt x="3550007" y="1569397"/>
                  </a:lnTo>
                  <a:lnTo>
                    <a:pt x="3583393" y="1592558"/>
                  </a:lnTo>
                  <a:lnTo>
                    <a:pt x="3620078" y="1610725"/>
                  </a:lnTo>
                  <a:lnTo>
                    <a:pt x="5130367" y="2372786"/>
                  </a:lnTo>
                  <a:lnTo>
                    <a:pt x="5168429" y="2393152"/>
                  </a:lnTo>
                  <a:lnTo>
                    <a:pt x="5311963" y="2474238"/>
                  </a:lnTo>
                  <a:lnTo>
                    <a:pt x="7206953" y="3568571"/>
                  </a:lnTo>
                  <a:lnTo>
                    <a:pt x="9810968" y="5051155"/>
                  </a:lnTo>
                  <a:lnTo>
                    <a:pt x="9816905" y="5054882"/>
                  </a:lnTo>
                  <a:lnTo>
                    <a:pt x="9827313" y="5062275"/>
                  </a:lnTo>
                  <a:lnTo>
                    <a:pt x="9847652" y="5077314"/>
                  </a:lnTo>
                  <a:lnTo>
                    <a:pt x="9906010" y="5126204"/>
                  </a:lnTo>
                  <a:lnTo>
                    <a:pt x="9941335" y="5159973"/>
                  </a:lnTo>
                  <a:lnTo>
                    <a:pt x="9978959" y="5199906"/>
                  </a:lnTo>
                  <a:lnTo>
                    <a:pt x="10017535" y="5245961"/>
                  </a:lnTo>
                  <a:lnTo>
                    <a:pt x="10055717" y="5298099"/>
                  </a:lnTo>
                  <a:lnTo>
                    <a:pt x="10092155" y="5356280"/>
                  </a:lnTo>
                  <a:lnTo>
                    <a:pt x="10125503" y="5420463"/>
                  </a:lnTo>
                  <a:lnTo>
                    <a:pt x="10143229" y="5456402"/>
                  </a:lnTo>
                  <a:lnTo>
                    <a:pt x="10165528" y="5498409"/>
                  </a:lnTo>
                  <a:lnTo>
                    <a:pt x="10191647" y="5545407"/>
                  </a:lnTo>
                  <a:lnTo>
                    <a:pt x="10220834" y="5596317"/>
                  </a:lnTo>
                  <a:lnTo>
                    <a:pt x="10252337" y="5650062"/>
                  </a:lnTo>
                  <a:lnTo>
                    <a:pt x="10285403" y="5705563"/>
                  </a:lnTo>
                  <a:lnTo>
                    <a:pt x="10319282" y="5761743"/>
                  </a:lnTo>
                  <a:lnTo>
                    <a:pt x="10353220" y="5817523"/>
                  </a:lnTo>
                  <a:lnTo>
                    <a:pt x="10386465" y="5871825"/>
                  </a:lnTo>
                  <a:lnTo>
                    <a:pt x="10418266" y="5923572"/>
                  </a:lnTo>
                  <a:lnTo>
                    <a:pt x="10447871" y="5971686"/>
                  </a:lnTo>
                  <a:lnTo>
                    <a:pt x="10474526" y="6015088"/>
                  </a:lnTo>
                  <a:lnTo>
                    <a:pt x="10497481" y="6052701"/>
                  </a:lnTo>
                  <a:lnTo>
                    <a:pt x="10515983" y="6083446"/>
                  </a:lnTo>
                  <a:lnTo>
                    <a:pt x="10529281" y="6106246"/>
                  </a:lnTo>
                  <a:lnTo>
                    <a:pt x="10536621" y="6120023"/>
                  </a:lnTo>
                  <a:lnTo>
                    <a:pt x="10546167" y="6137517"/>
                  </a:lnTo>
                  <a:lnTo>
                    <a:pt x="10588927" y="6207359"/>
                  </a:lnTo>
                  <a:lnTo>
                    <a:pt x="10618693" y="6254021"/>
                  </a:lnTo>
                  <a:lnTo>
                    <a:pt x="10651753" y="6304721"/>
                  </a:lnTo>
                  <a:lnTo>
                    <a:pt x="10686383" y="6356617"/>
                  </a:lnTo>
                  <a:lnTo>
                    <a:pt x="10720859" y="6406867"/>
                  </a:lnTo>
                  <a:lnTo>
                    <a:pt x="10753458" y="6452628"/>
                  </a:lnTo>
                  <a:lnTo>
                    <a:pt x="10782457" y="6491058"/>
                  </a:lnTo>
                  <a:lnTo>
                    <a:pt x="10827523" y="6541665"/>
                  </a:lnTo>
                  <a:lnTo>
                    <a:pt x="10878213" y="6586343"/>
                  </a:lnTo>
                  <a:lnTo>
                    <a:pt x="10920506" y="6616268"/>
                  </a:lnTo>
                  <a:lnTo>
                    <a:pt x="10965509" y="6642227"/>
                  </a:lnTo>
                  <a:lnTo>
                    <a:pt x="12022450" y="7188199"/>
                  </a:lnTo>
                  <a:lnTo>
                    <a:pt x="12429276" y="7381873"/>
                  </a:lnTo>
                  <a:lnTo>
                    <a:pt x="12652099" y="7490665"/>
                  </a:lnTo>
                  <a:lnTo>
                    <a:pt x="12769410" y="7554386"/>
                  </a:lnTo>
                  <a:lnTo>
                    <a:pt x="12859702" y="7612846"/>
                  </a:lnTo>
                </a:path>
              </a:pathLst>
            </a:custGeom>
            <a:ln w="12565">
              <a:solidFill>
                <a:srgbClr val="FBC33C"/>
              </a:solidFill>
            </a:ln>
          </p:spPr>
          <p:txBody>
            <a:bodyPr wrap="square" lIns="0" tIns="0" rIns="0" bIns="0" rtlCol="0"/>
            <a:lstStyle/>
            <a:p>
              <a:endParaRPr/>
            </a:p>
          </p:txBody>
        </p:sp>
        <p:sp>
          <p:nvSpPr>
            <p:cNvPr id="36" name="object 36"/>
            <p:cNvSpPr/>
            <p:nvPr/>
          </p:nvSpPr>
          <p:spPr>
            <a:xfrm>
              <a:off x="4828992" y="1407967"/>
              <a:ext cx="6183630" cy="8007350"/>
            </a:xfrm>
            <a:custGeom>
              <a:avLst/>
              <a:gdLst/>
              <a:ahLst/>
              <a:cxnLst/>
              <a:rect l="l" t="t" r="r" b="b"/>
              <a:pathLst>
                <a:path w="6183630" h="8007350">
                  <a:moveTo>
                    <a:pt x="30983" y="0"/>
                  </a:moveTo>
                  <a:lnTo>
                    <a:pt x="806" y="194266"/>
                  </a:lnTo>
                  <a:lnTo>
                    <a:pt x="27171" y="473598"/>
                  </a:lnTo>
                  <a:lnTo>
                    <a:pt x="0" y="569333"/>
                  </a:lnTo>
                  <a:lnTo>
                    <a:pt x="20784" y="792373"/>
                  </a:lnTo>
                  <a:lnTo>
                    <a:pt x="58479" y="879721"/>
                  </a:lnTo>
                  <a:lnTo>
                    <a:pt x="61800" y="896635"/>
                  </a:lnTo>
                  <a:lnTo>
                    <a:pt x="71863" y="945059"/>
                  </a:lnTo>
                  <a:lnTo>
                    <a:pt x="86984" y="1012166"/>
                  </a:lnTo>
                  <a:lnTo>
                    <a:pt x="96626" y="1052435"/>
                  </a:lnTo>
                  <a:lnTo>
                    <a:pt x="107755" y="1097024"/>
                  </a:lnTo>
                  <a:lnTo>
                    <a:pt x="120445" y="1145818"/>
                  </a:lnTo>
                  <a:lnTo>
                    <a:pt x="134771" y="1198699"/>
                  </a:lnTo>
                  <a:lnTo>
                    <a:pt x="150805" y="1255551"/>
                  </a:lnTo>
                  <a:lnTo>
                    <a:pt x="168624" y="1316257"/>
                  </a:lnTo>
                  <a:lnTo>
                    <a:pt x="188300" y="1380701"/>
                  </a:lnTo>
                  <a:lnTo>
                    <a:pt x="209908" y="1448766"/>
                  </a:lnTo>
                  <a:lnTo>
                    <a:pt x="233522" y="1520335"/>
                  </a:lnTo>
                  <a:lnTo>
                    <a:pt x="259217" y="1595291"/>
                  </a:lnTo>
                  <a:lnTo>
                    <a:pt x="401632" y="1903421"/>
                  </a:lnTo>
                  <a:lnTo>
                    <a:pt x="584504" y="2207817"/>
                  </a:lnTo>
                  <a:lnTo>
                    <a:pt x="742291" y="2440388"/>
                  </a:lnTo>
                  <a:lnTo>
                    <a:pt x="809451" y="2533043"/>
                  </a:lnTo>
                  <a:lnTo>
                    <a:pt x="826114" y="2563254"/>
                  </a:lnTo>
                  <a:lnTo>
                    <a:pt x="836498" y="2582922"/>
                  </a:lnTo>
                  <a:lnTo>
                    <a:pt x="844950" y="2600684"/>
                  </a:lnTo>
                  <a:lnTo>
                    <a:pt x="855816" y="2625176"/>
                  </a:lnTo>
                  <a:lnTo>
                    <a:pt x="872642" y="2655915"/>
                  </a:lnTo>
                  <a:lnTo>
                    <a:pt x="892080" y="2683592"/>
                  </a:lnTo>
                  <a:lnTo>
                    <a:pt x="908136" y="2703587"/>
                  </a:lnTo>
                  <a:lnTo>
                    <a:pt x="914820" y="2711278"/>
                  </a:lnTo>
                  <a:lnTo>
                    <a:pt x="977226" y="2768606"/>
                  </a:lnTo>
                  <a:lnTo>
                    <a:pt x="1510885" y="3347008"/>
                  </a:lnTo>
                  <a:lnTo>
                    <a:pt x="1605123" y="3504458"/>
                  </a:lnTo>
                  <a:lnTo>
                    <a:pt x="1710262" y="3635501"/>
                  </a:lnTo>
                  <a:lnTo>
                    <a:pt x="1699937" y="3626706"/>
                  </a:lnTo>
                  <a:lnTo>
                    <a:pt x="1926485" y="3846888"/>
                  </a:lnTo>
                  <a:lnTo>
                    <a:pt x="2022116" y="3980674"/>
                  </a:lnTo>
                  <a:lnTo>
                    <a:pt x="2099435" y="4061441"/>
                  </a:lnTo>
                  <a:lnTo>
                    <a:pt x="2143247" y="4107008"/>
                  </a:lnTo>
                  <a:lnTo>
                    <a:pt x="2195294" y="4159663"/>
                  </a:lnTo>
                  <a:lnTo>
                    <a:pt x="2231848" y="4186686"/>
                  </a:lnTo>
                  <a:lnTo>
                    <a:pt x="2300662" y="4215903"/>
                  </a:lnTo>
                  <a:lnTo>
                    <a:pt x="2312319" y="4221616"/>
                  </a:lnTo>
                  <a:lnTo>
                    <a:pt x="2341593" y="4246813"/>
                  </a:lnTo>
                  <a:lnTo>
                    <a:pt x="2367027" y="4279000"/>
                  </a:lnTo>
                  <a:lnTo>
                    <a:pt x="2386105" y="4318716"/>
                  </a:lnTo>
                  <a:lnTo>
                    <a:pt x="2397612" y="4368620"/>
                  </a:lnTo>
                  <a:lnTo>
                    <a:pt x="2401590" y="4382026"/>
                  </a:lnTo>
                  <a:lnTo>
                    <a:pt x="2422826" y="4417834"/>
                  </a:lnTo>
                  <a:lnTo>
                    <a:pt x="2452010" y="4451071"/>
                  </a:lnTo>
                  <a:lnTo>
                    <a:pt x="2489975" y="4494300"/>
                  </a:lnTo>
                  <a:lnTo>
                    <a:pt x="2532832" y="4543086"/>
                  </a:lnTo>
                  <a:lnTo>
                    <a:pt x="2576689" y="4592993"/>
                  </a:lnTo>
                  <a:lnTo>
                    <a:pt x="2617659" y="4639587"/>
                  </a:lnTo>
                  <a:lnTo>
                    <a:pt x="2651850" y="4678434"/>
                  </a:lnTo>
                  <a:lnTo>
                    <a:pt x="2684337" y="4715144"/>
                  </a:lnTo>
                  <a:lnTo>
                    <a:pt x="2747170" y="4787473"/>
                  </a:lnTo>
                  <a:lnTo>
                    <a:pt x="2884209" y="4945799"/>
                  </a:lnTo>
                  <a:lnTo>
                    <a:pt x="3021018" y="5103973"/>
                  </a:lnTo>
                  <a:lnTo>
                    <a:pt x="3083162" y="5175842"/>
                  </a:lnTo>
                  <a:lnTo>
                    <a:pt x="3286193" y="5408756"/>
                  </a:lnTo>
                  <a:lnTo>
                    <a:pt x="3316228" y="5433528"/>
                  </a:lnTo>
                  <a:lnTo>
                    <a:pt x="3351709" y="5447072"/>
                  </a:lnTo>
                  <a:lnTo>
                    <a:pt x="3389648" y="5448769"/>
                  </a:lnTo>
                  <a:lnTo>
                    <a:pt x="3427057" y="5438001"/>
                  </a:lnTo>
                  <a:lnTo>
                    <a:pt x="3633564" y="5339669"/>
                  </a:lnTo>
                  <a:lnTo>
                    <a:pt x="3682762" y="5325787"/>
                  </a:lnTo>
                  <a:lnTo>
                    <a:pt x="3732464" y="5328799"/>
                  </a:lnTo>
                  <a:lnTo>
                    <a:pt x="3778511" y="5347752"/>
                  </a:lnTo>
                  <a:lnTo>
                    <a:pt x="3816742" y="5381689"/>
                  </a:lnTo>
                  <a:lnTo>
                    <a:pt x="4004181" y="5615661"/>
                  </a:lnTo>
                  <a:lnTo>
                    <a:pt x="4923996" y="6680791"/>
                  </a:lnTo>
                  <a:lnTo>
                    <a:pt x="5039388" y="6802328"/>
                  </a:lnTo>
                  <a:lnTo>
                    <a:pt x="5105560" y="6875388"/>
                  </a:lnTo>
                  <a:lnTo>
                    <a:pt x="5147448" y="6929265"/>
                  </a:lnTo>
                  <a:lnTo>
                    <a:pt x="5189988" y="6993253"/>
                  </a:lnTo>
                  <a:lnTo>
                    <a:pt x="5252621" y="7114693"/>
                  </a:lnTo>
                  <a:lnTo>
                    <a:pt x="5323871" y="7279424"/>
                  </a:lnTo>
                  <a:lnTo>
                    <a:pt x="5382325" y="7424456"/>
                  </a:lnTo>
                  <a:lnTo>
                    <a:pt x="5406568" y="7486798"/>
                  </a:lnTo>
                  <a:lnTo>
                    <a:pt x="5442204" y="7569777"/>
                  </a:lnTo>
                  <a:lnTo>
                    <a:pt x="5469337" y="7613984"/>
                  </a:lnTo>
                  <a:lnTo>
                    <a:pt x="5501694" y="7634311"/>
                  </a:lnTo>
                  <a:lnTo>
                    <a:pt x="5553003" y="7645652"/>
                  </a:lnTo>
                  <a:lnTo>
                    <a:pt x="5742840" y="7670269"/>
                  </a:lnTo>
                  <a:lnTo>
                    <a:pt x="5749603" y="7670181"/>
                  </a:lnTo>
                  <a:lnTo>
                    <a:pt x="5755002" y="7670513"/>
                  </a:lnTo>
                  <a:lnTo>
                    <a:pt x="5800951" y="7680849"/>
                  </a:lnTo>
                  <a:lnTo>
                    <a:pt x="5875764" y="7715259"/>
                  </a:lnTo>
                  <a:lnTo>
                    <a:pt x="5919670" y="7746325"/>
                  </a:lnTo>
                  <a:lnTo>
                    <a:pt x="5965912" y="7789145"/>
                  </a:lnTo>
                  <a:lnTo>
                    <a:pt x="6001079" y="7825657"/>
                  </a:lnTo>
                  <a:lnTo>
                    <a:pt x="6038420" y="7863660"/>
                  </a:lnTo>
                  <a:lnTo>
                    <a:pt x="6076619" y="7901964"/>
                  </a:lnTo>
                  <a:lnTo>
                    <a:pt x="6114364" y="7939379"/>
                  </a:lnTo>
                  <a:lnTo>
                    <a:pt x="6150341" y="7974715"/>
                  </a:lnTo>
                  <a:lnTo>
                    <a:pt x="6183235" y="8006782"/>
                  </a:lnTo>
                </a:path>
              </a:pathLst>
            </a:custGeom>
            <a:ln w="12565">
              <a:solidFill>
                <a:srgbClr val="FBC33C"/>
              </a:solidFill>
            </a:ln>
          </p:spPr>
          <p:txBody>
            <a:bodyPr wrap="square" lIns="0" tIns="0" rIns="0" bIns="0" rtlCol="0"/>
            <a:lstStyle/>
            <a:p>
              <a:endParaRPr/>
            </a:p>
          </p:txBody>
        </p:sp>
        <p:sp>
          <p:nvSpPr>
            <p:cNvPr id="37" name="object 37"/>
            <p:cNvSpPr/>
            <p:nvPr/>
          </p:nvSpPr>
          <p:spPr>
            <a:xfrm>
              <a:off x="7601448" y="5645097"/>
              <a:ext cx="3445510" cy="1666875"/>
            </a:xfrm>
            <a:custGeom>
              <a:avLst/>
              <a:gdLst/>
              <a:ahLst/>
              <a:cxnLst/>
              <a:rect l="l" t="t" r="r" b="b"/>
              <a:pathLst>
                <a:path w="3445509" h="1666875">
                  <a:moveTo>
                    <a:pt x="0" y="0"/>
                  </a:moveTo>
                  <a:lnTo>
                    <a:pt x="387213" y="140875"/>
                  </a:lnTo>
                  <a:lnTo>
                    <a:pt x="1325760" y="475912"/>
                  </a:lnTo>
                  <a:lnTo>
                    <a:pt x="1407056" y="515356"/>
                  </a:lnTo>
                  <a:lnTo>
                    <a:pt x="1462591" y="549500"/>
                  </a:lnTo>
                  <a:lnTo>
                    <a:pt x="1513208" y="581159"/>
                  </a:lnTo>
                  <a:lnTo>
                    <a:pt x="1570350" y="617034"/>
                  </a:lnTo>
                  <a:lnTo>
                    <a:pt x="1627485" y="652995"/>
                  </a:lnTo>
                  <a:lnTo>
                    <a:pt x="1678085" y="684909"/>
                  </a:lnTo>
                  <a:lnTo>
                    <a:pt x="1715616" y="708645"/>
                  </a:lnTo>
                  <a:lnTo>
                    <a:pt x="1885856" y="821187"/>
                  </a:lnTo>
                  <a:lnTo>
                    <a:pt x="1994728" y="895720"/>
                  </a:lnTo>
                  <a:lnTo>
                    <a:pt x="2060100" y="941806"/>
                  </a:lnTo>
                  <a:lnTo>
                    <a:pt x="2081905" y="957583"/>
                  </a:lnTo>
                  <a:lnTo>
                    <a:pt x="2255307" y="1068421"/>
                  </a:lnTo>
                  <a:lnTo>
                    <a:pt x="2353975" y="1141980"/>
                  </a:lnTo>
                  <a:lnTo>
                    <a:pt x="2414688" y="1211213"/>
                  </a:lnTo>
                  <a:lnTo>
                    <a:pt x="2474228" y="1309070"/>
                  </a:lnTo>
                  <a:lnTo>
                    <a:pt x="2513247" y="1377455"/>
                  </a:lnTo>
                  <a:lnTo>
                    <a:pt x="2545651" y="1434591"/>
                  </a:lnTo>
                  <a:lnTo>
                    <a:pt x="2573218" y="1481098"/>
                  </a:lnTo>
                  <a:lnTo>
                    <a:pt x="2597727" y="1517597"/>
                  </a:lnTo>
                  <a:lnTo>
                    <a:pt x="2644688" y="1563056"/>
                  </a:lnTo>
                  <a:lnTo>
                    <a:pt x="2700766" y="1575936"/>
                  </a:lnTo>
                  <a:lnTo>
                    <a:pt x="2736670" y="1571711"/>
                  </a:lnTo>
                  <a:lnTo>
                    <a:pt x="2774644" y="1561116"/>
                  </a:lnTo>
                  <a:lnTo>
                    <a:pt x="2813907" y="1544009"/>
                  </a:lnTo>
                  <a:lnTo>
                    <a:pt x="2849477" y="1522117"/>
                  </a:lnTo>
                  <a:lnTo>
                    <a:pt x="2876373" y="1497169"/>
                  </a:lnTo>
                  <a:lnTo>
                    <a:pt x="2943858" y="1445945"/>
                  </a:lnTo>
                  <a:lnTo>
                    <a:pt x="2999185" y="1428497"/>
                  </a:lnTo>
                  <a:lnTo>
                    <a:pt x="3045220" y="1424049"/>
                  </a:lnTo>
                  <a:lnTo>
                    <a:pt x="3086462" y="1428984"/>
                  </a:lnTo>
                  <a:lnTo>
                    <a:pt x="3127412" y="1439683"/>
                  </a:lnTo>
                  <a:lnTo>
                    <a:pt x="3157426" y="1463351"/>
                  </a:lnTo>
                  <a:lnTo>
                    <a:pt x="3170697" y="1503943"/>
                  </a:lnTo>
                  <a:lnTo>
                    <a:pt x="3176127" y="1552119"/>
                  </a:lnTo>
                  <a:lnTo>
                    <a:pt x="3182616" y="1598543"/>
                  </a:lnTo>
                  <a:lnTo>
                    <a:pt x="3199064" y="1633876"/>
                  </a:lnTo>
                  <a:lnTo>
                    <a:pt x="3264682" y="1666524"/>
                  </a:lnTo>
                  <a:lnTo>
                    <a:pt x="3306738" y="1662190"/>
                  </a:lnTo>
                  <a:lnTo>
                    <a:pt x="3343778" y="1642238"/>
                  </a:lnTo>
                  <a:lnTo>
                    <a:pt x="3371068" y="1609369"/>
                  </a:lnTo>
                  <a:lnTo>
                    <a:pt x="3383876" y="1566287"/>
                  </a:lnTo>
                  <a:lnTo>
                    <a:pt x="3416796" y="1175859"/>
                  </a:lnTo>
                  <a:lnTo>
                    <a:pt x="3445193" y="1048365"/>
                  </a:lnTo>
                </a:path>
              </a:pathLst>
            </a:custGeom>
            <a:ln w="20941">
              <a:solidFill>
                <a:srgbClr val="323537"/>
              </a:solidFill>
            </a:ln>
          </p:spPr>
          <p:txBody>
            <a:bodyPr wrap="square" lIns="0" tIns="0" rIns="0" bIns="0" rtlCol="0"/>
            <a:lstStyle/>
            <a:p>
              <a:endParaRPr/>
            </a:p>
          </p:txBody>
        </p:sp>
        <p:sp>
          <p:nvSpPr>
            <p:cNvPr id="38" name="object 38"/>
            <p:cNvSpPr/>
            <p:nvPr/>
          </p:nvSpPr>
          <p:spPr>
            <a:xfrm>
              <a:off x="14051294" y="5336355"/>
              <a:ext cx="1388745" cy="1658620"/>
            </a:xfrm>
            <a:custGeom>
              <a:avLst/>
              <a:gdLst/>
              <a:ahLst/>
              <a:cxnLst/>
              <a:rect l="l" t="t" r="r" b="b"/>
              <a:pathLst>
                <a:path w="1388744" h="1658620">
                  <a:moveTo>
                    <a:pt x="1388355" y="1658106"/>
                  </a:moveTo>
                  <a:lnTo>
                    <a:pt x="1352482" y="1589585"/>
                  </a:lnTo>
                  <a:lnTo>
                    <a:pt x="1329939" y="1543156"/>
                  </a:lnTo>
                  <a:lnTo>
                    <a:pt x="1313453" y="1510844"/>
                  </a:lnTo>
                  <a:lnTo>
                    <a:pt x="1294951" y="1477494"/>
                  </a:lnTo>
                  <a:lnTo>
                    <a:pt x="1266359" y="1427956"/>
                  </a:lnTo>
                  <a:lnTo>
                    <a:pt x="1228923" y="1370833"/>
                  </a:lnTo>
                  <a:lnTo>
                    <a:pt x="1193793" y="1326653"/>
                  </a:lnTo>
                  <a:lnTo>
                    <a:pt x="1167745" y="1298143"/>
                  </a:lnTo>
                  <a:lnTo>
                    <a:pt x="1157556" y="1288034"/>
                  </a:lnTo>
                  <a:lnTo>
                    <a:pt x="1142583" y="1270390"/>
                  </a:lnTo>
                  <a:lnTo>
                    <a:pt x="1138289" y="1265333"/>
                  </a:lnTo>
                  <a:lnTo>
                    <a:pt x="1130960" y="1264118"/>
                  </a:lnTo>
                  <a:lnTo>
                    <a:pt x="1125264" y="1267542"/>
                  </a:lnTo>
                  <a:lnTo>
                    <a:pt x="1116343" y="1270923"/>
                  </a:lnTo>
                  <a:lnTo>
                    <a:pt x="620640" y="707538"/>
                  </a:lnTo>
                  <a:lnTo>
                    <a:pt x="76950" y="58919"/>
                  </a:lnTo>
                  <a:lnTo>
                    <a:pt x="0" y="0"/>
                  </a:lnTo>
                </a:path>
              </a:pathLst>
            </a:custGeom>
            <a:ln w="20941">
              <a:solidFill>
                <a:srgbClr val="FCBB2A"/>
              </a:solidFill>
            </a:ln>
          </p:spPr>
          <p:txBody>
            <a:bodyPr wrap="square" lIns="0" tIns="0" rIns="0" bIns="0" rtlCol="0"/>
            <a:lstStyle/>
            <a:p>
              <a:endParaRPr/>
            </a:p>
          </p:txBody>
        </p:sp>
        <p:sp>
          <p:nvSpPr>
            <p:cNvPr id="39" name="object 39"/>
            <p:cNvSpPr/>
            <p:nvPr/>
          </p:nvSpPr>
          <p:spPr>
            <a:xfrm>
              <a:off x="4780250" y="1382143"/>
              <a:ext cx="8848725" cy="4497705"/>
            </a:xfrm>
            <a:custGeom>
              <a:avLst/>
              <a:gdLst/>
              <a:ahLst/>
              <a:cxnLst/>
              <a:rect l="l" t="t" r="r" b="b"/>
              <a:pathLst>
                <a:path w="8848725" h="4497705">
                  <a:moveTo>
                    <a:pt x="8848128" y="4497454"/>
                  </a:moveTo>
                  <a:lnTo>
                    <a:pt x="8837720" y="4490051"/>
                  </a:lnTo>
                  <a:lnTo>
                    <a:pt x="8831783" y="4486334"/>
                  </a:lnTo>
                  <a:lnTo>
                    <a:pt x="6227768" y="3003751"/>
                  </a:lnTo>
                  <a:lnTo>
                    <a:pt x="4332768" y="1909418"/>
                  </a:lnTo>
                  <a:lnTo>
                    <a:pt x="4189233" y="1828331"/>
                  </a:lnTo>
                  <a:lnTo>
                    <a:pt x="4151182" y="1807965"/>
                  </a:lnTo>
                  <a:lnTo>
                    <a:pt x="2640893" y="1045905"/>
                  </a:lnTo>
                  <a:lnTo>
                    <a:pt x="2620761" y="1036061"/>
                  </a:lnTo>
                  <a:lnTo>
                    <a:pt x="2604204" y="1027738"/>
                  </a:lnTo>
                  <a:lnTo>
                    <a:pt x="2588475" y="1018166"/>
                  </a:lnTo>
                  <a:lnTo>
                    <a:pt x="2570822" y="1004576"/>
                  </a:lnTo>
                  <a:lnTo>
                    <a:pt x="2523661" y="960410"/>
                  </a:lnTo>
                  <a:lnTo>
                    <a:pt x="2395225" y="900108"/>
                  </a:lnTo>
                  <a:lnTo>
                    <a:pt x="2334672" y="909752"/>
                  </a:lnTo>
                  <a:lnTo>
                    <a:pt x="1991761" y="754406"/>
                  </a:lnTo>
                  <a:lnTo>
                    <a:pt x="0" y="0"/>
                  </a:lnTo>
                </a:path>
              </a:pathLst>
            </a:custGeom>
            <a:ln w="20941">
              <a:solidFill>
                <a:srgbClr val="FCBB2A"/>
              </a:solidFill>
            </a:ln>
          </p:spPr>
          <p:txBody>
            <a:bodyPr wrap="square" lIns="0" tIns="0" rIns="0" bIns="0" rtlCol="0"/>
            <a:lstStyle/>
            <a:p>
              <a:endParaRPr/>
            </a:p>
          </p:txBody>
        </p:sp>
        <p:sp>
          <p:nvSpPr>
            <p:cNvPr id="40" name="object 40"/>
            <p:cNvSpPr/>
            <p:nvPr/>
          </p:nvSpPr>
          <p:spPr>
            <a:xfrm>
              <a:off x="8833178" y="7023624"/>
              <a:ext cx="1769110" cy="2058670"/>
            </a:xfrm>
            <a:custGeom>
              <a:avLst/>
              <a:gdLst/>
              <a:ahLst/>
              <a:cxnLst/>
              <a:rect l="l" t="t" r="r" b="b"/>
              <a:pathLst>
                <a:path w="1769109" h="2058670">
                  <a:moveTo>
                    <a:pt x="0" y="0"/>
                  </a:moveTo>
                  <a:lnTo>
                    <a:pt x="919814" y="1065140"/>
                  </a:lnTo>
                  <a:lnTo>
                    <a:pt x="1035207" y="1186677"/>
                  </a:lnTo>
                  <a:lnTo>
                    <a:pt x="1101378" y="1259736"/>
                  </a:lnTo>
                  <a:lnTo>
                    <a:pt x="1143266" y="1313610"/>
                  </a:lnTo>
                  <a:lnTo>
                    <a:pt x="1185806" y="1377591"/>
                  </a:lnTo>
                  <a:lnTo>
                    <a:pt x="1248435" y="1499033"/>
                  </a:lnTo>
                  <a:lnTo>
                    <a:pt x="1319686" y="1663768"/>
                  </a:lnTo>
                  <a:lnTo>
                    <a:pt x="1378142" y="1808803"/>
                  </a:lnTo>
                  <a:lnTo>
                    <a:pt x="1402386" y="1871147"/>
                  </a:lnTo>
                  <a:lnTo>
                    <a:pt x="1438022" y="1954120"/>
                  </a:lnTo>
                  <a:lnTo>
                    <a:pt x="1465154" y="1998325"/>
                  </a:lnTo>
                  <a:lnTo>
                    <a:pt x="1497508" y="2018654"/>
                  </a:lnTo>
                  <a:lnTo>
                    <a:pt x="1548811" y="2030001"/>
                  </a:lnTo>
                  <a:lnTo>
                    <a:pt x="1738659" y="2054618"/>
                  </a:lnTo>
                  <a:lnTo>
                    <a:pt x="1745415" y="2054530"/>
                  </a:lnTo>
                  <a:lnTo>
                    <a:pt x="1750811" y="2054862"/>
                  </a:lnTo>
                  <a:lnTo>
                    <a:pt x="1757678" y="2055938"/>
                  </a:lnTo>
                  <a:lnTo>
                    <a:pt x="1768846" y="2058083"/>
                  </a:lnTo>
                </a:path>
              </a:pathLst>
            </a:custGeom>
            <a:ln w="20941">
              <a:solidFill>
                <a:srgbClr val="FCBB2A"/>
              </a:solidFill>
            </a:ln>
          </p:spPr>
          <p:txBody>
            <a:bodyPr wrap="square" lIns="0" tIns="0" rIns="0" bIns="0" rtlCol="0"/>
            <a:lstStyle/>
            <a:p>
              <a:endParaRPr/>
            </a:p>
          </p:txBody>
        </p:sp>
        <p:sp>
          <p:nvSpPr>
            <p:cNvPr id="41" name="object 41"/>
            <p:cNvSpPr/>
            <p:nvPr/>
          </p:nvSpPr>
          <p:spPr>
            <a:xfrm>
              <a:off x="4792141" y="1366924"/>
              <a:ext cx="3810" cy="17145"/>
            </a:xfrm>
            <a:custGeom>
              <a:avLst/>
              <a:gdLst/>
              <a:ahLst/>
              <a:cxnLst/>
              <a:rect l="l" t="t" r="r" b="b"/>
              <a:pathLst>
                <a:path w="3810" h="17144">
                  <a:moveTo>
                    <a:pt x="3497" y="16742"/>
                  </a:moveTo>
                  <a:lnTo>
                    <a:pt x="1518" y="10627"/>
                  </a:lnTo>
                  <a:lnTo>
                    <a:pt x="0" y="0"/>
                  </a:lnTo>
                </a:path>
              </a:pathLst>
            </a:custGeom>
            <a:ln w="20941">
              <a:solidFill>
                <a:srgbClr val="FCBB2A"/>
              </a:solidFill>
            </a:ln>
          </p:spPr>
          <p:txBody>
            <a:bodyPr wrap="square" lIns="0" tIns="0" rIns="0" bIns="0" rtlCol="0"/>
            <a:lstStyle/>
            <a:p>
              <a:endParaRPr/>
            </a:p>
          </p:txBody>
        </p:sp>
        <p:sp>
          <p:nvSpPr>
            <p:cNvPr id="42" name="object 42"/>
            <p:cNvSpPr/>
            <p:nvPr/>
          </p:nvSpPr>
          <p:spPr>
            <a:xfrm>
              <a:off x="9721036" y="2415817"/>
              <a:ext cx="4330700" cy="2921000"/>
            </a:xfrm>
            <a:custGeom>
              <a:avLst/>
              <a:gdLst/>
              <a:ahLst/>
              <a:cxnLst/>
              <a:rect l="l" t="t" r="r" b="b"/>
              <a:pathLst>
                <a:path w="4330700" h="2921000">
                  <a:moveTo>
                    <a:pt x="4330255" y="2920539"/>
                  </a:moveTo>
                  <a:lnTo>
                    <a:pt x="4294570" y="2875315"/>
                  </a:lnTo>
                  <a:lnTo>
                    <a:pt x="4257545" y="2797694"/>
                  </a:lnTo>
                  <a:lnTo>
                    <a:pt x="4169621" y="2678211"/>
                  </a:lnTo>
                  <a:lnTo>
                    <a:pt x="4082996" y="2562749"/>
                  </a:lnTo>
                  <a:lnTo>
                    <a:pt x="3559148" y="1918349"/>
                  </a:lnTo>
                  <a:lnTo>
                    <a:pt x="3441874" y="1769611"/>
                  </a:lnTo>
                  <a:lnTo>
                    <a:pt x="3125779" y="1362733"/>
                  </a:lnTo>
                  <a:lnTo>
                    <a:pt x="2534572" y="658985"/>
                  </a:lnTo>
                  <a:lnTo>
                    <a:pt x="2094836" y="119074"/>
                  </a:lnTo>
                  <a:lnTo>
                    <a:pt x="2085586" y="110138"/>
                  </a:lnTo>
                  <a:lnTo>
                    <a:pt x="2074583" y="103845"/>
                  </a:lnTo>
                  <a:lnTo>
                    <a:pt x="2062398" y="100527"/>
                  </a:lnTo>
                  <a:lnTo>
                    <a:pt x="2049602" y="100520"/>
                  </a:lnTo>
                  <a:lnTo>
                    <a:pt x="2043316" y="101091"/>
                  </a:lnTo>
                  <a:lnTo>
                    <a:pt x="2036248" y="101114"/>
                  </a:lnTo>
                  <a:lnTo>
                    <a:pt x="1994782" y="90344"/>
                  </a:lnTo>
                  <a:lnTo>
                    <a:pt x="1958639" y="61473"/>
                  </a:lnTo>
                  <a:lnTo>
                    <a:pt x="1945333" y="40993"/>
                  </a:lnTo>
                  <a:lnTo>
                    <a:pt x="1942956" y="37014"/>
                  </a:lnTo>
                  <a:lnTo>
                    <a:pt x="1910017" y="6905"/>
                  </a:lnTo>
                  <a:lnTo>
                    <a:pt x="1880330" y="0"/>
                  </a:lnTo>
                  <a:lnTo>
                    <a:pt x="1871963" y="1036"/>
                  </a:lnTo>
                  <a:lnTo>
                    <a:pt x="1192989" y="84835"/>
                  </a:lnTo>
                  <a:lnTo>
                    <a:pt x="0" y="1231983"/>
                  </a:lnTo>
                </a:path>
              </a:pathLst>
            </a:custGeom>
            <a:ln w="20941">
              <a:solidFill>
                <a:srgbClr val="FCBB2A"/>
              </a:solidFill>
            </a:ln>
          </p:spPr>
          <p:txBody>
            <a:bodyPr wrap="square" lIns="0" tIns="0" rIns="0" bIns="0" rtlCol="0"/>
            <a:lstStyle/>
            <a:p>
              <a:endParaRPr/>
            </a:p>
          </p:txBody>
        </p:sp>
        <p:sp>
          <p:nvSpPr>
            <p:cNvPr id="43" name="object 43"/>
            <p:cNvSpPr/>
            <p:nvPr/>
          </p:nvSpPr>
          <p:spPr>
            <a:xfrm>
              <a:off x="13371720" y="2769282"/>
              <a:ext cx="962025" cy="1451610"/>
            </a:xfrm>
            <a:custGeom>
              <a:avLst/>
              <a:gdLst/>
              <a:ahLst/>
              <a:cxnLst/>
              <a:rect l="l" t="t" r="r" b="b"/>
              <a:pathLst>
                <a:path w="962025" h="1451610">
                  <a:moveTo>
                    <a:pt x="961740" y="0"/>
                  </a:moveTo>
                  <a:lnTo>
                    <a:pt x="60008" y="1364932"/>
                  </a:lnTo>
                  <a:lnTo>
                    <a:pt x="0" y="1451055"/>
                  </a:lnTo>
                </a:path>
              </a:pathLst>
            </a:custGeom>
            <a:ln w="20941">
              <a:solidFill>
                <a:srgbClr val="FCBB2A"/>
              </a:solidFill>
            </a:ln>
          </p:spPr>
          <p:txBody>
            <a:bodyPr wrap="square" lIns="0" tIns="0" rIns="0" bIns="0" rtlCol="0"/>
            <a:lstStyle/>
            <a:p>
              <a:endParaRPr/>
            </a:p>
          </p:txBody>
        </p:sp>
        <p:sp>
          <p:nvSpPr>
            <p:cNvPr id="44" name="object 44"/>
            <p:cNvSpPr/>
            <p:nvPr/>
          </p:nvSpPr>
          <p:spPr>
            <a:xfrm>
              <a:off x="13866365" y="3483360"/>
              <a:ext cx="805815" cy="757555"/>
            </a:xfrm>
            <a:custGeom>
              <a:avLst/>
              <a:gdLst/>
              <a:ahLst/>
              <a:cxnLst/>
              <a:rect l="l" t="t" r="r" b="b"/>
              <a:pathLst>
                <a:path w="805815" h="757554">
                  <a:moveTo>
                    <a:pt x="805588" y="757442"/>
                  </a:moveTo>
                  <a:lnTo>
                    <a:pt x="697894" y="674492"/>
                  </a:lnTo>
                  <a:lnTo>
                    <a:pt x="641938" y="570160"/>
                  </a:lnTo>
                  <a:lnTo>
                    <a:pt x="376742" y="331152"/>
                  </a:lnTo>
                  <a:lnTo>
                    <a:pt x="0" y="0"/>
                  </a:lnTo>
                </a:path>
              </a:pathLst>
            </a:custGeom>
            <a:ln w="20941">
              <a:solidFill>
                <a:srgbClr val="FCBB2A"/>
              </a:solidFill>
            </a:ln>
          </p:spPr>
          <p:txBody>
            <a:bodyPr wrap="square" lIns="0" tIns="0" rIns="0" bIns="0" rtlCol="0"/>
            <a:lstStyle/>
            <a:p>
              <a:endParaRPr/>
            </a:p>
          </p:txBody>
        </p:sp>
        <p:sp>
          <p:nvSpPr>
            <p:cNvPr id="45" name="object 45"/>
            <p:cNvSpPr/>
            <p:nvPr/>
          </p:nvSpPr>
          <p:spPr>
            <a:xfrm>
              <a:off x="12647295" y="4361875"/>
              <a:ext cx="633730" cy="940435"/>
            </a:xfrm>
            <a:custGeom>
              <a:avLst/>
              <a:gdLst/>
              <a:ahLst/>
              <a:cxnLst/>
              <a:rect l="l" t="t" r="r" b="b"/>
              <a:pathLst>
                <a:path w="633730" h="940435">
                  <a:moveTo>
                    <a:pt x="0" y="939992"/>
                  </a:moveTo>
                  <a:lnTo>
                    <a:pt x="347057" y="417725"/>
                  </a:lnTo>
                  <a:lnTo>
                    <a:pt x="338038" y="408146"/>
                  </a:lnTo>
                  <a:lnTo>
                    <a:pt x="331840" y="401171"/>
                  </a:lnTo>
                  <a:lnTo>
                    <a:pt x="295568" y="342407"/>
                  </a:lnTo>
                  <a:lnTo>
                    <a:pt x="280308" y="290427"/>
                  </a:lnTo>
                  <a:lnTo>
                    <a:pt x="273468" y="233594"/>
                  </a:lnTo>
                  <a:lnTo>
                    <a:pt x="277875" y="180031"/>
                  </a:lnTo>
                  <a:lnTo>
                    <a:pt x="296357" y="137859"/>
                  </a:lnTo>
                  <a:lnTo>
                    <a:pt x="324800" y="105448"/>
                  </a:lnTo>
                  <a:lnTo>
                    <a:pt x="355341" y="80041"/>
                  </a:lnTo>
                  <a:lnTo>
                    <a:pt x="390894" y="60814"/>
                  </a:lnTo>
                  <a:lnTo>
                    <a:pt x="434375" y="46942"/>
                  </a:lnTo>
                  <a:lnTo>
                    <a:pt x="488697" y="37600"/>
                  </a:lnTo>
                  <a:lnTo>
                    <a:pt x="565616" y="25152"/>
                  </a:lnTo>
                  <a:lnTo>
                    <a:pt x="609419" y="12957"/>
                  </a:lnTo>
                  <a:lnTo>
                    <a:pt x="629104" y="3684"/>
                  </a:lnTo>
                  <a:lnTo>
                    <a:pt x="633666" y="0"/>
                  </a:lnTo>
                </a:path>
              </a:pathLst>
            </a:custGeom>
            <a:ln w="20941">
              <a:solidFill>
                <a:srgbClr val="FCBB2A"/>
              </a:solidFill>
            </a:ln>
          </p:spPr>
          <p:txBody>
            <a:bodyPr wrap="square" lIns="0" tIns="0" rIns="0" bIns="0" rtlCol="0"/>
            <a:lstStyle/>
            <a:p>
              <a:endParaRPr/>
            </a:p>
          </p:txBody>
        </p:sp>
        <p:sp>
          <p:nvSpPr>
            <p:cNvPr id="46" name="object 46"/>
            <p:cNvSpPr/>
            <p:nvPr/>
          </p:nvSpPr>
          <p:spPr>
            <a:xfrm>
              <a:off x="12224529" y="1216574"/>
              <a:ext cx="1828800" cy="2266950"/>
            </a:xfrm>
            <a:custGeom>
              <a:avLst/>
              <a:gdLst/>
              <a:ahLst/>
              <a:cxnLst/>
              <a:rect l="l" t="t" r="r" b="b"/>
              <a:pathLst>
                <a:path w="1828800" h="2266950">
                  <a:moveTo>
                    <a:pt x="0" y="0"/>
                  </a:moveTo>
                  <a:lnTo>
                    <a:pt x="170790" y="137126"/>
                  </a:lnTo>
                  <a:lnTo>
                    <a:pt x="458268" y="261897"/>
                  </a:lnTo>
                  <a:lnTo>
                    <a:pt x="724920" y="709821"/>
                  </a:lnTo>
                  <a:lnTo>
                    <a:pt x="806101" y="966619"/>
                  </a:lnTo>
                  <a:lnTo>
                    <a:pt x="819187" y="989856"/>
                  </a:lnTo>
                  <a:lnTo>
                    <a:pt x="839651" y="1005372"/>
                  </a:lnTo>
                  <a:lnTo>
                    <a:pt x="864530" y="1011739"/>
                  </a:lnTo>
                  <a:lnTo>
                    <a:pt x="890862" y="1007529"/>
                  </a:lnTo>
                  <a:lnTo>
                    <a:pt x="898171" y="1004733"/>
                  </a:lnTo>
                  <a:lnTo>
                    <a:pt x="933147" y="999254"/>
                  </a:lnTo>
                  <a:lnTo>
                    <a:pt x="974318" y="1004139"/>
                  </a:lnTo>
                  <a:lnTo>
                    <a:pt x="1012178" y="1018413"/>
                  </a:lnTo>
                  <a:lnTo>
                    <a:pt x="1037224" y="1041099"/>
                  </a:lnTo>
                  <a:lnTo>
                    <a:pt x="1154237" y="1237752"/>
                  </a:lnTo>
                  <a:lnTo>
                    <a:pt x="1251480" y="1324378"/>
                  </a:lnTo>
                  <a:lnTo>
                    <a:pt x="1391716" y="1573135"/>
                  </a:lnTo>
                  <a:lnTo>
                    <a:pt x="1467190" y="1631866"/>
                  </a:lnTo>
                  <a:lnTo>
                    <a:pt x="1828541" y="1977845"/>
                  </a:lnTo>
                  <a:lnTo>
                    <a:pt x="1641834" y="2266779"/>
                  </a:lnTo>
                </a:path>
              </a:pathLst>
            </a:custGeom>
            <a:ln w="20941">
              <a:solidFill>
                <a:srgbClr val="FCBB2A"/>
              </a:solidFill>
            </a:ln>
          </p:spPr>
          <p:txBody>
            <a:bodyPr wrap="square" lIns="0" tIns="0" rIns="0" bIns="0" rtlCol="0"/>
            <a:lstStyle/>
            <a:p>
              <a:endParaRPr/>
            </a:p>
          </p:txBody>
        </p:sp>
        <p:sp>
          <p:nvSpPr>
            <p:cNvPr id="47" name="object 47"/>
            <p:cNvSpPr/>
            <p:nvPr/>
          </p:nvSpPr>
          <p:spPr>
            <a:xfrm>
              <a:off x="13280963" y="4220346"/>
              <a:ext cx="90805" cy="141605"/>
            </a:xfrm>
            <a:custGeom>
              <a:avLst/>
              <a:gdLst/>
              <a:ahLst/>
              <a:cxnLst/>
              <a:rect l="l" t="t" r="r" b="b"/>
              <a:pathLst>
                <a:path w="90805" h="141604">
                  <a:moveTo>
                    <a:pt x="0" y="141524"/>
                  </a:moveTo>
                  <a:lnTo>
                    <a:pt x="90751" y="0"/>
                  </a:lnTo>
                </a:path>
              </a:pathLst>
            </a:custGeom>
            <a:ln w="20941">
              <a:solidFill>
                <a:srgbClr val="FCBB2A"/>
              </a:solidFill>
            </a:ln>
          </p:spPr>
          <p:txBody>
            <a:bodyPr wrap="square" lIns="0" tIns="0" rIns="0" bIns="0" rtlCol="0"/>
            <a:lstStyle/>
            <a:p>
              <a:endParaRPr/>
            </a:p>
          </p:txBody>
        </p:sp>
        <p:sp>
          <p:nvSpPr>
            <p:cNvPr id="48" name="object 48"/>
            <p:cNvSpPr/>
            <p:nvPr/>
          </p:nvSpPr>
          <p:spPr>
            <a:xfrm>
              <a:off x="10496838" y="5126824"/>
              <a:ext cx="3709035" cy="3947795"/>
            </a:xfrm>
            <a:custGeom>
              <a:avLst/>
              <a:gdLst/>
              <a:ahLst/>
              <a:cxnLst/>
              <a:rect l="l" t="t" r="r" b="b"/>
              <a:pathLst>
                <a:path w="3709034" h="3947795">
                  <a:moveTo>
                    <a:pt x="0" y="3943597"/>
                  </a:moveTo>
                  <a:lnTo>
                    <a:pt x="42507" y="3947191"/>
                  </a:lnTo>
                  <a:lnTo>
                    <a:pt x="80297" y="3945525"/>
                  </a:lnTo>
                  <a:lnTo>
                    <a:pt x="115113" y="3935473"/>
                  </a:lnTo>
                  <a:lnTo>
                    <a:pt x="148697" y="3913912"/>
                  </a:lnTo>
                  <a:lnTo>
                    <a:pt x="213155" y="3877285"/>
                  </a:lnTo>
                  <a:lnTo>
                    <a:pt x="488403" y="3695248"/>
                  </a:lnTo>
                  <a:lnTo>
                    <a:pt x="561564" y="3640915"/>
                  </a:lnTo>
                  <a:lnTo>
                    <a:pt x="573490" y="3599754"/>
                  </a:lnTo>
                  <a:lnTo>
                    <a:pt x="663121" y="3530698"/>
                  </a:lnTo>
                  <a:lnTo>
                    <a:pt x="674869" y="3475831"/>
                  </a:lnTo>
                  <a:lnTo>
                    <a:pt x="673476" y="3417204"/>
                  </a:lnTo>
                  <a:lnTo>
                    <a:pt x="851921" y="3293313"/>
                  </a:lnTo>
                  <a:lnTo>
                    <a:pt x="830969" y="3159495"/>
                  </a:lnTo>
                  <a:lnTo>
                    <a:pt x="1279416" y="2796909"/>
                  </a:lnTo>
                  <a:lnTo>
                    <a:pt x="1270306" y="2696640"/>
                  </a:lnTo>
                  <a:lnTo>
                    <a:pt x="1483850" y="2499473"/>
                  </a:lnTo>
                  <a:lnTo>
                    <a:pt x="1557879" y="2489170"/>
                  </a:lnTo>
                  <a:lnTo>
                    <a:pt x="1986662" y="2187839"/>
                  </a:lnTo>
                  <a:lnTo>
                    <a:pt x="1953668" y="2127631"/>
                  </a:lnTo>
                  <a:lnTo>
                    <a:pt x="2412418" y="1715979"/>
                  </a:lnTo>
                  <a:lnTo>
                    <a:pt x="2439142" y="1689701"/>
                  </a:lnTo>
                  <a:lnTo>
                    <a:pt x="2458884" y="1666485"/>
                  </a:lnTo>
                  <a:lnTo>
                    <a:pt x="2474552" y="1644900"/>
                  </a:lnTo>
                  <a:lnTo>
                    <a:pt x="2489055" y="1623510"/>
                  </a:lnTo>
                  <a:lnTo>
                    <a:pt x="2673688" y="1329247"/>
                  </a:lnTo>
                  <a:lnTo>
                    <a:pt x="2939711" y="938599"/>
                  </a:lnTo>
                  <a:lnTo>
                    <a:pt x="2977262" y="896381"/>
                  </a:lnTo>
                  <a:lnTo>
                    <a:pt x="3024347" y="865156"/>
                  </a:lnTo>
                  <a:lnTo>
                    <a:pt x="3030808" y="861994"/>
                  </a:lnTo>
                  <a:lnTo>
                    <a:pt x="3055636" y="847621"/>
                  </a:lnTo>
                  <a:lnTo>
                    <a:pt x="3098108" y="809635"/>
                  </a:lnTo>
                  <a:lnTo>
                    <a:pt x="3124533" y="726281"/>
                  </a:lnTo>
                  <a:lnTo>
                    <a:pt x="3130564" y="667895"/>
                  </a:lnTo>
                  <a:lnTo>
                    <a:pt x="3132001" y="659650"/>
                  </a:lnTo>
                  <a:lnTo>
                    <a:pt x="3134557" y="651728"/>
                  </a:lnTo>
                  <a:lnTo>
                    <a:pt x="3138187" y="644239"/>
                  </a:lnTo>
                  <a:lnTo>
                    <a:pt x="3142846" y="637289"/>
                  </a:lnTo>
                  <a:lnTo>
                    <a:pt x="3168248" y="602999"/>
                  </a:lnTo>
                  <a:lnTo>
                    <a:pt x="3199769" y="558194"/>
                  </a:lnTo>
                  <a:lnTo>
                    <a:pt x="3235297" y="506446"/>
                  </a:lnTo>
                  <a:lnTo>
                    <a:pt x="3272716" y="451328"/>
                  </a:lnTo>
                  <a:lnTo>
                    <a:pt x="3309912" y="396412"/>
                  </a:lnTo>
                  <a:lnTo>
                    <a:pt x="3344771" y="345268"/>
                  </a:lnTo>
                  <a:lnTo>
                    <a:pt x="3375178" y="301471"/>
                  </a:lnTo>
                  <a:lnTo>
                    <a:pt x="3399018" y="268591"/>
                  </a:lnTo>
                  <a:lnTo>
                    <a:pt x="3461224" y="213406"/>
                  </a:lnTo>
                  <a:lnTo>
                    <a:pt x="3519956" y="175538"/>
                  </a:lnTo>
                  <a:lnTo>
                    <a:pt x="3558750" y="156989"/>
                  </a:lnTo>
                  <a:lnTo>
                    <a:pt x="3609591" y="119640"/>
                  </a:lnTo>
                  <a:lnTo>
                    <a:pt x="3658103" y="67100"/>
                  </a:lnTo>
                  <a:lnTo>
                    <a:pt x="3694435" y="20256"/>
                  </a:lnTo>
                  <a:lnTo>
                    <a:pt x="3708735" y="0"/>
                  </a:lnTo>
                </a:path>
              </a:pathLst>
            </a:custGeom>
            <a:ln w="20941">
              <a:solidFill>
                <a:srgbClr val="FCBB2A"/>
              </a:solidFill>
            </a:ln>
          </p:spPr>
          <p:txBody>
            <a:bodyPr wrap="square" lIns="0" tIns="0" rIns="0" bIns="0" rtlCol="0"/>
            <a:lstStyle/>
            <a:p>
              <a:endParaRPr/>
            </a:p>
          </p:txBody>
        </p:sp>
        <p:sp>
          <p:nvSpPr>
            <p:cNvPr id="49" name="object 49"/>
            <p:cNvSpPr/>
            <p:nvPr/>
          </p:nvSpPr>
          <p:spPr>
            <a:xfrm>
              <a:off x="8435524" y="6085781"/>
              <a:ext cx="395605" cy="1064260"/>
            </a:xfrm>
            <a:custGeom>
              <a:avLst/>
              <a:gdLst/>
              <a:ahLst/>
              <a:cxnLst/>
              <a:rect l="l" t="t" r="r" b="b"/>
              <a:pathLst>
                <a:path w="395604" h="1064259">
                  <a:moveTo>
                    <a:pt x="0" y="1063674"/>
                  </a:moveTo>
                  <a:lnTo>
                    <a:pt x="395254" y="0"/>
                  </a:lnTo>
                </a:path>
              </a:pathLst>
            </a:custGeom>
            <a:ln w="20941">
              <a:solidFill>
                <a:srgbClr val="FCBB2A"/>
              </a:solidFill>
            </a:ln>
          </p:spPr>
          <p:txBody>
            <a:bodyPr wrap="square" lIns="0" tIns="0" rIns="0" bIns="0" rtlCol="0"/>
            <a:lstStyle/>
            <a:p>
              <a:endParaRPr/>
            </a:p>
          </p:txBody>
        </p:sp>
        <p:sp>
          <p:nvSpPr>
            <p:cNvPr id="50" name="object 50"/>
            <p:cNvSpPr/>
            <p:nvPr/>
          </p:nvSpPr>
          <p:spPr>
            <a:xfrm>
              <a:off x="14208217" y="3769013"/>
              <a:ext cx="753110" cy="1363345"/>
            </a:xfrm>
            <a:custGeom>
              <a:avLst/>
              <a:gdLst/>
              <a:ahLst/>
              <a:cxnLst/>
              <a:rect l="l" t="t" r="r" b="b"/>
              <a:pathLst>
                <a:path w="753109" h="1363345">
                  <a:moveTo>
                    <a:pt x="0" y="1363120"/>
                  </a:moveTo>
                  <a:lnTo>
                    <a:pt x="21988" y="1234705"/>
                  </a:lnTo>
                  <a:lnTo>
                    <a:pt x="47353" y="1144045"/>
                  </a:lnTo>
                  <a:lnTo>
                    <a:pt x="66859" y="1088322"/>
                  </a:lnTo>
                  <a:lnTo>
                    <a:pt x="90452" y="1044583"/>
                  </a:lnTo>
                  <a:lnTo>
                    <a:pt x="128079" y="989875"/>
                  </a:lnTo>
                  <a:lnTo>
                    <a:pt x="178733" y="913910"/>
                  </a:lnTo>
                  <a:lnTo>
                    <a:pt x="227833" y="834971"/>
                  </a:lnTo>
                  <a:lnTo>
                    <a:pt x="264945" y="772992"/>
                  </a:lnTo>
                  <a:lnTo>
                    <a:pt x="279635" y="747903"/>
                  </a:lnTo>
                  <a:lnTo>
                    <a:pt x="527921" y="357905"/>
                  </a:lnTo>
                  <a:lnTo>
                    <a:pt x="555627" y="291844"/>
                  </a:lnTo>
                  <a:lnTo>
                    <a:pt x="752553" y="0"/>
                  </a:lnTo>
                </a:path>
              </a:pathLst>
            </a:custGeom>
            <a:ln w="20941">
              <a:solidFill>
                <a:srgbClr val="FCBB2A"/>
              </a:solidFill>
            </a:ln>
          </p:spPr>
          <p:txBody>
            <a:bodyPr wrap="square" lIns="0" tIns="0" rIns="0" bIns="0" rtlCol="0"/>
            <a:lstStyle/>
            <a:p>
              <a:endParaRPr/>
            </a:p>
          </p:txBody>
        </p:sp>
        <p:sp>
          <p:nvSpPr>
            <p:cNvPr id="51" name="object 51"/>
            <p:cNvSpPr/>
            <p:nvPr/>
          </p:nvSpPr>
          <p:spPr>
            <a:xfrm>
              <a:off x="7078238" y="4387761"/>
              <a:ext cx="4657725" cy="1988820"/>
            </a:xfrm>
            <a:custGeom>
              <a:avLst/>
              <a:gdLst/>
              <a:ahLst/>
              <a:cxnLst/>
              <a:rect l="l" t="t" r="r" b="b"/>
              <a:pathLst>
                <a:path w="4657725" h="1988820">
                  <a:moveTo>
                    <a:pt x="0" y="1072443"/>
                  </a:moveTo>
                  <a:lnTo>
                    <a:pt x="12409" y="1018664"/>
                  </a:lnTo>
                  <a:lnTo>
                    <a:pt x="51663" y="913841"/>
                  </a:lnTo>
                  <a:lnTo>
                    <a:pt x="97620" y="841059"/>
                  </a:lnTo>
                  <a:lnTo>
                    <a:pt x="131347" y="797290"/>
                  </a:lnTo>
                  <a:lnTo>
                    <a:pt x="163469" y="758138"/>
                  </a:lnTo>
                  <a:lnTo>
                    <a:pt x="383401" y="518596"/>
                  </a:lnTo>
                  <a:lnTo>
                    <a:pt x="420088" y="480447"/>
                  </a:lnTo>
                  <a:lnTo>
                    <a:pt x="458242" y="443827"/>
                  </a:lnTo>
                  <a:lnTo>
                    <a:pt x="497815" y="408778"/>
                  </a:lnTo>
                  <a:lnTo>
                    <a:pt x="538760" y="375341"/>
                  </a:lnTo>
                  <a:lnTo>
                    <a:pt x="581027" y="343558"/>
                  </a:lnTo>
                  <a:lnTo>
                    <a:pt x="624567" y="313472"/>
                  </a:lnTo>
                  <a:lnTo>
                    <a:pt x="957667" y="92997"/>
                  </a:lnTo>
                  <a:lnTo>
                    <a:pt x="1062108" y="25335"/>
                  </a:lnTo>
                  <a:lnTo>
                    <a:pt x="1130978" y="0"/>
                  </a:lnTo>
                  <a:lnTo>
                    <a:pt x="1194928" y="14488"/>
                  </a:lnTo>
                  <a:lnTo>
                    <a:pt x="1284610" y="66296"/>
                  </a:lnTo>
                  <a:lnTo>
                    <a:pt x="1371966" y="119810"/>
                  </a:lnTo>
                  <a:lnTo>
                    <a:pt x="1442314" y="162319"/>
                  </a:lnTo>
                  <a:lnTo>
                    <a:pt x="1489233" y="190363"/>
                  </a:lnTo>
                  <a:lnTo>
                    <a:pt x="1506299" y="200480"/>
                  </a:lnTo>
                  <a:lnTo>
                    <a:pt x="1500582" y="193046"/>
                  </a:lnTo>
                  <a:lnTo>
                    <a:pt x="1612265" y="266248"/>
                  </a:lnTo>
                  <a:lnTo>
                    <a:pt x="1663964" y="319328"/>
                  </a:lnTo>
                  <a:lnTo>
                    <a:pt x="1681282" y="354840"/>
                  </a:lnTo>
                  <a:lnTo>
                    <a:pt x="1692293" y="396079"/>
                  </a:lnTo>
                  <a:lnTo>
                    <a:pt x="1696531" y="442855"/>
                  </a:lnTo>
                  <a:lnTo>
                    <a:pt x="1693531" y="494979"/>
                  </a:lnTo>
                  <a:lnTo>
                    <a:pt x="1682828" y="552260"/>
                  </a:lnTo>
                  <a:lnTo>
                    <a:pt x="1674542" y="592310"/>
                  </a:lnTo>
                  <a:lnTo>
                    <a:pt x="1668656" y="635153"/>
                  </a:lnTo>
                  <a:lnTo>
                    <a:pt x="1665222" y="680292"/>
                  </a:lnTo>
                  <a:lnTo>
                    <a:pt x="1664289" y="727232"/>
                  </a:lnTo>
                  <a:lnTo>
                    <a:pt x="1665908" y="775479"/>
                  </a:lnTo>
                  <a:lnTo>
                    <a:pt x="1670130" y="824536"/>
                  </a:lnTo>
                  <a:lnTo>
                    <a:pt x="1677006" y="873909"/>
                  </a:lnTo>
                  <a:lnTo>
                    <a:pt x="1686585" y="923102"/>
                  </a:lnTo>
                  <a:lnTo>
                    <a:pt x="1698919" y="971620"/>
                  </a:lnTo>
                  <a:lnTo>
                    <a:pt x="1714058" y="1018968"/>
                  </a:lnTo>
                  <a:lnTo>
                    <a:pt x="1732053" y="1064651"/>
                  </a:lnTo>
                  <a:lnTo>
                    <a:pt x="1752955" y="1108172"/>
                  </a:lnTo>
                  <a:lnTo>
                    <a:pt x="1776813" y="1149037"/>
                  </a:lnTo>
                  <a:lnTo>
                    <a:pt x="1803680" y="1186751"/>
                  </a:lnTo>
                  <a:lnTo>
                    <a:pt x="1833604" y="1220818"/>
                  </a:lnTo>
                  <a:lnTo>
                    <a:pt x="1866638" y="1250743"/>
                  </a:lnTo>
                  <a:lnTo>
                    <a:pt x="1902831" y="1276030"/>
                  </a:lnTo>
                  <a:lnTo>
                    <a:pt x="1942234" y="1296185"/>
                  </a:lnTo>
                  <a:lnTo>
                    <a:pt x="4657575" y="1988803"/>
                  </a:lnTo>
                </a:path>
              </a:pathLst>
            </a:custGeom>
            <a:ln w="20941">
              <a:solidFill>
                <a:srgbClr val="FCBB2A"/>
              </a:solidFill>
            </a:ln>
          </p:spPr>
          <p:txBody>
            <a:bodyPr wrap="square" lIns="0" tIns="0" rIns="0" bIns="0" rtlCol="0"/>
            <a:lstStyle/>
            <a:p>
              <a:endParaRPr/>
            </a:p>
          </p:txBody>
        </p:sp>
        <p:sp>
          <p:nvSpPr>
            <p:cNvPr id="52" name="object 52"/>
            <p:cNvSpPr/>
            <p:nvPr/>
          </p:nvSpPr>
          <p:spPr>
            <a:xfrm>
              <a:off x="6544635" y="2500648"/>
              <a:ext cx="4369435" cy="2543175"/>
            </a:xfrm>
            <a:custGeom>
              <a:avLst/>
              <a:gdLst/>
              <a:ahLst/>
              <a:cxnLst/>
              <a:rect l="l" t="t" r="r" b="b"/>
              <a:pathLst>
                <a:path w="4369434" h="2543175">
                  <a:moveTo>
                    <a:pt x="4369395" y="0"/>
                  </a:moveTo>
                  <a:lnTo>
                    <a:pt x="4067164" y="37297"/>
                  </a:lnTo>
                  <a:lnTo>
                    <a:pt x="3925191" y="49611"/>
                  </a:lnTo>
                  <a:lnTo>
                    <a:pt x="3836652" y="60384"/>
                  </a:lnTo>
                  <a:lnTo>
                    <a:pt x="3764457" y="75615"/>
                  </a:lnTo>
                  <a:lnTo>
                    <a:pt x="3671511" y="101305"/>
                  </a:lnTo>
                  <a:lnTo>
                    <a:pt x="3624999" y="116872"/>
                  </a:lnTo>
                  <a:lnTo>
                    <a:pt x="3577780" y="136825"/>
                  </a:lnTo>
                  <a:lnTo>
                    <a:pt x="3530520" y="160258"/>
                  </a:lnTo>
                  <a:lnTo>
                    <a:pt x="3483886" y="186261"/>
                  </a:lnTo>
                  <a:lnTo>
                    <a:pt x="3438548" y="213929"/>
                  </a:lnTo>
                  <a:lnTo>
                    <a:pt x="3395172" y="242352"/>
                  </a:lnTo>
                  <a:lnTo>
                    <a:pt x="3354426" y="270624"/>
                  </a:lnTo>
                  <a:lnTo>
                    <a:pt x="3316977" y="297837"/>
                  </a:lnTo>
                  <a:lnTo>
                    <a:pt x="3283494" y="323083"/>
                  </a:lnTo>
                  <a:lnTo>
                    <a:pt x="3235029" y="361531"/>
                  </a:lnTo>
                  <a:lnTo>
                    <a:pt x="3198010" y="396126"/>
                  </a:lnTo>
                  <a:lnTo>
                    <a:pt x="3158395" y="439358"/>
                  </a:lnTo>
                  <a:lnTo>
                    <a:pt x="3134945" y="460996"/>
                  </a:lnTo>
                  <a:lnTo>
                    <a:pt x="3110109" y="480977"/>
                  </a:lnTo>
                  <a:lnTo>
                    <a:pt x="3083977" y="499234"/>
                  </a:lnTo>
                  <a:lnTo>
                    <a:pt x="3056639" y="515701"/>
                  </a:lnTo>
                  <a:lnTo>
                    <a:pt x="2670033" y="731035"/>
                  </a:lnTo>
                  <a:lnTo>
                    <a:pt x="2641041" y="747230"/>
                  </a:lnTo>
                  <a:lnTo>
                    <a:pt x="2593343" y="773208"/>
                  </a:lnTo>
                  <a:lnTo>
                    <a:pt x="2552623" y="794981"/>
                  </a:lnTo>
                  <a:lnTo>
                    <a:pt x="2501375" y="822145"/>
                  </a:lnTo>
                  <a:lnTo>
                    <a:pt x="2452257" y="847726"/>
                  </a:lnTo>
                  <a:lnTo>
                    <a:pt x="2426774" y="860801"/>
                  </a:lnTo>
                  <a:lnTo>
                    <a:pt x="2391917" y="879608"/>
                  </a:lnTo>
                  <a:lnTo>
                    <a:pt x="2351731" y="903080"/>
                  </a:lnTo>
                  <a:lnTo>
                    <a:pt x="2307480" y="930433"/>
                  </a:lnTo>
                  <a:lnTo>
                    <a:pt x="2260429" y="960883"/>
                  </a:lnTo>
                  <a:lnTo>
                    <a:pt x="2211843" y="993647"/>
                  </a:lnTo>
                  <a:lnTo>
                    <a:pt x="2162985" y="1027942"/>
                  </a:lnTo>
                  <a:lnTo>
                    <a:pt x="2115119" y="1062984"/>
                  </a:lnTo>
                  <a:lnTo>
                    <a:pt x="2069511" y="1097989"/>
                  </a:lnTo>
                  <a:lnTo>
                    <a:pt x="2027424" y="1132173"/>
                  </a:lnTo>
                  <a:lnTo>
                    <a:pt x="1990123" y="1164755"/>
                  </a:lnTo>
                  <a:lnTo>
                    <a:pt x="1958872" y="1194949"/>
                  </a:lnTo>
                  <a:lnTo>
                    <a:pt x="1934935" y="1221973"/>
                  </a:lnTo>
                  <a:lnTo>
                    <a:pt x="1728722" y="1399559"/>
                  </a:lnTo>
                  <a:lnTo>
                    <a:pt x="1555261" y="1522152"/>
                  </a:lnTo>
                  <a:lnTo>
                    <a:pt x="1313153" y="1679676"/>
                  </a:lnTo>
                  <a:lnTo>
                    <a:pt x="1300968" y="1690584"/>
                  </a:lnTo>
                  <a:lnTo>
                    <a:pt x="1291049" y="1703658"/>
                  </a:lnTo>
                  <a:lnTo>
                    <a:pt x="1286054" y="1721443"/>
                  </a:lnTo>
                  <a:lnTo>
                    <a:pt x="1288641" y="1746480"/>
                  </a:lnTo>
                  <a:lnTo>
                    <a:pt x="1376492" y="1986745"/>
                  </a:lnTo>
                  <a:lnTo>
                    <a:pt x="1383964" y="2006800"/>
                  </a:lnTo>
                  <a:lnTo>
                    <a:pt x="1390184" y="2025652"/>
                  </a:lnTo>
                  <a:lnTo>
                    <a:pt x="1354167" y="2072276"/>
                  </a:lnTo>
                  <a:lnTo>
                    <a:pt x="1312771" y="2098914"/>
                  </a:lnTo>
                  <a:lnTo>
                    <a:pt x="1258953" y="2133502"/>
                  </a:lnTo>
                  <a:lnTo>
                    <a:pt x="1199367" y="2171776"/>
                  </a:lnTo>
                  <a:lnTo>
                    <a:pt x="1140666" y="2209474"/>
                  </a:lnTo>
                  <a:lnTo>
                    <a:pt x="1089500" y="2242330"/>
                  </a:lnTo>
                  <a:lnTo>
                    <a:pt x="1052523" y="2266081"/>
                  </a:lnTo>
                  <a:lnTo>
                    <a:pt x="1036387" y="2276464"/>
                  </a:lnTo>
                  <a:lnTo>
                    <a:pt x="1025572" y="2281897"/>
                  </a:lnTo>
                  <a:lnTo>
                    <a:pt x="1008433" y="2285785"/>
                  </a:lnTo>
                  <a:lnTo>
                    <a:pt x="986919" y="2283171"/>
                  </a:lnTo>
                  <a:lnTo>
                    <a:pt x="938654" y="2247723"/>
                  </a:lnTo>
                  <a:lnTo>
                    <a:pt x="901493" y="2214751"/>
                  </a:lnTo>
                  <a:lnTo>
                    <a:pt x="895553" y="2209451"/>
                  </a:lnTo>
                  <a:lnTo>
                    <a:pt x="863537" y="2184454"/>
                  </a:lnTo>
                  <a:lnTo>
                    <a:pt x="826860" y="2161741"/>
                  </a:lnTo>
                  <a:lnTo>
                    <a:pt x="787626" y="2143091"/>
                  </a:lnTo>
                  <a:lnTo>
                    <a:pt x="747935" y="2130280"/>
                  </a:lnTo>
                  <a:lnTo>
                    <a:pt x="721090" y="2126772"/>
                  </a:lnTo>
                  <a:lnTo>
                    <a:pt x="695863" y="2129666"/>
                  </a:lnTo>
                  <a:lnTo>
                    <a:pt x="670495" y="2139022"/>
                  </a:lnTo>
                  <a:lnTo>
                    <a:pt x="643226" y="2154897"/>
                  </a:lnTo>
                  <a:lnTo>
                    <a:pt x="128163" y="2473306"/>
                  </a:lnTo>
                  <a:lnTo>
                    <a:pt x="0" y="2542823"/>
                  </a:lnTo>
                </a:path>
              </a:pathLst>
            </a:custGeom>
            <a:ln w="20941">
              <a:solidFill>
                <a:srgbClr val="FCBB2A"/>
              </a:solidFill>
            </a:ln>
          </p:spPr>
          <p:txBody>
            <a:bodyPr wrap="square" lIns="0" tIns="0" rIns="0" bIns="0" rtlCol="0"/>
            <a:lstStyle/>
            <a:p>
              <a:endParaRPr/>
            </a:p>
          </p:txBody>
        </p:sp>
        <p:sp>
          <p:nvSpPr>
            <p:cNvPr id="53" name="object 53"/>
            <p:cNvSpPr/>
            <p:nvPr/>
          </p:nvSpPr>
          <p:spPr>
            <a:xfrm>
              <a:off x="9721029" y="2493568"/>
              <a:ext cx="1260475" cy="1154430"/>
            </a:xfrm>
            <a:custGeom>
              <a:avLst/>
              <a:gdLst/>
              <a:ahLst/>
              <a:cxnLst/>
              <a:rect l="l" t="t" r="r" b="b"/>
              <a:pathLst>
                <a:path w="1260475" h="1154429">
                  <a:moveTo>
                    <a:pt x="0" y="1154226"/>
                  </a:moveTo>
                  <a:lnTo>
                    <a:pt x="1188780" y="16648"/>
                  </a:lnTo>
                  <a:lnTo>
                    <a:pt x="1260275" y="0"/>
                  </a:lnTo>
                </a:path>
              </a:pathLst>
            </a:custGeom>
            <a:ln w="20941">
              <a:solidFill>
                <a:srgbClr val="FCBB2A"/>
              </a:solidFill>
            </a:ln>
          </p:spPr>
          <p:txBody>
            <a:bodyPr wrap="square" lIns="0" tIns="0" rIns="0" bIns="0" rtlCol="0"/>
            <a:lstStyle/>
            <a:p>
              <a:endParaRPr/>
            </a:p>
          </p:txBody>
        </p:sp>
        <p:sp>
          <p:nvSpPr>
            <p:cNvPr id="54" name="object 54"/>
            <p:cNvSpPr/>
            <p:nvPr/>
          </p:nvSpPr>
          <p:spPr>
            <a:xfrm>
              <a:off x="8753695" y="3328352"/>
              <a:ext cx="967740" cy="1015365"/>
            </a:xfrm>
            <a:custGeom>
              <a:avLst/>
              <a:gdLst/>
              <a:ahLst/>
              <a:cxnLst/>
              <a:rect l="l" t="t" r="r" b="b"/>
              <a:pathLst>
                <a:path w="967740" h="1015364">
                  <a:moveTo>
                    <a:pt x="428269" y="0"/>
                  </a:moveTo>
                  <a:lnTo>
                    <a:pt x="143765" y="378690"/>
                  </a:lnTo>
                  <a:lnTo>
                    <a:pt x="0" y="570254"/>
                  </a:lnTo>
                  <a:lnTo>
                    <a:pt x="45181" y="680398"/>
                  </a:lnTo>
                  <a:lnTo>
                    <a:pt x="297006" y="824006"/>
                  </a:lnTo>
                  <a:lnTo>
                    <a:pt x="310029" y="832061"/>
                  </a:lnTo>
                  <a:lnTo>
                    <a:pt x="322428" y="841014"/>
                  </a:lnTo>
                  <a:lnTo>
                    <a:pt x="334158" y="850830"/>
                  </a:lnTo>
                  <a:lnTo>
                    <a:pt x="345172" y="861471"/>
                  </a:lnTo>
                  <a:lnTo>
                    <a:pt x="397673" y="915961"/>
                  </a:lnTo>
                  <a:lnTo>
                    <a:pt x="408559" y="925586"/>
                  </a:lnTo>
                  <a:lnTo>
                    <a:pt x="420733" y="933989"/>
                  </a:lnTo>
                  <a:lnTo>
                    <a:pt x="433507" y="941635"/>
                  </a:lnTo>
                  <a:lnTo>
                    <a:pt x="446195" y="948986"/>
                  </a:lnTo>
                  <a:lnTo>
                    <a:pt x="561375" y="1015361"/>
                  </a:lnTo>
                  <a:lnTo>
                    <a:pt x="967331" y="319445"/>
                  </a:lnTo>
                </a:path>
              </a:pathLst>
            </a:custGeom>
            <a:ln w="20941">
              <a:solidFill>
                <a:srgbClr val="FCBB2A"/>
              </a:solidFill>
            </a:ln>
          </p:spPr>
          <p:txBody>
            <a:bodyPr wrap="square" lIns="0" tIns="0" rIns="0" bIns="0" rtlCol="0"/>
            <a:lstStyle/>
            <a:p>
              <a:endParaRPr/>
            </a:p>
          </p:txBody>
        </p:sp>
        <p:sp>
          <p:nvSpPr>
            <p:cNvPr id="55" name="object 55"/>
            <p:cNvSpPr/>
            <p:nvPr/>
          </p:nvSpPr>
          <p:spPr>
            <a:xfrm>
              <a:off x="11226222" y="3025240"/>
              <a:ext cx="989330" cy="1481455"/>
            </a:xfrm>
            <a:custGeom>
              <a:avLst/>
              <a:gdLst/>
              <a:ahLst/>
              <a:cxnLst/>
              <a:rect l="l" t="t" r="r" b="b"/>
              <a:pathLst>
                <a:path w="989329" h="1481454">
                  <a:moveTo>
                    <a:pt x="989017" y="0"/>
                  </a:moveTo>
                  <a:lnTo>
                    <a:pt x="0" y="1481452"/>
                  </a:lnTo>
                </a:path>
              </a:pathLst>
            </a:custGeom>
            <a:ln w="20941">
              <a:solidFill>
                <a:srgbClr val="FCBB2A"/>
              </a:solidFill>
            </a:ln>
          </p:spPr>
          <p:txBody>
            <a:bodyPr wrap="square" lIns="0" tIns="0" rIns="0" bIns="0" rtlCol="0"/>
            <a:lstStyle/>
            <a:p>
              <a:endParaRPr/>
            </a:p>
          </p:txBody>
        </p:sp>
        <p:sp>
          <p:nvSpPr>
            <p:cNvPr id="56" name="object 56"/>
            <p:cNvSpPr/>
            <p:nvPr/>
          </p:nvSpPr>
          <p:spPr>
            <a:xfrm>
              <a:off x="12298355" y="4024476"/>
              <a:ext cx="756285" cy="1096645"/>
            </a:xfrm>
            <a:custGeom>
              <a:avLst/>
              <a:gdLst/>
              <a:ahLst/>
              <a:cxnLst/>
              <a:rect l="l" t="t" r="r" b="b"/>
              <a:pathLst>
                <a:path w="756284" h="1096645">
                  <a:moveTo>
                    <a:pt x="755798" y="0"/>
                  </a:moveTo>
                  <a:lnTo>
                    <a:pt x="0" y="1096071"/>
                  </a:lnTo>
                </a:path>
              </a:pathLst>
            </a:custGeom>
            <a:ln w="20941">
              <a:solidFill>
                <a:srgbClr val="FCBB2A"/>
              </a:solidFill>
            </a:ln>
          </p:spPr>
          <p:txBody>
            <a:bodyPr wrap="square" lIns="0" tIns="0" rIns="0" bIns="0" rtlCol="0"/>
            <a:lstStyle/>
            <a:p>
              <a:endParaRPr/>
            </a:p>
          </p:txBody>
        </p:sp>
        <p:sp>
          <p:nvSpPr>
            <p:cNvPr id="57" name="object 57"/>
            <p:cNvSpPr/>
            <p:nvPr/>
          </p:nvSpPr>
          <p:spPr>
            <a:xfrm>
              <a:off x="10207750" y="2492610"/>
              <a:ext cx="1473835" cy="1417320"/>
            </a:xfrm>
            <a:custGeom>
              <a:avLst/>
              <a:gdLst/>
              <a:ahLst/>
              <a:cxnLst/>
              <a:rect l="l" t="t" r="r" b="b"/>
              <a:pathLst>
                <a:path w="1473834" h="1417320">
                  <a:moveTo>
                    <a:pt x="0" y="1416899"/>
                  </a:moveTo>
                  <a:lnTo>
                    <a:pt x="1473735" y="0"/>
                  </a:lnTo>
                </a:path>
              </a:pathLst>
            </a:custGeom>
            <a:ln w="20941">
              <a:solidFill>
                <a:srgbClr val="FCBB2A"/>
              </a:solidFill>
            </a:ln>
          </p:spPr>
          <p:txBody>
            <a:bodyPr wrap="square" lIns="0" tIns="0" rIns="0" bIns="0" rtlCol="0"/>
            <a:lstStyle/>
            <a:p>
              <a:endParaRPr/>
            </a:p>
          </p:txBody>
        </p:sp>
        <p:sp>
          <p:nvSpPr>
            <p:cNvPr id="58" name="object 58"/>
            <p:cNvSpPr/>
            <p:nvPr/>
          </p:nvSpPr>
          <p:spPr>
            <a:xfrm>
              <a:off x="11719036" y="5166126"/>
              <a:ext cx="676275" cy="2407920"/>
            </a:xfrm>
            <a:custGeom>
              <a:avLst/>
              <a:gdLst/>
              <a:ahLst/>
              <a:cxnLst/>
              <a:rect l="l" t="t" r="r" b="b"/>
              <a:pathLst>
                <a:path w="676275" h="2407920">
                  <a:moveTo>
                    <a:pt x="403757" y="2407424"/>
                  </a:moveTo>
                  <a:lnTo>
                    <a:pt x="280828" y="2247020"/>
                  </a:lnTo>
                  <a:lnTo>
                    <a:pt x="267865" y="2235463"/>
                  </a:lnTo>
                  <a:lnTo>
                    <a:pt x="251035" y="2229148"/>
                  </a:lnTo>
                  <a:lnTo>
                    <a:pt x="232801" y="2228198"/>
                  </a:lnTo>
                  <a:lnTo>
                    <a:pt x="215626" y="2232738"/>
                  </a:lnTo>
                  <a:lnTo>
                    <a:pt x="189030" y="2245062"/>
                  </a:lnTo>
                  <a:lnTo>
                    <a:pt x="167308" y="2240157"/>
                  </a:lnTo>
                  <a:lnTo>
                    <a:pt x="130984" y="2222743"/>
                  </a:lnTo>
                  <a:lnTo>
                    <a:pt x="93212" y="2202723"/>
                  </a:lnTo>
                  <a:lnTo>
                    <a:pt x="67149" y="2189996"/>
                  </a:lnTo>
                  <a:lnTo>
                    <a:pt x="49850" y="2176078"/>
                  </a:lnTo>
                  <a:lnTo>
                    <a:pt x="48997" y="2156684"/>
                  </a:lnTo>
                  <a:lnTo>
                    <a:pt x="57423" y="2134771"/>
                  </a:lnTo>
                  <a:lnTo>
                    <a:pt x="67966" y="2113296"/>
                  </a:lnTo>
                  <a:lnTo>
                    <a:pt x="77945" y="2091339"/>
                  </a:lnTo>
                  <a:lnTo>
                    <a:pt x="81318" y="2082418"/>
                  </a:lnTo>
                  <a:lnTo>
                    <a:pt x="83494" y="2073171"/>
                  </a:lnTo>
                  <a:lnTo>
                    <a:pt x="84453" y="2063717"/>
                  </a:lnTo>
                  <a:lnTo>
                    <a:pt x="84175" y="2054178"/>
                  </a:lnTo>
                  <a:lnTo>
                    <a:pt x="81380" y="2008921"/>
                  </a:lnTo>
                  <a:lnTo>
                    <a:pt x="77479" y="1963614"/>
                  </a:lnTo>
                  <a:lnTo>
                    <a:pt x="72940" y="1938705"/>
                  </a:lnTo>
                  <a:lnTo>
                    <a:pt x="49233" y="1633102"/>
                  </a:lnTo>
                  <a:lnTo>
                    <a:pt x="48834" y="1622941"/>
                  </a:lnTo>
                  <a:lnTo>
                    <a:pt x="49218" y="1612797"/>
                  </a:lnTo>
                  <a:lnTo>
                    <a:pt x="50379" y="1602714"/>
                  </a:lnTo>
                  <a:lnTo>
                    <a:pt x="52312" y="1592736"/>
                  </a:lnTo>
                  <a:lnTo>
                    <a:pt x="63966" y="1542905"/>
                  </a:lnTo>
                  <a:lnTo>
                    <a:pt x="63877" y="1522692"/>
                  </a:lnTo>
                  <a:lnTo>
                    <a:pt x="57720" y="1499593"/>
                  </a:lnTo>
                  <a:lnTo>
                    <a:pt x="49097" y="1476603"/>
                  </a:lnTo>
                  <a:lnTo>
                    <a:pt x="41611" y="1456720"/>
                  </a:lnTo>
                  <a:lnTo>
                    <a:pt x="28432" y="1415255"/>
                  </a:lnTo>
                  <a:lnTo>
                    <a:pt x="16638" y="1375032"/>
                  </a:lnTo>
                  <a:lnTo>
                    <a:pt x="7199" y="1339115"/>
                  </a:lnTo>
                  <a:lnTo>
                    <a:pt x="1088" y="1310567"/>
                  </a:lnTo>
                  <a:lnTo>
                    <a:pt x="0" y="1269836"/>
                  </a:lnTo>
                  <a:lnTo>
                    <a:pt x="7558" y="1237786"/>
                  </a:lnTo>
                  <a:lnTo>
                    <a:pt x="17031" y="1216806"/>
                  </a:lnTo>
                  <a:lnTo>
                    <a:pt x="21685" y="1209282"/>
                  </a:lnTo>
                  <a:lnTo>
                    <a:pt x="39785" y="1179126"/>
                  </a:lnTo>
                  <a:lnTo>
                    <a:pt x="79295" y="1113299"/>
                  </a:lnTo>
                  <a:lnTo>
                    <a:pt x="118806" y="1047471"/>
                  </a:lnTo>
                  <a:lnTo>
                    <a:pt x="136906" y="1017309"/>
                  </a:lnTo>
                  <a:lnTo>
                    <a:pt x="603405" y="206423"/>
                  </a:lnTo>
                  <a:lnTo>
                    <a:pt x="675947" y="92667"/>
                  </a:lnTo>
                  <a:lnTo>
                    <a:pt x="669152" y="0"/>
                  </a:lnTo>
                </a:path>
              </a:pathLst>
            </a:custGeom>
            <a:ln w="20941">
              <a:solidFill>
                <a:srgbClr val="FCBB2A"/>
              </a:solidFill>
            </a:ln>
          </p:spPr>
          <p:txBody>
            <a:bodyPr wrap="square" lIns="0" tIns="0" rIns="0" bIns="0" rtlCol="0"/>
            <a:lstStyle/>
            <a:p>
              <a:endParaRPr/>
            </a:p>
          </p:txBody>
        </p:sp>
        <p:sp>
          <p:nvSpPr>
            <p:cNvPr id="59" name="object 59"/>
            <p:cNvSpPr/>
            <p:nvPr/>
          </p:nvSpPr>
          <p:spPr>
            <a:xfrm>
              <a:off x="12394979" y="5228349"/>
              <a:ext cx="93345" cy="30480"/>
            </a:xfrm>
            <a:custGeom>
              <a:avLst/>
              <a:gdLst/>
              <a:ahLst/>
              <a:cxnLst/>
              <a:rect l="l" t="t" r="r" b="b"/>
              <a:pathLst>
                <a:path w="93345" h="30479">
                  <a:moveTo>
                    <a:pt x="0" y="30449"/>
                  </a:moveTo>
                  <a:lnTo>
                    <a:pt x="92730" y="0"/>
                  </a:lnTo>
                </a:path>
              </a:pathLst>
            </a:custGeom>
            <a:ln w="20941">
              <a:solidFill>
                <a:srgbClr val="FCBB2A"/>
              </a:solidFill>
            </a:ln>
          </p:spPr>
          <p:txBody>
            <a:bodyPr wrap="square" lIns="0" tIns="0" rIns="0" bIns="0" rtlCol="0"/>
            <a:lstStyle/>
            <a:p>
              <a:endParaRPr/>
            </a:p>
          </p:txBody>
        </p:sp>
        <p:sp>
          <p:nvSpPr>
            <p:cNvPr id="60" name="object 60"/>
            <p:cNvSpPr/>
            <p:nvPr/>
          </p:nvSpPr>
          <p:spPr>
            <a:xfrm>
              <a:off x="11046640" y="6372882"/>
              <a:ext cx="691515" cy="320675"/>
            </a:xfrm>
            <a:custGeom>
              <a:avLst/>
              <a:gdLst/>
              <a:ahLst/>
              <a:cxnLst/>
              <a:rect l="l" t="t" r="r" b="b"/>
              <a:pathLst>
                <a:path w="691515" h="320675">
                  <a:moveTo>
                    <a:pt x="0" y="320576"/>
                  </a:moveTo>
                  <a:lnTo>
                    <a:pt x="29661" y="259903"/>
                  </a:lnTo>
                  <a:lnTo>
                    <a:pt x="54860" y="230993"/>
                  </a:lnTo>
                  <a:lnTo>
                    <a:pt x="95974" y="203997"/>
                  </a:lnTo>
                  <a:lnTo>
                    <a:pt x="159754" y="179638"/>
                  </a:lnTo>
                  <a:lnTo>
                    <a:pt x="231864" y="159412"/>
                  </a:lnTo>
                  <a:lnTo>
                    <a:pt x="284888" y="144906"/>
                  </a:lnTo>
                  <a:lnTo>
                    <a:pt x="344478" y="128727"/>
                  </a:lnTo>
                  <a:lnTo>
                    <a:pt x="407074" y="111820"/>
                  </a:lnTo>
                  <a:lnTo>
                    <a:pt x="469116" y="95128"/>
                  </a:lnTo>
                  <a:lnTo>
                    <a:pt x="527043" y="79593"/>
                  </a:lnTo>
                  <a:lnTo>
                    <a:pt x="577297" y="66158"/>
                  </a:lnTo>
                  <a:lnTo>
                    <a:pt x="616316" y="55767"/>
                  </a:lnTo>
                  <a:lnTo>
                    <a:pt x="638816" y="47422"/>
                  </a:lnTo>
                  <a:lnTo>
                    <a:pt x="659138" y="35085"/>
                  </a:lnTo>
                  <a:lnTo>
                    <a:pt x="676768" y="19147"/>
                  </a:lnTo>
                  <a:lnTo>
                    <a:pt x="691193" y="0"/>
                  </a:lnTo>
                </a:path>
              </a:pathLst>
            </a:custGeom>
            <a:ln w="20941">
              <a:solidFill>
                <a:srgbClr val="FCBB2A"/>
              </a:solidFill>
            </a:ln>
          </p:spPr>
          <p:txBody>
            <a:bodyPr wrap="square" lIns="0" tIns="0" rIns="0" bIns="0" rtlCol="0"/>
            <a:lstStyle/>
            <a:p>
              <a:endParaRPr/>
            </a:p>
          </p:txBody>
        </p:sp>
        <p:sp>
          <p:nvSpPr>
            <p:cNvPr id="61" name="object 61"/>
            <p:cNvSpPr/>
            <p:nvPr/>
          </p:nvSpPr>
          <p:spPr>
            <a:xfrm>
              <a:off x="6539258" y="5043472"/>
              <a:ext cx="3938904" cy="2178050"/>
            </a:xfrm>
            <a:custGeom>
              <a:avLst/>
              <a:gdLst/>
              <a:ahLst/>
              <a:cxnLst/>
              <a:rect l="l" t="t" r="r" b="b"/>
              <a:pathLst>
                <a:path w="3938904" h="2178050">
                  <a:moveTo>
                    <a:pt x="0" y="0"/>
                  </a:moveTo>
                  <a:lnTo>
                    <a:pt x="216223" y="211386"/>
                  </a:lnTo>
                  <a:lnTo>
                    <a:pt x="417118" y="362732"/>
                  </a:lnTo>
                  <a:lnTo>
                    <a:pt x="538433" y="420636"/>
                  </a:lnTo>
                  <a:lnTo>
                    <a:pt x="714209" y="477087"/>
                  </a:lnTo>
                  <a:lnTo>
                    <a:pt x="805927" y="506406"/>
                  </a:lnTo>
                  <a:lnTo>
                    <a:pt x="843401" y="518043"/>
                  </a:lnTo>
                  <a:lnTo>
                    <a:pt x="856445" y="521450"/>
                  </a:lnTo>
                  <a:lnTo>
                    <a:pt x="908450" y="540744"/>
                  </a:lnTo>
                  <a:lnTo>
                    <a:pt x="1008854" y="580026"/>
                  </a:lnTo>
                  <a:lnTo>
                    <a:pt x="1106564" y="618700"/>
                  </a:lnTo>
                  <a:lnTo>
                    <a:pt x="1150488" y="636169"/>
                  </a:lnTo>
                  <a:lnTo>
                    <a:pt x="1062187" y="601625"/>
                  </a:lnTo>
                  <a:lnTo>
                    <a:pt x="1449411" y="742490"/>
                  </a:lnTo>
                  <a:lnTo>
                    <a:pt x="2387948" y="1077537"/>
                  </a:lnTo>
                  <a:lnTo>
                    <a:pt x="2469244" y="1116981"/>
                  </a:lnTo>
                  <a:lnTo>
                    <a:pt x="2524779" y="1151125"/>
                  </a:lnTo>
                  <a:lnTo>
                    <a:pt x="2575395" y="1182785"/>
                  </a:lnTo>
                  <a:lnTo>
                    <a:pt x="2632537" y="1218660"/>
                  </a:lnTo>
                  <a:lnTo>
                    <a:pt x="2689673" y="1254620"/>
                  </a:lnTo>
                  <a:lnTo>
                    <a:pt x="2740272" y="1286534"/>
                  </a:lnTo>
                  <a:lnTo>
                    <a:pt x="2777804" y="1310271"/>
                  </a:lnTo>
                  <a:lnTo>
                    <a:pt x="2948043" y="1422818"/>
                  </a:lnTo>
                  <a:lnTo>
                    <a:pt x="3056916" y="1497354"/>
                  </a:lnTo>
                  <a:lnTo>
                    <a:pt x="3122287" y="1543442"/>
                  </a:lnTo>
                  <a:lnTo>
                    <a:pt x="3144092" y="1559219"/>
                  </a:lnTo>
                  <a:lnTo>
                    <a:pt x="3317495" y="1670051"/>
                  </a:lnTo>
                  <a:lnTo>
                    <a:pt x="3416162" y="1743607"/>
                  </a:lnTo>
                  <a:lnTo>
                    <a:pt x="3476876" y="1812838"/>
                  </a:lnTo>
                  <a:lnTo>
                    <a:pt x="3536415" y="1910695"/>
                  </a:lnTo>
                  <a:lnTo>
                    <a:pt x="3575438" y="1979084"/>
                  </a:lnTo>
                  <a:lnTo>
                    <a:pt x="3607844" y="2036221"/>
                  </a:lnTo>
                  <a:lnTo>
                    <a:pt x="3635413" y="2082728"/>
                  </a:lnTo>
                  <a:lnTo>
                    <a:pt x="3659923" y="2119227"/>
                  </a:lnTo>
                  <a:lnTo>
                    <a:pt x="3706883" y="2164684"/>
                  </a:lnTo>
                  <a:lnTo>
                    <a:pt x="3762956" y="2177562"/>
                  </a:lnTo>
                  <a:lnTo>
                    <a:pt x="3798858" y="2173336"/>
                  </a:lnTo>
                  <a:lnTo>
                    <a:pt x="3836836" y="2162742"/>
                  </a:lnTo>
                  <a:lnTo>
                    <a:pt x="3876099" y="2145634"/>
                  </a:lnTo>
                  <a:lnTo>
                    <a:pt x="3911666" y="2123742"/>
                  </a:lnTo>
                  <a:lnTo>
                    <a:pt x="3938560" y="2098794"/>
                  </a:lnTo>
                </a:path>
              </a:pathLst>
            </a:custGeom>
            <a:ln w="20941">
              <a:solidFill>
                <a:srgbClr val="FCBB2A"/>
              </a:solidFill>
            </a:ln>
          </p:spPr>
          <p:txBody>
            <a:bodyPr wrap="square" lIns="0" tIns="0" rIns="0" bIns="0" rtlCol="0"/>
            <a:lstStyle/>
            <a:p>
              <a:endParaRPr/>
            </a:p>
          </p:txBody>
        </p:sp>
        <p:sp>
          <p:nvSpPr>
            <p:cNvPr id="62" name="object 62"/>
            <p:cNvSpPr/>
            <p:nvPr/>
          </p:nvSpPr>
          <p:spPr>
            <a:xfrm>
              <a:off x="11618271" y="1861531"/>
              <a:ext cx="2152650" cy="563245"/>
            </a:xfrm>
            <a:custGeom>
              <a:avLst/>
              <a:gdLst/>
              <a:ahLst/>
              <a:cxnLst/>
              <a:rect l="l" t="t" r="r" b="b"/>
              <a:pathLst>
                <a:path w="2152650" h="563244">
                  <a:moveTo>
                    <a:pt x="0" y="562653"/>
                  </a:moveTo>
                  <a:lnTo>
                    <a:pt x="39716" y="515607"/>
                  </a:lnTo>
                  <a:lnTo>
                    <a:pt x="1223282" y="344753"/>
                  </a:lnTo>
                  <a:lnTo>
                    <a:pt x="1620013" y="137514"/>
                  </a:lnTo>
                  <a:lnTo>
                    <a:pt x="2152321" y="0"/>
                  </a:lnTo>
                </a:path>
              </a:pathLst>
            </a:custGeom>
            <a:ln w="20941">
              <a:solidFill>
                <a:srgbClr val="FCBB2A"/>
              </a:solidFill>
            </a:ln>
          </p:spPr>
          <p:txBody>
            <a:bodyPr wrap="square" lIns="0" tIns="0" rIns="0" bIns="0" rtlCol="0"/>
            <a:lstStyle/>
            <a:p>
              <a:endParaRPr/>
            </a:p>
          </p:txBody>
        </p:sp>
        <p:sp>
          <p:nvSpPr>
            <p:cNvPr id="63" name="object 63"/>
            <p:cNvSpPr/>
            <p:nvPr/>
          </p:nvSpPr>
          <p:spPr>
            <a:xfrm>
              <a:off x="14208217" y="3769013"/>
              <a:ext cx="753110" cy="1363345"/>
            </a:xfrm>
            <a:custGeom>
              <a:avLst/>
              <a:gdLst/>
              <a:ahLst/>
              <a:cxnLst/>
              <a:rect l="l" t="t" r="r" b="b"/>
              <a:pathLst>
                <a:path w="753109" h="1363345">
                  <a:moveTo>
                    <a:pt x="0" y="1363120"/>
                  </a:moveTo>
                  <a:lnTo>
                    <a:pt x="21988" y="1234705"/>
                  </a:lnTo>
                  <a:lnTo>
                    <a:pt x="47353" y="1144045"/>
                  </a:lnTo>
                  <a:lnTo>
                    <a:pt x="66859" y="1088322"/>
                  </a:lnTo>
                  <a:lnTo>
                    <a:pt x="90452" y="1044583"/>
                  </a:lnTo>
                  <a:lnTo>
                    <a:pt x="128079" y="989875"/>
                  </a:lnTo>
                  <a:lnTo>
                    <a:pt x="178733" y="913910"/>
                  </a:lnTo>
                  <a:lnTo>
                    <a:pt x="227833" y="834971"/>
                  </a:lnTo>
                  <a:lnTo>
                    <a:pt x="264945" y="772992"/>
                  </a:lnTo>
                  <a:lnTo>
                    <a:pt x="279635" y="747903"/>
                  </a:lnTo>
                  <a:lnTo>
                    <a:pt x="527921" y="357905"/>
                  </a:lnTo>
                  <a:lnTo>
                    <a:pt x="555627" y="291844"/>
                  </a:lnTo>
                  <a:lnTo>
                    <a:pt x="752553" y="0"/>
                  </a:lnTo>
                </a:path>
              </a:pathLst>
            </a:custGeom>
            <a:ln w="20941">
              <a:solidFill>
                <a:srgbClr val="FCBB2A"/>
              </a:solidFill>
            </a:ln>
          </p:spPr>
          <p:txBody>
            <a:bodyPr wrap="square" lIns="0" tIns="0" rIns="0" bIns="0" rtlCol="0"/>
            <a:lstStyle/>
            <a:p>
              <a:endParaRPr/>
            </a:p>
          </p:txBody>
        </p:sp>
        <p:sp>
          <p:nvSpPr>
            <p:cNvPr id="64" name="object 64"/>
            <p:cNvSpPr/>
            <p:nvPr/>
          </p:nvSpPr>
          <p:spPr>
            <a:xfrm>
              <a:off x="11362361" y="2027075"/>
              <a:ext cx="295910" cy="350520"/>
            </a:xfrm>
            <a:custGeom>
              <a:avLst/>
              <a:gdLst/>
              <a:ahLst/>
              <a:cxnLst/>
              <a:rect l="l" t="t" r="r" b="b"/>
              <a:pathLst>
                <a:path w="295909" h="350519">
                  <a:moveTo>
                    <a:pt x="295624" y="350062"/>
                  </a:moveTo>
                  <a:lnTo>
                    <a:pt x="0" y="0"/>
                  </a:lnTo>
                </a:path>
              </a:pathLst>
            </a:custGeom>
            <a:ln w="20941">
              <a:solidFill>
                <a:srgbClr val="FCBB2A"/>
              </a:solidFill>
            </a:ln>
          </p:spPr>
          <p:txBody>
            <a:bodyPr wrap="square" lIns="0" tIns="0" rIns="0" bIns="0" rtlCol="0"/>
            <a:lstStyle/>
            <a:p>
              <a:endParaRPr/>
            </a:p>
          </p:txBody>
        </p:sp>
        <p:sp>
          <p:nvSpPr>
            <p:cNvPr id="65" name="object 65"/>
            <p:cNvSpPr/>
            <p:nvPr/>
          </p:nvSpPr>
          <p:spPr>
            <a:xfrm>
              <a:off x="10982157" y="7243659"/>
              <a:ext cx="828675" cy="545465"/>
            </a:xfrm>
            <a:custGeom>
              <a:avLst/>
              <a:gdLst/>
              <a:ahLst/>
              <a:cxnLst/>
              <a:rect l="l" t="t" r="r" b="b"/>
              <a:pathLst>
                <a:path w="828675" h="545465">
                  <a:moveTo>
                    <a:pt x="0" y="0"/>
                  </a:moveTo>
                  <a:lnTo>
                    <a:pt x="11455" y="6104"/>
                  </a:lnTo>
                  <a:lnTo>
                    <a:pt x="17706" y="9633"/>
                  </a:lnTo>
                  <a:lnTo>
                    <a:pt x="605646" y="322471"/>
                  </a:lnTo>
                  <a:lnTo>
                    <a:pt x="828205" y="544978"/>
                  </a:lnTo>
                </a:path>
              </a:pathLst>
            </a:custGeom>
            <a:ln w="20941">
              <a:solidFill>
                <a:srgbClr val="FCBB2A"/>
              </a:solidFill>
            </a:ln>
          </p:spPr>
          <p:txBody>
            <a:bodyPr wrap="square" lIns="0" tIns="0" rIns="0" bIns="0" rtlCol="0"/>
            <a:lstStyle/>
            <a:p>
              <a:endParaRPr/>
            </a:p>
          </p:txBody>
        </p:sp>
        <p:sp>
          <p:nvSpPr>
            <p:cNvPr id="66" name="object 66"/>
            <p:cNvSpPr/>
            <p:nvPr/>
          </p:nvSpPr>
          <p:spPr>
            <a:xfrm>
              <a:off x="8206044" y="4008752"/>
              <a:ext cx="4007485" cy="3822065"/>
            </a:xfrm>
            <a:custGeom>
              <a:avLst/>
              <a:gdLst/>
              <a:ahLst/>
              <a:cxnLst/>
              <a:rect l="l" t="t" r="r" b="b"/>
              <a:pathLst>
                <a:path w="4007484" h="3822065">
                  <a:moveTo>
                    <a:pt x="592830" y="0"/>
                  </a:moveTo>
                  <a:lnTo>
                    <a:pt x="580545" y="92198"/>
                  </a:lnTo>
                  <a:lnTo>
                    <a:pt x="558747" y="224019"/>
                  </a:lnTo>
                  <a:lnTo>
                    <a:pt x="537954" y="342183"/>
                  </a:lnTo>
                  <a:lnTo>
                    <a:pt x="528685" y="393412"/>
                  </a:lnTo>
                  <a:lnTo>
                    <a:pt x="389663" y="565061"/>
                  </a:lnTo>
                  <a:lnTo>
                    <a:pt x="37695" y="926914"/>
                  </a:lnTo>
                  <a:lnTo>
                    <a:pt x="10149" y="968646"/>
                  </a:lnTo>
                  <a:lnTo>
                    <a:pt x="0" y="1016009"/>
                  </a:lnTo>
                  <a:lnTo>
                    <a:pt x="7394" y="1063881"/>
                  </a:lnTo>
                  <a:lnTo>
                    <a:pt x="32480" y="1107139"/>
                  </a:lnTo>
                  <a:lnTo>
                    <a:pt x="56829" y="1135266"/>
                  </a:lnTo>
                  <a:lnTo>
                    <a:pt x="83860" y="1166518"/>
                  </a:lnTo>
                  <a:lnTo>
                    <a:pt x="113385" y="1200689"/>
                  </a:lnTo>
                  <a:lnTo>
                    <a:pt x="145220" y="1237574"/>
                  </a:lnTo>
                  <a:lnTo>
                    <a:pt x="168726" y="1264038"/>
                  </a:lnTo>
                  <a:lnTo>
                    <a:pt x="195423" y="1292690"/>
                  </a:lnTo>
                  <a:lnTo>
                    <a:pt x="225046" y="1323305"/>
                  </a:lnTo>
                  <a:lnTo>
                    <a:pt x="257328" y="1355657"/>
                  </a:lnTo>
                  <a:lnTo>
                    <a:pt x="292005" y="1389521"/>
                  </a:lnTo>
                  <a:lnTo>
                    <a:pt x="328811" y="1424672"/>
                  </a:lnTo>
                  <a:lnTo>
                    <a:pt x="367480" y="1460884"/>
                  </a:lnTo>
                  <a:lnTo>
                    <a:pt x="407746" y="1497933"/>
                  </a:lnTo>
                  <a:lnTo>
                    <a:pt x="449345" y="1535593"/>
                  </a:lnTo>
                  <a:lnTo>
                    <a:pt x="492010" y="1573638"/>
                  </a:lnTo>
                  <a:lnTo>
                    <a:pt x="535476" y="1611845"/>
                  </a:lnTo>
                  <a:lnTo>
                    <a:pt x="579478" y="1649986"/>
                  </a:lnTo>
                  <a:lnTo>
                    <a:pt x="623749" y="1687838"/>
                  </a:lnTo>
                  <a:lnTo>
                    <a:pt x="668025" y="1725174"/>
                  </a:lnTo>
                  <a:lnTo>
                    <a:pt x="712039" y="1761770"/>
                  </a:lnTo>
                  <a:lnTo>
                    <a:pt x="755526" y="1797400"/>
                  </a:lnTo>
                  <a:lnTo>
                    <a:pt x="793178" y="1827051"/>
                  </a:lnTo>
                  <a:lnTo>
                    <a:pt x="833265" y="1856864"/>
                  </a:lnTo>
                  <a:lnTo>
                    <a:pt x="875454" y="1886731"/>
                  </a:lnTo>
                  <a:lnTo>
                    <a:pt x="919415" y="1916544"/>
                  </a:lnTo>
                  <a:lnTo>
                    <a:pt x="964815" y="1946195"/>
                  </a:lnTo>
                  <a:lnTo>
                    <a:pt x="1011323" y="1975574"/>
                  </a:lnTo>
                  <a:lnTo>
                    <a:pt x="1058609" y="2004573"/>
                  </a:lnTo>
                  <a:lnTo>
                    <a:pt x="1106340" y="2033083"/>
                  </a:lnTo>
                  <a:lnTo>
                    <a:pt x="1154185" y="2060997"/>
                  </a:lnTo>
                  <a:lnTo>
                    <a:pt x="1201812" y="2088204"/>
                  </a:lnTo>
                  <a:lnTo>
                    <a:pt x="1248890" y="2114598"/>
                  </a:lnTo>
                  <a:lnTo>
                    <a:pt x="1295088" y="2140070"/>
                  </a:lnTo>
                  <a:lnTo>
                    <a:pt x="1340073" y="2164510"/>
                  </a:lnTo>
                  <a:lnTo>
                    <a:pt x="1383515" y="2187810"/>
                  </a:lnTo>
                  <a:lnTo>
                    <a:pt x="1425083" y="2209862"/>
                  </a:lnTo>
                  <a:lnTo>
                    <a:pt x="1464444" y="2230557"/>
                  </a:lnTo>
                  <a:lnTo>
                    <a:pt x="1501266" y="2249787"/>
                  </a:lnTo>
                  <a:lnTo>
                    <a:pt x="1535220" y="2267443"/>
                  </a:lnTo>
                  <a:lnTo>
                    <a:pt x="1565973" y="2283417"/>
                  </a:lnTo>
                  <a:lnTo>
                    <a:pt x="1710772" y="2373050"/>
                  </a:lnTo>
                  <a:lnTo>
                    <a:pt x="1849998" y="2477025"/>
                  </a:lnTo>
                  <a:lnTo>
                    <a:pt x="1954737" y="2563072"/>
                  </a:lnTo>
                  <a:lnTo>
                    <a:pt x="1996075" y="2598926"/>
                  </a:lnTo>
                  <a:lnTo>
                    <a:pt x="2195290" y="2713857"/>
                  </a:lnTo>
                  <a:lnTo>
                    <a:pt x="2307372" y="2778294"/>
                  </a:lnTo>
                  <a:lnTo>
                    <a:pt x="2373430" y="2815752"/>
                  </a:lnTo>
                  <a:lnTo>
                    <a:pt x="2434575" y="2849745"/>
                  </a:lnTo>
                  <a:lnTo>
                    <a:pt x="2630647" y="2956864"/>
                  </a:lnTo>
                  <a:lnTo>
                    <a:pt x="2967889" y="3140387"/>
                  </a:lnTo>
                  <a:lnTo>
                    <a:pt x="3287032" y="3313883"/>
                  </a:lnTo>
                  <a:lnTo>
                    <a:pt x="3428806" y="3390922"/>
                  </a:lnTo>
                  <a:lnTo>
                    <a:pt x="3576997" y="3455117"/>
                  </a:lnTo>
                  <a:lnTo>
                    <a:pt x="3659936" y="3491719"/>
                  </a:lnTo>
                  <a:lnTo>
                    <a:pt x="3707814" y="3514411"/>
                  </a:lnTo>
                  <a:lnTo>
                    <a:pt x="3750817" y="3536876"/>
                  </a:lnTo>
                  <a:lnTo>
                    <a:pt x="3795574" y="3566564"/>
                  </a:lnTo>
                  <a:lnTo>
                    <a:pt x="3828219" y="3596880"/>
                  </a:lnTo>
                  <a:lnTo>
                    <a:pt x="3854992" y="3629962"/>
                  </a:lnTo>
                  <a:lnTo>
                    <a:pt x="4007228" y="3821810"/>
                  </a:lnTo>
                </a:path>
              </a:pathLst>
            </a:custGeom>
            <a:ln w="20941">
              <a:solidFill>
                <a:srgbClr val="FCBB2A"/>
              </a:solidFill>
            </a:ln>
          </p:spPr>
          <p:txBody>
            <a:bodyPr wrap="square" lIns="0" tIns="0" rIns="0" bIns="0" rtlCol="0"/>
            <a:lstStyle/>
            <a:p>
              <a:endParaRPr/>
            </a:p>
          </p:txBody>
        </p:sp>
        <p:sp>
          <p:nvSpPr>
            <p:cNvPr id="67" name="object 67"/>
            <p:cNvSpPr/>
            <p:nvPr/>
          </p:nvSpPr>
          <p:spPr>
            <a:xfrm>
              <a:off x="11735812" y="6376565"/>
              <a:ext cx="1283335" cy="339725"/>
            </a:xfrm>
            <a:custGeom>
              <a:avLst/>
              <a:gdLst/>
              <a:ahLst/>
              <a:cxnLst/>
              <a:rect l="l" t="t" r="r" b="b"/>
              <a:pathLst>
                <a:path w="1283334" h="339725">
                  <a:moveTo>
                    <a:pt x="0" y="0"/>
                  </a:moveTo>
                  <a:lnTo>
                    <a:pt x="713894" y="184203"/>
                  </a:lnTo>
                  <a:lnTo>
                    <a:pt x="1283196" y="339654"/>
                  </a:lnTo>
                </a:path>
              </a:pathLst>
            </a:custGeom>
            <a:ln w="20941">
              <a:solidFill>
                <a:srgbClr val="FCBB2A"/>
              </a:solidFill>
            </a:ln>
          </p:spPr>
          <p:txBody>
            <a:bodyPr wrap="square" lIns="0" tIns="0" rIns="0" bIns="0" rtlCol="0"/>
            <a:lstStyle/>
            <a:p>
              <a:endParaRPr/>
            </a:p>
          </p:txBody>
        </p:sp>
        <p:sp>
          <p:nvSpPr>
            <p:cNvPr id="68" name="object 68"/>
            <p:cNvSpPr/>
            <p:nvPr/>
          </p:nvSpPr>
          <p:spPr>
            <a:xfrm>
              <a:off x="10654789" y="541611"/>
              <a:ext cx="2647950" cy="1991360"/>
            </a:xfrm>
            <a:custGeom>
              <a:avLst/>
              <a:gdLst/>
              <a:ahLst/>
              <a:cxnLst/>
              <a:rect l="l" t="t" r="r" b="b"/>
              <a:pathLst>
                <a:path w="2647950" h="1991360">
                  <a:moveTo>
                    <a:pt x="0" y="1991164"/>
                  </a:moveTo>
                  <a:lnTo>
                    <a:pt x="134816" y="1946933"/>
                  </a:lnTo>
                  <a:lnTo>
                    <a:pt x="213505" y="1918259"/>
                  </a:lnTo>
                  <a:lnTo>
                    <a:pt x="266441" y="1892607"/>
                  </a:lnTo>
                  <a:lnTo>
                    <a:pt x="324000" y="1857440"/>
                  </a:lnTo>
                  <a:lnTo>
                    <a:pt x="391886" y="1803769"/>
                  </a:lnTo>
                  <a:lnTo>
                    <a:pt x="450253" y="1743025"/>
                  </a:lnTo>
                  <a:lnTo>
                    <a:pt x="491122" y="1693307"/>
                  </a:lnTo>
                  <a:lnTo>
                    <a:pt x="506518" y="1672713"/>
                  </a:lnTo>
                  <a:lnTo>
                    <a:pt x="858905" y="1344514"/>
                  </a:lnTo>
                  <a:lnTo>
                    <a:pt x="1553994" y="681371"/>
                  </a:lnTo>
                  <a:lnTo>
                    <a:pt x="1620118" y="623583"/>
                  </a:lnTo>
                  <a:lnTo>
                    <a:pt x="1730062" y="536758"/>
                  </a:lnTo>
                  <a:lnTo>
                    <a:pt x="2389759" y="152382"/>
                  </a:lnTo>
                  <a:lnTo>
                    <a:pt x="2647552" y="0"/>
                  </a:lnTo>
                </a:path>
              </a:pathLst>
            </a:custGeom>
            <a:ln w="20941">
              <a:solidFill>
                <a:srgbClr val="FCBB2A"/>
              </a:solidFill>
            </a:ln>
          </p:spPr>
          <p:txBody>
            <a:bodyPr wrap="square" lIns="0" tIns="0" rIns="0" bIns="0" rtlCol="0"/>
            <a:lstStyle/>
            <a:p>
              <a:endParaRPr/>
            </a:p>
          </p:txBody>
        </p:sp>
        <p:sp>
          <p:nvSpPr>
            <p:cNvPr id="69" name="object 69"/>
            <p:cNvSpPr/>
            <p:nvPr/>
          </p:nvSpPr>
          <p:spPr>
            <a:xfrm>
              <a:off x="12882894" y="435532"/>
              <a:ext cx="3666490" cy="5850255"/>
            </a:xfrm>
            <a:custGeom>
              <a:avLst/>
              <a:gdLst/>
              <a:ahLst/>
              <a:cxnLst/>
              <a:rect l="l" t="t" r="r" b="b"/>
              <a:pathLst>
                <a:path w="3666490" h="5850255">
                  <a:moveTo>
                    <a:pt x="3666307" y="5850083"/>
                  </a:moveTo>
                  <a:lnTo>
                    <a:pt x="2657688" y="4229452"/>
                  </a:lnTo>
                  <a:lnTo>
                    <a:pt x="2154499" y="3464836"/>
                  </a:lnTo>
                  <a:lnTo>
                    <a:pt x="2090732" y="3353007"/>
                  </a:lnTo>
                  <a:lnTo>
                    <a:pt x="1464709" y="2340682"/>
                  </a:lnTo>
                  <a:lnTo>
                    <a:pt x="1021550" y="1626913"/>
                  </a:lnTo>
                  <a:lnTo>
                    <a:pt x="779965" y="1264286"/>
                  </a:lnTo>
                  <a:lnTo>
                    <a:pt x="301058" y="482812"/>
                  </a:lnTo>
                  <a:lnTo>
                    <a:pt x="0" y="0"/>
                  </a:lnTo>
                </a:path>
              </a:pathLst>
            </a:custGeom>
            <a:ln w="20941">
              <a:solidFill>
                <a:srgbClr val="FCBB2A"/>
              </a:solidFill>
            </a:ln>
          </p:spPr>
          <p:txBody>
            <a:bodyPr wrap="square" lIns="0" tIns="0" rIns="0" bIns="0" rtlCol="0"/>
            <a:lstStyle/>
            <a:p>
              <a:endParaRPr/>
            </a:p>
          </p:txBody>
        </p:sp>
        <p:sp>
          <p:nvSpPr>
            <p:cNvPr id="70" name="object 70"/>
            <p:cNvSpPr/>
            <p:nvPr/>
          </p:nvSpPr>
          <p:spPr>
            <a:xfrm>
              <a:off x="3801062" y="817320"/>
              <a:ext cx="12860020" cy="7613015"/>
            </a:xfrm>
            <a:custGeom>
              <a:avLst/>
              <a:gdLst/>
              <a:ahLst/>
              <a:cxnLst/>
              <a:rect l="l" t="t" r="r" b="b"/>
              <a:pathLst>
                <a:path w="12860019" h="7613015">
                  <a:moveTo>
                    <a:pt x="0" y="0"/>
                  </a:moveTo>
                  <a:lnTo>
                    <a:pt x="761945" y="473786"/>
                  </a:lnTo>
                  <a:lnTo>
                    <a:pt x="798850" y="494325"/>
                  </a:lnTo>
                  <a:lnTo>
                    <a:pt x="837576" y="511188"/>
                  </a:lnTo>
                  <a:lnTo>
                    <a:pt x="979184" y="564820"/>
                  </a:lnTo>
                  <a:lnTo>
                    <a:pt x="2970946" y="1319226"/>
                  </a:lnTo>
                  <a:lnTo>
                    <a:pt x="3313857" y="1474572"/>
                  </a:lnTo>
                  <a:lnTo>
                    <a:pt x="3374420" y="1464929"/>
                  </a:lnTo>
                  <a:lnTo>
                    <a:pt x="3502846" y="1525231"/>
                  </a:lnTo>
                  <a:lnTo>
                    <a:pt x="3550007" y="1569397"/>
                  </a:lnTo>
                  <a:lnTo>
                    <a:pt x="3583393" y="1592558"/>
                  </a:lnTo>
                  <a:lnTo>
                    <a:pt x="3620078" y="1610725"/>
                  </a:lnTo>
                  <a:lnTo>
                    <a:pt x="5130367" y="2372786"/>
                  </a:lnTo>
                  <a:lnTo>
                    <a:pt x="5168429" y="2393152"/>
                  </a:lnTo>
                  <a:lnTo>
                    <a:pt x="5311963" y="2474238"/>
                  </a:lnTo>
                  <a:lnTo>
                    <a:pt x="7206953" y="3568571"/>
                  </a:lnTo>
                  <a:lnTo>
                    <a:pt x="9810968" y="5051155"/>
                  </a:lnTo>
                  <a:lnTo>
                    <a:pt x="9816905" y="5054882"/>
                  </a:lnTo>
                  <a:lnTo>
                    <a:pt x="9827313" y="5062275"/>
                  </a:lnTo>
                  <a:lnTo>
                    <a:pt x="9847652" y="5077314"/>
                  </a:lnTo>
                  <a:lnTo>
                    <a:pt x="9906010" y="5126204"/>
                  </a:lnTo>
                  <a:lnTo>
                    <a:pt x="9941335" y="5159973"/>
                  </a:lnTo>
                  <a:lnTo>
                    <a:pt x="9978959" y="5199906"/>
                  </a:lnTo>
                  <a:lnTo>
                    <a:pt x="10017535" y="5245961"/>
                  </a:lnTo>
                  <a:lnTo>
                    <a:pt x="10055717" y="5298099"/>
                  </a:lnTo>
                  <a:lnTo>
                    <a:pt x="10092155" y="5356280"/>
                  </a:lnTo>
                  <a:lnTo>
                    <a:pt x="10125503" y="5420463"/>
                  </a:lnTo>
                  <a:lnTo>
                    <a:pt x="10143229" y="5456402"/>
                  </a:lnTo>
                  <a:lnTo>
                    <a:pt x="10165528" y="5498409"/>
                  </a:lnTo>
                  <a:lnTo>
                    <a:pt x="10191647" y="5545407"/>
                  </a:lnTo>
                  <a:lnTo>
                    <a:pt x="10220834" y="5596317"/>
                  </a:lnTo>
                  <a:lnTo>
                    <a:pt x="10252337" y="5650062"/>
                  </a:lnTo>
                  <a:lnTo>
                    <a:pt x="10285403" y="5705563"/>
                  </a:lnTo>
                  <a:lnTo>
                    <a:pt x="10319282" y="5761743"/>
                  </a:lnTo>
                  <a:lnTo>
                    <a:pt x="10353220" y="5817523"/>
                  </a:lnTo>
                  <a:lnTo>
                    <a:pt x="10386465" y="5871825"/>
                  </a:lnTo>
                  <a:lnTo>
                    <a:pt x="10418266" y="5923572"/>
                  </a:lnTo>
                  <a:lnTo>
                    <a:pt x="10447871" y="5971686"/>
                  </a:lnTo>
                  <a:lnTo>
                    <a:pt x="10474526" y="6015088"/>
                  </a:lnTo>
                  <a:lnTo>
                    <a:pt x="10497481" y="6052701"/>
                  </a:lnTo>
                  <a:lnTo>
                    <a:pt x="10515983" y="6083446"/>
                  </a:lnTo>
                  <a:lnTo>
                    <a:pt x="10529281" y="6106246"/>
                  </a:lnTo>
                  <a:lnTo>
                    <a:pt x="10536621" y="6120023"/>
                  </a:lnTo>
                  <a:lnTo>
                    <a:pt x="10546167" y="6137517"/>
                  </a:lnTo>
                  <a:lnTo>
                    <a:pt x="10588927" y="6207359"/>
                  </a:lnTo>
                  <a:lnTo>
                    <a:pt x="10618693" y="6254021"/>
                  </a:lnTo>
                  <a:lnTo>
                    <a:pt x="10651753" y="6304721"/>
                  </a:lnTo>
                  <a:lnTo>
                    <a:pt x="10686383" y="6356617"/>
                  </a:lnTo>
                  <a:lnTo>
                    <a:pt x="10720859" y="6406867"/>
                  </a:lnTo>
                  <a:lnTo>
                    <a:pt x="10753458" y="6452628"/>
                  </a:lnTo>
                  <a:lnTo>
                    <a:pt x="10782457" y="6491058"/>
                  </a:lnTo>
                  <a:lnTo>
                    <a:pt x="10827523" y="6541665"/>
                  </a:lnTo>
                  <a:lnTo>
                    <a:pt x="10878213" y="6586343"/>
                  </a:lnTo>
                  <a:lnTo>
                    <a:pt x="10920506" y="6616268"/>
                  </a:lnTo>
                  <a:lnTo>
                    <a:pt x="10965509" y="6642227"/>
                  </a:lnTo>
                  <a:lnTo>
                    <a:pt x="12022450" y="7188199"/>
                  </a:lnTo>
                  <a:lnTo>
                    <a:pt x="12429276" y="7381873"/>
                  </a:lnTo>
                  <a:lnTo>
                    <a:pt x="12652099" y="7490665"/>
                  </a:lnTo>
                  <a:lnTo>
                    <a:pt x="12769410" y="7554386"/>
                  </a:lnTo>
                  <a:lnTo>
                    <a:pt x="12859702" y="7612846"/>
                  </a:lnTo>
                </a:path>
              </a:pathLst>
            </a:custGeom>
            <a:ln w="20941">
              <a:solidFill>
                <a:srgbClr val="FCBB2A"/>
              </a:solidFill>
            </a:ln>
          </p:spPr>
          <p:txBody>
            <a:bodyPr wrap="square" lIns="0" tIns="0" rIns="0" bIns="0" rtlCol="0"/>
            <a:lstStyle/>
            <a:p>
              <a:endParaRPr/>
            </a:p>
          </p:txBody>
        </p:sp>
        <p:sp>
          <p:nvSpPr>
            <p:cNvPr id="71" name="object 71"/>
            <p:cNvSpPr/>
            <p:nvPr/>
          </p:nvSpPr>
          <p:spPr>
            <a:xfrm>
              <a:off x="4828992" y="1407967"/>
              <a:ext cx="6183630" cy="8007350"/>
            </a:xfrm>
            <a:custGeom>
              <a:avLst/>
              <a:gdLst/>
              <a:ahLst/>
              <a:cxnLst/>
              <a:rect l="l" t="t" r="r" b="b"/>
              <a:pathLst>
                <a:path w="6183630" h="8007350">
                  <a:moveTo>
                    <a:pt x="30983" y="0"/>
                  </a:moveTo>
                  <a:lnTo>
                    <a:pt x="806" y="194266"/>
                  </a:lnTo>
                  <a:lnTo>
                    <a:pt x="27171" y="473598"/>
                  </a:lnTo>
                  <a:lnTo>
                    <a:pt x="0" y="569333"/>
                  </a:lnTo>
                  <a:lnTo>
                    <a:pt x="20784" y="792373"/>
                  </a:lnTo>
                  <a:lnTo>
                    <a:pt x="58479" y="879721"/>
                  </a:lnTo>
                  <a:lnTo>
                    <a:pt x="61800" y="896635"/>
                  </a:lnTo>
                  <a:lnTo>
                    <a:pt x="71863" y="945059"/>
                  </a:lnTo>
                  <a:lnTo>
                    <a:pt x="86984" y="1012166"/>
                  </a:lnTo>
                  <a:lnTo>
                    <a:pt x="96626" y="1052435"/>
                  </a:lnTo>
                  <a:lnTo>
                    <a:pt x="107755" y="1097024"/>
                  </a:lnTo>
                  <a:lnTo>
                    <a:pt x="120445" y="1145818"/>
                  </a:lnTo>
                  <a:lnTo>
                    <a:pt x="134771" y="1198699"/>
                  </a:lnTo>
                  <a:lnTo>
                    <a:pt x="150805" y="1255551"/>
                  </a:lnTo>
                  <a:lnTo>
                    <a:pt x="168624" y="1316257"/>
                  </a:lnTo>
                  <a:lnTo>
                    <a:pt x="188300" y="1380701"/>
                  </a:lnTo>
                  <a:lnTo>
                    <a:pt x="209908" y="1448766"/>
                  </a:lnTo>
                  <a:lnTo>
                    <a:pt x="233522" y="1520335"/>
                  </a:lnTo>
                  <a:lnTo>
                    <a:pt x="259217" y="1595291"/>
                  </a:lnTo>
                  <a:lnTo>
                    <a:pt x="401632" y="1903421"/>
                  </a:lnTo>
                  <a:lnTo>
                    <a:pt x="584504" y="2207817"/>
                  </a:lnTo>
                  <a:lnTo>
                    <a:pt x="742291" y="2440388"/>
                  </a:lnTo>
                  <a:lnTo>
                    <a:pt x="809451" y="2533043"/>
                  </a:lnTo>
                  <a:lnTo>
                    <a:pt x="826114" y="2563254"/>
                  </a:lnTo>
                  <a:lnTo>
                    <a:pt x="836498" y="2582922"/>
                  </a:lnTo>
                  <a:lnTo>
                    <a:pt x="844950" y="2600684"/>
                  </a:lnTo>
                  <a:lnTo>
                    <a:pt x="855816" y="2625176"/>
                  </a:lnTo>
                  <a:lnTo>
                    <a:pt x="872642" y="2655915"/>
                  </a:lnTo>
                  <a:lnTo>
                    <a:pt x="892080" y="2683592"/>
                  </a:lnTo>
                  <a:lnTo>
                    <a:pt x="908136" y="2703587"/>
                  </a:lnTo>
                  <a:lnTo>
                    <a:pt x="914820" y="2711278"/>
                  </a:lnTo>
                  <a:lnTo>
                    <a:pt x="977226" y="2768606"/>
                  </a:lnTo>
                  <a:lnTo>
                    <a:pt x="1510885" y="3347008"/>
                  </a:lnTo>
                  <a:lnTo>
                    <a:pt x="1605123" y="3504458"/>
                  </a:lnTo>
                  <a:lnTo>
                    <a:pt x="1710262" y="3635501"/>
                  </a:lnTo>
                  <a:lnTo>
                    <a:pt x="1699937" y="3626706"/>
                  </a:lnTo>
                  <a:lnTo>
                    <a:pt x="1926485" y="3846888"/>
                  </a:lnTo>
                  <a:lnTo>
                    <a:pt x="2022116" y="3980674"/>
                  </a:lnTo>
                  <a:lnTo>
                    <a:pt x="2099435" y="4061441"/>
                  </a:lnTo>
                  <a:lnTo>
                    <a:pt x="2143247" y="4107008"/>
                  </a:lnTo>
                  <a:lnTo>
                    <a:pt x="2195294" y="4159663"/>
                  </a:lnTo>
                  <a:lnTo>
                    <a:pt x="2231848" y="4186686"/>
                  </a:lnTo>
                  <a:lnTo>
                    <a:pt x="2300662" y="4215903"/>
                  </a:lnTo>
                  <a:lnTo>
                    <a:pt x="2312319" y="4221616"/>
                  </a:lnTo>
                  <a:lnTo>
                    <a:pt x="2341593" y="4246813"/>
                  </a:lnTo>
                  <a:lnTo>
                    <a:pt x="2367027" y="4279000"/>
                  </a:lnTo>
                  <a:lnTo>
                    <a:pt x="2386105" y="4318716"/>
                  </a:lnTo>
                  <a:lnTo>
                    <a:pt x="2397612" y="4368620"/>
                  </a:lnTo>
                  <a:lnTo>
                    <a:pt x="2401590" y="4382026"/>
                  </a:lnTo>
                  <a:lnTo>
                    <a:pt x="2422826" y="4417834"/>
                  </a:lnTo>
                  <a:lnTo>
                    <a:pt x="2452010" y="4451071"/>
                  </a:lnTo>
                  <a:lnTo>
                    <a:pt x="2489975" y="4494300"/>
                  </a:lnTo>
                  <a:lnTo>
                    <a:pt x="2532832" y="4543086"/>
                  </a:lnTo>
                  <a:lnTo>
                    <a:pt x="2576689" y="4592993"/>
                  </a:lnTo>
                  <a:lnTo>
                    <a:pt x="2617659" y="4639587"/>
                  </a:lnTo>
                  <a:lnTo>
                    <a:pt x="2651850" y="4678434"/>
                  </a:lnTo>
                  <a:lnTo>
                    <a:pt x="2684337" y="4715144"/>
                  </a:lnTo>
                  <a:lnTo>
                    <a:pt x="2747170" y="4787473"/>
                  </a:lnTo>
                  <a:lnTo>
                    <a:pt x="2884209" y="4945799"/>
                  </a:lnTo>
                  <a:lnTo>
                    <a:pt x="3021018" y="5103973"/>
                  </a:lnTo>
                  <a:lnTo>
                    <a:pt x="3083162" y="5175842"/>
                  </a:lnTo>
                  <a:lnTo>
                    <a:pt x="3286193" y="5408756"/>
                  </a:lnTo>
                  <a:lnTo>
                    <a:pt x="3316228" y="5433528"/>
                  </a:lnTo>
                  <a:lnTo>
                    <a:pt x="3351709" y="5447072"/>
                  </a:lnTo>
                  <a:lnTo>
                    <a:pt x="3389648" y="5448769"/>
                  </a:lnTo>
                  <a:lnTo>
                    <a:pt x="3427057" y="5438001"/>
                  </a:lnTo>
                  <a:lnTo>
                    <a:pt x="3633564" y="5339669"/>
                  </a:lnTo>
                  <a:lnTo>
                    <a:pt x="3682762" y="5325787"/>
                  </a:lnTo>
                  <a:lnTo>
                    <a:pt x="3732464" y="5328799"/>
                  </a:lnTo>
                  <a:lnTo>
                    <a:pt x="3778511" y="5347752"/>
                  </a:lnTo>
                  <a:lnTo>
                    <a:pt x="3816742" y="5381689"/>
                  </a:lnTo>
                  <a:lnTo>
                    <a:pt x="4004181" y="5615661"/>
                  </a:lnTo>
                  <a:lnTo>
                    <a:pt x="4923996" y="6680791"/>
                  </a:lnTo>
                  <a:lnTo>
                    <a:pt x="5039388" y="6802328"/>
                  </a:lnTo>
                  <a:lnTo>
                    <a:pt x="5105560" y="6875388"/>
                  </a:lnTo>
                  <a:lnTo>
                    <a:pt x="5147448" y="6929265"/>
                  </a:lnTo>
                  <a:lnTo>
                    <a:pt x="5189988" y="6993253"/>
                  </a:lnTo>
                  <a:lnTo>
                    <a:pt x="5252621" y="7114693"/>
                  </a:lnTo>
                  <a:lnTo>
                    <a:pt x="5323871" y="7279424"/>
                  </a:lnTo>
                  <a:lnTo>
                    <a:pt x="5382325" y="7424456"/>
                  </a:lnTo>
                  <a:lnTo>
                    <a:pt x="5406568" y="7486798"/>
                  </a:lnTo>
                  <a:lnTo>
                    <a:pt x="5442204" y="7569777"/>
                  </a:lnTo>
                  <a:lnTo>
                    <a:pt x="5469337" y="7613984"/>
                  </a:lnTo>
                  <a:lnTo>
                    <a:pt x="5501694" y="7634311"/>
                  </a:lnTo>
                  <a:lnTo>
                    <a:pt x="5553003" y="7645652"/>
                  </a:lnTo>
                  <a:lnTo>
                    <a:pt x="5742840" y="7670269"/>
                  </a:lnTo>
                  <a:lnTo>
                    <a:pt x="5749603" y="7670181"/>
                  </a:lnTo>
                  <a:lnTo>
                    <a:pt x="5755002" y="7670513"/>
                  </a:lnTo>
                  <a:lnTo>
                    <a:pt x="5800951" y="7680849"/>
                  </a:lnTo>
                  <a:lnTo>
                    <a:pt x="5875764" y="7715259"/>
                  </a:lnTo>
                  <a:lnTo>
                    <a:pt x="5919670" y="7746325"/>
                  </a:lnTo>
                  <a:lnTo>
                    <a:pt x="5965912" y="7789145"/>
                  </a:lnTo>
                  <a:lnTo>
                    <a:pt x="6001079" y="7825657"/>
                  </a:lnTo>
                  <a:lnTo>
                    <a:pt x="6038420" y="7863660"/>
                  </a:lnTo>
                  <a:lnTo>
                    <a:pt x="6076619" y="7901964"/>
                  </a:lnTo>
                  <a:lnTo>
                    <a:pt x="6114364" y="7939379"/>
                  </a:lnTo>
                  <a:lnTo>
                    <a:pt x="6150341" y="7974715"/>
                  </a:lnTo>
                  <a:lnTo>
                    <a:pt x="6183235" y="8006782"/>
                  </a:lnTo>
                </a:path>
              </a:pathLst>
            </a:custGeom>
            <a:ln w="20941">
              <a:solidFill>
                <a:srgbClr val="FCBB2A"/>
              </a:solidFill>
            </a:ln>
          </p:spPr>
          <p:txBody>
            <a:bodyPr wrap="square" lIns="0" tIns="0" rIns="0" bIns="0" rtlCol="0"/>
            <a:lstStyle/>
            <a:p>
              <a:endParaRPr/>
            </a:p>
          </p:txBody>
        </p:sp>
        <p:sp>
          <p:nvSpPr>
            <p:cNvPr id="72" name="object 72"/>
            <p:cNvSpPr/>
            <p:nvPr/>
          </p:nvSpPr>
          <p:spPr>
            <a:xfrm>
              <a:off x="7601448" y="5645097"/>
              <a:ext cx="3445510" cy="1666875"/>
            </a:xfrm>
            <a:custGeom>
              <a:avLst/>
              <a:gdLst/>
              <a:ahLst/>
              <a:cxnLst/>
              <a:rect l="l" t="t" r="r" b="b"/>
              <a:pathLst>
                <a:path w="3445509" h="1666875">
                  <a:moveTo>
                    <a:pt x="0" y="0"/>
                  </a:moveTo>
                  <a:lnTo>
                    <a:pt x="387213" y="140875"/>
                  </a:lnTo>
                  <a:lnTo>
                    <a:pt x="1325760" y="475912"/>
                  </a:lnTo>
                  <a:lnTo>
                    <a:pt x="1407056" y="515356"/>
                  </a:lnTo>
                  <a:lnTo>
                    <a:pt x="1462591" y="549500"/>
                  </a:lnTo>
                  <a:lnTo>
                    <a:pt x="1513208" y="581159"/>
                  </a:lnTo>
                  <a:lnTo>
                    <a:pt x="1570350" y="617034"/>
                  </a:lnTo>
                  <a:lnTo>
                    <a:pt x="1627485" y="652995"/>
                  </a:lnTo>
                  <a:lnTo>
                    <a:pt x="1678085" y="684909"/>
                  </a:lnTo>
                  <a:lnTo>
                    <a:pt x="1715616" y="708645"/>
                  </a:lnTo>
                  <a:lnTo>
                    <a:pt x="1885856" y="821187"/>
                  </a:lnTo>
                  <a:lnTo>
                    <a:pt x="1994728" y="895720"/>
                  </a:lnTo>
                  <a:lnTo>
                    <a:pt x="2060100" y="941806"/>
                  </a:lnTo>
                  <a:lnTo>
                    <a:pt x="2081905" y="957583"/>
                  </a:lnTo>
                  <a:lnTo>
                    <a:pt x="2255307" y="1068421"/>
                  </a:lnTo>
                  <a:lnTo>
                    <a:pt x="2353975" y="1141980"/>
                  </a:lnTo>
                  <a:lnTo>
                    <a:pt x="2414688" y="1211213"/>
                  </a:lnTo>
                  <a:lnTo>
                    <a:pt x="2474228" y="1309070"/>
                  </a:lnTo>
                  <a:lnTo>
                    <a:pt x="2513247" y="1377455"/>
                  </a:lnTo>
                  <a:lnTo>
                    <a:pt x="2545651" y="1434591"/>
                  </a:lnTo>
                  <a:lnTo>
                    <a:pt x="2573218" y="1481098"/>
                  </a:lnTo>
                  <a:lnTo>
                    <a:pt x="2597727" y="1517597"/>
                  </a:lnTo>
                  <a:lnTo>
                    <a:pt x="2644688" y="1563056"/>
                  </a:lnTo>
                  <a:lnTo>
                    <a:pt x="2700766" y="1575936"/>
                  </a:lnTo>
                  <a:lnTo>
                    <a:pt x="2736670" y="1571711"/>
                  </a:lnTo>
                  <a:lnTo>
                    <a:pt x="2774644" y="1561116"/>
                  </a:lnTo>
                  <a:lnTo>
                    <a:pt x="2813907" y="1544009"/>
                  </a:lnTo>
                  <a:lnTo>
                    <a:pt x="2849477" y="1522117"/>
                  </a:lnTo>
                  <a:lnTo>
                    <a:pt x="2876373" y="1497169"/>
                  </a:lnTo>
                  <a:lnTo>
                    <a:pt x="2943858" y="1445945"/>
                  </a:lnTo>
                  <a:lnTo>
                    <a:pt x="2999185" y="1428497"/>
                  </a:lnTo>
                  <a:lnTo>
                    <a:pt x="3045220" y="1424049"/>
                  </a:lnTo>
                  <a:lnTo>
                    <a:pt x="3086462" y="1428984"/>
                  </a:lnTo>
                  <a:lnTo>
                    <a:pt x="3127412" y="1439683"/>
                  </a:lnTo>
                  <a:lnTo>
                    <a:pt x="3157426" y="1463351"/>
                  </a:lnTo>
                  <a:lnTo>
                    <a:pt x="3170697" y="1503943"/>
                  </a:lnTo>
                  <a:lnTo>
                    <a:pt x="3176127" y="1552119"/>
                  </a:lnTo>
                  <a:lnTo>
                    <a:pt x="3182616" y="1598543"/>
                  </a:lnTo>
                  <a:lnTo>
                    <a:pt x="3199064" y="1633876"/>
                  </a:lnTo>
                  <a:lnTo>
                    <a:pt x="3264682" y="1666524"/>
                  </a:lnTo>
                  <a:lnTo>
                    <a:pt x="3306738" y="1662190"/>
                  </a:lnTo>
                  <a:lnTo>
                    <a:pt x="3343778" y="1642238"/>
                  </a:lnTo>
                  <a:lnTo>
                    <a:pt x="3371068" y="1609369"/>
                  </a:lnTo>
                  <a:lnTo>
                    <a:pt x="3383876" y="1566287"/>
                  </a:lnTo>
                  <a:lnTo>
                    <a:pt x="3416796" y="1175859"/>
                  </a:lnTo>
                  <a:lnTo>
                    <a:pt x="3445193" y="1048365"/>
                  </a:lnTo>
                </a:path>
              </a:pathLst>
            </a:custGeom>
            <a:ln w="20941">
              <a:solidFill>
                <a:srgbClr val="FCBB2A"/>
              </a:solidFill>
            </a:ln>
          </p:spPr>
          <p:txBody>
            <a:bodyPr wrap="square" lIns="0" tIns="0" rIns="0" bIns="0" rtlCol="0"/>
            <a:lstStyle/>
            <a:p>
              <a:endParaRPr/>
            </a:p>
          </p:txBody>
        </p:sp>
        <p:sp>
          <p:nvSpPr>
            <p:cNvPr id="73" name="object 73"/>
            <p:cNvSpPr/>
            <p:nvPr/>
          </p:nvSpPr>
          <p:spPr>
            <a:xfrm>
              <a:off x="10429309" y="9061221"/>
              <a:ext cx="67945" cy="9525"/>
            </a:xfrm>
            <a:custGeom>
              <a:avLst/>
              <a:gdLst/>
              <a:ahLst/>
              <a:cxnLst/>
              <a:rect l="l" t="t" r="r" b="b"/>
              <a:pathLst>
                <a:path w="67945" h="9525">
                  <a:moveTo>
                    <a:pt x="0" y="0"/>
                  </a:moveTo>
                  <a:lnTo>
                    <a:pt x="67526" y="9193"/>
                  </a:lnTo>
                </a:path>
              </a:pathLst>
            </a:custGeom>
            <a:ln w="12565">
              <a:solidFill>
                <a:srgbClr val="FBC33C"/>
              </a:solidFill>
            </a:ln>
          </p:spPr>
          <p:txBody>
            <a:bodyPr wrap="square" lIns="0" tIns="0" rIns="0" bIns="0" rtlCol="0"/>
            <a:lstStyle/>
            <a:p>
              <a:endParaRPr/>
            </a:p>
          </p:txBody>
        </p:sp>
        <p:sp>
          <p:nvSpPr>
            <p:cNvPr id="74" name="object 74"/>
            <p:cNvSpPr/>
            <p:nvPr/>
          </p:nvSpPr>
          <p:spPr>
            <a:xfrm>
              <a:off x="8338544" y="4343714"/>
              <a:ext cx="4839970" cy="2145030"/>
            </a:xfrm>
            <a:custGeom>
              <a:avLst/>
              <a:gdLst/>
              <a:ahLst/>
              <a:cxnLst/>
              <a:rect l="l" t="t" r="r" b="b"/>
              <a:pathLst>
                <a:path w="4839969" h="2145029">
                  <a:moveTo>
                    <a:pt x="4839538" y="2144646"/>
                  </a:moveTo>
                  <a:lnTo>
                    <a:pt x="3531683" y="1808259"/>
                  </a:lnTo>
                  <a:lnTo>
                    <a:pt x="2945208" y="1661478"/>
                  </a:lnTo>
                  <a:lnTo>
                    <a:pt x="2312610" y="1504414"/>
                  </a:lnTo>
                  <a:lnTo>
                    <a:pt x="2248936" y="1470112"/>
                  </a:lnTo>
                  <a:lnTo>
                    <a:pt x="1108793" y="1178644"/>
                  </a:lnTo>
                  <a:lnTo>
                    <a:pt x="1054512" y="1262275"/>
                  </a:lnTo>
                  <a:lnTo>
                    <a:pt x="956347" y="1265553"/>
                  </a:lnTo>
                  <a:lnTo>
                    <a:pt x="910543" y="1261825"/>
                  </a:lnTo>
                  <a:lnTo>
                    <a:pt x="867857" y="1248192"/>
                  </a:lnTo>
                  <a:lnTo>
                    <a:pt x="829668" y="1225686"/>
                  </a:lnTo>
                  <a:lnTo>
                    <a:pt x="797355" y="1195342"/>
                  </a:lnTo>
                  <a:lnTo>
                    <a:pt x="772297" y="1158193"/>
                  </a:lnTo>
                  <a:lnTo>
                    <a:pt x="755872" y="1115274"/>
                  </a:lnTo>
                  <a:lnTo>
                    <a:pt x="728354" y="1007937"/>
                  </a:lnTo>
                  <a:lnTo>
                    <a:pt x="529962" y="970075"/>
                  </a:lnTo>
                  <a:lnTo>
                    <a:pt x="470394" y="913741"/>
                  </a:lnTo>
                  <a:lnTo>
                    <a:pt x="141252" y="837649"/>
                  </a:lnTo>
                  <a:lnTo>
                    <a:pt x="111290" y="828024"/>
                  </a:lnTo>
                  <a:lnTo>
                    <a:pt x="58533" y="794898"/>
                  </a:lnTo>
                  <a:lnTo>
                    <a:pt x="21970" y="750081"/>
                  </a:lnTo>
                  <a:lnTo>
                    <a:pt x="3956" y="700647"/>
                  </a:lnTo>
                  <a:lnTo>
                    <a:pt x="0" y="621729"/>
                  </a:lnTo>
                  <a:lnTo>
                    <a:pt x="3164" y="579708"/>
                  </a:lnTo>
                  <a:lnTo>
                    <a:pt x="14290" y="539467"/>
                  </a:lnTo>
                  <a:lnTo>
                    <a:pt x="32950" y="502121"/>
                  </a:lnTo>
                  <a:lnTo>
                    <a:pt x="58720" y="468781"/>
                  </a:lnTo>
                  <a:lnTo>
                    <a:pt x="354250" y="155157"/>
                  </a:lnTo>
                  <a:lnTo>
                    <a:pt x="758018" y="380114"/>
                  </a:lnTo>
                  <a:lnTo>
                    <a:pt x="976525" y="0"/>
                  </a:lnTo>
                </a:path>
              </a:pathLst>
            </a:custGeom>
            <a:ln w="12565">
              <a:solidFill>
                <a:srgbClr val="FBC33C"/>
              </a:solidFill>
            </a:ln>
          </p:spPr>
          <p:txBody>
            <a:bodyPr wrap="square" lIns="0" tIns="0" rIns="0" bIns="0" rtlCol="0"/>
            <a:lstStyle/>
            <a:p>
              <a:endParaRPr/>
            </a:p>
          </p:txBody>
        </p:sp>
        <p:sp>
          <p:nvSpPr>
            <p:cNvPr id="75" name="object 75"/>
            <p:cNvSpPr/>
            <p:nvPr/>
          </p:nvSpPr>
          <p:spPr>
            <a:xfrm>
              <a:off x="10821112" y="6033488"/>
              <a:ext cx="565150" cy="2807335"/>
            </a:xfrm>
            <a:custGeom>
              <a:avLst/>
              <a:gdLst/>
              <a:ahLst/>
              <a:cxnLst/>
              <a:rect l="l" t="t" r="r" b="b"/>
              <a:pathLst>
                <a:path w="565150" h="2807334">
                  <a:moveTo>
                    <a:pt x="565021" y="0"/>
                  </a:moveTo>
                  <a:lnTo>
                    <a:pt x="274642" y="542601"/>
                  </a:lnTo>
                  <a:lnTo>
                    <a:pt x="197137" y="787462"/>
                  </a:lnTo>
                  <a:lnTo>
                    <a:pt x="173096" y="1206225"/>
                  </a:lnTo>
                  <a:lnTo>
                    <a:pt x="161044" y="1328346"/>
                  </a:lnTo>
                  <a:lnTo>
                    <a:pt x="261847" y="1344000"/>
                  </a:lnTo>
                  <a:lnTo>
                    <a:pt x="243889" y="1564643"/>
                  </a:lnTo>
                  <a:lnTo>
                    <a:pt x="126532" y="1554245"/>
                  </a:lnTo>
                  <a:lnTo>
                    <a:pt x="651" y="2556529"/>
                  </a:lnTo>
                  <a:lnTo>
                    <a:pt x="0" y="2575077"/>
                  </a:lnTo>
                  <a:lnTo>
                    <a:pt x="2643" y="2593300"/>
                  </a:lnTo>
                  <a:lnTo>
                    <a:pt x="8478" y="2610766"/>
                  </a:lnTo>
                  <a:lnTo>
                    <a:pt x="17404" y="2627040"/>
                  </a:lnTo>
                  <a:lnTo>
                    <a:pt x="138458" y="2807254"/>
                  </a:lnTo>
                </a:path>
              </a:pathLst>
            </a:custGeom>
            <a:ln w="12565">
              <a:solidFill>
                <a:srgbClr val="FBC33C"/>
              </a:solidFill>
            </a:ln>
          </p:spPr>
          <p:txBody>
            <a:bodyPr wrap="square" lIns="0" tIns="0" rIns="0" bIns="0" rtlCol="0"/>
            <a:lstStyle/>
            <a:p>
              <a:endParaRPr/>
            </a:p>
          </p:txBody>
        </p:sp>
        <p:sp>
          <p:nvSpPr>
            <p:cNvPr id="76" name="object 76"/>
            <p:cNvSpPr/>
            <p:nvPr/>
          </p:nvSpPr>
          <p:spPr>
            <a:xfrm>
              <a:off x="10810314" y="5889236"/>
              <a:ext cx="1456055" cy="1567815"/>
            </a:xfrm>
            <a:custGeom>
              <a:avLst/>
              <a:gdLst/>
              <a:ahLst/>
              <a:cxnLst/>
              <a:rect l="l" t="t" r="r" b="b"/>
              <a:pathLst>
                <a:path w="1456054" h="1567815">
                  <a:moveTo>
                    <a:pt x="1455809" y="1567805"/>
                  </a:moveTo>
                  <a:lnTo>
                    <a:pt x="1283898" y="1344587"/>
                  </a:lnTo>
                  <a:lnTo>
                    <a:pt x="1240527" y="1329802"/>
                  </a:lnTo>
                  <a:lnTo>
                    <a:pt x="1010963" y="1218737"/>
                  </a:lnTo>
                  <a:lnTo>
                    <a:pt x="954504" y="1192832"/>
                  </a:lnTo>
                  <a:lnTo>
                    <a:pt x="948605" y="1189946"/>
                  </a:lnTo>
                  <a:lnTo>
                    <a:pt x="942913" y="1186694"/>
                  </a:lnTo>
                  <a:lnTo>
                    <a:pt x="937442" y="1183085"/>
                  </a:lnTo>
                  <a:lnTo>
                    <a:pt x="932201" y="1179126"/>
                  </a:lnTo>
                  <a:lnTo>
                    <a:pt x="800184" y="1076113"/>
                  </a:lnTo>
                  <a:lnTo>
                    <a:pt x="586353" y="911372"/>
                  </a:lnTo>
                  <a:lnTo>
                    <a:pt x="387256" y="758533"/>
                  </a:lnTo>
                  <a:lnTo>
                    <a:pt x="299435" y="691225"/>
                  </a:lnTo>
                  <a:lnTo>
                    <a:pt x="234093" y="577235"/>
                  </a:lnTo>
                  <a:lnTo>
                    <a:pt x="195706" y="509734"/>
                  </a:lnTo>
                  <a:lnTo>
                    <a:pt x="169325" y="462166"/>
                  </a:lnTo>
                  <a:lnTo>
                    <a:pt x="140006" y="407977"/>
                  </a:lnTo>
                  <a:lnTo>
                    <a:pt x="107563" y="345059"/>
                  </a:lnTo>
                  <a:lnTo>
                    <a:pt x="82692" y="292898"/>
                  </a:lnTo>
                  <a:lnTo>
                    <a:pt x="66764" y="257324"/>
                  </a:lnTo>
                  <a:lnTo>
                    <a:pt x="61149" y="244170"/>
                  </a:lnTo>
                  <a:lnTo>
                    <a:pt x="73359" y="196391"/>
                  </a:lnTo>
                  <a:lnTo>
                    <a:pt x="75088" y="163444"/>
                  </a:lnTo>
                  <a:lnTo>
                    <a:pt x="64516" y="133383"/>
                  </a:lnTo>
                  <a:lnTo>
                    <a:pt x="43515" y="109416"/>
                  </a:lnTo>
                  <a:lnTo>
                    <a:pt x="13957" y="94751"/>
                  </a:lnTo>
                  <a:lnTo>
                    <a:pt x="0" y="90991"/>
                  </a:lnTo>
                  <a:lnTo>
                    <a:pt x="32773" y="0"/>
                  </a:lnTo>
                </a:path>
              </a:pathLst>
            </a:custGeom>
            <a:ln w="12565">
              <a:solidFill>
                <a:srgbClr val="FBC33C"/>
              </a:solidFill>
            </a:ln>
          </p:spPr>
          <p:txBody>
            <a:bodyPr wrap="square" lIns="0" tIns="0" rIns="0" bIns="0" rtlCol="0"/>
            <a:lstStyle/>
            <a:p>
              <a:endParaRPr/>
            </a:p>
          </p:txBody>
        </p:sp>
        <p:sp>
          <p:nvSpPr>
            <p:cNvPr id="77" name="object 77"/>
            <p:cNvSpPr/>
            <p:nvPr/>
          </p:nvSpPr>
          <p:spPr>
            <a:xfrm>
              <a:off x="11970988" y="5441327"/>
              <a:ext cx="932180" cy="1941195"/>
            </a:xfrm>
            <a:custGeom>
              <a:avLst/>
              <a:gdLst/>
              <a:ahLst/>
              <a:cxnLst/>
              <a:rect l="l" t="t" r="r" b="b"/>
              <a:pathLst>
                <a:path w="932179" h="1941195">
                  <a:moveTo>
                    <a:pt x="0" y="1940705"/>
                  </a:moveTo>
                  <a:lnTo>
                    <a:pt x="931793" y="350387"/>
                  </a:lnTo>
                  <a:lnTo>
                    <a:pt x="317037" y="0"/>
                  </a:lnTo>
                </a:path>
              </a:pathLst>
            </a:custGeom>
            <a:ln w="12565">
              <a:solidFill>
                <a:srgbClr val="FBC33C"/>
              </a:solidFill>
            </a:ln>
          </p:spPr>
          <p:txBody>
            <a:bodyPr wrap="square" lIns="0" tIns="0" rIns="0" bIns="0" rtlCol="0"/>
            <a:lstStyle/>
            <a:p>
              <a:endParaRPr/>
            </a:p>
          </p:txBody>
        </p:sp>
        <p:sp>
          <p:nvSpPr>
            <p:cNvPr id="78" name="object 78"/>
            <p:cNvSpPr/>
            <p:nvPr/>
          </p:nvSpPr>
          <p:spPr>
            <a:xfrm>
              <a:off x="9307995" y="4190291"/>
              <a:ext cx="1256665" cy="1560195"/>
            </a:xfrm>
            <a:custGeom>
              <a:avLst/>
              <a:gdLst/>
              <a:ahLst/>
              <a:cxnLst/>
              <a:rect l="l" t="t" r="r" b="b"/>
              <a:pathLst>
                <a:path w="1256665" h="1560195">
                  <a:moveTo>
                    <a:pt x="0" y="1559868"/>
                  </a:moveTo>
                  <a:lnTo>
                    <a:pt x="932662" y="20145"/>
                  </a:lnTo>
                  <a:lnTo>
                    <a:pt x="944494" y="0"/>
                  </a:lnTo>
                  <a:lnTo>
                    <a:pt x="1013654" y="46448"/>
                  </a:lnTo>
                  <a:lnTo>
                    <a:pt x="1040209" y="148309"/>
                  </a:lnTo>
                  <a:lnTo>
                    <a:pt x="1256234" y="268515"/>
                  </a:lnTo>
                </a:path>
              </a:pathLst>
            </a:custGeom>
            <a:ln w="12565">
              <a:solidFill>
                <a:srgbClr val="FBC33C"/>
              </a:solidFill>
            </a:ln>
          </p:spPr>
          <p:txBody>
            <a:bodyPr wrap="square" lIns="0" tIns="0" rIns="0" bIns="0" rtlCol="0"/>
            <a:lstStyle/>
            <a:p>
              <a:endParaRPr/>
            </a:p>
          </p:txBody>
        </p:sp>
        <p:sp>
          <p:nvSpPr>
            <p:cNvPr id="79" name="object 79"/>
            <p:cNvSpPr/>
            <p:nvPr/>
          </p:nvSpPr>
          <p:spPr>
            <a:xfrm>
              <a:off x="9702476" y="4148182"/>
              <a:ext cx="948690" cy="2108200"/>
            </a:xfrm>
            <a:custGeom>
              <a:avLst/>
              <a:gdLst/>
              <a:ahLst/>
              <a:cxnLst/>
              <a:rect l="l" t="t" r="r" b="b"/>
              <a:pathLst>
                <a:path w="948690" h="2108200">
                  <a:moveTo>
                    <a:pt x="0" y="2107841"/>
                  </a:moveTo>
                  <a:lnTo>
                    <a:pt x="34176" y="2021132"/>
                  </a:lnTo>
                  <a:lnTo>
                    <a:pt x="308367" y="1515597"/>
                  </a:lnTo>
                  <a:lnTo>
                    <a:pt x="946054" y="380103"/>
                  </a:lnTo>
                  <a:lnTo>
                    <a:pt x="948334" y="373053"/>
                  </a:lnTo>
                  <a:lnTo>
                    <a:pt x="947768" y="365920"/>
                  </a:lnTo>
                  <a:lnTo>
                    <a:pt x="944581" y="359518"/>
                  </a:lnTo>
                  <a:lnTo>
                    <a:pt x="938997" y="354659"/>
                  </a:lnTo>
                  <a:lnTo>
                    <a:pt x="861753" y="310629"/>
                  </a:lnTo>
                  <a:lnTo>
                    <a:pt x="819265" y="264261"/>
                  </a:lnTo>
                  <a:lnTo>
                    <a:pt x="799456" y="232927"/>
                  </a:lnTo>
                  <a:lnTo>
                    <a:pt x="797243" y="202335"/>
                  </a:lnTo>
                  <a:lnTo>
                    <a:pt x="807546" y="158194"/>
                  </a:lnTo>
                  <a:lnTo>
                    <a:pt x="828062" y="102156"/>
                  </a:lnTo>
                  <a:lnTo>
                    <a:pt x="853873" y="51257"/>
                  </a:lnTo>
                  <a:lnTo>
                    <a:pt x="875967" y="14278"/>
                  </a:lnTo>
                  <a:lnTo>
                    <a:pt x="885334" y="0"/>
                  </a:lnTo>
                </a:path>
              </a:pathLst>
            </a:custGeom>
            <a:ln w="12565">
              <a:solidFill>
                <a:srgbClr val="FBC33C"/>
              </a:solidFill>
            </a:ln>
          </p:spPr>
          <p:txBody>
            <a:bodyPr wrap="square" lIns="0" tIns="0" rIns="0" bIns="0" rtlCol="0"/>
            <a:lstStyle/>
            <a:p>
              <a:endParaRPr/>
            </a:p>
          </p:txBody>
        </p:sp>
        <p:sp>
          <p:nvSpPr>
            <p:cNvPr id="80" name="object 80"/>
            <p:cNvSpPr/>
            <p:nvPr/>
          </p:nvSpPr>
          <p:spPr>
            <a:xfrm>
              <a:off x="8826498" y="6549753"/>
              <a:ext cx="760730" cy="450215"/>
            </a:xfrm>
            <a:custGeom>
              <a:avLst/>
              <a:gdLst/>
              <a:ahLst/>
              <a:cxnLst/>
              <a:rect l="l" t="t" r="r" b="b"/>
              <a:pathLst>
                <a:path w="760729" h="450215">
                  <a:moveTo>
                    <a:pt x="0" y="449640"/>
                  </a:moveTo>
                  <a:lnTo>
                    <a:pt x="751296" y="22627"/>
                  </a:lnTo>
                  <a:lnTo>
                    <a:pt x="760217" y="0"/>
                  </a:lnTo>
                </a:path>
              </a:pathLst>
            </a:custGeom>
            <a:ln w="12565">
              <a:solidFill>
                <a:srgbClr val="FBC33C"/>
              </a:solidFill>
            </a:ln>
          </p:spPr>
          <p:txBody>
            <a:bodyPr wrap="square" lIns="0" tIns="0" rIns="0" bIns="0" rtlCol="0"/>
            <a:lstStyle/>
            <a:p>
              <a:endParaRPr/>
            </a:p>
          </p:txBody>
        </p:sp>
        <p:sp>
          <p:nvSpPr>
            <p:cNvPr id="81" name="object 81"/>
            <p:cNvSpPr/>
            <p:nvPr/>
          </p:nvSpPr>
          <p:spPr>
            <a:xfrm>
              <a:off x="9635914" y="5185723"/>
              <a:ext cx="1916430" cy="325120"/>
            </a:xfrm>
            <a:custGeom>
              <a:avLst/>
              <a:gdLst/>
              <a:ahLst/>
              <a:cxnLst/>
              <a:rect l="l" t="t" r="r" b="b"/>
              <a:pathLst>
                <a:path w="1916429" h="325120">
                  <a:moveTo>
                    <a:pt x="1916014" y="325110"/>
                  </a:moveTo>
                  <a:lnTo>
                    <a:pt x="1268526" y="0"/>
                  </a:lnTo>
                  <a:lnTo>
                    <a:pt x="1235124" y="30061"/>
                  </a:lnTo>
                  <a:lnTo>
                    <a:pt x="1012440" y="116844"/>
                  </a:lnTo>
                  <a:lnTo>
                    <a:pt x="967496" y="135733"/>
                  </a:lnTo>
                  <a:lnTo>
                    <a:pt x="936307" y="147371"/>
                  </a:lnTo>
                  <a:lnTo>
                    <a:pt x="904289" y="156564"/>
                  </a:lnTo>
                  <a:lnTo>
                    <a:pt x="856853" y="168120"/>
                  </a:lnTo>
                  <a:lnTo>
                    <a:pt x="808417" y="180303"/>
                  </a:lnTo>
                  <a:lnTo>
                    <a:pt x="759883" y="192038"/>
                  </a:lnTo>
                  <a:lnTo>
                    <a:pt x="712397" y="200504"/>
                  </a:lnTo>
                  <a:lnTo>
                    <a:pt x="667105" y="202878"/>
                  </a:lnTo>
                  <a:lnTo>
                    <a:pt x="625153" y="196339"/>
                  </a:lnTo>
                  <a:lnTo>
                    <a:pt x="585248" y="183530"/>
                  </a:lnTo>
                  <a:lnTo>
                    <a:pt x="562295" y="174748"/>
                  </a:lnTo>
                  <a:lnTo>
                    <a:pt x="551811" y="169696"/>
                  </a:lnTo>
                  <a:lnTo>
                    <a:pt x="549313" y="168078"/>
                  </a:lnTo>
                  <a:lnTo>
                    <a:pt x="0" y="37286"/>
                  </a:lnTo>
                </a:path>
              </a:pathLst>
            </a:custGeom>
            <a:ln w="12565">
              <a:solidFill>
                <a:srgbClr val="FBC33C"/>
              </a:solidFill>
            </a:ln>
          </p:spPr>
          <p:txBody>
            <a:bodyPr wrap="square" lIns="0" tIns="0" rIns="0" bIns="0" rtlCol="0"/>
            <a:lstStyle/>
            <a:p>
              <a:endParaRPr/>
            </a:p>
          </p:txBody>
        </p:sp>
        <p:sp>
          <p:nvSpPr>
            <p:cNvPr id="82" name="object 82"/>
            <p:cNvSpPr/>
            <p:nvPr/>
          </p:nvSpPr>
          <p:spPr>
            <a:xfrm>
              <a:off x="11333794" y="5457634"/>
              <a:ext cx="290830" cy="485140"/>
            </a:xfrm>
            <a:custGeom>
              <a:avLst/>
              <a:gdLst/>
              <a:ahLst/>
              <a:cxnLst/>
              <a:rect l="l" t="t" r="r" b="b"/>
              <a:pathLst>
                <a:path w="290829" h="485139">
                  <a:moveTo>
                    <a:pt x="114421" y="220454"/>
                  </a:moveTo>
                  <a:lnTo>
                    <a:pt x="183033" y="240406"/>
                  </a:lnTo>
                  <a:lnTo>
                    <a:pt x="220085" y="252383"/>
                  </a:lnTo>
                  <a:lnTo>
                    <a:pt x="254369" y="288257"/>
                  </a:lnTo>
                  <a:lnTo>
                    <a:pt x="246240" y="311206"/>
                  </a:lnTo>
                  <a:lnTo>
                    <a:pt x="237242" y="338249"/>
                  </a:lnTo>
                  <a:lnTo>
                    <a:pt x="238438" y="367203"/>
                  </a:lnTo>
                  <a:lnTo>
                    <a:pt x="245439" y="396630"/>
                  </a:lnTo>
                  <a:lnTo>
                    <a:pt x="247622" y="425217"/>
                  </a:lnTo>
                  <a:lnTo>
                    <a:pt x="246730" y="450992"/>
                  </a:lnTo>
                  <a:lnTo>
                    <a:pt x="244501" y="471985"/>
                  </a:lnTo>
                  <a:lnTo>
                    <a:pt x="238775" y="483331"/>
                  </a:lnTo>
                  <a:lnTo>
                    <a:pt x="227274" y="484888"/>
                  </a:lnTo>
                  <a:lnTo>
                    <a:pt x="211582" y="481745"/>
                  </a:lnTo>
                  <a:lnTo>
                    <a:pt x="193288" y="478990"/>
                  </a:lnTo>
                  <a:lnTo>
                    <a:pt x="171164" y="478182"/>
                  </a:lnTo>
                  <a:lnTo>
                    <a:pt x="147279" y="477527"/>
                  </a:lnTo>
                  <a:lnTo>
                    <a:pt x="128160" y="477088"/>
                  </a:lnTo>
                  <a:lnTo>
                    <a:pt x="120337" y="476927"/>
                  </a:lnTo>
                  <a:lnTo>
                    <a:pt x="81731" y="464530"/>
                  </a:lnTo>
                  <a:lnTo>
                    <a:pt x="40494" y="444961"/>
                  </a:lnTo>
                  <a:lnTo>
                    <a:pt x="4917" y="394341"/>
                  </a:lnTo>
                  <a:lnTo>
                    <a:pt x="0" y="335795"/>
                  </a:lnTo>
                  <a:lnTo>
                    <a:pt x="1629" y="311425"/>
                  </a:lnTo>
                  <a:lnTo>
                    <a:pt x="12505" y="295842"/>
                  </a:lnTo>
                  <a:lnTo>
                    <a:pt x="34607" y="286472"/>
                  </a:lnTo>
                  <a:lnTo>
                    <a:pt x="58578" y="279781"/>
                  </a:lnTo>
                  <a:lnTo>
                    <a:pt x="75061" y="272232"/>
                  </a:lnTo>
                  <a:lnTo>
                    <a:pt x="85277" y="259359"/>
                  </a:lnTo>
                  <a:lnTo>
                    <a:pt x="95941" y="240579"/>
                  </a:lnTo>
                  <a:lnTo>
                    <a:pt x="105964" y="218178"/>
                  </a:lnTo>
                  <a:lnTo>
                    <a:pt x="114253" y="194444"/>
                  </a:lnTo>
                  <a:lnTo>
                    <a:pt x="126141" y="174023"/>
                  </a:lnTo>
                  <a:lnTo>
                    <a:pt x="144177" y="159755"/>
                  </a:lnTo>
                  <a:lnTo>
                    <a:pt x="163119" y="151190"/>
                  </a:lnTo>
                  <a:lnTo>
                    <a:pt x="177728" y="147880"/>
                  </a:lnTo>
                  <a:lnTo>
                    <a:pt x="185132" y="147894"/>
                  </a:lnTo>
                  <a:lnTo>
                    <a:pt x="188865" y="147846"/>
                  </a:lnTo>
                  <a:lnTo>
                    <a:pt x="217084" y="101334"/>
                  </a:lnTo>
                  <a:lnTo>
                    <a:pt x="220501" y="57024"/>
                  </a:lnTo>
                  <a:lnTo>
                    <a:pt x="232782" y="36620"/>
                  </a:lnTo>
                  <a:lnTo>
                    <a:pt x="256646" y="18295"/>
                  </a:lnTo>
                  <a:lnTo>
                    <a:pt x="279902" y="5078"/>
                  </a:lnTo>
                  <a:lnTo>
                    <a:pt x="290363" y="0"/>
                  </a:lnTo>
                </a:path>
              </a:pathLst>
            </a:custGeom>
            <a:ln w="12565">
              <a:solidFill>
                <a:srgbClr val="FBC33C"/>
              </a:solidFill>
            </a:ln>
          </p:spPr>
          <p:txBody>
            <a:bodyPr wrap="square" lIns="0" tIns="0" rIns="0" bIns="0" rtlCol="0"/>
            <a:lstStyle/>
            <a:p>
              <a:endParaRPr/>
            </a:p>
          </p:txBody>
        </p:sp>
        <p:sp>
          <p:nvSpPr>
            <p:cNvPr id="83" name="object 83"/>
            <p:cNvSpPr/>
            <p:nvPr/>
          </p:nvSpPr>
          <p:spPr>
            <a:xfrm>
              <a:off x="11391139" y="5934138"/>
              <a:ext cx="41275" cy="90170"/>
            </a:xfrm>
            <a:custGeom>
              <a:avLst/>
              <a:gdLst/>
              <a:ahLst/>
              <a:cxnLst/>
              <a:rect l="l" t="t" r="r" b="b"/>
              <a:pathLst>
                <a:path w="41275" h="90170">
                  <a:moveTo>
                    <a:pt x="0" y="90060"/>
                  </a:moveTo>
                  <a:lnTo>
                    <a:pt x="40983" y="0"/>
                  </a:lnTo>
                </a:path>
              </a:pathLst>
            </a:custGeom>
            <a:ln w="12565">
              <a:solidFill>
                <a:srgbClr val="FBC33C"/>
              </a:solidFill>
            </a:ln>
          </p:spPr>
          <p:txBody>
            <a:bodyPr wrap="square" lIns="0" tIns="0" rIns="0" bIns="0" rtlCol="0"/>
            <a:lstStyle/>
            <a:p>
              <a:endParaRPr/>
            </a:p>
          </p:txBody>
        </p:sp>
        <p:sp>
          <p:nvSpPr>
            <p:cNvPr id="84" name="object 84"/>
            <p:cNvSpPr/>
            <p:nvPr/>
          </p:nvSpPr>
          <p:spPr>
            <a:xfrm>
              <a:off x="11624155" y="5454275"/>
              <a:ext cx="527050" cy="211454"/>
            </a:xfrm>
            <a:custGeom>
              <a:avLst/>
              <a:gdLst/>
              <a:ahLst/>
              <a:cxnLst/>
              <a:rect l="l" t="t" r="r" b="b"/>
              <a:pathLst>
                <a:path w="527050" h="211454">
                  <a:moveTo>
                    <a:pt x="0" y="3353"/>
                  </a:moveTo>
                  <a:lnTo>
                    <a:pt x="9718" y="0"/>
                  </a:lnTo>
                  <a:lnTo>
                    <a:pt x="17436" y="1212"/>
                  </a:lnTo>
                  <a:lnTo>
                    <a:pt x="25818" y="6587"/>
                  </a:lnTo>
                  <a:lnTo>
                    <a:pt x="56014" y="35786"/>
                  </a:lnTo>
                  <a:lnTo>
                    <a:pt x="60239" y="44975"/>
                  </a:lnTo>
                  <a:lnTo>
                    <a:pt x="77063" y="37039"/>
                  </a:lnTo>
                  <a:lnTo>
                    <a:pt x="86735" y="32887"/>
                  </a:lnTo>
                  <a:lnTo>
                    <a:pt x="92913" y="31161"/>
                  </a:lnTo>
                  <a:lnTo>
                    <a:pt x="99253" y="30504"/>
                  </a:lnTo>
                  <a:lnTo>
                    <a:pt x="106107" y="30799"/>
                  </a:lnTo>
                  <a:lnTo>
                    <a:pt x="112170" y="32621"/>
                  </a:lnTo>
                  <a:lnTo>
                    <a:pt x="118597" y="35630"/>
                  </a:lnTo>
                  <a:lnTo>
                    <a:pt x="126540" y="39488"/>
                  </a:lnTo>
                  <a:lnTo>
                    <a:pt x="136642" y="43941"/>
                  </a:lnTo>
                  <a:lnTo>
                    <a:pt x="147482" y="47812"/>
                  </a:lnTo>
                  <a:lnTo>
                    <a:pt x="157120" y="49403"/>
                  </a:lnTo>
                  <a:lnTo>
                    <a:pt x="163618" y="47017"/>
                  </a:lnTo>
                  <a:lnTo>
                    <a:pt x="170788" y="37904"/>
                  </a:lnTo>
                  <a:lnTo>
                    <a:pt x="181010" y="24287"/>
                  </a:lnTo>
                  <a:lnTo>
                    <a:pt x="190163" y="11908"/>
                  </a:lnTo>
                  <a:lnTo>
                    <a:pt x="194130" y="6505"/>
                  </a:lnTo>
                  <a:lnTo>
                    <a:pt x="526517" y="211033"/>
                  </a:lnTo>
                </a:path>
              </a:pathLst>
            </a:custGeom>
            <a:ln w="12565">
              <a:solidFill>
                <a:srgbClr val="FBC33C"/>
              </a:solidFill>
            </a:ln>
          </p:spPr>
          <p:txBody>
            <a:bodyPr wrap="square" lIns="0" tIns="0" rIns="0" bIns="0" rtlCol="0"/>
            <a:lstStyle/>
            <a:p>
              <a:endParaRPr/>
            </a:p>
          </p:txBody>
        </p:sp>
        <p:sp>
          <p:nvSpPr>
            <p:cNvPr id="85" name="object 85"/>
            <p:cNvSpPr/>
            <p:nvPr/>
          </p:nvSpPr>
          <p:spPr>
            <a:xfrm>
              <a:off x="12994359" y="4774658"/>
              <a:ext cx="633095" cy="1020444"/>
            </a:xfrm>
            <a:custGeom>
              <a:avLst/>
              <a:gdLst/>
              <a:ahLst/>
              <a:cxnLst/>
              <a:rect l="l" t="t" r="r" b="b"/>
              <a:pathLst>
                <a:path w="633094" h="1020445">
                  <a:moveTo>
                    <a:pt x="633038" y="1020063"/>
                  </a:moveTo>
                  <a:lnTo>
                    <a:pt x="476948" y="700083"/>
                  </a:lnTo>
                  <a:lnTo>
                    <a:pt x="426761" y="446489"/>
                  </a:lnTo>
                  <a:lnTo>
                    <a:pt x="414316" y="448032"/>
                  </a:lnTo>
                  <a:lnTo>
                    <a:pt x="406435" y="447097"/>
                  </a:lnTo>
                  <a:lnTo>
                    <a:pt x="399759" y="442379"/>
                  </a:lnTo>
                  <a:lnTo>
                    <a:pt x="390930" y="432573"/>
                  </a:lnTo>
                  <a:lnTo>
                    <a:pt x="380542" y="422005"/>
                  </a:lnTo>
                  <a:lnTo>
                    <a:pt x="372140" y="411912"/>
                  </a:lnTo>
                  <a:lnTo>
                    <a:pt x="366793" y="396328"/>
                  </a:lnTo>
                  <a:lnTo>
                    <a:pt x="365570" y="369287"/>
                  </a:lnTo>
                  <a:lnTo>
                    <a:pt x="263143" y="290535"/>
                  </a:lnTo>
                  <a:lnTo>
                    <a:pt x="209072" y="254076"/>
                  </a:lnTo>
                  <a:lnTo>
                    <a:pt x="196096" y="241609"/>
                  </a:lnTo>
                  <a:lnTo>
                    <a:pt x="188261" y="225952"/>
                  </a:lnTo>
                  <a:lnTo>
                    <a:pt x="185977" y="208569"/>
                  </a:lnTo>
                  <a:lnTo>
                    <a:pt x="189659" y="190926"/>
                  </a:lnTo>
                  <a:lnTo>
                    <a:pt x="197929" y="167516"/>
                  </a:lnTo>
                  <a:lnTo>
                    <a:pt x="204806" y="141106"/>
                  </a:lnTo>
                  <a:lnTo>
                    <a:pt x="208740" y="113128"/>
                  </a:lnTo>
                  <a:lnTo>
                    <a:pt x="208182" y="85013"/>
                  </a:lnTo>
                  <a:lnTo>
                    <a:pt x="202142" y="43696"/>
                  </a:lnTo>
                  <a:lnTo>
                    <a:pt x="196635" y="17588"/>
                  </a:lnTo>
                  <a:lnTo>
                    <a:pt x="192624" y="3939"/>
                  </a:lnTo>
                  <a:lnTo>
                    <a:pt x="191072" y="0"/>
                  </a:lnTo>
                  <a:lnTo>
                    <a:pt x="171360" y="6698"/>
                  </a:lnTo>
                  <a:lnTo>
                    <a:pt x="155607" y="10156"/>
                  </a:lnTo>
                  <a:lnTo>
                    <a:pt x="135551" y="11479"/>
                  </a:lnTo>
                  <a:lnTo>
                    <a:pt x="102928" y="11769"/>
                  </a:lnTo>
                  <a:lnTo>
                    <a:pt x="62227" y="10786"/>
                  </a:lnTo>
                  <a:lnTo>
                    <a:pt x="29581" y="8430"/>
                  </a:lnTo>
                  <a:lnTo>
                    <a:pt x="7876" y="6036"/>
                  </a:lnTo>
                  <a:lnTo>
                    <a:pt x="0" y="4942"/>
                  </a:lnTo>
                </a:path>
              </a:pathLst>
            </a:custGeom>
            <a:ln w="12565">
              <a:solidFill>
                <a:srgbClr val="FBC33C"/>
              </a:solidFill>
            </a:ln>
          </p:spPr>
          <p:txBody>
            <a:bodyPr wrap="square" lIns="0" tIns="0" rIns="0" bIns="0" rtlCol="0"/>
            <a:lstStyle/>
            <a:p>
              <a:endParaRPr/>
            </a:p>
          </p:txBody>
        </p:sp>
        <p:sp>
          <p:nvSpPr>
            <p:cNvPr id="86" name="object 86"/>
            <p:cNvSpPr/>
            <p:nvPr/>
          </p:nvSpPr>
          <p:spPr>
            <a:xfrm>
              <a:off x="14455828" y="3488047"/>
              <a:ext cx="336550" cy="512445"/>
            </a:xfrm>
            <a:custGeom>
              <a:avLst/>
              <a:gdLst/>
              <a:ahLst/>
              <a:cxnLst/>
              <a:rect l="l" t="t" r="r" b="b"/>
              <a:pathLst>
                <a:path w="336550" h="512445">
                  <a:moveTo>
                    <a:pt x="0" y="512329"/>
                  </a:moveTo>
                  <a:lnTo>
                    <a:pt x="335947" y="0"/>
                  </a:lnTo>
                </a:path>
              </a:pathLst>
            </a:custGeom>
            <a:ln w="12565">
              <a:solidFill>
                <a:srgbClr val="FBC33C"/>
              </a:solidFill>
            </a:ln>
          </p:spPr>
          <p:txBody>
            <a:bodyPr wrap="square" lIns="0" tIns="0" rIns="0" bIns="0" rtlCol="0"/>
            <a:lstStyle/>
            <a:p>
              <a:endParaRPr/>
            </a:p>
          </p:txBody>
        </p:sp>
        <p:sp>
          <p:nvSpPr>
            <p:cNvPr id="87" name="object 87"/>
            <p:cNvSpPr/>
            <p:nvPr/>
          </p:nvSpPr>
          <p:spPr>
            <a:xfrm>
              <a:off x="13177255" y="1875856"/>
              <a:ext cx="603250" cy="311785"/>
            </a:xfrm>
            <a:custGeom>
              <a:avLst/>
              <a:gdLst/>
              <a:ahLst/>
              <a:cxnLst/>
              <a:rect l="l" t="t" r="r" b="b"/>
              <a:pathLst>
                <a:path w="603250" h="311785">
                  <a:moveTo>
                    <a:pt x="602882" y="0"/>
                  </a:moveTo>
                  <a:lnTo>
                    <a:pt x="0" y="311749"/>
                  </a:lnTo>
                </a:path>
              </a:pathLst>
            </a:custGeom>
            <a:ln w="12565">
              <a:solidFill>
                <a:srgbClr val="FBC33C"/>
              </a:solidFill>
            </a:ln>
          </p:spPr>
          <p:txBody>
            <a:bodyPr wrap="square" lIns="0" tIns="0" rIns="0" bIns="0" rtlCol="0"/>
            <a:lstStyle/>
            <a:p>
              <a:endParaRPr/>
            </a:p>
          </p:txBody>
        </p:sp>
        <p:sp>
          <p:nvSpPr>
            <p:cNvPr id="88" name="object 88"/>
            <p:cNvSpPr/>
            <p:nvPr/>
          </p:nvSpPr>
          <p:spPr>
            <a:xfrm>
              <a:off x="13008340" y="2187610"/>
              <a:ext cx="899160" cy="655320"/>
            </a:xfrm>
            <a:custGeom>
              <a:avLst/>
              <a:gdLst/>
              <a:ahLst/>
              <a:cxnLst/>
              <a:rect l="l" t="t" r="r" b="b"/>
              <a:pathLst>
                <a:path w="899159" h="655319">
                  <a:moveTo>
                    <a:pt x="168916" y="0"/>
                  </a:moveTo>
                  <a:lnTo>
                    <a:pt x="0" y="86259"/>
                  </a:lnTo>
                  <a:lnTo>
                    <a:pt x="294734" y="655142"/>
                  </a:lnTo>
                  <a:lnTo>
                    <a:pt x="558893" y="519334"/>
                  </a:lnTo>
                  <a:lnTo>
                    <a:pt x="898799" y="342523"/>
                  </a:lnTo>
                  <a:lnTo>
                    <a:pt x="880067" y="199428"/>
                  </a:lnTo>
                </a:path>
              </a:pathLst>
            </a:custGeom>
            <a:ln w="12565">
              <a:solidFill>
                <a:srgbClr val="FBC33C"/>
              </a:solidFill>
            </a:ln>
          </p:spPr>
          <p:txBody>
            <a:bodyPr wrap="square" lIns="0" tIns="0" rIns="0" bIns="0" rtlCol="0"/>
            <a:lstStyle/>
            <a:p>
              <a:endParaRPr/>
            </a:p>
          </p:txBody>
        </p:sp>
        <p:sp>
          <p:nvSpPr>
            <p:cNvPr id="89" name="object 89"/>
            <p:cNvSpPr/>
            <p:nvPr/>
          </p:nvSpPr>
          <p:spPr>
            <a:xfrm>
              <a:off x="13090153" y="2339839"/>
              <a:ext cx="170180" cy="87630"/>
            </a:xfrm>
            <a:custGeom>
              <a:avLst/>
              <a:gdLst/>
              <a:ahLst/>
              <a:cxnLst/>
              <a:rect l="l" t="t" r="r" b="b"/>
              <a:pathLst>
                <a:path w="170180" h="87630">
                  <a:moveTo>
                    <a:pt x="0" y="87054"/>
                  </a:moveTo>
                  <a:lnTo>
                    <a:pt x="170099" y="0"/>
                  </a:lnTo>
                </a:path>
              </a:pathLst>
            </a:custGeom>
            <a:ln w="12565">
              <a:solidFill>
                <a:srgbClr val="FBC33C"/>
              </a:solidFill>
            </a:ln>
          </p:spPr>
          <p:txBody>
            <a:bodyPr wrap="square" lIns="0" tIns="0" rIns="0" bIns="0" rtlCol="0"/>
            <a:lstStyle/>
            <a:p>
              <a:endParaRPr/>
            </a:p>
          </p:txBody>
        </p:sp>
        <p:sp>
          <p:nvSpPr>
            <p:cNvPr id="90" name="object 90"/>
            <p:cNvSpPr/>
            <p:nvPr/>
          </p:nvSpPr>
          <p:spPr>
            <a:xfrm>
              <a:off x="13067377" y="2372277"/>
              <a:ext cx="660400" cy="355600"/>
            </a:xfrm>
            <a:custGeom>
              <a:avLst/>
              <a:gdLst/>
              <a:ahLst/>
              <a:cxnLst/>
              <a:rect l="l" t="t" r="r" b="b"/>
              <a:pathLst>
                <a:path w="660400" h="355600">
                  <a:moveTo>
                    <a:pt x="451452" y="0"/>
                  </a:moveTo>
                  <a:lnTo>
                    <a:pt x="0" y="236265"/>
                  </a:lnTo>
                  <a:lnTo>
                    <a:pt x="61003" y="355141"/>
                  </a:lnTo>
                  <a:lnTo>
                    <a:pt x="659854" y="42951"/>
                  </a:lnTo>
                </a:path>
              </a:pathLst>
            </a:custGeom>
            <a:ln w="12565">
              <a:solidFill>
                <a:srgbClr val="FBC33C"/>
              </a:solidFill>
            </a:ln>
          </p:spPr>
          <p:txBody>
            <a:bodyPr wrap="square" lIns="0" tIns="0" rIns="0" bIns="0" rtlCol="0"/>
            <a:lstStyle/>
            <a:p>
              <a:endParaRPr/>
            </a:p>
          </p:txBody>
        </p:sp>
        <p:sp>
          <p:nvSpPr>
            <p:cNvPr id="91" name="object 91"/>
            <p:cNvSpPr/>
            <p:nvPr/>
          </p:nvSpPr>
          <p:spPr>
            <a:xfrm>
              <a:off x="13105977" y="2009015"/>
              <a:ext cx="779145" cy="1071880"/>
            </a:xfrm>
            <a:custGeom>
              <a:avLst/>
              <a:gdLst/>
              <a:ahLst/>
              <a:cxnLst/>
              <a:rect l="l" t="t" r="r" b="b"/>
              <a:pathLst>
                <a:path w="779144" h="1071880">
                  <a:moveTo>
                    <a:pt x="197093" y="833733"/>
                  </a:moveTo>
                  <a:lnTo>
                    <a:pt x="0" y="932128"/>
                  </a:lnTo>
                  <a:lnTo>
                    <a:pt x="72866" y="1071475"/>
                  </a:lnTo>
                  <a:lnTo>
                    <a:pt x="778960" y="707203"/>
                  </a:lnTo>
                  <a:lnTo>
                    <a:pt x="416646" y="0"/>
                  </a:lnTo>
                </a:path>
              </a:pathLst>
            </a:custGeom>
            <a:ln w="12565">
              <a:solidFill>
                <a:srgbClr val="FBC33C"/>
              </a:solidFill>
            </a:ln>
          </p:spPr>
          <p:txBody>
            <a:bodyPr wrap="square" lIns="0" tIns="0" rIns="0" bIns="0" rtlCol="0"/>
            <a:lstStyle/>
            <a:p>
              <a:endParaRPr/>
            </a:p>
          </p:txBody>
        </p:sp>
        <p:sp>
          <p:nvSpPr>
            <p:cNvPr id="92" name="object 92"/>
            <p:cNvSpPr/>
            <p:nvPr/>
          </p:nvSpPr>
          <p:spPr>
            <a:xfrm>
              <a:off x="12209830" y="3629330"/>
              <a:ext cx="509270" cy="927735"/>
            </a:xfrm>
            <a:custGeom>
              <a:avLst/>
              <a:gdLst/>
              <a:ahLst/>
              <a:cxnLst/>
              <a:rect l="l" t="t" r="r" b="b"/>
              <a:pathLst>
                <a:path w="509270" h="927735">
                  <a:moveTo>
                    <a:pt x="509115" y="0"/>
                  </a:moveTo>
                  <a:lnTo>
                    <a:pt x="257206" y="384072"/>
                  </a:lnTo>
                  <a:lnTo>
                    <a:pt x="168853" y="326209"/>
                  </a:lnTo>
                  <a:lnTo>
                    <a:pt x="0" y="589783"/>
                  </a:lnTo>
                  <a:lnTo>
                    <a:pt x="477137" y="927657"/>
                  </a:lnTo>
                </a:path>
              </a:pathLst>
            </a:custGeom>
            <a:ln w="12565">
              <a:solidFill>
                <a:srgbClr val="FBC33C"/>
              </a:solidFill>
            </a:ln>
          </p:spPr>
          <p:txBody>
            <a:bodyPr wrap="square" lIns="0" tIns="0" rIns="0" bIns="0" rtlCol="0"/>
            <a:lstStyle/>
            <a:p>
              <a:endParaRPr/>
            </a:p>
          </p:txBody>
        </p:sp>
        <p:sp>
          <p:nvSpPr>
            <p:cNvPr id="93" name="object 93"/>
            <p:cNvSpPr/>
            <p:nvPr/>
          </p:nvSpPr>
          <p:spPr>
            <a:xfrm>
              <a:off x="10749592" y="2812078"/>
              <a:ext cx="1290320" cy="941705"/>
            </a:xfrm>
            <a:custGeom>
              <a:avLst/>
              <a:gdLst/>
              <a:ahLst/>
              <a:cxnLst/>
              <a:rect l="l" t="t" r="r" b="b"/>
              <a:pathLst>
                <a:path w="1290320" h="941704">
                  <a:moveTo>
                    <a:pt x="1289824" y="0"/>
                  </a:moveTo>
                  <a:lnTo>
                    <a:pt x="485880" y="941573"/>
                  </a:lnTo>
                  <a:lnTo>
                    <a:pt x="0" y="569741"/>
                  </a:lnTo>
                </a:path>
              </a:pathLst>
            </a:custGeom>
            <a:ln w="12565">
              <a:solidFill>
                <a:srgbClr val="FBC33C"/>
              </a:solidFill>
            </a:ln>
          </p:spPr>
          <p:txBody>
            <a:bodyPr wrap="square" lIns="0" tIns="0" rIns="0" bIns="0" rtlCol="0"/>
            <a:lstStyle/>
            <a:p>
              <a:endParaRPr/>
            </a:p>
          </p:txBody>
        </p:sp>
        <p:sp>
          <p:nvSpPr>
            <p:cNvPr id="94" name="object 94"/>
            <p:cNvSpPr/>
            <p:nvPr/>
          </p:nvSpPr>
          <p:spPr>
            <a:xfrm>
              <a:off x="10383751" y="2440539"/>
              <a:ext cx="984250" cy="978535"/>
            </a:xfrm>
            <a:custGeom>
              <a:avLst/>
              <a:gdLst/>
              <a:ahLst/>
              <a:cxnLst/>
              <a:rect l="l" t="t" r="r" b="b"/>
              <a:pathLst>
                <a:path w="984250" h="978535">
                  <a:moveTo>
                    <a:pt x="983865" y="0"/>
                  </a:moveTo>
                  <a:lnTo>
                    <a:pt x="0" y="978451"/>
                  </a:lnTo>
                </a:path>
              </a:pathLst>
            </a:custGeom>
            <a:ln w="12565">
              <a:solidFill>
                <a:srgbClr val="FBC33C"/>
              </a:solidFill>
            </a:ln>
          </p:spPr>
          <p:txBody>
            <a:bodyPr wrap="square" lIns="0" tIns="0" rIns="0" bIns="0" rtlCol="0"/>
            <a:lstStyle/>
            <a:p>
              <a:endParaRPr/>
            </a:p>
          </p:txBody>
        </p:sp>
        <p:sp>
          <p:nvSpPr>
            <p:cNvPr id="95" name="object 95"/>
            <p:cNvSpPr/>
            <p:nvPr/>
          </p:nvSpPr>
          <p:spPr>
            <a:xfrm>
              <a:off x="10532242" y="3278140"/>
              <a:ext cx="151130" cy="156210"/>
            </a:xfrm>
            <a:custGeom>
              <a:avLst/>
              <a:gdLst/>
              <a:ahLst/>
              <a:cxnLst/>
              <a:rect l="l" t="t" r="r" b="b"/>
              <a:pathLst>
                <a:path w="151129" h="156210">
                  <a:moveTo>
                    <a:pt x="0" y="0"/>
                  </a:moveTo>
                  <a:lnTo>
                    <a:pt x="150822" y="155827"/>
                  </a:lnTo>
                </a:path>
              </a:pathLst>
            </a:custGeom>
            <a:ln w="12565">
              <a:solidFill>
                <a:srgbClr val="FBC33C"/>
              </a:solidFill>
            </a:ln>
          </p:spPr>
          <p:txBody>
            <a:bodyPr wrap="square" lIns="0" tIns="0" rIns="0" bIns="0" rtlCol="0"/>
            <a:lstStyle/>
            <a:p>
              <a:endParaRPr/>
            </a:p>
          </p:txBody>
        </p:sp>
        <p:sp>
          <p:nvSpPr>
            <p:cNvPr id="96" name="object 96"/>
            <p:cNvSpPr/>
            <p:nvPr/>
          </p:nvSpPr>
          <p:spPr>
            <a:xfrm>
              <a:off x="9425541" y="7202331"/>
              <a:ext cx="798830" cy="499745"/>
            </a:xfrm>
            <a:custGeom>
              <a:avLst/>
              <a:gdLst/>
              <a:ahLst/>
              <a:cxnLst/>
              <a:rect l="l" t="t" r="r" b="b"/>
              <a:pathLst>
                <a:path w="798829" h="499745">
                  <a:moveTo>
                    <a:pt x="798457" y="0"/>
                  </a:moveTo>
                  <a:lnTo>
                    <a:pt x="0" y="499524"/>
                  </a:lnTo>
                </a:path>
              </a:pathLst>
            </a:custGeom>
            <a:ln w="12565">
              <a:solidFill>
                <a:srgbClr val="FBC33C"/>
              </a:solidFill>
            </a:ln>
          </p:spPr>
          <p:txBody>
            <a:bodyPr wrap="square" lIns="0" tIns="0" rIns="0" bIns="0" rtlCol="0"/>
            <a:lstStyle/>
            <a:p>
              <a:endParaRPr/>
            </a:p>
          </p:txBody>
        </p:sp>
        <p:sp>
          <p:nvSpPr>
            <p:cNvPr id="97" name="object 97"/>
            <p:cNvSpPr/>
            <p:nvPr/>
          </p:nvSpPr>
          <p:spPr>
            <a:xfrm>
              <a:off x="9237180" y="6976974"/>
              <a:ext cx="969644" cy="493395"/>
            </a:xfrm>
            <a:custGeom>
              <a:avLst/>
              <a:gdLst/>
              <a:ahLst/>
              <a:cxnLst/>
              <a:rect l="l" t="t" r="r" b="b"/>
              <a:pathLst>
                <a:path w="969645" h="493395">
                  <a:moveTo>
                    <a:pt x="0" y="493199"/>
                  </a:moveTo>
                  <a:lnTo>
                    <a:pt x="822215" y="0"/>
                  </a:lnTo>
                  <a:lnTo>
                    <a:pt x="969289" y="221302"/>
                  </a:lnTo>
                </a:path>
              </a:pathLst>
            </a:custGeom>
            <a:ln w="12565">
              <a:solidFill>
                <a:srgbClr val="FBC33C"/>
              </a:solidFill>
            </a:ln>
          </p:spPr>
          <p:txBody>
            <a:bodyPr wrap="square" lIns="0" tIns="0" rIns="0" bIns="0" rtlCol="0"/>
            <a:lstStyle/>
            <a:p>
              <a:endParaRPr/>
            </a:p>
          </p:txBody>
        </p:sp>
        <p:sp>
          <p:nvSpPr>
            <p:cNvPr id="98" name="object 98"/>
            <p:cNvSpPr/>
            <p:nvPr/>
          </p:nvSpPr>
          <p:spPr>
            <a:xfrm>
              <a:off x="9374841" y="7030505"/>
              <a:ext cx="1028065" cy="1720214"/>
            </a:xfrm>
            <a:custGeom>
              <a:avLst/>
              <a:gdLst/>
              <a:ahLst/>
              <a:cxnLst/>
              <a:rect l="l" t="t" r="r" b="b"/>
              <a:pathLst>
                <a:path w="1028065" h="1720215">
                  <a:moveTo>
                    <a:pt x="0" y="0"/>
                  </a:moveTo>
                  <a:lnTo>
                    <a:pt x="472907" y="668314"/>
                  </a:lnTo>
                  <a:lnTo>
                    <a:pt x="1027445" y="1614317"/>
                  </a:lnTo>
                  <a:lnTo>
                    <a:pt x="794091" y="1720031"/>
                  </a:lnTo>
                </a:path>
              </a:pathLst>
            </a:custGeom>
            <a:ln w="12565">
              <a:solidFill>
                <a:srgbClr val="FBC33C"/>
              </a:solidFill>
            </a:ln>
          </p:spPr>
          <p:txBody>
            <a:bodyPr wrap="square" lIns="0" tIns="0" rIns="0" bIns="0" rtlCol="0"/>
            <a:lstStyle/>
            <a:p>
              <a:endParaRPr/>
            </a:p>
          </p:txBody>
        </p:sp>
        <p:sp>
          <p:nvSpPr>
            <p:cNvPr id="99" name="object 99"/>
            <p:cNvSpPr/>
            <p:nvPr/>
          </p:nvSpPr>
          <p:spPr>
            <a:xfrm>
              <a:off x="9029076" y="6774077"/>
              <a:ext cx="974725" cy="471170"/>
            </a:xfrm>
            <a:custGeom>
              <a:avLst/>
              <a:gdLst/>
              <a:ahLst/>
              <a:cxnLst/>
              <a:rect l="l" t="t" r="r" b="b"/>
              <a:pathLst>
                <a:path w="974725" h="471170">
                  <a:moveTo>
                    <a:pt x="0" y="470697"/>
                  </a:moveTo>
                  <a:lnTo>
                    <a:pt x="808614" y="0"/>
                  </a:lnTo>
                  <a:lnTo>
                    <a:pt x="900852" y="143639"/>
                  </a:lnTo>
                  <a:lnTo>
                    <a:pt x="942547" y="173732"/>
                  </a:lnTo>
                  <a:lnTo>
                    <a:pt x="974462" y="227207"/>
                  </a:lnTo>
                </a:path>
              </a:pathLst>
            </a:custGeom>
            <a:ln w="12565">
              <a:solidFill>
                <a:srgbClr val="FBC33C"/>
              </a:solidFill>
            </a:ln>
          </p:spPr>
          <p:txBody>
            <a:bodyPr wrap="square" lIns="0" tIns="0" rIns="0" bIns="0" rtlCol="0"/>
            <a:lstStyle/>
            <a:p>
              <a:endParaRPr/>
            </a:p>
          </p:txBody>
        </p:sp>
        <p:sp>
          <p:nvSpPr>
            <p:cNvPr id="100" name="object 100"/>
            <p:cNvSpPr/>
            <p:nvPr/>
          </p:nvSpPr>
          <p:spPr>
            <a:xfrm>
              <a:off x="7497067" y="5341156"/>
              <a:ext cx="272415" cy="314960"/>
            </a:xfrm>
            <a:custGeom>
              <a:avLst/>
              <a:gdLst/>
              <a:ahLst/>
              <a:cxnLst/>
              <a:rect l="l" t="t" r="r" b="b"/>
              <a:pathLst>
                <a:path w="272415" h="314960">
                  <a:moveTo>
                    <a:pt x="159077" y="314901"/>
                  </a:moveTo>
                  <a:lnTo>
                    <a:pt x="272110" y="7947"/>
                  </a:lnTo>
                  <a:lnTo>
                    <a:pt x="227062" y="4071"/>
                  </a:lnTo>
                  <a:lnTo>
                    <a:pt x="199270" y="1951"/>
                  </a:lnTo>
                  <a:lnTo>
                    <a:pt x="177233" y="842"/>
                  </a:lnTo>
                  <a:lnTo>
                    <a:pt x="149455" y="0"/>
                  </a:lnTo>
                  <a:lnTo>
                    <a:pt x="108571" y="5685"/>
                  </a:lnTo>
                  <a:lnTo>
                    <a:pt x="62732" y="23984"/>
                  </a:lnTo>
                  <a:lnTo>
                    <a:pt x="23706" y="53884"/>
                  </a:lnTo>
                  <a:lnTo>
                    <a:pt x="3260" y="94374"/>
                  </a:lnTo>
                  <a:lnTo>
                    <a:pt x="0" y="135518"/>
                  </a:lnTo>
                  <a:lnTo>
                    <a:pt x="4112" y="167438"/>
                  </a:lnTo>
                  <a:lnTo>
                    <a:pt x="14764" y="189202"/>
                  </a:lnTo>
                  <a:lnTo>
                    <a:pt x="31123" y="199878"/>
                  </a:lnTo>
                  <a:lnTo>
                    <a:pt x="50579" y="205715"/>
                  </a:lnTo>
                  <a:lnTo>
                    <a:pt x="69443" y="213501"/>
                  </a:lnTo>
                  <a:lnTo>
                    <a:pt x="103295" y="244971"/>
                  </a:lnTo>
                  <a:lnTo>
                    <a:pt x="114061" y="273999"/>
                  </a:lnTo>
                  <a:lnTo>
                    <a:pt x="110136" y="303257"/>
                  </a:lnTo>
                </a:path>
              </a:pathLst>
            </a:custGeom>
            <a:ln w="12565">
              <a:solidFill>
                <a:srgbClr val="FBC33C"/>
              </a:solidFill>
            </a:ln>
          </p:spPr>
          <p:txBody>
            <a:bodyPr wrap="square" lIns="0" tIns="0" rIns="0" bIns="0" rtlCol="0"/>
            <a:lstStyle/>
            <a:p>
              <a:endParaRPr/>
            </a:p>
          </p:txBody>
        </p:sp>
        <p:pic>
          <p:nvPicPr>
            <p:cNvPr id="101" name="object 101"/>
            <p:cNvPicPr/>
            <p:nvPr/>
          </p:nvPicPr>
          <p:blipFill>
            <a:blip r:embed="rId3" cstate="screen">
              <a:extLst>
                <a:ext uri="{28A0092B-C50C-407E-A947-70E740481C1C}">
                  <a14:useLocalDpi xmlns:a14="http://schemas.microsoft.com/office/drawing/2010/main"/>
                </a:ext>
              </a:extLst>
            </a:blip>
            <a:stretch>
              <a:fillRect/>
            </a:stretch>
          </p:blipFill>
          <p:spPr>
            <a:xfrm>
              <a:off x="7351795" y="5467089"/>
              <a:ext cx="147283" cy="90412"/>
            </a:xfrm>
            <a:prstGeom prst="rect">
              <a:avLst/>
            </a:prstGeom>
          </p:spPr>
        </p:pic>
        <p:sp>
          <p:nvSpPr>
            <p:cNvPr id="102" name="object 102"/>
            <p:cNvSpPr/>
            <p:nvPr/>
          </p:nvSpPr>
          <p:spPr>
            <a:xfrm>
              <a:off x="7211643" y="5184899"/>
              <a:ext cx="175260" cy="311150"/>
            </a:xfrm>
            <a:custGeom>
              <a:avLst/>
              <a:gdLst/>
              <a:ahLst/>
              <a:cxnLst/>
              <a:rect l="l" t="t" r="r" b="b"/>
              <a:pathLst>
                <a:path w="175259" h="311150">
                  <a:moveTo>
                    <a:pt x="0" y="0"/>
                  </a:moveTo>
                  <a:lnTo>
                    <a:pt x="69819" y="124132"/>
                  </a:lnTo>
                  <a:lnTo>
                    <a:pt x="82950" y="152791"/>
                  </a:lnTo>
                  <a:lnTo>
                    <a:pt x="99243" y="171345"/>
                  </a:lnTo>
                  <a:lnTo>
                    <a:pt x="112017" y="239887"/>
                  </a:lnTo>
                  <a:lnTo>
                    <a:pt x="174780" y="310524"/>
                  </a:lnTo>
                </a:path>
              </a:pathLst>
            </a:custGeom>
            <a:ln w="12565">
              <a:solidFill>
                <a:srgbClr val="FBC33C"/>
              </a:solidFill>
            </a:ln>
          </p:spPr>
          <p:txBody>
            <a:bodyPr wrap="square" lIns="0" tIns="0" rIns="0" bIns="0" rtlCol="0"/>
            <a:lstStyle/>
            <a:p>
              <a:endParaRPr/>
            </a:p>
          </p:txBody>
        </p:sp>
        <p:sp>
          <p:nvSpPr>
            <p:cNvPr id="103" name="object 103"/>
            <p:cNvSpPr/>
            <p:nvPr/>
          </p:nvSpPr>
          <p:spPr>
            <a:xfrm>
              <a:off x="7083188" y="2291893"/>
              <a:ext cx="2121535" cy="1878330"/>
            </a:xfrm>
            <a:custGeom>
              <a:avLst/>
              <a:gdLst/>
              <a:ahLst/>
              <a:cxnLst/>
              <a:rect l="l" t="t" r="r" b="b"/>
              <a:pathLst>
                <a:path w="2121534" h="1878329">
                  <a:moveTo>
                    <a:pt x="1996797" y="1877879"/>
                  </a:moveTo>
                  <a:lnTo>
                    <a:pt x="2121118" y="1661017"/>
                  </a:lnTo>
                  <a:lnTo>
                    <a:pt x="1895711" y="1520508"/>
                  </a:lnTo>
                  <a:lnTo>
                    <a:pt x="1914098" y="1474311"/>
                  </a:lnTo>
                  <a:lnTo>
                    <a:pt x="1819096" y="1413401"/>
                  </a:lnTo>
                  <a:lnTo>
                    <a:pt x="1541492" y="1141148"/>
                  </a:lnTo>
                  <a:lnTo>
                    <a:pt x="1528448" y="1131437"/>
                  </a:lnTo>
                  <a:lnTo>
                    <a:pt x="1515830" y="1128075"/>
                  </a:lnTo>
                  <a:lnTo>
                    <a:pt x="1503617" y="1130729"/>
                  </a:lnTo>
                  <a:lnTo>
                    <a:pt x="1491787" y="1139064"/>
                  </a:lnTo>
                  <a:lnTo>
                    <a:pt x="1290944" y="1320923"/>
                  </a:lnTo>
                  <a:lnTo>
                    <a:pt x="991111" y="1329226"/>
                  </a:lnTo>
                  <a:lnTo>
                    <a:pt x="325414" y="1232580"/>
                  </a:lnTo>
                  <a:lnTo>
                    <a:pt x="287069" y="1264600"/>
                  </a:lnTo>
                  <a:lnTo>
                    <a:pt x="269908" y="1202340"/>
                  </a:lnTo>
                  <a:lnTo>
                    <a:pt x="621426" y="834142"/>
                  </a:lnTo>
                  <a:lnTo>
                    <a:pt x="353947" y="733108"/>
                  </a:lnTo>
                  <a:lnTo>
                    <a:pt x="199856" y="687672"/>
                  </a:lnTo>
                  <a:lnTo>
                    <a:pt x="111623" y="603530"/>
                  </a:lnTo>
                  <a:lnTo>
                    <a:pt x="56065" y="418581"/>
                  </a:lnTo>
                  <a:lnTo>
                    <a:pt x="0" y="70730"/>
                  </a:lnTo>
                  <a:lnTo>
                    <a:pt x="31737" y="0"/>
                  </a:lnTo>
                </a:path>
              </a:pathLst>
            </a:custGeom>
            <a:ln w="12565">
              <a:solidFill>
                <a:srgbClr val="FBC33C"/>
              </a:solidFill>
            </a:ln>
          </p:spPr>
          <p:txBody>
            <a:bodyPr wrap="square" lIns="0" tIns="0" rIns="0" bIns="0" rtlCol="0"/>
            <a:lstStyle/>
            <a:p>
              <a:endParaRPr/>
            </a:p>
          </p:txBody>
        </p:sp>
        <p:sp>
          <p:nvSpPr>
            <p:cNvPr id="104" name="object 104"/>
            <p:cNvSpPr/>
            <p:nvPr/>
          </p:nvSpPr>
          <p:spPr>
            <a:xfrm>
              <a:off x="9761549" y="2882158"/>
              <a:ext cx="827405" cy="661670"/>
            </a:xfrm>
            <a:custGeom>
              <a:avLst/>
              <a:gdLst/>
              <a:ahLst/>
              <a:cxnLst/>
              <a:rect l="l" t="t" r="r" b="b"/>
              <a:pathLst>
                <a:path w="827404" h="661670">
                  <a:moveTo>
                    <a:pt x="0" y="0"/>
                  </a:moveTo>
                  <a:lnTo>
                    <a:pt x="353381" y="373213"/>
                  </a:lnTo>
                  <a:lnTo>
                    <a:pt x="826843" y="661393"/>
                  </a:lnTo>
                </a:path>
              </a:pathLst>
            </a:custGeom>
            <a:ln w="12565">
              <a:solidFill>
                <a:srgbClr val="FBC33C"/>
              </a:solidFill>
            </a:ln>
          </p:spPr>
          <p:txBody>
            <a:bodyPr wrap="square" lIns="0" tIns="0" rIns="0" bIns="0" rtlCol="0"/>
            <a:lstStyle/>
            <a:p>
              <a:endParaRPr/>
            </a:p>
          </p:txBody>
        </p:sp>
        <p:sp>
          <p:nvSpPr>
            <p:cNvPr id="105" name="object 105"/>
            <p:cNvSpPr/>
            <p:nvPr/>
          </p:nvSpPr>
          <p:spPr>
            <a:xfrm>
              <a:off x="13185433" y="4361872"/>
              <a:ext cx="153670" cy="413384"/>
            </a:xfrm>
            <a:custGeom>
              <a:avLst/>
              <a:gdLst/>
              <a:ahLst/>
              <a:cxnLst/>
              <a:rect l="l" t="t" r="r" b="b"/>
              <a:pathLst>
                <a:path w="153669" h="413385">
                  <a:moveTo>
                    <a:pt x="0" y="412783"/>
                  </a:moveTo>
                  <a:lnTo>
                    <a:pt x="34987" y="393853"/>
                  </a:lnTo>
                  <a:lnTo>
                    <a:pt x="77899" y="363383"/>
                  </a:lnTo>
                  <a:lnTo>
                    <a:pt x="126125" y="314057"/>
                  </a:lnTo>
                  <a:lnTo>
                    <a:pt x="150369" y="257164"/>
                  </a:lnTo>
                  <a:lnTo>
                    <a:pt x="153513" y="225919"/>
                  </a:lnTo>
                  <a:lnTo>
                    <a:pt x="153513" y="210632"/>
                  </a:lnTo>
                  <a:lnTo>
                    <a:pt x="95525" y="0"/>
                  </a:lnTo>
                </a:path>
              </a:pathLst>
            </a:custGeom>
            <a:ln w="12565">
              <a:solidFill>
                <a:srgbClr val="FBC33C"/>
              </a:solidFill>
            </a:ln>
          </p:spPr>
          <p:txBody>
            <a:bodyPr wrap="square" lIns="0" tIns="0" rIns="0" bIns="0" rtlCol="0"/>
            <a:lstStyle/>
            <a:p>
              <a:endParaRPr/>
            </a:p>
          </p:txBody>
        </p:sp>
        <p:sp>
          <p:nvSpPr>
            <p:cNvPr id="106" name="object 106"/>
            <p:cNvSpPr/>
            <p:nvPr/>
          </p:nvSpPr>
          <p:spPr>
            <a:xfrm>
              <a:off x="7769177" y="4812498"/>
              <a:ext cx="628650" cy="537210"/>
            </a:xfrm>
            <a:custGeom>
              <a:avLst/>
              <a:gdLst/>
              <a:ahLst/>
              <a:cxnLst/>
              <a:rect l="l" t="t" r="r" b="b"/>
              <a:pathLst>
                <a:path w="628650" h="537210">
                  <a:moveTo>
                    <a:pt x="0" y="536601"/>
                  </a:moveTo>
                  <a:lnTo>
                    <a:pt x="12774" y="495335"/>
                  </a:lnTo>
                  <a:lnTo>
                    <a:pt x="107326" y="486142"/>
                  </a:lnTo>
                  <a:lnTo>
                    <a:pt x="400176" y="203019"/>
                  </a:lnTo>
                  <a:lnTo>
                    <a:pt x="628085" y="0"/>
                  </a:lnTo>
                </a:path>
              </a:pathLst>
            </a:custGeom>
            <a:ln w="12565">
              <a:solidFill>
                <a:srgbClr val="FBC33C"/>
              </a:solidFill>
            </a:ln>
          </p:spPr>
          <p:txBody>
            <a:bodyPr wrap="square" lIns="0" tIns="0" rIns="0" bIns="0" rtlCol="0"/>
            <a:lstStyle/>
            <a:p>
              <a:endParaRPr/>
            </a:p>
          </p:txBody>
        </p:sp>
        <p:sp>
          <p:nvSpPr>
            <p:cNvPr id="107" name="object 107"/>
            <p:cNvSpPr/>
            <p:nvPr/>
          </p:nvSpPr>
          <p:spPr>
            <a:xfrm>
              <a:off x="7710682" y="5688014"/>
              <a:ext cx="887094" cy="1058545"/>
            </a:xfrm>
            <a:custGeom>
              <a:avLst/>
              <a:gdLst/>
              <a:ahLst/>
              <a:cxnLst/>
              <a:rect l="l" t="t" r="r" b="b"/>
              <a:pathLst>
                <a:path w="887095" h="1058545">
                  <a:moveTo>
                    <a:pt x="886925" y="1058260"/>
                  </a:moveTo>
                  <a:lnTo>
                    <a:pt x="0" y="0"/>
                  </a:lnTo>
                </a:path>
              </a:pathLst>
            </a:custGeom>
            <a:ln w="12565">
              <a:solidFill>
                <a:srgbClr val="FBC33C"/>
              </a:solidFill>
            </a:ln>
          </p:spPr>
          <p:txBody>
            <a:bodyPr wrap="square" lIns="0" tIns="0" rIns="0" bIns="0" rtlCol="0"/>
            <a:lstStyle/>
            <a:p>
              <a:endParaRPr/>
            </a:p>
          </p:txBody>
        </p:sp>
        <p:sp>
          <p:nvSpPr>
            <p:cNvPr id="108" name="object 108"/>
            <p:cNvSpPr/>
            <p:nvPr/>
          </p:nvSpPr>
          <p:spPr>
            <a:xfrm>
              <a:off x="8115191" y="6816720"/>
              <a:ext cx="1860550" cy="1665605"/>
            </a:xfrm>
            <a:custGeom>
              <a:avLst/>
              <a:gdLst/>
              <a:ahLst/>
              <a:cxnLst/>
              <a:rect l="l" t="t" r="r" b="b"/>
              <a:pathLst>
                <a:path w="1860550" h="1665604">
                  <a:moveTo>
                    <a:pt x="0" y="0"/>
                  </a:moveTo>
                  <a:lnTo>
                    <a:pt x="1449044" y="1631060"/>
                  </a:lnTo>
                  <a:lnTo>
                    <a:pt x="1474149" y="1652048"/>
                  </a:lnTo>
                  <a:lnTo>
                    <a:pt x="1503895" y="1663639"/>
                  </a:lnTo>
                  <a:lnTo>
                    <a:pt x="1535774" y="1665293"/>
                  </a:lnTo>
                  <a:lnTo>
                    <a:pt x="1567282" y="1656473"/>
                  </a:lnTo>
                  <a:lnTo>
                    <a:pt x="1860320" y="1519660"/>
                  </a:lnTo>
                  <a:lnTo>
                    <a:pt x="1856236" y="1513817"/>
                  </a:lnTo>
                  <a:lnTo>
                    <a:pt x="1851870" y="1507566"/>
                  </a:lnTo>
                  <a:lnTo>
                    <a:pt x="1847168" y="1500833"/>
                  </a:lnTo>
                </a:path>
              </a:pathLst>
            </a:custGeom>
            <a:ln w="12565">
              <a:solidFill>
                <a:srgbClr val="FBC33C"/>
              </a:solidFill>
            </a:ln>
          </p:spPr>
          <p:txBody>
            <a:bodyPr wrap="square" lIns="0" tIns="0" rIns="0" bIns="0" rtlCol="0"/>
            <a:lstStyle/>
            <a:p>
              <a:endParaRPr/>
            </a:p>
          </p:txBody>
        </p:sp>
        <p:sp>
          <p:nvSpPr>
            <p:cNvPr id="109" name="object 109"/>
            <p:cNvSpPr/>
            <p:nvPr/>
          </p:nvSpPr>
          <p:spPr>
            <a:xfrm>
              <a:off x="9474866" y="6622356"/>
              <a:ext cx="998219" cy="1765300"/>
            </a:xfrm>
            <a:custGeom>
              <a:avLst/>
              <a:gdLst/>
              <a:ahLst/>
              <a:cxnLst/>
              <a:rect l="l" t="t" r="r" b="b"/>
              <a:pathLst>
                <a:path w="998220" h="1765300">
                  <a:moveTo>
                    <a:pt x="776478" y="1764972"/>
                  </a:moveTo>
                  <a:lnTo>
                    <a:pt x="905176" y="1684901"/>
                  </a:lnTo>
                  <a:lnTo>
                    <a:pt x="871093" y="1609940"/>
                  </a:lnTo>
                  <a:lnTo>
                    <a:pt x="998074" y="1531743"/>
                  </a:lnTo>
                  <a:lnTo>
                    <a:pt x="496759" y="738176"/>
                  </a:lnTo>
                  <a:lnTo>
                    <a:pt x="0" y="0"/>
                  </a:lnTo>
                </a:path>
              </a:pathLst>
            </a:custGeom>
            <a:ln w="12565">
              <a:solidFill>
                <a:srgbClr val="FBC33C"/>
              </a:solidFill>
            </a:ln>
          </p:spPr>
          <p:txBody>
            <a:bodyPr wrap="square" lIns="0" tIns="0" rIns="0" bIns="0" rtlCol="0"/>
            <a:lstStyle/>
            <a:p>
              <a:endParaRPr/>
            </a:p>
          </p:txBody>
        </p:sp>
        <p:sp>
          <p:nvSpPr>
            <p:cNvPr id="110" name="object 110"/>
            <p:cNvSpPr/>
            <p:nvPr/>
          </p:nvSpPr>
          <p:spPr>
            <a:xfrm>
              <a:off x="10850192" y="7349449"/>
              <a:ext cx="132080" cy="238760"/>
            </a:xfrm>
            <a:custGeom>
              <a:avLst/>
              <a:gdLst/>
              <a:ahLst/>
              <a:cxnLst/>
              <a:rect l="l" t="t" r="r" b="b"/>
              <a:pathLst>
                <a:path w="132079" h="238759">
                  <a:moveTo>
                    <a:pt x="131964" y="12387"/>
                  </a:moveTo>
                  <a:lnTo>
                    <a:pt x="22962" y="0"/>
                  </a:lnTo>
                  <a:lnTo>
                    <a:pt x="0" y="229668"/>
                  </a:lnTo>
                  <a:lnTo>
                    <a:pt x="97452" y="238285"/>
                  </a:lnTo>
                </a:path>
              </a:pathLst>
            </a:custGeom>
            <a:ln w="12565">
              <a:solidFill>
                <a:srgbClr val="FBC33C"/>
              </a:solidFill>
            </a:ln>
          </p:spPr>
          <p:txBody>
            <a:bodyPr wrap="square" lIns="0" tIns="0" rIns="0" bIns="0" rtlCol="0"/>
            <a:lstStyle/>
            <a:p>
              <a:endParaRPr/>
            </a:p>
          </p:txBody>
        </p:sp>
        <p:sp>
          <p:nvSpPr>
            <p:cNvPr id="111" name="object 111"/>
            <p:cNvSpPr/>
            <p:nvPr/>
          </p:nvSpPr>
          <p:spPr>
            <a:xfrm>
              <a:off x="10851736" y="8338741"/>
              <a:ext cx="318770" cy="205740"/>
            </a:xfrm>
            <a:custGeom>
              <a:avLst/>
              <a:gdLst/>
              <a:ahLst/>
              <a:cxnLst/>
              <a:rect l="l" t="t" r="r" b="b"/>
              <a:pathLst>
                <a:path w="318770" h="205740">
                  <a:moveTo>
                    <a:pt x="318576" y="205292"/>
                  </a:moveTo>
                  <a:lnTo>
                    <a:pt x="161063" y="52343"/>
                  </a:lnTo>
                  <a:lnTo>
                    <a:pt x="71673" y="13109"/>
                  </a:lnTo>
                  <a:lnTo>
                    <a:pt x="0" y="0"/>
                  </a:lnTo>
                </a:path>
              </a:pathLst>
            </a:custGeom>
            <a:ln w="12565">
              <a:solidFill>
                <a:srgbClr val="FBC33C"/>
              </a:solidFill>
            </a:ln>
          </p:spPr>
          <p:txBody>
            <a:bodyPr wrap="square" lIns="0" tIns="0" rIns="0" bIns="0" rtlCol="0"/>
            <a:lstStyle/>
            <a:p>
              <a:endParaRPr/>
            </a:p>
          </p:txBody>
        </p:sp>
        <p:sp>
          <p:nvSpPr>
            <p:cNvPr id="112" name="object 112"/>
            <p:cNvSpPr/>
            <p:nvPr/>
          </p:nvSpPr>
          <p:spPr>
            <a:xfrm>
              <a:off x="10913346" y="7873919"/>
              <a:ext cx="534670" cy="315595"/>
            </a:xfrm>
            <a:custGeom>
              <a:avLst/>
              <a:gdLst/>
              <a:ahLst/>
              <a:cxnLst/>
              <a:rect l="l" t="t" r="r" b="b"/>
              <a:pathLst>
                <a:path w="534670" h="315595">
                  <a:moveTo>
                    <a:pt x="0" y="0"/>
                  </a:moveTo>
                  <a:lnTo>
                    <a:pt x="291792" y="41757"/>
                  </a:lnTo>
                  <a:lnTo>
                    <a:pt x="534287" y="315519"/>
                  </a:lnTo>
                </a:path>
              </a:pathLst>
            </a:custGeom>
            <a:ln w="12565">
              <a:solidFill>
                <a:srgbClr val="FBC33C"/>
              </a:solidFill>
            </a:ln>
          </p:spPr>
          <p:txBody>
            <a:bodyPr wrap="square" lIns="0" tIns="0" rIns="0" bIns="0" rtlCol="0"/>
            <a:lstStyle/>
            <a:p>
              <a:endParaRPr/>
            </a:p>
          </p:txBody>
        </p:sp>
        <p:sp>
          <p:nvSpPr>
            <p:cNvPr id="113" name="object 113"/>
            <p:cNvSpPr/>
            <p:nvPr/>
          </p:nvSpPr>
          <p:spPr>
            <a:xfrm>
              <a:off x="11065005" y="7598131"/>
              <a:ext cx="631825" cy="398780"/>
            </a:xfrm>
            <a:custGeom>
              <a:avLst/>
              <a:gdLst/>
              <a:ahLst/>
              <a:cxnLst/>
              <a:rect l="l" t="t" r="r" b="b"/>
              <a:pathLst>
                <a:path w="631825" h="398779">
                  <a:moveTo>
                    <a:pt x="0" y="0"/>
                  </a:moveTo>
                  <a:lnTo>
                    <a:pt x="202475" y="11905"/>
                  </a:lnTo>
                  <a:lnTo>
                    <a:pt x="242087" y="18151"/>
                  </a:lnTo>
                  <a:lnTo>
                    <a:pt x="279399" y="31805"/>
                  </a:lnTo>
                  <a:lnTo>
                    <a:pt x="313390" y="52377"/>
                  </a:lnTo>
                  <a:lnTo>
                    <a:pt x="343036" y="79379"/>
                  </a:lnTo>
                  <a:lnTo>
                    <a:pt x="631216" y="398595"/>
                  </a:lnTo>
                </a:path>
              </a:pathLst>
            </a:custGeom>
            <a:ln w="12565">
              <a:solidFill>
                <a:srgbClr val="FBC33C"/>
              </a:solidFill>
            </a:ln>
          </p:spPr>
          <p:txBody>
            <a:bodyPr wrap="square" lIns="0" tIns="0" rIns="0" bIns="0" rtlCol="0"/>
            <a:lstStyle/>
            <a:p>
              <a:endParaRPr/>
            </a:p>
          </p:txBody>
        </p:sp>
        <p:sp>
          <p:nvSpPr>
            <p:cNvPr id="114" name="object 114"/>
            <p:cNvSpPr/>
            <p:nvPr/>
          </p:nvSpPr>
          <p:spPr>
            <a:xfrm>
              <a:off x="7704611" y="3126040"/>
              <a:ext cx="1128395" cy="95250"/>
            </a:xfrm>
            <a:custGeom>
              <a:avLst/>
              <a:gdLst/>
              <a:ahLst/>
              <a:cxnLst/>
              <a:rect l="l" t="t" r="r" b="b"/>
              <a:pathLst>
                <a:path w="1128395" h="95250">
                  <a:moveTo>
                    <a:pt x="1128363" y="24753"/>
                  </a:moveTo>
                  <a:lnTo>
                    <a:pt x="1072668" y="54930"/>
                  </a:lnTo>
                  <a:lnTo>
                    <a:pt x="408553" y="94635"/>
                  </a:lnTo>
                  <a:lnTo>
                    <a:pt x="0" y="0"/>
                  </a:lnTo>
                </a:path>
              </a:pathLst>
            </a:custGeom>
            <a:ln w="12565">
              <a:solidFill>
                <a:srgbClr val="FBC33C"/>
              </a:solidFill>
            </a:ln>
          </p:spPr>
          <p:txBody>
            <a:bodyPr wrap="square" lIns="0" tIns="0" rIns="0" bIns="0" rtlCol="0"/>
            <a:lstStyle/>
            <a:p>
              <a:endParaRPr/>
            </a:p>
          </p:txBody>
        </p:sp>
        <p:sp>
          <p:nvSpPr>
            <p:cNvPr id="115" name="object 115"/>
            <p:cNvSpPr/>
            <p:nvPr/>
          </p:nvSpPr>
          <p:spPr>
            <a:xfrm>
              <a:off x="8074296" y="3220678"/>
              <a:ext cx="39370" cy="400685"/>
            </a:xfrm>
            <a:custGeom>
              <a:avLst/>
              <a:gdLst/>
              <a:ahLst/>
              <a:cxnLst/>
              <a:rect l="l" t="t" r="r" b="b"/>
              <a:pathLst>
                <a:path w="39370" h="400685">
                  <a:moveTo>
                    <a:pt x="38867" y="0"/>
                  </a:moveTo>
                  <a:lnTo>
                    <a:pt x="0" y="400448"/>
                  </a:lnTo>
                </a:path>
              </a:pathLst>
            </a:custGeom>
            <a:ln w="12565">
              <a:solidFill>
                <a:srgbClr val="FBC33C"/>
              </a:solidFill>
            </a:ln>
          </p:spPr>
          <p:txBody>
            <a:bodyPr wrap="square" lIns="0" tIns="0" rIns="0" bIns="0" rtlCol="0"/>
            <a:lstStyle/>
            <a:p>
              <a:endParaRPr/>
            </a:p>
          </p:txBody>
        </p:sp>
        <p:sp>
          <p:nvSpPr>
            <p:cNvPr id="116" name="object 116"/>
            <p:cNvSpPr/>
            <p:nvPr/>
          </p:nvSpPr>
          <p:spPr>
            <a:xfrm>
              <a:off x="11679508" y="3851407"/>
              <a:ext cx="530860" cy="368300"/>
            </a:xfrm>
            <a:custGeom>
              <a:avLst/>
              <a:gdLst/>
              <a:ahLst/>
              <a:cxnLst/>
              <a:rect l="l" t="t" r="r" b="b"/>
              <a:pathLst>
                <a:path w="530859" h="368300">
                  <a:moveTo>
                    <a:pt x="0" y="0"/>
                  </a:moveTo>
                  <a:lnTo>
                    <a:pt x="530318" y="367695"/>
                  </a:lnTo>
                </a:path>
              </a:pathLst>
            </a:custGeom>
            <a:ln w="12565">
              <a:solidFill>
                <a:srgbClr val="FBC33C"/>
              </a:solidFill>
            </a:ln>
          </p:spPr>
          <p:txBody>
            <a:bodyPr wrap="square" lIns="0" tIns="0" rIns="0" bIns="0" rtlCol="0"/>
            <a:lstStyle/>
            <a:p>
              <a:endParaRPr/>
            </a:p>
          </p:txBody>
        </p:sp>
        <p:sp>
          <p:nvSpPr>
            <p:cNvPr id="117" name="object 117"/>
            <p:cNvSpPr/>
            <p:nvPr/>
          </p:nvSpPr>
          <p:spPr>
            <a:xfrm>
              <a:off x="12686964" y="4556976"/>
              <a:ext cx="232410" cy="69215"/>
            </a:xfrm>
            <a:custGeom>
              <a:avLst/>
              <a:gdLst/>
              <a:ahLst/>
              <a:cxnLst/>
              <a:rect l="l" t="t" r="r" b="b"/>
              <a:pathLst>
                <a:path w="232409" h="69214">
                  <a:moveTo>
                    <a:pt x="231909" y="40354"/>
                  </a:moveTo>
                  <a:lnTo>
                    <a:pt x="95232" y="68730"/>
                  </a:lnTo>
                  <a:lnTo>
                    <a:pt x="0" y="0"/>
                  </a:lnTo>
                </a:path>
              </a:pathLst>
            </a:custGeom>
            <a:ln w="12565">
              <a:solidFill>
                <a:srgbClr val="FBC33C"/>
              </a:solidFill>
            </a:ln>
          </p:spPr>
          <p:txBody>
            <a:bodyPr wrap="square" lIns="0" tIns="0" rIns="0" bIns="0" rtlCol="0"/>
            <a:lstStyle/>
            <a:p>
              <a:endParaRPr/>
            </a:p>
          </p:txBody>
        </p:sp>
        <p:sp>
          <p:nvSpPr>
            <p:cNvPr id="118" name="object 118"/>
            <p:cNvSpPr/>
            <p:nvPr/>
          </p:nvSpPr>
          <p:spPr>
            <a:xfrm>
              <a:off x="10106614" y="4449756"/>
              <a:ext cx="1711960" cy="1011555"/>
            </a:xfrm>
            <a:custGeom>
              <a:avLst/>
              <a:gdLst/>
              <a:ahLst/>
              <a:cxnLst/>
              <a:rect l="l" t="t" r="r" b="b"/>
              <a:pathLst>
                <a:path w="1711959" h="1011554">
                  <a:moveTo>
                    <a:pt x="0" y="0"/>
                  </a:moveTo>
                  <a:lnTo>
                    <a:pt x="1711665" y="1011026"/>
                  </a:lnTo>
                </a:path>
              </a:pathLst>
            </a:custGeom>
            <a:ln w="12565">
              <a:solidFill>
                <a:srgbClr val="FBC33C"/>
              </a:solidFill>
            </a:ln>
          </p:spPr>
          <p:txBody>
            <a:bodyPr wrap="square" lIns="0" tIns="0" rIns="0" bIns="0" rtlCol="0"/>
            <a:lstStyle/>
            <a:p>
              <a:endParaRPr/>
            </a:p>
          </p:txBody>
        </p:sp>
        <p:sp>
          <p:nvSpPr>
            <p:cNvPr id="119" name="object 119"/>
            <p:cNvSpPr/>
            <p:nvPr/>
          </p:nvSpPr>
          <p:spPr>
            <a:xfrm>
              <a:off x="14156630" y="3737518"/>
              <a:ext cx="314325" cy="278130"/>
            </a:xfrm>
            <a:custGeom>
              <a:avLst/>
              <a:gdLst/>
              <a:ahLst/>
              <a:cxnLst/>
              <a:rect l="l" t="t" r="r" b="b"/>
              <a:pathLst>
                <a:path w="314325" h="278129">
                  <a:moveTo>
                    <a:pt x="0" y="0"/>
                  </a:moveTo>
                  <a:lnTo>
                    <a:pt x="313739" y="277645"/>
                  </a:lnTo>
                </a:path>
              </a:pathLst>
            </a:custGeom>
            <a:ln w="12565">
              <a:solidFill>
                <a:srgbClr val="FBC33C"/>
              </a:solidFill>
            </a:ln>
          </p:spPr>
          <p:txBody>
            <a:bodyPr wrap="square" lIns="0" tIns="0" rIns="0" bIns="0" rtlCol="0"/>
            <a:lstStyle/>
            <a:p>
              <a:endParaRPr/>
            </a:p>
          </p:txBody>
        </p:sp>
        <p:sp>
          <p:nvSpPr>
            <p:cNvPr id="120" name="object 120"/>
            <p:cNvSpPr/>
            <p:nvPr/>
          </p:nvSpPr>
          <p:spPr>
            <a:xfrm>
              <a:off x="8897460" y="3341898"/>
              <a:ext cx="274320" cy="365760"/>
            </a:xfrm>
            <a:custGeom>
              <a:avLst/>
              <a:gdLst/>
              <a:ahLst/>
              <a:cxnLst/>
              <a:rect l="l" t="t" r="r" b="b"/>
              <a:pathLst>
                <a:path w="274320" h="365760">
                  <a:moveTo>
                    <a:pt x="0" y="365140"/>
                  </a:moveTo>
                  <a:lnTo>
                    <a:pt x="274023" y="0"/>
                  </a:lnTo>
                </a:path>
              </a:pathLst>
            </a:custGeom>
            <a:ln w="12565">
              <a:solidFill>
                <a:srgbClr val="FBC33C"/>
              </a:solidFill>
            </a:ln>
          </p:spPr>
          <p:txBody>
            <a:bodyPr wrap="square" lIns="0" tIns="0" rIns="0" bIns="0" rtlCol="0"/>
            <a:lstStyle/>
            <a:p>
              <a:endParaRPr/>
            </a:p>
          </p:txBody>
        </p:sp>
        <p:sp>
          <p:nvSpPr>
            <p:cNvPr id="121" name="object 121"/>
            <p:cNvSpPr/>
            <p:nvPr/>
          </p:nvSpPr>
          <p:spPr>
            <a:xfrm>
              <a:off x="10429309" y="9061221"/>
              <a:ext cx="67945" cy="9525"/>
            </a:xfrm>
            <a:custGeom>
              <a:avLst/>
              <a:gdLst/>
              <a:ahLst/>
              <a:cxnLst/>
              <a:rect l="l" t="t" r="r" b="b"/>
              <a:pathLst>
                <a:path w="67945" h="9525">
                  <a:moveTo>
                    <a:pt x="0" y="0"/>
                  </a:moveTo>
                  <a:lnTo>
                    <a:pt x="67526" y="9193"/>
                  </a:lnTo>
                </a:path>
              </a:pathLst>
            </a:custGeom>
            <a:ln w="12565">
              <a:solidFill>
                <a:srgbClr val="FCBB2A"/>
              </a:solidFill>
            </a:ln>
          </p:spPr>
          <p:txBody>
            <a:bodyPr wrap="square" lIns="0" tIns="0" rIns="0" bIns="0" rtlCol="0"/>
            <a:lstStyle/>
            <a:p>
              <a:endParaRPr/>
            </a:p>
          </p:txBody>
        </p:sp>
        <p:sp>
          <p:nvSpPr>
            <p:cNvPr id="122" name="object 122"/>
            <p:cNvSpPr/>
            <p:nvPr/>
          </p:nvSpPr>
          <p:spPr>
            <a:xfrm>
              <a:off x="8338544" y="4343714"/>
              <a:ext cx="4839970" cy="2145030"/>
            </a:xfrm>
            <a:custGeom>
              <a:avLst/>
              <a:gdLst/>
              <a:ahLst/>
              <a:cxnLst/>
              <a:rect l="l" t="t" r="r" b="b"/>
              <a:pathLst>
                <a:path w="4839969" h="2145029">
                  <a:moveTo>
                    <a:pt x="4839538" y="2144646"/>
                  </a:moveTo>
                  <a:lnTo>
                    <a:pt x="3531683" y="1808259"/>
                  </a:lnTo>
                  <a:lnTo>
                    <a:pt x="2945208" y="1661478"/>
                  </a:lnTo>
                  <a:lnTo>
                    <a:pt x="2312610" y="1504414"/>
                  </a:lnTo>
                  <a:lnTo>
                    <a:pt x="2248936" y="1470112"/>
                  </a:lnTo>
                  <a:lnTo>
                    <a:pt x="1108793" y="1178644"/>
                  </a:lnTo>
                  <a:lnTo>
                    <a:pt x="1054512" y="1262275"/>
                  </a:lnTo>
                  <a:lnTo>
                    <a:pt x="956347" y="1265553"/>
                  </a:lnTo>
                  <a:lnTo>
                    <a:pt x="910543" y="1261825"/>
                  </a:lnTo>
                  <a:lnTo>
                    <a:pt x="867857" y="1248192"/>
                  </a:lnTo>
                  <a:lnTo>
                    <a:pt x="829668" y="1225686"/>
                  </a:lnTo>
                  <a:lnTo>
                    <a:pt x="797355" y="1195342"/>
                  </a:lnTo>
                  <a:lnTo>
                    <a:pt x="772297" y="1158193"/>
                  </a:lnTo>
                  <a:lnTo>
                    <a:pt x="755872" y="1115274"/>
                  </a:lnTo>
                  <a:lnTo>
                    <a:pt x="728354" y="1007937"/>
                  </a:lnTo>
                  <a:lnTo>
                    <a:pt x="529962" y="970075"/>
                  </a:lnTo>
                  <a:lnTo>
                    <a:pt x="470394" y="913741"/>
                  </a:lnTo>
                  <a:lnTo>
                    <a:pt x="141252" y="837649"/>
                  </a:lnTo>
                  <a:lnTo>
                    <a:pt x="111290" y="828024"/>
                  </a:lnTo>
                  <a:lnTo>
                    <a:pt x="58533" y="794898"/>
                  </a:lnTo>
                  <a:lnTo>
                    <a:pt x="21970" y="750081"/>
                  </a:lnTo>
                  <a:lnTo>
                    <a:pt x="3956" y="700647"/>
                  </a:lnTo>
                  <a:lnTo>
                    <a:pt x="0" y="621729"/>
                  </a:lnTo>
                  <a:lnTo>
                    <a:pt x="3164" y="579708"/>
                  </a:lnTo>
                  <a:lnTo>
                    <a:pt x="14290" y="539467"/>
                  </a:lnTo>
                  <a:lnTo>
                    <a:pt x="32950" y="502121"/>
                  </a:lnTo>
                  <a:lnTo>
                    <a:pt x="58720" y="468781"/>
                  </a:lnTo>
                  <a:lnTo>
                    <a:pt x="354250" y="155157"/>
                  </a:lnTo>
                  <a:lnTo>
                    <a:pt x="758018" y="380114"/>
                  </a:lnTo>
                  <a:lnTo>
                    <a:pt x="976525" y="0"/>
                  </a:lnTo>
                </a:path>
              </a:pathLst>
            </a:custGeom>
            <a:ln w="12565">
              <a:solidFill>
                <a:srgbClr val="FCBB2A"/>
              </a:solidFill>
            </a:ln>
          </p:spPr>
          <p:txBody>
            <a:bodyPr wrap="square" lIns="0" tIns="0" rIns="0" bIns="0" rtlCol="0"/>
            <a:lstStyle/>
            <a:p>
              <a:endParaRPr/>
            </a:p>
          </p:txBody>
        </p:sp>
        <p:sp>
          <p:nvSpPr>
            <p:cNvPr id="123" name="object 123"/>
            <p:cNvSpPr/>
            <p:nvPr/>
          </p:nvSpPr>
          <p:spPr>
            <a:xfrm>
              <a:off x="10821112" y="6033488"/>
              <a:ext cx="565150" cy="2807335"/>
            </a:xfrm>
            <a:custGeom>
              <a:avLst/>
              <a:gdLst/>
              <a:ahLst/>
              <a:cxnLst/>
              <a:rect l="l" t="t" r="r" b="b"/>
              <a:pathLst>
                <a:path w="565150" h="2807334">
                  <a:moveTo>
                    <a:pt x="565021" y="0"/>
                  </a:moveTo>
                  <a:lnTo>
                    <a:pt x="274642" y="542601"/>
                  </a:lnTo>
                  <a:lnTo>
                    <a:pt x="197137" y="787462"/>
                  </a:lnTo>
                  <a:lnTo>
                    <a:pt x="173096" y="1206225"/>
                  </a:lnTo>
                  <a:lnTo>
                    <a:pt x="161044" y="1328346"/>
                  </a:lnTo>
                  <a:lnTo>
                    <a:pt x="261847" y="1344000"/>
                  </a:lnTo>
                  <a:lnTo>
                    <a:pt x="243889" y="1564643"/>
                  </a:lnTo>
                  <a:lnTo>
                    <a:pt x="126532" y="1554245"/>
                  </a:lnTo>
                  <a:lnTo>
                    <a:pt x="651" y="2556529"/>
                  </a:lnTo>
                  <a:lnTo>
                    <a:pt x="0" y="2575077"/>
                  </a:lnTo>
                  <a:lnTo>
                    <a:pt x="2643" y="2593300"/>
                  </a:lnTo>
                  <a:lnTo>
                    <a:pt x="8478" y="2610766"/>
                  </a:lnTo>
                  <a:lnTo>
                    <a:pt x="17404" y="2627040"/>
                  </a:lnTo>
                  <a:lnTo>
                    <a:pt x="138458" y="2807254"/>
                  </a:lnTo>
                </a:path>
              </a:pathLst>
            </a:custGeom>
            <a:ln w="12565">
              <a:solidFill>
                <a:srgbClr val="FCBB2A"/>
              </a:solidFill>
            </a:ln>
          </p:spPr>
          <p:txBody>
            <a:bodyPr wrap="square" lIns="0" tIns="0" rIns="0" bIns="0" rtlCol="0"/>
            <a:lstStyle/>
            <a:p>
              <a:endParaRPr/>
            </a:p>
          </p:txBody>
        </p:sp>
        <p:sp>
          <p:nvSpPr>
            <p:cNvPr id="124" name="object 124"/>
            <p:cNvSpPr/>
            <p:nvPr/>
          </p:nvSpPr>
          <p:spPr>
            <a:xfrm>
              <a:off x="10810314" y="5889236"/>
              <a:ext cx="1456055" cy="1567815"/>
            </a:xfrm>
            <a:custGeom>
              <a:avLst/>
              <a:gdLst/>
              <a:ahLst/>
              <a:cxnLst/>
              <a:rect l="l" t="t" r="r" b="b"/>
              <a:pathLst>
                <a:path w="1456054" h="1567815">
                  <a:moveTo>
                    <a:pt x="1455809" y="1567805"/>
                  </a:moveTo>
                  <a:lnTo>
                    <a:pt x="1283898" y="1344587"/>
                  </a:lnTo>
                  <a:lnTo>
                    <a:pt x="1240527" y="1329802"/>
                  </a:lnTo>
                  <a:lnTo>
                    <a:pt x="1010963" y="1218737"/>
                  </a:lnTo>
                  <a:lnTo>
                    <a:pt x="954504" y="1192832"/>
                  </a:lnTo>
                  <a:lnTo>
                    <a:pt x="948605" y="1189946"/>
                  </a:lnTo>
                  <a:lnTo>
                    <a:pt x="942913" y="1186694"/>
                  </a:lnTo>
                  <a:lnTo>
                    <a:pt x="937442" y="1183085"/>
                  </a:lnTo>
                  <a:lnTo>
                    <a:pt x="932201" y="1179126"/>
                  </a:lnTo>
                  <a:lnTo>
                    <a:pt x="800184" y="1076113"/>
                  </a:lnTo>
                  <a:lnTo>
                    <a:pt x="586353" y="911372"/>
                  </a:lnTo>
                  <a:lnTo>
                    <a:pt x="387256" y="758533"/>
                  </a:lnTo>
                  <a:lnTo>
                    <a:pt x="299435" y="691225"/>
                  </a:lnTo>
                  <a:lnTo>
                    <a:pt x="234093" y="577235"/>
                  </a:lnTo>
                  <a:lnTo>
                    <a:pt x="195706" y="509734"/>
                  </a:lnTo>
                  <a:lnTo>
                    <a:pt x="169325" y="462166"/>
                  </a:lnTo>
                  <a:lnTo>
                    <a:pt x="140006" y="407977"/>
                  </a:lnTo>
                  <a:lnTo>
                    <a:pt x="107563" y="345059"/>
                  </a:lnTo>
                  <a:lnTo>
                    <a:pt x="82692" y="292898"/>
                  </a:lnTo>
                  <a:lnTo>
                    <a:pt x="66764" y="257324"/>
                  </a:lnTo>
                  <a:lnTo>
                    <a:pt x="61149" y="244170"/>
                  </a:lnTo>
                  <a:lnTo>
                    <a:pt x="73359" y="196391"/>
                  </a:lnTo>
                  <a:lnTo>
                    <a:pt x="75088" y="163444"/>
                  </a:lnTo>
                  <a:lnTo>
                    <a:pt x="64516" y="133383"/>
                  </a:lnTo>
                  <a:lnTo>
                    <a:pt x="43515" y="109416"/>
                  </a:lnTo>
                  <a:lnTo>
                    <a:pt x="13957" y="94751"/>
                  </a:lnTo>
                  <a:lnTo>
                    <a:pt x="0" y="90991"/>
                  </a:lnTo>
                  <a:lnTo>
                    <a:pt x="32773" y="0"/>
                  </a:lnTo>
                </a:path>
              </a:pathLst>
            </a:custGeom>
            <a:ln w="12565">
              <a:solidFill>
                <a:srgbClr val="FCBB2A"/>
              </a:solidFill>
            </a:ln>
          </p:spPr>
          <p:txBody>
            <a:bodyPr wrap="square" lIns="0" tIns="0" rIns="0" bIns="0" rtlCol="0"/>
            <a:lstStyle/>
            <a:p>
              <a:endParaRPr/>
            </a:p>
          </p:txBody>
        </p:sp>
        <p:sp>
          <p:nvSpPr>
            <p:cNvPr id="125" name="object 125"/>
            <p:cNvSpPr/>
            <p:nvPr/>
          </p:nvSpPr>
          <p:spPr>
            <a:xfrm>
              <a:off x="11970988" y="5441327"/>
              <a:ext cx="932180" cy="1941195"/>
            </a:xfrm>
            <a:custGeom>
              <a:avLst/>
              <a:gdLst/>
              <a:ahLst/>
              <a:cxnLst/>
              <a:rect l="l" t="t" r="r" b="b"/>
              <a:pathLst>
                <a:path w="932179" h="1941195">
                  <a:moveTo>
                    <a:pt x="0" y="1940705"/>
                  </a:moveTo>
                  <a:lnTo>
                    <a:pt x="931793" y="350387"/>
                  </a:lnTo>
                  <a:lnTo>
                    <a:pt x="317037" y="0"/>
                  </a:lnTo>
                </a:path>
              </a:pathLst>
            </a:custGeom>
            <a:ln w="12565">
              <a:solidFill>
                <a:srgbClr val="FCBB2A"/>
              </a:solidFill>
            </a:ln>
          </p:spPr>
          <p:txBody>
            <a:bodyPr wrap="square" lIns="0" tIns="0" rIns="0" bIns="0" rtlCol="0"/>
            <a:lstStyle/>
            <a:p>
              <a:endParaRPr/>
            </a:p>
          </p:txBody>
        </p:sp>
        <p:sp>
          <p:nvSpPr>
            <p:cNvPr id="126" name="object 126"/>
            <p:cNvSpPr/>
            <p:nvPr/>
          </p:nvSpPr>
          <p:spPr>
            <a:xfrm>
              <a:off x="9307995" y="4190291"/>
              <a:ext cx="1256665" cy="1560195"/>
            </a:xfrm>
            <a:custGeom>
              <a:avLst/>
              <a:gdLst/>
              <a:ahLst/>
              <a:cxnLst/>
              <a:rect l="l" t="t" r="r" b="b"/>
              <a:pathLst>
                <a:path w="1256665" h="1560195">
                  <a:moveTo>
                    <a:pt x="0" y="1559868"/>
                  </a:moveTo>
                  <a:lnTo>
                    <a:pt x="932662" y="20145"/>
                  </a:lnTo>
                  <a:lnTo>
                    <a:pt x="944494" y="0"/>
                  </a:lnTo>
                  <a:lnTo>
                    <a:pt x="1013654" y="46448"/>
                  </a:lnTo>
                  <a:lnTo>
                    <a:pt x="1040209" y="148309"/>
                  </a:lnTo>
                  <a:lnTo>
                    <a:pt x="1256234" y="268515"/>
                  </a:lnTo>
                </a:path>
              </a:pathLst>
            </a:custGeom>
            <a:ln w="12565">
              <a:solidFill>
                <a:srgbClr val="FCBB2A"/>
              </a:solidFill>
            </a:ln>
          </p:spPr>
          <p:txBody>
            <a:bodyPr wrap="square" lIns="0" tIns="0" rIns="0" bIns="0" rtlCol="0"/>
            <a:lstStyle/>
            <a:p>
              <a:endParaRPr/>
            </a:p>
          </p:txBody>
        </p:sp>
        <p:sp>
          <p:nvSpPr>
            <p:cNvPr id="127" name="object 127"/>
            <p:cNvSpPr/>
            <p:nvPr/>
          </p:nvSpPr>
          <p:spPr>
            <a:xfrm>
              <a:off x="9702476" y="4148182"/>
              <a:ext cx="948690" cy="2108200"/>
            </a:xfrm>
            <a:custGeom>
              <a:avLst/>
              <a:gdLst/>
              <a:ahLst/>
              <a:cxnLst/>
              <a:rect l="l" t="t" r="r" b="b"/>
              <a:pathLst>
                <a:path w="948690" h="2108200">
                  <a:moveTo>
                    <a:pt x="0" y="2107841"/>
                  </a:moveTo>
                  <a:lnTo>
                    <a:pt x="34176" y="2021132"/>
                  </a:lnTo>
                  <a:lnTo>
                    <a:pt x="308367" y="1515597"/>
                  </a:lnTo>
                  <a:lnTo>
                    <a:pt x="946054" y="380103"/>
                  </a:lnTo>
                  <a:lnTo>
                    <a:pt x="948334" y="373053"/>
                  </a:lnTo>
                  <a:lnTo>
                    <a:pt x="947768" y="365920"/>
                  </a:lnTo>
                  <a:lnTo>
                    <a:pt x="944581" y="359518"/>
                  </a:lnTo>
                  <a:lnTo>
                    <a:pt x="938997" y="354659"/>
                  </a:lnTo>
                  <a:lnTo>
                    <a:pt x="861753" y="310629"/>
                  </a:lnTo>
                  <a:lnTo>
                    <a:pt x="819265" y="264261"/>
                  </a:lnTo>
                  <a:lnTo>
                    <a:pt x="799456" y="232927"/>
                  </a:lnTo>
                  <a:lnTo>
                    <a:pt x="797243" y="202335"/>
                  </a:lnTo>
                  <a:lnTo>
                    <a:pt x="807546" y="158194"/>
                  </a:lnTo>
                  <a:lnTo>
                    <a:pt x="828062" y="102156"/>
                  </a:lnTo>
                  <a:lnTo>
                    <a:pt x="853873" y="51257"/>
                  </a:lnTo>
                  <a:lnTo>
                    <a:pt x="875967" y="14278"/>
                  </a:lnTo>
                  <a:lnTo>
                    <a:pt x="885334" y="0"/>
                  </a:lnTo>
                </a:path>
              </a:pathLst>
            </a:custGeom>
            <a:ln w="12565">
              <a:solidFill>
                <a:srgbClr val="FCBB2A"/>
              </a:solidFill>
            </a:ln>
          </p:spPr>
          <p:txBody>
            <a:bodyPr wrap="square" lIns="0" tIns="0" rIns="0" bIns="0" rtlCol="0"/>
            <a:lstStyle/>
            <a:p>
              <a:endParaRPr/>
            </a:p>
          </p:txBody>
        </p:sp>
        <p:sp>
          <p:nvSpPr>
            <p:cNvPr id="128" name="object 128"/>
            <p:cNvSpPr/>
            <p:nvPr/>
          </p:nvSpPr>
          <p:spPr>
            <a:xfrm>
              <a:off x="8826498" y="6549753"/>
              <a:ext cx="760730" cy="450215"/>
            </a:xfrm>
            <a:custGeom>
              <a:avLst/>
              <a:gdLst/>
              <a:ahLst/>
              <a:cxnLst/>
              <a:rect l="l" t="t" r="r" b="b"/>
              <a:pathLst>
                <a:path w="760729" h="450215">
                  <a:moveTo>
                    <a:pt x="0" y="449640"/>
                  </a:moveTo>
                  <a:lnTo>
                    <a:pt x="751296" y="22627"/>
                  </a:lnTo>
                  <a:lnTo>
                    <a:pt x="760217" y="0"/>
                  </a:lnTo>
                </a:path>
              </a:pathLst>
            </a:custGeom>
            <a:ln w="12565">
              <a:solidFill>
                <a:srgbClr val="FCBB2A"/>
              </a:solidFill>
            </a:ln>
          </p:spPr>
          <p:txBody>
            <a:bodyPr wrap="square" lIns="0" tIns="0" rIns="0" bIns="0" rtlCol="0"/>
            <a:lstStyle/>
            <a:p>
              <a:endParaRPr/>
            </a:p>
          </p:txBody>
        </p:sp>
        <p:sp>
          <p:nvSpPr>
            <p:cNvPr id="129" name="object 129"/>
            <p:cNvSpPr/>
            <p:nvPr/>
          </p:nvSpPr>
          <p:spPr>
            <a:xfrm>
              <a:off x="9635914" y="5185723"/>
              <a:ext cx="1916430" cy="325120"/>
            </a:xfrm>
            <a:custGeom>
              <a:avLst/>
              <a:gdLst/>
              <a:ahLst/>
              <a:cxnLst/>
              <a:rect l="l" t="t" r="r" b="b"/>
              <a:pathLst>
                <a:path w="1916429" h="325120">
                  <a:moveTo>
                    <a:pt x="1916014" y="325110"/>
                  </a:moveTo>
                  <a:lnTo>
                    <a:pt x="1268526" y="0"/>
                  </a:lnTo>
                  <a:lnTo>
                    <a:pt x="1235124" y="30061"/>
                  </a:lnTo>
                  <a:lnTo>
                    <a:pt x="1012440" y="116844"/>
                  </a:lnTo>
                  <a:lnTo>
                    <a:pt x="967496" y="135733"/>
                  </a:lnTo>
                  <a:lnTo>
                    <a:pt x="936307" y="147371"/>
                  </a:lnTo>
                  <a:lnTo>
                    <a:pt x="904289" y="156564"/>
                  </a:lnTo>
                  <a:lnTo>
                    <a:pt x="856853" y="168120"/>
                  </a:lnTo>
                  <a:lnTo>
                    <a:pt x="808417" y="180303"/>
                  </a:lnTo>
                  <a:lnTo>
                    <a:pt x="759883" y="192038"/>
                  </a:lnTo>
                  <a:lnTo>
                    <a:pt x="712397" y="200504"/>
                  </a:lnTo>
                  <a:lnTo>
                    <a:pt x="667105" y="202878"/>
                  </a:lnTo>
                  <a:lnTo>
                    <a:pt x="625153" y="196339"/>
                  </a:lnTo>
                  <a:lnTo>
                    <a:pt x="585248" y="183530"/>
                  </a:lnTo>
                  <a:lnTo>
                    <a:pt x="562295" y="174748"/>
                  </a:lnTo>
                  <a:lnTo>
                    <a:pt x="551811" y="169696"/>
                  </a:lnTo>
                  <a:lnTo>
                    <a:pt x="549313" y="168078"/>
                  </a:lnTo>
                  <a:lnTo>
                    <a:pt x="0" y="37286"/>
                  </a:lnTo>
                </a:path>
              </a:pathLst>
            </a:custGeom>
            <a:ln w="12565">
              <a:solidFill>
                <a:srgbClr val="FCBB2A"/>
              </a:solidFill>
            </a:ln>
          </p:spPr>
          <p:txBody>
            <a:bodyPr wrap="square" lIns="0" tIns="0" rIns="0" bIns="0" rtlCol="0"/>
            <a:lstStyle/>
            <a:p>
              <a:endParaRPr/>
            </a:p>
          </p:txBody>
        </p:sp>
        <p:sp>
          <p:nvSpPr>
            <p:cNvPr id="130" name="object 130"/>
            <p:cNvSpPr/>
            <p:nvPr/>
          </p:nvSpPr>
          <p:spPr>
            <a:xfrm>
              <a:off x="14455828" y="3488047"/>
              <a:ext cx="336550" cy="512445"/>
            </a:xfrm>
            <a:custGeom>
              <a:avLst/>
              <a:gdLst/>
              <a:ahLst/>
              <a:cxnLst/>
              <a:rect l="l" t="t" r="r" b="b"/>
              <a:pathLst>
                <a:path w="336550" h="512445">
                  <a:moveTo>
                    <a:pt x="0" y="512329"/>
                  </a:moveTo>
                  <a:lnTo>
                    <a:pt x="335947" y="0"/>
                  </a:lnTo>
                </a:path>
              </a:pathLst>
            </a:custGeom>
            <a:ln w="12565">
              <a:solidFill>
                <a:srgbClr val="FCBB2A"/>
              </a:solidFill>
            </a:ln>
          </p:spPr>
          <p:txBody>
            <a:bodyPr wrap="square" lIns="0" tIns="0" rIns="0" bIns="0" rtlCol="0"/>
            <a:lstStyle/>
            <a:p>
              <a:endParaRPr/>
            </a:p>
          </p:txBody>
        </p:sp>
        <p:sp>
          <p:nvSpPr>
            <p:cNvPr id="131" name="object 131"/>
            <p:cNvSpPr/>
            <p:nvPr/>
          </p:nvSpPr>
          <p:spPr>
            <a:xfrm>
              <a:off x="14156630" y="3737518"/>
              <a:ext cx="314325" cy="278130"/>
            </a:xfrm>
            <a:custGeom>
              <a:avLst/>
              <a:gdLst/>
              <a:ahLst/>
              <a:cxnLst/>
              <a:rect l="l" t="t" r="r" b="b"/>
              <a:pathLst>
                <a:path w="314325" h="278129">
                  <a:moveTo>
                    <a:pt x="0" y="0"/>
                  </a:moveTo>
                  <a:lnTo>
                    <a:pt x="313739" y="277645"/>
                  </a:lnTo>
                </a:path>
              </a:pathLst>
            </a:custGeom>
            <a:ln w="12565">
              <a:solidFill>
                <a:srgbClr val="FCBB2A"/>
              </a:solidFill>
            </a:ln>
          </p:spPr>
          <p:txBody>
            <a:bodyPr wrap="square" lIns="0" tIns="0" rIns="0" bIns="0" rtlCol="0"/>
            <a:lstStyle/>
            <a:p>
              <a:endParaRPr/>
            </a:p>
          </p:txBody>
        </p:sp>
        <p:pic>
          <p:nvPicPr>
            <p:cNvPr id="132" name="object 132"/>
            <p:cNvPicPr/>
            <p:nvPr/>
          </p:nvPicPr>
          <p:blipFill>
            <a:blip r:embed="rId4" cstate="screen">
              <a:extLst>
                <a:ext uri="{28A0092B-C50C-407E-A947-70E740481C1C}">
                  <a14:useLocalDpi xmlns:a14="http://schemas.microsoft.com/office/drawing/2010/main"/>
                </a:ext>
              </a:extLst>
            </a:blip>
            <a:stretch>
              <a:fillRect/>
            </a:stretch>
          </p:blipFill>
          <p:spPr>
            <a:xfrm>
              <a:off x="7076906" y="1869574"/>
              <a:ext cx="6836516" cy="7169075"/>
            </a:xfrm>
            <a:prstGeom prst="rect">
              <a:avLst/>
            </a:prstGeom>
          </p:spPr>
        </p:pic>
      </p:grpSp>
      <p:sp>
        <p:nvSpPr>
          <p:cNvPr id="133" name="object 133"/>
          <p:cNvSpPr txBox="1"/>
          <p:nvPr/>
        </p:nvSpPr>
        <p:spPr>
          <a:xfrm>
            <a:off x="1584109" y="953132"/>
            <a:ext cx="1573530" cy="1627505"/>
          </a:xfrm>
          <a:prstGeom prst="rect">
            <a:avLst/>
          </a:prstGeom>
        </p:spPr>
        <p:txBody>
          <a:bodyPr vert="horz" wrap="square" lIns="0" tIns="12065" rIns="0" bIns="0" rtlCol="0">
            <a:spAutoFit/>
          </a:bodyPr>
          <a:lstStyle/>
          <a:p>
            <a:pPr marL="12700">
              <a:lnSpc>
                <a:spcPct val="100000"/>
              </a:lnSpc>
              <a:spcBef>
                <a:spcPts val="95"/>
              </a:spcBef>
            </a:pPr>
            <a:r>
              <a:rPr sz="1650" b="1" spc="-35" dirty="0">
                <a:latin typeface="Tahoma"/>
                <a:cs typeface="Tahoma"/>
              </a:rPr>
              <a:t>Mobiliteit</a:t>
            </a:r>
            <a:endParaRPr sz="1650">
              <a:latin typeface="Tahoma"/>
              <a:cs typeface="Tahoma"/>
            </a:endParaRPr>
          </a:p>
          <a:p>
            <a:pPr marL="12700" marR="5080">
              <a:lnSpc>
                <a:spcPct val="179100"/>
              </a:lnSpc>
            </a:pPr>
            <a:r>
              <a:rPr sz="1650" spc="-10" dirty="0">
                <a:latin typeface="Tahoma"/>
                <a:cs typeface="Tahoma"/>
              </a:rPr>
              <a:t>Hoofdpaden Subpaden </a:t>
            </a:r>
            <a:r>
              <a:rPr sz="1650" spc="-20" dirty="0">
                <a:latin typeface="Tahoma"/>
                <a:cs typeface="Tahoma"/>
              </a:rPr>
              <a:t>bestaande</a:t>
            </a:r>
            <a:r>
              <a:rPr sz="1650" spc="-35" dirty="0">
                <a:latin typeface="Tahoma"/>
                <a:cs typeface="Tahoma"/>
              </a:rPr>
              <a:t> </a:t>
            </a:r>
            <a:r>
              <a:rPr sz="1650" spc="-30" dirty="0">
                <a:latin typeface="Tahoma"/>
                <a:cs typeface="Tahoma"/>
              </a:rPr>
              <a:t>paden</a:t>
            </a:r>
            <a:endParaRPr sz="1650">
              <a:latin typeface="Tahoma"/>
              <a:cs typeface="Tahoma"/>
            </a:endParaRPr>
          </a:p>
        </p:txBody>
      </p:sp>
      <p:sp>
        <p:nvSpPr>
          <p:cNvPr id="134" name="object 134"/>
          <p:cNvSpPr txBox="1"/>
          <p:nvPr/>
        </p:nvSpPr>
        <p:spPr>
          <a:xfrm>
            <a:off x="1584109" y="3204372"/>
            <a:ext cx="1516380" cy="727075"/>
          </a:xfrm>
          <a:prstGeom prst="rect">
            <a:avLst/>
          </a:prstGeom>
        </p:spPr>
        <p:txBody>
          <a:bodyPr vert="horz" wrap="square" lIns="0" tIns="12065" rIns="0" bIns="0" rtlCol="0">
            <a:spAutoFit/>
          </a:bodyPr>
          <a:lstStyle/>
          <a:p>
            <a:pPr marL="12700">
              <a:lnSpc>
                <a:spcPct val="100000"/>
              </a:lnSpc>
              <a:spcBef>
                <a:spcPts val="95"/>
              </a:spcBef>
            </a:pPr>
            <a:r>
              <a:rPr sz="1650" b="1" spc="-114" dirty="0">
                <a:latin typeface="Tahoma"/>
                <a:cs typeface="Tahoma"/>
              </a:rPr>
              <a:t>Herkenbaarheid</a:t>
            </a:r>
            <a:endParaRPr sz="1650">
              <a:latin typeface="Tahoma"/>
              <a:cs typeface="Tahoma"/>
            </a:endParaRPr>
          </a:p>
          <a:p>
            <a:pPr marL="12700">
              <a:lnSpc>
                <a:spcPct val="100000"/>
              </a:lnSpc>
              <a:spcBef>
                <a:spcPts val="1570"/>
              </a:spcBef>
            </a:pPr>
            <a:r>
              <a:rPr sz="1650" spc="-10" dirty="0">
                <a:latin typeface="Tahoma"/>
                <a:cs typeface="Tahoma"/>
              </a:rPr>
              <a:t>Struinpad</a:t>
            </a:r>
            <a:endParaRPr sz="1650">
              <a:latin typeface="Tahoma"/>
              <a:cs typeface="Tahoma"/>
            </a:endParaRPr>
          </a:p>
        </p:txBody>
      </p:sp>
      <p:grpSp>
        <p:nvGrpSpPr>
          <p:cNvPr id="135" name="object 135"/>
          <p:cNvGrpSpPr/>
          <p:nvPr/>
        </p:nvGrpSpPr>
        <p:grpSpPr>
          <a:xfrm>
            <a:off x="755995" y="1434539"/>
            <a:ext cx="713105" cy="233045"/>
            <a:chOff x="755995" y="1434539"/>
            <a:chExt cx="713105" cy="233045"/>
          </a:xfrm>
        </p:grpSpPr>
        <p:sp>
          <p:nvSpPr>
            <p:cNvPr id="136" name="object 136"/>
            <p:cNvSpPr/>
            <p:nvPr/>
          </p:nvSpPr>
          <p:spPr>
            <a:xfrm>
              <a:off x="785316" y="1551010"/>
              <a:ext cx="654685" cy="0"/>
            </a:xfrm>
            <a:custGeom>
              <a:avLst/>
              <a:gdLst/>
              <a:ahLst/>
              <a:cxnLst/>
              <a:rect l="l" t="t" r="r" b="b"/>
              <a:pathLst>
                <a:path w="654685">
                  <a:moveTo>
                    <a:pt x="654430" y="0"/>
                  </a:moveTo>
                  <a:lnTo>
                    <a:pt x="0" y="0"/>
                  </a:lnTo>
                </a:path>
              </a:pathLst>
            </a:custGeom>
            <a:ln w="83767">
              <a:solidFill>
                <a:srgbClr val="FFCC05"/>
              </a:solidFill>
            </a:ln>
          </p:spPr>
          <p:txBody>
            <a:bodyPr wrap="square" lIns="0" tIns="0" rIns="0" bIns="0" rtlCol="0"/>
            <a:lstStyle/>
            <a:p>
              <a:endParaRPr/>
            </a:p>
          </p:txBody>
        </p:sp>
        <p:sp>
          <p:nvSpPr>
            <p:cNvPr id="137" name="object 137"/>
            <p:cNvSpPr/>
            <p:nvPr/>
          </p:nvSpPr>
          <p:spPr>
            <a:xfrm>
              <a:off x="1346002" y="1463858"/>
              <a:ext cx="93980" cy="174625"/>
            </a:xfrm>
            <a:custGeom>
              <a:avLst/>
              <a:gdLst/>
              <a:ahLst/>
              <a:cxnLst/>
              <a:rect l="l" t="t" r="r" b="b"/>
              <a:pathLst>
                <a:path w="93980" h="174625">
                  <a:moveTo>
                    <a:pt x="0" y="0"/>
                  </a:moveTo>
                  <a:lnTo>
                    <a:pt x="93745" y="87149"/>
                  </a:lnTo>
                  <a:lnTo>
                    <a:pt x="0" y="174298"/>
                  </a:lnTo>
                </a:path>
              </a:pathLst>
            </a:custGeom>
            <a:ln w="58636">
              <a:solidFill>
                <a:srgbClr val="FFCC05"/>
              </a:solidFill>
            </a:ln>
          </p:spPr>
          <p:txBody>
            <a:bodyPr wrap="square" lIns="0" tIns="0" rIns="0" bIns="0" rtlCol="0"/>
            <a:lstStyle/>
            <a:p>
              <a:endParaRPr/>
            </a:p>
          </p:txBody>
        </p:sp>
        <p:sp>
          <p:nvSpPr>
            <p:cNvPr id="138" name="object 138"/>
            <p:cNvSpPr/>
            <p:nvPr/>
          </p:nvSpPr>
          <p:spPr>
            <a:xfrm>
              <a:off x="785314" y="1463863"/>
              <a:ext cx="93980" cy="174625"/>
            </a:xfrm>
            <a:custGeom>
              <a:avLst/>
              <a:gdLst/>
              <a:ahLst/>
              <a:cxnLst/>
              <a:rect l="l" t="t" r="r" b="b"/>
              <a:pathLst>
                <a:path w="93980" h="174625">
                  <a:moveTo>
                    <a:pt x="93745" y="174298"/>
                  </a:moveTo>
                  <a:lnTo>
                    <a:pt x="0" y="87149"/>
                  </a:lnTo>
                  <a:lnTo>
                    <a:pt x="93745" y="0"/>
                  </a:lnTo>
                </a:path>
              </a:pathLst>
            </a:custGeom>
            <a:ln w="58636">
              <a:solidFill>
                <a:srgbClr val="FFCC05"/>
              </a:solidFill>
            </a:ln>
          </p:spPr>
          <p:txBody>
            <a:bodyPr wrap="square" lIns="0" tIns="0" rIns="0" bIns="0" rtlCol="0"/>
            <a:lstStyle/>
            <a:p>
              <a:endParaRPr/>
            </a:p>
          </p:txBody>
        </p:sp>
      </p:grpSp>
      <p:grpSp>
        <p:nvGrpSpPr>
          <p:cNvPr id="139" name="object 139"/>
          <p:cNvGrpSpPr/>
          <p:nvPr/>
        </p:nvGrpSpPr>
        <p:grpSpPr>
          <a:xfrm>
            <a:off x="766992" y="1902060"/>
            <a:ext cx="691515" cy="167005"/>
            <a:chOff x="766992" y="1902060"/>
            <a:chExt cx="691515" cy="167005"/>
          </a:xfrm>
        </p:grpSpPr>
        <p:sp>
          <p:nvSpPr>
            <p:cNvPr id="140" name="object 140"/>
            <p:cNvSpPr/>
            <p:nvPr/>
          </p:nvSpPr>
          <p:spPr>
            <a:xfrm>
              <a:off x="785316" y="1985552"/>
              <a:ext cx="654685" cy="0"/>
            </a:xfrm>
            <a:custGeom>
              <a:avLst/>
              <a:gdLst/>
              <a:ahLst/>
              <a:cxnLst/>
              <a:rect l="l" t="t" r="r" b="b"/>
              <a:pathLst>
                <a:path w="654685">
                  <a:moveTo>
                    <a:pt x="654430" y="0"/>
                  </a:moveTo>
                  <a:lnTo>
                    <a:pt x="0" y="0"/>
                  </a:lnTo>
                </a:path>
              </a:pathLst>
            </a:custGeom>
            <a:ln w="52354">
              <a:solidFill>
                <a:srgbClr val="FFCC05"/>
              </a:solidFill>
            </a:ln>
          </p:spPr>
          <p:txBody>
            <a:bodyPr wrap="square" lIns="0" tIns="0" rIns="0" bIns="0" rtlCol="0"/>
            <a:lstStyle/>
            <a:p>
              <a:endParaRPr/>
            </a:p>
          </p:txBody>
        </p:sp>
        <p:sp>
          <p:nvSpPr>
            <p:cNvPr id="141" name="object 141"/>
            <p:cNvSpPr/>
            <p:nvPr/>
          </p:nvSpPr>
          <p:spPr>
            <a:xfrm>
              <a:off x="1369654" y="1920384"/>
              <a:ext cx="70485" cy="130810"/>
            </a:xfrm>
            <a:custGeom>
              <a:avLst/>
              <a:gdLst/>
              <a:ahLst/>
              <a:cxnLst/>
              <a:rect l="l" t="t" r="r" b="b"/>
              <a:pathLst>
                <a:path w="70484" h="130810">
                  <a:moveTo>
                    <a:pt x="0" y="0"/>
                  </a:moveTo>
                  <a:lnTo>
                    <a:pt x="70092" y="65170"/>
                  </a:lnTo>
                  <a:lnTo>
                    <a:pt x="0" y="130331"/>
                  </a:lnTo>
                </a:path>
              </a:pathLst>
            </a:custGeom>
            <a:ln w="36648">
              <a:solidFill>
                <a:srgbClr val="FFCC05"/>
              </a:solidFill>
            </a:ln>
          </p:spPr>
          <p:txBody>
            <a:bodyPr wrap="square" lIns="0" tIns="0" rIns="0" bIns="0" rtlCol="0"/>
            <a:lstStyle/>
            <a:p>
              <a:endParaRPr/>
            </a:p>
          </p:txBody>
        </p:sp>
        <p:sp>
          <p:nvSpPr>
            <p:cNvPr id="142" name="object 142"/>
            <p:cNvSpPr/>
            <p:nvPr/>
          </p:nvSpPr>
          <p:spPr>
            <a:xfrm>
              <a:off x="785316" y="1920387"/>
              <a:ext cx="70485" cy="130810"/>
            </a:xfrm>
            <a:custGeom>
              <a:avLst/>
              <a:gdLst/>
              <a:ahLst/>
              <a:cxnLst/>
              <a:rect l="l" t="t" r="r" b="b"/>
              <a:pathLst>
                <a:path w="70484" h="130810">
                  <a:moveTo>
                    <a:pt x="70092" y="130331"/>
                  </a:moveTo>
                  <a:lnTo>
                    <a:pt x="0" y="65160"/>
                  </a:lnTo>
                  <a:lnTo>
                    <a:pt x="70092" y="0"/>
                  </a:lnTo>
                </a:path>
              </a:pathLst>
            </a:custGeom>
            <a:ln w="36648">
              <a:solidFill>
                <a:srgbClr val="FFCC05"/>
              </a:solidFill>
            </a:ln>
          </p:spPr>
          <p:txBody>
            <a:bodyPr wrap="square" lIns="0" tIns="0" rIns="0" bIns="0" rtlCol="0"/>
            <a:lstStyle/>
            <a:p>
              <a:endParaRPr/>
            </a:p>
          </p:txBody>
        </p:sp>
      </p:grpSp>
      <p:grpSp>
        <p:nvGrpSpPr>
          <p:cNvPr id="143" name="object 143"/>
          <p:cNvGrpSpPr/>
          <p:nvPr/>
        </p:nvGrpSpPr>
        <p:grpSpPr>
          <a:xfrm>
            <a:off x="766992" y="2382454"/>
            <a:ext cx="691515" cy="167005"/>
            <a:chOff x="766992" y="2382454"/>
            <a:chExt cx="691515" cy="167005"/>
          </a:xfrm>
        </p:grpSpPr>
        <p:sp>
          <p:nvSpPr>
            <p:cNvPr id="144" name="object 144"/>
            <p:cNvSpPr/>
            <p:nvPr/>
          </p:nvSpPr>
          <p:spPr>
            <a:xfrm>
              <a:off x="785316" y="2465944"/>
              <a:ext cx="654685" cy="0"/>
            </a:xfrm>
            <a:custGeom>
              <a:avLst/>
              <a:gdLst/>
              <a:ahLst/>
              <a:cxnLst/>
              <a:rect l="l" t="t" r="r" b="b"/>
              <a:pathLst>
                <a:path w="654685">
                  <a:moveTo>
                    <a:pt x="654430" y="0"/>
                  </a:moveTo>
                  <a:lnTo>
                    <a:pt x="0" y="0"/>
                  </a:lnTo>
                </a:path>
              </a:pathLst>
            </a:custGeom>
            <a:ln w="52354">
              <a:solidFill>
                <a:srgbClr val="FFEFC8"/>
              </a:solidFill>
            </a:ln>
          </p:spPr>
          <p:txBody>
            <a:bodyPr wrap="square" lIns="0" tIns="0" rIns="0" bIns="0" rtlCol="0"/>
            <a:lstStyle/>
            <a:p>
              <a:endParaRPr/>
            </a:p>
          </p:txBody>
        </p:sp>
        <p:sp>
          <p:nvSpPr>
            <p:cNvPr id="145" name="object 145"/>
            <p:cNvSpPr/>
            <p:nvPr/>
          </p:nvSpPr>
          <p:spPr>
            <a:xfrm>
              <a:off x="1369654" y="2400778"/>
              <a:ext cx="70485" cy="130810"/>
            </a:xfrm>
            <a:custGeom>
              <a:avLst/>
              <a:gdLst/>
              <a:ahLst/>
              <a:cxnLst/>
              <a:rect l="l" t="t" r="r" b="b"/>
              <a:pathLst>
                <a:path w="70484" h="130810">
                  <a:moveTo>
                    <a:pt x="0" y="0"/>
                  </a:moveTo>
                  <a:lnTo>
                    <a:pt x="70092" y="65170"/>
                  </a:lnTo>
                  <a:lnTo>
                    <a:pt x="0" y="130331"/>
                  </a:lnTo>
                </a:path>
              </a:pathLst>
            </a:custGeom>
            <a:ln w="36648">
              <a:solidFill>
                <a:srgbClr val="FFEFC8"/>
              </a:solidFill>
            </a:ln>
          </p:spPr>
          <p:txBody>
            <a:bodyPr wrap="square" lIns="0" tIns="0" rIns="0" bIns="0" rtlCol="0"/>
            <a:lstStyle/>
            <a:p>
              <a:endParaRPr/>
            </a:p>
          </p:txBody>
        </p:sp>
        <p:sp>
          <p:nvSpPr>
            <p:cNvPr id="146" name="object 146"/>
            <p:cNvSpPr/>
            <p:nvPr/>
          </p:nvSpPr>
          <p:spPr>
            <a:xfrm>
              <a:off x="785316" y="2400780"/>
              <a:ext cx="70485" cy="130810"/>
            </a:xfrm>
            <a:custGeom>
              <a:avLst/>
              <a:gdLst/>
              <a:ahLst/>
              <a:cxnLst/>
              <a:rect l="l" t="t" r="r" b="b"/>
              <a:pathLst>
                <a:path w="70484" h="130810">
                  <a:moveTo>
                    <a:pt x="70092" y="130331"/>
                  </a:moveTo>
                  <a:lnTo>
                    <a:pt x="0" y="65160"/>
                  </a:lnTo>
                  <a:lnTo>
                    <a:pt x="70092" y="0"/>
                  </a:lnTo>
                </a:path>
              </a:pathLst>
            </a:custGeom>
            <a:ln w="36648">
              <a:solidFill>
                <a:srgbClr val="FFEFC8"/>
              </a:solidFill>
            </a:ln>
          </p:spPr>
          <p:txBody>
            <a:bodyPr wrap="square" lIns="0" tIns="0" rIns="0" bIns="0" rtlCol="0"/>
            <a:lstStyle/>
            <a:p>
              <a:endParaRPr/>
            </a:p>
          </p:txBody>
        </p:sp>
      </p:grpSp>
      <p:grpSp>
        <p:nvGrpSpPr>
          <p:cNvPr id="147" name="object 147"/>
          <p:cNvGrpSpPr/>
          <p:nvPr/>
        </p:nvGrpSpPr>
        <p:grpSpPr>
          <a:xfrm>
            <a:off x="766992" y="3712154"/>
            <a:ext cx="691515" cy="167005"/>
            <a:chOff x="766992" y="3712154"/>
            <a:chExt cx="691515" cy="167005"/>
          </a:xfrm>
        </p:grpSpPr>
        <p:sp>
          <p:nvSpPr>
            <p:cNvPr id="148" name="object 148"/>
            <p:cNvSpPr/>
            <p:nvPr/>
          </p:nvSpPr>
          <p:spPr>
            <a:xfrm>
              <a:off x="785316" y="3795644"/>
              <a:ext cx="654685" cy="0"/>
            </a:xfrm>
            <a:custGeom>
              <a:avLst/>
              <a:gdLst/>
              <a:ahLst/>
              <a:cxnLst/>
              <a:rect l="l" t="t" r="r" b="b"/>
              <a:pathLst>
                <a:path w="654685">
                  <a:moveTo>
                    <a:pt x="654430" y="0"/>
                  </a:moveTo>
                  <a:lnTo>
                    <a:pt x="0" y="0"/>
                  </a:lnTo>
                </a:path>
              </a:pathLst>
            </a:custGeom>
            <a:ln w="52354">
              <a:solidFill>
                <a:srgbClr val="0A0707"/>
              </a:solidFill>
              <a:prstDash val="sysDot"/>
            </a:ln>
          </p:spPr>
          <p:txBody>
            <a:bodyPr wrap="square" lIns="0" tIns="0" rIns="0" bIns="0" rtlCol="0"/>
            <a:lstStyle/>
            <a:p>
              <a:endParaRPr/>
            </a:p>
          </p:txBody>
        </p:sp>
        <p:sp>
          <p:nvSpPr>
            <p:cNvPr id="149" name="object 149"/>
            <p:cNvSpPr/>
            <p:nvPr/>
          </p:nvSpPr>
          <p:spPr>
            <a:xfrm>
              <a:off x="1369654" y="3730478"/>
              <a:ext cx="70485" cy="130810"/>
            </a:xfrm>
            <a:custGeom>
              <a:avLst/>
              <a:gdLst/>
              <a:ahLst/>
              <a:cxnLst/>
              <a:rect l="l" t="t" r="r" b="b"/>
              <a:pathLst>
                <a:path w="70484" h="130810">
                  <a:moveTo>
                    <a:pt x="0" y="0"/>
                  </a:moveTo>
                  <a:lnTo>
                    <a:pt x="70092" y="65170"/>
                  </a:lnTo>
                  <a:lnTo>
                    <a:pt x="0" y="130331"/>
                  </a:lnTo>
                </a:path>
              </a:pathLst>
            </a:custGeom>
            <a:ln w="36648">
              <a:solidFill>
                <a:srgbClr val="0A0707"/>
              </a:solidFill>
            </a:ln>
          </p:spPr>
          <p:txBody>
            <a:bodyPr wrap="square" lIns="0" tIns="0" rIns="0" bIns="0" rtlCol="0"/>
            <a:lstStyle/>
            <a:p>
              <a:endParaRPr/>
            </a:p>
          </p:txBody>
        </p:sp>
        <p:sp>
          <p:nvSpPr>
            <p:cNvPr id="150" name="object 150"/>
            <p:cNvSpPr/>
            <p:nvPr/>
          </p:nvSpPr>
          <p:spPr>
            <a:xfrm>
              <a:off x="785316" y="3730481"/>
              <a:ext cx="70485" cy="130810"/>
            </a:xfrm>
            <a:custGeom>
              <a:avLst/>
              <a:gdLst/>
              <a:ahLst/>
              <a:cxnLst/>
              <a:rect l="l" t="t" r="r" b="b"/>
              <a:pathLst>
                <a:path w="70484" h="130810">
                  <a:moveTo>
                    <a:pt x="70092" y="130331"/>
                  </a:moveTo>
                  <a:lnTo>
                    <a:pt x="0" y="65160"/>
                  </a:lnTo>
                  <a:lnTo>
                    <a:pt x="70092" y="0"/>
                  </a:lnTo>
                </a:path>
              </a:pathLst>
            </a:custGeom>
            <a:ln w="36648">
              <a:solidFill>
                <a:srgbClr val="0A0707"/>
              </a:solidFill>
            </a:ln>
          </p:spPr>
          <p:txBody>
            <a:bodyPr wrap="square" lIns="0" tIns="0" rIns="0" bIns="0" rtlCol="0"/>
            <a:lstStyle/>
            <a:p>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4604" rIns="0" bIns="0" rtlCol="0">
            <a:spAutoFit/>
          </a:bodyPr>
          <a:lstStyle/>
          <a:p>
            <a:pPr marL="6350" algn="ctr">
              <a:lnSpc>
                <a:spcPct val="100000"/>
              </a:lnSpc>
              <a:spcBef>
                <a:spcPts val="114"/>
              </a:spcBef>
            </a:pPr>
            <a:r>
              <a:rPr spc="-925" dirty="0"/>
              <a:t>N</a:t>
            </a:r>
            <a:r>
              <a:rPr spc="-1845" dirty="0"/>
              <a:t>A</a:t>
            </a:r>
            <a:r>
              <a:rPr spc="-955" dirty="0"/>
              <a:t>T</a:t>
            </a:r>
            <a:r>
              <a:rPr spc="-865" dirty="0"/>
              <a:t>U</a:t>
            </a:r>
            <a:r>
              <a:rPr spc="-844" dirty="0"/>
              <a:t>U</a:t>
            </a:r>
            <a:r>
              <a:rPr spc="-750" dirty="0"/>
              <a:t>R</a:t>
            </a:r>
            <a:r>
              <a:rPr spc="-160" dirty="0"/>
              <a:t> </a:t>
            </a:r>
            <a:r>
              <a:rPr spc="-555" dirty="0"/>
              <a:t>EN</a:t>
            </a:r>
            <a:r>
              <a:rPr spc="-145" dirty="0"/>
              <a:t> </a:t>
            </a:r>
            <a:r>
              <a:rPr spc="-700" dirty="0"/>
              <a:t>C</a:t>
            </a:r>
            <a:r>
              <a:rPr spc="-650" dirty="0"/>
              <a:t>U</a:t>
            </a:r>
            <a:r>
              <a:rPr spc="-1845" dirty="0"/>
              <a:t>L</a:t>
            </a:r>
            <a:r>
              <a:rPr spc="-765" dirty="0"/>
              <a:t>T</a:t>
            </a:r>
            <a:r>
              <a:rPr spc="-675" dirty="0"/>
              <a:t>U</a:t>
            </a:r>
            <a:r>
              <a:rPr spc="-655" dirty="0"/>
              <a:t>UR</a:t>
            </a:r>
          </a:p>
          <a:p>
            <a:pPr marL="6350" algn="ctr">
              <a:lnSpc>
                <a:spcPct val="100000"/>
              </a:lnSpc>
              <a:spcBef>
                <a:spcPts val="15"/>
              </a:spcBef>
            </a:pPr>
            <a:r>
              <a:rPr sz="4500" spc="-375" dirty="0"/>
              <a:t>programmering</a:t>
            </a:r>
            <a:r>
              <a:rPr sz="4500" spc="-50" dirty="0"/>
              <a:t> </a:t>
            </a:r>
            <a:r>
              <a:rPr sz="4500" spc="-465" dirty="0"/>
              <a:t>van</a:t>
            </a:r>
            <a:r>
              <a:rPr sz="4500" spc="-45" dirty="0"/>
              <a:t> </a:t>
            </a:r>
            <a:r>
              <a:rPr sz="4500" spc="-350" dirty="0"/>
              <a:t>het</a:t>
            </a:r>
            <a:r>
              <a:rPr sz="4500" spc="-45" dirty="0"/>
              <a:t> </a:t>
            </a:r>
            <a:r>
              <a:rPr sz="4500" spc="-95" dirty="0"/>
              <a:t>stadsbos</a:t>
            </a:r>
            <a:endParaRPr sz="4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68535" y="10150673"/>
            <a:ext cx="10766425" cy="930275"/>
          </a:xfrm>
          <a:prstGeom prst="rect">
            <a:avLst/>
          </a:prstGeom>
        </p:spPr>
        <p:txBody>
          <a:bodyPr vert="horz" wrap="square" lIns="0" tIns="17145" rIns="0" bIns="0" rtlCol="0">
            <a:spAutoFit/>
          </a:bodyPr>
          <a:lstStyle/>
          <a:p>
            <a:pPr marL="12700">
              <a:lnSpc>
                <a:spcPct val="100000"/>
              </a:lnSpc>
              <a:spcBef>
                <a:spcPts val="135"/>
              </a:spcBef>
            </a:pPr>
            <a:r>
              <a:rPr sz="5900" b="1" spc="-420" dirty="0">
                <a:latin typeface="Tahoma"/>
                <a:cs typeface="Tahoma"/>
              </a:rPr>
              <a:t>landschap</a:t>
            </a:r>
            <a:r>
              <a:rPr sz="5900" b="1" spc="-75" dirty="0">
                <a:latin typeface="Tahoma"/>
                <a:cs typeface="Tahoma"/>
              </a:rPr>
              <a:t> </a:t>
            </a:r>
            <a:r>
              <a:rPr sz="5900" b="1" spc="-625" dirty="0">
                <a:latin typeface="Tahoma"/>
                <a:cs typeface="Tahoma"/>
              </a:rPr>
              <a:t>van</a:t>
            </a:r>
            <a:r>
              <a:rPr sz="5900" b="1" spc="-70" dirty="0">
                <a:latin typeface="Tahoma"/>
                <a:cs typeface="Tahoma"/>
              </a:rPr>
              <a:t> </a:t>
            </a:r>
            <a:r>
              <a:rPr sz="5900" b="1" spc="-330" dirty="0">
                <a:latin typeface="Tahoma"/>
                <a:cs typeface="Tahoma"/>
              </a:rPr>
              <a:t>de</a:t>
            </a:r>
            <a:r>
              <a:rPr sz="5900" b="1" spc="-70" dirty="0">
                <a:latin typeface="Tahoma"/>
                <a:cs typeface="Tahoma"/>
              </a:rPr>
              <a:t> </a:t>
            </a:r>
            <a:r>
              <a:rPr sz="5900" b="1" spc="-470" dirty="0">
                <a:latin typeface="Tahoma"/>
                <a:cs typeface="Tahoma"/>
              </a:rPr>
              <a:t>Kromme</a:t>
            </a:r>
            <a:r>
              <a:rPr sz="5900" b="1" spc="-70" dirty="0">
                <a:latin typeface="Tahoma"/>
                <a:cs typeface="Tahoma"/>
              </a:rPr>
              <a:t> </a:t>
            </a:r>
            <a:r>
              <a:rPr sz="5900" b="1" spc="-375" dirty="0">
                <a:latin typeface="Tahoma"/>
                <a:cs typeface="Tahoma"/>
              </a:rPr>
              <a:t>Sloot</a:t>
            </a:r>
            <a:endParaRPr sz="5900">
              <a:latin typeface="Tahoma"/>
              <a:cs typeface="Tahoma"/>
            </a:endParaRPr>
          </a:p>
        </p:txBody>
      </p:sp>
      <p:grpSp>
        <p:nvGrpSpPr>
          <p:cNvPr id="3" name="object 3"/>
          <p:cNvGrpSpPr/>
          <p:nvPr/>
        </p:nvGrpSpPr>
        <p:grpSpPr>
          <a:xfrm>
            <a:off x="4701473" y="303656"/>
            <a:ext cx="10755630" cy="9438640"/>
            <a:chOff x="4701473" y="303656"/>
            <a:chExt cx="10755630" cy="9438640"/>
          </a:xfrm>
        </p:grpSpPr>
        <p:pic>
          <p:nvPicPr>
            <p:cNvPr id="4" name="object 4"/>
            <p:cNvPicPr/>
            <p:nvPr/>
          </p:nvPicPr>
          <p:blipFill>
            <a:blip r:embed="rId2" cstate="print"/>
            <a:stretch>
              <a:fillRect/>
            </a:stretch>
          </p:blipFill>
          <p:spPr>
            <a:xfrm>
              <a:off x="4701473" y="303656"/>
              <a:ext cx="10755002" cy="9438455"/>
            </a:xfrm>
            <a:prstGeom prst="rect">
              <a:avLst/>
            </a:prstGeom>
          </p:spPr>
        </p:pic>
        <p:sp>
          <p:nvSpPr>
            <p:cNvPr id="5" name="object 5"/>
            <p:cNvSpPr/>
            <p:nvPr/>
          </p:nvSpPr>
          <p:spPr>
            <a:xfrm>
              <a:off x="9022740" y="5224075"/>
              <a:ext cx="2718435" cy="2080895"/>
            </a:xfrm>
            <a:custGeom>
              <a:avLst/>
              <a:gdLst/>
              <a:ahLst/>
              <a:cxnLst/>
              <a:rect l="l" t="t" r="r" b="b"/>
              <a:pathLst>
                <a:path w="2718434" h="2080895">
                  <a:moveTo>
                    <a:pt x="240966" y="0"/>
                  </a:moveTo>
                  <a:lnTo>
                    <a:pt x="179659" y="122383"/>
                  </a:lnTo>
                  <a:lnTo>
                    <a:pt x="184360" y="173489"/>
                  </a:lnTo>
                  <a:lnTo>
                    <a:pt x="185184" y="202184"/>
                  </a:lnTo>
                  <a:lnTo>
                    <a:pt x="181463" y="218962"/>
                  </a:lnTo>
                  <a:lnTo>
                    <a:pt x="172528" y="234317"/>
                  </a:lnTo>
                  <a:lnTo>
                    <a:pt x="161487" y="257427"/>
                  </a:lnTo>
                  <a:lnTo>
                    <a:pt x="152490" y="284685"/>
                  </a:lnTo>
                  <a:lnTo>
                    <a:pt x="146433" y="307407"/>
                  </a:lnTo>
                  <a:lnTo>
                    <a:pt x="144215" y="316911"/>
                  </a:lnTo>
                  <a:lnTo>
                    <a:pt x="0" y="459546"/>
                  </a:lnTo>
                  <a:lnTo>
                    <a:pt x="265332" y="629865"/>
                  </a:lnTo>
                  <a:lnTo>
                    <a:pt x="247961" y="654493"/>
                  </a:lnTo>
                  <a:lnTo>
                    <a:pt x="1105516" y="1141546"/>
                  </a:lnTo>
                  <a:lnTo>
                    <a:pt x="1460657" y="1409569"/>
                  </a:lnTo>
                  <a:lnTo>
                    <a:pt x="2601198" y="2041299"/>
                  </a:lnTo>
                  <a:lnTo>
                    <a:pt x="2718336" y="2080564"/>
                  </a:lnTo>
                </a:path>
              </a:pathLst>
            </a:custGeom>
            <a:ln w="16753">
              <a:solidFill>
                <a:srgbClr val="253C86"/>
              </a:solidFill>
              <a:prstDash val="dash"/>
            </a:ln>
          </p:spPr>
          <p:txBody>
            <a:bodyPr wrap="square" lIns="0" tIns="0" rIns="0" bIns="0" rtlCol="0"/>
            <a:lstStyle/>
            <a:p>
              <a:endParaRPr/>
            </a:p>
          </p:txBody>
        </p:sp>
        <p:sp>
          <p:nvSpPr>
            <p:cNvPr id="6" name="object 6"/>
            <p:cNvSpPr/>
            <p:nvPr/>
          </p:nvSpPr>
          <p:spPr>
            <a:xfrm>
              <a:off x="11700411" y="7267105"/>
              <a:ext cx="59055" cy="61594"/>
            </a:xfrm>
            <a:custGeom>
              <a:avLst/>
              <a:gdLst/>
              <a:ahLst/>
              <a:cxnLst/>
              <a:rect l="l" t="t" r="r" b="b"/>
              <a:pathLst>
                <a:path w="59054" h="61595">
                  <a:moveTo>
                    <a:pt x="18051" y="0"/>
                  </a:moveTo>
                  <a:lnTo>
                    <a:pt x="35967" y="35967"/>
                  </a:lnTo>
                  <a:lnTo>
                    <a:pt x="0" y="53862"/>
                  </a:lnTo>
                  <a:lnTo>
                    <a:pt x="22868" y="61526"/>
                  </a:lnTo>
                  <a:lnTo>
                    <a:pt x="58825" y="43621"/>
                  </a:lnTo>
                  <a:lnTo>
                    <a:pt x="40920" y="7664"/>
                  </a:lnTo>
                  <a:lnTo>
                    <a:pt x="18051" y="0"/>
                  </a:lnTo>
                  <a:close/>
                </a:path>
              </a:pathLst>
            </a:custGeom>
            <a:solidFill>
              <a:srgbClr val="253C86"/>
            </a:solidFill>
          </p:spPr>
          <p:txBody>
            <a:bodyPr wrap="square" lIns="0" tIns="0" rIns="0" bIns="0" rtlCol="0"/>
            <a:lstStyle/>
            <a:p>
              <a:endParaRPr/>
            </a:p>
          </p:txBody>
        </p:sp>
        <p:sp>
          <p:nvSpPr>
            <p:cNvPr id="7" name="object 7"/>
            <p:cNvSpPr/>
            <p:nvPr/>
          </p:nvSpPr>
          <p:spPr>
            <a:xfrm>
              <a:off x="10193344" y="5755013"/>
              <a:ext cx="1744980" cy="374650"/>
            </a:xfrm>
            <a:custGeom>
              <a:avLst/>
              <a:gdLst/>
              <a:ahLst/>
              <a:cxnLst/>
              <a:rect l="l" t="t" r="r" b="b"/>
              <a:pathLst>
                <a:path w="1744979" h="374650">
                  <a:moveTo>
                    <a:pt x="0" y="28198"/>
                  </a:moveTo>
                  <a:lnTo>
                    <a:pt x="216726" y="0"/>
                  </a:lnTo>
                  <a:lnTo>
                    <a:pt x="408301" y="49914"/>
                  </a:lnTo>
                  <a:lnTo>
                    <a:pt x="441609" y="42438"/>
                  </a:lnTo>
                  <a:lnTo>
                    <a:pt x="1744533" y="374135"/>
                  </a:lnTo>
                </a:path>
              </a:pathLst>
            </a:custGeom>
            <a:ln w="16753">
              <a:solidFill>
                <a:srgbClr val="253C86"/>
              </a:solidFill>
              <a:prstDash val="dash"/>
            </a:ln>
          </p:spPr>
          <p:txBody>
            <a:bodyPr wrap="square" lIns="0" tIns="0" rIns="0" bIns="0" rtlCol="0"/>
            <a:lstStyle/>
            <a:p>
              <a:endParaRPr/>
            </a:p>
          </p:txBody>
        </p:sp>
        <p:sp>
          <p:nvSpPr>
            <p:cNvPr id="8" name="object 8"/>
            <p:cNvSpPr/>
            <p:nvPr/>
          </p:nvSpPr>
          <p:spPr>
            <a:xfrm>
              <a:off x="11898532" y="6093397"/>
              <a:ext cx="58419" cy="61594"/>
            </a:xfrm>
            <a:custGeom>
              <a:avLst/>
              <a:gdLst/>
              <a:ahLst/>
              <a:cxnLst/>
              <a:rect l="l" t="t" r="r" b="b"/>
              <a:pathLst>
                <a:path w="58420" h="61595">
                  <a:moveTo>
                    <a:pt x="14010" y="0"/>
                  </a:moveTo>
                  <a:lnTo>
                    <a:pt x="34553" y="34532"/>
                  </a:lnTo>
                  <a:lnTo>
                    <a:pt x="0" y="55045"/>
                  </a:lnTo>
                  <a:lnTo>
                    <a:pt x="23371" y="60992"/>
                  </a:lnTo>
                  <a:lnTo>
                    <a:pt x="57903" y="40480"/>
                  </a:lnTo>
                  <a:lnTo>
                    <a:pt x="37381" y="5947"/>
                  </a:lnTo>
                  <a:lnTo>
                    <a:pt x="14010" y="0"/>
                  </a:lnTo>
                  <a:close/>
                </a:path>
              </a:pathLst>
            </a:custGeom>
            <a:solidFill>
              <a:srgbClr val="253C86"/>
            </a:solidFill>
          </p:spPr>
          <p:txBody>
            <a:bodyPr wrap="square" lIns="0" tIns="0" rIns="0" bIns="0" rtlCol="0"/>
            <a:lstStyle/>
            <a:p>
              <a:endParaRPr/>
            </a:p>
          </p:txBody>
        </p:sp>
        <p:sp>
          <p:nvSpPr>
            <p:cNvPr id="9" name="object 9"/>
            <p:cNvSpPr/>
            <p:nvPr/>
          </p:nvSpPr>
          <p:spPr>
            <a:xfrm>
              <a:off x="7480003" y="5660962"/>
              <a:ext cx="191135" cy="55244"/>
            </a:xfrm>
            <a:custGeom>
              <a:avLst/>
              <a:gdLst/>
              <a:ahLst/>
              <a:cxnLst/>
              <a:rect l="l" t="t" r="r" b="b"/>
              <a:pathLst>
                <a:path w="191134" h="55245">
                  <a:moveTo>
                    <a:pt x="0" y="46030"/>
                  </a:moveTo>
                  <a:lnTo>
                    <a:pt x="48480" y="0"/>
                  </a:lnTo>
                  <a:lnTo>
                    <a:pt x="191062" y="54741"/>
                  </a:lnTo>
                </a:path>
              </a:pathLst>
            </a:custGeom>
            <a:ln w="16753">
              <a:solidFill>
                <a:srgbClr val="253C86"/>
              </a:solidFill>
              <a:prstDash val="dash"/>
            </a:ln>
          </p:spPr>
          <p:txBody>
            <a:bodyPr wrap="square" lIns="0" tIns="0" rIns="0" bIns="0" rtlCol="0"/>
            <a:lstStyle/>
            <a:p>
              <a:endParaRPr/>
            </a:p>
          </p:txBody>
        </p:sp>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12066879" y="2884696"/>
              <a:ext cx="1012869" cy="1232622"/>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7836329" y="395985"/>
              <a:ext cx="6627351" cy="7681830"/>
            </a:xfrm>
            <a:prstGeom prst="rect">
              <a:avLst/>
            </a:prstGeom>
          </p:spPr>
        </p:pic>
        <p:sp>
          <p:nvSpPr>
            <p:cNvPr id="12" name="object 12"/>
            <p:cNvSpPr/>
            <p:nvPr/>
          </p:nvSpPr>
          <p:spPr>
            <a:xfrm>
              <a:off x="12394954" y="7020195"/>
              <a:ext cx="50165" cy="76835"/>
            </a:xfrm>
            <a:custGeom>
              <a:avLst/>
              <a:gdLst/>
              <a:ahLst/>
              <a:cxnLst/>
              <a:rect l="l" t="t" r="r" b="b"/>
              <a:pathLst>
                <a:path w="50165" h="76834">
                  <a:moveTo>
                    <a:pt x="20041" y="76311"/>
                  </a:moveTo>
                  <a:lnTo>
                    <a:pt x="0" y="26679"/>
                  </a:lnTo>
                  <a:lnTo>
                    <a:pt x="49820" y="0"/>
                  </a:lnTo>
                </a:path>
              </a:pathLst>
            </a:custGeom>
            <a:ln w="16753">
              <a:solidFill>
                <a:srgbClr val="253C86"/>
              </a:solidFill>
            </a:ln>
          </p:spPr>
          <p:txBody>
            <a:bodyPr wrap="square" lIns="0" tIns="0" rIns="0" bIns="0" rtlCol="0"/>
            <a:lstStyle/>
            <a:p>
              <a:endParaRPr/>
            </a:p>
          </p:txBody>
        </p:sp>
        <p:sp>
          <p:nvSpPr>
            <p:cNvPr id="13" name="object 13"/>
            <p:cNvSpPr/>
            <p:nvPr/>
          </p:nvSpPr>
          <p:spPr>
            <a:xfrm>
              <a:off x="12353720" y="7005253"/>
              <a:ext cx="50165" cy="76835"/>
            </a:xfrm>
            <a:custGeom>
              <a:avLst/>
              <a:gdLst/>
              <a:ahLst/>
              <a:cxnLst/>
              <a:rect l="l" t="t" r="r" b="b"/>
              <a:pathLst>
                <a:path w="50165" h="76834">
                  <a:moveTo>
                    <a:pt x="20041" y="76311"/>
                  </a:moveTo>
                  <a:lnTo>
                    <a:pt x="0" y="26679"/>
                  </a:lnTo>
                  <a:lnTo>
                    <a:pt x="49820" y="0"/>
                  </a:lnTo>
                </a:path>
              </a:pathLst>
            </a:custGeom>
            <a:ln w="16753">
              <a:solidFill>
                <a:srgbClr val="253C86"/>
              </a:solidFill>
            </a:ln>
          </p:spPr>
          <p:txBody>
            <a:bodyPr wrap="square" lIns="0" tIns="0" rIns="0" bIns="0" rtlCol="0"/>
            <a:lstStyle/>
            <a:p>
              <a:endParaRPr/>
            </a:p>
          </p:txBody>
        </p:sp>
        <p:sp>
          <p:nvSpPr>
            <p:cNvPr id="14" name="object 14"/>
            <p:cNvSpPr/>
            <p:nvPr/>
          </p:nvSpPr>
          <p:spPr>
            <a:xfrm>
              <a:off x="11111624" y="8198171"/>
              <a:ext cx="78740" cy="46355"/>
            </a:xfrm>
            <a:custGeom>
              <a:avLst/>
              <a:gdLst/>
              <a:ahLst/>
              <a:cxnLst/>
              <a:rect l="l" t="t" r="r" b="b"/>
              <a:pathLst>
                <a:path w="78740" h="46354">
                  <a:moveTo>
                    <a:pt x="0" y="46281"/>
                  </a:moveTo>
                  <a:lnTo>
                    <a:pt x="26889" y="0"/>
                  </a:lnTo>
                  <a:lnTo>
                    <a:pt x="78531" y="22952"/>
                  </a:lnTo>
                </a:path>
              </a:pathLst>
            </a:custGeom>
            <a:ln w="16753">
              <a:solidFill>
                <a:srgbClr val="253C86"/>
              </a:solidFill>
            </a:ln>
          </p:spPr>
          <p:txBody>
            <a:bodyPr wrap="square" lIns="0" tIns="0" rIns="0" bIns="0" rtlCol="0"/>
            <a:lstStyle/>
            <a:p>
              <a:endParaRPr/>
            </a:p>
          </p:txBody>
        </p:sp>
        <p:sp>
          <p:nvSpPr>
            <p:cNvPr id="15" name="object 15"/>
            <p:cNvSpPr/>
            <p:nvPr/>
          </p:nvSpPr>
          <p:spPr>
            <a:xfrm>
              <a:off x="11098113" y="8156444"/>
              <a:ext cx="78740" cy="46355"/>
            </a:xfrm>
            <a:custGeom>
              <a:avLst/>
              <a:gdLst/>
              <a:ahLst/>
              <a:cxnLst/>
              <a:rect l="l" t="t" r="r" b="b"/>
              <a:pathLst>
                <a:path w="78740" h="46354">
                  <a:moveTo>
                    <a:pt x="0" y="46281"/>
                  </a:moveTo>
                  <a:lnTo>
                    <a:pt x="26889" y="0"/>
                  </a:lnTo>
                  <a:lnTo>
                    <a:pt x="78531" y="22952"/>
                  </a:lnTo>
                </a:path>
              </a:pathLst>
            </a:custGeom>
            <a:ln w="16753">
              <a:solidFill>
                <a:srgbClr val="253C86"/>
              </a:solidFill>
            </a:ln>
          </p:spPr>
          <p:txBody>
            <a:bodyPr wrap="square" lIns="0" tIns="0" rIns="0" bIns="0" rtlCol="0"/>
            <a:lstStyle/>
            <a:p>
              <a:endParaRPr/>
            </a:p>
          </p:txBody>
        </p:sp>
        <p:sp>
          <p:nvSpPr>
            <p:cNvPr id="16" name="object 16"/>
            <p:cNvSpPr/>
            <p:nvPr/>
          </p:nvSpPr>
          <p:spPr>
            <a:xfrm>
              <a:off x="12028047" y="5678491"/>
              <a:ext cx="53340" cy="71755"/>
            </a:xfrm>
            <a:custGeom>
              <a:avLst/>
              <a:gdLst/>
              <a:ahLst/>
              <a:cxnLst/>
              <a:rect l="l" t="t" r="r" b="b"/>
              <a:pathLst>
                <a:path w="53340" h="71754">
                  <a:moveTo>
                    <a:pt x="39642" y="0"/>
                  </a:moveTo>
                  <a:lnTo>
                    <a:pt x="52919" y="51851"/>
                  </a:lnTo>
                  <a:lnTo>
                    <a:pt x="0" y="71683"/>
                  </a:lnTo>
                </a:path>
              </a:pathLst>
            </a:custGeom>
            <a:ln w="16753">
              <a:solidFill>
                <a:srgbClr val="253C86"/>
              </a:solidFill>
            </a:ln>
          </p:spPr>
          <p:txBody>
            <a:bodyPr wrap="square" lIns="0" tIns="0" rIns="0" bIns="0" rtlCol="0"/>
            <a:lstStyle/>
            <a:p>
              <a:endParaRPr/>
            </a:p>
          </p:txBody>
        </p:sp>
        <p:sp>
          <p:nvSpPr>
            <p:cNvPr id="17" name="object 17"/>
            <p:cNvSpPr/>
            <p:nvPr/>
          </p:nvSpPr>
          <p:spPr>
            <a:xfrm>
              <a:off x="12066936" y="5698775"/>
              <a:ext cx="53340" cy="71755"/>
            </a:xfrm>
            <a:custGeom>
              <a:avLst/>
              <a:gdLst/>
              <a:ahLst/>
              <a:cxnLst/>
              <a:rect l="l" t="t" r="r" b="b"/>
              <a:pathLst>
                <a:path w="53340" h="71754">
                  <a:moveTo>
                    <a:pt x="39642" y="0"/>
                  </a:moveTo>
                  <a:lnTo>
                    <a:pt x="52919" y="51851"/>
                  </a:lnTo>
                  <a:lnTo>
                    <a:pt x="0" y="71683"/>
                  </a:lnTo>
                </a:path>
              </a:pathLst>
            </a:custGeom>
            <a:ln w="16753">
              <a:solidFill>
                <a:srgbClr val="253C86"/>
              </a:solidFill>
            </a:ln>
          </p:spPr>
          <p:txBody>
            <a:bodyPr wrap="square" lIns="0" tIns="0" rIns="0" bIns="0" rtlCol="0"/>
            <a:lstStyle/>
            <a:p>
              <a:endParaRPr/>
            </a:p>
          </p:txBody>
        </p:sp>
        <p:sp>
          <p:nvSpPr>
            <p:cNvPr id="18" name="object 18"/>
            <p:cNvSpPr/>
            <p:nvPr/>
          </p:nvSpPr>
          <p:spPr>
            <a:xfrm>
              <a:off x="11628788" y="6787855"/>
              <a:ext cx="53340" cy="71755"/>
            </a:xfrm>
            <a:custGeom>
              <a:avLst/>
              <a:gdLst/>
              <a:ahLst/>
              <a:cxnLst/>
              <a:rect l="l" t="t" r="r" b="b"/>
              <a:pathLst>
                <a:path w="53340" h="71754">
                  <a:moveTo>
                    <a:pt x="39642" y="0"/>
                  </a:moveTo>
                  <a:lnTo>
                    <a:pt x="52919" y="51851"/>
                  </a:lnTo>
                  <a:lnTo>
                    <a:pt x="0" y="71683"/>
                  </a:lnTo>
                </a:path>
              </a:pathLst>
            </a:custGeom>
            <a:ln w="16753">
              <a:solidFill>
                <a:srgbClr val="253C86"/>
              </a:solidFill>
            </a:ln>
          </p:spPr>
          <p:txBody>
            <a:bodyPr wrap="square" lIns="0" tIns="0" rIns="0" bIns="0" rtlCol="0"/>
            <a:lstStyle/>
            <a:p>
              <a:endParaRPr/>
            </a:p>
          </p:txBody>
        </p:sp>
        <p:sp>
          <p:nvSpPr>
            <p:cNvPr id="19" name="object 19"/>
            <p:cNvSpPr/>
            <p:nvPr/>
          </p:nvSpPr>
          <p:spPr>
            <a:xfrm>
              <a:off x="11667676" y="6808139"/>
              <a:ext cx="53340" cy="71755"/>
            </a:xfrm>
            <a:custGeom>
              <a:avLst/>
              <a:gdLst/>
              <a:ahLst/>
              <a:cxnLst/>
              <a:rect l="l" t="t" r="r" b="b"/>
              <a:pathLst>
                <a:path w="53340" h="71754">
                  <a:moveTo>
                    <a:pt x="39642" y="0"/>
                  </a:moveTo>
                  <a:lnTo>
                    <a:pt x="52919" y="51851"/>
                  </a:lnTo>
                  <a:lnTo>
                    <a:pt x="0" y="71683"/>
                  </a:lnTo>
                </a:path>
              </a:pathLst>
            </a:custGeom>
            <a:ln w="16753">
              <a:solidFill>
                <a:srgbClr val="253C86"/>
              </a:solidFill>
            </a:ln>
          </p:spPr>
          <p:txBody>
            <a:bodyPr wrap="square" lIns="0" tIns="0" rIns="0" bIns="0" rtlCol="0"/>
            <a:lstStyle/>
            <a:p>
              <a:endParaRPr/>
            </a:p>
          </p:txBody>
        </p:sp>
        <p:sp>
          <p:nvSpPr>
            <p:cNvPr id="20" name="object 20"/>
            <p:cNvSpPr/>
            <p:nvPr/>
          </p:nvSpPr>
          <p:spPr>
            <a:xfrm>
              <a:off x="11179838" y="7733567"/>
              <a:ext cx="66675" cy="52705"/>
            </a:xfrm>
            <a:custGeom>
              <a:avLst/>
              <a:gdLst/>
              <a:ahLst/>
              <a:cxnLst/>
              <a:rect l="l" t="t" r="r" b="b"/>
              <a:pathLst>
                <a:path w="66675" h="52704">
                  <a:moveTo>
                    <a:pt x="66280" y="0"/>
                  </a:moveTo>
                  <a:lnTo>
                    <a:pt x="56343" y="52584"/>
                  </a:lnTo>
                  <a:lnTo>
                    <a:pt x="0" y="48145"/>
                  </a:lnTo>
                </a:path>
              </a:pathLst>
            </a:custGeom>
            <a:ln w="16753">
              <a:solidFill>
                <a:srgbClr val="253C86"/>
              </a:solidFill>
            </a:ln>
          </p:spPr>
          <p:txBody>
            <a:bodyPr wrap="square" lIns="0" tIns="0" rIns="0" bIns="0" rtlCol="0"/>
            <a:lstStyle/>
            <a:p>
              <a:endParaRPr/>
            </a:p>
          </p:txBody>
        </p:sp>
        <p:sp>
          <p:nvSpPr>
            <p:cNvPr id="21" name="object 21"/>
            <p:cNvSpPr/>
            <p:nvPr/>
          </p:nvSpPr>
          <p:spPr>
            <a:xfrm>
              <a:off x="11206473" y="7768413"/>
              <a:ext cx="66675" cy="52705"/>
            </a:xfrm>
            <a:custGeom>
              <a:avLst/>
              <a:gdLst/>
              <a:ahLst/>
              <a:cxnLst/>
              <a:rect l="l" t="t" r="r" b="b"/>
              <a:pathLst>
                <a:path w="66675" h="52704">
                  <a:moveTo>
                    <a:pt x="66280" y="0"/>
                  </a:moveTo>
                  <a:lnTo>
                    <a:pt x="56333" y="52584"/>
                  </a:lnTo>
                  <a:lnTo>
                    <a:pt x="0" y="48145"/>
                  </a:lnTo>
                </a:path>
              </a:pathLst>
            </a:custGeom>
            <a:ln w="16753">
              <a:solidFill>
                <a:srgbClr val="253C86"/>
              </a:solidFill>
            </a:ln>
          </p:spPr>
          <p:txBody>
            <a:bodyPr wrap="square" lIns="0" tIns="0" rIns="0" bIns="0" rtlCol="0"/>
            <a:lstStyle/>
            <a:p>
              <a:endParaRPr/>
            </a:p>
          </p:txBody>
        </p:sp>
        <p:sp>
          <p:nvSpPr>
            <p:cNvPr id="22" name="object 22"/>
            <p:cNvSpPr/>
            <p:nvPr/>
          </p:nvSpPr>
          <p:spPr>
            <a:xfrm>
              <a:off x="9392949" y="5232976"/>
              <a:ext cx="571500" cy="498475"/>
            </a:xfrm>
            <a:custGeom>
              <a:avLst/>
              <a:gdLst/>
              <a:ahLst/>
              <a:cxnLst/>
              <a:rect l="l" t="t" r="r" b="b"/>
              <a:pathLst>
                <a:path w="571500" h="498475">
                  <a:moveTo>
                    <a:pt x="0" y="0"/>
                  </a:moveTo>
                  <a:lnTo>
                    <a:pt x="571144" y="498047"/>
                  </a:lnTo>
                </a:path>
              </a:pathLst>
            </a:custGeom>
            <a:ln w="16753">
              <a:solidFill>
                <a:srgbClr val="253C86"/>
              </a:solidFill>
              <a:prstDash val="dash"/>
            </a:ln>
          </p:spPr>
          <p:txBody>
            <a:bodyPr wrap="square" lIns="0" tIns="0" rIns="0" bIns="0" rtlCol="0"/>
            <a:lstStyle/>
            <a:p>
              <a:endParaRPr/>
            </a:p>
          </p:txBody>
        </p:sp>
        <p:sp>
          <p:nvSpPr>
            <p:cNvPr id="23" name="object 23"/>
            <p:cNvSpPr/>
            <p:nvPr/>
          </p:nvSpPr>
          <p:spPr>
            <a:xfrm>
              <a:off x="9378512" y="5217656"/>
              <a:ext cx="58419" cy="59055"/>
            </a:xfrm>
            <a:custGeom>
              <a:avLst/>
              <a:gdLst/>
              <a:ahLst/>
              <a:cxnLst/>
              <a:rect l="l" t="t" r="r" b="b"/>
              <a:pathLst>
                <a:path w="58420" h="59054">
                  <a:moveTo>
                    <a:pt x="40082" y="0"/>
                  </a:moveTo>
                  <a:lnTo>
                    <a:pt x="0" y="2732"/>
                  </a:lnTo>
                  <a:lnTo>
                    <a:pt x="2743" y="42804"/>
                  </a:lnTo>
                  <a:lnTo>
                    <a:pt x="20920" y="58657"/>
                  </a:lnTo>
                  <a:lnTo>
                    <a:pt x="18166" y="18575"/>
                  </a:lnTo>
                  <a:lnTo>
                    <a:pt x="58260" y="15842"/>
                  </a:lnTo>
                  <a:lnTo>
                    <a:pt x="40082" y="0"/>
                  </a:lnTo>
                  <a:close/>
                </a:path>
              </a:pathLst>
            </a:custGeom>
            <a:solidFill>
              <a:srgbClr val="253C86"/>
            </a:solidFill>
          </p:spPr>
          <p:txBody>
            <a:bodyPr wrap="square" lIns="0" tIns="0" rIns="0" bIns="0" rtlCol="0"/>
            <a:lstStyle/>
            <a:p>
              <a:endParaRPr/>
            </a:p>
          </p:txBody>
        </p:sp>
        <p:sp>
          <p:nvSpPr>
            <p:cNvPr id="24" name="object 24"/>
            <p:cNvSpPr/>
            <p:nvPr/>
          </p:nvSpPr>
          <p:spPr>
            <a:xfrm>
              <a:off x="14106687" y="314127"/>
              <a:ext cx="49530" cy="23495"/>
            </a:xfrm>
            <a:custGeom>
              <a:avLst/>
              <a:gdLst/>
              <a:ahLst/>
              <a:cxnLst/>
              <a:rect l="l" t="t" r="r" b="b"/>
              <a:pathLst>
                <a:path w="49530" h="23495">
                  <a:moveTo>
                    <a:pt x="48316" y="0"/>
                  </a:moveTo>
                  <a:lnTo>
                    <a:pt x="0" y="0"/>
                  </a:lnTo>
                  <a:lnTo>
                    <a:pt x="280" y="6865"/>
                  </a:lnTo>
                  <a:lnTo>
                    <a:pt x="693" y="14933"/>
                  </a:lnTo>
                  <a:lnTo>
                    <a:pt x="1169" y="22969"/>
                  </a:lnTo>
                  <a:lnTo>
                    <a:pt x="49157" y="20142"/>
                  </a:lnTo>
                  <a:lnTo>
                    <a:pt x="48778" y="12492"/>
                  </a:lnTo>
                  <a:lnTo>
                    <a:pt x="48466" y="4867"/>
                  </a:lnTo>
                  <a:lnTo>
                    <a:pt x="48316" y="0"/>
                  </a:lnTo>
                  <a:close/>
                </a:path>
              </a:pathLst>
            </a:custGeom>
            <a:solidFill>
              <a:srgbClr val="323537"/>
            </a:solidFill>
          </p:spPr>
          <p:txBody>
            <a:bodyPr wrap="square" lIns="0" tIns="0" rIns="0" bIns="0" rtlCol="0"/>
            <a:lstStyle/>
            <a:p>
              <a:endParaRPr/>
            </a:p>
          </p:txBody>
        </p:sp>
      </p:grpSp>
      <p:grpSp>
        <p:nvGrpSpPr>
          <p:cNvPr id="25" name="object 25"/>
          <p:cNvGrpSpPr/>
          <p:nvPr/>
        </p:nvGrpSpPr>
        <p:grpSpPr>
          <a:xfrm>
            <a:off x="927382" y="3179977"/>
            <a:ext cx="306705" cy="307340"/>
            <a:chOff x="927382" y="3179977"/>
            <a:chExt cx="306705" cy="307340"/>
          </a:xfrm>
        </p:grpSpPr>
        <p:sp>
          <p:nvSpPr>
            <p:cNvPr id="26" name="object 26"/>
            <p:cNvSpPr/>
            <p:nvPr/>
          </p:nvSpPr>
          <p:spPr>
            <a:xfrm>
              <a:off x="1083473" y="3217830"/>
              <a:ext cx="125095" cy="244475"/>
            </a:xfrm>
            <a:custGeom>
              <a:avLst/>
              <a:gdLst/>
              <a:ahLst/>
              <a:cxnLst/>
              <a:rect l="l" t="t" r="r" b="b"/>
              <a:pathLst>
                <a:path w="125094" h="244475">
                  <a:moveTo>
                    <a:pt x="95180" y="243950"/>
                  </a:moveTo>
                  <a:lnTo>
                    <a:pt x="0" y="114635"/>
                  </a:lnTo>
                  <a:lnTo>
                    <a:pt x="124896" y="0"/>
                  </a:lnTo>
                </a:path>
              </a:pathLst>
            </a:custGeom>
            <a:ln w="50260">
              <a:solidFill>
                <a:srgbClr val="253C86"/>
              </a:solidFill>
            </a:ln>
          </p:spPr>
          <p:txBody>
            <a:bodyPr wrap="square" lIns="0" tIns="0" rIns="0" bIns="0" rtlCol="0"/>
            <a:lstStyle/>
            <a:p>
              <a:endParaRPr/>
            </a:p>
          </p:txBody>
        </p:sp>
        <p:sp>
          <p:nvSpPr>
            <p:cNvPr id="27" name="object 27"/>
            <p:cNvSpPr/>
            <p:nvPr/>
          </p:nvSpPr>
          <p:spPr>
            <a:xfrm>
              <a:off x="952512" y="3205107"/>
              <a:ext cx="125095" cy="244475"/>
            </a:xfrm>
            <a:custGeom>
              <a:avLst/>
              <a:gdLst/>
              <a:ahLst/>
              <a:cxnLst/>
              <a:rect l="l" t="t" r="r" b="b"/>
              <a:pathLst>
                <a:path w="125094" h="244475">
                  <a:moveTo>
                    <a:pt x="95180" y="243950"/>
                  </a:moveTo>
                  <a:lnTo>
                    <a:pt x="0" y="114635"/>
                  </a:lnTo>
                  <a:lnTo>
                    <a:pt x="124896" y="0"/>
                  </a:lnTo>
                </a:path>
              </a:pathLst>
            </a:custGeom>
            <a:ln w="50260">
              <a:solidFill>
                <a:srgbClr val="253C86"/>
              </a:solidFill>
            </a:ln>
          </p:spPr>
          <p:txBody>
            <a:bodyPr wrap="square" lIns="0" tIns="0" rIns="0" bIns="0" rtlCol="0"/>
            <a:lstStyle/>
            <a:p>
              <a:endParaRPr/>
            </a:p>
          </p:txBody>
        </p:sp>
      </p:grpSp>
      <p:sp>
        <p:nvSpPr>
          <p:cNvPr id="28" name="object 28"/>
          <p:cNvSpPr/>
          <p:nvPr/>
        </p:nvSpPr>
        <p:spPr>
          <a:xfrm>
            <a:off x="727491" y="1985721"/>
            <a:ext cx="706120" cy="0"/>
          </a:xfrm>
          <a:custGeom>
            <a:avLst/>
            <a:gdLst/>
            <a:ahLst/>
            <a:cxnLst/>
            <a:rect l="l" t="t" r="r" b="b"/>
            <a:pathLst>
              <a:path w="706119">
                <a:moveTo>
                  <a:pt x="0" y="0"/>
                </a:moveTo>
                <a:lnTo>
                  <a:pt x="705905" y="0"/>
                </a:lnTo>
              </a:path>
            </a:pathLst>
          </a:custGeom>
          <a:ln w="50260">
            <a:solidFill>
              <a:srgbClr val="323537"/>
            </a:solidFill>
            <a:prstDash val="sysDot"/>
          </a:ln>
        </p:spPr>
        <p:txBody>
          <a:bodyPr wrap="square" lIns="0" tIns="0" rIns="0" bIns="0" rtlCol="0"/>
          <a:lstStyle/>
          <a:p>
            <a:endParaRPr/>
          </a:p>
        </p:txBody>
      </p:sp>
      <p:grpSp>
        <p:nvGrpSpPr>
          <p:cNvPr id="29" name="object 29"/>
          <p:cNvGrpSpPr/>
          <p:nvPr/>
        </p:nvGrpSpPr>
        <p:grpSpPr>
          <a:xfrm>
            <a:off x="734389" y="2154265"/>
            <a:ext cx="732790" cy="356870"/>
            <a:chOff x="734389" y="2154265"/>
            <a:chExt cx="732790" cy="356870"/>
          </a:xfrm>
        </p:grpSpPr>
        <p:sp>
          <p:nvSpPr>
            <p:cNvPr id="30" name="object 30"/>
            <p:cNvSpPr/>
            <p:nvPr/>
          </p:nvSpPr>
          <p:spPr>
            <a:xfrm>
              <a:off x="737537" y="2154269"/>
              <a:ext cx="729615" cy="356870"/>
            </a:xfrm>
            <a:custGeom>
              <a:avLst/>
              <a:gdLst/>
              <a:ahLst/>
              <a:cxnLst/>
              <a:rect l="l" t="t" r="r" b="b"/>
              <a:pathLst>
                <a:path w="729615" h="356869">
                  <a:moveTo>
                    <a:pt x="729433" y="0"/>
                  </a:moveTo>
                  <a:lnTo>
                    <a:pt x="0" y="0"/>
                  </a:lnTo>
                  <a:lnTo>
                    <a:pt x="0" y="356868"/>
                  </a:lnTo>
                  <a:lnTo>
                    <a:pt x="729433" y="356868"/>
                  </a:lnTo>
                  <a:lnTo>
                    <a:pt x="729433" y="0"/>
                  </a:lnTo>
                  <a:close/>
                </a:path>
              </a:pathLst>
            </a:custGeom>
            <a:solidFill>
              <a:srgbClr val="253C86">
                <a:alpha val="25000"/>
              </a:srgbClr>
            </a:solidFill>
          </p:spPr>
          <p:txBody>
            <a:bodyPr wrap="square" lIns="0" tIns="0" rIns="0" bIns="0" rtlCol="0"/>
            <a:lstStyle/>
            <a:p>
              <a:endParaRPr/>
            </a:p>
          </p:txBody>
        </p:sp>
        <p:sp>
          <p:nvSpPr>
            <p:cNvPr id="31" name="object 31"/>
            <p:cNvSpPr/>
            <p:nvPr/>
          </p:nvSpPr>
          <p:spPr>
            <a:xfrm>
              <a:off x="737530"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2" name="object 32"/>
            <p:cNvSpPr/>
            <p:nvPr/>
          </p:nvSpPr>
          <p:spPr>
            <a:xfrm>
              <a:off x="806112"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3" name="object 33"/>
            <p:cNvSpPr/>
            <p:nvPr/>
          </p:nvSpPr>
          <p:spPr>
            <a:xfrm>
              <a:off x="874694"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4" name="object 34"/>
            <p:cNvSpPr/>
            <p:nvPr/>
          </p:nvSpPr>
          <p:spPr>
            <a:xfrm>
              <a:off x="943277"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5" name="object 35"/>
            <p:cNvSpPr/>
            <p:nvPr/>
          </p:nvSpPr>
          <p:spPr>
            <a:xfrm>
              <a:off x="1011859"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6" name="object 36"/>
            <p:cNvSpPr/>
            <p:nvPr/>
          </p:nvSpPr>
          <p:spPr>
            <a:xfrm>
              <a:off x="1080441"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7" name="object 37"/>
            <p:cNvSpPr/>
            <p:nvPr/>
          </p:nvSpPr>
          <p:spPr>
            <a:xfrm>
              <a:off x="1149024"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8" name="object 38"/>
            <p:cNvSpPr/>
            <p:nvPr/>
          </p:nvSpPr>
          <p:spPr>
            <a:xfrm>
              <a:off x="1217606"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39" name="object 39"/>
            <p:cNvSpPr/>
            <p:nvPr/>
          </p:nvSpPr>
          <p:spPr>
            <a:xfrm>
              <a:off x="1286190"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40" name="object 40"/>
            <p:cNvSpPr/>
            <p:nvPr/>
          </p:nvSpPr>
          <p:spPr>
            <a:xfrm>
              <a:off x="1354772"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sp>
          <p:nvSpPr>
            <p:cNvPr id="41" name="object 41"/>
            <p:cNvSpPr/>
            <p:nvPr/>
          </p:nvSpPr>
          <p:spPr>
            <a:xfrm>
              <a:off x="1423355" y="2154265"/>
              <a:ext cx="0" cy="356870"/>
            </a:xfrm>
            <a:custGeom>
              <a:avLst/>
              <a:gdLst/>
              <a:ahLst/>
              <a:cxnLst/>
              <a:rect l="l" t="t" r="r" b="b"/>
              <a:pathLst>
                <a:path h="356869">
                  <a:moveTo>
                    <a:pt x="0" y="0"/>
                  </a:moveTo>
                  <a:lnTo>
                    <a:pt x="0" y="356868"/>
                  </a:lnTo>
                </a:path>
              </a:pathLst>
            </a:custGeom>
            <a:ln w="6282">
              <a:solidFill>
                <a:srgbClr val="253C86"/>
              </a:solidFill>
            </a:ln>
          </p:spPr>
          <p:txBody>
            <a:bodyPr wrap="square" lIns="0" tIns="0" rIns="0" bIns="0" rtlCol="0"/>
            <a:lstStyle/>
            <a:p>
              <a:endParaRPr/>
            </a:p>
          </p:txBody>
        </p:sp>
      </p:grpSp>
      <p:sp>
        <p:nvSpPr>
          <p:cNvPr id="42" name="object 42"/>
          <p:cNvSpPr/>
          <p:nvPr/>
        </p:nvSpPr>
        <p:spPr>
          <a:xfrm>
            <a:off x="737548" y="1432270"/>
            <a:ext cx="729615" cy="356870"/>
          </a:xfrm>
          <a:custGeom>
            <a:avLst/>
            <a:gdLst/>
            <a:ahLst/>
            <a:cxnLst/>
            <a:rect l="l" t="t" r="r" b="b"/>
            <a:pathLst>
              <a:path w="729615" h="356869">
                <a:moveTo>
                  <a:pt x="729422" y="0"/>
                </a:moveTo>
                <a:lnTo>
                  <a:pt x="0" y="0"/>
                </a:lnTo>
                <a:lnTo>
                  <a:pt x="0" y="356868"/>
                </a:lnTo>
                <a:lnTo>
                  <a:pt x="729422" y="356868"/>
                </a:lnTo>
                <a:lnTo>
                  <a:pt x="729422" y="0"/>
                </a:lnTo>
                <a:close/>
              </a:path>
            </a:pathLst>
          </a:custGeom>
          <a:solidFill>
            <a:srgbClr val="253C86"/>
          </a:solidFill>
        </p:spPr>
        <p:txBody>
          <a:bodyPr wrap="square" lIns="0" tIns="0" rIns="0" bIns="0" rtlCol="0"/>
          <a:lstStyle/>
          <a:p>
            <a:endParaRPr/>
          </a:p>
        </p:txBody>
      </p:sp>
      <p:grpSp>
        <p:nvGrpSpPr>
          <p:cNvPr id="43" name="object 43"/>
          <p:cNvGrpSpPr/>
          <p:nvPr/>
        </p:nvGrpSpPr>
        <p:grpSpPr>
          <a:xfrm>
            <a:off x="746767" y="2679686"/>
            <a:ext cx="711200" cy="356870"/>
            <a:chOff x="746767" y="2679686"/>
            <a:chExt cx="711200" cy="356870"/>
          </a:xfrm>
        </p:grpSpPr>
        <p:sp>
          <p:nvSpPr>
            <p:cNvPr id="44" name="object 44"/>
            <p:cNvSpPr/>
            <p:nvPr/>
          </p:nvSpPr>
          <p:spPr>
            <a:xfrm>
              <a:off x="759332"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45" name="object 45"/>
            <p:cNvSpPr/>
            <p:nvPr/>
          </p:nvSpPr>
          <p:spPr>
            <a:xfrm>
              <a:off x="827916"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46" name="object 46"/>
            <p:cNvSpPr/>
            <p:nvPr/>
          </p:nvSpPr>
          <p:spPr>
            <a:xfrm>
              <a:off x="896498"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47" name="object 47"/>
            <p:cNvSpPr/>
            <p:nvPr/>
          </p:nvSpPr>
          <p:spPr>
            <a:xfrm>
              <a:off x="965080"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48" name="object 48"/>
            <p:cNvSpPr/>
            <p:nvPr/>
          </p:nvSpPr>
          <p:spPr>
            <a:xfrm>
              <a:off x="1033663"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49" name="object 49"/>
            <p:cNvSpPr/>
            <p:nvPr/>
          </p:nvSpPr>
          <p:spPr>
            <a:xfrm>
              <a:off x="1102244"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50" name="object 50"/>
            <p:cNvSpPr/>
            <p:nvPr/>
          </p:nvSpPr>
          <p:spPr>
            <a:xfrm>
              <a:off x="1170827"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51" name="object 51"/>
            <p:cNvSpPr/>
            <p:nvPr/>
          </p:nvSpPr>
          <p:spPr>
            <a:xfrm>
              <a:off x="1239410"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52" name="object 52"/>
            <p:cNvSpPr/>
            <p:nvPr/>
          </p:nvSpPr>
          <p:spPr>
            <a:xfrm>
              <a:off x="1307992"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53" name="object 53"/>
            <p:cNvSpPr/>
            <p:nvPr/>
          </p:nvSpPr>
          <p:spPr>
            <a:xfrm>
              <a:off x="1376574"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sp>
          <p:nvSpPr>
            <p:cNvPr id="54" name="object 54"/>
            <p:cNvSpPr/>
            <p:nvPr/>
          </p:nvSpPr>
          <p:spPr>
            <a:xfrm>
              <a:off x="1445158" y="2679686"/>
              <a:ext cx="0" cy="356870"/>
            </a:xfrm>
            <a:custGeom>
              <a:avLst/>
              <a:gdLst/>
              <a:ahLst/>
              <a:cxnLst/>
              <a:rect l="l" t="t" r="r" b="b"/>
              <a:pathLst>
                <a:path h="356869">
                  <a:moveTo>
                    <a:pt x="0" y="0"/>
                  </a:moveTo>
                  <a:lnTo>
                    <a:pt x="0" y="356868"/>
                  </a:lnTo>
                </a:path>
              </a:pathLst>
            </a:custGeom>
            <a:ln w="25130">
              <a:solidFill>
                <a:srgbClr val="253C86"/>
              </a:solidFill>
            </a:ln>
          </p:spPr>
          <p:txBody>
            <a:bodyPr wrap="square" lIns="0" tIns="0" rIns="0" bIns="0" rtlCol="0"/>
            <a:lstStyle/>
            <a:p>
              <a:endParaRPr/>
            </a:p>
          </p:txBody>
        </p:sp>
      </p:grpSp>
      <p:sp>
        <p:nvSpPr>
          <p:cNvPr id="55" name="object 55"/>
          <p:cNvSpPr txBox="1"/>
          <p:nvPr/>
        </p:nvSpPr>
        <p:spPr>
          <a:xfrm>
            <a:off x="1584109" y="953132"/>
            <a:ext cx="2586355" cy="2528570"/>
          </a:xfrm>
          <a:prstGeom prst="rect">
            <a:avLst/>
          </a:prstGeom>
        </p:spPr>
        <p:txBody>
          <a:bodyPr vert="horz" wrap="square" lIns="0" tIns="12065" rIns="0" bIns="0" rtlCol="0">
            <a:spAutoFit/>
          </a:bodyPr>
          <a:lstStyle/>
          <a:p>
            <a:pPr marL="12700">
              <a:lnSpc>
                <a:spcPct val="100000"/>
              </a:lnSpc>
              <a:spcBef>
                <a:spcPts val="95"/>
              </a:spcBef>
            </a:pPr>
            <a:r>
              <a:rPr sz="1650" b="1" spc="-10" dirty="0">
                <a:latin typeface="Tahoma"/>
                <a:cs typeface="Tahoma"/>
              </a:rPr>
              <a:t>Water</a:t>
            </a:r>
            <a:endParaRPr sz="1650">
              <a:latin typeface="Tahoma"/>
              <a:cs typeface="Tahoma"/>
            </a:endParaRPr>
          </a:p>
          <a:p>
            <a:pPr marL="12700">
              <a:lnSpc>
                <a:spcPct val="100000"/>
              </a:lnSpc>
              <a:spcBef>
                <a:spcPts val="1570"/>
              </a:spcBef>
            </a:pPr>
            <a:r>
              <a:rPr sz="1650" spc="-10" dirty="0">
                <a:latin typeface="Tahoma"/>
                <a:cs typeface="Tahoma"/>
              </a:rPr>
              <a:t>Water</a:t>
            </a:r>
            <a:endParaRPr sz="1650">
              <a:latin typeface="Tahoma"/>
              <a:cs typeface="Tahoma"/>
            </a:endParaRPr>
          </a:p>
          <a:p>
            <a:pPr marL="12700" marR="5080">
              <a:lnSpc>
                <a:spcPct val="179100"/>
              </a:lnSpc>
            </a:pPr>
            <a:r>
              <a:rPr sz="1650" spc="-10" dirty="0">
                <a:latin typeface="Tahoma"/>
                <a:cs typeface="Tahoma"/>
              </a:rPr>
              <a:t>Historische</a:t>
            </a:r>
            <a:r>
              <a:rPr sz="1650" spc="-20" dirty="0">
                <a:latin typeface="Tahoma"/>
                <a:cs typeface="Tahoma"/>
              </a:rPr>
              <a:t> </a:t>
            </a:r>
            <a:r>
              <a:rPr sz="1650" dirty="0">
                <a:latin typeface="Tahoma"/>
                <a:cs typeface="Tahoma"/>
              </a:rPr>
              <a:t>loop</a:t>
            </a:r>
            <a:r>
              <a:rPr sz="1650" spc="-15" dirty="0">
                <a:latin typeface="Tahoma"/>
                <a:cs typeface="Tahoma"/>
              </a:rPr>
              <a:t> </a:t>
            </a:r>
            <a:r>
              <a:rPr sz="1650" dirty="0">
                <a:latin typeface="Tahoma"/>
                <a:cs typeface="Tahoma"/>
              </a:rPr>
              <a:t>Grote</a:t>
            </a:r>
            <a:r>
              <a:rPr sz="1650" spc="-25" dirty="0">
                <a:latin typeface="Tahoma"/>
                <a:cs typeface="Tahoma"/>
              </a:rPr>
              <a:t> </a:t>
            </a:r>
            <a:r>
              <a:rPr sz="1650" spc="-20" dirty="0">
                <a:latin typeface="Tahoma"/>
                <a:cs typeface="Tahoma"/>
              </a:rPr>
              <a:t>Beek </a:t>
            </a:r>
            <a:r>
              <a:rPr sz="1650" spc="-45" dirty="0">
                <a:latin typeface="Tahoma"/>
                <a:cs typeface="Tahoma"/>
              </a:rPr>
              <a:t>water</a:t>
            </a:r>
            <a:r>
              <a:rPr sz="1650" spc="-80" dirty="0">
                <a:latin typeface="Tahoma"/>
                <a:cs typeface="Tahoma"/>
              </a:rPr>
              <a:t> </a:t>
            </a:r>
            <a:r>
              <a:rPr sz="1650" spc="-30" dirty="0">
                <a:latin typeface="Tahoma"/>
                <a:cs typeface="Tahoma"/>
              </a:rPr>
              <a:t>buffer</a:t>
            </a:r>
            <a:r>
              <a:rPr sz="1650" spc="-80" dirty="0">
                <a:latin typeface="Tahoma"/>
                <a:cs typeface="Tahoma"/>
              </a:rPr>
              <a:t> </a:t>
            </a:r>
            <a:r>
              <a:rPr sz="1650" dirty="0">
                <a:latin typeface="Tahoma"/>
                <a:cs typeface="Tahoma"/>
              </a:rPr>
              <a:t>in</a:t>
            </a:r>
            <a:r>
              <a:rPr sz="1650" spc="-75" dirty="0">
                <a:latin typeface="Tahoma"/>
                <a:cs typeface="Tahoma"/>
              </a:rPr>
              <a:t> </a:t>
            </a:r>
            <a:r>
              <a:rPr sz="1650" spc="-10" dirty="0">
                <a:latin typeface="Tahoma"/>
                <a:cs typeface="Tahoma"/>
              </a:rPr>
              <a:t>rabatten Rabattestructuur</a:t>
            </a:r>
            <a:endParaRPr sz="1650">
              <a:latin typeface="Tahoma"/>
              <a:cs typeface="Tahoma"/>
            </a:endParaRPr>
          </a:p>
          <a:p>
            <a:pPr marL="12700">
              <a:lnSpc>
                <a:spcPct val="100000"/>
              </a:lnSpc>
              <a:spcBef>
                <a:spcPts val="1560"/>
              </a:spcBef>
            </a:pPr>
            <a:r>
              <a:rPr sz="1650" spc="-10" dirty="0">
                <a:latin typeface="Tahoma"/>
                <a:cs typeface="Tahoma"/>
              </a:rPr>
              <a:t>Afwatering</a:t>
            </a:r>
            <a:endParaRPr sz="1650">
              <a:latin typeface="Tahoma"/>
              <a:cs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72643" y="10150673"/>
            <a:ext cx="8958580" cy="930275"/>
          </a:xfrm>
          <a:prstGeom prst="rect">
            <a:avLst/>
          </a:prstGeom>
        </p:spPr>
        <p:txBody>
          <a:bodyPr vert="horz" wrap="square" lIns="0" tIns="17145" rIns="0" bIns="0" rtlCol="0">
            <a:spAutoFit/>
          </a:bodyPr>
          <a:lstStyle/>
          <a:p>
            <a:pPr marL="12700">
              <a:lnSpc>
                <a:spcPct val="100000"/>
              </a:lnSpc>
              <a:spcBef>
                <a:spcPts val="135"/>
              </a:spcBef>
            </a:pPr>
            <a:r>
              <a:rPr sz="5900" b="1" spc="-409" dirty="0">
                <a:latin typeface="Tahoma"/>
                <a:cs typeface="Tahoma"/>
              </a:rPr>
              <a:t>bestaande</a:t>
            </a:r>
            <a:r>
              <a:rPr sz="5900" b="1" spc="-55" dirty="0">
                <a:latin typeface="Tahoma"/>
                <a:cs typeface="Tahoma"/>
              </a:rPr>
              <a:t> </a:t>
            </a:r>
            <a:r>
              <a:rPr sz="5900" b="1" spc="-484" dirty="0">
                <a:latin typeface="Tahoma"/>
                <a:cs typeface="Tahoma"/>
              </a:rPr>
              <a:t>groenstructuren</a:t>
            </a:r>
            <a:endParaRPr sz="5900">
              <a:latin typeface="Tahoma"/>
              <a:cs typeface="Tahoma"/>
            </a:endParaRPr>
          </a:p>
        </p:txBody>
      </p:sp>
      <p:grpSp>
        <p:nvGrpSpPr>
          <p:cNvPr id="3" name="object 3"/>
          <p:cNvGrpSpPr/>
          <p:nvPr/>
        </p:nvGrpSpPr>
        <p:grpSpPr>
          <a:xfrm>
            <a:off x="4502548" y="242924"/>
            <a:ext cx="10488295" cy="9539605"/>
            <a:chOff x="4502548" y="242924"/>
            <a:chExt cx="10488295" cy="9539605"/>
          </a:xfrm>
        </p:grpSpPr>
        <p:sp>
          <p:nvSpPr>
            <p:cNvPr id="4" name="object 4"/>
            <p:cNvSpPr/>
            <p:nvPr/>
          </p:nvSpPr>
          <p:spPr>
            <a:xfrm>
              <a:off x="10158276" y="2410560"/>
              <a:ext cx="1530350" cy="1019810"/>
            </a:xfrm>
            <a:custGeom>
              <a:avLst/>
              <a:gdLst/>
              <a:ahLst/>
              <a:cxnLst/>
              <a:rect l="l" t="t" r="r" b="b"/>
              <a:pathLst>
                <a:path w="1530350" h="1019810">
                  <a:moveTo>
                    <a:pt x="1497504" y="0"/>
                  </a:moveTo>
                  <a:lnTo>
                    <a:pt x="1484363" y="0"/>
                  </a:lnTo>
                  <a:lnTo>
                    <a:pt x="1461704" y="0"/>
                  </a:lnTo>
                  <a:lnTo>
                    <a:pt x="1191817" y="33820"/>
                  </a:lnTo>
                  <a:lnTo>
                    <a:pt x="1180299" y="53359"/>
                  </a:lnTo>
                  <a:lnTo>
                    <a:pt x="700439" y="514717"/>
                  </a:lnTo>
                  <a:lnTo>
                    <a:pt x="624515" y="437054"/>
                  </a:lnTo>
                  <a:lnTo>
                    <a:pt x="1022879" y="54993"/>
                  </a:lnTo>
                  <a:lnTo>
                    <a:pt x="798823" y="83065"/>
                  </a:lnTo>
                  <a:lnTo>
                    <a:pt x="789064" y="93159"/>
                  </a:lnTo>
                  <a:lnTo>
                    <a:pt x="548705" y="326597"/>
                  </a:lnTo>
                  <a:lnTo>
                    <a:pt x="434541" y="436321"/>
                  </a:lnTo>
                  <a:lnTo>
                    <a:pt x="324681" y="540119"/>
                  </a:lnTo>
                  <a:lnTo>
                    <a:pt x="168455" y="690439"/>
                  </a:lnTo>
                  <a:lnTo>
                    <a:pt x="24889" y="826969"/>
                  </a:lnTo>
                  <a:lnTo>
                    <a:pt x="0" y="851303"/>
                  </a:lnTo>
                  <a:lnTo>
                    <a:pt x="19172" y="863743"/>
                  </a:lnTo>
                  <a:lnTo>
                    <a:pt x="155586" y="944913"/>
                  </a:lnTo>
                  <a:lnTo>
                    <a:pt x="199910" y="902862"/>
                  </a:lnTo>
                  <a:lnTo>
                    <a:pt x="219846" y="893805"/>
                  </a:lnTo>
                  <a:lnTo>
                    <a:pt x="236160" y="896527"/>
                  </a:lnTo>
                  <a:lnTo>
                    <a:pt x="344952" y="792666"/>
                  </a:lnTo>
                  <a:lnTo>
                    <a:pt x="368522" y="809493"/>
                  </a:lnTo>
                  <a:lnTo>
                    <a:pt x="379601" y="811137"/>
                  </a:lnTo>
                  <a:lnTo>
                    <a:pt x="440824" y="879554"/>
                  </a:lnTo>
                  <a:lnTo>
                    <a:pt x="425117" y="893690"/>
                  </a:lnTo>
                  <a:lnTo>
                    <a:pt x="446729" y="918935"/>
                  </a:lnTo>
                  <a:lnTo>
                    <a:pt x="542224" y="1019267"/>
                  </a:lnTo>
                  <a:lnTo>
                    <a:pt x="558663" y="1003027"/>
                  </a:lnTo>
                  <a:lnTo>
                    <a:pt x="759097" y="808142"/>
                  </a:lnTo>
                  <a:lnTo>
                    <a:pt x="877481" y="691622"/>
                  </a:lnTo>
                  <a:lnTo>
                    <a:pt x="848853" y="662241"/>
                  </a:lnTo>
                  <a:lnTo>
                    <a:pt x="826173" y="638587"/>
                  </a:lnTo>
                  <a:lnTo>
                    <a:pt x="774625" y="585563"/>
                  </a:lnTo>
                  <a:lnTo>
                    <a:pt x="1046669" y="327351"/>
                  </a:lnTo>
                  <a:lnTo>
                    <a:pt x="1148865" y="434416"/>
                  </a:lnTo>
                  <a:lnTo>
                    <a:pt x="1481180" y="124195"/>
                  </a:lnTo>
                  <a:lnTo>
                    <a:pt x="1517126" y="89934"/>
                  </a:lnTo>
                  <a:lnTo>
                    <a:pt x="1530351" y="71516"/>
                  </a:lnTo>
                  <a:lnTo>
                    <a:pt x="1524341" y="59945"/>
                  </a:lnTo>
                  <a:lnTo>
                    <a:pt x="1523293" y="37810"/>
                  </a:lnTo>
                  <a:lnTo>
                    <a:pt x="1519199" y="21077"/>
                  </a:lnTo>
                  <a:lnTo>
                    <a:pt x="1516131" y="14125"/>
                  </a:lnTo>
                  <a:lnTo>
                    <a:pt x="1505252" y="1591"/>
                  </a:lnTo>
                  <a:lnTo>
                    <a:pt x="1497504" y="0"/>
                  </a:lnTo>
                  <a:close/>
                </a:path>
              </a:pathLst>
            </a:custGeom>
            <a:solidFill>
              <a:srgbClr val="34711A"/>
            </a:solidFill>
          </p:spPr>
          <p:txBody>
            <a:bodyPr wrap="square" lIns="0" tIns="0" rIns="0" bIns="0" rtlCol="0"/>
            <a:lstStyle/>
            <a:p>
              <a:endParaRPr/>
            </a:p>
          </p:txBody>
        </p:sp>
        <p:sp>
          <p:nvSpPr>
            <p:cNvPr id="5" name="object 5"/>
            <p:cNvSpPr/>
            <p:nvPr/>
          </p:nvSpPr>
          <p:spPr>
            <a:xfrm>
              <a:off x="10158283" y="2410559"/>
              <a:ext cx="1530350" cy="1019810"/>
            </a:xfrm>
            <a:custGeom>
              <a:avLst/>
              <a:gdLst/>
              <a:ahLst/>
              <a:cxnLst/>
              <a:rect l="l" t="t" r="r" b="b"/>
              <a:pathLst>
                <a:path w="1530350" h="1019810">
                  <a:moveTo>
                    <a:pt x="1481169" y="124195"/>
                  </a:moveTo>
                  <a:lnTo>
                    <a:pt x="1517126" y="89934"/>
                  </a:lnTo>
                  <a:lnTo>
                    <a:pt x="1530351" y="71516"/>
                  </a:lnTo>
                  <a:lnTo>
                    <a:pt x="1524330" y="59945"/>
                  </a:lnTo>
                  <a:lnTo>
                    <a:pt x="1523283" y="37810"/>
                  </a:lnTo>
                  <a:lnTo>
                    <a:pt x="1505242" y="1591"/>
                  </a:lnTo>
                  <a:lnTo>
                    <a:pt x="1497504" y="0"/>
                  </a:lnTo>
                  <a:lnTo>
                    <a:pt x="1484352" y="0"/>
                  </a:lnTo>
                  <a:lnTo>
                    <a:pt x="1461693" y="0"/>
                  </a:lnTo>
                  <a:lnTo>
                    <a:pt x="1191817" y="33820"/>
                  </a:lnTo>
                  <a:lnTo>
                    <a:pt x="1180288" y="53359"/>
                  </a:lnTo>
                  <a:lnTo>
                    <a:pt x="700428" y="514717"/>
                  </a:lnTo>
                  <a:lnTo>
                    <a:pt x="624515" y="437065"/>
                  </a:lnTo>
                  <a:lnTo>
                    <a:pt x="1022869" y="54993"/>
                  </a:lnTo>
                  <a:lnTo>
                    <a:pt x="833346" y="78741"/>
                  </a:lnTo>
                  <a:lnTo>
                    <a:pt x="820477" y="80353"/>
                  </a:lnTo>
                  <a:lnTo>
                    <a:pt x="798813" y="83065"/>
                  </a:lnTo>
                  <a:lnTo>
                    <a:pt x="789064" y="93159"/>
                  </a:lnTo>
                  <a:lnTo>
                    <a:pt x="548695" y="326597"/>
                  </a:lnTo>
                  <a:lnTo>
                    <a:pt x="434541" y="436321"/>
                  </a:lnTo>
                  <a:lnTo>
                    <a:pt x="324670" y="540119"/>
                  </a:lnTo>
                  <a:lnTo>
                    <a:pt x="168445" y="690439"/>
                  </a:lnTo>
                  <a:lnTo>
                    <a:pt x="24878" y="826969"/>
                  </a:lnTo>
                  <a:lnTo>
                    <a:pt x="0" y="851303"/>
                  </a:lnTo>
                  <a:lnTo>
                    <a:pt x="19161" y="863743"/>
                  </a:lnTo>
                  <a:lnTo>
                    <a:pt x="155576" y="944913"/>
                  </a:lnTo>
                  <a:lnTo>
                    <a:pt x="199899" y="902873"/>
                  </a:lnTo>
                  <a:lnTo>
                    <a:pt x="219836" y="893805"/>
                  </a:lnTo>
                  <a:lnTo>
                    <a:pt x="236160" y="896527"/>
                  </a:lnTo>
                  <a:lnTo>
                    <a:pt x="344942" y="792666"/>
                  </a:lnTo>
                  <a:lnTo>
                    <a:pt x="362156" y="804970"/>
                  </a:lnTo>
                  <a:lnTo>
                    <a:pt x="368512" y="809493"/>
                  </a:lnTo>
                  <a:lnTo>
                    <a:pt x="379590" y="811127"/>
                  </a:lnTo>
                  <a:lnTo>
                    <a:pt x="440824" y="879543"/>
                  </a:lnTo>
                  <a:lnTo>
                    <a:pt x="425117" y="893679"/>
                  </a:lnTo>
                  <a:lnTo>
                    <a:pt x="446719" y="918935"/>
                  </a:lnTo>
                  <a:lnTo>
                    <a:pt x="488403" y="962735"/>
                  </a:lnTo>
                  <a:lnTo>
                    <a:pt x="503073" y="978137"/>
                  </a:lnTo>
                  <a:lnTo>
                    <a:pt x="511282" y="986765"/>
                  </a:lnTo>
                  <a:lnTo>
                    <a:pt x="538119" y="1014974"/>
                  </a:lnTo>
                  <a:lnTo>
                    <a:pt x="542213" y="1019267"/>
                  </a:lnTo>
                  <a:lnTo>
                    <a:pt x="558663" y="1003027"/>
                  </a:lnTo>
                  <a:lnTo>
                    <a:pt x="595772" y="966912"/>
                  </a:lnTo>
                  <a:lnTo>
                    <a:pt x="607499" y="955499"/>
                  </a:lnTo>
                  <a:lnTo>
                    <a:pt x="655037" y="909260"/>
                  </a:lnTo>
                  <a:lnTo>
                    <a:pt x="741265" y="825597"/>
                  </a:lnTo>
                  <a:lnTo>
                    <a:pt x="759097" y="808153"/>
                  </a:lnTo>
                  <a:lnTo>
                    <a:pt x="877481" y="691622"/>
                  </a:lnTo>
                  <a:lnTo>
                    <a:pt x="848843" y="662241"/>
                  </a:lnTo>
                  <a:lnTo>
                    <a:pt x="826173" y="638587"/>
                  </a:lnTo>
                  <a:lnTo>
                    <a:pt x="774625" y="585573"/>
                  </a:lnTo>
                  <a:lnTo>
                    <a:pt x="1046659" y="327361"/>
                  </a:lnTo>
                  <a:lnTo>
                    <a:pt x="1148855" y="434416"/>
                  </a:lnTo>
                  <a:lnTo>
                    <a:pt x="1481169" y="124195"/>
                  </a:lnTo>
                  <a:close/>
                </a:path>
              </a:pathLst>
            </a:custGeom>
            <a:ln w="3175">
              <a:solidFill>
                <a:srgbClr val="FCF9FB"/>
              </a:solidFill>
            </a:ln>
          </p:spPr>
          <p:txBody>
            <a:bodyPr wrap="square" lIns="0" tIns="0" rIns="0" bIns="0" rtlCol="0"/>
            <a:lstStyle/>
            <a:p>
              <a:endParaRPr/>
            </a:p>
          </p:txBody>
        </p:sp>
        <p:sp>
          <p:nvSpPr>
            <p:cNvPr id="6" name="object 6"/>
            <p:cNvSpPr/>
            <p:nvPr/>
          </p:nvSpPr>
          <p:spPr>
            <a:xfrm>
              <a:off x="8029614" y="3634004"/>
              <a:ext cx="357505" cy="307340"/>
            </a:xfrm>
            <a:custGeom>
              <a:avLst/>
              <a:gdLst/>
              <a:ahLst/>
              <a:cxnLst/>
              <a:rect l="l" t="t" r="r" b="b"/>
              <a:pathLst>
                <a:path w="357504" h="307339">
                  <a:moveTo>
                    <a:pt x="357444" y="49286"/>
                  </a:moveTo>
                  <a:lnTo>
                    <a:pt x="317561" y="8073"/>
                  </a:lnTo>
                  <a:lnTo>
                    <a:pt x="296483" y="2963"/>
                  </a:lnTo>
                  <a:lnTo>
                    <a:pt x="223145" y="3245"/>
                  </a:lnTo>
                  <a:lnTo>
                    <a:pt x="48804" y="827"/>
                  </a:lnTo>
                  <a:lnTo>
                    <a:pt x="38292" y="680"/>
                  </a:lnTo>
                  <a:lnTo>
                    <a:pt x="29140" y="0"/>
                  </a:lnTo>
                  <a:lnTo>
                    <a:pt x="0" y="227396"/>
                  </a:lnTo>
                  <a:lnTo>
                    <a:pt x="879" y="230055"/>
                  </a:lnTo>
                  <a:lnTo>
                    <a:pt x="26428" y="306891"/>
                  </a:lnTo>
                  <a:lnTo>
                    <a:pt x="76584" y="278640"/>
                  </a:lnTo>
                  <a:lnTo>
                    <a:pt x="140917" y="235731"/>
                  </a:lnTo>
                  <a:lnTo>
                    <a:pt x="220506" y="180004"/>
                  </a:lnTo>
                  <a:lnTo>
                    <a:pt x="320189" y="89861"/>
                  </a:lnTo>
                  <a:lnTo>
                    <a:pt x="345130" y="62689"/>
                  </a:lnTo>
                  <a:lnTo>
                    <a:pt x="357444" y="49286"/>
                  </a:lnTo>
                  <a:close/>
                </a:path>
              </a:pathLst>
            </a:custGeom>
            <a:ln w="3175">
              <a:solidFill>
                <a:srgbClr val="FCF9FB"/>
              </a:solidFill>
            </a:ln>
          </p:spPr>
          <p:txBody>
            <a:bodyPr wrap="square" lIns="0" tIns="0" rIns="0" bIns="0" rtlCol="0"/>
            <a:lstStyle/>
            <a:p>
              <a:endParaRPr/>
            </a:p>
          </p:txBody>
        </p:sp>
        <p:sp>
          <p:nvSpPr>
            <p:cNvPr id="7" name="object 7"/>
            <p:cNvSpPr/>
            <p:nvPr/>
          </p:nvSpPr>
          <p:spPr>
            <a:xfrm>
              <a:off x="7100797" y="4759450"/>
              <a:ext cx="639445" cy="665480"/>
            </a:xfrm>
            <a:custGeom>
              <a:avLst/>
              <a:gdLst/>
              <a:ahLst/>
              <a:cxnLst/>
              <a:rect l="l" t="t" r="r" b="b"/>
              <a:pathLst>
                <a:path w="639445" h="665479">
                  <a:moveTo>
                    <a:pt x="639383" y="152309"/>
                  </a:moveTo>
                  <a:lnTo>
                    <a:pt x="531931" y="0"/>
                  </a:lnTo>
                  <a:lnTo>
                    <a:pt x="518005" y="9444"/>
                  </a:lnTo>
                  <a:lnTo>
                    <a:pt x="527104" y="23098"/>
                  </a:lnTo>
                  <a:lnTo>
                    <a:pt x="527732" y="38176"/>
                  </a:lnTo>
                  <a:lnTo>
                    <a:pt x="520193" y="51998"/>
                  </a:lnTo>
                  <a:lnTo>
                    <a:pt x="509513" y="65819"/>
                  </a:lnTo>
                  <a:lnTo>
                    <a:pt x="435379" y="128645"/>
                  </a:lnTo>
                  <a:lnTo>
                    <a:pt x="353706" y="206548"/>
                  </a:lnTo>
                  <a:lnTo>
                    <a:pt x="314126" y="244872"/>
                  </a:lnTo>
                  <a:lnTo>
                    <a:pt x="297163" y="273143"/>
                  </a:lnTo>
                  <a:lnTo>
                    <a:pt x="275174" y="312723"/>
                  </a:lnTo>
                  <a:lnTo>
                    <a:pt x="250044" y="343507"/>
                  </a:lnTo>
                  <a:lnTo>
                    <a:pt x="212977" y="371779"/>
                  </a:lnTo>
                  <a:lnTo>
                    <a:pt x="174654" y="393768"/>
                  </a:lnTo>
                  <a:lnTo>
                    <a:pt x="126907" y="430835"/>
                  </a:lnTo>
                  <a:lnTo>
                    <a:pt x="86698" y="469786"/>
                  </a:lnTo>
                  <a:lnTo>
                    <a:pt x="55286" y="533240"/>
                  </a:lnTo>
                  <a:lnTo>
                    <a:pt x="0" y="658890"/>
                  </a:lnTo>
                  <a:lnTo>
                    <a:pt x="5936" y="665340"/>
                  </a:lnTo>
                  <a:lnTo>
                    <a:pt x="10565" y="655456"/>
                  </a:lnTo>
                  <a:lnTo>
                    <a:pt x="31999" y="623185"/>
                  </a:lnTo>
                  <a:lnTo>
                    <a:pt x="50815" y="592798"/>
                  </a:lnTo>
                  <a:lnTo>
                    <a:pt x="65600" y="551480"/>
                  </a:lnTo>
                  <a:lnTo>
                    <a:pt x="86332" y="516298"/>
                  </a:lnTo>
                  <a:lnTo>
                    <a:pt x="114289" y="483943"/>
                  </a:lnTo>
                  <a:lnTo>
                    <a:pt x="122100" y="481765"/>
                  </a:lnTo>
                  <a:lnTo>
                    <a:pt x="130310" y="480781"/>
                  </a:lnTo>
                  <a:lnTo>
                    <a:pt x="136749" y="474708"/>
                  </a:lnTo>
                  <a:lnTo>
                    <a:pt x="144372" y="467504"/>
                  </a:lnTo>
                  <a:lnTo>
                    <a:pt x="163429" y="448551"/>
                  </a:lnTo>
                  <a:lnTo>
                    <a:pt x="207470" y="516853"/>
                  </a:lnTo>
                  <a:lnTo>
                    <a:pt x="216715" y="518581"/>
                  </a:lnTo>
                  <a:lnTo>
                    <a:pt x="576945" y="208443"/>
                  </a:lnTo>
                  <a:lnTo>
                    <a:pt x="602924" y="175282"/>
                  </a:lnTo>
                  <a:lnTo>
                    <a:pt x="585039" y="164581"/>
                  </a:lnTo>
                  <a:lnTo>
                    <a:pt x="578128" y="157670"/>
                  </a:lnTo>
                  <a:lnTo>
                    <a:pt x="550485" y="121860"/>
                  </a:lnTo>
                  <a:lnTo>
                    <a:pt x="546716" y="115263"/>
                  </a:lnTo>
                  <a:lnTo>
                    <a:pt x="546402" y="108352"/>
                  </a:lnTo>
                  <a:lnTo>
                    <a:pt x="548286" y="103640"/>
                  </a:lnTo>
                  <a:lnTo>
                    <a:pt x="552056" y="99243"/>
                  </a:lnTo>
                  <a:lnTo>
                    <a:pt x="556768" y="97044"/>
                  </a:lnTo>
                  <a:lnTo>
                    <a:pt x="562422" y="95473"/>
                  </a:lnTo>
                  <a:lnTo>
                    <a:pt x="567762" y="95159"/>
                  </a:lnTo>
                  <a:lnTo>
                    <a:pt x="573102" y="97358"/>
                  </a:lnTo>
                  <a:lnTo>
                    <a:pt x="578757" y="103012"/>
                  </a:lnTo>
                  <a:lnTo>
                    <a:pt x="619206" y="157356"/>
                  </a:lnTo>
                  <a:lnTo>
                    <a:pt x="623153" y="161995"/>
                  </a:lnTo>
                  <a:lnTo>
                    <a:pt x="639383" y="152309"/>
                  </a:lnTo>
                  <a:close/>
                </a:path>
              </a:pathLst>
            </a:custGeom>
            <a:ln w="3175">
              <a:solidFill>
                <a:srgbClr val="FCF9FB"/>
              </a:solidFill>
            </a:ln>
          </p:spPr>
          <p:txBody>
            <a:bodyPr wrap="square" lIns="0" tIns="0" rIns="0" bIns="0" rtlCol="0"/>
            <a:lstStyle/>
            <a:p>
              <a:endParaRPr/>
            </a:p>
          </p:txBody>
        </p:sp>
        <p:sp>
          <p:nvSpPr>
            <p:cNvPr id="8" name="object 8"/>
            <p:cNvSpPr/>
            <p:nvPr/>
          </p:nvSpPr>
          <p:spPr>
            <a:xfrm>
              <a:off x="7342283" y="3141405"/>
              <a:ext cx="1181735" cy="519430"/>
            </a:xfrm>
            <a:custGeom>
              <a:avLst/>
              <a:gdLst/>
              <a:ahLst/>
              <a:cxnLst/>
              <a:rect l="l" t="t" r="r" b="b"/>
              <a:pathLst>
                <a:path w="1181734" h="519429">
                  <a:moveTo>
                    <a:pt x="767767" y="93641"/>
                  </a:moveTo>
                  <a:lnTo>
                    <a:pt x="705276" y="83295"/>
                  </a:lnTo>
                  <a:lnTo>
                    <a:pt x="611761" y="61087"/>
                  </a:lnTo>
                  <a:lnTo>
                    <a:pt x="506979" y="36197"/>
                  </a:lnTo>
                  <a:lnTo>
                    <a:pt x="369946" y="0"/>
                  </a:lnTo>
                  <a:lnTo>
                    <a:pt x="362491" y="2198"/>
                  </a:lnTo>
                  <a:lnTo>
                    <a:pt x="282850" y="82437"/>
                  </a:lnTo>
                  <a:lnTo>
                    <a:pt x="185020" y="179722"/>
                  </a:lnTo>
                  <a:lnTo>
                    <a:pt x="80060" y="288682"/>
                  </a:lnTo>
                  <a:lnTo>
                    <a:pt x="0" y="368313"/>
                  </a:lnTo>
                  <a:lnTo>
                    <a:pt x="9413" y="411107"/>
                  </a:lnTo>
                  <a:lnTo>
                    <a:pt x="31339" y="390197"/>
                  </a:lnTo>
                  <a:lnTo>
                    <a:pt x="54877" y="367758"/>
                  </a:lnTo>
                  <a:lnTo>
                    <a:pt x="234453" y="394605"/>
                  </a:lnTo>
                  <a:lnTo>
                    <a:pt x="346094" y="411306"/>
                  </a:lnTo>
                  <a:lnTo>
                    <a:pt x="722983" y="467661"/>
                  </a:lnTo>
                  <a:lnTo>
                    <a:pt x="737453" y="467964"/>
                  </a:lnTo>
                  <a:lnTo>
                    <a:pt x="907836" y="471514"/>
                  </a:lnTo>
                  <a:lnTo>
                    <a:pt x="983812" y="472551"/>
                  </a:lnTo>
                  <a:lnTo>
                    <a:pt x="1011477" y="478938"/>
                  </a:lnTo>
                  <a:lnTo>
                    <a:pt x="1045832" y="507063"/>
                  </a:lnTo>
                  <a:lnTo>
                    <a:pt x="1065915" y="518863"/>
                  </a:lnTo>
                  <a:lnTo>
                    <a:pt x="1082616" y="500665"/>
                  </a:lnTo>
                  <a:lnTo>
                    <a:pt x="1181220" y="399328"/>
                  </a:lnTo>
                  <a:lnTo>
                    <a:pt x="1162341" y="367496"/>
                  </a:lnTo>
                  <a:lnTo>
                    <a:pt x="1160100" y="363716"/>
                  </a:lnTo>
                  <a:lnTo>
                    <a:pt x="1155692" y="356292"/>
                  </a:lnTo>
                  <a:lnTo>
                    <a:pt x="1112489" y="283415"/>
                  </a:lnTo>
                  <a:lnTo>
                    <a:pt x="1101757" y="286001"/>
                  </a:lnTo>
                  <a:lnTo>
                    <a:pt x="973509" y="307446"/>
                  </a:lnTo>
                  <a:lnTo>
                    <a:pt x="970651" y="305529"/>
                  </a:lnTo>
                  <a:lnTo>
                    <a:pt x="961258" y="277195"/>
                  </a:lnTo>
                  <a:lnTo>
                    <a:pt x="944515" y="271447"/>
                  </a:lnTo>
                  <a:lnTo>
                    <a:pt x="883449" y="248851"/>
                  </a:lnTo>
                  <a:lnTo>
                    <a:pt x="882224" y="249992"/>
                  </a:lnTo>
                  <a:lnTo>
                    <a:pt x="860989" y="307058"/>
                  </a:lnTo>
                  <a:lnTo>
                    <a:pt x="858371" y="314660"/>
                  </a:lnTo>
                  <a:lnTo>
                    <a:pt x="856905" y="318932"/>
                  </a:lnTo>
                  <a:lnTo>
                    <a:pt x="857314" y="324293"/>
                  </a:lnTo>
                  <a:lnTo>
                    <a:pt x="848330" y="379831"/>
                  </a:lnTo>
                  <a:lnTo>
                    <a:pt x="847105" y="380208"/>
                  </a:lnTo>
                  <a:lnTo>
                    <a:pt x="840979" y="379443"/>
                  </a:lnTo>
                  <a:lnTo>
                    <a:pt x="746626" y="352638"/>
                  </a:lnTo>
                  <a:lnTo>
                    <a:pt x="738888" y="352230"/>
                  </a:lnTo>
                  <a:lnTo>
                    <a:pt x="731925" y="351874"/>
                  </a:lnTo>
                  <a:lnTo>
                    <a:pt x="742281" y="277635"/>
                  </a:lnTo>
                  <a:lnTo>
                    <a:pt x="744584" y="261698"/>
                  </a:lnTo>
                  <a:lnTo>
                    <a:pt x="767861" y="100824"/>
                  </a:lnTo>
                  <a:lnTo>
                    <a:pt x="767767" y="93641"/>
                  </a:lnTo>
                  <a:close/>
                </a:path>
              </a:pathLst>
            </a:custGeom>
            <a:ln w="3175">
              <a:solidFill>
                <a:srgbClr val="FCF9FB"/>
              </a:solidFill>
            </a:ln>
          </p:spPr>
          <p:txBody>
            <a:bodyPr wrap="square" lIns="0" tIns="0" rIns="0" bIns="0" rtlCol="0"/>
            <a:lstStyle/>
            <a:p>
              <a:endParaRPr/>
            </a:p>
          </p:txBody>
        </p:sp>
        <p:sp>
          <p:nvSpPr>
            <p:cNvPr id="9" name="object 9"/>
            <p:cNvSpPr/>
            <p:nvPr/>
          </p:nvSpPr>
          <p:spPr>
            <a:xfrm>
              <a:off x="8333466" y="3172132"/>
              <a:ext cx="582295" cy="368935"/>
            </a:xfrm>
            <a:custGeom>
              <a:avLst/>
              <a:gdLst/>
              <a:ahLst/>
              <a:cxnLst/>
              <a:rect l="l" t="t" r="r" b="b"/>
              <a:pathLst>
                <a:path w="582295" h="368935">
                  <a:moveTo>
                    <a:pt x="580662" y="66741"/>
                  </a:moveTo>
                  <a:lnTo>
                    <a:pt x="557333" y="51914"/>
                  </a:lnTo>
                  <a:lnTo>
                    <a:pt x="554360" y="50019"/>
                  </a:lnTo>
                  <a:lnTo>
                    <a:pt x="475681" y="0"/>
                  </a:lnTo>
                  <a:lnTo>
                    <a:pt x="467661" y="3225"/>
                  </a:lnTo>
                  <a:lnTo>
                    <a:pt x="463975" y="4701"/>
                  </a:lnTo>
                  <a:lnTo>
                    <a:pt x="443148" y="8910"/>
                  </a:lnTo>
                  <a:lnTo>
                    <a:pt x="432604" y="10785"/>
                  </a:lnTo>
                  <a:lnTo>
                    <a:pt x="406594" y="15423"/>
                  </a:lnTo>
                  <a:lnTo>
                    <a:pt x="333927" y="23067"/>
                  </a:lnTo>
                  <a:lnTo>
                    <a:pt x="322859" y="24229"/>
                  </a:lnTo>
                  <a:lnTo>
                    <a:pt x="177261" y="38407"/>
                  </a:lnTo>
                  <a:lnTo>
                    <a:pt x="100059" y="42616"/>
                  </a:lnTo>
                  <a:lnTo>
                    <a:pt x="0" y="49506"/>
                  </a:lnTo>
                  <a:lnTo>
                    <a:pt x="31444" y="101211"/>
                  </a:lnTo>
                  <a:lnTo>
                    <a:pt x="104562" y="225490"/>
                  </a:lnTo>
                  <a:lnTo>
                    <a:pt x="121305" y="252683"/>
                  </a:lnTo>
                  <a:lnTo>
                    <a:pt x="164518" y="325560"/>
                  </a:lnTo>
                  <a:lnTo>
                    <a:pt x="168916" y="332995"/>
                  </a:lnTo>
                  <a:lnTo>
                    <a:pt x="171167" y="336764"/>
                  </a:lnTo>
                  <a:lnTo>
                    <a:pt x="190036" y="368596"/>
                  </a:lnTo>
                  <a:lnTo>
                    <a:pt x="217176" y="342261"/>
                  </a:lnTo>
                  <a:lnTo>
                    <a:pt x="279708" y="287917"/>
                  </a:lnTo>
                  <a:lnTo>
                    <a:pt x="370910" y="219668"/>
                  </a:lnTo>
                  <a:lnTo>
                    <a:pt x="554611" y="103389"/>
                  </a:lnTo>
                  <a:lnTo>
                    <a:pt x="576757" y="84437"/>
                  </a:lnTo>
                  <a:lnTo>
                    <a:pt x="581961" y="73065"/>
                  </a:lnTo>
                  <a:lnTo>
                    <a:pt x="580662" y="66741"/>
                  </a:lnTo>
                  <a:close/>
                </a:path>
              </a:pathLst>
            </a:custGeom>
            <a:ln w="3175">
              <a:solidFill>
                <a:srgbClr val="FCF9FB"/>
              </a:solidFill>
            </a:ln>
          </p:spPr>
          <p:txBody>
            <a:bodyPr wrap="square" lIns="0" tIns="0" rIns="0" bIns="0" rtlCol="0"/>
            <a:lstStyle/>
            <a:p>
              <a:endParaRPr/>
            </a:p>
          </p:txBody>
        </p:sp>
        <p:sp>
          <p:nvSpPr>
            <p:cNvPr id="10" name="object 10"/>
            <p:cNvSpPr/>
            <p:nvPr/>
          </p:nvSpPr>
          <p:spPr>
            <a:xfrm>
              <a:off x="8692130" y="4154424"/>
              <a:ext cx="613410" cy="560070"/>
            </a:xfrm>
            <a:custGeom>
              <a:avLst/>
              <a:gdLst/>
              <a:ahLst/>
              <a:cxnLst/>
              <a:rect l="l" t="t" r="r" b="b"/>
              <a:pathLst>
                <a:path w="613409" h="560070">
                  <a:moveTo>
                    <a:pt x="401642" y="41045"/>
                  </a:moveTo>
                  <a:lnTo>
                    <a:pt x="397715" y="45516"/>
                  </a:lnTo>
                  <a:lnTo>
                    <a:pt x="315896" y="113902"/>
                  </a:lnTo>
                  <a:lnTo>
                    <a:pt x="98489" y="0"/>
                  </a:lnTo>
                  <a:lnTo>
                    <a:pt x="97442" y="7183"/>
                  </a:lnTo>
                  <a:lnTo>
                    <a:pt x="86416" y="67505"/>
                  </a:lnTo>
                  <a:lnTo>
                    <a:pt x="71296" y="165555"/>
                  </a:lnTo>
                  <a:lnTo>
                    <a:pt x="60270" y="234108"/>
                  </a:lnTo>
                  <a:lnTo>
                    <a:pt x="46794" y="270682"/>
                  </a:lnTo>
                  <a:lnTo>
                    <a:pt x="0" y="332974"/>
                  </a:lnTo>
                  <a:lnTo>
                    <a:pt x="401369" y="559982"/>
                  </a:lnTo>
                  <a:lnTo>
                    <a:pt x="447672" y="479221"/>
                  </a:lnTo>
                  <a:lnTo>
                    <a:pt x="506277" y="376187"/>
                  </a:lnTo>
                  <a:lnTo>
                    <a:pt x="560590" y="284085"/>
                  </a:lnTo>
                  <a:lnTo>
                    <a:pt x="591228" y="230275"/>
                  </a:lnTo>
                  <a:lnTo>
                    <a:pt x="612787" y="191009"/>
                  </a:lnTo>
                  <a:lnTo>
                    <a:pt x="480037" y="116321"/>
                  </a:lnTo>
                  <a:lnTo>
                    <a:pt x="465336" y="106740"/>
                  </a:lnTo>
                  <a:lnTo>
                    <a:pt x="401642" y="41045"/>
                  </a:lnTo>
                  <a:close/>
                </a:path>
              </a:pathLst>
            </a:custGeom>
            <a:ln w="3175">
              <a:solidFill>
                <a:srgbClr val="FCF9FB"/>
              </a:solidFill>
            </a:ln>
          </p:spPr>
          <p:txBody>
            <a:bodyPr wrap="square" lIns="0" tIns="0" rIns="0" bIns="0" rtlCol="0"/>
            <a:lstStyle/>
            <a:p>
              <a:endParaRPr/>
            </a:p>
          </p:txBody>
        </p:sp>
        <p:sp>
          <p:nvSpPr>
            <p:cNvPr id="11" name="object 11"/>
            <p:cNvSpPr/>
            <p:nvPr/>
          </p:nvSpPr>
          <p:spPr>
            <a:xfrm>
              <a:off x="8168951" y="3918800"/>
              <a:ext cx="592455" cy="661035"/>
            </a:xfrm>
            <a:custGeom>
              <a:avLst/>
              <a:gdLst/>
              <a:ahLst/>
              <a:cxnLst/>
              <a:rect l="l" t="t" r="r" b="b"/>
              <a:pathLst>
                <a:path w="592454" h="661035">
                  <a:moveTo>
                    <a:pt x="318796" y="206506"/>
                  </a:moveTo>
                  <a:lnTo>
                    <a:pt x="155827" y="30522"/>
                  </a:lnTo>
                  <a:lnTo>
                    <a:pt x="126090" y="0"/>
                  </a:lnTo>
                  <a:lnTo>
                    <a:pt x="124184" y="1989"/>
                  </a:lnTo>
                  <a:lnTo>
                    <a:pt x="92060" y="30417"/>
                  </a:lnTo>
                  <a:lnTo>
                    <a:pt x="303969" y="258620"/>
                  </a:lnTo>
                  <a:lnTo>
                    <a:pt x="288263" y="298671"/>
                  </a:lnTo>
                  <a:lnTo>
                    <a:pt x="66877" y="51631"/>
                  </a:lnTo>
                  <a:lnTo>
                    <a:pt x="22480" y="87400"/>
                  </a:lnTo>
                  <a:lnTo>
                    <a:pt x="0" y="103630"/>
                  </a:lnTo>
                  <a:lnTo>
                    <a:pt x="242715" y="369350"/>
                  </a:lnTo>
                  <a:lnTo>
                    <a:pt x="221836" y="422782"/>
                  </a:lnTo>
                  <a:lnTo>
                    <a:pt x="169041" y="533763"/>
                  </a:lnTo>
                  <a:lnTo>
                    <a:pt x="301917" y="604536"/>
                  </a:lnTo>
                  <a:lnTo>
                    <a:pt x="371234" y="640210"/>
                  </a:lnTo>
                  <a:lnTo>
                    <a:pt x="410615" y="660482"/>
                  </a:lnTo>
                  <a:lnTo>
                    <a:pt x="416207" y="654032"/>
                  </a:lnTo>
                  <a:lnTo>
                    <a:pt x="487440" y="571144"/>
                  </a:lnTo>
                  <a:lnTo>
                    <a:pt x="500592" y="555815"/>
                  </a:lnTo>
                  <a:lnTo>
                    <a:pt x="510696" y="544067"/>
                  </a:lnTo>
                  <a:lnTo>
                    <a:pt x="538318" y="510612"/>
                  </a:lnTo>
                  <a:lnTo>
                    <a:pt x="561197" y="463891"/>
                  </a:lnTo>
                  <a:lnTo>
                    <a:pt x="583856" y="321225"/>
                  </a:lnTo>
                  <a:lnTo>
                    <a:pt x="592442" y="269709"/>
                  </a:lnTo>
                  <a:lnTo>
                    <a:pt x="550171" y="246149"/>
                  </a:lnTo>
                  <a:lnTo>
                    <a:pt x="508099" y="221249"/>
                  </a:lnTo>
                  <a:lnTo>
                    <a:pt x="476247" y="208422"/>
                  </a:lnTo>
                  <a:lnTo>
                    <a:pt x="377203" y="170120"/>
                  </a:lnTo>
                  <a:lnTo>
                    <a:pt x="328188" y="205742"/>
                  </a:lnTo>
                  <a:lnTo>
                    <a:pt x="322471" y="207658"/>
                  </a:lnTo>
                  <a:lnTo>
                    <a:pt x="318796" y="206506"/>
                  </a:lnTo>
                  <a:close/>
                </a:path>
              </a:pathLst>
            </a:custGeom>
            <a:ln w="3175">
              <a:solidFill>
                <a:srgbClr val="FCF9FB"/>
              </a:solidFill>
            </a:ln>
          </p:spPr>
          <p:txBody>
            <a:bodyPr wrap="square" lIns="0" tIns="0" rIns="0" bIns="0" rtlCol="0"/>
            <a:lstStyle/>
            <a:p>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8864174" y="4639222"/>
              <a:ext cx="238893" cy="225898"/>
            </a:xfrm>
            <a:prstGeom prst="rect">
              <a:avLst/>
            </a:prstGeom>
          </p:spPr>
        </p:pic>
        <p:sp>
          <p:nvSpPr>
            <p:cNvPr id="13" name="object 13"/>
            <p:cNvSpPr/>
            <p:nvPr/>
          </p:nvSpPr>
          <p:spPr>
            <a:xfrm>
              <a:off x="8591148" y="4502955"/>
              <a:ext cx="254635" cy="213995"/>
            </a:xfrm>
            <a:custGeom>
              <a:avLst/>
              <a:gdLst/>
              <a:ahLst/>
              <a:cxnLst/>
              <a:rect l="l" t="t" r="r" b="b"/>
              <a:pathLst>
                <a:path w="254634" h="213995">
                  <a:moveTo>
                    <a:pt x="195030" y="208632"/>
                  </a:moveTo>
                  <a:lnTo>
                    <a:pt x="254285" y="92908"/>
                  </a:lnTo>
                  <a:lnTo>
                    <a:pt x="88468" y="0"/>
                  </a:lnTo>
                  <a:lnTo>
                    <a:pt x="67935" y="25559"/>
                  </a:lnTo>
                  <a:lnTo>
                    <a:pt x="36072" y="61181"/>
                  </a:lnTo>
                  <a:lnTo>
                    <a:pt x="5026" y="91620"/>
                  </a:lnTo>
                  <a:lnTo>
                    <a:pt x="0" y="98813"/>
                  </a:lnTo>
                  <a:lnTo>
                    <a:pt x="192360" y="213846"/>
                  </a:lnTo>
                  <a:lnTo>
                    <a:pt x="195030" y="208632"/>
                  </a:lnTo>
                  <a:close/>
                </a:path>
              </a:pathLst>
            </a:custGeom>
            <a:ln w="3175">
              <a:solidFill>
                <a:srgbClr val="FCF9FB"/>
              </a:solidFill>
            </a:ln>
          </p:spPr>
          <p:txBody>
            <a:bodyPr wrap="square" lIns="0" tIns="0" rIns="0" bIns="0" rtlCol="0"/>
            <a:lstStyle/>
            <a:p>
              <a:endParaRPr/>
            </a:p>
          </p:txBody>
        </p:sp>
        <p:sp>
          <p:nvSpPr>
            <p:cNvPr id="14" name="object 14"/>
            <p:cNvSpPr/>
            <p:nvPr/>
          </p:nvSpPr>
          <p:spPr>
            <a:xfrm>
              <a:off x="7222670" y="2909121"/>
              <a:ext cx="286385" cy="575945"/>
            </a:xfrm>
            <a:custGeom>
              <a:avLst/>
              <a:gdLst/>
              <a:ahLst/>
              <a:cxnLst/>
              <a:rect l="l" t="t" r="r" b="b"/>
              <a:pathLst>
                <a:path w="286384" h="575945">
                  <a:moveTo>
                    <a:pt x="121252" y="566537"/>
                  </a:moveTo>
                  <a:lnTo>
                    <a:pt x="232956" y="455284"/>
                  </a:lnTo>
                  <a:lnTo>
                    <a:pt x="286054" y="400134"/>
                  </a:lnTo>
                  <a:lnTo>
                    <a:pt x="164141" y="277572"/>
                  </a:lnTo>
                  <a:lnTo>
                    <a:pt x="164141" y="274892"/>
                  </a:lnTo>
                  <a:lnTo>
                    <a:pt x="174759" y="264745"/>
                  </a:lnTo>
                  <a:lnTo>
                    <a:pt x="232139" y="206527"/>
                  </a:lnTo>
                  <a:lnTo>
                    <a:pt x="261552" y="175502"/>
                  </a:lnTo>
                  <a:lnTo>
                    <a:pt x="266756" y="169335"/>
                  </a:lnTo>
                  <a:lnTo>
                    <a:pt x="270850" y="164497"/>
                  </a:lnTo>
                  <a:lnTo>
                    <a:pt x="224694" y="148026"/>
                  </a:lnTo>
                  <a:lnTo>
                    <a:pt x="182622" y="124666"/>
                  </a:lnTo>
                  <a:lnTo>
                    <a:pt x="125242" y="77358"/>
                  </a:lnTo>
                  <a:lnTo>
                    <a:pt x="64793" y="16470"/>
                  </a:lnTo>
                  <a:lnTo>
                    <a:pt x="46815" y="0"/>
                  </a:lnTo>
                  <a:lnTo>
                    <a:pt x="43862" y="5340"/>
                  </a:lnTo>
                  <a:lnTo>
                    <a:pt x="0" y="84730"/>
                  </a:lnTo>
                  <a:lnTo>
                    <a:pt x="5277" y="156560"/>
                  </a:lnTo>
                  <a:lnTo>
                    <a:pt x="57694" y="393265"/>
                  </a:lnTo>
                  <a:lnTo>
                    <a:pt x="92353" y="514162"/>
                  </a:lnTo>
                  <a:lnTo>
                    <a:pt x="111787" y="575762"/>
                  </a:lnTo>
                  <a:lnTo>
                    <a:pt x="121252" y="566537"/>
                  </a:lnTo>
                  <a:close/>
                </a:path>
              </a:pathLst>
            </a:custGeom>
            <a:ln w="3175">
              <a:solidFill>
                <a:srgbClr val="FCF9FB"/>
              </a:solidFill>
            </a:ln>
          </p:spPr>
          <p:txBody>
            <a:bodyPr wrap="square" lIns="0" tIns="0" rIns="0" bIns="0" rtlCol="0"/>
            <a:lstStyle/>
            <a:p>
              <a:endParaRPr/>
            </a:p>
          </p:txBody>
        </p:sp>
        <p:sp>
          <p:nvSpPr>
            <p:cNvPr id="15" name="object 15"/>
            <p:cNvSpPr/>
            <p:nvPr/>
          </p:nvSpPr>
          <p:spPr>
            <a:xfrm>
              <a:off x="7397151" y="2544287"/>
              <a:ext cx="1306830" cy="666115"/>
            </a:xfrm>
            <a:custGeom>
              <a:avLst/>
              <a:gdLst/>
              <a:ahLst/>
              <a:cxnLst/>
              <a:rect l="l" t="t" r="r" b="b"/>
              <a:pathLst>
                <a:path w="1306829" h="666114">
                  <a:moveTo>
                    <a:pt x="1306400" y="628033"/>
                  </a:moveTo>
                  <a:lnTo>
                    <a:pt x="1297562" y="623698"/>
                  </a:lnTo>
                  <a:lnTo>
                    <a:pt x="18125" y="0"/>
                  </a:lnTo>
                  <a:lnTo>
                    <a:pt x="0" y="51181"/>
                  </a:lnTo>
                  <a:lnTo>
                    <a:pt x="44260" y="120006"/>
                  </a:lnTo>
                  <a:lnTo>
                    <a:pt x="128708" y="251343"/>
                  </a:lnTo>
                  <a:lnTo>
                    <a:pt x="239102" y="423013"/>
                  </a:lnTo>
                  <a:lnTo>
                    <a:pt x="336628" y="574694"/>
                  </a:lnTo>
                  <a:lnTo>
                    <a:pt x="407694" y="593960"/>
                  </a:lnTo>
                  <a:lnTo>
                    <a:pt x="602316" y="642598"/>
                  </a:lnTo>
                  <a:lnTo>
                    <a:pt x="656021" y="655236"/>
                  </a:lnTo>
                  <a:lnTo>
                    <a:pt x="696052" y="664042"/>
                  </a:lnTo>
                  <a:lnTo>
                    <a:pt x="722187" y="665958"/>
                  </a:lnTo>
                  <a:lnTo>
                    <a:pt x="744877" y="664702"/>
                  </a:lnTo>
                  <a:lnTo>
                    <a:pt x="770814" y="663519"/>
                  </a:lnTo>
                  <a:lnTo>
                    <a:pt x="1010995" y="650053"/>
                  </a:lnTo>
                  <a:lnTo>
                    <a:pt x="1163713" y="639970"/>
                  </a:lnTo>
                  <a:lnTo>
                    <a:pt x="1226465" y="637205"/>
                  </a:lnTo>
                  <a:lnTo>
                    <a:pt x="1268202" y="632378"/>
                  </a:lnTo>
                  <a:lnTo>
                    <a:pt x="1306400" y="628033"/>
                  </a:lnTo>
                  <a:close/>
                </a:path>
              </a:pathLst>
            </a:custGeom>
            <a:ln w="3175">
              <a:solidFill>
                <a:srgbClr val="FCF9FB"/>
              </a:solidFill>
            </a:ln>
          </p:spPr>
          <p:txBody>
            <a:bodyPr wrap="square" lIns="0" tIns="0" rIns="0" bIns="0" rtlCol="0"/>
            <a:lstStyle/>
            <a:p>
              <a:endParaRPr/>
            </a:p>
          </p:txBody>
        </p:sp>
        <p:sp>
          <p:nvSpPr>
            <p:cNvPr id="16" name="object 16"/>
            <p:cNvSpPr/>
            <p:nvPr/>
          </p:nvSpPr>
          <p:spPr>
            <a:xfrm>
              <a:off x="10113279" y="2573159"/>
              <a:ext cx="488315" cy="394335"/>
            </a:xfrm>
            <a:custGeom>
              <a:avLst/>
              <a:gdLst/>
              <a:ahLst/>
              <a:cxnLst/>
              <a:rect l="l" t="t" r="r" b="b"/>
              <a:pathLst>
                <a:path w="488315" h="394335">
                  <a:moveTo>
                    <a:pt x="488152" y="218380"/>
                  </a:moveTo>
                  <a:lnTo>
                    <a:pt x="284137" y="7832"/>
                  </a:lnTo>
                  <a:lnTo>
                    <a:pt x="276096" y="0"/>
                  </a:lnTo>
                  <a:lnTo>
                    <a:pt x="233123" y="9235"/>
                  </a:lnTo>
                  <a:lnTo>
                    <a:pt x="178957" y="21800"/>
                  </a:lnTo>
                  <a:lnTo>
                    <a:pt x="127147" y="36459"/>
                  </a:lnTo>
                  <a:lnTo>
                    <a:pt x="74290" y="53464"/>
                  </a:lnTo>
                  <a:lnTo>
                    <a:pt x="28501" y="71516"/>
                  </a:lnTo>
                  <a:lnTo>
                    <a:pt x="0" y="84887"/>
                  </a:lnTo>
                  <a:lnTo>
                    <a:pt x="3539" y="89410"/>
                  </a:lnTo>
                  <a:lnTo>
                    <a:pt x="6397" y="89798"/>
                  </a:lnTo>
                  <a:lnTo>
                    <a:pt x="15790" y="99745"/>
                  </a:lnTo>
                  <a:lnTo>
                    <a:pt x="142613" y="227856"/>
                  </a:lnTo>
                  <a:lnTo>
                    <a:pt x="304147" y="393977"/>
                  </a:lnTo>
                  <a:lnTo>
                    <a:pt x="439546" y="265489"/>
                  </a:lnTo>
                  <a:lnTo>
                    <a:pt x="488152" y="218380"/>
                  </a:lnTo>
                  <a:close/>
                </a:path>
              </a:pathLst>
            </a:custGeom>
            <a:ln w="3175">
              <a:solidFill>
                <a:srgbClr val="FCF9FB"/>
              </a:solidFill>
            </a:ln>
          </p:spPr>
          <p:txBody>
            <a:bodyPr wrap="square" lIns="0" tIns="0" rIns="0" bIns="0" rtlCol="0"/>
            <a:lstStyle/>
            <a:p>
              <a:endParaRPr/>
            </a:p>
          </p:txBody>
        </p:sp>
        <p:sp>
          <p:nvSpPr>
            <p:cNvPr id="17" name="object 17"/>
            <p:cNvSpPr/>
            <p:nvPr/>
          </p:nvSpPr>
          <p:spPr>
            <a:xfrm>
              <a:off x="9749618" y="2658045"/>
              <a:ext cx="367665" cy="288290"/>
            </a:xfrm>
            <a:custGeom>
              <a:avLst/>
              <a:gdLst/>
              <a:ahLst/>
              <a:cxnLst/>
              <a:rect l="l" t="t" r="r" b="b"/>
              <a:pathLst>
                <a:path w="367665" h="288289">
                  <a:moveTo>
                    <a:pt x="367203" y="4523"/>
                  </a:moveTo>
                  <a:lnTo>
                    <a:pt x="363664" y="0"/>
                  </a:lnTo>
                  <a:lnTo>
                    <a:pt x="362753" y="429"/>
                  </a:lnTo>
                  <a:lnTo>
                    <a:pt x="346177" y="8209"/>
                  </a:lnTo>
                  <a:lnTo>
                    <a:pt x="287237" y="38438"/>
                  </a:lnTo>
                  <a:lnTo>
                    <a:pt x="250599" y="59108"/>
                  </a:lnTo>
                  <a:lnTo>
                    <a:pt x="217113" y="79788"/>
                  </a:lnTo>
                  <a:lnTo>
                    <a:pt x="181523" y="103075"/>
                  </a:lnTo>
                  <a:lnTo>
                    <a:pt x="68741" y="187847"/>
                  </a:lnTo>
                  <a:lnTo>
                    <a:pt x="6418" y="237134"/>
                  </a:lnTo>
                  <a:lnTo>
                    <a:pt x="0" y="242212"/>
                  </a:lnTo>
                  <a:lnTo>
                    <a:pt x="31841" y="264494"/>
                  </a:lnTo>
                  <a:lnTo>
                    <a:pt x="62375" y="288033"/>
                  </a:lnTo>
                  <a:lnTo>
                    <a:pt x="69861" y="280368"/>
                  </a:lnTo>
                  <a:lnTo>
                    <a:pt x="92531" y="260557"/>
                  </a:lnTo>
                  <a:lnTo>
                    <a:pt x="152979" y="203868"/>
                  </a:lnTo>
                  <a:lnTo>
                    <a:pt x="219961" y="142969"/>
                  </a:lnTo>
                  <a:lnTo>
                    <a:pt x="348418" y="20229"/>
                  </a:lnTo>
                  <a:lnTo>
                    <a:pt x="367203" y="4523"/>
                  </a:lnTo>
                  <a:close/>
                </a:path>
              </a:pathLst>
            </a:custGeom>
            <a:ln w="3175">
              <a:solidFill>
                <a:srgbClr val="FCF9FB"/>
              </a:solidFill>
            </a:ln>
          </p:spPr>
          <p:txBody>
            <a:bodyPr wrap="square" lIns="0" tIns="0" rIns="0" bIns="0" rtlCol="0"/>
            <a:lstStyle/>
            <a:p>
              <a:endParaRPr/>
            </a:p>
          </p:txBody>
        </p:sp>
        <p:sp>
          <p:nvSpPr>
            <p:cNvPr id="18" name="object 18"/>
            <p:cNvSpPr/>
            <p:nvPr/>
          </p:nvSpPr>
          <p:spPr>
            <a:xfrm>
              <a:off x="10919668" y="2737921"/>
              <a:ext cx="374650" cy="364490"/>
            </a:xfrm>
            <a:custGeom>
              <a:avLst/>
              <a:gdLst/>
              <a:ahLst/>
              <a:cxnLst/>
              <a:rect l="l" t="t" r="r" b="b"/>
              <a:pathLst>
                <a:path w="374650" h="364489">
                  <a:moveTo>
                    <a:pt x="374229" y="107054"/>
                  </a:moveTo>
                  <a:lnTo>
                    <a:pt x="272033" y="0"/>
                  </a:lnTo>
                  <a:lnTo>
                    <a:pt x="0" y="258212"/>
                  </a:lnTo>
                  <a:lnTo>
                    <a:pt x="51537" y="311226"/>
                  </a:lnTo>
                  <a:lnTo>
                    <a:pt x="74217" y="334879"/>
                  </a:lnTo>
                  <a:lnTo>
                    <a:pt x="102855" y="364261"/>
                  </a:lnTo>
                  <a:lnTo>
                    <a:pt x="146948" y="320848"/>
                  </a:lnTo>
                  <a:lnTo>
                    <a:pt x="196726" y="272756"/>
                  </a:lnTo>
                  <a:lnTo>
                    <a:pt x="237751" y="234453"/>
                  </a:lnTo>
                  <a:lnTo>
                    <a:pt x="374229" y="107054"/>
                  </a:lnTo>
                  <a:close/>
                </a:path>
              </a:pathLst>
            </a:custGeom>
            <a:ln w="3175">
              <a:solidFill>
                <a:srgbClr val="FCF9FB"/>
              </a:solidFill>
            </a:ln>
          </p:spPr>
          <p:txBody>
            <a:bodyPr wrap="square" lIns="0" tIns="0" rIns="0" bIns="0" rtlCol="0"/>
            <a:lstStyle/>
            <a:p>
              <a:endParaRPr/>
            </a:p>
          </p:txBody>
        </p:sp>
        <p:sp>
          <p:nvSpPr>
            <p:cNvPr id="19" name="object 19"/>
            <p:cNvSpPr/>
            <p:nvPr/>
          </p:nvSpPr>
          <p:spPr>
            <a:xfrm>
              <a:off x="10769553" y="2444376"/>
              <a:ext cx="567690" cy="481330"/>
            </a:xfrm>
            <a:custGeom>
              <a:avLst/>
              <a:gdLst/>
              <a:ahLst/>
              <a:cxnLst/>
              <a:rect l="l" t="t" r="r" b="b"/>
              <a:pathLst>
                <a:path w="567690" h="481330">
                  <a:moveTo>
                    <a:pt x="0" y="403244"/>
                  </a:moveTo>
                  <a:lnTo>
                    <a:pt x="75913" y="480906"/>
                  </a:lnTo>
                  <a:lnTo>
                    <a:pt x="555773" y="19538"/>
                  </a:lnTo>
                  <a:lnTo>
                    <a:pt x="567302" y="0"/>
                  </a:lnTo>
                  <a:lnTo>
                    <a:pt x="398354" y="21172"/>
                  </a:lnTo>
                  <a:lnTo>
                    <a:pt x="0" y="403244"/>
                  </a:lnTo>
                  <a:close/>
                </a:path>
              </a:pathLst>
            </a:custGeom>
            <a:ln w="3175">
              <a:solidFill>
                <a:srgbClr val="FCF9FB"/>
              </a:solidFill>
            </a:ln>
          </p:spPr>
          <p:txBody>
            <a:bodyPr wrap="square" lIns="0" tIns="0" rIns="0" bIns="0" rtlCol="0"/>
            <a:lstStyle/>
            <a:p>
              <a:endParaRPr/>
            </a:p>
          </p:txBody>
        </p:sp>
        <p:sp>
          <p:nvSpPr>
            <p:cNvPr id="20" name="object 20"/>
            <p:cNvSpPr/>
            <p:nvPr/>
          </p:nvSpPr>
          <p:spPr>
            <a:xfrm>
              <a:off x="11022524" y="2844976"/>
              <a:ext cx="271780" cy="257810"/>
            </a:xfrm>
            <a:custGeom>
              <a:avLst/>
              <a:gdLst/>
              <a:ahLst/>
              <a:cxnLst/>
              <a:rect l="l" t="t" r="r" b="b"/>
              <a:pathLst>
                <a:path w="271779" h="257810">
                  <a:moveTo>
                    <a:pt x="271373" y="0"/>
                  </a:moveTo>
                  <a:lnTo>
                    <a:pt x="134896" y="127399"/>
                  </a:lnTo>
                  <a:lnTo>
                    <a:pt x="93871" y="165701"/>
                  </a:lnTo>
                  <a:lnTo>
                    <a:pt x="44092" y="213794"/>
                  </a:lnTo>
                  <a:lnTo>
                    <a:pt x="0" y="257206"/>
                  </a:lnTo>
                  <a:lnTo>
                    <a:pt x="271373" y="0"/>
                  </a:lnTo>
                  <a:close/>
                </a:path>
              </a:pathLst>
            </a:custGeom>
            <a:ln w="3175">
              <a:solidFill>
                <a:srgbClr val="FCF9FB"/>
              </a:solidFill>
            </a:ln>
          </p:spPr>
          <p:txBody>
            <a:bodyPr wrap="square" lIns="0" tIns="0" rIns="0" bIns="0" rtlCol="0"/>
            <a:lstStyle/>
            <a:p>
              <a:endParaRPr/>
            </a:p>
          </p:txBody>
        </p:sp>
        <p:sp>
          <p:nvSpPr>
            <p:cNvPr id="21" name="object 21"/>
            <p:cNvSpPr/>
            <p:nvPr/>
          </p:nvSpPr>
          <p:spPr>
            <a:xfrm>
              <a:off x="9172933" y="2900256"/>
              <a:ext cx="639445" cy="494030"/>
            </a:xfrm>
            <a:custGeom>
              <a:avLst/>
              <a:gdLst/>
              <a:ahLst/>
              <a:cxnLst/>
              <a:rect l="l" t="t" r="r" b="b"/>
              <a:pathLst>
                <a:path w="639445" h="494029">
                  <a:moveTo>
                    <a:pt x="639059" y="45820"/>
                  </a:moveTo>
                  <a:lnTo>
                    <a:pt x="608525" y="22282"/>
                  </a:lnTo>
                  <a:lnTo>
                    <a:pt x="576684" y="0"/>
                  </a:lnTo>
                  <a:lnTo>
                    <a:pt x="566862" y="7769"/>
                  </a:lnTo>
                  <a:lnTo>
                    <a:pt x="564045" y="9999"/>
                  </a:lnTo>
                  <a:lnTo>
                    <a:pt x="560380" y="12889"/>
                  </a:lnTo>
                  <a:lnTo>
                    <a:pt x="524811" y="40145"/>
                  </a:lnTo>
                  <a:lnTo>
                    <a:pt x="498738" y="67348"/>
                  </a:lnTo>
                  <a:lnTo>
                    <a:pt x="470509" y="89191"/>
                  </a:lnTo>
                  <a:lnTo>
                    <a:pt x="449996" y="102614"/>
                  </a:lnTo>
                  <a:lnTo>
                    <a:pt x="446845" y="104677"/>
                  </a:lnTo>
                  <a:lnTo>
                    <a:pt x="435526" y="111012"/>
                  </a:lnTo>
                  <a:lnTo>
                    <a:pt x="51254" y="326094"/>
                  </a:lnTo>
                  <a:lnTo>
                    <a:pt x="3245" y="354292"/>
                  </a:lnTo>
                  <a:lnTo>
                    <a:pt x="492" y="358680"/>
                  </a:lnTo>
                  <a:lnTo>
                    <a:pt x="0" y="365036"/>
                  </a:lnTo>
                  <a:lnTo>
                    <a:pt x="2492" y="373747"/>
                  </a:lnTo>
                  <a:lnTo>
                    <a:pt x="7842" y="380229"/>
                  </a:lnTo>
                  <a:lnTo>
                    <a:pt x="72489" y="419589"/>
                  </a:lnTo>
                  <a:lnTo>
                    <a:pt x="152571" y="481241"/>
                  </a:lnTo>
                  <a:lnTo>
                    <a:pt x="159304" y="492068"/>
                  </a:lnTo>
                  <a:lnTo>
                    <a:pt x="162078" y="493974"/>
                  </a:lnTo>
                  <a:lnTo>
                    <a:pt x="216516" y="442824"/>
                  </a:lnTo>
                  <a:lnTo>
                    <a:pt x="255468" y="406217"/>
                  </a:lnTo>
                  <a:lnTo>
                    <a:pt x="357580" y="308933"/>
                  </a:lnTo>
                  <a:lnTo>
                    <a:pt x="477451" y="197292"/>
                  </a:lnTo>
                  <a:lnTo>
                    <a:pt x="594264" y="87180"/>
                  </a:lnTo>
                  <a:lnTo>
                    <a:pt x="633069" y="51946"/>
                  </a:lnTo>
                  <a:lnTo>
                    <a:pt x="639059" y="45820"/>
                  </a:lnTo>
                  <a:close/>
                </a:path>
              </a:pathLst>
            </a:custGeom>
            <a:ln w="3175">
              <a:solidFill>
                <a:srgbClr val="FCF9FB"/>
              </a:solidFill>
            </a:ln>
          </p:spPr>
          <p:txBody>
            <a:bodyPr wrap="square" lIns="0" tIns="0" rIns="0" bIns="0" rtlCol="0"/>
            <a:lstStyle/>
            <a:p>
              <a:endParaRPr/>
            </a:p>
          </p:txBody>
        </p:sp>
        <p:sp>
          <p:nvSpPr>
            <p:cNvPr id="22" name="object 22"/>
            <p:cNvSpPr/>
            <p:nvPr/>
          </p:nvSpPr>
          <p:spPr>
            <a:xfrm>
              <a:off x="10325345" y="3741199"/>
              <a:ext cx="414020" cy="328930"/>
            </a:xfrm>
            <a:custGeom>
              <a:avLst/>
              <a:gdLst/>
              <a:ahLst/>
              <a:cxnLst/>
              <a:rect l="l" t="t" r="r" b="b"/>
              <a:pathLst>
                <a:path w="414020" h="328929">
                  <a:moveTo>
                    <a:pt x="154319" y="0"/>
                  </a:moveTo>
                  <a:lnTo>
                    <a:pt x="111075" y="7298"/>
                  </a:lnTo>
                  <a:lnTo>
                    <a:pt x="63662" y="38030"/>
                  </a:lnTo>
                  <a:lnTo>
                    <a:pt x="41778" y="76070"/>
                  </a:lnTo>
                  <a:lnTo>
                    <a:pt x="34491" y="97431"/>
                  </a:lnTo>
                  <a:lnTo>
                    <a:pt x="34491" y="116718"/>
                  </a:lnTo>
                  <a:lnTo>
                    <a:pt x="35538" y="133388"/>
                  </a:lnTo>
                  <a:lnTo>
                    <a:pt x="40731" y="149534"/>
                  </a:lnTo>
                  <a:lnTo>
                    <a:pt x="48029" y="166738"/>
                  </a:lnTo>
                  <a:lnTo>
                    <a:pt x="12083" y="146937"/>
                  </a:lnTo>
                  <a:lnTo>
                    <a:pt x="0" y="169670"/>
                  </a:lnTo>
                  <a:lnTo>
                    <a:pt x="280766" y="328670"/>
                  </a:lnTo>
                  <a:lnTo>
                    <a:pt x="291352" y="314702"/>
                  </a:lnTo>
                  <a:lnTo>
                    <a:pt x="309069" y="314702"/>
                  </a:lnTo>
                  <a:lnTo>
                    <a:pt x="355957" y="301153"/>
                  </a:lnTo>
                  <a:lnTo>
                    <a:pt x="388270" y="274578"/>
                  </a:lnTo>
                  <a:lnTo>
                    <a:pt x="408071" y="238631"/>
                  </a:lnTo>
                  <a:lnTo>
                    <a:pt x="413798" y="197470"/>
                  </a:lnTo>
                  <a:lnTo>
                    <a:pt x="412751" y="180800"/>
                  </a:lnTo>
                  <a:lnTo>
                    <a:pt x="390867" y="133388"/>
                  </a:lnTo>
                  <a:lnTo>
                    <a:pt x="355957" y="102122"/>
                  </a:lnTo>
                  <a:lnTo>
                    <a:pt x="202779" y="15633"/>
                  </a:lnTo>
                  <a:lnTo>
                    <a:pt x="176204" y="4690"/>
                  </a:lnTo>
                  <a:lnTo>
                    <a:pt x="154319" y="0"/>
                  </a:lnTo>
                  <a:close/>
                </a:path>
              </a:pathLst>
            </a:custGeom>
            <a:solidFill>
              <a:srgbClr val="34711A"/>
            </a:solidFill>
          </p:spPr>
          <p:txBody>
            <a:bodyPr wrap="square" lIns="0" tIns="0" rIns="0" bIns="0" rtlCol="0"/>
            <a:lstStyle/>
            <a:p>
              <a:endParaRPr/>
            </a:p>
          </p:txBody>
        </p:sp>
        <p:sp>
          <p:nvSpPr>
            <p:cNvPr id="23" name="object 23"/>
            <p:cNvSpPr/>
            <p:nvPr/>
          </p:nvSpPr>
          <p:spPr>
            <a:xfrm>
              <a:off x="11470885" y="694519"/>
              <a:ext cx="2180590" cy="1805939"/>
            </a:xfrm>
            <a:custGeom>
              <a:avLst/>
              <a:gdLst/>
              <a:ahLst/>
              <a:cxnLst/>
              <a:rect l="l" t="t" r="r" b="b"/>
              <a:pathLst>
                <a:path w="2180590" h="1805939">
                  <a:moveTo>
                    <a:pt x="1571292" y="0"/>
                  </a:moveTo>
                  <a:lnTo>
                    <a:pt x="924443" y="384155"/>
                  </a:lnTo>
                  <a:lnTo>
                    <a:pt x="724365" y="545700"/>
                  </a:lnTo>
                  <a:lnTo>
                    <a:pt x="0" y="1229658"/>
                  </a:lnTo>
                  <a:lnTo>
                    <a:pt x="484959" y="1805767"/>
                  </a:lnTo>
                  <a:lnTo>
                    <a:pt x="576859" y="1795162"/>
                  </a:lnTo>
                  <a:lnTo>
                    <a:pt x="636805" y="1789240"/>
                  </a:lnTo>
                  <a:lnTo>
                    <a:pt x="794217" y="1777584"/>
                  </a:lnTo>
                  <a:lnTo>
                    <a:pt x="862736" y="1771687"/>
                  </a:lnTo>
                  <a:lnTo>
                    <a:pt x="918490" y="1765728"/>
                  </a:lnTo>
                  <a:lnTo>
                    <a:pt x="964895" y="1759496"/>
                  </a:lnTo>
                  <a:lnTo>
                    <a:pt x="1005367" y="1752779"/>
                  </a:lnTo>
                  <a:lnTo>
                    <a:pt x="1043322" y="1745367"/>
                  </a:lnTo>
                  <a:lnTo>
                    <a:pt x="1082176" y="1737046"/>
                  </a:lnTo>
                  <a:lnTo>
                    <a:pt x="1136522" y="1710897"/>
                  </a:lnTo>
                  <a:lnTo>
                    <a:pt x="1167630" y="1685354"/>
                  </a:lnTo>
                  <a:lnTo>
                    <a:pt x="1201814" y="1650595"/>
                  </a:lnTo>
                  <a:lnTo>
                    <a:pt x="1239413" y="1605941"/>
                  </a:lnTo>
                  <a:lnTo>
                    <a:pt x="1280767" y="1550717"/>
                  </a:lnTo>
                  <a:lnTo>
                    <a:pt x="1332476" y="1480786"/>
                  </a:lnTo>
                  <a:lnTo>
                    <a:pt x="1360259" y="1447086"/>
                  </a:lnTo>
                  <a:lnTo>
                    <a:pt x="527010" y="1447086"/>
                  </a:lnTo>
                  <a:lnTo>
                    <a:pt x="502675" y="1174068"/>
                  </a:lnTo>
                  <a:lnTo>
                    <a:pt x="940379" y="902611"/>
                  </a:lnTo>
                  <a:lnTo>
                    <a:pt x="2132744" y="902611"/>
                  </a:lnTo>
                  <a:lnTo>
                    <a:pt x="1571292" y="0"/>
                  </a:lnTo>
                  <a:close/>
                </a:path>
                <a:path w="2180590" h="1805939">
                  <a:moveTo>
                    <a:pt x="2178108" y="975540"/>
                  </a:moveTo>
                  <a:lnTo>
                    <a:pt x="1270191" y="975540"/>
                  </a:lnTo>
                  <a:lnTo>
                    <a:pt x="1333425" y="1070344"/>
                  </a:lnTo>
                  <a:lnTo>
                    <a:pt x="1283803" y="1101243"/>
                  </a:lnTo>
                  <a:lnTo>
                    <a:pt x="1347037" y="1200309"/>
                  </a:lnTo>
                  <a:lnTo>
                    <a:pt x="1277804" y="1246977"/>
                  </a:lnTo>
                  <a:lnTo>
                    <a:pt x="1316577" y="1300609"/>
                  </a:lnTo>
                  <a:lnTo>
                    <a:pt x="1244852" y="1347320"/>
                  </a:lnTo>
                  <a:lnTo>
                    <a:pt x="527010" y="1447086"/>
                  </a:lnTo>
                  <a:lnTo>
                    <a:pt x="1360259" y="1447086"/>
                  </a:lnTo>
                  <a:lnTo>
                    <a:pt x="1403437" y="1400996"/>
                  </a:lnTo>
                  <a:lnTo>
                    <a:pt x="1456888" y="1363851"/>
                  </a:lnTo>
                  <a:lnTo>
                    <a:pt x="1537615" y="1322380"/>
                  </a:lnTo>
                  <a:lnTo>
                    <a:pt x="1579657" y="1307697"/>
                  </a:lnTo>
                  <a:lnTo>
                    <a:pt x="1617085" y="1295386"/>
                  </a:lnTo>
                  <a:lnTo>
                    <a:pt x="1654149" y="1277652"/>
                  </a:lnTo>
                  <a:lnTo>
                    <a:pt x="1695100" y="1246705"/>
                  </a:lnTo>
                  <a:lnTo>
                    <a:pt x="1724487" y="1217817"/>
                  </a:lnTo>
                  <a:lnTo>
                    <a:pt x="1755292" y="1184452"/>
                  </a:lnTo>
                  <a:lnTo>
                    <a:pt x="1783583" y="1152180"/>
                  </a:lnTo>
                  <a:lnTo>
                    <a:pt x="1832872" y="1093518"/>
                  </a:lnTo>
                  <a:lnTo>
                    <a:pt x="1850323" y="1072261"/>
                  </a:lnTo>
                  <a:lnTo>
                    <a:pt x="1863718" y="1057933"/>
                  </a:lnTo>
                  <a:lnTo>
                    <a:pt x="1898623" y="1032721"/>
                  </a:lnTo>
                  <a:lnTo>
                    <a:pt x="1977655" y="1001568"/>
                  </a:lnTo>
                  <a:lnTo>
                    <a:pt x="2030985" y="999079"/>
                  </a:lnTo>
                  <a:lnTo>
                    <a:pt x="2160495" y="999079"/>
                  </a:lnTo>
                  <a:lnTo>
                    <a:pt x="2164220" y="996425"/>
                  </a:lnTo>
                  <a:lnTo>
                    <a:pt x="2173453" y="987728"/>
                  </a:lnTo>
                  <a:lnTo>
                    <a:pt x="2180551" y="979467"/>
                  </a:lnTo>
                  <a:lnTo>
                    <a:pt x="2178108" y="975540"/>
                  </a:lnTo>
                  <a:close/>
                </a:path>
                <a:path w="2180590" h="1805939">
                  <a:moveTo>
                    <a:pt x="2160495" y="999079"/>
                  </a:moveTo>
                  <a:lnTo>
                    <a:pt x="2030985" y="999079"/>
                  </a:lnTo>
                  <a:lnTo>
                    <a:pt x="2062214" y="1004987"/>
                  </a:lnTo>
                  <a:lnTo>
                    <a:pt x="2088385" y="1012266"/>
                  </a:lnTo>
                  <a:lnTo>
                    <a:pt x="2112826" y="1016017"/>
                  </a:lnTo>
                  <a:lnTo>
                    <a:pt x="2138866" y="1011340"/>
                  </a:lnTo>
                  <a:lnTo>
                    <a:pt x="2152732" y="1004611"/>
                  </a:lnTo>
                  <a:lnTo>
                    <a:pt x="2160495" y="999079"/>
                  </a:lnTo>
                  <a:close/>
                </a:path>
                <a:path w="2180590" h="1805939">
                  <a:moveTo>
                    <a:pt x="2148923" y="928620"/>
                  </a:moveTo>
                  <a:lnTo>
                    <a:pt x="1157032" y="928620"/>
                  </a:lnTo>
                  <a:lnTo>
                    <a:pt x="1209397" y="1015497"/>
                  </a:lnTo>
                  <a:lnTo>
                    <a:pt x="1270191" y="975540"/>
                  </a:lnTo>
                  <a:lnTo>
                    <a:pt x="2178108" y="975540"/>
                  </a:lnTo>
                  <a:lnTo>
                    <a:pt x="2148923" y="928620"/>
                  </a:lnTo>
                  <a:close/>
                </a:path>
                <a:path w="2180590" h="1805939">
                  <a:moveTo>
                    <a:pt x="2132744" y="902611"/>
                  </a:moveTo>
                  <a:lnTo>
                    <a:pt x="940379" y="902611"/>
                  </a:lnTo>
                  <a:lnTo>
                    <a:pt x="1007707" y="1015026"/>
                  </a:lnTo>
                  <a:lnTo>
                    <a:pt x="1157032" y="928620"/>
                  </a:lnTo>
                  <a:lnTo>
                    <a:pt x="2148923" y="928620"/>
                  </a:lnTo>
                  <a:lnTo>
                    <a:pt x="2132744" y="902611"/>
                  </a:lnTo>
                  <a:close/>
                </a:path>
              </a:pathLst>
            </a:custGeom>
            <a:solidFill>
              <a:srgbClr val="CEE2A1"/>
            </a:solidFill>
          </p:spPr>
          <p:txBody>
            <a:bodyPr wrap="square" lIns="0" tIns="0" rIns="0" bIns="0" rtlCol="0"/>
            <a:lstStyle/>
            <a:p>
              <a:endParaRPr/>
            </a:p>
          </p:txBody>
        </p:sp>
        <p:sp>
          <p:nvSpPr>
            <p:cNvPr id="24" name="object 24"/>
            <p:cNvSpPr/>
            <p:nvPr/>
          </p:nvSpPr>
          <p:spPr>
            <a:xfrm>
              <a:off x="11470881" y="694530"/>
              <a:ext cx="2180590" cy="1805939"/>
            </a:xfrm>
            <a:custGeom>
              <a:avLst/>
              <a:gdLst/>
              <a:ahLst/>
              <a:cxnLst/>
              <a:rect l="l" t="t" r="r" b="b"/>
              <a:pathLst>
                <a:path w="2180590" h="1805939">
                  <a:moveTo>
                    <a:pt x="2180552" y="979462"/>
                  </a:moveTo>
                  <a:lnTo>
                    <a:pt x="2178100" y="975537"/>
                  </a:lnTo>
                  <a:lnTo>
                    <a:pt x="2148916" y="928611"/>
                  </a:lnTo>
                  <a:lnTo>
                    <a:pt x="2132736" y="902601"/>
                  </a:lnTo>
                  <a:lnTo>
                    <a:pt x="1571294" y="0"/>
                  </a:lnTo>
                  <a:lnTo>
                    <a:pt x="1347038" y="133184"/>
                  </a:lnTo>
                  <a:lnTo>
                    <a:pt x="1347038" y="1200302"/>
                  </a:lnTo>
                  <a:lnTo>
                    <a:pt x="1316570" y="1152601"/>
                  </a:lnTo>
                  <a:lnTo>
                    <a:pt x="1316570" y="1300607"/>
                  </a:lnTo>
                  <a:lnTo>
                    <a:pt x="1244854" y="1347317"/>
                  </a:lnTo>
                  <a:lnTo>
                    <a:pt x="1316558" y="1300607"/>
                  </a:lnTo>
                  <a:lnTo>
                    <a:pt x="1316570" y="1152601"/>
                  </a:lnTo>
                  <a:lnTo>
                    <a:pt x="1283792" y="1101229"/>
                  </a:lnTo>
                  <a:lnTo>
                    <a:pt x="1319657" y="1078915"/>
                  </a:lnTo>
                  <a:lnTo>
                    <a:pt x="1283804" y="1101242"/>
                  </a:lnTo>
                  <a:lnTo>
                    <a:pt x="1347038" y="1200302"/>
                  </a:lnTo>
                  <a:lnTo>
                    <a:pt x="1347038" y="133184"/>
                  </a:lnTo>
                  <a:lnTo>
                    <a:pt x="940371" y="374700"/>
                  </a:lnTo>
                  <a:lnTo>
                    <a:pt x="940371" y="902601"/>
                  </a:lnTo>
                  <a:lnTo>
                    <a:pt x="670217" y="1070165"/>
                  </a:lnTo>
                  <a:lnTo>
                    <a:pt x="940371" y="902601"/>
                  </a:lnTo>
                  <a:lnTo>
                    <a:pt x="940371" y="374700"/>
                  </a:lnTo>
                  <a:lnTo>
                    <a:pt x="924445" y="384149"/>
                  </a:lnTo>
                  <a:lnTo>
                    <a:pt x="724357" y="545693"/>
                  </a:lnTo>
                  <a:lnTo>
                    <a:pt x="0" y="1229652"/>
                  </a:lnTo>
                  <a:lnTo>
                    <a:pt x="484962" y="1805762"/>
                  </a:lnTo>
                  <a:lnTo>
                    <a:pt x="576859" y="1795157"/>
                  </a:lnTo>
                  <a:lnTo>
                    <a:pt x="636803" y="1789239"/>
                  </a:lnTo>
                  <a:lnTo>
                    <a:pt x="794219" y="1777580"/>
                  </a:lnTo>
                  <a:lnTo>
                    <a:pt x="862736" y="1771675"/>
                  </a:lnTo>
                  <a:lnTo>
                    <a:pt x="918489" y="1765719"/>
                  </a:lnTo>
                  <a:lnTo>
                    <a:pt x="964895" y="1759496"/>
                  </a:lnTo>
                  <a:lnTo>
                    <a:pt x="1005370" y="1752777"/>
                  </a:lnTo>
                  <a:lnTo>
                    <a:pt x="1043317" y="1745361"/>
                  </a:lnTo>
                  <a:lnTo>
                    <a:pt x="1082179" y="1737042"/>
                  </a:lnTo>
                  <a:lnTo>
                    <a:pt x="1136523" y="1710893"/>
                  </a:lnTo>
                  <a:lnTo>
                    <a:pt x="1167625" y="1685353"/>
                  </a:lnTo>
                  <a:lnTo>
                    <a:pt x="1201813" y="1650593"/>
                  </a:lnTo>
                  <a:lnTo>
                    <a:pt x="1239405" y="1605940"/>
                  </a:lnTo>
                  <a:lnTo>
                    <a:pt x="1280769" y="1550708"/>
                  </a:lnTo>
                  <a:lnTo>
                    <a:pt x="1332471" y="1480781"/>
                  </a:lnTo>
                  <a:lnTo>
                    <a:pt x="1360258" y="1447076"/>
                  </a:lnTo>
                  <a:lnTo>
                    <a:pt x="1403438" y="1400987"/>
                  </a:lnTo>
                  <a:lnTo>
                    <a:pt x="1456880" y="1363840"/>
                  </a:lnTo>
                  <a:lnTo>
                    <a:pt x="1537614" y="1322374"/>
                  </a:lnTo>
                  <a:lnTo>
                    <a:pt x="1579651" y="1307693"/>
                  </a:lnTo>
                  <a:lnTo>
                    <a:pt x="1617078" y="1295374"/>
                  </a:lnTo>
                  <a:lnTo>
                    <a:pt x="1654149" y="1277645"/>
                  </a:lnTo>
                  <a:lnTo>
                    <a:pt x="1695094" y="1246695"/>
                  </a:lnTo>
                  <a:lnTo>
                    <a:pt x="1724482" y="1217815"/>
                  </a:lnTo>
                  <a:lnTo>
                    <a:pt x="1755292" y="1184440"/>
                  </a:lnTo>
                  <a:lnTo>
                    <a:pt x="1783575" y="1152169"/>
                  </a:lnTo>
                  <a:lnTo>
                    <a:pt x="1832864" y="1093508"/>
                  </a:lnTo>
                  <a:lnTo>
                    <a:pt x="1850326" y="1072261"/>
                  </a:lnTo>
                  <a:lnTo>
                    <a:pt x="1863712" y="1057922"/>
                  </a:lnTo>
                  <a:lnTo>
                    <a:pt x="1898624" y="1032713"/>
                  </a:lnTo>
                  <a:lnTo>
                    <a:pt x="1977656" y="1001560"/>
                  </a:lnTo>
                  <a:lnTo>
                    <a:pt x="2030984" y="999070"/>
                  </a:lnTo>
                  <a:lnTo>
                    <a:pt x="2062213" y="1004976"/>
                  </a:lnTo>
                  <a:lnTo>
                    <a:pt x="2088388" y="1012266"/>
                  </a:lnTo>
                  <a:lnTo>
                    <a:pt x="2112822" y="1016012"/>
                  </a:lnTo>
                  <a:lnTo>
                    <a:pt x="2152726" y="1004608"/>
                  </a:lnTo>
                  <a:lnTo>
                    <a:pt x="2173452" y="987717"/>
                  </a:lnTo>
                  <a:lnTo>
                    <a:pt x="2180552" y="979462"/>
                  </a:lnTo>
                  <a:close/>
                </a:path>
              </a:pathLst>
            </a:custGeom>
            <a:solidFill>
              <a:srgbClr val="DFDAB8"/>
            </a:solidFill>
          </p:spPr>
          <p:txBody>
            <a:bodyPr wrap="square" lIns="0" tIns="0" rIns="0" bIns="0" rtlCol="0"/>
            <a:lstStyle/>
            <a:p>
              <a:endParaRPr/>
            </a:p>
          </p:txBody>
        </p:sp>
        <p:pic>
          <p:nvPicPr>
            <p:cNvPr id="25" name="object 25"/>
            <p:cNvPicPr/>
            <p:nvPr/>
          </p:nvPicPr>
          <p:blipFill>
            <a:blip r:embed="rId3" cstate="screen">
              <a:extLst>
                <a:ext uri="{28A0092B-C50C-407E-A947-70E740481C1C}">
                  <a14:useLocalDpi xmlns:a14="http://schemas.microsoft.com/office/drawing/2010/main"/>
                </a:ext>
              </a:extLst>
            </a:blip>
            <a:stretch>
              <a:fillRect/>
            </a:stretch>
          </p:blipFill>
          <p:spPr>
            <a:xfrm>
              <a:off x="11470885" y="694519"/>
              <a:ext cx="2180551" cy="1805767"/>
            </a:xfrm>
            <a:prstGeom prst="rect">
              <a:avLst/>
            </a:prstGeom>
          </p:spPr>
        </p:pic>
        <p:sp>
          <p:nvSpPr>
            <p:cNvPr id="26" name="object 26"/>
            <p:cNvSpPr/>
            <p:nvPr/>
          </p:nvSpPr>
          <p:spPr>
            <a:xfrm>
              <a:off x="7022232" y="2273501"/>
              <a:ext cx="1884045" cy="1412875"/>
            </a:xfrm>
            <a:custGeom>
              <a:avLst/>
              <a:gdLst/>
              <a:ahLst/>
              <a:cxnLst/>
              <a:rect l="l" t="t" r="r" b="b"/>
              <a:pathLst>
                <a:path w="1884045" h="1412875">
                  <a:moveTo>
                    <a:pt x="1476263" y="1323497"/>
                  </a:moveTo>
                  <a:lnTo>
                    <a:pt x="1410551" y="1323497"/>
                  </a:lnTo>
                  <a:lnTo>
                    <a:pt x="1332200" y="1346754"/>
                  </a:lnTo>
                  <a:lnTo>
                    <a:pt x="1385350" y="1412773"/>
                  </a:lnTo>
                  <a:lnTo>
                    <a:pt x="1476263" y="1323497"/>
                  </a:lnTo>
                  <a:close/>
                </a:path>
                <a:path w="1884045" h="1412875">
                  <a:moveTo>
                    <a:pt x="1548257" y="1252799"/>
                  </a:moveTo>
                  <a:lnTo>
                    <a:pt x="398741" y="1252799"/>
                  </a:lnTo>
                  <a:lnTo>
                    <a:pt x="833928" y="1338133"/>
                  </a:lnTo>
                  <a:lnTo>
                    <a:pt x="1076226" y="1376365"/>
                  </a:lnTo>
                  <a:lnTo>
                    <a:pt x="1213146" y="1376302"/>
                  </a:lnTo>
                  <a:lnTo>
                    <a:pt x="1332200" y="1346754"/>
                  </a:lnTo>
                  <a:lnTo>
                    <a:pt x="1410551" y="1323497"/>
                  </a:lnTo>
                  <a:lnTo>
                    <a:pt x="1476263" y="1323497"/>
                  </a:lnTo>
                  <a:lnTo>
                    <a:pt x="1548257" y="1252799"/>
                  </a:lnTo>
                  <a:close/>
                </a:path>
                <a:path w="1884045" h="1412875">
                  <a:moveTo>
                    <a:pt x="0" y="0"/>
                  </a:moveTo>
                  <a:lnTo>
                    <a:pt x="19507" y="68123"/>
                  </a:lnTo>
                  <a:lnTo>
                    <a:pt x="64003" y="404797"/>
                  </a:lnTo>
                  <a:lnTo>
                    <a:pt x="108782" y="643127"/>
                  </a:lnTo>
                  <a:lnTo>
                    <a:pt x="180795" y="896604"/>
                  </a:lnTo>
                  <a:lnTo>
                    <a:pt x="306995" y="1278725"/>
                  </a:lnTo>
                  <a:lnTo>
                    <a:pt x="398741" y="1252799"/>
                  </a:lnTo>
                  <a:lnTo>
                    <a:pt x="1548257" y="1252799"/>
                  </a:lnTo>
                  <a:lnTo>
                    <a:pt x="1651174" y="1151734"/>
                  </a:lnTo>
                  <a:lnTo>
                    <a:pt x="1860676" y="1017550"/>
                  </a:lnTo>
                  <a:lnTo>
                    <a:pt x="1883471" y="936746"/>
                  </a:lnTo>
                  <a:lnTo>
                    <a:pt x="455808" y="201543"/>
                  </a:lnTo>
                  <a:lnTo>
                    <a:pt x="351172" y="153723"/>
                  </a:lnTo>
                  <a:lnTo>
                    <a:pt x="285614" y="95274"/>
                  </a:lnTo>
                  <a:lnTo>
                    <a:pt x="168279" y="33559"/>
                  </a:lnTo>
                  <a:lnTo>
                    <a:pt x="94122" y="33559"/>
                  </a:lnTo>
                  <a:lnTo>
                    <a:pt x="0" y="0"/>
                  </a:lnTo>
                  <a:close/>
                </a:path>
                <a:path w="1884045" h="1412875">
                  <a:moveTo>
                    <a:pt x="159042" y="28700"/>
                  </a:moveTo>
                  <a:lnTo>
                    <a:pt x="94122" y="33559"/>
                  </a:lnTo>
                  <a:lnTo>
                    <a:pt x="168279" y="33559"/>
                  </a:lnTo>
                  <a:lnTo>
                    <a:pt x="159042" y="28700"/>
                  </a:lnTo>
                  <a:close/>
                </a:path>
              </a:pathLst>
            </a:custGeom>
            <a:solidFill>
              <a:srgbClr val="D7E3A3"/>
            </a:solidFill>
          </p:spPr>
          <p:txBody>
            <a:bodyPr wrap="square" lIns="0" tIns="0" rIns="0" bIns="0" rtlCol="0"/>
            <a:lstStyle/>
            <a:p>
              <a:endParaRPr/>
            </a:p>
          </p:txBody>
        </p:sp>
        <p:pic>
          <p:nvPicPr>
            <p:cNvPr id="27" name="object 27"/>
            <p:cNvPicPr/>
            <p:nvPr/>
          </p:nvPicPr>
          <p:blipFill>
            <a:blip r:embed="rId4" cstate="screen">
              <a:extLst>
                <a:ext uri="{28A0092B-C50C-407E-A947-70E740481C1C}">
                  <a14:useLocalDpi xmlns:a14="http://schemas.microsoft.com/office/drawing/2010/main"/>
                </a:ext>
              </a:extLst>
            </a:blip>
            <a:stretch>
              <a:fillRect/>
            </a:stretch>
          </p:blipFill>
          <p:spPr>
            <a:xfrm>
              <a:off x="9732849" y="5255043"/>
              <a:ext cx="130184" cy="154330"/>
            </a:xfrm>
            <a:prstGeom prst="rect">
              <a:avLst/>
            </a:prstGeom>
          </p:spPr>
        </p:pic>
        <p:sp>
          <p:nvSpPr>
            <p:cNvPr id="28" name="object 28"/>
            <p:cNvSpPr/>
            <p:nvPr/>
          </p:nvSpPr>
          <p:spPr>
            <a:xfrm>
              <a:off x="8482406" y="5249487"/>
              <a:ext cx="1268095" cy="1496060"/>
            </a:xfrm>
            <a:custGeom>
              <a:avLst/>
              <a:gdLst/>
              <a:ahLst/>
              <a:cxnLst/>
              <a:rect l="l" t="t" r="r" b="b"/>
              <a:pathLst>
                <a:path w="1268095" h="1496059">
                  <a:moveTo>
                    <a:pt x="342760" y="1177531"/>
                  </a:moveTo>
                  <a:lnTo>
                    <a:pt x="187845" y="1125499"/>
                  </a:lnTo>
                  <a:lnTo>
                    <a:pt x="179438" y="1134770"/>
                  </a:lnTo>
                  <a:lnTo>
                    <a:pt x="170078" y="1145082"/>
                  </a:lnTo>
                  <a:lnTo>
                    <a:pt x="0" y="1341450"/>
                  </a:lnTo>
                  <a:lnTo>
                    <a:pt x="128371" y="1495577"/>
                  </a:lnTo>
                  <a:lnTo>
                    <a:pt x="178841" y="1418869"/>
                  </a:lnTo>
                  <a:lnTo>
                    <a:pt x="192862" y="1408988"/>
                  </a:lnTo>
                  <a:lnTo>
                    <a:pt x="281584" y="1267079"/>
                  </a:lnTo>
                  <a:lnTo>
                    <a:pt x="332625" y="1192364"/>
                  </a:lnTo>
                  <a:lnTo>
                    <a:pt x="342760" y="1177531"/>
                  </a:lnTo>
                  <a:close/>
                </a:path>
                <a:path w="1268095" h="1496059">
                  <a:moveTo>
                    <a:pt x="1267523" y="5562"/>
                  </a:moveTo>
                  <a:lnTo>
                    <a:pt x="1242974" y="0"/>
                  </a:lnTo>
                  <a:lnTo>
                    <a:pt x="1241336" y="17030"/>
                  </a:lnTo>
                  <a:lnTo>
                    <a:pt x="1239710" y="23926"/>
                  </a:lnTo>
                  <a:lnTo>
                    <a:pt x="1219288" y="58394"/>
                  </a:lnTo>
                  <a:lnTo>
                    <a:pt x="1207858" y="78701"/>
                  </a:lnTo>
                  <a:lnTo>
                    <a:pt x="1203769" y="90944"/>
                  </a:lnTo>
                  <a:lnTo>
                    <a:pt x="1204595" y="97078"/>
                  </a:lnTo>
                  <a:lnTo>
                    <a:pt x="1209484" y="102057"/>
                  </a:lnTo>
                  <a:lnTo>
                    <a:pt x="1221333" y="107416"/>
                  </a:lnTo>
                  <a:lnTo>
                    <a:pt x="1232763" y="118910"/>
                  </a:lnTo>
                  <a:lnTo>
                    <a:pt x="1234808" y="125425"/>
                  </a:lnTo>
                  <a:lnTo>
                    <a:pt x="1233995" y="131546"/>
                  </a:lnTo>
                  <a:lnTo>
                    <a:pt x="1229093" y="136906"/>
                  </a:lnTo>
                  <a:lnTo>
                    <a:pt x="1224597" y="140360"/>
                  </a:lnTo>
                  <a:lnTo>
                    <a:pt x="1211122" y="140360"/>
                  </a:lnTo>
                  <a:lnTo>
                    <a:pt x="1200912" y="141503"/>
                  </a:lnTo>
                  <a:lnTo>
                    <a:pt x="1193977" y="144576"/>
                  </a:lnTo>
                  <a:lnTo>
                    <a:pt x="1190294" y="149936"/>
                  </a:lnTo>
                  <a:lnTo>
                    <a:pt x="1187843" y="161810"/>
                  </a:lnTo>
                  <a:lnTo>
                    <a:pt x="1189482" y="170611"/>
                  </a:lnTo>
                  <a:lnTo>
                    <a:pt x="1196416" y="191287"/>
                  </a:lnTo>
                  <a:lnTo>
                    <a:pt x="1196416" y="205473"/>
                  </a:lnTo>
                  <a:lnTo>
                    <a:pt x="1194790" y="218490"/>
                  </a:lnTo>
                  <a:lnTo>
                    <a:pt x="1188669" y="232270"/>
                  </a:lnTo>
                  <a:lnTo>
                    <a:pt x="1185595" y="240982"/>
                  </a:lnTo>
                  <a:lnTo>
                    <a:pt x="1195222" y="243649"/>
                  </a:lnTo>
                  <a:lnTo>
                    <a:pt x="1207960" y="214655"/>
                  </a:lnTo>
                  <a:lnTo>
                    <a:pt x="1218984" y="197802"/>
                  </a:lnTo>
                  <a:lnTo>
                    <a:pt x="1244714" y="171767"/>
                  </a:lnTo>
                  <a:lnTo>
                    <a:pt x="1257388" y="159893"/>
                  </a:lnTo>
                  <a:lnTo>
                    <a:pt x="1256969" y="139979"/>
                  </a:lnTo>
                  <a:lnTo>
                    <a:pt x="1252486" y="107048"/>
                  </a:lnTo>
                  <a:lnTo>
                    <a:pt x="1250429" y="66065"/>
                  </a:lnTo>
                  <a:lnTo>
                    <a:pt x="1254937" y="42697"/>
                  </a:lnTo>
                  <a:lnTo>
                    <a:pt x="1263497" y="18567"/>
                  </a:lnTo>
                  <a:lnTo>
                    <a:pt x="1267523" y="5562"/>
                  </a:lnTo>
                  <a:close/>
                </a:path>
              </a:pathLst>
            </a:custGeom>
            <a:solidFill>
              <a:srgbClr val="D7E3A3"/>
            </a:solidFill>
          </p:spPr>
          <p:txBody>
            <a:bodyPr wrap="square" lIns="0" tIns="0" rIns="0" bIns="0" rtlCol="0"/>
            <a:lstStyle/>
            <a:p>
              <a:endParaRPr/>
            </a:p>
          </p:txBody>
        </p:sp>
        <p:pic>
          <p:nvPicPr>
            <p:cNvPr id="29" name="object 29"/>
            <p:cNvPicPr/>
            <p:nvPr/>
          </p:nvPicPr>
          <p:blipFill>
            <a:blip r:embed="rId5" cstate="screen">
              <a:extLst>
                <a:ext uri="{28A0092B-C50C-407E-A947-70E740481C1C}">
                  <a14:useLocalDpi xmlns:a14="http://schemas.microsoft.com/office/drawing/2010/main"/>
                </a:ext>
              </a:extLst>
            </a:blip>
            <a:stretch>
              <a:fillRect/>
            </a:stretch>
          </p:blipFill>
          <p:spPr>
            <a:xfrm>
              <a:off x="9079656" y="5328162"/>
              <a:ext cx="87295" cy="206245"/>
            </a:xfrm>
            <a:prstGeom prst="rect">
              <a:avLst/>
            </a:prstGeom>
          </p:spPr>
        </p:pic>
        <p:sp>
          <p:nvSpPr>
            <p:cNvPr id="30" name="object 30"/>
            <p:cNvSpPr/>
            <p:nvPr/>
          </p:nvSpPr>
          <p:spPr>
            <a:xfrm>
              <a:off x="8905862" y="5323934"/>
              <a:ext cx="953769" cy="335280"/>
            </a:xfrm>
            <a:custGeom>
              <a:avLst/>
              <a:gdLst/>
              <a:ahLst/>
              <a:cxnLst/>
              <a:rect l="l" t="t" r="r" b="b"/>
              <a:pathLst>
                <a:path w="953770" h="335279">
                  <a:moveTo>
                    <a:pt x="100799" y="18542"/>
                  </a:moveTo>
                  <a:lnTo>
                    <a:pt x="82092" y="13335"/>
                  </a:lnTo>
                  <a:lnTo>
                    <a:pt x="33489" y="2222"/>
                  </a:lnTo>
                  <a:lnTo>
                    <a:pt x="21412" y="0"/>
                  </a:lnTo>
                  <a:lnTo>
                    <a:pt x="8445" y="92113"/>
                  </a:lnTo>
                  <a:lnTo>
                    <a:pt x="533" y="188620"/>
                  </a:lnTo>
                  <a:lnTo>
                    <a:pt x="0" y="203911"/>
                  </a:lnTo>
                  <a:lnTo>
                    <a:pt x="2641" y="214972"/>
                  </a:lnTo>
                  <a:lnTo>
                    <a:pt x="18986" y="245567"/>
                  </a:lnTo>
                  <a:lnTo>
                    <a:pt x="35331" y="270344"/>
                  </a:lnTo>
                  <a:lnTo>
                    <a:pt x="42189" y="289864"/>
                  </a:lnTo>
                  <a:lnTo>
                    <a:pt x="43230" y="300926"/>
                  </a:lnTo>
                  <a:lnTo>
                    <a:pt x="39027" y="318960"/>
                  </a:lnTo>
                  <a:lnTo>
                    <a:pt x="54737" y="325081"/>
                  </a:lnTo>
                  <a:lnTo>
                    <a:pt x="86055" y="335153"/>
                  </a:lnTo>
                  <a:lnTo>
                    <a:pt x="82308" y="309435"/>
                  </a:lnTo>
                  <a:lnTo>
                    <a:pt x="83223" y="273088"/>
                  </a:lnTo>
                  <a:lnTo>
                    <a:pt x="66433" y="243979"/>
                  </a:lnTo>
                  <a:lnTo>
                    <a:pt x="55372" y="226580"/>
                  </a:lnTo>
                  <a:lnTo>
                    <a:pt x="50622" y="211289"/>
                  </a:lnTo>
                  <a:lnTo>
                    <a:pt x="49568" y="188620"/>
                  </a:lnTo>
                  <a:lnTo>
                    <a:pt x="49568" y="117957"/>
                  </a:lnTo>
                  <a:lnTo>
                    <a:pt x="56426" y="73139"/>
                  </a:lnTo>
                  <a:lnTo>
                    <a:pt x="61696" y="58889"/>
                  </a:lnTo>
                  <a:lnTo>
                    <a:pt x="74358" y="40449"/>
                  </a:lnTo>
                  <a:lnTo>
                    <a:pt x="100799" y="18542"/>
                  </a:lnTo>
                  <a:close/>
                </a:path>
                <a:path w="953770" h="335279">
                  <a:moveTo>
                    <a:pt x="953490" y="32981"/>
                  </a:moveTo>
                  <a:lnTo>
                    <a:pt x="898042" y="46380"/>
                  </a:lnTo>
                  <a:lnTo>
                    <a:pt x="854341" y="71653"/>
                  </a:lnTo>
                  <a:lnTo>
                    <a:pt x="821258" y="97320"/>
                  </a:lnTo>
                  <a:lnTo>
                    <a:pt x="784504" y="140208"/>
                  </a:lnTo>
                  <a:lnTo>
                    <a:pt x="771766" y="169202"/>
                  </a:lnTo>
                  <a:lnTo>
                    <a:pt x="787057" y="173431"/>
                  </a:lnTo>
                  <a:lnTo>
                    <a:pt x="795426" y="160121"/>
                  </a:lnTo>
                  <a:lnTo>
                    <a:pt x="808075" y="149783"/>
                  </a:lnTo>
                  <a:lnTo>
                    <a:pt x="818299" y="145961"/>
                  </a:lnTo>
                  <a:lnTo>
                    <a:pt x="833005" y="145186"/>
                  </a:lnTo>
                  <a:lnTo>
                    <a:pt x="855865" y="147104"/>
                  </a:lnTo>
                  <a:lnTo>
                    <a:pt x="860767" y="145961"/>
                  </a:lnTo>
                  <a:lnTo>
                    <a:pt x="870572" y="132930"/>
                  </a:lnTo>
                  <a:lnTo>
                    <a:pt x="877925" y="119900"/>
                  </a:lnTo>
                  <a:lnTo>
                    <a:pt x="886104" y="110718"/>
                  </a:lnTo>
                  <a:lnTo>
                    <a:pt x="900798" y="104597"/>
                  </a:lnTo>
                  <a:lnTo>
                    <a:pt x="911415" y="102298"/>
                  </a:lnTo>
                  <a:lnTo>
                    <a:pt x="920813" y="101523"/>
                  </a:lnTo>
                  <a:lnTo>
                    <a:pt x="924483" y="99225"/>
                  </a:lnTo>
                  <a:lnTo>
                    <a:pt x="933056" y="91186"/>
                  </a:lnTo>
                  <a:lnTo>
                    <a:pt x="941235" y="76644"/>
                  </a:lnTo>
                  <a:lnTo>
                    <a:pt x="953084" y="46380"/>
                  </a:lnTo>
                  <a:lnTo>
                    <a:pt x="953490" y="32981"/>
                  </a:lnTo>
                  <a:close/>
                </a:path>
              </a:pathLst>
            </a:custGeom>
            <a:solidFill>
              <a:srgbClr val="D7E3A3"/>
            </a:solidFill>
          </p:spPr>
          <p:txBody>
            <a:bodyPr wrap="square" lIns="0" tIns="0" rIns="0" bIns="0" rtlCol="0"/>
            <a:lstStyle/>
            <a:p>
              <a:endParaRPr/>
            </a:p>
          </p:txBody>
        </p:sp>
        <p:pic>
          <p:nvPicPr>
            <p:cNvPr id="31" name="object 31"/>
            <p:cNvPicPr/>
            <p:nvPr/>
          </p:nvPicPr>
          <p:blipFill>
            <a:blip r:embed="rId6" cstate="screen">
              <a:extLst>
                <a:ext uri="{28A0092B-C50C-407E-A947-70E740481C1C}">
                  <a14:useLocalDpi xmlns:a14="http://schemas.microsoft.com/office/drawing/2010/main"/>
                </a:ext>
              </a:extLst>
            </a:blip>
            <a:stretch>
              <a:fillRect/>
            </a:stretch>
          </p:blipFill>
          <p:spPr>
            <a:xfrm>
              <a:off x="9756025" y="5073831"/>
              <a:ext cx="144121" cy="180193"/>
            </a:xfrm>
            <a:prstGeom prst="rect">
              <a:avLst/>
            </a:prstGeom>
          </p:spPr>
        </p:pic>
        <p:pic>
          <p:nvPicPr>
            <p:cNvPr id="32" name="object 32"/>
            <p:cNvPicPr/>
            <p:nvPr/>
          </p:nvPicPr>
          <p:blipFill>
            <a:blip r:embed="rId7" cstate="screen">
              <a:extLst>
                <a:ext uri="{28A0092B-C50C-407E-A947-70E740481C1C}">
                  <a14:useLocalDpi xmlns:a14="http://schemas.microsoft.com/office/drawing/2010/main"/>
                </a:ext>
              </a:extLst>
            </a:blip>
            <a:stretch>
              <a:fillRect/>
            </a:stretch>
          </p:blipFill>
          <p:spPr>
            <a:xfrm>
              <a:off x="8622443" y="5896535"/>
              <a:ext cx="365727" cy="240631"/>
            </a:xfrm>
            <a:prstGeom prst="rect">
              <a:avLst/>
            </a:prstGeom>
          </p:spPr>
        </p:pic>
        <p:sp>
          <p:nvSpPr>
            <p:cNvPr id="33" name="object 33"/>
            <p:cNvSpPr/>
            <p:nvPr/>
          </p:nvSpPr>
          <p:spPr>
            <a:xfrm>
              <a:off x="8622443" y="5896535"/>
              <a:ext cx="365760" cy="240665"/>
            </a:xfrm>
            <a:custGeom>
              <a:avLst/>
              <a:gdLst/>
              <a:ahLst/>
              <a:cxnLst/>
              <a:rect l="l" t="t" r="r" b="b"/>
              <a:pathLst>
                <a:path w="365759" h="240664">
                  <a:moveTo>
                    <a:pt x="269070" y="175523"/>
                  </a:moveTo>
                  <a:lnTo>
                    <a:pt x="112488" y="57212"/>
                  </a:lnTo>
                  <a:lnTo>
                    <a:pt x="43548" y="0"/>
                  </a:lnTo>
                  <a:lnTo>
                    <a:pt x="0" y="108970"/>
                  </a:lnTo>
                  <a:lnTo>
                    <a:pt x="50166" y="127022"/>
                  </a:lnTo>
                  <a:lnTo>
                    <a:pt x="305372" y="218914"/>
                  </a:lnTo>
                  <a:lnTo>
                    <a:pt x="365727" y="240631"/>
                  </a:lnTo>
                  <a:lnTo>
                    <a:pt x="269070" y="175523"/>
                  </a:lnTo>
                </a:path>
              </a:pathLst>
            </a:custGeom>
            <a:ln w="3175">
              <a:solidFill>
                <a:srgbClr val="FCF9FB"/>
              </a:solidFill>
            </a:ln>
          </p:spPr>
          <p:txBody>
            <a:bodyPr wrap="square" lIns="0" tIns="0" rIns="0" bIns="0" rtlCol="0"/>
            <a:lstStyle/>
            <a:p>
              <a:endParaRPr/>
            </a:p>
          </p:txBody>
        </p:sp>
        <p:pic>
          <p:nvPicPr>
            <p:cNvPr id="34" name="object 34"/>
            <p:cNvPicPr/>
            <p:nvPr/>
          </p:nvPicPr>
          <p:blipFill>
            <a:blip r:embed="rId8" cstate="screen">
              <a:extLst>
                <a:ext uri="{28A0092B-C50C-407E-A947-70E740481C1C}">
                  <a14:useLocalDpi xmlns:a14="http://schemas.microsoft.com/office/drawing/2010/main"/>
                </a:ext>
              </a:extLst>
            </a:blip>
            <a:stretch>
              <a:fillRect/>
            </a:stretch>
          </p:blipFill>
          <p:spPr>
            <a:xfrm>
              <a:off x="8619749" y="3307944"/>
              <a:ext cx="526308" cy="595824"/>
            </a:xfrm>
            <a:prstGeom prst="rect">
              <a:avLst/>
            </a:prstGeom>
          </p:spPr>
        </p:pic>
        <p:sp>
          <p:nvSpPr>
            <p:cNvPr id="35" name="object 35"/>
            <p:cNvSpPr/>
            <p:nvPr/>
          </p:nvSpPr>
          <p:spPr>
            <a:xfrm>
              <a:off x="8619749" y="3307944"/>
              <a:ext cx="526415" cy="596265"/>
            </a:xfrm>
            <a:custGeom>
              <a:avLst/>
              <a:gdLst/>
              <a:ahLst/>
              <a:cxnLst/>
              <a:rect l="l" t="t" r="r" b="b"/>
              <a:pathLst>
                <a:path w="526415" h="596264">
                  <a:moveTo>
                    <a:pt x="273133" y="391621"/>
                  </a:moveTo>
                  <a:lnTo>
                    <a:pt x="300315" y="354826"/>
                  </a:lnTo>
                  <a:lnTo>
                    <a:pt x="342785" y="299299"/>
                  </a:lnTo>
                  <a:lnTo>
                    <a:pt x="415076" y="199721"/>
                  </a:lnTo>
                  <a:lnTo>
                    <a:pt x="508612" y="76238"/>
                  </a:lnTo>
                  <a:lnTo>
                    <a:pt x="523722" y="56291"/>
                  </a:lnTo>
                  <a:lnTo>
                    <a:pt x="526308" y="44469"/>
                  </a:lnTo>
                  <a:lnTo>
                    <a:pt x="451546" y="0"/>
                  </a:lnTo>
                  <a:lnTo>
                    <a:pt x="418762" y="18564"/>
                  </a:lnTo>
                  <a:lnTo>
                    <a:pt x="351769" y="56867"/>
                  </a:lnTo>
                  <a:lnTo>
                    <a:pt x="238034" y="120635"/>
                  </a:lnTo>
                  <a:lnTo>
                    <a:pt x="235710" y="122038"/>
                  </a:lnTo>
                  <a:lnTo>
                    <a:pt x="281624" y="179135"/>
                  </a:lnTo>
                  <a:lnTo>
                    <a:pt x="259395" y="190297"/>
                  </a:lnTo>
                  <a:lnTo>
                    <a:pt x="233919" y="241856"/>
                  </a:lnTo>
                  <a:lnTo>
                    <a:pt x="195313" y="285802"/>
                  </a:lnTo>
                  <a:lnTo>
                    <a:pt x="197795" y="309215"/>
                  </a:lnTo>
                  <a:lnTo>
                    <a:pt x="138142" y="381915"/>
                  </a:lnTo>
                  <a:lnTo>
                    <a:pt x="112530" y="396542"/>
                  </a:lnTo>
                  <a:lnTo>
                    <a:pt x="78207" y="397851"/>
                  </a:lnTo>
                  <a:lnTo>
                    <a:pt x="38993" y="353737"/>
                  </a:lnTo>
                  <a:lnTo>
                    <a:pt x="0" y="390113"/>
                  </a:lnTo>
                  <a:lnTo>
                    <a:pt x="6649" y="401841"/>
                  </a:lnTo>
                  <a:lnTo>
                    <a:pt x="20491" y="425505"/>
                  </a:lnTo>
                  <a:lnTo>
                    <a:pt x="89159" y="542967"/>
                  </a:lnTo>
                  <a:lnTo>
                    <a:pt x="120603" y="595824"/>
                  </a:lnTo>
                  <a:lnTo>
                    <a:pt x="132247" y="578296"/>
                  </a:lnTo>
                  <a:lnTo>
                    <a:pt x="204538" y="484466"/>
                  </a:lnTo>
                  <a:lnTo>
                    <a:pt x="239490" y="437159"/>
                  </a:lnTo>
                  <a:lnTo>
                    <a:pt x="248599" y="424835"/>
                  </a:lnTo>
                  <a:lnTo>
                    <a:pt x="259636" y="409893"/>
                  </a:lnTo>
                  <a:lnTo>
                    <a:pt x="273133" y="391621"/>
                  </a:lnTo>
                </a:path>
              </a:pathLst>
            </a:custGeom>
            <a:ln w="3175">
              <a:solidFill>
                <a:srgbClr val="FCF9FB"/>
              </a:solidFill>
            </a:ln>
          </p:spPr>
          <p:txBody>
            <a:bodyPr wrap="square" lIns="0" tIns="0" rIns="0" bIns="0" rtlCol="0"/>
            <a:lstStyle/>
            <a:p>
              <a:endParaRPr/>
            </a:p>
          </p:txBody>
        </p:sp>
        <p:pic>
          <p:nvPicPr>
            <p:cNvPr id="36" name="object 36"/>
            <p:cNvPicPr/>
            <p:nvPr/>
          </p:nvPicPr>
          <p:blipFill>
            <a:blip r:embed="rId9" cstate="screen">
              <a:extLst>
                <a:ext uri="{28A0092B-C50C-407E-A947-70E740481C1C}">
                  <a14:useLocalDpi xmlns:a14="http://schemas.microsoft.com/office/drawing/2010/main"/>
                </a:ext>
              </a:extLst>
            </a:blip>
            <a:stretch>
              <a:fillRect/>
            </a:stretch>
          </p:blipFill>
          <p:spPr>
            <a:xfrm>
              <a:off x="8093810" y="4022424"/>
              <a:ext cx="317854" cy="319152"/>
            </a:xfrm>
            <a:prstGeom prst="rect">
              <a:avLst/>
            </a:prstGeom>
          </p:spPr>
        </p:pic>
        <p:sp>
          <p:nvSpPr>
            <p:cNvPr id="37" name="object 37"/>
            <p:cNvSpPr/>
            <p:nvPr/>
          </p:nvSpPr>
          <p:spPr>
            <a:xfrm>
              <a:off x="8093810" y="4022424"/>
              <a:ext cx="318135" cy="319405"/>
            </a:xfrm>
            <a:custGeom>
              <a:avLst/>
              <a:gdLst/>
              <a:ahLst/>
              <a:cxnLst/>
              <a:rect l="l" t="t" r="r" b="b"/>
              <a:pathLst>
                <a:path w="318134" h="319404">
                  <a:moveTo>
                    <a:pt x="317854" y="265730"/>
                  </a:moveTo>
                  <a:lnTo>
                    <a:pt x="75139" y="0"/>
                  </a:lnTo>
                  <a:lnTo>
                    <a:pt x="0" y="54239"/>
                  </a:lnTo>
                  <a:lnTo>
                    <a:pt x="12795" y="67997"/>
                  </a:lnTo>
                  <a:lnTo>
                    <a:pt x="48626" y="106541"/>
                  </a:lnTo>
                  <a:lnTo>
                    <a:pt x="55014" y="113242"/>
                  </a:lnTo>
                  <a:lnTo>
                    <a:pt x="186790" y="251479"/>
                  </a:lnTo>
                  <a:lnTo>
                    <a:pt x="296975" y="319152"/>
                  </a:lnTo>
                  <a:lnTo>
                    <a:pt x="317854" y="265730"/>
                  </a:lnTo>
                </a:path>
              </a:pathLst>
            </a:custGeom>
            <a:ln w="3175">
              <a:solidFill>
                <a:srgbClr val="FCF9FB"/>
              </a:solidFill>
            </a:ln>
          </p:spPr>
          <p:txBody>
            <a:bodyPr wrap="square" lIns="0" tIns="0" rIns="0" bIns="0" rtlCol="0"/>
            <a:lstStyle/>
            <a:p>
              <a:endParaRPr/>
            </a:p>
          </p:txBody>
        </p:sp>
        <p:pic>
          <p:nvPicPr>
            <p:cNvPr id="38" name="object 38"/>
            <p:cNvPicPr/>
            <p:nvPr/>
          </p:nvPicPr>
          <p:blipFill>
            <a:blip r:embed="rId10" cstate="screen">
              <a:extLst>
                <a:ext uri="{28A0092B-C50C-407E-A947-70E740481C1C}">
                  <a14:useLocalDpi xmlns:a14="http://schemas.microsoft.com/office/drawing/2010/main"/>
                </a:ext>
              </a:extLst>
            </a:blip>
            <a:stretch>
              <a:fillRect/>
            </a:stretch>
          </p:blipFill>
          <p:spPr>
            <a:xfrm>
              <a:off x="8235825" y="3949222"/>
              <a:ext cx="237092" cy="268253"/>
            </a:xfrm>
            <a:prstGeom prst="rect">
              <a:avLst/>
            </a:prstGeom>
          </p:spPr>
        </p:pic>
        <p:sp>
          <p:nvSpPr>
            <p:cNvPr id="39" name="object 39"/>
            <p:cNvSpPr/>
            <p:nvPr/>
          </p:nvSpPr>
          <p:spPr>
            <a:xfrm>
              <a:off x="8235825" y="3949222"/>
              <a:ext cx="237490" cy="268605"/>
            </a:xfrm>
            <a:custGeom>
              <a:avLst/>
              <a:gdLst/>
              <a:ahLst/>
              <a:cxnLst/>
              <a:rect l="l" t="t" r="r" b="b"/>
              <a:pathLst>
                <a:path w="237490" h="268604">
                  <a:moveTo>
                    <a:pt x="237092" y="228202"/>
                  </a:moveTo>
                  <a:lnTo>
                    <a:pt x="25192" y="0"/>
                  </a:lnTo>
                  <a:lnTo>
                    <a:pt x="13601" y="10250"/>
                  </a:lnTo>
                  <a:lnTo>
                    <a:pt x="0" y="21214"/>
                  </a:lnTo>
                  <a:lnTo>
                    <a:pt x="221385" y="268253"/>
                  </a:lnTo>
                  <a:lnTo>
                    <a:pt x="237092" y="228202"/>
                  </a:lnTo>
                </a:path>
              </a:pathLst>
            </a:custGeom>
            <a:ln w="3175">
              <a:solidFill>
                <a:srgbClr val="FCF9FB"/>
              </a:solidFill>
            </a:ln>
          </p:spPr>
          <p:txBody>
            <a:bodyPr wrap="square" lIns="0" tIns="0" rIns="0" bIns="0" rtlCol="0"/>
            <a:lstStyle/>
            <a:p>
              <a:endParaRPr/>
            </a:p>
          </p:txBody>
        </p:sp>
        <p:pic>
          <p:nvPicPr>
            <p:cNvPr id="40" name="object 40"/>
            <p:cNvPicPr/>
            <p:nvPr/>
          </p:nvPicPr>
          <p:blipFill>
            <a:blip r:embed="rId11" cstate="screen">
              <a:extLst>
                <a:ext uri="{28A0092B-C50C-407E-A947-70E740481C1C}">
                  <a14:useLocalDpi xmlns:a14="http://schemas.microsoft.com/office/drawing/2010/main"/>
                </a:ext>
              </a:extLst>
            </a:blip>
            <a:stretch>
              <a:fillRect/>
            </a:stretch>
          </p:blipFill>
          <p:spPr>
            <a:xfrm>
              <a:off x="10046004" y="6255867"/>
              <a:ext cx="648378" cy="456321"/>
            </a:xfrm>
            <a:prstGeom prst="rect">
              <a:avLst/>
            </a:prstGeom>
          </p:spPr>
        </p:pic>
        <p:pic>
          <p:nvPicPr>
            <p:cNvPr id="41" name="object 41"/>
            <p:cNvPicPr/>
            <p:nvPr/>
          </p:nvPicPr>
          <p:blipFill>
            <a:blip r:embed="rId12" cstate="screen">
              <a:extLst>
                <a:ext uri="{28A0092B-C50C-407E-A947-70E740481C1C}">
                  <a14:useLocalDpi xmlns:a14="http://schemas.microsoft.com/office/drawing/2010/main"/>
                </a:ext>
              </a:extLst>
            </a:blip>
            <a:stretch>
              <a:fillRect/>
            </a:stretch>
          </p:blipFill>
          <p:spPr>
            <a:xfrm>
              <a:off x="6519561" y="734626"/>
              <a:ext cx="8378775" cy="8784681"/>
            </a:xfrm>
            <a:prstGeom prst="rect">
              <a:avLst/>
            </a:prstGeom>
          </p:spPr>
        </p:pic>
        <p:pic>
          <p:nvPicPr>
            <p:cNvPr id="42" name="object 42"/>
            <p:cNvPicPr/>
            <p:nvPr/>
          </p:nvPicPr>
          <p:blipFill>
            <a:blip r:embed="rId13" cstate="screen">
              <a:extLst>
                <a:ext uri="{28A0092B-C50C-407E-A947-70E740481C1C}">
                  <a14:useLocalDpi xmlns:a14="http://schemas.microsoft.com/office/drawing/2010/main"/>
                </a:ext>
              </a:extLst>
            </a:blip>
            <a:stretch>
              <a:fillRect/>
            </a:stretch>
          </p:blipFill>
          <p:spPr>
            <a:xfrm>
              <a:off x="7022232" y="2273501"/>
              <a:ext cx="1883471" cy="1412773"/>
            </a:xfrm>
            <a:prstGeom prst="rect">
              <a:avLst/>
            </a:prstGeom>
          </p:spPr>
        </p:pic>
        <p:pic>
          <p:nvPicPr>
            <p:cNvPr id="43" name="object 43"/>
            <p:cNvPicPr/>
            <p:nvPr/>
          </p:nvPicPr>
          <p:blipFill>
            <a:blip r:embed="rId14" cstate="screen">
              <a:extLst>
                <a:ext uri="{28A0092B-C50C-407E-A947-70E740481C1C}">
                  <a14:useLocalDpi xmlns:a14="http://schemas.microsoft.com/office/drawing/2010/main"/>
                </a:ext>
              </a:extLst>
            </a:blip>
            <a:stretch>
              <a:fillRect/>
            </a:stretch>
          </p:blipFill>
          <p:spPr>
            <a:xfrm>
              <a:off x="9079656" y="5328162"/>
              <a:ext cx="87295" cy="206245"/>
            </a:xfrm>
            <a:prstGeom prst="rect">
              <a:avLst/>
            </a:prstGeom>
          </p:spPr>
        </p:pic>
        <p:pic>
          <p:nvPicPr>
            <p:cNvPr id="44" name="object 44"/>
            <p:cNvPicPr/>
            <p:nvPr/>
          </p:nvPicPr>
          <p:blipFill>
            <a:blip r:embed="rId15" cstate="screen">
              <a:extLst>
                <a:ext uri="{28A0092B-C50C-407E-A947-70E740481C1C}">
                  <a14:useLocalDpi xmlns:a14="http://schemas.microsoft.com/office/drawing/2010/main"/>
                </a:ext>
              </a:extLst>
            </a:blip>
            <a:stretch>
              <a:fillRect/>
            </a:stretch>
          </p:blipFill>
          <p:spPr>
            <a:xfrm>
              <a:off x="9668007" y="5073831"/>
              <a:ext cx="232138" cy="423530"/>
            </a:xfrm>
            <a:prstGeom prst="rect">
              <a:avLst/>
            </a:prstGeom>
          </p:spPr>
        </p:pic>
        <p:pic>
          <p:nvPicPr>
            <p:cNvPr id="45" name="object 45"/>
            <p:cNvPicPr/>
            <p:nvPr/>
          </p:nvPicPr>
          <p:blipFill>
            <a:blip r:embed="rId16" cstate="screen">
              <a:extLst>
                <a:ext uri="{28A0092B-C50C-407E-A947-70E740481C1C}">
                  <a14:useLocalDpi xmlns:a14="http://schemas.microsoft.com/office/drawing/2010/main"/>
                </a:ext>
              </a:extLst>
            </a:blip>
            <a:stretch>
              <a:fillRect/>
            </a:stretch>
          </p:blipFill>
          <p:spPr>
            <a:xfrm>
              <a:off x="8905868" y="5323934"/>
              <a:ext cx="100803" cy="335141"/>
            </a:xfrm>
            <a:prstGeom prst="rect">
              <a:avLst/>
            </a:prstGeom>
          </p:spPr>
        </p:pic>
        <p:pic>
          <p:nvPicPr>
            <p:cNvPr id="46" name="object 46"/>
            <p:cNvPicPr/>
            <p:nvPr/>
          </p:nvPicPr>
          <p:blipFill>
            <a:blip r:embed="rId17" cstate="screen">
              <a:extLst>
                <a:ext uri="{28A0092B-C50C-407E-A947-70E740481C1C}">
                  <a14:useLocalDpi xmlns:a14="http://schemas.microsoft.com/office/drawing/2010/main"/>
                </a:ext>
              </a:extLst>
            </a:blip>
            <a:stretch>
              <a:fillRect/>
            </a:stretch>
          </p:blipFill>
          <p:spPr>
            <a:xfrm>
              <a:off x="8482416" y="6323689"/>
              <a:ext cx="1016923" cy="645865"/>
            </a:xfrm>
            <a:prstGeom prst="rect">
              <a:avLst/>
            </a:prstGeom>
          </p:spPr>
        </p:pic>
        <p:pic>
          <p:nvPicPr>
            <p:cNvPr id="47" name="object 47"/>
            <p:cNvPicPr/>
            <p:nvPr/>
          </p:nvPicPr>
          <p:blipFill>
            <a:blip r:embed="rId18" cstate="screen">
              <a:extLst>
                <a:ext uri="{28A0092B-C50C-407E-A947-70E740481C1C}">
                  <a14:useLocalDpi xmlns:a14="http://schemas.microsoft.com/office/drawing/2010/main"/>
                </a:ext>
              </a:extLst>
            </a:blip>
            <a:stretch>
              <a:fillRect/>
            </a:stretch>
          </p:blipFill>
          <p:spPr>
            <a:xfrm>
              <a:off x="11631505" y="3395682"/>
              <a:ext cx="261102" cy="241008"/>
            </a:xfrm>
            <a:prstGeom prst="rect">
              <a:avLst/>
            </a:prstGeom>
          </p:spPr>
        </p:pic>
        <p:pic>
          <p:nvPicPr>
            <p:cNvPr id="48" name="object 48"/>
            <p:cNvPicPr/>
            <p:nvPr/>
          </p:nvPicPr>
          <p:blipFill>
            <a:blip r:embed="rId19" cstate="screen">
              <a:extLst>
                <a:ext uri="{28A0092B-C50C-407E-A947-70E740481C1C}">
                  <a14:useLocalDpi xmlns:a14="http://schemas.microsoft.com/office/drawing/2010/main"/>
                </a:ext>
              </a:extLst>
            </a:blip>
            <a:stretch>
              <a:fillRect/>
            </a:stretch>
          </p:blipFill>
          <p:spPr>
            <a:xfrm>
              <a:off x="11723393" y="2989601"/>
              <a:ext cx="595282" cy="612342"/>
            </a:xfrm>
            <a:prstGeom prst="rect">
              <a:avLst/>
            </a:prstGeom>
          </p:spPr>
        </p:pic>
        <p:sp>
          <p:nvSpPr>
            <p:cNvPr id="49" name="object 49"/>
            <p:cNvSpPr/>
            <p:nvPr/>
          </p:nvSpPr>
          <p:spPr>
            <a:xfrm>
              <a:off x="7702870" y="4916572"/>
              <a:ext cx="12700" cy="13335"/>
            </a:xfrm>
            <a:custGeom>
              <a:avLst/>
              <a:gdLst/>
              <a:ahLst/>
              <a:cxnLst/>
              <a:rect l="l" t="t" r="r" b="b"/>
              <a:pathLst>
                <a:path w="12700" h="13335">
                  <a:moveTo>
                    <a:pt x="0" y="0"/>
                  </a:moveTo>
                  <a:lnTo>
                    <a:pt x="12240" y="12910"/>
                  </a:lnTo>
                  <a:lnTo>
                    <a:pt x="3842" y="1329"/>
                  </a:lnTo>
                  <a:lnTo>
                    <a:pt x="0" y="0"/>
                  </a:lnTo>
                  <a:close/>
                </a:path>
              </a:pathLst>
            </a:custGeom>
            <a:solidFill>
              <a:srgbClr val="165313"/>
            </a:solidFill>
          </p:spPr>
          <p:txBody>
            <a:bodyPr wrap="square" lIns="0" tIns="0" rIns="0" bIns="0" rtlCol="0"/>
            <a:lstStyle/>
            <a:p>
              <a:endParaRPr/>
            </a:p>
          </p:txBody>
        </p:sp>
        <p:sp>
          <p:nvSpPr>
            <p:cNvPr id="50" name="object 50"/>
            <p:cNvSpPr/>
            <p:nvPr/>
          </p:nvSpPr>
          <p:spPr>
            <a:xfrm>
              <a:off x="7702870" y="4916572"/>
              <a:ext cx="12700" cy="13335"/>
            </a:xfrm>
            <a:custGeom>
              <a:avLst/>
              <a:gdLst/>
              <a:ahLst/>
              <a:cxnLst/>
              <a:rect l="l" t="t" r="r" b="b"/>
              <a:pathLst>
                <a:path w="12700" h="13335">
                  <a:moveTo>
                    <a:pt x="0" y="0"/>
                  </a:moveTo>
                  <a:lnTo>
                    <a:pt x="12240" y="12910"/>
                  </a:lnTo>
                  <a:lnTo>
                    <a:pt x="3842" y="1329"/>
                  </a:lnTo>
                  <a:lnTo>
                    <a:pt x="0" y="0"/>
                  </a:lnTo>
                  <a:close/>
                </a:path>
              </a:pathLst>
            </a:custGeom>
            <a:solidFill>
              <a:srgbClr val="C5E197"/>
            </a:solidFill>
          </p:spPr>
          <p:txBody>
            <a:bodyPr wrap="square" lIns="0" tIns="0" rIns="0" bIns="0" rtlCol="0"/>
            <a:lstStyle/>
            <a:p>
              <a:endParaRPr/>
            </a:p>
          </p:txBody>
        </p:sp>
        <p:pic>
          <p:nvPicPr>
            <p:cNvPr id="51" name="object 51"/>
            <p:cNvPicPr/>
            <p:nvPr/>
          </p:nvPicPr>
          <p:blipFill>
            <a:blip r:embed="rId20" cstate="screen">
              <a:extLst>
                <a:ext uri="{28A0092B-C50C-407E-A947-70E740481C1C}">
                  <a14:useLocalDpi xmlns:a14="http://schemas.microsoft.com/office/drawing/2010/main"/>
                </a:ext>
              </a:extLst>
            </a:blip>
            <a:stretch>
              <a:fillRect/>
            </a:stretch>
          </p:blipFill>
          <p:spPr>
            <a:xfrm>
              <a:off x="6615889" y="1597134"/>
              <a:ext cx="8344207" cy="7804122"/>
            </a:xfrm>
            <a:prstGeom prst="rect">
              <a:avLst/>
            </a:prstGeom>
          </p:spPr>
        </p:pic>
        <p:pic>
          <p:nvPicPr>
            <p:cNvPr id="52" name="object 52"/>
            <p:cNvPicPr/>
            <p:nvPr/>
          </p:nvPicPr>
          <p:blipFill>
            <a:blip r:embed="rId21" cstate="screen">
              <a:extLst>
                <a:ext uri="{28A0092B-C50C-407E-A947-70E740481C1C}">
                  <a14:useLocalDpi xmlns:a14="http://schemas.microsoft.com/office/drawing/2010/main"/>
                </a:ext>
              </a:extLst>
            </a:blip>
            <a:stretch>
              <a:fillRect/>
            </a:stretch>
          </p:blipFill>
          <p:spPr>
            <a:xfrm>
              <a:off x="8367805" y="3157720"/>
              <a:ext cx="544520" cy="264714"/>
            </a:xfrm>
            <a:prstGeom prst="rect">
              <a:avLst/>
            </a:prstGeom>
          </p:spPr>
        </p:pic>
        <p:pic>
          <p:nvPicPr>
            <p:cNvPr id="53" name="object 53"/>
            <p:cNvPicPr/>
            <p:nvPr/>
          </p:nvPicPr>
          <p:blipFill>
            <a:blip r:embed="rId22" cstate="screen">
              <a:extLst>
                <a:ext uri="{28A0092B-C50C-407E-A947-70E740481C1C}">
                  <a14:useLocalDpi xmlns:a14="http://schemas.microsoft.com/office/drawing/2010/main"/>
                </a:ext>
              </a:extLst>
            </a:blip>
            <a:stretch>
              <a:fillRect/>
            </a:stretch>
          </p:blipFill>
          <p:spPr>
            <a:xfrm>
              <a:off x="8158337" y="3919404"/>
              <a:ext cx="1086986" cy="791535"/>
            </a:xfrm>
            <a:prstGeom prst="rect">
              <a:avLst/>
            </a:prstGeom>
          </p:spPr>
        </p:pic>
        <p:pic>
          <p:nvPicPr>
            <p:cNvPr id="54" name="object 54"/>
            <p:cNvPicPr/>
            <p:nvPr/>
          </p:nvPicPr>
          <p:blipFill>
            <a:blip r:embed="rId23" cstate="screen">
              <a:extLst>
                <a:ext uri="{28A0092B-C50C-407E-A947-70E740481C1C}">
                  <a14:useLocalDpi xmlns:a14="http://schemas.microsoft.com/office/drawing/2010/main"/>
                </a:ext>
              </a:extLst>
            </a:blip>
            <a:stretch>
              <a:fillRect/>
            </a:stretch>
          </p:blipFill>
          <p:spPr>
            <a:xfrm>
              <a:off x="9122150" y="2637598"/>
              <a:ext cx="997525" cy="768983"/>
            </a:xfrm>
            <a:prstGeom prst="rect">
              <a:avLst/>
            </a:prstGeom>
          </p:spPr>
        </p:pic>
        <p:pic>
          <p:nvPicPr>
            <p:cNvPr id="55" name="object 55"/>
            <p:cNvPicPr/>
            <p:nvPr/>
          </p:nvPicPr>
          <p:blipFill>
            <a:blip r:embed="rId24" cstate="screen">
              <a:extLst>
                <a:ext uri="{28A0092B-C50C-407E-A947-70E740481C1C}">
                  <a14:useLocalDpi xmlns:a14="http://schemas.microsoft.com/office/drawing/2010/main"/>
                </a:ext>
              </a:extLst>
            </a:blip>
            <a:stretch>
              <a:fillRect/>
            </a:stretch>
          </p:blipFill>
          <p:spPr>
            <a:xfrm>
              <a:off x="10134482" y="2417677"/>
              <a:ext cx="1545939" cy="1113358"/>
            </a:xfrm>
            <a:prstGeom prst="rect">
              <a:avLst/>
            </a:prstGeom>
          </p:spPr>
        </p:pic>
        <p:pic>
          <p:nvPicPr>
            <p:cNvPr id="56" name="object 56"/>
            <p:cNvPicPr/>
            <p:nvPr/>
          </p:nvPicPr>
          <p:blipFill>
            <a:blip r:embed="rId25" cstate="screen">
              <a:extLst>
                <a:ext uri="{28A0092B-C50C-407E-A947-70E740481C1C}">
                  <a14:useLocalDpi xmlns:a14="http://schemas.microsoft.com/office/drawing/2010/main"/>
                </a:ext>
              </a:extLst>
            </a:blip>
            <a:stretch>
              <a:fillRect/>
            </a:stretch>
          </p:blipFill>
          <p:spPr>
            <a:xfrm>
              <a:off x="7353097" y="2458221"/>
              <a:ext cx="1559228" cy="1164961"/>
            </a:xfrm>
            <a:prstGeom prst="rect">
              <a:avLst/>
            </a:prstGeom>
          </p:spPr>
        </p:pic>
        <p:pic>
          <p:nvPicPr>
            <p:cNvPr id="57" name="object 57"/>
            <p:cNvPicPr/>
            <p:nvPr/>
          </p:nvPicPr>
          <p:blipFill>
            <a:blip r:embed="rId26" cstate="screen">
              <a:extLst>
                <a:ext uri="{28A0092B-C50C-407E-A947-70E740481C1C}">
                  <a14:useLocalDpi xmlns:a14="http://schemas.microsoft.com/office/drawing/2010/main"/>
                </a:ext>
              </a:extLst>
            </a:blip>
            <a:stretch>
              <a:fillRect/>
            </a:stretch>
          </p:blipFill>
          <p:spPr>
            <a:xfrm>
              <a:off x="13378331" y="2658014"/>
              <a:ext cx="1090881" cy="1169669"/>
            </a:xfrm>
            <a:prstGeom prst="rect">
              <a:avLst/>
            </a:prstGeom>
          </p:spPr>
        </p:pic>
        <p:pic>
          <p:nvPicPr>
            <p:cNvPr id="58" name="object 58"/>
            <p:cNvPicPr/>
            <p:nvPr/>
          </p:nvPicPr>
          <p:blipFill>
            <a:blip r:embed="rId27" cstate="screen">
              <a:extLst>
                <a:ext uri="{28A0092B-C50C-407E-A947-70E740481C1C}">
                  <a14:useLocalDpi xmlns:a14="http://schemas.microsoft.com/office/drawing/2010/main"/>
                </a:ext>
              </a:extLst>
            </a:blip>
            <a:stretch>
              <a:fillRect/>
            </a:stretch>
          </p:blipFill>
          <p:spPr>
            <a:xfrm>
              <a:off x="10094094" y="2573158"/>
              <a:ext cx="507337" cy="390920"/>
            </a:xfrm>
            <a:prstGeom prst="rect">
              <a:avLst/>
            </a:prstGeom>
          </p:spPr>
        </p:pic>
        <p:pic>
          <p:nvPicPr>
            <p:cNvPr id="59" name="object 59"/>
            <p:cNvPicPr/>
            <p:nvPr/>
          </p:nvPicPr>
          <p:blipFill>
            <a:blip r:embed="rId28" cstate="screen">
              <a:extLst>
                <a:ext uri="{28A0092B-C50C-407E-A947-70E740481C1C}">
                  <a14:useLocalDpi xmlns:a14="http://schemas.microsoft.com/office/drawing/2010/main"/>
                </a:ext>
              </a:extLst>
            </a:blip>
            <a:stretch>
              <a:fillRect/>
            </a:stretch>
          </p:blipFill>
          <p:spPr>
            <a:xfrm>
              <a:off x="9925054" y="2662568"/>
              <a:ext cx="190046" cy="143807"/>
            </a:xfrm>
            <a:prstGeom prst="rect">
              <a:avLst/>
            </a:prstGeom>
          </p:spPr>
        </p:pic>
        <p:sp>
          <p:nvSpPr>
            <p:cNvPr id="60" name="object 60"/>
            <p:cNvSpPr/>
            <p:nvPr/>
          </p:nvSpPr>
          <p:spPr>
            <a:xfrm>
              <a:off x="10536728" y="805902"/>
              <a:ext cx="4274185" cy="5173980"/>
            </a:xfrm>
            <a:custGeom>
              <a:avLst/>
              <a:gdLst/>
              <a:ahLst/>
              <a:cxnLst/>
              <a:rect l="l" t="t" r="r" b="b"/>
              <a:pathLst>
                <a:path w="4274184" h="5173980">
                  <a:moveTo>
                    <a:pt x="0" y="0"/>
                  </a:moveTo>
                  <a:lnTo>
                    <a:pt x="23574" y="30669"/>
                  </a:lnTo>
                  <a:lnTo>
                    <a:pt x="47737" y="62078"/>
                  </a:lnTo>
                  <a:lnTo>
                    <a:pt x="72482" y="94216"/>
                  </a:lnTo>
                  <a:lnTo>
                    <a:pt x="97804" y="127074"/>
                  </a:lnTo>
                  <a:lnTo>
                    <a:pt x="123695" y="160643"/>
                  </a:lnTo>
                  <a:lnTo>
                    <a:pt x="150152" y="194913"/>
                  </a:lnTo>
                  <a:lnTo>
                    <a:pt x="177168" y="229874"/>
                  </a:lnTo>
                  <a:lnTo>
                    <a:pt x="204737" y="265519"/>
                  </a:lnTo>
                  <a:lnTo>
                    <a:pt x="232853" y="301836"/>
                  </a:lnTo>
                  <a:lnTo>
                    <a:pt x="261511" y="338818"/>
                  </a:lnTo>
                  <a:lnTo>
                    <a:pt x="290704" y="376453"/>
                  </a:lnTo>
                  <a:lnTo>
                    <a:pt x="320428" y="414734"/>
                  </a:lnTo>
                  <a:lnTo>
                    <a:pt x="350676" y="453651"/>
                  </a:lnTo>
                  <a:lnTo>
                    <a:pt x="381442" y="493194"/>
                  </a:lnTo>
                  <a:lnTo>
                    <a:pt x="412721" y="533354"/>
                  </a:lnTo>
                  <a:lnTo>
                    <a:pt x="444507" y="574122"/>
                  </a:lnTo>
                  <a:lnTo>
                    <a:pt x="476794" y="615488"/>
                  </a:lnTo>
                  <a:lnTo>
                    <a:pt x="509576" y="657443"/>
                  </a:lnTo>
                  <a:lnTo>
                    <a:pt x="542848" y="699977"/>
                  </a:lnTo>
                  <a:lnTo>
                    <a:pt x="576603" y="743082"/>
                  </a:lnTo>
                  <a:lnTo>
                    <a:pt x="610837" y="786748"/>
                  </a:lnTo>
                  <a:lnTo>
                    <a:pt x="645542" y="830965"/>
                  </a:lnTo>
                  <a:lnTo>
                    <a:pt x="680714" y="875725"/>
                  </a:lnTo>
                  <a:lnTo>
                    <a:pt x="716347" y="921017"/>
                  </a:lnTo>
                  <a:lnTo>
                    <a:pt x="752434" y="966833"/>
                  </a:lnTo>
                  <a:lnTo>
                    <a:pt x="788970" y="1013163"/>
                  </a:lnTo>
                  <a:lnTo>
                    <a:pt x="825949" y="1059997"/>
                  </a:lnTo>
                  <a:lnTo>
                    <a:pt x="863366" y="1107327"/>
                  </a:lnTo>
                  <a:lnTo>
                    <a:pt x="902904" y="1157309"/>
                  </a:lnTo>
                  <a:lnTo>
                    <a:pt x="941960" y="1206678"/>
                  </a:lnTo>
                  <a:lnTo>
                    <a:pt x="980543" y="1255447"/>
                  </a:lnTo>
                  <a:lnTo>
                    <a:pt x="1018668" y="1303630"/>
                  </a:lnTo>
                  <a:lnTo>
                    <a:pt x="1056345" y="1351238"/>
                  </a:lnTo>
                  <a:lnTo>
                    <a:pt x="1093586" y="1398284"/>
                  </a:lnTo>
                  <a:lnTo>
                    <a:pt x="1130402" y="1444783"/>
                  </a:lnTo>
                  <a:lnTo>
                    <a:pt x="1166807" y="1490745"/>
                  </a:lnTo>
                  <a:lnTo>
                    <a:pt x="1202811" y="1536185"/>
                  </a:lnTo>
                  <a:lnTo>
                    <a:pt x="1238427" y="1581115"/>
                  </a:lnTo>
                  <a:lnTo>
                    <a:pt x="1273666" y="1625548"/>
                  </a:lnTo>
                  <a:lnTo>
                    <a:pt x="1308540" y="1669497"/>
                  </a:lnTo>
                  <a:lnTo>
                    <a:pt x="1343061" y="1712975"/>
                  </a:lnTo>
                  <a:lnTo>
                    <a:pt x="1377240" y="1755994"/>
                  </a:lnTo>
                  <a:lnTo>
                    <a:pt x="1411090" y="1798568"/>
                  </a:lnTo>
                  <a:lnTo>
                    <a:pt x="1444622" y="1840709"/>
                  </a:lnTo>
                  <a:lnTo>
                    <a:pt x="1477849" y="1882430"/>
                  </a:lnTo>
                  <a:lnTo>
                    <a:pt x="1510781" y="1923745"/>
                  </a:lnTo>
                  <a:lnTo>
                    <a:pt x="1543431" y="1964665"/>
                  </a:lnTo>
                  <a:lnTo>
                    <a:pt x="1575811" y="2005204"/>
                  </a:lnTo>
                  <a:lnTo>
                    <a:pt x="1607932" y="2045375"/>
                  </a:lnTo>
                  <a:lnTo>
                    <a:pt x="1639806" y="2085191"/>
                  </a:lnTo>
                  <a:lnTo>
                    <a:pt x="1671445" y="2124663"/>
                  </a:lnTo>
                  <a:lnTo>
                    <a:pt x="1702861" y="2163807"/>
                  </a:lnTo>
                  <a:lnTo>
                    <a:pt x="1734066" y="2202633"/>
                  </a:lnTo>
                  <a:lnTo>
                    <a:pt x="1765071" y="2241155"/>
                  </a:lnTo>
                  <a:lnTo>
                    <a:pt x="1795888" y="2279386"/>
                  </a:lnTo>
                  <a:lnTo>
                    <a:pt x="1826530" y="2317339"/>
                  </a:lnTo>
                  <a:lnTo>
                    <a:pt x="1857008" y="2355026"/>
                  </a:lnTo>
                  <a:lnTo>
                    <a:pt x="1887333" y="2392461"/>
                  </a:lnTo>
                  <a:lnTo>
                    <a:pt x="1917518" y="2429657"/>
                  </a:lnTo>
                  <a:lnTo>
                    <a:pt x="1947574" y="2466625"/>
                  </a:lnTo>
                  <a:lnTo>
                    <a:pt x="1977513" y="2503380"/>
                  </a:lnTo>
                  <a:lnTo>
                    <a:pt x="2007348" y="2539933"/>
                  </a:lnTo>
                  <a:lnTo>
                    <a:pt x="2037089" y="2576299"/>
                  </a:lnTo>
                  <a:lnTo>
                    <a:pt x="2066749" y="2612489"/>
                  </a:lnTo>
                  <a:lnTo>
                    <a:pt x="2096339" y="2648516"/>
                  </a:lnTo>
                  <a:lnTo>
                    <a:pt x="2125871" y="2684394"/>
                  </a:lnTo>
                  <a:lnTo>
                    <a:pt x="2155358" y="2720135"/>
                  </a:lnTo>
                  <a:lnTo>
                    <a:pt x="2184810" y="2755753"/>
                  </a:lnTo>
                  <a:lnTo>
                    <a:pt x="2214241" y="2791259"/>
                  </a:lnTo>
                  <a:lnTo>
                    <a:pt x="2243660" y="2826667"/>
                  </a:lnTo>
                  <a:lnTo>
                    <a:pt x="2273082" y="2861990"/>
                  </a:lnTo>
                  <a:lnTo>
                    <a:pt x="2302516" y="2897241"/>
                  </a:lnTo>
                  <a:lnTo>
                    <a:pt x="2331975" y="2932432"/>
                  </a:lnTo>
                  <a:lnTo>
                    <a:pt x="2361471" y="2967577"/>
                  </a:lnTo>
                  <a:lnTo>
                    <a:pt x="2391016" y="3002687"/>
                  </a:lnTo>
                  <a:lnTo>
                    <a:pt x="2420621" y="3037777"/>
                  </a:lnTo>
                  <a:lnTo>
                    <a:pt x="2450298" y="3072859"/>
                  </a:lnTo>
                  <a:lnTo>
                    <a:pt x="2480060" y="3107945"/>
                  </a:lnTo>
                  <a:lnTo>
                    <a:pt x="2509917" y="3143049"/>
                  </a:lnTo>
                  <a:lnTo>
                    <a:pt x="2539882" y="3178184"/>
                  </a:lnTo>
                  <a:lnTo>
                    <a:pt x="2569967" y="3213362"/>
                  </a:lnTo>
                  <a:lnTo>
                    <a:pt x="2600183" y="3248597"/>
                  </a:lnTo>
                  <a:lnTo>
                    <a:pt x="2630542" y="3283900"/>
                  </a:lnTo>
                  <a:lnTo>
                    <a:pt x="2661056" y="3319286"/>
                  </a:lnTo>
                  <a:lnTo>
                    <a:pt x="2691736" y="3354766"/>
                  </a:lnTo>
                  <a:lnTo>
                    <a:pt x="2722596" y="3390354"/>
                  </a:lnTo>
                  <a:lnTo>
                    <a:pt x="2753646" y="3426063"/>
                  </a:lnTo>
                  <a:lnTo>
                    <a:pt x="2784898" y="3461906"/>
                  </a:lnTo>
                  <a:lnTo>
                    <a:pt x="2816364" y="3497894"/>
                  </a:lnTo>
                  <a:lnTo>
                    <a:pt x="2848056" y="3534042"/>
                  </a:lnTo>
                  <a:lnTo>
                    <a:pt x="2879985" y="3570362"/>
                  </a:lnTo>
                  <a:lnTo>
                    <a:pt x="2915130" y="3610234"/>
                  </a:lnTo>
                  <a:lnTo>
                    <a:pt x="2954194" y="3654484"/>
                  </a:lnTo>
                  <a:lnTo>
                    <a:pt x="2997139" y="3703101"/>
                  </a:lnTo>
                  <a:lnTo>
                    <a:pt x="3020056" y="3729043"/>
                  </a:lnTo>
                  <a:lnTo>
                    <a:pt x="3068752" y="3784187"/>
                  </a:lnTo>
                  <a:lnTo>
                    <a:pt x="3094523" y="3813385"/>
                  </a:lnTo>
                  <a:lnTo>
                    <a:pt x="3121235" y="3843666"/>
                  </a:lnTo>
                  <a:lnTo>
                    <a:pt x="3148884" y="3875028"/>
                  </a:lnTo>
                  <a:lnTo>
                    <a:pt x="3177465" y="3907469"/>
                  </a:lnTo>
                  <a:lnTo>
                    <a:pt x="3206973" y="3940988"/>
                  </a:lnTo>
                  <a:lnTo>
                    <a:pt x="3237404" y="3975583"/>
                  </a:lnTo>
                  <a:lnTo>
                    <a:pt x="3268753" y="4011253"/>
                  </a:lnTo>
                  <a:lnTo>
                    <a:pt x="3301015" y="4047996"/>
                  </a:lnTo>
                  <a:lnTo>
                    <a:pt x="3334185" y="4085811"/>
                  </a:lnTo>
                  <a:lnTo>
                    <a:pt x="3368259" y="4124695"/>
                  </a:lnTo>
                  <a:lnTo>
                    <a:pt x="3403231" y="4164649"/>
                  </a:lnTo>
                  <a:lnTo>
                    <a:pt x="3439097" y="4205669"/>
                  </a:lnTo>
                  <a:lnTo>
                    <a:pt x="3475853" y="4247755"/>
                  </a:lnTo>
                  <a:lnTo>
                    <a:pt x="3513492" y="4290905"/>
                  </a:lnTo>
                  <a:lnTo>
                    <a:pt x="3552012" y="4335117"/>
                  </a:lnTo>
                  <a:lnTo>
                    <a:pt x="3591406" y="4380390"/>
                  </a:lnTo>
                  <a:lnTo>
                    <a:pt x="3631670" y="4426723"/>
                  </a:lnTo>
                  <a:lnTo>
                    <a:pt x="3672799" y="4474113"/>
                  </a:lnTo>
                  <a:lnTo>
                    <a:pt x="3714789" y="4522560"/>
                  </a:lnTo>
                  <a:lnTo>
                    <a:pt x="3757634" y="4572061"/>
                  </a:lnTo>
                  <a:lnTo>
                    <a:pt x="3801330" y="4622615"/>
                  </a:lnTo>
                  <a:lnTo>
                    <a:pt x="3845873" y="4674222"/>
                  </a:lnTo>
                  <a:lnTo>
                    <a:pt x="3891257" y="4726878"/>
                  </a:lnTo>
                  <a:lnTo>
                    <a:pt x="3937477" y="4780583"/>
                  </a:lnTo>
                  <a:lnTo>
                    <a:pt x="3984529" y="4835335"/>
                  </a:lnTo>
                  <a:lnTo>
                    <a:pt x="4032408" y="4891132"/>
                  </a:lnTo>
                  <a:lnTo>
                    <a:pt x="4081109" y="4947974"/>
                  </a:lnTo>
                  <a:lnTo>
                    <a:pt x="4130628" y="5005858"/>
                  </a:lnTo>
                  <a:lnTo>
                    <a:pt x="4168846" y="5050592"/>
                  </a:lnTo>
                  <a:lnTo>
                    <a:pt x="4205489" y="5093532"/>
                  </a:lnTo>
                  <a:lnTo>
                    <a:pt x="4240468" y="5134565"/>
                  </a:lnTo>
                  <a:lnTo>
                    <a:pt x="4273691" y="5173580"/>
                  </a:lnTo>
                </a:path>
              </a:pathLst>
            </a:custGeom>
            <a:ln w="87955">
              <a:solidFill>
                <a:srgbClr val="135B13"/>
              </a:solidFill>
            </a:ln>
          </p:spPr>
          <p:txBody>
            <a:bodyPr wrap="square" lIns="0" tIns="0" rIns="0" bIns="0" rtlCol="0"/>
            <a:lstStyle/>
            <a:p>
              <a:endParaRPr/>
            </a:p>
          </p:txBody>
        </p:sp>
        <p:sp>
          <p:nvSpPr>
            <p:cNvPr id="61" name="object 61"/>
            <p:cNvSpPr/>
            <p:nvPr/>
          </p:nvSpPr>
          <p:spPr>
            <a:xfrm>
              <a:off x="10347388" y="622382"/>
              <a:ext cx="4643120" cy="5533390"/>
            </a:xfrm>
            <a:custGeom>
              <a:avLst/>
              <a:gdLst/>
              <a:ahLst/>
              <a:cxnLst/>
              <a:rect l="l" t="t" r="r" b="b"/>
              <a:pathLst>
                <a:path w="4643119" h="5533390">
                  <a:moveTo>
                    <a:pt x="423278" y="48577"/>
                  </a:moveTo>
                  <a:lnTo>
                    <a:pt x="48666" y="0"/>
                  </a:lnTo>
                  <a:lnTo>
                    <a:pt x="0" y="374573"/>
                  </a:lnTo>
                  <a:lnTo>
                    <a:pt x="423278" y="48577"/>
                  </a:lnTo>
                  <a:close/>
                </a:path>
                <a:path w="4643119" h="5533390">
                  <a:moveTo>
                    <a:pt x="4643069" y="5156873"/>
                  </a:moveTo>
                  <a:lnTo>
                    <a:pt x="4236186" y="5503126"/>
                  </a:lnTo>
                  <a:lnTo>
                    <a:pt x="4612703" y="5533390"/>
                  </a:lnTo>
                  <a:lnTo>
                    <a:pt x="4643069" y="5156873"/>
                  </a:lnTo>
                  <a:close/>
                </a:path>
              </a:pathLst>
            </a:custGeom>
            <a:solidFill>
              <a:srgbClr val="135B13"/>
            </a:solidFill>
          </p:spPr>
          <p:txBody>
            <a:bodyPr wrap="square" lIns="0" tIns="0" rIns="0" bIns="0" rtlCol="0"/>
            <a:lstStyle/>
            <a:p>
              <a:endParaRPr/>
            </a:p>
          </p:txBody>
        </p:sp>
        <p:sp>
          <p:nvSpPr>
            <p:cNvPr id="62" name="object 62"/>
            <p:cNvSpPr/>
            <p:nvPr/>
          </p:nvSpPr>
          <p:spPr>
            <a:xfrm>
              <a:off x="6474217" y="1971213"/>
              <a:ext cx="8126095" cy="5363845"/>
            </a:xfrm>
            <a:custGeom>
              <a:avLst/>
              <a:gdLst/>
              <a:ahLst/>
              <a:cxnLst/>
              <a:rect l="l" t="t" r="r" b="b"/>
              <a:pathLst>
                <a:path w="8126094" h="5363845">
                  <a:moveTo>
                    <a:pt x="0" y="0"/>
                  </a:moveTo>
                  <a:lnTo>
                    <a:pt x="66133" y="35084"/>
                  </a:lnTo>
                  <a:lnTo>
                    <a:pt x="100881" y="53234"/>
                  </a:lnTo>
                  <a:lnTo>
                    <a:pt x="136696" y="71774"/>
                  </a:lnTo>
                  <a:lnTo>
                    <a:pt x="173539" y="90691"/>
                  </a:lnTo>
                  <a:lnTo>
                    <a:pt x="211369" y="109972"/>
                  </a:lnTo>
                  <a:lnTo>
                    <a:pt x="250147" y="129605"/>
                  </a:lnTo>
                  <a:lnTo>
                    <a:pt x="289834" y="149577"/>
                  </a:lnTo>
                  <a:lnTo>
                    <a:pt x="330389" y="169876"/>
                  </a:lnTo>
                  <a:lnTo>
                    <a:pt x="371772" y="190490"/>
                  </a:lnTo>
                  <a:lnTo>
                    <a:pt x="413944" y="211407"/>
                  </a:lnTo>
                  <a:lnTo>
                    <a:pt x="456865" y="232613"/>
                  </a:lnTo>
                  <a:lnTo>
                    <a:pt x="500495" y="254096"/>
                  </a:lnTo>
                  <a:lnTo>
                    <a:pt x="544794" y="275845"/>
                  </a:lnTo>
                  <a:lnTo>
                    <a:pt x="589723" y="297846"/>
                  </a:lnTo>
                  <a:lnTo>
                    <a:pt x="635241" y="320087"/>
                  </a:lnTo>
                  <a:lnTo>
                    <a:pt x="681309" y="342556"/>
                  </a:lnTo>
                  <a:lnTo>
                    <a:pt x="727887" y="365240"/>
                  </a:lnTo>
                  <a:lnTo>
                    <a:pt x="774936" y="388127"/>
                  </a:lnTo>
                  <a:lnTo>
                    <a:pt x="822414" y="411204"/>
                  </a:lnTo>
                  <a:lnTo>
                    <a:pt x="870284" y="434460"/>
                  </a:lnTo>
                  <a:lnTo>
                    <a:pt x="918503" y="457881"/>
                  </a:lnTo>
                  <a:lnTo>
                    <a:pt x="967034" y="481455"/>
                  </a:lnTo>
                  <a:lnTo>
                    <a:pt x="1015836" y="505170"/>
                  </a:lnTo>
                  <a:lnTo>
                    <a:pt x="1064869" y="529014"/>
                  </a:lnTo>
                  <a:lnTo>
                    <a:pt x="1114094" y="552973"/>
                  </a:lnTo>
                  <a:lnTo>
                    <a:pt x="1163470" y="577036"/>
                  </a:lnTo>
                  <a:lnTo>
                    <a:pt x="1212959" y="601190"/>
                  </a:lnTo>
                  <a:lnTo>
                    <a:pt x="1262519" y="625422"/>
                  </a:lnTo>
                  <a:lnTo>
                    <a:pt x="1312111" y="649721"/>
                  </a:lnTo>
                  <a:lnTo>
                    <a:pt x="1361696" y="674074"/>
                  </a:lnTo>
                  <a:lnTo>
                    <a:pt x="1411233" y="698468"/>
                  </a:lnTo>
                  <a:lnTo>
                    <a:pt x="1460683" y="722891"/>
                  </a:lnTo>
                  <a:lnTo>
                    <a:pt x="1510006" y="747330"/>
                  </a:lnTo>
                  <a:lnTo>
                    <a:pt x="1559162" y="771774"/>
                  </a:lnTo>
                  <a:lnTo>
                    <a:pt x="1608112" y="796209"/>
                  </a:lnTo>
                  <a:lnTo>
                    <a:pt x="1656815" y="820624"/>
                  </a:lnTo>
                  <a:lnTo>
                    <a:pt x="1705231" y="845005"/>
                  </a:lnTo>
                  <a:lnTo>
                    <a:pt x="1753322" y="869341"/>
                  </a:lnTo>
                  <a:lnTo>
                    <a:pt x="1801046" y="893619"/>
                  </a:lnTo>
                  <a:lnTo>
                    <a:pt x="1848365" y="917827"/>
                  </a:lnTo>
                  <a:lnTo>
                    <a:pt x="1895238" y="941952"/>
                  </a:lnTo>
                  <a:lnTo>
                    <a:pt x="1941626" y="965981"/>
                  </a:lnTo>
                  <a:lnTo>
                    <a:pt x="1987488" y="989903"/>
                  </a:lnTo>
                  <a:lnTo>
                    <a:pt x="2032786" y="1013705"/>
                  </a:lnTo>
                  <a:lnTo>
                    <a:pt x="2077479" y="1037375"/>
                  </a:lnTo>
                  <a:lnTo>
                    <a:pt x="2121527" y="1060899"/>
                  </a:lnTo>
                  <a:lnTo>
                    <a:pt x="2193589" y="1099588"/>
                  </a:lnTo>
                  <a:lnTo>
                    <a:pt x="2263219" y="1137038"/>
                  </a:lnTo>
                  <a:lnTo>
                    <a:pt x="2330483" y="1173282"/>
                  </a:lnTo>
                  <a:lnTo>
                    <a:pt x="2395446" y="1208353"/>
                  </a:lnTo>
                  <a:lnTo>
                    <a:pt x="2458176" y="1242284"/>
                  </a:lnTo>
                  <a:lnTo>
                    <a:pt x="2518737" y="1275108"/>
                  </a:lnTo>
                  <a:lnTo>
                    <a:pt x="2577197" y="1306859"/>
                  </a:lnTo>
                  <a:lnTo>
                    <a:pt x="2633622" y="1337571"/>
                  </a:lnTo>
                  <a:lnTo>
                    <a:pt x="2688077" y="1367275"/>
                  </a:lnTo>
                  <a:lnTo>
                    <a:pt x="2740630" y="1396006"/>
                  </a:lnTo>
                  <a:lnTo>
                    <a:pt x="2791345" y="1423797"/>
                  </a:lnTo>
                  <a:lnTo>
                    <a:pt x="2840290" y="1450681"/>
                  </a:lnTo>
                  <a:lnTo>
                    <a:pt x="2887530" y="1476690"/>
                  </a:lnTo>
                  <a:lnTo>
                    <a:pt x="2933132" y="1501860"/>
                  </a:lnTo>
                  <a:lnTo>
                    <a:pt x="2977163" y="1526222"/>
                  </a:lnTo>
                  <a:lnTo>
                    <a:pt x="3019687" y="1549810"/>
                  </a:lnTo>
                  <a:lnTo>
                    <a:pt x="3060771" y="1572657"/>
                  </a:lnTo>
                  <a:lnTo>
                    <a:pt x="3100482" y="1594796"/>
                  </a:lnTo>
                  <a:lnTo>
                    <a:pt x="3138886" y="1616261"/>
                  </a:lnTo>
                  <a:lnTo>
                    <a:pt x="3176049" y="1637085"/>
                  </a:lnTo>
                  <a:lnTo>
                    <a:pt x="3212037" y="1657301"/>
                  </a:lnTo>
                  <a:lnTo>
                    <a:pt x="3246916" y="1676943"/>
                  </a:lnTo>
                  <a:lnTo>
                    <a:pt x="3280752" y="1696043"/>
                  </a:lnTo>
                  <a:lnTo>
                    <a:pt x="3345562" y="1732752"/>
                  </a:lnTo>
                  <a:lnTo>
                    <a:pt x="3406997" y="1767694"/>
                  </a:lnTo>
                  <a:lnTo>
                    <a:pt x="3465586" y="1801135"/>
                  </a:lnTo>
                  <a:lnTo>
                    <a:pt x="3521857" y="1833341"/>
                  </a:lnTo>
                  <a:lnTo>
                    <a:pt x="3576342" y="1864579"/>
                  </a:lnTo>
                  <a:lnTo>
                    <a:pt x="3603080" y="1879917"/>
                  </a:lnTo>
                  <a:lnTo>
                    <a:pt x="3629569" y="1895113"/>
                  </a:lnTo>
                  <a:lnTo>
                    <a:pt x="3682069" y="1925210"/>
                  </a:lnTo>
                  <a:lnTo>
                    <a:pt x="3734370" y="1955136"/>
                  </a:lnTo>
                  <a:lnTo>
                    <a:pt x="3787002" y="1985157"/>
                  </a:lnTo>
                  <a:lnTo>
                    <a:pt x="3840494" y="2015538"/>
                  </a:lnTo>
                  <a:lnTo>
                    <a:pt x="3895377" y="2046546"/>
                  </a:lnTo>
                  <a:lnTo>
                    <a:pt x="3952180" y="2078446"/>
                  </a:lnTo>
                  <a:lnTo>
                    <a:pt x="4011432" y="2111504"/>
                  </a:lnTo>
                  <a:lnTo>
                    <a:pt x="4073663" y="2145987"/>
                  </a:lnTo>
                  <a:lnTo>
                    <a:pt x="4139402" y="2182159"/>
                  </a:lnTo>
                  <a:lnTo>
                    <a:pt x="4173753" y="2200963"/>
                  </a:lnTo>
                  <a:lnTo>
                    <a:pt x="4209180" y="2220288"/>
                  </a:lnTo>
                  <a:lnTo>
                    <a:pt x="4245748" y="2240169"/>
                  </a:lnTo>
                  <a:lnTo>
                    <a:pt x="4283525" y="2260639"/>
                  </a:lnTo>
                  <a:lnTo>
                    <a:pt x="4322576" y="2281731"/>
                  </a:lnTo>
                  <a:lnTo>
                    <a:pt x="4362967" y="2303478"/>
                  </a:lnTo>
                  <a:lnTo>
                    <a:pt x="4404765" y="2325914"/>
                  </a:lnTo>
                  <a:lnTo>
                    <a:pt x="4448036" y="2349071"/>
                  </a:lnTo>
                  <a:lnTo>
                    <a:pt x="4492845" y="2372983"/>
                  </a:lnTo>
                  <a:lnTo>
                    <a:pt x="4539261" y="2397683"/>
                  </a:lnTo>
                  <a:lnTo>
                    <a:pt x="4587347" y="2423205"/>
                  </a:lnTo>
                  <a:lnTo>
                    <a:pt x="4637171" y="2449581"/>
                  </a:lnTo>
                  <a:lnTo>
                    <a:pt x="4688799" y="2476846"/>
                  </a:lnTo>
                  <a:lnTo>
                    <a:pt x="4708286" y="2487206"/>
                  </a:lnTo>
                  <a:lnTo>
                    <a:pt x="4751187" y="2510465"/>
                  </a:lnTo>
                  <a:lnTo>
                    <a:pt x="4799167" y="2536993"/>
                  </a:lnTo>
                  <a:lnTo>
                    <a:pt x="4852039" y="2566650"/>
                  </a:lnTo>
                  <a:lnTo>
                    <a:pt x="4909616" y="2599297"/>
                  </a:lnTo>
                  <a:lnTo>
                    <a:pt x="4971711" y="2634793"/>
                  </a:lnTo>
                  <a:lnTo>
                    <a:pt x="5038137" y="2673000"/>
                  </a:lnTo>
                  <a:lnTo>
                    <a:pt x="5072916" y="2693076"/>
                  </a:lnTo>
                  <a:lnTo>
                    <a:pt x="5108707" y="2713777"/>
                  </a:lnTo>
                  <a:lnTo>
                    <a:pt x="5145487" y="2735085"/>
                  </a:lnTo>
                  <a:lnTo>
                    <a:pt x="5183234" y="2756984"/>
                  </a:lnTo>
                  <a:lnTo>
                    <a:pt x="5221923" y="2779455"/>
                  </a:lnTo>
                  <a:lnTo>
                    <a:pt x="5261530" y="2802482"/>
                  </a:lnTo>
                  <a:lnTo>
                    <a:pt x="5302034" y="2826046"/>
                  </a:lnTo>
                  <a:lnTo>
                    <a:pt x="5343410" y="2850130"/>
                  </a:lnTo>
                  <a:lnTo>
                    <a:pt x="5385635" y="2874718"/>
                  </a:lnTo>
                  <a:lnTo>
                    <a:pt x="5428686" y="2899790"/>
                  </a:lnTo>
                  <a:lnTo>
                    <a:pt x="5472538" y="2925331"/>
                  </a:lnTo>
                  <a:lnTo>
                    <a:pt x="5517170" y="2951322"/>
                  </a:lnTo>
                  <a:lnTo>
                    <a:pt x="5562557" y="2977746"/>
                  </a:lnTo>
                  <a:lnTo>
                    <a:pt x="5608676" y="3004585"/>
                  </a:lnTo>
                  <a:lnTo>
                    <a:pt x="5655504" y="3031822"/>
                  </a:lnTo>
                  <a:lnTo>
                    <a:pt x="5703017" y="3059440"/>
                  </a:lnTo>
                  <a:lnTo>
                    <a:pt x="5751192" y="3087421"/>
                  </a:lnTo>
                  <a:lnTo>
                    <a:pt x="5800006" y="3115747"/>
                  </a:lnTo>
                  <a:lnTo>
                    <a:pt x="5849435" y="3144401"/>
                  </a:lnTo>
                  <a:lnTo>
                    <a:pt x="5899455" y="3173367"/>
                  </a:lnTo>
                  <a:lnTo>
                    <a:pt x="5950044" y="3202625"/>
                  </a:lnTo>
                  <a:lnTo>
                    <a:pt x="6001179" y="3232159"/>
                  </a:lnTo>
                  <a:lnTo>
                    <a:pt x="6052834" y="3261951"/>
                  </a:lnTo>
                  <a:lnTo>
                    <a:pt x="6104988" y="3291984"/>
                  </a:lnTo>
                  <a:lnTo>
                    <a:pt x="6157617" y="3322240"/>
                  </a:lnTo>
                  <a:lnTo>
                    <a:pt x="6210698" y="3352702"/>
                  </a:lnTo>
                  <a:lnTo>
                    <a:pt x="6264207" y="3383352"/>
                  </a:lnTo>
                  <a:lnTo>
                    <a:pt x="6318120" y="3414173"/>
                  </a:lnTo>
                  <a:lnTo>
                    <a:pt x="6372415" y="3445148"/>
                  </a:lnTo>
                  <a:lnTo>
                    <a:pt x="6427068" y="3476259"/>
                  </a:lnTo>
                  <a:lnTo>
                    <a:pt x="6482055" y="3507488"/>
                  </a:lnTo>
                  <a:lnTo>
                    <a:pt x="6537354" y="3538818"/>
                  </a:lnTo>
                  <a:lnTo>
                    <a:pt x="6592941" y="3570231"/>
                  </a:lnTo>
                  <a:lnTo>
                    <a:pt x="6648792" y="3601711"/>
                  </a:lnTo>
                  <a:lnTo>
                    <a:pt x="6704884" y="3633239"/>
                  </a:lnTo>
                  <a:lnTo>
                    <a:pt x="6761195" y="3664798"/>
                  </a:lnTo>
                  <a:lnTo>
                    <a:pt x="6817699" y="3696371"/>
                  </a:lnTo>
                  <a:lnTo>
                    <a:pt x="6874375" y="3727940"/>
                  </a:lnTo>
                  <a:lnTo>
                    <a:pt x="6931198" y="3759488"/>
                  </a:lnTo>
                  <a:lnTo>
                    <a:pt x="6988145" y="3790997"/>
                  </a:lnTo>
                  <a:lnTo>
                    <a:pt x="7045193" y="3822450"/>
                  </a:lnTo>
                  <a:lnTo>
                    <a:pt x="7102319" y="3853829"/>
                  </a:lnTo>
                  <a:lnTo>
                    <a:pt x="7159499" y="3885117"/>
                  </a:lnTo>
                  <a:lnTo>
                    <a:pt x="7175211" y="3895335"/>
                  </a:lnTo>
                  <a:lnTo>
                    <a:pt x="7211525" y="3927807"/>
                  </a:lnTo>
                  <a:lnTo>
                    <a:pt x="7253778" y="3975000"/>
                  </a:lnTo>
                  <a:lnTo>
                    <a:pt x="7301271" y="4035315"/>
                  </a:lnTo>
                  <a:lnTo>
                    <a:pt x="7326766" y="4069895"/>
                  </a:lnTo>
                  <a:lnTo>
                    <a:pt x="7353309" y="4107156"/>
                  </a:lnTo>
                  <a:lnTo>
                    <a:pt x="7380814" y="4146900"/>
                  </a:lnTo>
                  <a:lnTo>
                    <a:pt x="7409194" y="4188927"/>
                  </a:lnTo>
                  <a:lnTo>
                    <a:pt x="7438361" y="4233037"/>
                  </a:lnTo>
                  <a:lnTo>
                    <a:pt x="7468228" y="4279030"/>
                  </a:lnTo>
                  <a:lnTo>
                    <a:pt x="7498709" y="4326707"/>
                  </a:lnTo>
                  <a:lnTo>
                    <a:pt x="7529715" y="4375869"/>
                  </a:lnTo>
                  <a:lnTo>
                    <a:pt x="7561160" y="4426316"/>
                  </a:lnTo>
                  <a:lnTo>
                    <a:pt x="7592957" y="4477847"/>
                  </a:lnTo>
                  <a:lnTo>
                    <a:pt x="7625018" y="4530265"/>
                  </a:lnTo>
                  <a:lnTo>
                    <a:pt x="7657257" y="4583368"/>
                  </a:lnTo>
                  <a:lnTo>
                    <a:pt x="7689586" y="4636958"/>
                  </a:lnTo>
                  <a:lnTo>
                    <a:pt x="7721918" y="4690835"/>
                  </a:lnTo>
                  <a:lnTo>
                    <a:pt x="7754165" y="4744799"/>
                  </a:lnTo>
                  <a:lnTo>
                    <a:pt x="7786242" y="4798651"/>
                  </a:lnTo>
                  <a:lnTo>
                    <a:pt x="7818060" y="4852190"/>
                  </a:lnTo>
                  <a:lnTo>
                    <a:pt x="7849532" y="4905219"/>
                  </a:lnTo>
                  <a:lnTo>
                    <a:pt x="7880572" y="4957536"/>
                  </a:lnTo>
                  <a:lnTo>
                    <a:pt x="7911092" y="5008942"/>
                  </a:lnTo>
                  <a:lnTo>
                    <a:pt x="7941005" y="5059238"/>
                  </a:lnTo>
                  <a:lnTo>
                    <a:pt x="7970223" y="5108225"/>
                  </a:lnTo>
                  <a:lnTo>
                    <a:pt x="7998661" y="5155702"/>
                  </a:lnTo>
                  <a:lnTo>
                    <a:pt x="8026229" y="5201470"/>
                  </a:lnTo>
                  <a:lnTo>
                    <a:pt x="8052843" y="5245329"/>
                  </a:lnTo>
                  <a:lnTo>
                    <a:pt x="8078413" y="5287080"/>
                  </a:lnTo>
                  <a:lnTo>
                    <a:pt x="8102853" y="5326523"/>
                  </a:lnTo>
                  <a:lnTo>
                    <a:pt x="8126077" y="5363459"/>
                  </a:lnTo>
                </a:path>
              </a:pathLst>
            </a:custGeom>
            <a:ln w="87955">
              <a:solidFill>
                <a:srgbClr val="135B13"/>
              </a:solidFill>
            </a:ln>
          </p:spPr>
          <p:txBody>
            <a:bodyPr wrap="square" lIns="0" tIns="0" rIns="0" bIns="0" rtlCol="0"/>
            <a:lstStyle/>
            <a:p>
              <a:endParaRPr/>
            </a:p>
          </p:txBody>
        </p:sp>
        <p:sp>
          <p:nvSpPr>
            <p:cNvPr id="63" name="object 63"/>
            <p:cNvSpPr/>
            <p:nvPr/>
          </p:nvSpPr>
          <p:spPr>
            <a:xfrm>
              <a:off x="6273177" y="1755120"/>
              <a:ext cx="8523605" cy="5765800"/>
            </a:xfrm>
            <a:custGeom>
              <a:avLst/>
              <a:gdLst/>
              <a:ahLst/>
              <a:cxnLst/>
              <a:rect l="l" t="t" r="r" b="b"/>
              <a:pathLst>
                <a:path w="8523605" h="5765800">
                  <a:moveTo>
                    <a:pt x="363753" y="0"/>
                  </a:moveTo>
                  <a:lnTo>
                    <a:pt x="0" y="101828"/>
                  </a:lnTo>
                  <a:lnTo>
                    <a:pt x="101739" y="465607"/>
                  </a:lnTo>
                  <a:lnTo>
                    <a:pt x="363753" y="0"/>
                  </a:lnTo>
                  <a:close/>
                </a:path>
                <a:path w="8523605" h="5765800">
                  <a:moveTo>
                    <a:pt x="8523110" y="5392013"/>
                  </a:moveTo>
                  <a:lnTo>
                    <a:pt x="8091741" y="5707227"/>
                  </a:lnTo>
                  <a:lnTo>
                    <a:pt x="8464982" y="5765254"/>
                  </a:lnTo>
                  <a:lnTo>
                    <a:pt x="8523110" y="5392013"/>
                  </a:lnTo>
                  <a:close/>
                </a:path>
              </a:pathLst>
            </a:custGeom>
            <a:solidFill>
              <a:srgbClr val="135B13"/>
            </a:solidFill>
          </p:spPr>
          <p:txBody>
            <a:bodyPr wrap="square" lIns="0" tIns="0" rIns="0" bIns="0" rtlCol="0"/>
            <a:lstStyle/>
            <a:p>
              <a:endParaRPr/>
            </a:p>
          </p:txBody>
        </p:sp>
        <p:sp>
          <p:nvSpPr>
            <p:cNvPr id="64" name="object 64"/>
            <p:cNvSpPr/>
            <p:nvPr/>
          </p:nvSpPr>
          <p:spPr>
            <a:xfrm>
              <a:off x="4763740" y="2276228"/>
              <a:ext cx="5921375" cy="7461884"/>
            </a:xfrm>
            <a:custGeom>
              <a:avLst/>
              <a:gdLst/>
              <a:ahLst/>
              <a:cxnLst/>
              <a:rect l="l" t="t" r="r" b="b"/>
              <a:pathLst>
                <a:path w="5921375" h="7461884">
                  <a:moveTo>
                    <a:pt x="4217303" y="5514110"/>
                  </a:moveTo>
                  <a:lnTo>
                    <a:pt x="5920788" y="7461695"/>
                  </a:lnTo>
                </a:path>
                <a:path w="5921375" h="7461884">
                  <a:moveTo>
                    <a:pt x="0" y="0"/>
                  </a:moveTo>
                  <a:lnTo>
                    <a:pt x="8063" y="57712"/>
                  </a:lnTo>
                  <a:lnTo>
                    <a:pt x="17148" y="115054"/>
                  </a:lnTo>
                  <a:lnTo>
                    <a:pt x="27226" y="172012"/>
                  </a:lnTo>
                  <a:lnTo>
                    <a:pt x="38273" y="228573"/>
                  </a:lnTo>
                  <a:lnTo>
                    <a:pt x="50262" y="284723"/>
                  </a:lnTo>
                  <a:lnTo>
                    <a:pt x="63166" y="340449"/>
                  </a:lnTo>
                  <a:lnTo>
                    <a:pt x="76959" y="395736"/>
                  </a:lnTo>
                  <a:lnTo>
                    <a:pt x="91617" y="450572"/>
                  </a:lnTo>
                  <a:lnTo>
                    <a:pt x="107111" y="504943"/>
                  </a:lnTo>
                  <a:lnTo>
                    <a:pt x="123416" y="558835"/>
                  </a:lnTo>
                  <a:lnTo>
                    <a:pt x="140507" y="612235"/>
                  </a:lnTo>
                  <a:lnTo>
                    <a:pt x="158356" y="665129"/>
                  </a:lnTo>
                  <a:lnTo>
                    <a:pt x="176937" y="717503"/>
                  </a:lnTo>
                  <a:lnTo>
                    <a:pt x="196225" y="769345"/>
                  </a:lnTo>
                  <a:lnTo>
                    <a:pt x="216194" y="820640"/>
                  </a:lnTo>
                  <a:lnTo>
                    <a:pt x="236816" y="871376"/>
                  </a:lnTo>
                  <a:lnTo>
                    <a:pt x="258066" y="921537"/>
                  </a:lnTo>
                  <a:lnTo>
                    <a:pt x="279918" y="971112"/>
                  </a:lnTo>
                  <a:lnTo>
                    <a:pt x="302345" y="1020086"/>
                  </a:lnTo>
                  <a:lnTo>
                    <a:pt x="325322" y="1068445"/>
                  </a:lnTo>
                  <a:lnTo>
                    <a:pt x="348822" y="1116177"/>
                  </a:lnTo>
                  <a:lnTo>
                    <a:pt x="372820" y="1163267"/>
                  </a:lnTo>
                  <a:lnTo>
                    <a:pt x="397288" y="1209703"/>
                  </a:lnTo>
                  <a:lnTo>
                    <a:pt x="422201" y="1255470"/>
                  </a:lnTo>
                  <a:lnTo>
                    <a:pt x="447532" y="1300555"/>
                  </a:lnTo>
                  <a:lnTo>
                    <a:pt x="473256" y="1344944"/>
                  </a:lnTo>
                  <a:lnTo>
                    <a:pt x="499346" y="1388624"/>
                  </a:lnTo>
                  <a:lnTo>
                    <a:pt x="525776" y="1431582"/>
                  </a:lnTo>
                  <a:lnTo>
                    <a:pt x="552521" y="1473803"/>
                  </a:lnTo>
                  <a:lnTo>
                    <a:pt x="579552" y="1515275"/>
                  </a:lnTo>
                  <a:lnTo>
                    <a:pt x="606846" y="1555983"/>
                  </a:lnTo>
                  <a:lnTo>
                    <a:pt x="634375" y="1595914"/>
                  </a:lnTo>
                  <a:lnTo>
                    <a:pt x="662113" y="1635055"/>
                  </a:lnTo>
                  <a:lnTo>
                    <a:pt x="690034" y="1673391"/>
                  </a:lnTo>
                  <a:lnTo>
                    <a:pt x="718113" y="1710910"/>
                  </a:lnTo>
                  <a:lnTo>
                    <a:pt x="746321" y="1747598"/>
                  </a:lnTo>
                  <a:lnTo>
                    <a:pt x="774635" y="1783442"/>
                  </a:lnTo>
                  <a:lnTo>
                    <a:pt x="803027" y="1818427"/>
                  </a:lnTo>
                  <a:lnTo>
                    <a:pt x="831471" y="1852540"/>
                  </a:lnTo>
                  <a:lnTo>
                    <a:pt x="859942" y="1885768"/>
                  </a:lnTo>
                  <a:lnTo>
                    <a:pt x="888412" y="1918096"/>
                  </a:lnTo>
                  <a:lnTo>
                    <a:pt x="916856" y="1949513"/>
                  </a:lnTo>
                  <a:lnTo>
                    <a:pt x="945248" y="1980003"/>
                  </a:lnTo>
                  <a:lnTo>
                    <a:pt x="973561" y="2009554"/>
                  </a:lnTo>
                  <a:lnTo>
                    <a:pt x="1001770" y="2038152"/>
                  </a:lnTo>
                  <a:lnTo>
                    <a:pt x="1029847" y="2065783"/>
                  </a:lnTo>
                  <a:lnTo>
                    <a:pt x="1057768" y="2092433"/>
                  </a:lnTo>
                  <a:lnTo>
                    <a:pt x="1113033" y="2142739"/>
                  </a:lnTo>
                  <a:lnTo>
                    <a:pt x="1167356" y="2188962"/>
                  </a:lnTo>
                  <a:lnTo>
                    <a:pt x="1194099" y="2210508"/>
                  </a:lnTo>
                  <a:lnTo>
                    <a:pt x="3503024" y="4697480"/>
                  </a:lnTo>
                  <a:lnTo>
                    <a:pt x="4217303" y="5514110"/>
                  </a:lnTo>
                </a:path>
              </a:pathLst>
            </a:custGeom>
            <a:ln w="87955">
              <a:solidFill>
                <a:srgbClr val="135B13"/>
              </a:solidFill>
            </a:ln>
          </p:spPr>
          <p:txBody>
            <a:bodyPr wrap="square" lIns="0" tIns="0" rIns="0" bIns="0" rtlCol="0"/>
            <a:lstStyle/>
            <a:p>
              <a:endParaRPr/>
            </a:p>
          </p:txBody>
        </p:sp>
        <p:sp>
          <p:nvSpPr>
            <p:cNvPr id="65" name="object 65"/>
            <p:cNvSpPr/>
            <p:nvPr/>
          </p:nvSpPr>
          <p:spPr>
            <a:xfrm>
              <a:off x="4502548" y="2045951"/>
              <a:ext cx="532130" cy="292100"/>
            </a:xfrm>
            <a:custGeom>
              <a:avLst/>
              <a:gdLst/>
              <a:ahLst/>
              <a:cxnLst/>
              <a:rect l="l" t="t" r="r" b="b"/>
              <a:pathLst>
                <a:path w="532129" h="292100">
                  <a:moveTo>
                    <a:pt x="239877" y="0"/>
                  </a:moveTo>
                  <a:lnTo>
                    <a:pt x="0" y="291781"/>
                  </a:lnTo>
                  <a:lnTo>
                    <a:pt x="531732" y="239804"/>
                  </a:lnTo>
                  <a:lnTo>
                    <a:pt x="239877" y="0"/>
                  </a:lnTo>
                  <a:close/>
                </a:path>
              </a:pathLst>
            </a:custGeom>
            <a:solidFill>
              <a:srgbClr val="135B13"/>
            </a:solidFill>
          </p:spPr>
          <p:txBody>
            <a:bodyPr wrap="square" lIns="0" tIns="0" rIns="0" bIns="0" rtlCol="0"/>
            <a:lstStyle/>
            <a:p>
              <a:endParaRPr/>
            </a:p>
          </p:txBody>
        </p:sp>
        <p:sp>
          <p:nvSpPr>
            <p:cNvPr id="66" name="object 66"/>
            <p:cNvSpPr/>
            <p:nvPr/>
          </p:nvSpPr>
          <p:spPr>
            <a:xfrm>
              <a:off x="6860536" y="314126"/>
              <a:ext cx="6823709" cy="8470265"/>
            </a:xfrm>
            <a:custGeom>
              <a:avLst/>
              <a:gdLst/>
              <a:ahLst/>
              <a:cxnLst/>
              <a:rect l="l" t="t" r="r" b="b"/>
              <a:pathLst>
                <a:path w="6823709" h="8470265">
                  <a:moveTo>
                    <a:pt x="6823394" y="8470068"/>
                  </a:moveTo>
                  <a:lnTo>
                    <a:pt x="6792225" y="8441063"/>
                  </a:lnTo>
                  <a:lnTo>
                    <a:pt x="6760741" y="8412236"/>
                  </a:lnTo>
                  <a:lnTo>
                    <a:pt x="6728947" y="8383582"/>
                  </a:lnTo>
                  <a:lnTo>
                    <a:pt x="6696845" y="8355100"/>
                  </a:lnTo>
                  <a:lnTo>
                    <a:pt x="6664442" y="8326786"/>
                  </a:lnTo>
                  <a:lnTo>
                    <a:pt x="6631741" y="8298637"/>
                  </a:lnTo>
                  <a:lnTo>
                    <a:pt x="6598747" y="8270649"/>
                  </a:lnTo>
                  <a:lnTo>
                    <a:pt x="6565465" y="8242819"/>
                  </a:lnTo>
                  <a:lnTo>
                    <a:pt x="6531898" y="8215144"/>
                  </a:lnTo>
                  <a:lnTo>
                    <a:pt x="6498052" y="8187620"/>
                  </a:lnTo>
                  <a:lnTo>
                    <a:pt x="6463930" y="8160245"/>
                  </a:lnTo>
                  <a:lnTo>
                    <a:pt x="6429537" y="8133015"/>
                  </a:lnTo>
                  <a:lnTo>
                    <a:pt x="6394878" y="8105927"/>
                  </a:lnTo>
                  <a:lnTo>
                    <a:pt x="6359957" y="8078978"/>
                  </a:lnTo>
                  <a:lnTo>
                    <a:pt x="6324779" y="8052164"/>
                  </a:lnTo>
                  <a:lnTo>
                    <a:pt x="6289347" y="8025483"/>
                  </a:lnTo>
                  <a:lnTo>
                    <a:pt x="6253668" y="7998930"/>
                  </a:lnTo>
                  <a:lnTo>
                    <a:pt x="6217744" y="7972503"/>
                  </a:lnTo>
                  <a:lnTo>
                    <a:pt x="6181580" y="7946199"/>
                  </a:lnTo>
                  <a:lnTo>
                    <a:pt x="6145181" y="7920013"/>
                  </a:lnTo>
                  <a:lnTo>
                    <a:pt x="6108552" y="7893944"/>
                  </a:lnTo>
                  <a:lnTo>
                    <a:pt x="6071696" y="7867987"/>
                  </a:lnTo>
                  <a:lnTo>
                    <a:pt x="6034619" y="7842140"/>
                  </a:lnTo>
                  <a:lnTo>
                    <a:pt x="5997324" y="7816399"/>
                  </a:lnTo>
                  <a:lnTo>
                    <a:pt x="5959816" y="7790761"/>
                  </a:lnTo>
                  <a:lnTo>
                    <a:pt x="5922100" y="7765223"/>
                  </a:lnTo>
                  <a:lnTo>
                    <a:pt x="5884180" y="7739781"/>
                  </a:lnTo>
                  <a:lnTo>
                    <a:pt x="5846061" y="7714433"/>
                  </a:lnTo>
                  <a:lnTo>
                    <a:pt x="5807746" y="7689174"/>
                  </a:lnTo>
                  <a:lnTo>
                    <a:pt x="5769241" y="7664003"/>
                  </a:lnTo>
                  <a:lnTo>
                    <a:pt x="5730550" y="7638914"/>
                  </a:lnTo>
                  <a:lnTo>
                    <a:pt x="5691677" y="7613906"/>
                  </a:lnTo>
                  <a:lnTo>
                    <a:pt x="5652627" y="7588976"/>
                  </a:lnTo>
                  <a:lnTo>
                    <a:pt x="5613404" y="7564118"/>
                  </a:lnTo>
                  <a:lnTo>
                    <a:pt x="5574013" y="7539332"/>
                  </a:lnTo>
                  <a:lnTo>
                    <a:pt x="5534458" y="7514613"/>
                  </a:lnTo>
                  <a:lnTo>
                    <a:pt x="5494744" y="7489957"/>
                  </a:lnTo>
                  <a:lnTo>
                    <a:pt x="5472461" y="7476212"/>
                  </a:lnTo>
                </a:path>
                <a:path w="6823709" h="8470265">
                  <a:moveTo>
                    <a:pt x="5472461" y="7476212"/>
                  </a:moveTo>
                  <a:lnTo>
                    <a:pt x="5414855" y="7440826"/>
                  </a:lnTo>
                  <a:lnTo>
                    <a:pt x="5374689" y="7416343"/>
                  </a:lnTo>
                  <a:lnTo>
                    <a:pt x="5334382" y="7391912"/>
                  </a:lnTo>
                  <a:lnTo>
                    <a:pt x="5293938" y="7367528"/>
                  </a:lnTo>
                  <a:lnTo>
                    <a:pt x="5253361" y="7343189"/>
                  </a:lnTo>
                  <a:lnTo>
                    <a:pt x="5212656" y="7318891"/>
                  </a:lnTo>
                  <a:lnTo>
                    <a:pt x="5171828" y="7294632"/>
                  </a:lnTo>
                  <a:lnTo>
                    <a:pt x="5130880" y="7270407"/>
                  </a:lnTo>
                  <a:lnTo>
                    <a:pt x="5089817" y="7246214"/>
                  </a:lnTo>
                  <a:lnTo>
                    <a:pt x="5048644" y="7222049"/>
                  </a:lnTo>
                  <a:lnTo>
                    <a:pt x="5007365" y="7197909"/>
                  </a:lnTo>
                  <a:lnTo>
                    <a:pt x="4965985" y="7173791"/>
                  </a:lnTo>
                  <a:lnTo>
                    <a:pt x="4924508" y="7149692"/>
                  </a:lnTo>
                  <a:lnTo>
                    <a:pt x="4882938" y="7125608"/>
                  </a:lnTo>
                  <a:lnTo>
                    <a:pt x="4841280" y="7101536"/>
                  </a:lnTo>
                  <a:lnTo>
                    <a:pt x="4799539" y="7077473"/>
                  </a:lnTo>
                  <a:lnTo>
                    <a:pt x="4757719" y="7053416"/>
                  </a:lnTo>
                  <a:lnTo>
                    <a:pt x="4715824" y="7029361"/>
                  </a:lnTo>
                  <a:lnTo>
                    <a:pt x="4673858" y="7005305"/>
                  </a:lnTo>
                  <a:lnTo>
                    <a:pt x="4631827" y="6981245"/>
                  </a:lnTo>
                  <a:lnTo>
                    <a:pt x="4589735" y="6957178"/>
                  </a:lnTo>
                  <a:lnTo>
                    <a:pt x="4547586" y="6933100"/>
                  </a:lnTo>
                  <a:lnTo>
                    <a:pt x="4505385" y="6909009"/>
                  </a:lnTo>
                  <a:lnTo>
                    <a:pt x="4463135" y="6884900"/>
                  </a:lnTo>
                  <a:lnTo>
                    <a:pt x="4420843" y="6860771"/>
                  </a:lnTo>
                  <a:lnTo>
                    <a:pt x="4378511" y="6836619"/>
                  </a:lnTo>
                  <a:lnTo>
                    <a:pt x="4336145" y="6812439"/>
                  </a:lnTo>
                  <a:lnTo>
                    <a:pt x="4293748" y="6788230"/>
                  </a:lnTo>
                  <a:lnTo>
                    <a:pt x="4251326" y="6763987"/>
                  </a:lnTo>
                  <a:lnTo>
                    <a:pt x="4208883" y="6739708"/>
                  </a:lnTo>
                  <a:lnTo>
                    <a:pt x="4166423" y="6715389"/>
                  </a:lnTo>
                  <a:lnTo>
                    <a:pt x="4123951" y="6691027"/>
                  </a:lnTo>
                  <a:lnTo>
                    <a:pt x="4081472" y="6666618"/>
                  </a:lnTo>
                  <a:lnTo>
                    <a:pt x="4038988" y="6642160"/>
                  </a:lnTo>
                  <a:lnTo>
                    <a:pt x="3996506" y="6617650"/>
                  </a:lnTo>
                  <a:lnTo>
                    <a:pt x="3954030" y="6593083"/>
                  </a:lnTo>
                  <a:lnTo>
                    <a:pt x="3911564" y="6568457"/>
                  </a:lnTo>
                  <a:lnTo>
                    <a:pt x="3869112" y="6543769"/>
                  </a:lnTo>
                  <a:lnTo>
                    <a:pt x="3826679" y="6519015"/>
                  </a:lnTo>
                  <a:lnTo>
                    <a:pt x="3784270" y="6494192"/>
                  </a:lnTo>
                  <a:lnTo>
                    <a:pt x="3741888" y="6469296"/>
                  </a:lnTo>
                  <a:lnTo>
                    <a:pt x="3699539" y="6444325"/>
                  </a:lnTo>
                  <a:lnTo>
                    <a:pt x="3657227" y="6419276"/>
                  </a:lnTo>
                  <a:lnTo>
                    <a:pt x="3614956" y="6394144"/>
                  </a:lnTo>
                  <a:lnTo>
                    <a:pt x="3572731" y="6368927"/>
                  </a:lnTo>
                  <a:lnTo>
                    <a:pt x="3530555" y="6343622"/>
                  </a:lnTo>
                  <a:lnTo>
                    <a:pt x="3488435" y="6318225"/>
                  </a:lnTo>
                  <a:lnTo>
                    <a:pt x="3446374" y="6292733"/>
                  </a:lnTo>
                  <a:lnTo>
                    <a:pt x="3404376" y="6267143"/>
                  </a:lnTo>
                  <a:lnTo>
                    <a:pt x="3362446" y="6241451"/>
                  </a:lnTo>
                  <a:lnTo>
                    <a:pt x="3320589" y="6215655"/>
                  </a:lnTo>
                  <a:lnTo>
                    <a:pt x="3278808" y="6189751"/>
                  </a:lnTo>
                  <a:lnTo>
                    <a:pt x="3237109" y="6163736"/>
                  </a:lnTo>
                  <a:lnTo>
                    <a:pt x="3195496" y="6137606"/>
                  </a:lnTo>
                  <a:lnTo>
                    <a:pt x="3153973" y="6111359"/>
                  </a:lnTo>
                  <a:lnTo>
                    <a:pt x="3112545" y="6084990"/>
                  </a:lnTo>
                  <a:lnTo>
                    <a:pt x="3071216" y="6058498"/>
                  </a:lnTo>
                  <a:lnTo>
                    <a:pt x="3029991" y="6031878"/>
                  </a:lnTo>
                  <a:lnTo>
                    <a:pt x="2988874" y="6005127"/>
                  </a:lnTo>
                  <a:lnTo>
                    <a:pt x="2947870" y="5978243"/>
                  </a:lnTo>
                  <a:lnTo>
                    <a:pt x="2906983" y="5951221"/>
                  </a:lnTo>
                  <a:lnTo>
                    <a:pt x="2866217" y="5924059"/>
                  </a:lnTo>
                  <a:lnTo>
                    <a:pt x="2825577" y="5896754"/>
                  </a:lnTo>
                  <a:lnTo>
                    <a:pt x="2785068" y="5869301"/>
                  </a:lnTo>
                  <a:lnTo>
                    <a:pt x="2744693" y="5841699"/>
                  </a:lnTo>
                  <a:lnTo>
                    <a:pt x="2704458" y="5813943"/>
                  </a:lnTo>
                  <a:lnTo>
                    <a:pt x="2664367" y="5786031"/>
                  </a:lnTo>
                  <a:lnTo>
                    <a:pt x="2624424" y="5757958"/>
                  </a:lnTo>
                  <a:lnTo>
                    <a:pt x="2584634" y="5729723"/>
                  </a:lnTo>
                  <a:lnTo>
                    <a:pt x="2545000" y="5701321"/>
                  </a:lnTo>
                  <a:lnTo>
                    <a:pt x="2505529" y="5672750"/>
                  </a:lnTo>
                  <a:lnTo>
                    <a:pt x="2466224" y="5644005"/>
                  </a:lnTo>
                  <a:lnTo>
                    <a:pt x="2427089" y="5615085"/>
                  </a:lnTo>
                  <a:lnTo>
                    <a:pt x="2388129" y="5585986"/>
                  </a:lnTo>
                  <a:lnTo>
                    <a:pt x="2349349" y="5556703"/>
                  </a:lnTo>
                  <a:lnTo>
                    <a:pt x="2310753" y="5527236"/>
                  </a:lnTo>
                  <a:lnTo>
                    <a:pt x="2272345" y="5497579"/>
                  </a:lnTo>
                  <a:lnTo>
                    <a:pt x="2234130" y="5467729"/>
                  </a:lnTo>
                  <a:lnTo>
                    <a:pt x="2196112" y="5437684"/>
                  </a:lnTo>
                  <a:lnTo>
                    <a:pt x="2158296" y="5407441"/>
                  </a:lnTo>
                  <a:lnTo>
                    <a:pt x="2120686" y="5376995"/>
                  </a:lnTo>
                  <a:lnTo>
                    <a:pt x="2083287" y="5346344"/>
                  </a:lnTo>
                  <a:lnTo>
                    <a:pt x="2046103" y="5315485"/>
                  </a:lnTo>
                  <a:lnTo>
                    <a:pt x="2009139" y="5284414"/>
                  </a:lnTo>
                  <a:lnTo>
                    <a:pt x="1972399" y="5253127"/>
                  </a:lnTo>
                  <a:lnTo>
                    <a:pt x="1935887" y="5221623"/>
                  </a:lnTo>
                  <a:lnTo>
                    <a:pt x="1899608" y="5189897"/>
                  </a:lnTo>
                  <a:lnTo>
                    <a:pt x="1863567" y="5157946"/>
                  </a:lnTo>
                  <a:lnTo>
                    <a:pt x="1827768" y="5125768"/>
                  </a:lnTo>
                  <a:lnTo>
                    <a:pt x="1792215" y="5093358"/>
                  </a:lnTo>
                  <a:lnTo>
                    <a:pt x="1756912" y="5060713"/>
                  </a:lnTo>
                  <a:lnTo>
                    <a:pt x="1721866" y="5027831"/>
                  </a:lnTo>
                  <a:lnTo>
                    <a:pt x="1687078" y="4994708"/>
                  </a:lnTo>
                  <a:lnTo>
                    <a:pt x="1652555" y="4961341"/>
                  </a:lnTo>
                  <a:lnTo>
                    <a:pt x="1618301" y="4927726"/>
                  </a:lnTo>
                  <a:lnTo>
                    <a:pt x="1584320" y="4893860"/>
                  </a:lnTo>
                  <a:lnTo>
                    <a:pt x="1550616" y="4859741"/>
                  </a:lnTo>
                  <a:lnTo>
                    <a:pt x="1517195" y="4825364"/>
                  </a:lnTo>
                  <a:lnTo>
                    <a:pt x="1484060" y="4790727"/>
                  </a:lnTo>
                  <a:lnTo>
                    <a:pt x="1451215" y="4755827"/>
                  </a:lnTo>
                  <a:lnTo>
                    <a:pt x="1418667" y="4720659"/>
                  </a:lnTo>
                  <a:lnTo>
                    <a:pt x="1386418" y="4685221"/>
                  </a:lnTo>
                  <a:lnTo>
                    <a:pt x="1354473" y="4649510"/>
                  </a:lnTo>
                  <a:lnTo>
                    <a:pt x="1322837" y="4613522"/>
                  </a:lnTo>
                  <a:lnTo>
                    <a:pt x="1291515" y="4577254"/>
                  </a:lnTo>
                  <a:lnTo>
                    <a:pt x="1260510" y="4540703"/>
                  </a:lnTo>
                  <a:lnTo>
                    <a:pt x="1229827" y="4503866"/>
                  </a:lnTo>
                  <a:lnTo>
                    <a:pt x="1199471" y="4466739"/>
                  </a:lnTo>
                  <a:lnTo>
                    <a:pt x="1169446" y="4429319"/>
                  </a:lnTo>
                  <a:lnTo>
                    <a:pt x="1139757" y="4391603"/>
                  </a:lnTo>
                  <a:lnTo>
                    <a:pt x="1110407" y="4353587"/>
                  </a:lnTo>
                  <a:lnTo>
                    <a:pt x="1081402" y="4315269"/>
                  </a:lnTo>
                  <a:lnTo>
                    <a:pt x="1052746" y="4276646"/>
                  </a:lnTo>
                  <a:lnTo>
                    <a:pt x="1024443" y="4237713"/>
                  </a:lnTo>
                  <a:lnTo>
                    <a:pt x="996498" y="4198467"/>
                  </a:lnTo>
                  <a:lnTo>
                    <a:pt x="968915" y="4158906"/>
                  </a:lnTo>
                  <a:lnTo>
                    <a:pt x="941699" y="4119026"/>
                  </a:lnTo>
                  <a:lnTo>
                    <a:pt x="914855" y="4078825"/>
                  </a:lnTo>
                  <a:lnTo>
                    <a:pt x="888386" y="4038297"/>
                  </a:lnTo>
                  <a:lnTo>
                    <a:pt x="862297" y="3997442"/>
                  </a:lnTo>
                  <a:lnTo>
                    <a:pt x="836592" y="3956254"/>
                  </a:lnTo>
                  <a:lnTo>
                    <a:pt x="811277" y="3914731"/>
                  </a:lnTo>
                  <a:lnTo>
                    <a:pt x="786355" y="3872870"/>
                  </a:lnTo>
                  <a:lnTo>
                    <a:pt x="761831" y="3830668"/>
                  </a:lnTo>
                  <a:lnTo>
                    <a:pt x="737710" y="3788120"/>
                  </a:lnTo>
                  <a:lnTo>
                    <a:pt x="713995" y="3745225"/>
                  </a:lnTo>
                  <a:lnTo>
                    <a:pt x="690692" y="3701978"/>
                  </a:lnTo>
                  <a:lnTo>
                    <a:pt x="667804" y="3658377"/>
                  </a:lnTo>
                  <a:lnTo>
                    <a:pt x="645337" y="3614418"/>
                  </a:lnTo>
                  <a:lnTo>
                    <a:pt x="623294" y="3570098"/>
                  </a:lnTo>
                  <a:lnTo>
                    <a:pt x="601681" y="3525414"/>
                  </a:lnTo>
                  <a:lnTo>
                    <a:pt x="580501" y="3480362"/>
                  </a:lnTo>
                  <a:lnTo>
                    <a:pt x="559759" y="3434939"/>
                  </a:lnTo>
                  <a:lnTo>
                    <a:pt x="539460" y="3389142"/>
                  </a:lnTo>
                  <a:lnTo>
                    <a:pt x="519608" y="3342969"/>
                  </a:lnTo>
                  <a:lnTo>
                    <a:pt x="500207" y="3296414"/>
                  </a:lnTo>
                  <a:lnTo>
                    <a:pt x="481262" y="3249476"/>
                  </a:lnTo>
                  <a:lnTo>
                    <a:pt x="462778" y="3202151"/>
                  </a:lnTo>
                  <a:lnTo>
                    <a:pt x="444758" y="3154436"/>
                  </a:lnTo>
                  <a:lnTo>
                    <a:pt x="427208" y="3106327"/>
                  </a:lnTo>
                  <a:lnTo>
                    <a:pt x="410131" y="3057821"/>
                  </a:lnTo>
                  <a:lnTo>
                    <a:pt x="393533" y="3008916"/>
                  </a:lnTo>
                  <a:lnTo>
                    <a:pt x="377417" y="2959607"/>
                  </a:lnTo>
                  <a:lnTo>
                    <a:pt x="361788" y="2909892"/>
                  </a:lnTo>
                  <a:lnTo>
                    <a:pt x="346651" y="2859767"/>
                  </a:lnTo>
                  <a:lnTo>
                    <a:pt x="332010" y="2809230"/>
                  </a:lnTo>
                  <a:lnTo>
                    <a:pt x="317869" y="2758276"/>
                  </a:lnTo>
                  <a:lnTo>
                    <a:pt x="304234" y="2706902"/>
                  </a:lnTo>
                  <a:lnTo>
                    <a:pt x="291108" y="2655106"/>
                  </a:lnTo>
                  <a:lnTo>
                    <a:pt x="278495" y="2602884"/>
                  </a:lnTo>
                  <a:lnTo>
                    <a:pt x="266401" y="2550233"/>
                  </a:lnTo>
                  <a:lnTo>
                    <a:pt x="254830" y="2497149"/>
                  </a:lnTo>
                  <a:lnTo>
                    <a:pt x="243786" y="2443630"/>
                  </a:lnTo>
                  <a:lnTo>
                    <a:pt x="233274" y="2389672"/>
                  </a:lnTo>
                  <a:lnTo>
                    <a:pt x="223298" y="2335272"/>
                  </a:lnTo>
                  <a:lnTo>
                    <a:pt x="213863" y="2280426"/>
                  </a:lnTo>
                  <a:lnTo>
                    <a:pt x="204972" y="2225132"/>
                  </a:lnTo>
                  <a:lnTo>
                    <a:pt x="196631" y="2169385"/>
                  </a:lnTo>
                  <a:lnTo>
                    <a:pt x="188845" y="2113184"/>
                  </a:lnTo>
                  <a:lnTo>
                    <a:pt x="181616" y="2056524"/>
                  </a:lnTo>
                  <a:lnTo>
                    <a:pt x="174951" y="1999403"/>
                  </a:lnTo>
                  <a:lnTo>
                    <a:pt x="168853" y="1941817"/>
                  </a:lnTo>
                  <a:lnTo>
                    <a:pt x="0" y="0"/>
                  </a:lnTo>
                </a:path>
              </a:pathLst>
            </a:custGeom>
            <a:ln w="142404">
              <a:solidFill>
                <a:srgbClr val="9CB76F"/>
              </a:solidFill>
            </a:ln>
          </p:spPr>
          <p:txBody>
            <a:bodyPr wrap="square" lIns="0" tIns="0" rIns="0" bIns="0" rtlCol="0"/>
            <a:lstStyle/>
            <a:p>
              <a:endParaRPr/>
            </a:p>
          </p:txBody>
        </p:sp>
        <p:pic>
          <p:nvPicPr>
            <p:cNvPr id="67" name="object 67"/>
            <p:cNvPicPr/>
            <p:nvPr/>
          </p:nvPicPr>
          <p:blipFill>
            <a:blip r:embed="rId29" cstate="print"/>
            <a:stretch>
              <a:fillRect/>
            </a:stretch>
          </p:blipFill>
          <p:spPr>
            <a:xfrm>
              <a:off x="12944556" y="6404219"/>
              <a:ext cx="6439" cy="3162"/>
            </a:xfrm>
            <a:prstGeom prst="rect">
              <a:avLst/>
            </a:prstGeom>
          </p:spPr>
        </p:pic>
        <p:pic>
          <p:nvPicPr>
            <p:cNvPr id="68" name="object 68"/>
            <p:cNvPicPr/>
            <p:nvPr/>
          </p:nvPicPr>
          <p:blipFill>
            <a:blip r:embed="rId30" cstate="screen">
              <a:extLst>
                <a:ext uri="{28A0092B-C50C-407E-A947-70E740481C1C}">
                  <a14:useLocalDpi xmlns:a14="http://schemas.microsoft.com/office/drawing/2010/main"/>
                </a:ext>
              </a:extLst>
            </a:blip>
            <a:stretch>
              <a:fillRect/>
            </a:stretch>
          </p:blipFill>
          <p:spPr>
            <a:xfrm>
              <a:off x="12956666" y="6408356"/>
              <a:ext cx="166059" cy="46897"/>
            </a:xfrm>
            <a:prstGeom prst="rect">
              <a:avLst/>
            </a:prstGeom>
          </p:spPr>
        </p:pic>
        <p:pic>
          <p:nvPicPr>
            <p:cNvPr id="69" name="object 69"/>
            <p:cNvPicPr/>
            <p:nvPr/>
          </p:nvPicPr>
          <p:blipFill>
            <a:blip r:embed="rId31" cstate="screen">
              <a:extLst>
                <a:ext uri="{28A0092B-C50C-407E-A947-70E740481C1C}">
                  <a14:useLocalDpi xmlns:a14="http://schemas.microsoft.com/office/drawing/2010/main"/>
                </a:ext>
              </a:extLst>
            </a:blip>
            <a:stretch>
              <a:fillRect/>
            </a:stretch>
          </p:blipFill>
          <p:spPr>
            <a:xfrm>
              <a:off x="11720510" y="6357905"/>
              <a:ext cx="10473" cy="13210"/>
            </a:xfrm>
            <a:prstGeom prst="rect">
              <a:avLst/>
            </a:prstGeom>
          </p:spPr>
        </p:pic>
        <p:pic>
          <p:nvPicPr>
            <p:cNvPr id="70" name="object 70"/>
            <p:cNvPicPr/>
            <p:nvPr/>
          </p:nvPicPr>
          <p:blipFill>
            <a:blip r:embed="rId32" cstate="screen">
              <a:extLst>
                <a:ext uri="{28A0092B-C50C-407E-A947-70E740481C1C}">
                  <a14:useLocalDpi xmlns:a14="http://schemas.microsoft.com/office/drawing/2010/main"/>
                </a:ext>
              </a:extLst>
            </a:blip>
            <a:stretch>
              <a:fillRect/>
            </a:stretch>
          </p:blipFill>
          <p:spPr>
            <a:xfrm>
              <a:off x="12322617" y="5177565"/>
              <a:ext cx="18313" cy="40920"/>
            </a:xfrm>
            <a:prstGeom prst="rect">
              <a:avLst/>
            </a:prstGeom>
          </p:spPr>
        </p:pic>
        <p:pic>
          <p:nvPicPr>
            <p:cNvPr id="71" name="object 71"/>
            <p:cNvPicPr/>
            <p:nvPr/>
          </p:nvPicPr>
          <p:blipFill>
            <a:blip r:embed="rId33" cstate="print"/>
            <a:stretch>
              <a:fillRect/>
            </a:stretch>
          </p:blipFill>
          <p:spPr>
            <a:xfrm>
              <a:off x="12277288" y="5808667"/>
              <a:ext cx="6868" cy="13790"/>
            </a:xfrm>
            <a:prstGeom prst="rect">
              <a:avLst/>
            </a:prstGeom>
          </p:spPr>
        </p:pic>
        <p:pic>
          <p:nvPicPr>
            <p:cNvPr id="72" name="object 72"/>
            <p:cNvPicPr/>
            <p:nvPr/>
          </p:nvPicPr>
          <p:blipFill>
            <a:blip r:embed="rId34" cstate="screen">
              <a:extLst>
                <a:ext uri="{28A0092B-C50C-407E-A947-70E740481C1C}">
                  <a14:useLocalDpi xmlns:a14="http://schemas.microsoft.com/office/drawing/2010/main"/>
                </a:ext>
              </a:extLst>
            </a:blip>
            <a:stretch>
              <a:fillRect/>
            </a:stretch>
          </p:blipFill>
          <p:spPr>
            <a:xfrm>
              <a:off x="11964418" y="6129133"/>
              <a:ext cx="19526" cy="26366"/>
            </a:xfrm>
            <a:prstGeom prst="rect">
              <a:avLst/>
            </a:prstGeom>
          </p:spPr>
        </p:pic>
        <p:pic>
          <p:nvPicPr>
            <p:cNvPr id="73" name="object 73"/>
            <p:cNvPicPr/>
            <p:nvPr/>
          </p:nvPicPr>
          <p:blipFill>
            <a:blip r:embed="rId35" cstate="print"/>
            <a:stretch>
              <a:fillRect/>
            </a:stretch>
          </p:blipFill>
          <p:spPr>
            <a:xfrm>
              <a:off x="12317304" y="5708351"/>
              <a:ext cx="5151" cy="9465"/>
            </a:xfrm>
            <a:prstGeom prst="rect">
              <a:avLst/>
            </a:prstGeom>
          </p:spPr>
        </p:pic>
        <p:pic>
          <p:nvPicPr>
            <p:cNvPr id="74" name="object 74"/>
            <p:cNvPicPr/>
            <p:nvPr/>
          </p:nvPicPr>
          <p:blipFill>
            <a:blip r:embed="rId36" cstate="screen">
              <a:extLst>
                <a:ext uri="{28A0092B-C50C-407E-A947-70E740481C1C}">
                  <a14:useLocalDpi xmlns:a14="http://schemas.microsoft.com/office/drawing/2010/main"/>
                </a:ext>
              </a:extLst>
            </a:blip>
            <a:stretch>
              <a:fillRect/>
            </a:stretch>
          </p:blipFill>
          <p:spPr>
            <a:xfrm>
              <a:off x="12256384" y="5825418"/>
              <a:ext cx="20546" cy="28725"/>
            </a:xfrm>
            <a:prstGeom prst="rect">
              <a:avLst/>
            </a:prstGeom>
          </p:spPr>
        </p:pic>
        <p:pic>
          <p:nvPicPr>
            <p:cNvPr id="75" name="object 75"/>
            <p:cNvPicPr/>
            <p:nvPr/>
          </p:nvPicPr>
          <p:blipFill>
            <a:blip r:embed="rId37" cstate="print"/>
            <a:stretch>
              <a:fillRect/>
            </a:stretch>
          </p:blipFill>
          <p:spPr>
            <a:xfrm>
              <a:off x="12306307" y="5727052"/>
              <a:ext cx="7505" cy="11185"/>
            </a:xfrm>
            <a:prstGeom prst="rect">
              <a:avLst/>
            </a:prstGeom>
          </p:spPr>
        </p:pic>
        <p:pic>
          <p:nvPicPr>
            <p:cNvPr id="76" name="object 76"/>
            <p:cNvPicPr/>
            <p:nvPr/>
          </p:nvPicPr>
          <p:blipFill>
            <a:blip r:embed="rId38" cstate="screen">
              <a:extLst>
                <a:ext uri="{28A0092B-C50C-407E-A947-70E740481C1C}">
                  <a14:useLocalDpi xmlns:a14="http://schemas.microsoft.com/office/drawing/2010/main"/>
                </a:ext>
              </a:extLst>
            </a:blip>
            <a:stretch>
              <a:fillRect/>
            </a:stretch>
          </p:blipFill>
          <p:spPr>
            <a:xfrm>
              <a:off x="12013095" y="6060037"/>
              <a:ext cx="19334" cy="23671"/>
            </a:xfrm>
            <a:prstGeom prst="rect">
              <a:avLst/>
            </a:prstGeom>
          </p:spPr>
        </p:pic>
        <p:pic>
          <p:nvPicPr>
            <p:cNvPr id="77" name="object 77"/>
            <p:cNvPicPr/>
            <p:nvPr/>
          </p:nvPicPr>
          <p:blipFill>
            <a:blip r:embed="rId39" cstate="screen">
              <a:extLst>
                <a:ext uri="{28A0092B-C50C-407E-A947-70E740481C1C}">
                  <a14:useLocalDpi xmlns:a14="http://schemas.microsoft.com/office/drawing/2010/main"/>
                </a:ext>
              </a:extLst>
            </a:blip>
            <a:stretch>
              <a:fillRect/>
            </a:stretch>
          </p:blipFill>
          <p:spPr>
            <a:xfrm>
              <a:off x="8239312" y="3921652"/>
              <a:ext cx="198318" cy="207915"/>
            </a:xfrm>
            <a:prstGeom prst="rect">
              <a:avLst/>
            </a:prstGeom>
          </p:spPr>
        </p:pic>
        <p:pic>
          <p:nvPicPr>
            <p:cNvPr id="78" name="object 78"/>
            <p:cNvPicPr/>
            <p:nvPr/>
          </p:nvPicPr>
          <p:blipFill>
            <a:blip r:embed="rId40" cstate="screen">
              <a:extLst>
                <a:ext uri="{28A0092B-C50C-407E-A947-70E740481C1C}">
                  <a14:useLocalDpi xmlns:a14="http://schemas.microsoft.com/office/drawing/2010/main"/>
                </a:ext>
              </a:extLst>
            </a:blip>
            <a:stretch>
              <a:fillRect/>
            </a:stretch>
          </p:blipFill>
          <p:spPr>
            <a:xfrm>
              <a:off x="11925382" y="6208131"/>
              <a:ext cx="12486" cy="16998"/>
            </a:xfrm>
            <a:prstGeom prst="rect">
              <a:avLst/>
            </a:prstGeom>
          </p:spPr>
        </p:pic>
        <p:pic>
          <p:nvPicPr>
            <p:cNvPr id="79" name="object 79"/>
            <p:cNvPicPr/>
            <p:nvPr/>
          </p:nvPicPr>
          <p:blipFill>
            <a:blip r:embed="rId41" cstate="screen">
              <a:extLst>
                <a:ext uri="{28A0092B-C50C-407E-A947-70E740481C1C}">
                  <a14:useLocalDpi xmlns:a14="http://schemas.microsoft.com/office/drawing/2010/main"/>
                </a:ext>
              </a:extLst>
            </a:blip>
            <a:stretch>
              <a:fillRect/>
            </a:stretch>
          </p:blipFill>
          <p:spPr>
            <a:xfrm>
              <a:off x="11276660" y="5471928"/>
              <a:ext cx="64302" cy="96202"/>
            </a:xfrm>
            <a:prstGeom prst="rect">
              <a:avLst/>
            </a:prstGeom>
          </p:spPr>
        </p:pic>
        <p:pic>
          <p:nvPicPr>
            <p:cNvPr id="80" name="object 80"/>
            <p:cNvPicPr/>
            <p:nvPr/>
          </p:nvPicPr>
          <p:blipFill>
            <a:blip r:embed="rId42" cstate="print"/>
            <a:stretch>
              <a:fillRect/>
            </a:stretch>
          </p:blipFill>
          <p:spPr>
            <a:xfrm>
              <a:off x="12179378" y="6098200"/>
              <a:ext cx="4607" cy="2062"/>
            </a:xfrm>
            <a:prstGeom prst="rect">
              <a:avLst/>
            </a:prstGeom>
          </p:spPr>
        </p:pic>
        <p:pic>
          <p:nvPicPr>
            <p:cNvPr id="81" name="object 81"/>
            <p:cNvPicPr/>
            <p:nvPr/>
          </p:nvPicPr>
          <p:blipFill>
            <a:blip r:embed="rId43" cstate="print"/>
            <a:stretch>
              <a:fillRect/>
            </a:stretch>
          </p:blipFill>
          <p:spPr>
            <a:xfrm>
              <a:off x="12154700" y="6090253"/>
              <a:ext cx="19599" cy="7000"/>
            </a:xfrm>
            <a:prstGeom prst="rect">
              <a:avLst/>
            </a:prstGeom>
          </p:spPr>
        </p:pic>
        <p:pic>
          <p:nvPicPr>
            <p:cNvPr id="82" name="object 82"/>
            <p:cNvPicPr/>
            <p:nvPr/>
          </p:nvPicPr>
          <p:blipFill>
            <a:blip r:embed="rId44" cstate="screen">
              <a:extLst>
                <a:ext uri="{28A0092B-C50C-407E-A947-70E740481C1C}">
                  <a14:useLocalDpi xmlns:a14="http://schemas.microsoft.com/office/drawing/2010/main"/>
                </a:ext>
              </a:extLst>
            </a:blip>
            <a:stretch>
              <a:fillRect/>
            </a:stretch>
          </p:blipFill>
          <p:spPr>
            <a:xfrm>
              <a:off x="8766703" y="6323689"/>
              <a:ext cx="732637" cy="645865"/>
            </a:xfrm>
            <a:prstGeom prst="rect">
              <a:avLst/>
            </a:prstGeom>
          </p:spPr>
        </p:pic>
      </p:grpSp>
      <p:sp>
        <p:nvSpPr>
          <p:cNvPr id="83" name="object 83"/>
          <p:cNvSpPr/>
          <p:nvPr/>
        </p:nvSpPr>
        <p:spPr>
          <a:xfrm>
            <a:off x="15108538" y="4440732"/>
            <a:ext cx="25400" cy="27940"/>
          </a:xfrm>
          <a:custGeom>
            <a:avLst/>
            <a:gdLst/>
            <a:ahLst/>
            <a:cxnLst/>
            <a:rect l="l" t="t" r="r" b="b"/>
            <a:pathLst>
              <a:path w="25400" h="27939">
                <a:moveTo>
                  <a:pt x="15936" y="0"/>
                </a:moveTo>
                <a:lnTo>
                  <a:pt x="0" y="9591"/>
                </a:lnTo>
                <a:lnTo>
                  <a:pt x="5863" y="18449"/>
                </a:lnTo>
                <a:lnTo>
                  <a:pt x="10952" y="26742"/>
                </a:lnTo>
                <a:lnTo>
                  <a:pt x="17360" y="27685"/>
                </a:lnTo>
                <a:lnTo>
                  <a:pt x="23391" y="23350"/>
                </a:lnTo>
                <a:lnTo>
                  <a:pt x="25140" y="17067"/>
                </a:lnTo>
                <a:lnTo>
                  <a:pt x="22826" y="12041"/>
                </a:lnTo>
                <a:lnTo>
                  <a:pt x="15936" y="0"/>
                </a:lnTo>
                <a:close/>
              </a:path>
            </a:pathLst>
          </a:custGeom>
          <a:solidFill>
            <a:srgbClr val="F7F7F8">
              <a:alpha val="61000"/>
            </a:srgbClr>
          </a:solidFill>
        </p:spPr>
        <p:txBody>
          <a:bodyPr wrap="square" lIns="0" tIns="0" rIns="0" bIns="0" rtlCol="0"/>
          <a:lstStyle/>
          <a:p>
            <a:endParaRPr/>
          </a:p>
        </p:txBody>
      </p:sp>
      <p:sp>
        <p:nvSpPr>
          <p:cNvPr id="84" name="object 84"/>
          <p:cNvSpPr/>
          <p:nvPr/>
        </p:nvSpPr>
        <p:spPr>
          <a:xfrm>
            <a:off x="883292" y="1424218"/>
            <a:ext cx="584835" cy="297815"/>
          </a:xfrm>
          <a:custGeom>
            <a:avLst/>
            <a:gdLst/>
            <a:ahLst/>
            <a:cxnLst/>
            <a:rect l="l" t="t" r="r" b="b"/>
            <a:pathLst>
              <a:path w="584835" h="297814">
                <a:moveTo>
                  <a:pt x="0" y="0"/>
                </a:moveTo>
                <a:lnTo>
                  <a:pt x="0" y="297394"/>
                </a:lnTo>
                <a:lnTo>
                  <a:pt x="584411" y="297394"/>
                </a:lnTo>
                <a:lnTo>
                  <a:pt x="584411" y="0"/>
                </a:lnTo>
                <a:lnTo>
                  <a:pt x="0" y="0"/>
                </a:lnTo>
                <a:close/>
              </a:path>
            </a:pathLst>
          </a:custGeom>
          <a:solidFill>
            <a:srgbClr val="34711A">
              <a:alpha val="96000"/>
            </a:srgbClr>
          </a:solidFill>
        </p:spPr>
        <p:txBody>
          <a:bodyPr wrap="square" lIns="0" tIns="0" rIns="0" bIns="0" rtlCol="0"/>
          <a:lstStyle/>
          <a:p>
            <a:endParaRPr/>
          </a:p>
        </p:txBody>
      </p:sp>
      <p:sp>
        <p:nvSpPr>
          <p:cNvPr id="85" name="object 85"/>
          <p:cNvSpPr txBox="1"/>
          <p:nvPr/>
        </p:nvSpPr>
        <p:spPr>
          <a:xfrm>
            <a:off x="1584109" y="953132"/>
            <a:ext cx="2567305" cy="2077720"/>
          </a:xfrm>
          <a:prstGeom prst="rect">
            <a:avLst/>
          </a:prstGeom>
        </p:spPr>
        <p:txBody>
          <a:bodyPr vert="horz" wrap="square" lIns="0" tIns="12065" rIns="0" bIns="0" rtlCol="0">
            <a:spAutoFit/>
          </a:bodyPr>
          <a:lstStyle/>
          <a:p>
            <a:pPr marL="12700">
              <a:lnSpc>
                <a:spcPct val="100000"/>
              </a:lnSpc>
              <a:spcBef>
                <a:spcPts val="95"/>
              </a:spcBef>
            </a:pPr>
            <a:r>
              <a:rPr sz="1650" b="1" spc="-60" dirty="0">
                <a:latin typeface="Tahoma"/>
                <a:cs typeface="Tahoma"/>
              </a:rPr>
              <a:t>Natuurlandschap</a:t>
            </a:r>
            <a:endParaRPr sz="1650">
              <a:latin typeface="Tahoma"/>
              <a:cs typeface="Tahoma"/>
            </a:endParaRPr>
          </a:p>
          <a:p>
            <a:pPr marL="12700" marR="415290">
              <a:lnSpc>
                <a:spcPct val="179100"/>
              </a:lnSpc>
            </a:pPr>
            <a:r>
              <a:rPr sz="1650" spc="-10" dirty="0">
                <a:latin typeface="Tahoma"/>
                <a:cs typeface="Tahoma"/>
              </a:rPr>
              <a:t>Bossen </a:t>
            </a:r>
            <a:r>
              <a:rPr sz="1650" spc="-60" dirty="0">
                <a:latin typeface="Tahoma"/>
                <a:cs typeface="Tahoma"/>
              </a:rPr>
              <a:t>Tuinen/cultuurlandschap </a:t>
            </a:r>
            <a:r>
              <a:rPr sz="1650" spc="-10" dirty="0">
                <a:latin typeface="Tahoma"/>
                <a:cs typeface="Tahoma"/>
              </a:rPr>
              <a:t>Heide</a:t>
            </a:r>
            <a:endParaRPr sz="1650">
              <a:latin typeface="Tahoma"/>
              <a:cs typeface="Tahoma"/>
            </a:endParaRPr>
          </a:p>
          <a:p>
            <a:pPr marL="12700">
              <a:lnSpc>
                <a:spcPct val="100000"/>
              </a:lnSpc>
              <a:spcBef>
                <a:spcPts val="1565"/>
              </a:spcBef>
            </a:pPr>
            <a:r>
              <a:rPr sz="1650" dirty="0">
                <a:latin typeface="Tahoma"/>
                <a:cs typeface="Tahoma"/>
              </a:rPr>
              <a:t>Ecologische</a:t>
            </a:r>
            <a:r>
              <a:rPr sz="1650" spc="45" dirty="0">
                <a:latin typeface="Tahoma"/>
                <a:cs typeface="Tahoma"/>
              </a:rPr>
              <a:t> </a:t>
            </a:r>
            <a:r>
              <a:rPr sz="1650" spc="-45" dirty="0">
                <a:latin typeface="Tahoma"/>
                <a:cs typeface="Tahoma"/>
              </a:rPr>
              <a:t>hoofdstructuren</a:t>
            </a:r>
            <a:endParaRPr sz="1650">
              <a:latin typeface="Tahoma"/>
              <a:cs typeface="Tahoma"/>
            </a:endParaRPr>
          </a:p>
        </p:txBody>
      </p:sp>
      <p:sp>
        <p:nvSpPr>
          <p:cNvPr id="86" name="object 86"/>
          <p:cNvSpPr/>
          <p:nvPr/>
        </p:nvSpPr>
        <p:spPr>
          <a:xfrm>
            <a:off x="883292" y="1863817"/>
            <a:ext cx="556895" cy="314325"/>
          </a:xfrm>
          <a:custGeom>
            <a:avLst/>
            <a:gdLst/>
            <a:ahLst/>
            <a:cxnLst/>
            <a:rect l="l" t="t" r="r" b="b"/>
            <a:pathLst>
              <a:path w="556894" h="314325">
                <a:moveTo>
                  <a:pt x="556454" y="0"/>
                </a:moveTo>
                <a:lnTo>
                  <a:pt x="0" y="0"/>
                </a:lnTo>
                <a:lnTo>
                  <a:pt x="0" y="314126"/>
                </a:lnTo>
                <a:lnTo>
                  <a:pt x="556454" y="314126"/>
                </a:lnTo>
                <a:lnTo>
                  <a:pt x="556454" y="0"/>
                </a:lnTo>
                <a:close/>
              </a:path>
            </a:pathLst>
          </a:custGeom>
          <a:solidFill>
            <a:srgbClr val="C5E197"/>
          </a:solidFill>
        </p:spPr>
        <p:txBody>
          <a:bodyPr wrap="square" lIns="0" tIns="0" rIns="0" bIns="0" rtlCol="0"/>
          <a:lstStyle/>
          <a:p>
            <a:endParaRPr/>
          </a:p>
        </p:txBody>
      </p:sp>
      <p:sp>
        <p:nvSpPr>
          <p:cNvPr id="87" name="object 87"/>
          <p:cNvSpPr/>
          <p:nvPr/>
        </p:nvSpPr>
        <p:spPr>
          <a:xfrm>
            <a:off x="883292" y="2319217"/>
            <a:ext cx="556895" cy="314325"/>
          </a:xfrm>
          <a:custGeom>
            <a:avLst/>
            <a:gdLst/>
            <a:ahLst/>
            <a:cxnLst/>
            <a:rect l="l" t="t" r="r" b="b"/>
            <a:pathLst>
              <a:path w="556894" h="314325">
                <a:moveTo>
                  <a:pt x="556454" y="0"/>
                </a:moveTo>
                <a:lnTo>
                  <a:pt x="0" y="0"/>
                </a:lnTo>
                <a:lnTo>
                  <a:pt x="0" y="314126"/>
                </a:lnTo>
                <a:lnTo>
                  <a:pt x="556454" y="314126"/>
                </a:lnTo>
                <a:lnTo>
                  <a:pt x="556454" y="0"/>
                </a:lnTo>
                <a:close/>
              </a:path>
            </a:pathLst>
          </a:custGeom>
          <a:solidFill>
            <a:srgbClr val="C2BBAD"/>
          </a:solidFill>
        </p:spPr>
        <p:txBody>
          <a:bodyPr wrap="square" lIns="0" tIns="0" rIns="0" bIns="0" rtlCol="0"/>
          <a:lstStyle/>
          <a:p>
            <a:endParaRPr/>
          </a:p>
        </p:txBody>
      </p:sp>
      <p:grpSp>
        <p:nvGrpSpPr>
          <p:cNvPr id="88" name="object 88"/>
          <p:cNvGrpSpPr/>
          <p:nvPr/>
        </p:nvGrpSpPr>
        <p:grpSpPr>
          <a:xfrm>
            <a:off x="883289" y="2774619"/>
            <a:ext cx="556895" cy="262255"/>
            <a:chOff x="883289" y="2774619"/>
            <a:chExt cx="556895" cy="262255"/>
          </a:xfrm>
        </p:grpSpPr>
        <p:sp>
          <p:nvSpPr>
            <p:cNvPr id="89" name="object 89"/>
            <p:cNvSpPr/>
            <p:nvPr/>
          </p:nvSpPr>
          <p:spPr>
            <a:xfrm>
              <a:off x="968524" y="2905589"/>
              <a:ext cx="386080" cy="0"/>
            </a:xfrm>
            <a:custGeom>
              <a:avLst/>
              <a:gdLst/>
              <a:ahLst/>
              <a:cxnLst/>
              <a:rect l="l" t="t" r="r" b="b"/>
              <a:pathLst>
                <a:path w="386080">
                  <a:moveTo>
                    <a:pt x="0" y="0"/>
                  </a:moveTo>
                  <a:lnTo>
                    <a:pt x="385988" y="0"/>
                  </a:lnTo>
                </a:path>
              </a:pathLst>
            </a:custGeom>
            <a:ln w="73296">
              <a:solidFill>
                <a:srgbClr val="135B13"/>
              </a:solidFill>
            </a:ln>
          </p:spPr>
          <p:txBody>
            <a:bodyPr wrap="square" lIns="0" tIns="0" rIns="0" bIns="0" rtlCol="0"/>
            <a:lstStyle/>
            <a:p>
              <a:endParaRPr/>
            </a:p>
          </p:txBody>
        </p:sp>
        <p:sp>
          <p:nvSpPr>
            <p:cNvPr id="90" name="object 90"/>
            <p:cNvSpPr/>
            <p:nvPr/>
          </p:nvSpPr>
          <p:spPr>
            <a:xfrm>
              <a:off x="883285" y="2774625"/>
              <a:ext cx="556895" cy="262255"/>
            </a:xfrm>
            <a:custGeom>
              <a:avLst/>
              <a:gdLst/>
              <a:ahLst/>
              <a:cxnLst/>
              <a:rect l="l" t="t" r="r" b="b"/>
              <a:pathLst>
                <a:path w="556894" h="262255">
                  <a:moveTo>
                    <a:pt x="140868" y="0"/>
                  </a:moveTo>
                  <a:lnTo>
                    <a:pt x="0" y="130975"/>
                  </a:lnTo>
                  <a:lnTo>
                    <a:pt x="140868" y="261937"/>
                  </a:lnTo>
                  <a:lnTo>
                    <a:pt x="140868" y="0"/>
                  </a:lnTo>
                  <a:close/>
                </a:path>
                <a:path w="556894" h="262255">
                  <a:moveTo>
                    <a:pt x="556450" y="130975"/>
                  </a:moveTo>
                  <a:lnTo>
                    <a:pt x="415594" y="0"/>
                  </a:lnTo>
                  <a:lnTo>
                    <a:pt x="415594" y="261937"/>
                  </a:lnTo>
                  <a:lnTo>
                    <a:pt x="556450" y="130975"/>
                  </a:lnTo>
                  <a:close/>
                </a:path>
              </a:pathLst>
            </a:custGeom>
            <a:solidFill>
              <a:srgbClr val="135B13"/>
            </a:solidFill>
          </p:spPr>
          <p:txBody>
            <a:bodyPr wrap="square" lIns="0" tIns="0" rIns="0" bIns="0" rtlCol="0"/>
            <a:lstStyle/>
            <a: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72213" y="10166760"/>
            <a:ext cx="13769975" cy="930275"/>
          </a:xfrm>
          <a:prstGeom prst="rect">
            <a:avLst/>
          </a:prstGeom>
        </p:spPr>
        <p:txBody>
          <a:bodyPr vert="horz" wrap="square" lIns="0" tIns="17145" rIns="0" bIns="0" rtlCol="0">
            <a:spAutoFit/>
          </a:bodyPr>
          <a:lstStyle/>
          <a:p>
            <a:pPr marL="12700" algn="ctr">
              <a:lnSpc>
                <a:spcPct val="100000"/>
              </a:lnSpc>
              <a:spcBef>
                <a:spcPts val="135"/>
              </a:spcBef>
            </a:pPr>
            <a:r>
              <a:rPr sz="5900" b="1" spc="-310" dirty="0">
                <a:solidFill>
                  <a:srgbClr val="E2271E"/>
                </a:solidFill>
                <a:latin typeface="Arial" panose="020B0604020202020204" pitchFamily="34" charset="0"/>
                <a:cs typeface="Arial" panose="020B0604020202020204" pitchFamily="34" charset="0"/>
              </a:rPr>
              <a:t>de</a:t>
            </a:r>
            <a:r>
              <a:rPr sz="5900" b="1" spc="-65" dirty="0">
                <a:solidFill>
                  <a:srgbClr val="E2271E"/>
                </a:solidFill>
                <a:latin typeface="Arial" panose="020B0604020202020204" pitchFamily="34" charset="0"/>
                <a:cs typeface="Arial" panose="020B0604020202020204" pitchFamily="34" charset="0"/>
              </a:rPr>
              <a:t> </a:t>
            </a:r>
            <a:r>
              <a:rPr sz="5900" b="1" spc="-434" dirty="0">
                <a:solidFill>
                  <a:srgbClr val="E2271E"/>
                </a:solidFill>
                <a:latin typeface="Arial" panose="020B0604020202020204" pitchFamily="34" charset="0"/>
                <a:cs typeface="Arial" panose="020B0604020202020204" pitchFamily="34" charset="0"/>
              </a:rPr>
              <a:t>groene</a:t>
            </a:r>
            <a:r>
              <a:rPr sz="5900" b="1" spc="-65" dirty="0">
                <a:solidFill>
                  <a:srgbClr val="E2271E"/>
                </a:solidFill>
                <a:latin typeface="Arial" panose="020B0604020202020204" pitchFamily="34" charset="0"/>
                <a:cs typeface="Arial" panose="020B0604020202020204" pitchFamily="34" charset="0"/>
              </a:rPr>
              <a:t> </a:t>
            </a:r>
            <a:r>
              <a:rPr sz="5900" b="1" spc="-455" dirty="0">
                <a:solidFill>
                  <a:srgbClr val="E2271E"/>
                </a:solidFill>
                <a:latin typeface="Arial" panose="020B0604020202020204" pitchFamily="34" charset="0"/>
                <a:cs typeface="Arial" panose="020B0604020202020204" pitchFamily="34" charset="0"/>
              </a:rPr>
              <a:t>long</a:t>
            </a:r>
            <a:r>
              <a:rPr sz="5900" b="1" spc="-65" dirty="0">
                <a:solidFill>
                  <a:srgbClr val="E2271E"/>
                </a:solidFill>
                <a:latin typeface="Arial" panose="020B0604020202020204" pitchFamily="34" charset="0"/>
                <a:cs typeface="Arial" panose="020B0604020202020204" pitchFamily="34" charset="0"/>
              </a:rPr>
              <a:t> </a:t>
            </a:r>
            <a:r>
              <a:rPr sz="5900" b="1" spc="-525" dirty="0">
                <a:solidFill>
                  <a:srgbClr val="E2271E"/>
                </a:solidFill>
                <a:latin typeface="Arial" panose="020B0604020202020204" pitchFamily="34" charset="0"/>
                <a:cs typeface="Arial" panose="020B0604020202020204" pitchFamily="34" charset="0"/>
              </a:rPr>
              <a:t>voor</a:t>
            </a:r>
            <a:r>
              <a:rPr sz="5900" b="1" spc="-65" dirty="0">
                <a:solidFill>
                  <a:srgbClr val="E2271E"/>
                </a:solidFill>
                <a:latin typeface="Arial" panose="020B0604020202020204" pitchFamily="34" charset="0"/>
                <a:cs typeface="Arial" panose="020B0604020202020204" pitchFamily="34" charset="0"/>
              </a:rPr>
              <a:t> </a:t>
            </a:r>
            <a:r>
              <a:rPr sz="5900" b="1" spc="-310" dirty="0">
                <a:solidFill>
                  <a:srgbClr val="E2271E"/>
                </a:solidFill>
                <a:latin typeface="Arial" panose="020B0604020202020204" pitchFamily="34" charset="0"/>
                <a:cs typeface="Arial" panose="020B0604020202020204" pitchFamily="34" charset="0"/>
              </a:rPr>
              <a:t>de</a:t>
            </a:r>
            <a:r>
              <a:rPr sz="5900" b="1" spc="-65" dirty="0">
                <a:solidFill>
                  <a:srgbClr val="E2271E"/>
                </a:solidFill>
                <a:latin typeface="Arial" panose="020B0604020202020204" pitchFamily="34" charset="0"/>
                <a:cs typeface="Arial" panose="020B0604020202020204" pitchFamily="34" charset="0"/>
              </a:rPr>
              <a:t> </a:t>
            </a:r>
            <a:r>
              <a:rPr sz="5900" b="1" spc="-480" dirty="0">
                <a:solidFill>
                  <a:srgbClr val="E2271E"/>
                </a:solidFill>
                <a:latin typeface="Arial" panose="020B0604020202020204" pitchFamily="34" charset="0"/>
                <a:cs typeface="Arial" panose="020B0604020202020204" pitchFamily="34" charset="0"/>
              </a:rPr>
              <a:t>verdichtende</a:t>
            </a:r>
            <a:r>
              <a:rPr sz="5900" b="1" spc="-60" dirty="0">
                <a:solidFill>
                  <a:srgbClr val="E2271E"/>
                </a:solidFill>
                <a:latin typeface="Arial" panose="020B0604020202020204" pitchFamily="34" charset="0"/>
                <a:cs typeface="Arial" panose="020B0604020202020204" pitchFamily="34" charset="0"/>
              </a:rPr>
              <a:t> </a:t>
            </a:r>
            <a:r>
              <a:rPr sz="5900" b="1" spc="-440" dirty="0">
                <a:solidFill>
                  <a:srgbClr val="E2271E"/>
                </a:solidFill>
                <a:latin typeface="Arial" panose="020B0604020202020204" pitchFamily="34" charset="0"/>
                <a:cs typeface="Arial" panose="020B0604020202020204" pitchFamily="34" charset="0"/>
              </a:rPr>
              <a:t>stad</a:t>
            </a:r>
            <a:endParaRPr sz="5900" dirty="0">
              <a:solidFill>
                <a:srgbClr val="E2271E"/>
              </a:solidFill>
              <a:latin typeface="Arial" panose="020B0604020202020204" pitchFamily="34" charset="0"/>
              <a:cs typeface="Arial" panose="020B0604020202020204" pitchFamily="34" charset="0"/>
            </a:endParaRPr>
          </a:p>
        </p:txBody>
      </p:sp>
      <p:grpSp>
        <p:nvGrpSpPr>
          <p:cNvPr id="3" name="object 3"/>
          <p:cNvGrpSpPr/>
          <p:nvPr/>
        </p:nvGrpSpPr>
        <p:grpSpPr>
          <a:xfrm>
            <a:off x="0" y="396875"/>
            <a:ext cx="13208000" cy="9368155"/>
            <a:chOff x="314126" y="523544"/>
            <a:chExt cx="13208000" cy="9368155"/>
          </a:xfrm>
        </p:grpSpPr>
        <p:sp>
          <p:nvSpPr>
            <p:cNvPr id="4" name="object 4"/>
            <p:cNvSpPr/>
            <p:nvPr/>
          </p:nvSpPr>
          <p:spPr>
            <a:xfrm>
              <a:off x="6728915" y="539250"/>
              <a:ext cx="6793230" cy="9352280"/>
            </a:xfrm>
            <a:custGeom>
              <a:avLst/>
              <a:gdLst/>
              <a:ahLst/>
              <a:cxnLst/>
              <a:rect l="l" t="t" r="r" b="b"/>
              <a:pathLst>
                <a:path w="6793230" h="9352280">
                  <a:moveTo>
                    <a:pt x="6792672" y="0"/>
                  </a:moveTo>
                  <a:lnTo>
                    <a:pt x="0" y="0"/>
                  </a:lnTo>
                  <a:lnTo>
                    <a:pt x="0" y="9352175"/>
                  </a:lnTo>
                  <a:lnTo>
                    <a:pt x="6792672" y="9352175"/>
                  </a:lnTo>
                  <a:lnTo>
                    <a:pt x="6792672" y="0"/>
                  </a:lnTo>
                  <a:close/>
                </a:path>
              </a:pathLst>
            </a:custGeom>
            <a:solidFill>
              <a:srgbClr val="000000">
                <a:alpha val="75000"/>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6713205" y="523544"/>
              <a:ext cx="6677685" cy="9235310"/>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314126" y="1476394"/>
              <a:ext cx="6676131" cy="6826560"/>
            </a:xfrm>
            <a:prstGeom prst="rect">
              <a:avLst/>
            </a:prstGeom>
          </p:spPr>
        </p:pic>
      </p:grpSp>
      <p:pic>
        <p:nvPicPr>
          <p:cNvPr id="10" name="Afbeelding 9">
            <a:extLst>
              <a:ext uri="{FF2B5EF4-FFF2-40B4-BE49-F238E27FC236}">
                <a16:creationId xmlns:a16="http://schemas.microsoft.com/office/drawing/2014/main" id="{88F0CF1D-25DD-3602-8EEE-F49CF5891AD8}"/>
              </a:ext>
            </a:extLst>
          </p:cNvPr>
          <p:cNvPicPr>
            <a:picLocks noChangeAspect="1"/>
          </p:cNvPicPr>
          <p:nvPr/>
        </p:nvPicPr>
        <p:blipFill>
          <a:blip r:embed="rId5"/>
          <a:stretch>
            <a:fillRect/>
          </a:stretch>
        </p:blipFill>
        <p:spPr>
          <a:xfrm>
            <a:off x="17239240" y="10466323"/>
            <a:ext cx="2011854" cy="5913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93825" y="10150673"/>
            <a:ext cx="9916795" cy="930275"/>
          </a:xfrm>
          <a:prstGeom prst="rect">
            <a:avLst/>
          </a:prstGeom>
        </p:spPr>
        <p:txBody>
          <a:bodyPr vert="horz" wrap="square" lIns="0" tIns="17145" rIns="0" bIns="0" rtlCol="0">
            <a:spAutoFit/>
          </a:bodyPr>
          <a:lstStyle/>
          <a:p>
            <a:pPr marL="12700">
              <a:lnSpc>
                <a:spcPct val="100000"/>
              </a:lnSpc>
              <a:spcBef>
                <a:spcPts val="135"/>
              </a:spcBef>
            </a:pPr>
            <a:r>
              <a:rPr sz="5900" b="1" spc="-565" dirty="0">
                <a:latin typeface="Tahoma"/>
                <a:cs typeface="Tahoma"/>
              </a:rPr>
              <a:t>natuur</a:t>
            </a:r>
            <a:r>
              <a:rPr sz="5900" b="1" spc="-70" dirty="0">
                <a:latin typeface="Tahoma"/>
                <a:cs typeface="Tahoma"/>
              </a:rPr>
              <a:t> </a:t>
            </a:r>
            <a:r>
              <a:rPr sz="5900" b="1" spc="-560" dirty="0">
                <a:latin typeface="Tahoma"/>
                <a:cs typeface="Tahoma"/>
              </a:rPr>
              <a:t>netwerk</a:t>
            </a:r>
            <a:r>
              <a:rPr sz="5900" b="1" spc="-65" dirty="0">
                <a:latin typeface="Tahoma"/>
                <a:cs typeface="Tahoma"/>
              </a:rPr>
              <a:t> </a:t>
            </a:r>
            <a:r>
              <a:rPr sz="5900" b="1" spc="-525" dirty="0">
                <a:latin typeface="Tahoma"/>
                <a:cs typeface="Tahoma"/>
              </a:rPr>
              <a:t>brabant</a:t>
            </a:r>
            <a:r>
              <a:rPr sz="5900" b="1" spc="-65" dirty="0">
                <a:latin typeface="Tahoma"/>
                <a:cs typeface="Tahoma"/>
              </a:rPr>
              <a:t> </a:t>
            </a:r>
            <a:r>
              <a:rPr sz="5900" b="1" spc="-575" dirty="0">
                <a:latin typeface="Tahoma"/>
                <a:cs typeface="Tahoma"/>
              </a:rPr>
              <a:t>(NNB)</a:t>
            </a:r>
            <a:endParaRPr sz="5900">
              <a:latin typeface="Tahoma"/>
              <a:cs typeface="Tahoma"/>
            </a:endParaRPr>
          </a:p>
        </p:txBody>
      </p:sp>
      <p:pic>
        <p:nvPicPr>
          <p:cNvPr id="313" name="object 313"/>
          <p:cNvPicPr/>
          <p:nvPr/>
        </p:nvPicPr>
        <p:blipFill>
          <a:blip r:embed="rId3" cstate="screen">
            <a:extLst>
              <a:ext uri="{28A0092B-C50C-407E-A947-70E740481C1C}">
                <a14:useLocalDpi xmlns:a14="http://schemas.microsoft.com/office/drawing/2010/main"/>
              </a:ext>
            </a:extLst>
          </a:blip>
          <a:stretch>
            <a:fillRect/>
          </a:stretch>
        </p:blipFill>
        <p:spPr>
          <a:xfrm>
            <a:off x="883292" y="1430333"/>
            <a:ext cx="584421" cy="297394"/>
          </a:xfrm>
          <a:prstGeom prst="rect">
            <a:avLst/>
          </a:prstGeom>
        </p:spPr>
      </p:pic>
      <p:sp>
        <p:nvSpPr>
          <p:cNvPr id="314" name="object 314"/>
          <p:cNvSpPr txBox="1"/>
          <p:nvPr/>
        </p:nvSpPr>
        <p:spPr>
          <a:xfrm>
            <a:off x="1584109" y="953132"/>
            <a:ext cx="2310765" cy="727075"/>
          </a:xfrm>
          <a:prstGeom prst="rect">
            <a:avLst/>
          </a:prstGeom>
        </p:spPr>
        <p:txBody>
          <a:bodyPr vert="horz" wrap="square" lIns="0" tIns="12065" rIns="0" bIns="0" rtlCol="0">
            <a:spAutoFit/>
          </a:bodyPr>
          <a:lstStyle/>
          <a:p>
            <a:pPr marL="12700">
              <a:lnSpc>
                <a:spcPct val="100000"/>
              </a:lnSpc>
              <a:spcBef>
                <a:spcPts val="95"/>
              </a:spcBef>
            </a:pPr>
            <a:r>
              <a:rPr sz="1650" b="1" spc="-135" dirty="0">
                <a:latin typeface="Tahoma"/>
                <a:cs typeface="Tahoma"/>
              </a:rPr>
              <a:t>Natuur</a:t>
            </a:r>
            <a:r>
              <a:rPr sz="1650" b="1" spc="35" dirty="0">
                <a:latin typeface="Tahoma"/>
                <a:cs typeface="Tahoma"/>
              </a:rPr>
              <a:t> </a:t>
            </a:r>
            <a:r>
              <a:rPr sz="1650" b="1" spc="-140" dirty="0">
                <a:latin typeface="Tahoma"/>
                <a:cs typeface="Tahoma"/>
              </a:rPr>
              <a:t>Netwerk</a:t>
            </a:r>
            <a:r>
              <a:rPr sz="1650" b="1" spc="40" dirty="0">
                <a:latin typeface="Tahoma"/>
                <a:cs typeface="Tahoma"/>
              </a:rPr>
              <a:t> </a:t>
            </a:r>
            <a:r>
              <a:rPr sz="1650" b="1" spc="-105" dirty="0">
                <a:latin typeface="Tahoma"/>
                <a:cs typeface="Tahoma"/>
              </a:rPr>
              <a:t>Brabant</a:t>
            </a:r>
            <a:endParaRPr sz="1650">
              <a:latin typeface="Tahoma"/>
              <a:cs typeface="Tahoma"/>
            </a:endParaRPr>
          </a:p>
          <a:p>
            <a:pPr marL="12700">
              <a:lnSpc>
                <a:spcPct val="100000"/>
              </a:lnSpc>
              <a:spcBef>
                <a:spcPts val="1570"/>
              </a:spcBef>
            </a:pPr>
            <a:r>
              <a:rPr sz="1650" dirty="0">
                <a:latin typeface="Tahoma"/>
                <a:cs typeface="Tahoma"/>
              </a:rPr>
              <a:t>Positie</a:t>
            </a:r>
            <a:r>
              <a:rPr sz="1650" spc="-70" dirty="0">
                <a:latin typeface="Tahoma"/>
                <a:cs typeface="Tahoma"/>
              </a:rPr>
              <a:t> </a:t>
            </a:r>
            <a:r>
              <a:rPr sz="1650" spc="70" dirty="0">
                <a:latin typeface="Tahoma"/>
                <a:cs typeface="Tahoma"/>
              </a:rPr>
              <a:t>NNB</a:t>
            </a:r>
            <a:endParaRPr sz="1650">
              <a:latin typeface="Tahoma"/>
              <a:cs typeface="Tahoma"/>
            </a:endParaRPr>
          </a:p>
        </p:txBody>
      </p:sp>
      <p:pic>
        <p:nvPicPr>
          <p:cNvPr id="319" name="Afbeelding 318">
            <a:extLst>
              <a:ext uri="{FF2B5EF4-FFF2-40B4-BE49-F238E27FC236}">
                <a16:creationId xmlns:a16="http://schemas.microsoft.com/office/drawing/2014/main" id="{F2FCE74B-8643-9A08-5168-BF7905EF0FFE}"/>
              </a:ext>
            </a:extLst>
          </p:cNvPr>
          <p:cNvPicPr>
            <a:picLocks noChangeAspect="1"/>
          </p:cNvPicPr>
          <p:nvPr/>
        </p:nvPicPr>
        <p:blipFill>
          <a:blip r:embed="rId4"/>
          <a:stretch>
            <a:fillRect/>
          </a:stretch>
        </p:blipFill>
        <p:spPr>
          <a:xfrm>
            <a:off x="5093826" y="2081430"/>
            <a:ext cx="9916794" cy="714674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31332" y="10150673"/>
            <a:ext cx="13329919" cy="925253"/>
          </a:xfrm>
          <a:prstGeom prst="rect">
            <a:avLst/>
          </a:prstGeom>
        </p:spPr>
        <p:txBody>
          <a:bodyPr vert="horz" wrap="square" lIns="0" tIns="17145" rIns="0" bIns="0" rtlCol="0">
            <a:spAutoFit/>
          </a:bodyPr>
          <a:lstStyle/>
          <a:p>
            <a:pPr marL="12700">
              <a:lnSpc>
                <a:spcPct val="100000"/>
              </a:lnSpc>
              <a:spcBef>
                <a:spcPts val="135"/>
              </a:spcBef>
            </a:pPr>
            <a:r>
              <a:rPr sz="5900" b="1" spc="-400" dirty="0">
                <a:latin typeface="Tahoma"/>
                <a:cs typeface="Tahoma"/>
              </a:rPr>
              <a:t>bestaande</a:t>
            </a:r>
            <a:r>
              <a:rPr sz="5900" b="1" spc="-65" dirty="0">
                <a:latin typeface="Tahoma"/>
                <a:cs typeface="Tahoma"/>
              </a:rPr>
              <a:t> </a:t>
            </a:r>
            <a:r>
              <a:rPr sz="5900" b="1" spc="-409" dirty="0">
                <a:latin typeface="Tahoma"/>
                <a:cs typeface="Tahoma"/>
              </a:rPr>
              <a:t>en</a:t>
            </a:r>
            <a:r>
              <a:rPr sz="5900" b="1" spc="-65" dirty="0">
                <a:latin typeface="Tahoma"/>
                <a:cs typeface="Tahoma"/>
              </a:rPr>
              <a:t> </a:t>
            </a:r>
            <a:r>
              <a:rPr lang="nl-NL" sz="5900" b="1" spc="-550" dirty="0">
                <a:latin typeface="Tahoma"/>
                <a:cs typeface="Tahoma"/>
              </a:rPr>
              <a:t>gewenste </a:t>
            </a:r>
            <a:r>
              <a:rPr sz="5900" b="1" spc="-310" dirty="0" err="1">
                <a:latin typeface="Tahoma"/>
                <a:cs typeface="Tahoma"/>
              </a:rPr>
              <a:t>ecopassages</a:t>
            </a:r>
            <a:endParaRPr sz="5900" dirty="0">
              <a:latin typeface="Tahoma"/>
              <a:cs typeface="Tahoma"/>
            </a:endParaRPr>
          </a:p>
        </p:txBody>
      </p:sp>
      <p:grpSp>
        <p:nvGrpSpPr>
          <p:cNvPr id="3" name="object 3"/>
          <p:cNvGrpSpPr/>
          <p:nvPr/>
        </p:nvGrpSpPr>
        <p:grpSpPr>
          <a:xfrm>
            <a:off x="3423979" y="242924"/>
            <a:ext cx="13329919" cy="9539605"/>
            <a:chOff x="3423979" y="242924"/>
            <a:chExt cx="13329919" cy="9539605"/>
          </a:xfrm>
        </p:grpSpPr>
        <p:sp>
          <p:nvSpPr>
            <p:cNvPr id="4" name="object 4"/>
            <p:cNvSpPr/>
            <p:nvPr/>
          </p:nvSpPr>
          <p:spPr>
            <a:xfrm>
              <a:off x="10158283" y="2410559"/>
              <a:ext cx="1530350" cy="1019810"/>
            </a:xfrm>
            <a:custGeom>
              <a:avLst/>
              <a:gdLst/>
              <a:ahLst/>
              <a:cxnLst/>
              <a:rect l="l" t="t" r="r" b="b"/>
              <a:pathLst>
                <a:path w="1530350" h="1019810">
                  <a:moveTo>
                    <a:pt x="1497504" y="0"/>
                  </a:moveTo>
                  <a:lnTo>
                    <a:pt x="1461693" y="0"/>
                  </a:lnTo>
                  <a:lnTo>
                    <a:pt x="1191817" y="33820"/>
                  </a:lnTo>
                  <a:lnTo>
                    <a:pt x="1180288" y="53359"/>
                  </a:lnTo>
                  <a:lnTo>
                    <a:pt x="700428" y="514717"/>
                  </a:lnTo>
                  <a:lnTo>
                    <a:pt x="624515" y="437065"/>
                  </a:lnTo>
                  <a:lnTo>
                    <a:pt x="1022869" y="54993"/>
                  </a:lnTo>
                  <a:lnTo>
                    <a:pt x="798813" y="83065"/>
                  </a:lnTo>
                  <a:lnTo>
                    <a:pt x="789064" y="93159"/>
                  </a:lnTo>
                  <a:lnTo>
                    <a:pt x="548695" y="326597"/>
                  </a:lnTo>
                  <a:lnTo>
                    <a:pt x="434541" y="436321"/>
                  </a:lnTo>
                  <a:lnTo>
                    <a:pt x="324670" y="540119"/>
                  </a:lnTo>
                  <a:lnTo>
                    <a:pt x="168445" y="690439"/>
                  </a:lnTo>
                  <a:lnTo>
                    <a:pt x="24878" y="826969"/>
                  </a:lnTo>
                  <a:lnTo>
                    <a:pt x="0" y="851303"/>
                  </a:lnTo>
                  <a:lnTo>
                    <a:pt x="19161" y="863743"/>
                  </a:lnTo>
                  <a:lnTo>
                    <a:pt x="155576" y="944913"/>
                  </a:lnTo>
                  <a:lnTo>
                    <a:pt x="199899" y="902873"/>
                  </a:lnTo>
                  <a:lnTo>
                    <a:pt x="219836" y="893805"/>
                  </a:lnTo>
                  <a:lnTo>
                    <a:pt x="236160" y="896527"/>
                  </a:lnTo>
                  <a:lnTo>
                    <a:pt x="344942" y="792666"/>
                  </a:lnTo>
                  <a:lnTo>
                    <a:pt x="368512" y="809493"/>
                  </a:lnTo>
                  <a:lnTo>
                    <a:pt x="379590" y="811127"/>
                  </a:lnTo>
                  <a:lnTo>
                    <a:pt x="440824" y="879543"/>
                  </a:lnTo>
                  <a:lnTo>
                    <a:pt x="425117" y="893679"/>
                  </a:lnTo>
                  <a:lnTo>
                    <a:pt x="446719" y="918935"/>
                  </a:lnTo>
                  <a:lnTo>
                    <a:pt x="542213" y="1019267"/>
                  </a:lnTo>
                  <a:lnTo>
                    <a:pt x="558663" y="1003027"/>
                  </a:lnTo>
                  <a:lnTo>
                    <a:pt x="759097" y="808153"/>
                  </a:lnTo>
                  <a:lnTo>
                    <a:pt x="877481" y="691622"/>
                  </a:lnTo>
                  <a:lnTo>
                    <a:pt x="848843" y="662241"/>
                  </a:lnTo>
                  <a:lnTo>
                    <a:pt x="826173" y="638587"/>
                  </a:lnTo>
                  <a:lnTo>
                    <a:pt x="774625" y="585573"/>
                  </a:lnTo>
                  <a:lnTo>
                    <a:pt x="1046659" y="327361"/>
                  </a:lnTo>
                  <a:lnTo>
                    <a:pt x="1148855" y="434416"/>
                  </a:lnTo>
                  <a:lnTo>
                    <a:pt x="1481169" y="124195"/>
                  </a:lnTo>
                  <a:lnTo>
                    <a:pt x="1517126" y="89934"/>
                  </a:lnTo>
                  <a:lnTo>
                    <a:pt x="1530351" y="71516"/>
                  </a:lnTo>
                  <a:lnTo>
                    <a:pt x="1524330" y="59945"/>
                  </a:lnTo>
                  <a:lnTo>
                    <a:pt x="1523283" y="37810"/>
                  </a:lnTo>
                  <a:lnTo>
                    <a:pt x="1519199" y="21077"/>
                  </a:lnTo>
                  <a:lnTo>
                    <a:pt x="1516121" y="14125"/>
                  </a:lnTo>
                  <a:lnTo>
                    <a:pt x="1505242" y="1591"/>
                  </a:lnTo>
                  <a:lnTo>
                    <a:pt x="1497504" y="0"/>
                  </a:lnTo>
                  <a:close/>
                </a:path>
              </a:pathLst>
            </a:custGeom>
            <a:solidFill>
              <a:srgbClr val="34711A"/>
            </a:solidFill>
          </p:spPr>
          <p:txBody>
            <a:bodyPr wrap="square" lIns="0" tIns="0" rIns="0" bIns="0" rtlCol="0"/>
            <a:lstStyle/>
            <a:p>
              <a:endParaRPr/>
            </a:p>
          </p:txBody>
        </p:sp>
        <p:sp>
          <p:nvSpPr>
            <p:cNvPr id="5" name="object 5"/>
            <p:cNvSpPr/>
            <p:nvPr/>
          </p:nvSpPr>
          <p:spPr>
            <a:xfrm>
              <a:off x="10158283" y="2410559"/>
              <a:ext cx="1530350" cy="1019810"/>
            </a:xfrm>
            <a:custGeom>
              <a:avLst/>
              <a:gdLst/>
              <a:ahLst/>
              <a:cxnLst/>
              <a:rect l="l" t="t" r="r" b="b"/>
              <a:pathLst>
                <a:path w="1530350" h="1019810">
                  <a:moveTo>
                    <a:pt x="1481169" y="124195"/>
                  </a:moveTo>
                  <a:lnTo>
                    <a:pt x="1517126" y="89934"/>
                  </a:lnTo>
                  <a:lnTo>
                    <a:pt x="1530351" y="71516"/>
                  </a:lnTo>
                  <a:lnTo>
                    <a:pt x="1524330" y="59945"/>
                  </a:lnTo>
                  <a:lnTo>
                    <a:pt x="1523283" y="37810"/>
                  </a:lnTo>
                  <a:lnTo>
                    <a:pt x="1505242" y="1591"/>
                  </a:lnTo>
                  <a:lnTo>
                    <a:pt x="1497504" y="0"/>
                  </a:lnTo>
                  <a:lnTo>
                    <a:pt x="1484352" y="0"/>
                  </a:lnTo>
                  <a:lnTo>
                    <a:pt x="1461693" y="0"/>
                  </a:lnTo>
                  <a:lnTo>
                    <a:pt x="1191817" y="33820"/>
                  </a:lnTo>
                  <a:lnTo>
                    <a:pt x="1180288" y="53359"/>
                  </a:lnTo>
                  <a:lnTo>
                    <a:pt x="700428" y="514717"/>
                  </a:lnTo>
                  <a:lnTo>
                    <a:pt x="624515" y="437065"/>
                  </a:lnTo>
                  <a:lnTo>
                    <a:pt x="1022869" y="54993"/>
                  </a:lnTo>
                  <a:lnTo>
                    <a:pt x="833346" y="78741"/>
                  </a:lnTo>
                  <a:lnTo>
                    <a:pt x="820477" y="80353"/>
                  </a:lnTo>
                  <a:lnTo>
                    <a:pt x="798813" y="83065"/>
                  </a:lnTo>
                  <a:lnTo>
                    <a:pt x="789064" y="93159"/>
                  </a:lnTo>
                  <a:lnTo>
                    <a:pt x="548695" y="326597"/>
                  </a:lnTo>
                  <a:lnTo>
                    <a:pt x="434541" y="436321"/>
                  </a:lnTo>
                  <a:lnTo>
                    <a:pt x="324670" y="540119"/>
                  </a:lnTo>
                  <a:lnTo>
                    <a:pt x="168445" y="690439"/>
                  </a:lnTo>
                  <a:lnTo>
                    <a:pt x="24878" y="826969"/>
                  </a:lnTo>
                  <a:lnTo>
                    <a:pt x="0" y="851303"/>
                  </a:lnTo>
                  <a:lnTo>
                    <a:pt x="19161" y="863743"/>
                  </a:lnTo>
                  <a:lnTo>
                    <a:pt x="155576" y="944913"/>
                  </a:lnTo>
                  <a:lnTo>
                    <a:pt x="199899" y="902873"/>
                  </a:lnTo>
                  <a:lnTo>
                    <a:pt x="219836" y="893805"/>
                  </a:lnTo>
                  <a:lnTo>
                    <a:pt x="236160" y="896527"/>
                  </a:lnTo>
                  <a:lnTo>
                    <a:pt x="344942" y="792666"/>
                  </a:lnTo>
                  <a:lnTo>
                    <a:pt x="362156" y="804970"/>
                  </a:lnTo>
                  <a:lnTo>
                    <a:pt x="368512" y="809493"/>
                  </a:lnTo>
                  <a:lnTo>
                    <a:pt x="379590" y="811127"/>
                  </a:lnTo>
                  <a:lnTo>
                    <a:pt x="440824" y="879543"/>
                  </a:lnTo>
                  <a:lnTo>
                    <a:pt x="425117" y="893679"/>
                  </a:lnTo>
                  <a:lnTo>
                    <a:pt x="446719" y="918935"/>
                  </a:lnTo>
                  <a:lnTo>
                    <a:pt x="488403" y="962735"/>
                  </a:lnTo>
                  <a:lnTo>
                    <a:pt x="503073" y="978137"/>
                  </a:lnTo>
                  <a:lnTo>
                    <a:pt x="511282" y="986765"/>
                  </a:lnTo>
                  <a:lnTo>
                    <a:pt x="538119" y="1014974"/>
                  </a:lnTo>
                  <a:lnTo>
                    <a:pt x="542213" y="1019267"/>
                  </a:lnTo>
                  <a:lnTo>
                    <a:pt x="558663" y="1003027"/>
                  </a:lnTo>
                  <a:lnTo>
                    <a:pt x="595772" y="966912"/>
                  </a:lnTo>
                  <a:lnTo>
                    <a:pt x="607499" y="955499"/>
                  </a:lnTo>
                  <a:lnTo>
                    <a:pt x="655037" y="909260"/>
                  </a:lnTo>
                  <a:lnTo>
                    <a:pt x="741265" y="825597"/>
                  </a:lnTo>
                  <a:lnTo>
                    <a:pt x="759097" y="808153"/>
                  </a:lnTo>
                  <a:lnTo>
                    <a:pt x="877481" y="691622"/>
                  </a:lnTo>
                  <a:lnTo>
                    <a:pt x="848843" y="662241"/>
                  </a:lnTo>
                  <a:lnTo>
                    <a:pt x="826173" y="638587"/>
                  </a:lnTo>
                  <a:lnTo>
                    <a:pt x="774625" y="585573"/>
                  </a:lnTo>
                  <a:lnTo>
                    <a:pt x="1046659" y="327361"/>
                  </a:lnTo>
                  <a:lnTo>
                    <a:pt x="1148855" y="434416"/>
                  </a:lnTo>
                  <a:lnTo>
                    <a:pt x="1481169" y="124195"/>
                  </a:lnTo>
                  <a:close/>
                </a:path>
              </a:pathLst>
            </a:custGeom>
            <a:ln w="3175">
              <a:solidFill>
                <a:srgbClr val="FCF9FB"/>
              </a:solidFill>
            </a:ln>
          </p:spPr>
          <p:txBody>
            <a:bodyPr wrap="square" lIns="0" tIns="0" rIns="0" bIns="0" rtlCol="0"/>
            <a:lstStyle/>
            <a:p>
              <a:endParaRPr/>
            </a:p>
          </p:txBody>
        </p:sp>
        <p:sp>
          <p:nvSpPr>
            <p:cNvPr id="6" name="object 6"/>
            <p:cNvSpPr/>
            <p:nvPr/>
          </p:nvSpPr>
          <p:spPr>
            <a:xfrm>
              <a:off x="8029614" y="3634004"/>
              <a:ext cx="357505" cy="307340"/>
            </a:xfrm>
            <a:custGeom>
              <a:avLst/>
              <a:gdLst/>
              <a:ahLst/>
              <a:cxnLst/>
              <a:rect l="l" t="t" r="r" b="b"/>
              <a:pathLst>
                <a:path w="357504" h="307339">
                  <a:moveTo>
                    <a:pt x="357444" y="49286"/>
                  </a:moveTo>
                  <a:lnTo>
                    <a:pt x="317561" y="8073"/>
                  </a:lnTo>
                  <a:lnTo>
                    <a:pt x="296483" y="2963"/>
                  </a:lnTo>
                  <a:lnTo>
                    <a:pt x="223145" y="3245"/>
                  </a:lnTo>
                  <a:lnTo>
                    <a:pt x="48804" y="827"/>
                  </a:lnTo>
                  <a:lnTo>
                    <a:pt x="38292" y="680"/>
                  </a:lnTo>
                  <a:lnTo>
                    <a:pt x="29140" y="0"/>
                  </a:lnTo>
                  <a:lnTo>
                    <a:pt x="0" y="227396"/>
                  </a:lnTo>
                  <a:lnTo>
                    <a:pt x="879" y="230055"/>
                  </a:lnTo>
                  <a:lnTo>
                    <a:pt x="26428" y="306891"/>
                  </a:lnTo>
                  <a:lnTo>
                    <a:pt x="76584" y="278640"/>
                  </a:lnTo>
                  <a:lnTo>
                    <a:pt x="140917" y="235731"/>
                  </a:lnTo>
                  <a:lnTo>
                    <a:pt x="220506" y="180004"/>
                  </a:lnTo>
                  <a:lnTo>
                    <a:pt x="320189" y="89861"/>
                  </a:lnTo>
                  <a:lnTo>
                    <a:pt x="345130" y="62689"/>
                  </a:lnTo>
                  <a:lnTo>
                    <a:pt x="357444" y="49286"/>
                  </a:lnTo>
                  <a:close/>
                </a:path>
              </a:pathLst>
            </a:custGeom>
            <a:ln w="3175">
              <a:solidFill>
                <a:srgbClr val="FCF9FB"/>
              </a:solidFill>
            </a:ln>
          </p:spPr>
          <p:txBody>
            <a:bodyPr wrap="square" lIns="0" tIns="0" rIns="0" bIns="0" rtlCol="0"/>
            <a:lstStyle/>
            <a:p>
              <a:endParaRPr/>
            </a:p>
          </p:txBody>
        </p:sp>
        <p:sp>
          <p:nvSpPr>
            <p:cNvPr id="7" name="object 7"/>
            <p:cNvSpPr/>
            <p:nvPr/>
          </p:nvSpPr>
          <p:spPr>
            <a:xfrm>
              <a:off x="7100797" y="4759450"/>
              <a:ext cx="639445" cy="665480"/>
            </a:xfrm>
            <a:custGeom>
              <a:avLst/>
              <a:gdLst/>
              <a:ahLst/>
              <a:cxnLst/>
              <a:rect l="l" t="t" r="r" b="b"/>
              <a:pathLst>
                <a:path w="639445" h="665479">
                  <a:moveTo>
                    <a:pt x="639383" y="152309"/>
                  </a:moveTo>
                  <a:lnTo>
                    <a:pt x="531931" y="0"/>
                  </a:lnTo>
                  <a:lnTo>
                    <a:pt x="518005" y="9444"/>
                  </a:lnTo>
                  <a:lnTo>
                    <a:pt x="527104" y="23098"/>
                  </a:lnTo>
                  <a:lnTo>
                    <a:pt x="527732" y="38176"/>
                  </a:lnTo>
                  <a:lnTo>
                    <a:pt x="520193" y="51998"/>
                  </a:lnTo>
                  <a:lnTo>
                    <a:pt x="509513" y="65819"/>
                  </a:lnTo>
                  <a:lnTo>
                    <a:pt x="435379" y="128645"/>
                  </a:lnTo>
                  <a:lnTo>
                    <a:pt x="353706" y="206548"/>
                  </a:lnTo>
                  <a:lnTo>
                    <a:pt x="314126" y="244872"/>
                  </a:lnTo>
                  <a:lnTo>
                    <a:pt x="297163" y="273143"/>
                  </a:lnTo>
                  <a:lnTo>
                    <a:pt x="275174" y="312723"/>
                  </a:lnTo>
                  <a:lnTo>
                    <a:pt x="250044" y="343507"/>
                  </a:lnTo>
                  <a:lnTo>
                    <a:pt x="212977" y="371779"/>
                  </a:lnTo>
                  <a:lnTo>
                    <a:pt x="174654" y="393768"/>
                  </a:lnTo>
                  <a:lnTo>
                    <a:pt x="126907" y="430835"/>
                  </a:lnTo>
                  <a:lnTo>
                    <a:pt x="86698" y="469786"/>
                  </a:lnTo>
                  <a:lnTo>
                    <a:pt x="55286" y="533240"/>
                  </a:lnTo>
                  <a:lnTo>
                    <a:pt x="0" y="658890"/>
                  </a:lnTo>
                  <a:lnTo>
                    <a:pt x="5936" y="665340"/>
                  </a:lnTo>
                  <a:lnTo>
                    <a:pt x="10565" y="655456"/>
                  </a:lnTo>
                  <a:lnTo>
                    <a:pt x="31999" y="623185"/>
                  </a:lnTo>
                  <a:lnTo>
                    <a:pt x="50815" y="592798"/>
                  </a:lnTo>
                  <a:lnTo>
                    <a:pt x="65600" y="551480"/>
                  </a:lnTo>
                  <a:lnTo>
                    <a:pt x="86332" y="516298"/>
                  </a:lnTo>
                  <a:lnTo>
                    <a:pt x="114289" y="483943"/>
                  </a:lnTo>
                  <a:lnTo>
                    <a:pt x="122100" y="481765"/>
                  </a:lnTo>
                  <a:lnTo>
                    <a:pt x="130310" y="480781"/>
                  </a:lnTo>
                  <a:lnTo>
                    <a:pt x="136749" y="474708"/>
                  </a:lnTo>
                  <a:lnTo>
                    <a:pt x="144372" y="467504"/>
                  </a:lnTo>
                  <a:lnTo>
                    <a:pt x="163429" y="448551"/>
                  </a:lnTo>
                  <a:lnTo>
                    <a:pt x="207470" y="516853"/>
                  </a:lnTo>
                  <a:lnTo>
                    <a:pt x="216715" y="518581"/>
                  </a:lnTo>
                  <a:lnTo>
                    <a:pt x="576945" y="208443"/>
                  </a:lnTo>
                  <a:lnTo>
                    <a:pt x="602924" y="175282"/>
                  </a:lnTo>
                  <a:lnTo>
                    <a:pt x="585039" y="164581"/>
                  </a:lnTo>
                  <a:lnTo>
                    <a:pt x="578128" y="157670"/>
                  </a:lnTo>
                  <a:lnTo>
                    <a:pt x="550485" y="121860"/>
                  </a:lnTo>
                  <a:lnTo>
                    <a:pt x="546716" y="115263"/>
                  </a:lnTo>
                  <a:lnTo>
                    <a:pt x="546402" y="108352"/>
                  </a:lnTo>
                  <a:lnTo>
                    <a:pt x="548286" y="103640"/>
                  </a:lnTo>
                  <a:lnTo>
                    <a:pt x="552056" y="99243"/>
                  </a:lnTo>
                  <a:lnTo>
                    <a:pt x="556768" y="97044"/>
                  </a:lnTo>
                  <a:lnTo>
                    <a:pt x="562422" y="95473"/>
                  </a:lnTo>
                  <a:lnTo>
                    <a:pt x="567762" y="95159"/>
                  </a:lnTo>
                  <a:lnTo>
                    <a:pt x="573102" y="97358"/>
                  </a:lnTo>
                  <a:lnTo>
                    <a:pt x="578757" y="103012"/>
                  </a:lnTo>
                  <a:lnTo>
                    <a:pt x="619206" y="157356"/>
                  </a:lnTo>
                  <a:lnTo>
                    <a:pt x="623153" y="161995"/>
                  </a:lnTo>
                  <a:lnTo>
                    <a:pt x="639383" y="152309"/>
                  </a:lnTo>
                  <a:close/>
                </a:path>
              </a:pathLst>
            </a:custGeom>
            <a:ln w="3175">
              <a:solidFill>
                <a:srgbClr val="FCF9FB"/>
              </a:solidFill>
            </a:ln>
          </p:spPr>
          <p:txBody>
            <a:bodyPr wrap="square" lIns="0" tIns="0" rIns="0" bIns="0" rtlCol="0"/>
            <a:lstStyle/>
            <a:p>
              <a:endParaRPr/>
            </a:p>
          </p:txBody>
        </p:sp>
        <p:sp>
          <p:nvSpPr>
            <p:cNvPr id="8" name="object 8"/>
            <p:cNvSpPr/>
            <p:nvPr/>
          </p:nvSpPr>
          <p:spPr>
            <a:xfrm>
              <a:off x="7342283" y="3141405"/>
              <a:ext cx="1181735" cy="519430"/>
            </a:xfrm>
            <a:custGeom>
              <a:avLst/>
              <a:gdLst/>
              <a:ahLst/>
              <a:cxnLst/>
              <a:rect l="l" t="t" r="r" b="b"/>
              <a:pathLst>
                <a:path w="1181734" h="519429">
                  <a:moveTo>
                    <a:pt x="767767" y="93641"/>
                  </a:moveTo>
                  <a:lnTo>
                    <a:pt x="705276" y="83295"/>
                  </a:lnTo>
                  <a:lnTo>
                    <a:pt x="611761" y="61087"/>
                  </a:lnTo>
                  <a:lnTo>
                    <a:pt x="506979" y="36197"/>
                  </a:lnTo>
                  <a:lnTo>
                    <a:pt x="369946" y="0"/>
                  </a:lnTo>
                  <a:lnTo>
                    <a:pt x="362491" y="2198"/>
                  </a:lnTo>
                  <a:lnTo>
                    <a:pt x="282850" y="82437"/>
                  </a:lnTo>
                  <a:lnTo>
                    <a:pt x="185020" y="179722"/>
                  </a:lnTo>
                  <a:lnTo>
                    <a:pt x="80060" y="288682"/>
                  </a:lnTo>
                  <a:lnTo>
                    <a:pt x="0" y="368313"/>
                  </a:lnTo>
                  <a:lnTo>
                    <a:pt x="9413" y="411107"/>
                  </a:lnTo>
                  <a:lnTo>
                    <a:pt x="31339" y="390197"/>
                  </a:lnTo>
                  <a:lnTo>
                    <a:pt x="54877" y="367758"/>
                  </a:lnTo>
                  <a:lnTo>
                    <a:pt x="234453" y="394605"/>
                  </a:lnTo>
                  <a:lnTo>
                    <a:pt x="346094" y="411306"/>
                  </a:lnTo>
                  <a:lnTo>
                    <a:pt x="722983" y="467661"/>
                  </a:lnTo>
                  <a:lnTo>
                    <a:pt x="737453" y="467964"/>
                  </a:lnTo>
                  <a:lnTo>
                    <a:pt x="907836" y="471514"/>
                  </a:lnTo>
                  <a:lnTo>
                    <a:pt x="983812" y="472551"/>
                  </a:lnTo>
                  <a:lnTo>
                    <a:pt x="1011477" y="478938"/>
                  </a:lnTo>
                  <a:lnTo>
                    <a:pt x="1045832" y="507063"/>
                  </a:lnTo>
                  <a:lnTo>
                    <a:pt x="1065915" y="518863"/>
                  </a:lnTo>
                  <a:lnTo>
                    <a:pt x="1082616" y="500665"/>
                  </a:lnTo>
                  <a:lnTo>
                    <a:pt x="1181220" y="399328"/>
                  </a:lnTo>
                  <a:lnTo>
                    <a:pt x="1162341" y="367496"/>
                  </a:lnTo>
                  <a:lnTo>
                    <a:pt x="1160100" y="363716"/>
                  </a:lnTo>
                  <a:lnTo>
                    <a:pt x="1155692" y="356292"/>
                  </a:lnTo>
                  <a:lnTo>
                    <a:pt x="1112489" y="283415"/>
                  </a:lnTo>
                  <a:lnTo>
                    <a:pt x="1101757" y="286001"/>
                  </a:lnTo>
                  <a:lnTo>
                    <a:pt x="973509" y="307446"/>
                  </a:lnTo>
                  <a:lnTo>
                    <a:pt x="970651" y="305529"/>
                  </a:lnTo>
                  <a:lnTo>
                    <a:pt x="961258" y="277195"/>
                  </a:lnTo>
                  <a:lnTo>
                    <a:pt x="944515" y="271447"/>
                  </a:lnTo>
                  <a:lnTo>
                    <a:pt x="883449" y="248851"/>
                  </a:lnTo>
                  <a:lnTo>
                    <a:pt x="882224" y="249992"/>
                  </a:lnTo>
                  <a:lnTo>
                    <a:pt x="860989" y="307058"/>
                  </a:lnTo>
                  <a:lnTo>
                    <a:pt x="858371" y="314660"/>
                  </a:lnTo>
                  <a:lnTo>
                    <a:pt x="856905" y="318932"/>
                  </a:lnTo>
                  <a:lnTo>
                    <a:pt x="857314" y="324293"/>
                  </a:lnTo>
                  <a:lnTo>
                    <a:pt x="848330" y="379831"/>
                  </a:lnTo>
                  <a:lnTo>
                    <a:pt x="847105" y="380208"/>
                  </a:lnTo>
                  <a:lnTo>
                    <a:pt x="840979" y="379443"/>
                  </a:lnTo>
                  <a:lnTo>
                    <a:pt x="746626" y="352638"/>
                  </a:lnTo>
                  <a:lnTo>
                    <a:pt x="738888" y="352230"/>
                  </a:lnTo>
                  <a:lnTo>
                    <a:pt x="731925" y="351874"/>
                  </a:lnTo>
                  <a:lnTo>
                    <a:pt x="742281" y="277635"/>
                  </a:lnTo>
                  <a:lnTo>
                    <a:pt x="744584" y="261698"/>
                  </a:lnTo>
                  <a:lnTo>
                    <a:pt x="767861" y="100824"/>
                  </a:lnTo>
                  <a:lnTo>
                    <a:pt x="767767" y="93641"/>
                  </a:lnTo>
                  <a:close/>
                </a:path>
              </a:pathLst>
            </a:custGeom>
            <a:ln w="3175">
              <a:solidFill>
                <a:srgbClr val="FCF9FB"/>
              </a:solidFill>
            </a:ln>
          </p:spPr>
          <p:txBody>
            <a:bodyPr wrap="square" lIns="0" tIns="0" rIns="0" bIns="0" rtlCol="0"/>
            <a:lstStyle/>
            <a:p>
              <a:endParaRPr/>
            </a:p>
          </p:txBody>
        </p:sp>
        <p:sp>
          <p:nvSpPr>
            <p:cNvPr id="9" name="object 9"/>
            <p:cNvSpPr/>
            <p:nvPr/>
          </p:nvSpPr>
          <p:spPr>
            <a:xfrm>
              <a:off x="8333466" y="3172132"/>
              <a:ext cx="582295" cy="368935"/>
            </a:xfrm>
            <a:custGeom>
              <a:avLst/>
              <a:gdLst/>
              <a:ahLst/>
              <a:cxnLst/>
              <a:rect l="l" t="t" r="r" b="b"/>
              <a:pathLst>
                <a:path w="582295" h="368935">
                  <a:moveTo>
                    <a:pt x="580662" y="66741"/>
                  </a:moveTo>
                  <a:lnTo>
                    <a:pt x="557333" y="51914"/>
                  </a:lnTo>
                  <a:lnTo>
                    <a:pt x="554360" y="50019"/>
                  </a:lnTo>
                  <a:lnTo>
                    <a:pt x="475681" y="0"/>
                  </a:lnTo>
                  <a:lnTo>
                    <a:pt x="467661" y="3225"/>
                  </a:lnTo>
                  <a:lnTo>
                    <a:pt x="463975" y="4701"/>
                  </a:lnTo>
                  <a:lnTo>
                    <a:pt x="443148" y="8910"/>
                  </a:lnTo>
                  <a:lnTo>
                    <a:pt x="432604" y="10785"/>
                  </a:lnTo>
                  <a:lnTo>
                    <a:pt x="406594" y="15423"/>
                  </a:lnTo>
                  <a:lnTo>
                    <a:pt x="333927" y="23067"/>
                  </a:lnTo>
                  <a:lnTo>
                    <a:pt x="322859" y="24229"/>
                  </a:lnTo>
                  <a:lnTo>
                    <a:pt x="177261" y="38407"/>
                  </a:lnTo>
                  <a:lnTo>
                    <a:pt x="100059" y="42616"/>
                  </a:lnTo>
                  <a:lnTo>
                    <a:pt x="0" y="49506"/>
                  </a:lnTo>
                  <a:lnTo>
                    <a:pt x="31444" y="101211"/>
                  </a:lnTo>
                  <a:lnTo>
                    <a:pt x="104562" y="225490"/>
                  </a:lnTo>
                  <a:lnTo>
                    <a:pt x="121305" y="252683"/>
                  </a:lnTo>
                  <a:lnTo>
                    <a:pt x="164518" y="325560"/>
                  </a:lnTo>
                  <a:lnTo>
                    <a:pt x="168916" y="332995"/>
                  </a:lnTo>
                  <a:lnTo>
                    <a:pt x="171167" y="336764"/>
                  </a:lnTo>
                  <a:lnTo>
                    <a:pt x="190036" y="368596"/>
                  </a:lnTo>
                  <a:lnTo>
                    <a:pt x="217176" y="342261"/>
                  </a:lnTo>
                  <a:lnTo>
                    <a:pt x="279708" y="287917"/>
                  </a:lnTo>
                  <a:lnTo>
                    <a:pt x="370910" y="219668"/>
                  </a:lnTo>
                  <a:lnTo>
                    <a:pt x="554611" y="103389"/>
                  </a:lnTo>
                  <a:lnTo>
                    <a:pt x="576757" y="84437"/>
                  </a:lnTo>
                  <a:lnTo>
                    <a:pt x="581961" y="73065"/>
                  </a:lnTo>
                  <a:lnTo>
                    <a:pt x="580662" y="66741"/>
                  </a:lnTo>
                  <a:close/>
                </a:path>
              </a:pathLst>
            </a:custGeom>
            <a:ln w="3175">
              <a:solidFill>
                <a:srgbClr val="FCF9FB"/>
              </a:solidFill>
            </a:ln>
          </p:spPr>
          <p:txBody>
            <a:bodyPr wrap="square" lIns="0" tIns="0" rIns="0" bIns="0" rtlCol="0"/>
            <a:lstStyle/>
            <a:p>
              <a:endParaRPr/>
            </a:p>
          </p:txBody>
        </p:sp>
        <p:sp>
          <p:nvSpPr>
            <p:cNvPr id="10" name="object 10"/>
            <p:cNvSpPr/>
            <p:nvPr/>
          </p:nvSpPr>
          <p:spPr>
            <a:xfrm>
              <a:off x="8692129" y="4154424"/>
              <a:ext cx="613410" cy="560070"/>
            </a:xfrm>
            <a:custGeom>
              <a:avLst/>
              <a:gdLst/>
              <a:ahLst/>
              <a:cxnLst/>
              <a:rect l="l" t="t" r="r" b="b"/>
              <a:pathLst>
                <a:path w="613409" h="560070">
                  <a:moveTo>
                    <a:pt x="401642" y="41045"/>
                  </a:moveTo>
                  <a:lnTo>
                    <a:pt x="397715" y="45516"/>
                  </a:lnTo>
                  <a:lnTo>
                    <a:pt x="315896" y="113902"/>
                  </a:lnTo>
                  <a:lnTo>
                    <a:pt x="98489" y="0"/>
                  </a:lnTo>
                  <a:lnTo>
                    <a:pt x="97442" y="7183"/>
                  </a:lnTo>
                  <a:lnTo>
                    <a:pt x="86416" y="67505"/>
                  </a:lnTo>
                  <a:lnTo>
                    <a:pt x="71296" y="165555"/>
                  </a:lnTo>
                  <a:lnTo>
                    <a:pt x="60270" y="234108"/>
                  </a:lnTo>
                  <a:lnTo>
                    <a:pt x="46794" y="270682"/>
                  </a:lnTo>
                  <a:lnTo>
                    <a:pt x="0" y="332974"/>
                  </a:lnTo>
                  <a:lnTo>
                    <a:pt x="401369" y="559982"/>
                  </a:lnTo>
                  <a:lnTo>
                    <a:pt x="447672" y="479221"/>
                  </a:lnTo>
                  <a:lnTo>
                    <a:pt x="506277" y="376187"/>
                  </a:lnTo>
                  <a:lnTo>
                    <a:pt x="560590" y="284085"/>
                  </a:lnTo>
                  <a:lnTo>
                    <a:pt x="591228" y="230275"/>
                  </a:lnTo>
                  <a:lnTo>
                    <a:pt x="612787" y="191009"/>
                  </a:lnTo>
                  <a:lnTo>
                    <a:pt x="480037" y="116321"/>
                  </a:lnTo>
                  <a:lnTo>
                    <a:pt x="465336" y="106740"/>
                  </a:lnTo>
                  <a:lnTo>
                    <a:pt x="401642" y="41045"/>
                  </a:lnTo>
                  <a:close/>
                </a:path>
              </a:pathLst>
            </a:custGeom>
            <a:ln w="3175">
              <a:solidFill>
                <a:srgbClr val="FCF9FB"/>
              </a:solidFill>
            </a:ln>
          </p:spPr>
          <p:txBody>
            <a:bodyPr wrap="square" lIns="0" tIns="0" rIns="0" bIns="0" rtlCol="0"/>
            <a:lstStyle/>
            <a:p>
              <a:endParaRPr/>
            </a:p>
          </p:txBody>
        </p:sp>
        <p:sp>
          <p:nvSpPr>
            <p:cNvPr id="11" name="object 11"/>
            <p:cNvSpPr/>
            <p:nvPr/>
          </p:nvSpPr>
          <p:spPr>
            <a:xfrm>
              <a:off x="8168950" y="3918800"/>
              <a:ext cx="592455" cy="661035"/>
            </a:xfrm>
            <a:custGeom>
              <a:avLst/>
              <a:gdLst/>
              <a:ahLst/>
              <a:cxnLst/>
              <a:rect l="l" t="t" r="r" b="b"/>
              <a:pathLst>
                <a:path w="592454" h="661035">
                  <a:moveTo>
                    <a:pt x="318796" y="206506"/>
                  </a:moveTo>
                  <a:lnTo>
                    <a:pt x="155827" y="30522"/>
                  </a:lnTo>
                  <a:lnTo>
                    <a:pt x="126090" y="0"/>
                  </a:lnTo>
                  <a:lnTo>
                    <a:pt x="124184" y="1989"/>
                  </a:lnTo>
                  <a:lnTo>
                    <a:pt x="92060" y="30417"/>
                  </a:lnTo>
                  <a:lnTo>
                    <a:pt x="303969" y="258620"/>
                  </a:lnTo>
                  <a:lnTo>
                    <a:pt x="288263" y="298671"/>
                  </a:lnTo>
                  <a:lnTo>
                    <a:pt x="66877" y="51631"/>
                  </a:lnTo>
                  <a:lnTo>
                    <a:pt x="22480" y="87400"/>
                  </a:lnTo>
                  <a:lnTo>
                    <a:pt x="0" y="103630"/>
                  </a:lnTo>
                  <a:lnTo>
                    <a:pt x="242715" y="369350"/>
                  </a:lnTo>
                  <a:lnTo>
                    <a:pt x="221836" y="422782"/>
                  </a:lnTo>
                  <a:lnTo>
                    <a:pt x="169041" y="533763"/>
                  </a:lnTo>
                  <a:lnTo>
                    <a:pt x="301917" y="604536"/>
                  </a:lnTo>
                  <a:lnTo>
                    <a:pt x="371234" y="640210"/>
                  </a:lnTo>
                  <a:lnTo>
                    <a:pt x="410615" y="660482"/>
                  </a:lnTo>
                  <a:lnTo>
                    <a:pt x="416207" y="654032"/>
                  </a:lnTo>
                  <a:lnTo>
                    <a:pt x="487440" y="571144"/>
                  </a:lnTo>
                  <a:lnTo>
                    <a:pt x="500592" y="555815"/>
                  </a:lnTo>
                  <a:lnTo>
                    <a:pt x="510696" y="544067"/>
                  </a:lnTo>
                  <a:lnTo>
                    <a:pt x="538318" y="510612"/>
                  </a:lnTo>
                  <a:lnTo>
                    <a:pt x="561197" y="463891"/>
                  </a:lnTo>
                  <a:lnTo>
                    <a:pt x="583856" y="321225"/>
                  </a:lnTo>
                  <a:lnTo>
                    <a:pt x="592442" y="269709"/>
                  </a:lnTo>
                  <a:lnTo>
                    <a:pt x="550171" y="246149"/>
                  </a:lnTo>
                  <a:lnTo>
                    <a:pt x="508099" y="221249"/>
                  </a:lnTo>
                  <a:lnTo>
                    <a:pt x="476247" y="208422"/>
                  </a:lnTo>
                  <a:lnTo>
                    <a:pt x="377203" y="170120"/>
                  </a:lnTo>
                  <a:lnTo>
                    <a:pt x="328188" y="205742"/>
                  </a:lnTo>
                  <a:lnTo>
                    <a:pt x="322471" y="207658"/>
                  </a:lnTo>
                  <a:lnTo>
                    <a:pt x="318796" y="206506"/>
                  </a:lnTo>
                  <a:close/>
                </a:path>
              </a:pathLst>
            </a:custGeom>
            <a:ln w="3175">
              <a:solidFill>
                <a:srgbClr val="FCF9FB"/>
              </a:solidFill>
            </a:ln>
          </p:spPr>
          <p:txBody>
            <a:bodyPr wrap="square" lIns="0" tIns="0" rIns="0" bIns="0" rtlCol="0"/>
            <a:lstStyle/>
            <a:p>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8864174" y="4639222"/>
              <a:ext cx="238893" cy="225898"/>
            </a:xfrm>
            <a:prstGeom prst="rect">
              <a:avLst/>
            </a:prstGeom>
          </p:spPr>
        </p:pic>
        <p:sp>
          <p:nvSpPr>
            <p:cNvPr id="13" name="object 13"/>
            <p:cNvSpPr/>
            <p:nvPr/>
          </p:nvSpPr>
          <p:spPr>
            <a:xfrm>
              <a:off x="8591148" y="4502955"/>
              <a:ext cx="254635" cy="213995"/>
            </a:xfrm>
            <a:custGeom>
              <a:avLst/>
              <a:gdLst/>
              <a:ahLst/>
              <a:cxnLst/>
              <a:rect l="l" t="t" r="r" b="b"/>
              <a:pathLst>
                <a:path w="254634" h="213995">
                  <a:moveTo>
                    <a:pt x="195030" y="208632"/>
                  </a:moveTo>
                  <a:lnTo>
                    <a:pt x="254285" y="92908"/>
                  </a:lnTo>
                  <a:lnTo>
                    <a:pt x="88468" y="0"/>
                  </a:lnTo>
                  <a:lnTo>
                    <a:pt x="67935" y="25559"/>
                  </a:lnTo>
                  <a:lnTo>
                    <a:pt x="36072" y="61181"/>
                  </a:lnTo>
                  <a:lnTo>
                    <a:pt x="5026" y="91620"/>
                  </a:lnTo>
                  <a:lnTo>
                    <a:pt x="0" y="98813"/>
                  </a:lnTo>
                  <a:lnTo>
                    <a:pt x="192360" y="213846"/>
                  </a:lnTo>
                  <a:lnTo>
                    <a:pt x="195030" y="208632"/>
                  </a:lnTo>
                  <a:close/>
                </a:path>
              </a:pathLst>
            </a:custGeom>
            <a:ln w="3175">
              <a:solidFill>
                <a:srgbClr val="FCF9FB"/>
              </a:solidFill>
            </a:ln>
          </p:spPr>
          <p:txBody>
            <a:bodyPr wrap="square" lIns="0" tIns="0" rIns="0" bIns="0" rtlCol="0"/>
            <a:lstStyle/>
            <a:p>
              <a:endParaRPr/>
            </a:p>
          </p:txBody>
        </p:sp>
        <p:sp>
          <p:nvSpPr>
            <p:cNvPr id="14" name="object 14"/>
            <p:cNvSpPr/>
            <p:nvPr/>
          </p:nvSpPr>
          <p:spPr>
            <a:xfrm>
              <a:off x="7222669" y="2909121"/>
              <a:ext cx="286385" cy="575945"/>
            </a:xfrm>
            <a:custGeom>
              <a:avLst/>
              <a:gdLst/>
              <a:ahLst/>
              <a:cxnLst/>
              <a:rect l="l" t="t" r="r" b="b"/>
              <a:pathLst>
                <a:path w="286384" h="575945">
                  <a:moveTo>
                    <a:pt x="121252" y="566537"/>
                  </a:moveTo>
                  <a:lnTo>
                    <a:pt x="232956" y="455284"/>
                  </a:lnTo>
                  <a:lnTo>
                    <a:pt x="286054" y="400134"/>
                  </a:lnTo>
                  <a:lnTo>
                    <a:pt x="164141" y="277572"/>
                  </a:lnTo>
                  <a:lnTo>
                    <a:pt x="164141" y="274892"/>
                  </a:lnTo>
                  <a:lnTo>
                    <a:pt x="174759" y="264745"/>
                  </a:lnTo>
                  <a:lnTo>
                    <a:pt x="232139" y="206527"/>
                  </a:lnTo>
                  <a:lnTo>
                    <a:pt x="261552" y="175502"/>
                  </a:lnTo>
                  <a:lnTo>
                    <a:pt x="266756" y="169335"/>
                  </a:lnTo>
                  <a:lnTo>
                    <a:pt x="270850" y="164497"/>
                  </a:lnTo>
                  <a:lnTo>
                    <a:pt x="224694" y="148026"/>
                  </a:lnTo>
                  <a:lnTo>
                    <a:pt x="182622" y="124666"/>
                  </a:lnTo>
                  <a:lnTo>
                    <a:pt x="125242" y="77358"/>
                  </a:lnTo>
                  <a:lnTo>
                    <a:pt x="64793" y="16470"/>
                  </a:lnTo>
                  <a:lnTo>
                    <a:pt x="46815" y="0"/>
                  </a:lnTo>
                  <a:lnTo>
                    <a:pt x="43862" y="5340"/>
                  </a:lnTo>
                  <a:lnTo>
                    <a:pt x="0" y="84730"/>
                  </a:lnTo>
                  <a:lnTo>
                    <a:pt x="5277" y="156560"/>
                  </a:lnTo>
                  <a:lnTo>
                    <a:pt x="57694" y="393265"/>
                  </a:lnTo>
                  <a:lnTo>
                    <a:pt x="92353" y="514162"/>
                  </a:lnTo>
                  <a:lnTo>
                    <a:pt x="111787" y="575762"/>
                  </a:lnTo>
                  <a:lnTo>
                    <a:pt x="121252" y="566537"/>
                  </a:lnTo>
                  <a:close/>
                </a:path>
              </a:pathLst>
            </a:custGeom>
            <a:ln w="3175">
              <a:solidFill>
                <a:srgbClr val="FCF9FB"/>
              </a:solidFill>
            </a:ln>
          </p:spPr>
          <p:txBody>
            <a:bodyPr wrap="square" lIns="0" tIns="0" rIns="0" bIns="0" rtlCol="0"/>
            <a:lstStyle/>
            <a:p>
              <a:endParaRPr/>
            </a:p>
          </p:txBody>
        </p:sp>
        <p:sp>
          <p:nvSpPr>
            <p:cNvPr id="15" name="object 15"/>
            <p:cNvSpPr/>
            <p:nvPr/>
          </p:nvSpPr>
          <p:spPr>
            <a:xfrm>
              <a:off x="7397151" y="2544287"/>
              <a:ext cx="1306830" cy="666115"/>
            </a:xfrm>
            <a:custGeom>
              <a:avLst/>
              <a:gdLst/>
              <a:ahLst/>
              <a:cxnLst/>
              <a:rect l="l" t="t" r="r" b="b"/>
              <a:pathLst>
                <a:path w="1306829" h="666114">
                  <a:moveTo>
                    <a:pt x="1306400" y="628033"/>
                  </a:moveTo>
                  <a:lnTo>
                    <a:pt x="1297562" y="623698"/>
                  </a:lnTo>
                  <a:lnTo>
                    <a:pt x="18125" y="0"/>
                  </a:lnTo>
                  <a:lnTo>
                    <a:pt x="0" y="51181"/>
                  </a:lnTo>
                  <a:lnTo>
                    <a:pt x="44260" y="120006"/>
                  </a:lnTo>
                  <a:lnTo>
                    <a:pt x="128708" y="251343"/>
                  </a:lnTo>
                  <a:lnTo>
                    <a:pt x="239102" y="423013"/>
                  </a:lnTo>
                  <a:lnTo>
                    <a:pt x="336628" y="574694"/>
                  </a:lnTo>
                  <a:lnTo>
                    <a:pt x="407694" y="593960"/>
                  </a:lnTo>
                  <a:lnTo>
                    <a:pt x="602316" y="642598"/>
                  </a:lnTo>
                  <a:lnTo>
                    <a:pt x="656021" y="655236"/>
                  </a:lnTo>
                  <a:lnTo>
                    <a:pt x="696052" y="664042"/>
                  </a:lnTo>
                  <a:lnTo>
                    <a:pt x="722187" y="665958"/>
                  </a:lnTo>
                  <a:lnTo>
                    <a:pt x="744877" y="664702"/>
                  </a:lnTo>
                  <a:lnTo>
                    <a:pt x="770814" y="663519"/>
                  </a:lnTo>
                  <a:lnTo>
                    <a:pt x="1010995" y="650053"/>
                  </a:lnTo>
                  <a:lnTo>
                    <a:pt x="1163713" y="639970"/>
                  </a:lnTo>
                  <a:lnTo>
                    <a:pt x="1226465" y="637205"/>
                  </a:lnTo>
                  <a:lnTo>
                    <a:pt x="1268202" y="632378"/>
                  </a:lnTo>
                  <a:lnTo>
                    <a:pt x="1306400" y="628033"/>
                  </a:lnTo>
                  <a:close/>
                </a:path>
              </a:pathLst>
            </a:custGeom>
            <a:ln w="3175">
              <a:solidFill>
                <a:srgbClr val="FCF9FB"/>
              </a:solidFill>
            </a:ln>
          </p:spPr>
          <p:txBody>
            <a:bodyPr wrap="square" lIns="0" tIns="0" rIns="0" bIns="0" rtlCol="0"/>
            <a:lstStyle/>
            <a:p>
              <a:endParaRPr/>
            </a:p>
          </p:txBody>
        </p:sp>
        <p:sp>
          <p:nvSpPr>
            <p:cNvPr id="16" name="object 16"/>
            <p:cNvSpPr/>
            <p:nvPr/>
          </p:nvSpPr>
          <p:spPr>
            <a:xfrm>
              <a:off x="10113279" y="2573159"/>
              <a:ext cx="488315" cy="394335"/>
            </a:xfrm>
            <a:custGeom>
              <a:avLst/>
              <a:gdLst/>
              <a:ahLst/>
              <a:cxnLst/>
              <a:rect l="l" t="t" r="r" b="b"/>
              <a:pathLst>
                <a:path w="488315" h="394335">
                  <a:moveTo>
                    <a:pt x="488152" y="218380"/>
                  </a:moveTo>
                  <a:lnTo>
                    <a:pt x="284137" y="7832"/>
                  </a:lnTo>
                  <a:lnTo>
                    <a:pt x="276096" y="0"/>
                  </a:lnTo>
                  <a:lnTo>
                    <a:pt x="233123" y="9235"/>
                  </a:lnTo>
                  <a:lnTo>
                    <a:pt x="178957" y="21800"/>
                  </a:lnTo>
                  <a:lnTo>
                    <a:pt x="127147" y="36459"/>
                  </a:lnTo>
                  <a:lnTo>
                    <a:pt x="74290" y="53464"/>
                  </a:lnTo>
                  <a:lnTo>
                    <a:pt x="28501" y="71516"/>
                  </a:lnTo>
                  <a:lnTo>
                    <a:pt x="0" y="84887"/>
                  </a:lnTo>
                  <a:lnTo>
                    <a:pt x="3539" y="89410"/>
                  </a:lnTo>
                  <a:lnTo>
                    <a:pt x="6397" y="89798"/>
                  </a:lnTo>
                  <a:lnTo>
                    <a:pt x="15790" y="99745"/>
                  </a:lnTo>
                  <a:lnTo>
                    <a:pt x="142613" y="227856"/>
                  </a:lnTo>
                  <a:lnTo>
                    <a:pt x="304147" y="393977"/>
                  </a:lnTo>
                  <a:lnTo>
                    <a:pt x="439546" y="265489"/>
                  </a:lnTo>
                  <a:lnTo>
                    <a:pt x="488152" y="218380"/>
                  </a:lnTo>
                  <a:close/>
                </a:path>
              </a:pathLst>
            </a:custGeom>
            <a:ln w="3175">
              <a:solidFill>
                <a:srgbClr val="FCF9FB"/>
              </a:solidFill>
            </a:ln>
          </p:spPr>
          <p:txBody>
            <a:bodyPr wrap="square" lIns="0" tIns="0" rIns="0" bIns="0" rtlCol="0"/>
            <a:lstStyle/>
            <a:p>
              <a:endParaRPr/>
            </a:p>
          </p:txBody>
        </p:sp>
        <p:sp>
          <p:nvSpPr>
            <p:cNvPr id="17" name="object 17"/>
            <p:cNvSpPr/>
            <p:nvPr/>
          </p:nvSpPr>
          <p:spPr>
            <a:xfrm>
              <a:off x="9749618" y="2658045"/>
              <a:ext cx="367665" cy="288290"/>
            </a:xfrm>
            <a:custGeom>
              <a:avLst/>
              <a:gdLst/>
              <a:ahLst/>
              <a:cxnLst/>
              <a:rect l="l" t="t" r="r" b="b"/>
              <a:pathLst>
                <a:path w="367665" h="288289">
                  <a:moveTo>
                    <a:pt x="367203" y="4523"/>
                  </a:moveTo>
                  <a:lnTo>
                    <a:pt x="363664" y="0"/>
                  </a:lnTo>
                  <a:lnTo>
                    <a:pt x="362753" y="429"/>
                  </a:lnTo>
                  <a:lnTo>
                    <a:pt x="346177" y="8209"/>
                  </a:lnTo>
                  <a:lnTo>
                    <a:pt x="287237" y="38438"/>
                  </a:lnTo>
                  <a:lnTo>
                    <a:pt x="250599" y="59108"/>
                  </a:lnTo>
                  <a:lnTo>
                    <a:pt x="217113" y="79788"/>
                  </a:lnTo>
                  <a:lnTo>
                    <a:pt x="181523" y="103075"/>
                  </a:lnTo>
                  <a:lnTo>
                    <a:pt x="68741" y="187847"/>
                  </a:lnTo>
                  <a:lnTo>
                    <a:pt x="6418" y="237134"/>
                  </a:lnTo>
                  <a:lnTo>
                    <a:pt x="0" y="242212"/>
                  </a:lnTo>
                  <a:lnTo>
                    <a:pt x="31841" y="264494"/>
                  </a:lnTo>
                  <a:lnTo>
                    <a:pt x="62375" y="288033"/>
                  </a:lnTo>
                  <a:lnTo>
                    <a:pt x="69861" y="280368"/>
                  </a:lnTo>
                  <a:lnTo>
                    <a:pt x="92531" y="260557"/>
                  </a:lnTo>
                  <a:lnTo>
                    <a:pt x="152979" y="203868"/>
                  </a:lnTo>
                  <a:lnTo>
                    <a:pt x="219961" y="142969"/>
                  </a:lnTo>
                  <a:lnTo>
                    <a:pt x="348418" y="20229"/>
                  </a:lnTo>
                  <a:lnTo>
                    <a:pt x="367203" y="4523"/>
                  </a:lnTo>
                  <a:close/>
                </a:path>
              </a:pathLst>
            </a:custGeom>
            <a:ln w="3175">
              <a:solidFill>
                <a:srgbClr val="FCF9FB"/>
              </a:solidFill>
            </a:ln>
          </p:spPr>
          <p:txBody>
            <a:bodyPr wrap="square" lIns="0" tIns="0" rIns="0" bIns="0" rtlCol="0"/>
            <a:lstStyle/>
            <a:p>
              <a:endParaRPr/>
            </a:p>
          </p:txBody>
        </p:sp>
        <p:sp>
          <p:nvSpPr>
            <p:cNvPr id="18" name="object 18"/>
            <p:cNvSpPr/>
            <p:nvPr/>
          </p:nvSpPr>
          <p:spPr>
            <a:xfrm>
              <a:off x="10919668" y="2737921"/>
              <a:ext cx="374650" cy="364490"/>
            </a:xfrm>
            <a:custGeom>
              <a:avLst/>
              <a:gdLst/>
              <a:ahLst/>
              <a:cxnLst/>
              <a:rect l="l" t="t" r="r" b="b"/>
              <a:pathLst>
                <a:path w="374650" h="364489">
                  <a:moveTo>
                    <a:pt x="374229" y="107054"/>
                  </a:moveTo>
                  <a:lnTo>
                    <a:pt x="272033" y="0"/>
                  </a:lnTo>
                  <a:lnTo>
                    <a:pt x="0" y="258212"/>
                  </a:lnTo>
                  <a:lnTo>
                    <a:pt x="51537" y="311226"/>
                  </a:lnTo>
                  <a:lnTo>
                    <a:pt x="74217" y="334879"/>
                  </a:lnTo>
                  <a:lnTo>
                    <a:pt x="102855" y="364261"/>
                  </a:lnTo>
                  <a:lnTo>
                    <a:pt x="146948" y="320848"/>
                  </a:lnTo>
                  <a:lnTo>
                    <a:pt x="196726" y="272756"/>
                  </a:lnTo>
                  <a:lnTo>
                    <a:pt x="237751" y="234453"/>
                  </a:lnTo>
                  <a:lnTo>
                    <a:pt x="374229" y="107054"/>
                  </a:lnTo>
                  <a:close/>
                </a:path>
              </a:pathLst>
            </a:custGeom>
            <a:ln w="3175">
              <a:solidFill>
                <a:srgbClr val="FCF9FB"/>
              </a:solidFill>
            </a:ln>
          </p:spPr>
          <p:txBody>
            <a:bodyPr wrap="square" lIns="0" tIns="0" rIns="0" bIns="0" rtlCol="0"/>
            <a:lstStyle/>
            <a:p>
              <a:endParaRPr/>
            </a:p>
          </p:txBody>
        </p:sp>
        <p:sp>
          <p:nvSpPr>
            <p:cNvPr id="19" name="object 19"/>
            <p:cNvSpPr/>
            <p:nvPr/>
          </p:nvSpPr>
          <p:spPr>
            <a:xfrm>
              <a:off x="10769553" y="2444376"/>
              <a:ext cx="567690" cy="481330"/>
            </a:xfrm>
            <a:custGeom>
              <a:avLst/>
              <a:gdLst/>
              <a:ahLst/>
              <a:cxnLst/>
              <a:rect l="l" t="t" r="r" b="b"/>
              <a:pathLst>
                <a:path w="567690" h="481330">
                  <a:moveTo>
                    <a:pt x="0" y="403244"/>
                  </a:moveTo>
                  <a:lnTo>
                    <a:pt x="75913" y="480906"/>
                  </a:lnTo>
                  <a:lnTo>
                    <a:pt x="555773" y="19538"/>
                  </a:lnTo>
                  <a:lnTo>
                    <a:pt x="567302" y="0"/>
                  </a:lnTo>
                  <a:lnTo>
                    <a:pt x="398354" y="21172"/>
                  </a:lnTo>
                  <a:lnTo>
                    <a:pt x="0" y="403244"/>
                  </a:lnTo>
                  <a:close/>
                </a:path>
              </a:pathLst>
            </a:custGeom>
            <a:ln w="3175">
              <a:solidFill>
                <a:srgbClr val="FCF9FB"/>
              </a:solidFill>
            </a:ln>
          </p:spPr>
          <p:txBody>
            <a:bodyPr wrap="square" lIns="0" tIns="0" rIns="0" bIns="0" rtlCol="0"/>
            <a:lstStyle/>
            <a:p>
              <a:endParaRPr/>
            </a:p>
          </p:txBody>
        </p:sp>
        <p:sp>
          <p:nvSpPr>
            <p:cNvPr id="20" name="object 20"/>
            <p:cNvSpPr/>
            <p:nvPr/>
          </p:nvSpPr>
          <p:spPr>
            <a:xfrm>
              <a:off x="11022524" y="2844976"/>
              <a:ext cx="271780" cy="257810"/>
            </a:xfrm>
            <a:custGeom>
              <a:avLst/>
              <a:gdLst/>
              <a:ahLst/>
              <a:cxnLst/>
              <a:rect l="l" t="t" r="r" b="b"/>
              <a:pathLst>
                <a:path w="271779" h="257810">
                  <a:moveTo>
                    <a:pt x="271373" y="0"/>
                  </a:moveTo>
                  <a:lnTo>
                    <a:pt x="134896" y="127399"/>
                  </a:lnTo>
                  <a:lnTo>
                    <a:pt x="93871" y="165701"/>
                  </a:lnTo>
                  <a:lnTo>
                    <a:pt x="44092" y="213794"/>
                  </a:lnTo>
                  <a:lnTo>
                    <a:pt x="0" y="257206"/>
                  </a:lnTo>
                  <a:lnTo>
                    <a:pt x="271373" y="0"/>
                  </a:lnTo>
                  <a:close/>
                </a:path>
              </a:pathLst>
            </a:custGeom>
            <a:ln w="3175">
              <a:solidFill>
                <a:srgbClr val="FCF9FB"/>
              </a:solidFill>
            </a:ln>
          </p:spPr>
          <p:txBody>
            <a:bodyPr wrap="square" lIns="0" tIns="0" rIns="0" bIns="0" rtlCol="0"/>
            <a:lstStyle/>
            <a:p>
              <a:endParaRPr/>
            </a:p>
          </p:txBody>
        </p:sp>
        <p:sp>
          <p:nvSpPr>
            <p:cNvPr id="21" name="object 21"/>
            <p:cNvSpPr/>
            <p:nvPr/>
          </p:nvSpPr>
          <p:spPr>
            <a:xfrm>
              <a:off x="9172933" y="2900256"/>
              <a:ext cx="639445" cy="494030"/>
            </a:xfrm>
            <a:custGeom>
              <a:avLst/>
              <a:gdLst/>
              <a:ahLst/>
              <a:cxnLst/>
              <a:rect l="l" t="t" r="r" b="b"/>
              <a:pathLst>
                <a:path w="639445" h="494029">
                  <a:moveTo>
                    <a:pt x="639059" y="45820"/>
                  </a:moveTo>
                  <a:lnTo>
                    <a:pt x="608525" y="22282"/>
                  </a:lnTo>
                  <a:lnTo>
                    <a:pt x="576684" y="0"/>
                  </a:lnTo>
                  <a:lnTo>
                    <a:pt x="566862" y="7769"/>
                  </a:lnTo>
                  <a:lnTo>
                    <a:pt x="564045" y="9999"/>
                  </a:lnTo>
                  <a:lnTo>
                    <a:pt x="560380" y="12889"/>
                  </a:lnTo>
                  <a:lnTo>
                    <a:pt x="524811" y="40145"/>
                  </a:lnTo>
                  <a:lnTo>
                    <a:pt x="498738" y="67348"/>
                  </a:lnTo>
                  <a:lnTo>
                    <a:pt x="470509" y="89191"/>
                  </a:lnTo>
                  <a:lnTo>
                    <a:pt x="449996" y="102614"/>
                  </a:lnTo>
                  <a:lnTo>
                    <a:pt x="446845" y="104677"/>
                  </a:lnTo>
                  <a:lnTo>
                    <a:pt x="435526" y="111012"/>
                  </a:lnTo>
                  <a:lnTo>
                    <a:pt x="51254" y="326094"/>
                  </a:lnTo>
                  <a:lnTo>
                    <a:pt x="3245" y="354292"/>
                  </a:lnTo>
                  <a:lnTo>
                    <a:pt x="492" y="358680"/>
                  </a:lnTo>
                  <a:lnTo>
                    <a:pt x="0" y="365036"/>
                  </a:lnTo>
                  <a:lnTo>
                    <a:pt x="2492" y="373747"/>
                  </a:lnTo>
                  <a:lnTo>
                    <a:pt x="7842" y="380229"/>
                  </a:lnTo>
                  <a:lnTo>
                    <a:pt x="72489" y="419589"/>
                  </a:lnTo>
                  <a:lnTo>
                    <a:pt x="152571" y="481241"/>
                  </a:lnTo>
                  <a:lnTo>
                    <a:pt x="159304" y="492068"/>
                  </a:lnTo>
                  <a:lnTo>
                    <a:pt x="162078" y="493974"/>
                  </a:lnTo>
                  <a:lnTo>
                    <a:pt x="216516" y="442824"/>
                  </a:lnTo>
                  <a:lnTo>
                    <a:pt x="255468" y="406217"/>
                  </a:lnTo>
                  <a:lnTo>
                    <a:pt x="357580" y="308933"/>
                  </a:lnTo>
                  <a:lnTo>
                    <a:pt x="477451" y="197292"/>
                  </a:lnTo>
                  <a:lnTo>
                    <a:pt x="594264" y="87180"/>
                  </a:lnTo>
                  <a:lnTo>
                    <a:pt x="633069" y="51946"/>
                  </a:lnTo>
                  <a:lnTo>
                    <a:pt x="639059" y="45820"/>
                  </a:lnTo>
                  <a:close/>
                </a:path>
              </a:pathLst>
            </a:custGeom>
            <a:ln w="3175">
              <a:solidFill>
                <a:srgbClr val="FCF9FB"/>
              </a:solidFill>
            </a:ln>
          </p:spPr>
          <p:txBody>
            <a:bodyPr wrap="square" lIns="0" tIns="0" rIns="0" bIns="0" rtlCol="0"/>
            <a:lstStyle/>
            <a:p>
              <a:endParaRPr/>
            </a:p>
          </p:txBody>
        </p:sp>
        <p:sp>
          <p:nvSpPr>
            <p:cNvPr id="22" name="object 22"/>
            <p:cNvSpPr/>
            <p:nvPr/>
          </p:nvSpPr>
          <p:spPr>
            <a:xfrm>
              <a:off x="10325346" y="3741202"/>
              <a:ext cx="414020" cy="328930"/>
            </a:xfrm>
            <a:custGeom>
              <a:avLst/>
              <a:gdLst/>
              <a:ahLst/>
              <a:cxnLst/>
              <a:rect l="l" t="t" r="r" b="b"/>
              <a:pathLst>
                <a:path w="414020" h="328929">
                  <a:moveTo>
                    <a:pt x="154319" y="0"/>
                  </a:moveTo>
                  <a:lnTo>
                    <a:pt x="111075" y="7298"/>
                  </a:lnTo>
                  <a:lnTo>
                    <a:pt x="63662" y="38030"/>
                  </a:lnTo>
                  <a:lnTo>
                    <a:pt x="41778" y="76070"/>
                  </a:lnTo>
                  <a:lnTo>
                    <a:pt x="34491" y="97431"/>
                  </a:lnTo>
                  <a:lnTo>
                    <a:pt x="34491" y="116708"/>
                  </a:lnTo>
                  <a:lnTo>
                    <a:pt x="35527" y="133378"/>
                  </a:lnTo>
                  <a:lnTo>
                    <a:pt x="40731" y="149534"/>
                  </a:lnTo>
                  <a:lnTo>
                    <a:pt x="48029" y="166727"/>
                  </a:lnTo>
                  <a:lnTo>
                    <a:pt x="12083" y="146927"/>
                  </a:lnTo>
                  <a:lnTo>
                    <a:pt x="0" y="169670"/>
                  </a:lnTo>
                  <a:lnTo>
                    <a:pt x="280766" y="328660"/>
                  </a:lnTo>
                  <a:lnTo>
                    <a:pt x="291352" y="314702"/>
                  </a:lnTo>
                  <a:lnTo>
                    <a:pt x="309069" y="314702"/>
                  </a:lnTo>
                  <a:lnTo>
                    <a:pt x="355957" y="301153"/>
                  </a:lnTo>
                  <a:lnTo>
                    <a:pt x="388260" y="274578"/>
                  </a:lnTo>
                  <a:lnTo>
                    <a:pt x="408060" y="238631"/>
                  </a:lnTo>
                  <a:lnTo>
                    <a:pt x="413788" y="197470"/>
                  </a:lnTo>
                  <a:lnTo>
                    <a:pt x="412751" y="180800"/>
                  </a:lnTo>
                  <a:lnTo>
                    <a:pt x="390867" y="133378"/>
                  </a:lnTo>
                  <a:lnTo>
                    <a:pt x="355957" y="102122"/>
                  </a:lnTo>
                  <a:lnTo>
                    <a:pt x="202779" y="15633"/>
                  </a:lnTo>
                  <a:lnTo>
                    <a:pt x="176204" y="4690"/>
                  </a:lnTo>
                  <a:lnTo>
                    <a:pt x="154319" y="0"/>
                  </a:lnTo>
                  <a:close/>
                </a:path>
              </a:pathLst>
            </a:custGeom>
            <a:solidFill>
              <a:srgbClr val="34711A"/>
            </a:solidFill>
          </p:spPr>
          <p:txBody>
            <a:bodyPr wrap="square" lIns="0" tIns="0" rIns="0" bIns="0" rtlCol="0"/>
            <a:lstStyle/>
            <a:p>
              <a:endParaRPr/>
            </a:p>
          </p:txBody>
        </p:sp>
        <p:sp>
          <p:nvSpPr>
            <p:cNvPr id="23" name="object 23"/>
            <p:cNvSpPr/>
            <p:nvPr/>
          </p:nvSpPr>
          <p:spPr>
            <a:xfrm>
              <a:off x="11470885" y="694519"/>
              <a:ext cx="2180590" cy="1805939"/>
            </a:xfrm>
            <a:custGeom>
              <a:avLst/>
              <a:gdLst/>
              <a:ahLst/>
              <a:cxnLst/>
              <a:rect l="l" t="t" r="r" b="b"/>
              <a:pathLst>
                <a:path w="2180590" h="1805939">
                  <a:moveTo>
                    <a:pt x="1571292" y="0"/>
                  </a:moveTo>
                  <a:lnTo>
                    <a:pt x="924443" y="384155"/>
                  </a:lnTo>
                  <a:lnTo>
                    <a:pt x="724365" y="545700"/>
                  </a:lnTo>
                  <a:lnTo>
                    <a:pt x="0" y="1229658"/>
                  </a:lnTo>
                  <a:lnTo>
                    <a:pt x="484959" y="1805767"/>
                  </a:lnTo>
                  <a:lnTo>
                    <a:pt x="576859" y="1795162"/>
                  </a:lnTo>
                  <a:lnTo>
                    <a:pt x="636805" y="1789240"/>
                  </a:lnTo>
                  <a:lnTo>
                    <a:pt x="794217" y="1777584"/>
                  </a:lnTo>
                  <a:lnTo>
                    <a:pt x="862736" y="1771687"/>
                  </a:lnTo>
                  <a:lnTo>
                    <a:pt x="918490" y="1765728"/>
                  </a:lnTo>
                  <a:lnTo>
                    <a:pt x="964895" y="1759496"/>
                  </a:lnTo>
                  <a:lnTo>
                    <a:pt x="1005367" y="1752779"/>
                  </a:lnTo>
                  <a:lnTo>
                    <a:pt x="1043322" y="1745367"/>
                  </a:lnTo>
                  <a:lnTo>
                    <a:pt x="1082176" y="1737046"/>
                  </a:lnTo>
                  <a:lnTo>
                    <a:pt x="1136522" y="1710897"/>
                  </a:lnTo>
                  <a:lnTo>
                    <a:pt x="1167630" y="1685354"/>
                  </a:lnTo>
                  <a:lnTo>
                    <a:pt x="1201814" y="1650595"/>
                  </a:lnTo>
                  <a:lnTo>
                    <a:pt x="1239413" y="1605941"/>
                  </a:lnTo>
                  <a:lnTo>
                    <a:pt x="1280767" y="1550717"/>
                  </a:lnTo>
                  <a:lnTo>
                    <a:pt x="1332476" y="1480786"/>
                  </a:lnTo>
                  <a:lnTo>
                    <a:pt x="1360259" y="1447086"/>
                  </a:lnTo>
                  <a:lnTo>
                    <a:pt x="527010" y="1447086"/>
                  </a:lnTo>
                  <a:lnTo>
                    <a:pt x="502675" y="1174068"/>
                  </a:lnTo>
                  <a:lnTo>
                    <a:pt x="940379" y="902611"/>
                  </a:lnTo>
                  <a:lnTo>
                    <a:pt x="2132744" y="902611"/>
                  </a:lnTo>
                  <a:lnTo>
                    <a:pt x="1571292" y="0"/>
                  </a:lnTo>
                  <a:close/>
                </a:path>
                <a:path w="2180590" h="1805939">
                  <a:moveTo>
                    <a:pt x="2178108" y="975540"/>
                  </a:moveTo>
                  <a:lnTo>
                    <a:pt x="1270191" y="975540"/>
                  </a:lnTo>
                  <a:lnTo>
                    <a:pt x="1333425" y="1070344"/>
                  </a:lnTo>
                  <a:lnTo>
                    <a:pt x="1283803" y="1101243"/>
                  </a:lnTo>
                  <a:lnTo>
                    <a:pt x="1347037" y="1200309"/>
                  </a:lnTo>
                  <a:lnTo>
                    <a:pt x="1277804" y="1246977"/>
                  </a:lnTo>
                  <a:lnTo>
                    <a:pt x="1316577" y="1300609"/>
                  </a:lnTo>
                  <a:lnTo>
                    <a:pt x="1244852" y="1347320"/>
                  </a:lnTo>
                  <a:lnTo>
                    <a:pt x="527010" y="1447086"/>
                  </a:lnTo>
                  <a:lnTo>
                    <a:pt x="1360259" y="1447086"/>
                  </a:lnTo>
                  <a:lnTo>
                    <a:pt x="1403437" y="1400996"/>
                  </a:lnTo>
                  <a:lnTo>
                    <a:pt x="1456888" y="1363851"/>
                  </a:lnTo>
                  <a:lnTo>
                    <a:pt x="1537615" y="1322380"/>
                  </a:lnTo>
                  <a:lnTo>
                    <a:pt x="1579657" y="1307697"/>
                  </a:lnTo>
                  <a:lnTo>
                    <a:pt x="1617085" y="1295386"/>
                  </a:lnTo>
                  <a:lnTo>
                    <a:pt x="1654149" y="1277652"/>
                  </a:lnTo>
                  <a:lnTo>
                    <a:pt x="1695100" y="1246705"/>
                  </a:lnTo>
                  <a:lnTo>
                    <a:pt x="1724487" y="1217817"/>
                  </a:lnTo>
                  <a:lnTo>
                    <a:pt x="1755292" y="1184452"/>
                  </a:lnTo>
                  <a:lnTo>
                    <a:pt x="1783583" y="1152180"/>
                  </a:lnTo>
                  <a:lnTo>
                    <a:pt x="1832872" y="1093518"/>
                  </a:lnTo>
                  <a:lnTo>
                    <a:pt x="1850323" y="1072261"/>
                  </a:lnTo>
                  <a:lnTo>
                    <a:pt x="1863718" y="1057933"/>
                  </a:lnTo>
                  <a:lnTo>
                    <a:pt x="1898623" y="1032721"/>
                  </a:lnTo>
                  <a:lnTo>
                    <a:pt x="1977655" y="1001568"/>
                  </a:lnTo>
                  <a:lnTo>
                    <a:pt x="2030985" y="999079"/>
                  </a:lnTo>
                  <a:lnTo>
                    <a:pt x="2160495" y="999079"/>
                  </a:lnTo>
                  <a:lnTo>
                    <a:pt x="2164220" y="996425"/>
                  </a:lnTo>
                  <a:lnTo>
                    <a:pt x="2173453" y="987728"/>
                  </a:lnTo>
                  <a:lnTo>
                    <a:pt x="2180551" y="979467"/>
                  </a:lnTo>
                  <a:lnTo>
                    <a:pt x="2178108" y="975540"/>
                  </a:lnTo>
                  <a:close/>
                </a:path>
                <a:path w="2180590" h="1805939">
                  <a:moveTo>
                    <a:pt x="2160495" y="999079"/>
                  </a:moveTo>
                  <a:lnTo>
                    <a:pt x="2030985" y="999079"/>
                  </a:lnTo>
                  <a:lnTo>
                    <a:pt x="2062214" y="1004987"/>
                  </a:lnTo>
                  <a:lnTo>
                    <a:pt x="2088385" y="1012266"/>
                  </a:lnTo>
                  <a:lnTo>
                    <a:pt x="2112826" y="1016017"/>
                  </a:lnTo>
                  <a:lnTo>
                    <a:pt x="2138866" y="1011340"/>
                  </a:lnTo>
                  <a:lnTo>
                    <a:pt x="2152732" y="1004611"/>
                  </a:lnTo>
                  <a:lnTo>
                    <a:pt x="2160495" y="999079"/>
                  </a:lnTo>
                  <a:close/>
                </a:path>
                <a:path w="2180590" h="1805939">
                  <a:moveTo>
                    <a:pt x="2148923" y="928620"/>
                  </a:moveTo>
                  <a:lnTo>
                    <a:pt x="1157032" y="928620"/>
                  </a:lnTo>
                  <a:lnTo>
                    <a:pt x="1209397" y="1015497"/>
                  </a:lnTo>
                  <a:lnTo>
                    <a:pt x="1270191" y="975540"/>
                  </a:lnTo>
                  <a:lnTo>
                    <a:pt x="2178108" y="975540"/>
                  </a:lnTo>
                  <a:lnTo>
                    <a:pt x="2148923" y="928620"/>
                  </a:lnTo>
                  <a:close/>
                </a:path>
                <a:path w="2180590" h="1805939">
                  <a:moveTo>
                    <a:pt x="2132744" y="902611"/>
                  </a:moveTo>
                  <a:lnTo>
                    <a:pt x="940379" y="902611"/>
                  </a:lnTo>
                  <a:lnTo>
                    <a:pt x="1007707" y="1015026"/>
                  </a:lnTo>
                  <a:lnTo>
                    <a:pt x="1157032" y="928620"/>
                  </a:lnTo>
                  <a:lnTo>
                    <a:pt x="2148923" y="928620"/>
                  </a:lnTo>
                  <a:lnTo>
                    <a:pt x="2132744" y="902611"/>
                  </a:lnTo>
                  <a:close/>
                </a:path>
              </a:pathLst>
            </a:custGeom>
            <a:solidFill>
              <a:srgbClr val="CEE2A1"/>
            </a:solidFill>
          </p:spPr>
          <p:txBody>
            <a:bodyPr wrap="square" lIns="0" tIns="0" rIns="0" bIns="0" rtlCol="0"/>
            <a:lstStyle/>
            <a:p>
              <a:endParaRPr/>
            </a:p>
          </p:txBody>
        </p:sp>
        <p:sp>
          <p:nvSpPr>
            <p:cNvPr id="24" name="object 24"/>
            <p:cNvSpPr/>
            <p:nvPr/>
          </p:nvSpPr>
          <p:spPr>
            <a:xfrm>
              <a:off x="11470882" y="694530"/>
              <a:ext cx="2180590" cy="1805939"/>
            </a:xfrm>
            <a:custGeom>
              <a:avLst/>
              <a:gdLst/>
              <a:ahLst/>
              <a:cxnLst/>
              <a:rect l="l" t="t" r="r" b="b"/>
              <a:pathLst>
                <a:path w="2180590" h="1805939">
                  <a:moveTo>
                    <a:pt x="2180552" y="979462"/>
                  </a:moveTo>
                  <a:lnTo>
                    <a:pt x="2178100" y="975537"/>
                  </a:lnTo>
                  <a:lnTo>
                    <a:pt x="2148916" y="928611"/>
                  </a:lnTo>
                  <a:lnTo>
                    <a:pt x="2132736" y="902601"/>
                  </a:lnTo>
                  <a:lnTo>
                    <a:pt x="1571294" y="0"/>
                  </a:lnTo>
                  <a:lnTo>
                    <a:pt x="1347038" y="133184"/>
                  </a:lnTo>
                  <a:lnTo>
                    <a:pt x="1347038" y="1200302"/>
                  </a:lnTo>
                  <a:lnTo>
                    <a:pt x="1316570" y="1152588"/>
                  </a:lnTo>
                  <a:lnTo>
                    <a:pt x="1316570" y="1300607"/>
                  </a:lnTo>
                  <a:lnTo>
                    <a:pt x="1244854" y="1347317"/>
                  </a:lnTo>
                  <a:lnTo>
                    <a:pt x="1316558" y="1300607"/>
                  </a:lnTo>
                  <a:lnTo>
                    <a:pt x="1316570" y="1152588"/>
                  </a:lnTo>
                  <a:lnTo>
                    <a:pt x="1283792" y="1101229"/>
                  </a:lnTo>
                  <a:lnTo>
                    <a:pt x="1319657" y="1078915"/>
                  </a:lnTo>
                  <a:lnTo>
                    <a:pt x="1283804" y="1101242"/>
                  </a:lnTo>
                  <a:lnTo>
                    <a:pt x="1347038" y="1200302"/>
                  </a:lnTo>
                  <a:lnTo>
                    <a:pt x="1347038" y="133184"/>
                  </a:lnTo>
                  <a:lnTo>
                    <a:pt x="940371" y="374700"/>
                  </a:lnTo>
                  <a:lnTo>
                    <a:pt x="940371" y="902601"/>
                  </a:lnTo>
                  <a:lnTo>
                    <a:pt x="670217" y="1070165"/>
                  </a:lnTo>
                  <a:lnTo>
                    <a:pt x="940371" y="902601"/>
                  </a:lnTo>
                  <a:lnTo>
                    <a:pt x="940371" y="374700"/>
                  </a:lnTo>
                  <a:lnTo>
                    <a:pt x="924445" y="384149"/>
                  </a:lnTo>
                  <a:lnTo>
                    <a:pt x="724357" y="545693"/>
                  </a:lnTo>
                  <a:lnTo>
                    <a:pt x="0" y="1229652"/>
                  </a:lnTo>
                  <a:lnTo>
                    <a:pt x="484962" y="1805762"/>
                  </a:lnTo>
                  <a:lnTo>
                    <a:pt x="576859" y="1795157"/>
                  </a:lnTo>
                  <a:lnTo>
                    <a:pt x="636803" y="1789239"/>
                  </a:lnTo>
                  <a:lnTo>
                    <a:pt x="794219" y="1777580"/>
                  </a:lnTo>
                  <a:lnTo>
                    <a:pt x="862736" y="1771675"/>
                  </a:lnTo>
                  <a:lnTo>
                    <a:pt x="918489" y="1765719"/>
                  </a:lnTo>
                  <a:lnTo>
                    <a:pt x="964895" y="1759496"/>
                  </a:lnTo>
                  <a:lnTo>
                    <a:pt x="1005370" y="1752777"/>
                  </a:lnTo>
                  <a:lnTo>
                    <a:pt x="1043317" y="1745361"/>
                  </a:lnTo>
                  <a:lnTo>
                    <a:pt x="1082179" y="1737042"/>
                  </a:lnTo>
                  <a:lnTo>
                    <a:pt x="1136523" y="1710893"/>
                  </a:lnTo>
                  <a:lnTo>
                    <a:pt x="1167625" y="1685353"/>
                  </a:lnTo>
                  <a:lnTo>
                    <a:pt x="1201813" y="1650593"/>
                  </a:lnTo>
                  <a:lnTo>
                    <a:pt x="1239405" y="1605940"/>
                  </a:lnTo>
                  <a:lnTo>
                    <a:pt x="1280769" y="1550708"/>
                  </a:lnTo>
                  <a:lnTo>
                    <a:pt x="1332471" y="1480781"/>
                  </a:lnTo>
                  <a:lnTo>
                    <a:pt x="1360258" y="1447076"/>
                  </a:lnTo>
                  <a:lnTo>
                    <a:pt x="1403438" y="1400987"/>
                  </a:lnTo>
                  <a:lnTo>
                    <a:pt x="1456880" y="1363840"/>
                  </a:lnTo>
                  <a:lnTo>
                    <a:pt x="1537614" y="1322374"/>
                  </a:lnTo>
                  <a:lnTo>
                    <a:pt x="1579651" y="1307693"/>
                  </a:lnTo>
                  <a:lnTo>
                    <a:pt x="1617078" y="1295374"/>
                  </a:lnTo>
                  <a:lnTo>
                    <a:pt x="1654149" y="1277645"/>
                  </a:lnTo>
                  <a:lnTo>
                    <a:pt x="1695094" y="1246695"/>
                  </a:lnTo>
                  <a:lnTo>
                    <a:pt x="1724482" y="1217815"/>
                  </a:lnTo>
                  <a:lnTo>
                    <a:pt x="1755292" y="1184440"/>
                  </a:lnTo>
                  <a:lnTo>
                    <a:pt x="1783575" y="1152169"/>
                  </a:lnTo>
                  <a:lnTo>
                    <a:pt x="1832864" y="1093508"/>
                  </a:lnTo>
                  <a:lnTo>
                    <a:pt x="1850326" y="1072261"/>
                  </a:lnTo>
                  <a:lnTo>
                    <a:pt x="1863712" y="1057922"/>
                  </a:lnTo>
                  <a:lnTo>
                    <a:pt x="1898624" y="1032713"/>
                  </a:lnTo>
                  <a:lnTo>
                    <a:pt x="1977656" y="1001560"/>
                  </a:lnTo>
                  <a:lnTo>
                    <a:pt x="2030984" y="999070"/>
                  </a:lnTo>
                  <a:lnTo>
                    <a:pt x="2062213" y="1004976"/>
                  </a:lnTo>
                  <a:lnTo>
                    <a:pt x="2088388" y="1012266"/>
                  </a:lnTo>
                  <a:lnTo>
                    <a:pt x="2112822" y="1016012"/>
                  </a:lnTo>
                  <a:lnTo>
                    <a:pt x="2152726" y="1004608"/>
                  </a:lnTo>
                  <a:lnTo>
                    <a:pt x="2173452" y="987717"/>
                  </a:lnTo>
                  <a:lnTo>
                    <a:pt x="2180552" y="979462"/>
                  </a:lnTo>
                  <a:close/>
                </a:path>
              </a:pathLst>
            </a:custGeom>
            <a:solidFill>
              <a:srgbClr val="DFDAB8"/>
            </a:solidFill>
          </p:spPr>
          <p:txBody>
            <a:bodyPr wrap="square" lIns="0" tIns="0" rIns="0" bIns="0" rtlCol="0"/>
            <a:lstStyle/>
            <a:p>
              <a:endParaRPr/>
            </a:p>
          </p:txBody>
        </p:sp>
        <p:pic>
          <p:nvPicPr>
            <p:cNvPr id="25" name="object 25"/>
            <p:cNvPicPr/>
            <p:nvPr/>
          </p:nvPicPr>
          <p:blipFill>
            <a:blip r:embed="rId3" cstate="screen">
              <a:extLst>
                <a:ext uri="{28A0092B-C50C-407E-A947-70E740481C1C}">
                  <a14:useLocalDpi xmlns:a14="http://schemas.microsoft.com/office/drawing/2010/main"/>
                </a:ext>
              </a:extLst>
            </a:blip>
            <a:stretch>
              <a:fillRect/>
            </a:stretch>
          </p:blipFill>
          <p:spPr>
            <a:xfrm>
              <a:off x="11470885" y="694519"/>
              <a:ext cx="2180551" cy="1805767"/>
            </a:xfrm>
            <a:prstGeom prst="rect">
              <a:avLst/>
            </a:prstGeom>
          </p:spPr>
        </p:pic>
        <p:sp>
          <p:nvSpPr>
            <p:cNvPr id="26" name="object 26"/>
            <p:cNvSpPr/>
            <p:nvPr/>
          </p:nvSpPr>
          <p:spPr>
            <a:xfrm>
              <a:off x="7022232" y="2273501"/>
              <a:ext cx="1884045" cy="1412875"/>
            </a:xfrm>
            <a:custGeom>
              <a:avLst/>
              <a:gdLst/>
              <a:ahLst/>
              <a:cxnLst/>
              <a:rect l="l" t="t" r="r" b="b"/>
              <a:pathLst>
                <a:path w="1884045" h="1412875">
                  <a:moveTo>
                    <a:pt x="1476263" y="1323497"/>
                  </a:moveTo>
                  <a:lnTo>
                    <a:pt x="1410551" y="1323497"/>
                  </a:lnTo>
                  <a:lnTo>
                    <a:pt x="1332200" y="1346754"/>
                  </a:lnTo>
                  <a:lnTo>
                    <a:pt x="1385350" y="1412773"/>
                  </a:lnTo>
                  <a:lnTo>
                    <a:pt x="1476263" y="1323497"/>
                  </a:lnTo>
                  <a:close/>
                </a:path>
                <a:path w="1884045" h="1412875">
                  <a:moveTo>
                    <a:pt x="1548257" y="1252799"/>
                  </a:moveTo>
                  <a:lnTo>
                    <a:pt x="398741" y="1252799"/>
                  </a:lnTo>
                  <a:lnTo>
                    <a:pt x="833928" y="1338133"/>
                  </a:lnTo>
                  <a:lnTo>
                    <a:pt x="1076226" y="1376365"/>
                  </a:lnTo>
                  <a:lnTo>
                    <a:pt x="1213146" y="1376302"/>
                  </a:lnTo>
                  <a:lnTo>
                    <a:pt x="1332200" y="1346754"/>
                  </a:lnTo>
                  <a:lnTo>
                    <a:pt x="1410551" y="1323497"/>
                  </a:lnTo>
                  <a:lnTo>
                    <a:pt x="1476263" y="1323497"/>
                  </a:lnTo>
                  <a:lnTo>
                    <a:pt x="1548257" y="1252799"/>
                  </a:lnTo>
                  <a:close/>
                </a:path>
                <a:path w="1884045" h="1412875">
                  <a:moveTo>
                    <a:pt x="0" y="0"/>
                  </a:moveTo>
                  <a:lnTo>
                    <a:pt x="19507" y="68123"/>
                  </a:lnTo>
                  <a:lnTo>
                    <a:pt x="64003" y="404797"/>
                  </a:lnTo>
                  <a:lnTo>
                    <a:pt x="108782" y="643127"/>
                  </a:lnTo>
                  <a:lnTo>
                    <a:pt x="180795" y="896604"/>
                  </a:lnTo>
                  <a:lnTo>
                    <a:pt x="306995" y="1278725"/>
                  </a:lnTo>
                  <a:lnTo>
                    <a:pt x="398741" y="1252799"/>
                  </a:lnTo>
                  <a:lnTo>
                    <a:pt x="1548257" y="1252799"/>
                  </a:lnTo>
                  <a:lnTo>
                    <a:pt x="1651174" y="1151734"/>
                  </a:lnTo>
                  <a:lnTo>
                    <a:pt x="1860676" y="1017550"/>
                  </a:lnTo>
                  <a:lnTo>
                    <a:pt x="1883471" y="936746"/>
                  </a:lnTo>
                  <a:lnTo>
                    <a:pt x="455808" y="201543"/>
                  </a:lnTo>
                  <a:lnTo>
                    <a:pt x="351172" y="153723"/>
                  </a:lnTo>
                  <a:lnTo>
                    <a:pt x="285614" y="95274"/>
                  </a:lnTo>
                  <a:lnTo>
                    <a:pt x="168279" y="33559"/>
                  </a:lnTo>
                  <a:lnTo>
                    <a:pt x="94122" y="33559"/>
                  </a:lnTo>
                  <a:lnTo>
                    <a:pt x="0" y="0"/>
                  </a:lnTo>
                  <a:close/>
                </a:path>
                <a:path w="1884045" h="1412875">
                  <a:moveTo>
                    <a:pt x="159042" y="28700"/>
                  </a:moveTo>
                  <a:lnTo>
                    <a:pt x="94122" y="33559"/>
                  </a:lnTo>
                  <a:lnTo>
                    <a:pt x="168279" y="33559"/>
                  </a:lnTo>
                  <a:lnTo>
                    <a:pt x="159042" y="28700"/>
                  </a:lnTo>
                  <a:close/>
                </a:path>
              </a:pathLst>
            </a:custGeom>
            <a:solidFill>
              <a:srgbClr val="D7E3A3"/>
            </a:solidFill>
          </p:spPr>
          <p:txBody>
            <a:bodyPr wrap="square" lIns="0" tIns="0" rIns="0" bIns="0" rtlCol="0"/>
            <a:lstStyle/>
            <a:p>
              <a:endParaRPr/>
            </a:p>
          </p:txBody>
        </p:sp>
        <p:pic>
          <p:nvPicPr>
            <p:cNvPr id="27" name="object 27"/>
            <p:cNvPicPr/>
            <p:nvPr/>
          </p:nvPicPr>
          <p:blipFill>
            <a:blip r:embed="rId4" cstate="screen">
              <a:extLst>
                <a:ext uri="{28A0092B-C50C-407E-A947-70E740481C1C}">
                  <a14:useLocalDpi xmlns:a14="http://schemas.microsoft.com/office/drawing/2010/main"/>
                </a:ext>
              </a:extLst>
            </a:blip>
            <a:stretch>
              <a:fillRect/>
            </a:stretch>
          </p:blipFill>
          <p:spPr>
            <a:xfrm>
              <a:off x="9732850" y="5255043"/>
              <a:ext cx="130184" cy="154330"/>
            </a:xfrm>
            <a:prstGeom prst="rect">
              <a:avLst/>
            </a:prstGeom>
          </p:spPr>
        </p:pic>
        <p:sp>
          <p:nvSpPr>
            <p:cNvPr id="28" name="object 28"/>
            <p:cNvSpPr/>
            <p:nvPr/>
          </p:nvSpPr>
          <p:spPr>
            <a:xfrm>
              <a:off x="8482406" y="5249487"/>
              <a:ext cx="1268095" cy="1496060"/>
            </a:xfrm>
            <a:custGeom>
              <a:avLst/>
              <a:gdLst/>
              <a:ahLst/>
              <a:cxnLst/>
              <a:rect l="l" t="t" r="r" b="b"/>
              <a:pathLst>
                <a:path w="1268095" h="1496059">
                  <a:moveTo>
                    <a:pt x="342760" y="1177531"/>
                  </a:moveTo>
                  <a:lnTo>
                    <a:pt x="187845" y="1125499"/>
                  </a:lnTo>
                  <a:lnTo>
                    <a:pt x="179438" y="1134770"/>
                  </a:lnTo>
                  <a:lnTo>
                    <a:pt x="170078" y="1145082"/>
                  </a:lnTo>
                  <a:lnTo>
                    <a:pt x="0" y="1341450"/>
                  </a:lnTo>
                  <a:lnTo>
                    <a:pt x="128371" y="1495577"/>
                  </a:lnTo>
                  <a:lnTo>
                    <a:pt x="178841" y="1418869"/>
                  </a:lnTo>
                  <a:lnTo>
                    <a:pt x="192862" y="1408988"/>
                  </a:lnTo>
                  <a:lnTo>
                    <a:pt x="281584" y="1267079"/>
                  </a:lnTo>
                  <a:lnTo>
                    <a:pt x="332625" y="1192364"/>
                  </a:lnTo>
                  <a:lnTo>
                    <a:pt x="342760" y="1177531"/>
                  </a:lnTo>
                  <a:close/>
                </a:path>
                <a:path w="1268095" h="1496059">
                  <a:moveTo>
                    <a:pt x="1267523" y="5562"/>
                  </a:moveTo>
                  <a:lnTo>
                    <a:pt x="1242974" y="0"/>
                  </a:lnTo>
                  <a:lnTo>
                    <a:pt x="1241348" y="17030"/>
                  </a:lnTo>
                  <a:lnTo>
                    <a:pt x="1239710" y="23926"/>
                  </a:lnTo>
                  <a:lnTo>
                    <a:pt x="1219288" y="58394"/>
                  </a:lnTo>
                  <a:lnTo>
                    <a:pt x="1207858" y="78701"/>
                  </a:lnTo>
                  <a:lnTo>
                    <a:pt x="1203769" y="90944"/>
                  </a:lnTo>
                  <a:lnTo>
                    <a:pt x="1204595" y="97078"/>
                  </a:lnTo>
                  <a:lnTo>
                    <a:pt x="1209484" y="102057"/>
                  </a:lnTo>
                  <a:lnTo>
                    <a:pt x="1221333" y="107416"/>
                  </a:lnTo>
                  <a:lnTo>
                    <a:pt x="1232763" y="118910"/>
                  </a:lnTo>
                  <a:lnTo>
                    <a:pt x="1234808" y="125425"/>
                  </a:lnTo>
                  <a:lnTo>
                    <a:pt x="1233995" y="131546"/>
                  </a:lnTo>
                  <a:lnTo>
                    <a:pt x="1229093" y="136906"/>
                  </a:lnTo>
                  <a:lnTo>
                    <a:pt x="1224597" y="140360"/>
                  </a:lnTo>
                  <a:lnTo>
                    <a:pt x="1211122" y="140360"/>
                  </a:lnTo>
                  <a:lnTo>
                    <a:pt x="1200912" y="141503"/>
                  </a:lnTo>
                  <a:lnTo>
                    <a:pt x="1193977" y="144576"/>
                  </a:lnTo>
                  <a:lnTo>
                    <a:pt x="1190294" y="149936"/>
                  </a:lnTo>
                  <a:lnTo>
                    <a:pt x="1187843" y="161810"/>
                  </a:lnTo>
                  <a:lnTo>
                    <a:pt x="1189482" y="170611"/>
                  </a:lnTo>
                  <a:lnTo>
                    <a:pt x="1196428" y="191287"/>
                  </a:lnTo>
                  <a:lnTo>
                    <a:pt x="1196428" y="205473"/>
                  </a:lnTo>
                  <a:lnTo>
                    <a:pt x="1194790" y="218490"/>
                  </a:lnTo>
                  <a:lnTo>
                    <a:pt x="1188669" y="232270"/>
                  </a:lnTo>
                  <a:lnTo>
                    <a:pt x="1185595" y="240982"/>
                  </a:lnTo>
                  <a:lnTo>
                    <a:pt x="1195235" y="243649"/>
                  </a:lnTo>
                  <a:lnTo>
                    <a:pt x="1207960" y="214655"/>
                  </a:lnTo>
                  <a:lnTo>
                    <a:pt x="1218984" y="197802"/>
                  </a:lnTo>
                  <a:lnTo>
                    <a:pt x="1244714" y="171767"/>
                  </a:lnTo>
                  <a:lnTo>
                    <a:pt x="1257388" y="159893"/>
                  </a:lnTo>
                  <a:lnTo>
                    <a:pt x="1256969" y="139979"/>
                  </a:lnTo>
                  <a:lnTo>
                    <a:pt x="1252486" y="107048"/>
                  </a:lnTo>
                  <a:lnTo>
                    <a:pt x="1250429" y="66065"/>
                  </a:lnTo>
                  <a:lnTo>
                    <a:pt x="1254937" y="42697"/>
                  </a:lnTo>
                  <a:lnTo>
                    <a:pt x="1263497" y="18567"/>
                  </a:lnTo>
                  <a:lnTo>
                    <a:pt x="1267523" y="5562"/>
                  </a:lnTo>
                  <a:close/>
                </a:path>
              </a:pathLst>
            </a:custGeom>
            <a:solidFill>
              <a:srgbClr val="D7E3A3"/>
            </a:solidFill>
          </p:spPr>
          <p:txBody>
            <a:bodyPr wrap="square" lIns="0" tIns="0" rIns="0" bIns="0" rtlCol="0"/>
            <a:lstStyle/>
            <a:p>
              <a:endParaRPr/>
            </a:p>
          </p:txBody>
        </p:sp>
        <p:pic>
          <p:nvPicPr>
            <p:cNvPr id="29" name="object 29"/>
            <p:cNvPicPr/>
            <p:nvPr/>
          </p:nvPicPr>
          <p:blipFill>
            <a:blip r:embed="rId5" cstate="screen">
              <a:extLst>
                <a:ext uri="{28A0092B-C50C-407E-A947-70E740481C1C}">
                  <a14:useLocalDpi xmlns:a14="http://schemas.microsoft.com/office/drawing/2010/main"/>
                </a:ext>
              </a:extLst>
            </a:blip>
            <a:stretch>
              <a:fillRect/>
            </a:stretch>
          </p:blipFill>
          <p:spPr>
            <a:xfrm>
              <a:off x="9079656" y="5328162"/>
              <a:ext cx="87295" cy="206245"/>
            </a:xfrm>
            <a:prstGeom prst="rect">
              <a:avLst/>
            </a:prstGeom>
          </p:spPr>
        </p:pic>
        <p:sp>
          <p:nvSpPr>
            <p:cNvPr id="30" name="object 30"/>
            <p:cNvSpPr/>
            <p:nvPr/>
          </p:nvSpPr>
          <p:spPr>
            <a:xfrm>
              <a:off x="8905862" y="5323934"/>
              <a:ext cx="953769" cy="335280"/>
            </a:xfrm>
            <a:custGeom>
              <a:avLst/>
              <a:gdLst/>
              <a:ahLst/>
              <a:cxnLst/>
              <a:rect l="l" t="t" r="r" b="b"/>
              <a:pathLst>
                <a:path w="953770" h="335279">
                  <a:moveTo>
                    <a:pt x="100799" y="18542"/>
                  </a:moveTo>
                  <a:lnTo>
                    <a:pt x="82092" y="13335"/>
                  </a:lnTo>
                  <a:lnTo>
                    <a:pt x="33489" y="2222"/>
                  </a:lnTo>
                  <a:lnTo>
                    <a:pt x="21412" y="0"/>
                  </a:lnTo>
                  <a:lnTo>
                    <a:pt x="8432" y="92113"/>
                  </a:lnTo>
                  <a:lnTo>
                    <a:pt x="533" y="188620"/>
                  </a:lnTo>
                  <a:lnTo>
                    <a:pt x="0" y="203911"/>
                  </a:lnTo>
                  <a:lnTo>
                    <a:pt x="2641" y="214972"/>
                  </a:lnTo>
                  <a:lnTo>
                    <a:pt x="18986" y="245567"/>
                  </a:lnTo>
                  <a:lnTo>
                    <a:pt x="35331" y="270344"/>
                  </a:lnTo>
                  <a:lnTo>
                    <a:pt x="42189" y="289864"/>
                  </a:lnTo>
                  <a:lnTo>
                    <a:pt x="43230" y="300926"/>
                  </a:lnTo>
                  <a:lnTo>
                    <a:pt x="39027" y="318960"/>
                  </a:lnTo>
                  <a:lnTo>
                    <a:pt x="54737" y="325081"/>
                  </a:lnTo>
                  <a:lnTo>
                    <a:pt x="86055" y="335153"/>
                  </a:lnTo>
                  <a:lnTo>
                    <a:pt x="82308" y="309435"/>
                  </a:lnTo>
                  <a:lnTo>
                    <a:pt x="83223" y="273088"/>
                  </a:lnTo>
                  <a:lnTo>
                    <a:pt x="66433" y="243979"/>
                  </a:lnTo>
                  <a:lnTo>
                    <a:pt x="55372" y="226580"/>
                  </a:lnTo>
                  <a:lnTo>
                    <a:pt x="50622" y="211289"/>
                  </a:lnTo>
                  <a:lnTo>
                    <a:pt x="49568" y="188620"/>
                  </a:lnTo>
                  <a:lnTo>
                    <a:pt x="49568" y="117957"/>
                  </a:lnTo>
                  <a:lnTo>
                    <a:pt x="56426" y="73139"/>
                  </a:lnTo>
                  <a:lnTo>
                    <a:pt x="61696" y="58889"/>
                  </a:lnTo>
                  <a:lnTo>
                    <a:pt x="74358" y="40449"/>
                  </a:lnTo>
                  <a:lnTo>
                    <a:pt x="100799" y="18542"/>
                  </a:lnTo>
                  <a:close/>
                </a:path>
                <a:path w="953770" h="335279">
                  <a:moveTo>
                    <a:pt x="953490" y="32981"/>
                  </a:moveTo>
                  <a:lnTo>
                    <a:pt x="898042" y="46380"/>
                  </a:lnTo>
                  <a:lnTo>
                    <a:pt x="854341" y="71653"/>
                  </a:lnTo>
                  <a:lnTo>
                    <a:pt x="821258" y="97320"/>
                  </a:lnTo>
                  <a:lnTo>
                    <a:pt x="784504" y="140208"/>
                  </a:lnTo>
                  <a:lnTo>
                    <a:pt x="771766" y="169202"/>
                  </a:lnTo>
                  <a:lnTo>
                    <a:pt x="787057" y="173431"/>
                  </a:lnTo>
                  <a:lnTo>
                    <a:pt x="795426" y="160121"/>
                  </a:lnTo>
                  <a:lnTo>
                    <a:pt x="808075" y="149783"/>
                  </a:lnTo>
                  <a:lnTo>
                    <a:pt x="818299" y="145961"/>
                  </a:lnTo>
                  <a:lnTo>
                    <a:pt x="833005" y="145186"/>
                  </a:lnTo>
                  <a:lnTo>
                    <a:pt x="855865" y="147104"/>
                  </a:lnTo>
                  <a:lnTo>
                    <a:pt x="860767" y="145961"/>
                  </a:lnTo>
                  <a:lnTo>
                    <a:pt x="870572" y="132930"/>
                  </a:lnTo>
                  <a:lnTo>
                    <a:pt x="877925" y="119900"/>
                  </a:lnTo>
                  <a:lnTo>
                    <a:pt x="886104" y="110718"/>
                  </a:lnTo>
                  <a:lnTo>
                    <a:pt x="900798" y="104597"/>
                  </a:lnTo>
                  <a:lnTo>
                    <a:pt x="911415" y="102298"/>
                  </a:lnTo>
                  <a:lnTo>
                    <a:pt x="920813" y="101523"/>
                  </a:lnTo>
                  <a:lnTo>
                    <a:pt x="924483" y="99225"/>
                  </a:lnTo>
                  <a:lnTo>
                    <a:pt x="933056" y="91186"/>
                  </a:lnTo>
                  <a:lnTo>
                    <a:pt x="941235" y="76644"/>
                  </a:lnTo>
                  <a:lnTo>
                    <a:pt x="953084" y="46380"/>
                  </a:lnTo>
                  <a:lnTo>
                    <a:pt x="953490" y="32981"/>
                  </a:lnTo>
                  <a:close/>
                </a:path>
              </a:pathLst>
            </a:custGeom>
            <a:solidFill>
              <a:srgbClr val="D7E3A3"/>
            </a:solidFill>
          </p:spPr>
          <p:txBody>
            <a:bodyPr wrap="square" lIns="0" tIns="0" rIns="0" bIns="0" rtlCol="0"/>
            <a:lstStyle/>
            <a:p>
              <a:endParaRPr/>
            </a:p>
          </p:txBody>
        </p:sp>
        <p:pic>
          <p:nvPicPr>
            <p:cNvPr id="31" name="object 31"/>
            <p:cNvPicPr/>
            <p:nvPr/>
          </p:nvPicPr>
          <p:blipFill>
            <a:blip r:embed="rId6" cstate="screen">
              <a:extLst>
                <a:ext uri="{28A0092B-C50C-407E-A947-70E740481C1C}">
                  <a14:useLocalDpi xmlns:a14="http://schemas.microsoft.com/office/drawing/2010/main"/>
                </a:ext>
              </a:extLst>
            </a:blip>
            <a:stretch>
              <a:fillRect/>
            </a:stretch>
          </p:blipFill>
          <p:spPr>
            <a:xfrm>
              <a:off x="9756025" y="5073830"/>
              <a:ext cx="144121" cy="180193"/>
            </a:xfrm>
            <a:prstGeom prst="rect">
              <a:avLst/>
            </a:prstGeom>
          </p:spPr>
        </p:pic>
        <p:pic>
          <p:nvPicPr>
            <p:cNvPr id="32" name="object 32"/>
            <p:cNvPicPr/>
            <p:nvPr/>
          </p:nvPicPr>
          <p:blipFill>
            <a:blip r:embed="rId7" cstate="screen">
              <a:extLst>
                <a:ext uri="{28A0092B-C50C-407E-A947-70E740481C1C}">
                  <a14:useLocalDpi xmlns:a14="http://schemas.microsoft.com/office/drawing/2010/main"/>
                </a:ext>
              </a:extLst>
            </a:blip>
            <a:stretch>
              <a:fillRect/>
            </a:stretch>
          </p:blipFill>
          <p:spPr>
            <a:xfrm>
              <a:off x="8622444" y="5896535"/>
              <a:ext cx="365727" cy="240631"/>
            </a:xfrm>
            <a:prstGeom prst="rect">
              <a:avLst/>
            </a:prstGeom>
          </p:spPr>
        </p:pic>
        <p:sp>
          <p:nvSpPr>
            <p:cNvPr id="33" name="object 33"/>
            <p:cNvSpPr/>
            <p:nvPr/>
          </p:nvSpPr>
          <p:spPr>
            <a:xfrm>
              <a:off x="8622444" y="5896535"/>
              <a:ext cx="365760" cy="240665"/>
            </a:xfrm>
            <a:custGeom>
              <a:avLst/>
              <a:gdLst/>
              <a:ahLst/>
              <a:cxnLst/>
              <a:rect l="l" t="t" r="r" b="b"/>
              <a:pathLst>
                <a:path w="365759" h="240664">
                  <a:moveTo>
                    <a:pt x="269070" y="175523"/>
                  </a:moveTo>
                  <a:lnTo>
                    <a:pt x="112488" y="57212"/>
                  </a:lnTo>
                  <a:lnTo>
                    <a:pt x="43548" y="0"/>
                  </a:lnTo>
                  <a:lnTo>
                    <a:pt x="0" y="108970"/>
                  </a:lnTo>
                  <a:lnTo>
                    <a:pt x="50166" y="127022"/>
                  </a:lnTo>
                  <a:lnTo>
                    <a:pt x="305372" y="218914"/>
                  </a:lnTo>
                  <a:lnTo>
                    <a:pt x="365727" y="240631"/>
                  </a:lnTo>
                  <a:lnTo>
                    <a:pt x="269070" y="175523"/>
                  </a:lnTo>
                  <a:close/>
                </a:path>
              </a:pathLst>
            </a:custGeom>
            <a:ln w="3175">
              <a:solidFill>
                <a:srgbClr val="FCF9FB"/>
              </a:solidFill>
            </a:ln>
          </p:spPr>
          <p:txBody>
            <a:bodyPr wrap="square" lIns="0" tIns="0" rIns="0" bIns="0" rtlCol="0"/>
            <a:lstStyle/>
            <a:p>
              <a:endParaRPr/>
            </a:p>
          </p:txBody>
        </p:sp>
        <p:pic>
          <p:nvPicPr>
            <p:cNvPr id="34" name="object 34"/>
            <p:cNvPicPr/>
            <p:nvPr/>
          </p:nvPicPr>
          <p:blipFill>
            <a:blip r:embed="rId8" cstate="screen">
              <a:extLst>
                <a:ext uri="{28A0092B-C50C-407E-A947-70E740481C1C}">
                  <a14:useLocalDpi xmlns:a14="http://schemas.microsoft.com/office/drawing/2010/main"/>
                </a:ext>
              </a:extLst>
            </a:blip>
            <a:stretch>
              <a:fillRect/>
            </a:stretch>
          </p:blipFill>
          <p:spPr>
            <a:xfrm>
              <a:off x="8619749" y="3307944"/>
              <a:ext cx="526308" cy="595824"/>
            </a:xfrm>
            <a:prstGeom prst="rect">
              <a:avLst/>
            </a:prstGeom>
          </p:spPr>
        </p:pic>
        <p:sp>
          <p:nvSpPr>
            <p:cNvPr id="35" name="object 35"/>
            <p:cNvSpPr/>
            <p:nvPr/>
          </p:nvSpPr>
          <p:spPr>
            <a:xfrm>
              <a:off x="8619749" y="3307944"/>
              <a:ext cx="526415" cy="596265"/>
            </a:xfrm>
            <a:custGeom>
              <a:avLst/>
              <a:gdLst/>
              <a:ahLst/>
              <a:cxnLst/>
              <a:rect l="l" t="t" r="r" b="b"/>
              <a:pathLst>
                <a:path w="526415" h="596264">
                  <a:moveTo>
                    <a:pt x="273133" y="391621"/>
                  </a:moveTo>
                  <a:lnTo>
                    <a:pt x="300315" y="354826"/>
                  </a:lnTo>
                  <a:lnTo>
                    <a:pt x="342785" y="299299"/>
                  </a:lnTo>
                  <a:lnTo>
                    <a:pt x="415076" y="199721"/>
                  </a:lnTo>
                  <a:lnTo>
                    <a:pt x="508612" y="76238"/>
                  </a:lnTo>
                  <a:lnTo>
                    <a:pt x="523722" y="56291"/>
                  </a:lnTo>
                  <a:lnTo>
                    <a:pt x="526308" y="44469"/>
                  </a:lnTo>
                  <a:lnTo>
                    <a:pt x="451546" y="0"/>
                  </a:lnTo>
                  <a:lnTo>
                    <a:pt x="418762" y="18564"/>
                  </a:lnTo>
                  <a:lnTo>
                    <a:pt x="351769" y="56867"/>
                  </a:lnTo>
                  <a:lnTo>
                    <a:pt x="238034" y="120635"/>
                  </a:lnTo>
                  <a:lnTo>
                    <a:pt x="235710" y="122038"/>
                  </a:lnTo>
                  <a:lnTo>
                    <a:pt x="281624" y="179135"/>
                  </a:lnTo>
                  <a:lnTo>
                    <a:pt x="259395" y="190297"/>
                  </a:lnTo>
                  <a:lnTo>
                    <a:pt x="233919" y="241856"/>
                  </a:lnTo>
                  <a:lnTo>
                    <a:pt x="195313" y="285802"/>
                  </a:lnTo>
                  <a:lnTo>
                    <a:pt x="197795" y="309215"/>
                  </a:lnTo>
                  <a:lnTo>
                    <a:pt x="138142" y="381915"/>
                  </a:lnTo>
                  <a:lnTo>
                    <a:pt x="112530" y="396542"/>
                  </a:lnTo>
                  <a:lnTo>
                    <a:pt x="78207" y="397851"/>
                  </a:lnTo>
                  <a:lnTo>
                    <a:pt x="38993" y="353737"/>
                  </a:lnTo>
                  <a:lnTo>
                    <a:pt x="0" y="390113"/>
                  </a:lnTo>
                  <a:lnTo>
                    <a:pt x="6649" y="401841"/>
                  </a:lnTo>
                  <a:lnTo>
                    <a:pt x="20491" y="425505"/>
                  </a:lnTo>
                  <a:lnTo>
                    <a:pt x="89159" y="542967"/>
                  </a:lnTo>
                  <a:lnTo>
                    <a:pt x="120603" y="595824"/>
                  </a:lnTo>
                  <a:lnTo>
                    <a:pt x="132247" y="578296"/>
                  </a:lnTo>
                  <a:lnTo>
                    <a:pt x="204538" y="484466"/>
                  </a:lnTo>
                  <a:lnTo>
                    <a:pt x="239490" y="437159"/>
                  </a:lnTo>
                  <a:lnTo>
                    <a:pt x="248599" y="424835"/>
                  </a:lnTo>
                  <a:lnTo>
                    <a:pt x="259636" y="409893"/>
                  </a:lnTo>
                  <a:lnTo>
                    <a:pt x="273133" y="391621"/>
                  </a:lnTo>
                  <a:close/>
                </a:path>
              </a:pathLst>
            </a:custGeom>
            <a:ln w="3175">
              <a:solidFill>
                <a:srgbClr val="FCF9FB"/>
              </a:solidFill>
            </a:ln>
          </p:spPr>
          <p:txBody>
            <a:bodyPr wrap="square" lIns="0" tIns="0" rIns="0" bIns="0" rtlCol="0"/>
            <a:lstStyle/>
            <a:p>
              <a:endParaRPr/>
            </a:p>
          </p:txBody>
        </p:sp>
        <p:pic>
          <p:nvPicPr>
            <p:cNvPr id="36" name="object 36"/>
            <p:cNvPicPr/>
            <p:nvPr/>
          </p:nvPicPr>
          <p:blipFill>
            <a:blip r:embed="rId9" cstate="screen">
              <a:extLst>
                <a:ext uri="{28A0092B-C50C-407E-A947-70E740481C1C}">
                  <a14:useLocalDpi xmlns:a14="http://schemas.microsoft.com/office/drawing/2010/main"/>
                </a:ext>
              </a:extLst>
            </a:blip>
            <a:stretch>
              <a:fillRect/>
            </a:stretch>
          </p:blipFill>
          <p:spPr>
            <a:xfrm>
              <a:off x="8093809" y="4022424"/>
              <a:ext cx="317854" cy="319152"/>
            </a:xfrm>
            <a:prstGeom prst="rect">
              <a:avLst/>
            </a:prstGeom>
          </p:spPr>
        </p:pic>
        <p:sp>
          <p:nvSpPr>
            <p:cNvPr id="37" name="object 37"/>
            <p:cNvSpPr/>
            <p:nvPr/>
          </p:nvSpPr>
          <p:spPr>
            <a:xfrm>
              <a:off x="8093809" y="4022424"/>
              <a:ext cx="318135" cy="319405"/>
            </a:xfrm>
            <a:custGeom>
              <a:avLst/>
              <a:gdLst/>
              <a:ahLst/>
              <a:cxnLst/>
              <a:rect l="l" t="t" r="r" b="b"/>
              <a:pathLst>
                <a:path w="318134" h="319404">
                  <a:moveTo>
                    <a:pt x="317854" y="265730"/>
                  </a:moveTo>
                  <a:lnTo>
                    <a:pt x="75139" y="0"/>
                  </a:lnTo>
                  <a:lnTo>
                    <a:pt x="0" y="54239"/>
                  </a:lnTo>
                  <a:lnTo>
                    <a:pt x="12795" y="67997"/>
                  </a:lnTo>
                  <a:lnTo>
                    <a:pt x="48626" y="106541"/>
                  </a:lnTo>
                  <a:lnTo>
                    <a:pt x="55014" y="113242"/>
                  </a:lnTo>
                  <a:lnTo>
                    <a:pt x="186790" y="251479"/>
                  </a:lnTo>
                  <a:lnTo>
                    <a:pt x="296975" y="319152"/>
                  </a:lnTo>
                  <a:lnTo>
                    <a:pt x="317854" y="265730"/>
                  </a:lnTo>
                  <a:close/>
                </a:path>
              </a:pathLst>
            </a:custGeom>
            <a:ln w="3175">
              <a:solidFill>
                <a:srgbClr val="FCF9FB"/>
              </a:solidFill>
            </a:ln>
          </p:spPr>
          <p:txBody>
            <a:bodyPr wrap="square" lIns="0" tIns="0" rIns="0" bIns="0" rtlCol="0"/>
            <a:lstStyle/>
            <a:p>
              <a:endParaRPr/>
            </a:p>
          </p:txBody>
        </p:sp>
        <p:pic>
          <p:nvPicPr>
            <p:cNvPr id="38" name="object 38"/>
            <p:cNvPicPr/>
            <p:nvPr/>
          </p:nvPicPr>
          <p:blipFill>
            <a:blip r:embed="rId10" cstate="screen">
              <a:extLst>
                <a:ext uri="{28A0092B-C50C-407E-A947-70E740481C1C}">
                  <a14:useLocalDpi xmlns:a14="http://schemas.microsoft.com/office/drawing/2010/main"/>
                </a:ext>
              </a:extLst>
            </a:blip>
            <a:stretch>
              <a:fillRect/>
            </a:stretch>
          </p:blipFill>
          <p:spPr>
            <a:xfrm>
              <a:off x="8235826" y="3949222"/>
              <a:ext cx="237092" cy="268253"/>
            </a:xfrm>
            <a:prstGeom prst="rect">
              <a:avLst/>
            </a:prstGeom>
          </p:spPr>
        </p:pic>
        <p:sp>
          <p:nvSpPr>
            <p:cNvPr id="39" name="object 39"/>
            <p:cNvSpPr/>
            <p:nvPr/>
          </p:nvSpPr>
          <p:spPr>
            <a:xfrm>
              <a:off x="8235826" y="3949222"/>
              <a:ext cx="237490" cy="268605"/>
            </a:xfrm>
            <a:custGeom>
              <a:avLst/>
              <a:gdLst/>
              <a:ahLst/>
              <a:cxnLst/>
              <a:rect l="l" t="t" r="r" b="b"/>
              <a:pathLst>
                <a:path w="237490" h="268604">
                  <a:moveTo>
                    <a:pt x="237092" y="228202"/>
                  </a:moveTo>
                  <a:lnTo>
                    <a:pt x="25192" y="0"/>
                  </a:lnTo>
                  <a:lnTo>
                    <a:pt x="13601" y="10250"/>
                  </a:lnTo>
                  <a:lnTo>
                    <a:pt x="0" y="21214"/>
                  </a:lnTo>
                  <a:lnTo>
                    <a:pt x="221385" y="268253"/>
                  </a:lnTo>
                  <a:lnTo>
                    <a:pt x="237092" y="228202"/>
                  </a:lnTo>
                  <a:close/>
                </a:path>
              </a:pathLst>
            </a:custGeom>
            <a:ln w="3175">
              <a:solidFill>
                <a:srgbClr val="FCF9FB"/>
              </a:solidFill>
            </a:ln>
          </p:spPr>
          <p:txBody>
            <a:bodyPr wrap="square" lIns="0" tIns="0" rIns="0" bIns="0" rtlCol="0"/>
            <a:lstStyle/>
            <a:p>
              <a:endParaRPr/>
            </a:p>
          </p:txBody>
        </p:sp>
        <p:pic>
          <p:nvPicPr>
            <p:cNvPr id="40" name="object 40"/>
            <p:cNvPicPr/>
            <p:nvPr/>
          </p:nvPicPr>
          <p:blipFill>
            <a:blip r:embed="rId11" cstate="screen">
              <a:extLst>
                <a:ext uri="{28A0092B-C50C-407E-A947-70E740481C1C}">
                  <a14:useLocalDpi xmlns:a14="http://schemas.microsoft.com/office/drawing/2010/main"/>
                </a:ext>
              </a:extLst>
            </a:blip>
            <a:stretch>
              <a:fillRect/>
            </a:stretch>
          </p:blipFill>
          <p:spPr>
            <a:xfrm>
              <a:off x="10046004" y="6255867"/>
              <a:ext cx="648378" cy="456321"/>
            </a:xfrm>
            <a:prstGeom prst="rect">
              <a:avLst/>
            </a:prstGeom>
          </p:spPr>
        </p:pic>
        <p:pic>
          <p:nvPicPr>
            <p:cNvPr id="41" name="object 41"/>
            <p:cNvPicPr/>
            <p:nvPr/>
          </p:nvPicPr>
          <p:blipFill>
            <a:blip r:embed="rId12" cstate="screen">
              <a:extLst>
                <a:ext uri="{28A0092B-C50C-407E-A947-70E740481C1C}">
                  <a14:useLocalDpi xmlns:a14="http://schemas.microsoft.com/office/drawing/2010/main"/>
                </a:ext>
              </a:extLst>
            </a:blip>
            <a:stretch>
              <a:fillRect/>
            </a:stretch>
          </p:blipFill>
          <p:spPr>
            <a:xfrm>
              <a:off x="6519561" y="742269"/>
              <a:ext cx="8366889" cy="8777037"/>
            </a:xfrm>
            <a:prstGeom prst="rect">
              <a:avLst/>
            </a:prstGeom>
          </p:spPr>
        </p:pic>
        <p:pic>
          <p:nvPicPr>
            <p:cNvPr id="42" name="object 42"/>
            <p:cNvPicPr/>
            <p:nvPr/>
          </p:nvPicPr>
          <p:blipFill>
            <a:blip r:embed="rId13" cstate="screen">
              <a:extLst>
                <a:ext uri="{28A0092B-C50C-407E-A947-70E740481C1C}">
                  <a14:useLocalDpi xmlns:a14="http://schemas.microsoft.com/office/drawing/2010/main"/>
                </a:ext>
              </a:extLst>
            </a:blip>
            <a:stretch>
              <a:fillRect/>
            </a:stretch>
          </p:blipFill>
          <p:spPr>
            <a:xfrm>
              <a:off x="7022232" y="2273501"/>
              <a:ext cx="1883471" cy="1412773"/>
            </a:xfrm>
            <a:prstGeom prst="rect">
              <a:avLst/>
            </a:prstGeom>
          </p:spPr>
        </p:pic>
        <p:pic>
          <p:nvPicPr>
            <p:cNvPr id="43" name="object 43"/>
            <p:cNvPicPr/>
            <p:nvPr/>
          </p:nvPicPr>
          <p:blipFill>
            <a:blip r:embed="rId14" cstate="screen">
              <a:extLst>
                <a:ext uri="{28A0092B-C50C-407E-A947-70E740481C1C}">
                  <a14:useLocalDpi xmlns:a14="http://schemas.microsoft.com/office/drawing/2010/main"/>
                </a:ext>
              </a:extLst>
            </a:blip>
            <a:stretch>
              <a:fillRect/>
            </a:stretch>
          </p:blipFill>
          <p:spPr>
            <a:xfrm>
              <a:off x="9079656" y="5328162"/>
              <a:ext cx="87295" cy="206245"/>
            </a:xfrm>
            <a:prstGeom prst="rect">
              <a:avLst/>
            </a:prstGeom>
          </p:spPr>
        </p:pic>
        <p:pic>
          <p:nvPicPr>
            <p:cNvPr id="44" name="object 44"/>
            <p:cNvPicPr/>
            <p:nvPr/>
          </p:nvPicPr>
          <p:blipFill>
            <a:blip r:embed="rId15" cstate="screen">
              <a:extLst>
                <a:ext uri="{28A0092B-C50C-407E-A947-70E740481C1C}">
                  <a14:useLocalDpi xmlns:a14="http://schemas.microsoft.com/office/drawing/2010/main"/>
                </a:ext>
              </a:extLst>
            </a:blip>
            <a:stretch>
              <a:fillRect/>
            </a:stretch>
          </p:blipFill>
          <p:spPr>
            <a:xfrm>
              <a:off x="9668008" y="5073830"/>
              <a:ext cx="232138" cy="423530"/>
            </a:xfrm>
            <a:prstGeom prst="rect">
              <a:avLst/>
            </a:prstGeom>
          </p:spPr>
        </p:pic>
        <p:pic>
          <p:nvPicPr>
            <p:cNvPr id="45" name="object 45"/>
            <p:cNvPicPr/>
            <p:nvPr/>
          </p:nvPicPr>
          <p:blipFill>
            <a:blip r:embed="rId16" cstate="screen">
              <a:extLst>
                <a:ext uri="{28A0092B-C50C-407E-A947-70E740481C1C}">
                  <a14:useLocalDpi xmlns:a14="http://schemas.microsoft.com/office/drawing/2010/main"/>
                </a:ext>
              </a:extLst>
            </a:blip>
            <a:stretch>
              <a:fillRect/>
            </a:stretch>
          </p:blipFill>
          <p:spPr>
            <a:xfrm>
              <a:off x="8905868" y="5323934"/>
              <a:ext cx="100803" cy="335141"/>
            </a:xfrm>
            <a:prstGeom prst="rect">
              <a:avLst/>
            </a:prstGeom>
          </p:spPr>
        </p:pic>
        <p:pic>
          <p:nvPicPr>
            <p:cNvPr id="46" name="object 46"/>
            <p:cNvPicPr/>
            <p:nvPr/>
          </p:nvPicPr>
          <p:blipFill>
            <a:blip r:embed="rId17" cstate="screen">
              <a:extLst>
                <a:ext uri="{28A0092B-C50C-407E-A947-70E740481C1C}">
                  <a14:useLocalDpi xmlns:a14="http://schemas.microsoft.com/office/drawing/2010/main"/>
                </a:ext>
              </a:extLst>
            </a:blip>
            <a:stretch>
              <a:fillRect/>
            </a:stretch>
          </p:blipFill>
          <p:spPr>
            <a:xfrm>
              <a:off x="8482417" y="6323689"/>
              <a:ext cx="1016924" cy="645865"/>
            </a:xfrm>
            <a:prstGeom prst="rect">
              <a:avLst/>
            </a:prstGeom>
          </p:spPr>
        </p:pic>
        <p:pic>
          <p:nvPicPr>
            <p:cNvPr id="47" name="object 47"/>
            <p:cNvPicPr/>
            <p:nvPr/>
          </p:nvPicPr>
          <p:blipFill>
            <a:blip r:embed="rId18" cstate="screen">
              <a:extLst>
                <a:ext uri="{28A0092B-C50C-407E-A947-70E740481C1C}">
                  <a14:useLocalDpi xmlns:a14="http://schemas.microsoft.com/office/drawing/2010/main"/>
                </a:ext>
              </a:extLst>
            </a:blip>
            <a:stretch>
              <a:fillRect/>
            </a:stretch>
          </p:blipFill>
          <p:spPr>
            <a:xfrm>
              <a:off x="11631505" y="3395683"/>
              <a:ext cx="261101" cy="241008"/>
            </a:xfrm>
            <a:prstGeom prst="rect">
              <a:avLst/>
            </a:prstGeom>
          </p:spPr>
        </p:pic>
        <p:pic>
          <p:nvPicPr>
            <p:cNvPr id="48" name="object 48"/>
            <p:cNvPicPr/>
            <p:nvPr/>
          </p:nvPicPr>
          <p:blipFill>
            <a:blip r:embed="rId19" cstate="screen">
              <a:extLst>
                <a:ext uri="{28A0092B-C50C-407E-A947-70E740481C1C}">
                  <a14:useLocalDpi xmlns:a14="http://schemas.microsoft.com/office/drawing/2010/main"/>
                </a:ext>
              </a:extLst>
            </a:blip>
            <a:stretch>
              <a:fillRect/>
            </a:stretch>
          </p:blipFill>
          <p:spPr>
            <a:xfrm>
              <a:off x="11723393" y="2989601"/>
              <a:ext cx="595281" cy="612342"/>
            </a:xfrm>
            <a:prstGeom prst="rect">
              <a:avLst/>
            </a:prstGeom>
          </p:spPr>
        </p:pic>
        <p:sp>
          <p:nvSpPr>
            <p:cNvPr id="49" name="object 49"/>
            <p:cNvSpPr/>
            <p:nvPr/>
          </p:nvSpPr>
          <p:spPr>
            <a:xfrm>
              <a:off x="7702871" y="4916572"/>
              <a:ext cx="12700" cy="13335"/>
            </a:xfrm>
            <a:custGeom>
              <a:avLst/>
              <a:gdLst/>
              <a:ahLst/>
              <a:cxnLst/>
              <a:rect l="l" t="t" r="r" b="b"/>
              <a:pathLst>
                <a:path w="12700" h="13335">
                  <a:moveTo>
                    <a:pt x="0" y="0"/>
                  </a:moveTo>
                  <a:lnTo>
                    <a:pt x="12240" y="12910"/>
                  </a:lnTo>
                  <a:lnTo>
                    <a:pt x="3842" y="1329"/>
                  </a:lnTo>
                  <a:lnTo>
                    <a:pt x="0" y="0"/>
                  </a:lnTo>
                  <a:close/>
                </a:path>
              </a:pathLst>
            </a:custGeom>
            <a:solidFill>
              <a:srgbClr val="165313"/>
            </a:solidFill>
          </p:spPr>
          <p:txBody>
            <a:bodyPr wrap="square" lIns="0" tIns="0" rIns="0" bIns="0" rtlCol="0"/>
            <a:lstStyle/>
            <a:p>
              <a:endParaRPr/>
            </a:p>
          </p:txBody>
        </p:sp>
        <p:sp>
          <p:nvSpPr>
            <p:cNvPr id="50" name="object 50"/>
            <p:cNvSpPr/>
            <p:nvPr/>
          </p:nvSpPr>
          <p:spPr>
            <a:xfrm>
              <a:off x="7702871" y="4916572"/>
              <a:ext cx="12700" cy="13335"/>
            </a:xfrm>
            <a:custGeom>
              <a:avLst/>
              <a:gdLst/>
              <a:ahLst/>
              <a:cxnLst/>
              <a:rect l="l" t="t" r="r" b="b"/>
              <a:pathLst>
                <a:path w="12700" h="13335">
                  <a:moveTo>
                    <a:pt x="0" y="0"/>
                  </a:moveTo>
                  <a:lnTo>
                    <a:pt x="12240" y="12910"/>
                  </a:lnTo>
                  <a:lnTo>
                    <a:pt x="3842" y="1329"/>
                  </a:lnTo>
                  <a:lnTo>
                    <a:pt x="0" y="0"/>
                  </a:lnTo>
                  <a:close/>
                </a:path>
              </a:pathLst>
            </a:custGeom>
            <a:solidFill>
              <a:srgbClr val="C5E197"/>
            </a:solidFill>
          </p:spPr>
          <p:txBody>
            <a:bodyPr wrap="square" lIns="0" tIns="0" rIns="0" bIns="0" rtlCol="0"/>
            <a:lstStyle/>
            <a:p>
              <a:endParaRPr/>
            </a:p>
          </p:txBody>
        </p:sp>
        <p:pic>
          <p:nvPicPr>
            <p:cNvPr id="51" name="object 51"/>
            <p:cNvPicPr/>
            <p:nvPr/>
          </p:nvPicPr>
          <p:blipFill>
            <a:blip r:embed="rId20" cstate="screen">
              <a:extLst>
                <a:ext uri="{28A0092B-C50C-407E-A947-70E740481C1C}">
                  <a14:useLocalDpi xmlns:a14="http://schemas.microsoft.com/office/drawing/2010/main"/>
                </a:ext>
              </a:extLst>
            </a:blip>
            <a:stretch>
              <a:fillRect/>
            </a:stretch>
          </p:blipFill>
          <p:spPr>
            <a:xfrm>
              <a:off x="6615889" y="1597131"/>
              <a:ext cx="8344206" cy="7804125"/>
            </a:xfrm>
            <a:prstGeom prst="rect">
              <a:avLst/>
            </a:prstGeom>
          </p:spPr>
        </p:pic>
        <p:sp>
          <p:nvSpPr>
            <p:cNvPr id="52" name="object 52"/>
            <p:cNvSpPr/>
            <p:nvPr/>
          </p:nvSpPr>
          <p:spPr>
            <a:xfrm>
              <a:off x="15108539" y="4440733"/>
              <a:ext cx="25400" cy="27940"/>
            </a:xfrm>
            <a:custGeom>
              <a:avLst/>
              <a:gdLst/>
              <a:ahLst/>
              <a:cxnLst/>
              <a:rect l="l" t="t" r="r" b="b"/>
              <a:pathLst>
                <a:path w="25400" h="27939">
                  <a:moveTo>
                    <a:pt x="15936" y="0"/>
                  </a:moveTo>
                  <a:lnTo>
                    <a:pt x="0" y="9591"/>
                  </a:lnTo>
                  <a:lnTo>
                    <a:pt x="5863" y="18449"/>
                  </a:lnTo>
                  <a:lnTo>
                    <a:pt x="10952" y="26742"/>
                  </a:lnTo>
                  <a:lnTo>
                    <a:pt x="17360" y="27685"/>
                  </a:lnTo>
                  <a:lnTo>
                    <a:pt x="23391" y="23350"/>
                  </a:lnTo>
                  <a:lnTo>
                    <a:pt x="25140" y="17067"/>
                  </a:lnTo>
                  <a:lnTo>
                    <a:pt x="22826" y="12041"/>
                  </a:lnTo>
                  <a:lnTo>
                    <a:pt x="15936" y="0"/>
                  </a:lnTo>
                  <a:close/>
                </a:path>
              </a:pathLst>
            </a:custGeom>
            <a:solidFill>
              <a:srgbClr val="F7F7F8">
                <a:alpha val="61000"/>
              </a:srgbClr>
            </a:solidFill>
          </p:spPr>
          <p:txBody>
            <a:bodyPr wrap="square" lIns="0" tIns="0" rIns="0" bIns="0" rtlCol="0"/>
            <a:lstStyle/>
            <a:p>
              <a:endParaRPr/>
            </a:p>
          </p:txBody>
        </p:sp>
        <p:pic>
          <p:nvPicPr>
            <p:cNvPr id="53" name="object 53"/>
            <p:cNvPicPr/>
            <p:nvPr/>
          </p:nvPicPr>
          <p:blipFill>
            <a:blip r:embed="rId21" cstate="screen">
              <a:extLst>
                <a:ext uri="{28A0092B-C50C-407E-A947-70E740481C1C}">
                  <a14:useLocalDpi xmlns:a14="http://schemas.microsoft.com/office/drawing/2010/main"/>
                </a:ext>
              </a:extLst>
            </a:blip>
            <a:stretch>
              <a:fillRect/>
            </a:stretch>
          </p:blipFill>
          <p:spPr>
            <a:xfrm>
              <a:off x="8158338" y="3919404"/>
              <a:ext cx="1086986" cy="791536"/>
            </a:xfrm>
            <a:prstGeom prst="rect">
              <a:avLst/>
            </a:prstGeom>
          </p:spPr>
        </p:pic>
        <p:pic>
          <p:nvPicPr>
            <p:cNvPr id="54" name="object 54"/>
            <p:cNvPicPr/>
            <p:nvPr/>
          </p:nvPicPr>
          <p:blipFill>
            <a:blip r:embed="rId22" cstate="screen">
              <a:extLst>
                <a:ext uri="{28A0092B-C50C-407E-A947-70E740481C1C}">
                  <a14:useLocalDpi xmlns:a14="http://schemas.microsoft.com/office/drawing/2010/main"/>
                </a:ext>
              </a:extLst>
            </a:blip>
            <a:stretch>
              <a:fillRect/>
            </a:stretch>
          </p:blipFill>
          <p:spPr>
            <a:xfrm>
              <a:off x="8367805" y="3157720"/>
              <a:ext cx="544520" cy="264714"/>
            </a:xfrm>
            <a:prstGeom prst="rect">
              <a:avLst/>
            </a:prstGeom>
          </p:spPr>
        </p:pic>
        <p:pic>
          <p:nvPicPr>
            <p:cNvPr id="55" name="object 55"/>
            <p:cNvPicPr/>
            <p:nvPr/>
          </p:nvPicPr>
          <p:blipFill>
            <a:blip r:embed="rId23" cstate="screen">
              <a:extLst>
                <a:ext uri="{28A0092B-C50C-407E-A947-70E740481C1C}">
                  <a14:useLocalDpi xmlns:a14="http://schemas.microsoft.com/office/drawing/2010/main"/>
                </a:ext>
              </a:extLst>
            </a:blip>
            <a:stretch>
              <a:fillRect/>
            </a:stretch>
          </p:blipFill>
          <p:spPr>
            <a:xfrm>
              <a:off x="9122150" y="2637598"/>
              <a:ext cx="997525" cy="768982"/>
            </a:xfrm>
            <a:prstGeom prst="rect">
              <a:avLst/>
            </a:prstGeom>
          </p:spPr>
        </p:pic>
        <p:pic>
          <p:nvPicPr>
            <p:cNvPr id="56" name="object 56"/>
            <p:cNvPicPr/>
            <p:nvPr/>
          </p:nvPicPr>
          <p:blipFill>
            <a:blip r:embed="rId24" cstate="screen">
              <a:extLst>
                <a:ext uri="{28A0092B-C50C-407E-A947-70E740481C1C}">
                  <a14:useLocalDpi xmlns:a14="http://schemas.microsoft.com/office/drawing/2010/main"/>
                </a:ext>
              </a:extLst>
            </a:blip>
            <a:stretch>
              <a:fillRect/>
            </a:stretch>
          </p:blipFill>
          <p:spPr>
            <a:xfrm>
              <a:off x="10134482" y="2417677"/>
              <a:ext cx="1545939" cy="1113358"/>
            </a:xfrm>
            <a:prstGeom prst="rect">
              <a:avLst/>
            </a:prstGeom>
          </p:spPr>
        </p:pic>
        <p:pic>
          <p:nvPicPr>
            <p:cNvPr id="57" name="object 57"/>
            <p:cNvPicPr/>
            <p:nvPr/>
          </p:nvPicPr>
          <p:blipFill>
            <a:blip r:embed="rId25" cstate="screen">
              <a:extLst>
                <a:ext uri="{28A0092B-C50C-407E-A947-70E740481C1C}">
                  <a14:useLocalDpi xmlns:a14="http://schemas.microsoft.com/office/drawing/2010/main"/>
                </a:ext>
              </a:extLst>
            </a:blip>
            <a:stretch>
              <a:fillRect/>
            </a:stretch>
          </p:blipFill>
          <p:spPr>
            <a:xfrm>
              <a:off x="7353097" y="2458221"/>
              <a:ext cx="1559228" cy="1164962"/>
            </a:xfrm>
            <a:prstGeom prst="rect">
              <a:avLst/>
            </a:prstGeom>
          </p:spPr>
        </p:pic>
        <p:pic>
          <p:nvPicPr>
            <p:cNvPr id="58" name="object 58"/>
            <p:cNvPicPr/>
            <p:nvPr/>
          </p:nvPicPr>
          <p:blipFill>
            <a:blip r:embed="rId26" cstate="screen">
              <a:extLst>
                <a:ext uri="{28A0092B-C50C-407E-A947-70E740481C1C}">
                  <a14:useLocalDpi xmlns:a14="http://schemas.microsoft.com/office/drawing/2010/main"/>
                </a:ext>
              </a:extLst>
            </a:blip>
            <a:stretch>
              <a:fillRect/>
            </a:stretch>
          </p:blipFill>
          <p:spPr>
            <a:xfrm>
              <a:off x="13378331" y="2658014"/>
              <a:ext cx="1090880" cy="1169669"/>
            </a:xfrm>
            <a:prstGeom prst="rect">
              <a:avLst/>
            </a:prstGeom>
          </p:spPr>
        </p:pic>
        <p:pic>
          <p:nvPicPr>
            <p:cNvPr id="59" name="object 59"/>
            <p:cNvPicPr/>
            <p:nvPr/>
          </p:nvPicPr>
          <p:blipFill>
            <a:blip r:embed="rId27" cstate="screen">
              <a:extLst>
                <a:ext uri="{28A0092B-C50C-407E-A947-70E740481C1C}">
                  <a14:useLocalDpi xmlns:a14="http://schemas.microsoft.com/office/drawing/2010/main"/>
                </a:ext>
              </a:extLst>
            </a:blip>
            <a:stretch>
              <a:fillRect/>
            </a:stretch>
          </p:blipFill>
          <p:spPr>
            <a:xfrm>
              <a:off x="10094094" y="2573158"/>
              <a:ext cx="507338" cy="390920"/>
            </a:xfrm>
            <a:prstGeom prst="rect">
              <a:avLst/>
            </a:prstGeom>
          </p:spPr>
        </p:pic>
        <p:pic>
          <p:nvPicPr>
            <p:cNvPr id="60" name="object 60"/>
            <p:cNvPicPr/>
            <p:nvPr/>
          </p:nvPicPr>
          <p:blipFill>
            <a:blip r:embed="rId28" cstate="screen">
              <a:extLst>
                <a:ext uri="{28A0092B-C50C-407E-A947-70E740481C1C}">
                  <a14:useLocalDpi xmlns:a14="http://schemas.microsoft.com/office/drawing/2010/main"/>
                </a:ext>
              </a:extLst>
            </a:blip>
            <a:stretch>
              <a:fillRect/>
            </a:stretch>
          </p:blipFill>
          <p:spPr>
            <a:xfrm>
              <a:off x="9925053" y="2662568"/>
              <a:ext cx="190046" cy="143807"/>
            </a:xfrm>
            <a:prstGeom prst="rect">
              <a:avLst/>
            </a:prstGeom>
          </p:spPr>
        </p:pic>
        <p:sp>
          <p:nvSpPr>
            <p:cNvPr id="61" name="object 61"/>
            <p:cNvSpPr/>
            <p:nvPr/>
          </p:nvSpPr>
          <p:spPr>
            <a:xfrm>
              <a:off x="10536728" y="805903"/>
              <a:ext cx="4274185" cy="5173980"/>
            </a:xfrm>
            <a:custGeom>
              <a:avLst/>
              <a:gdLst/>
              <a:ahLst/>
              <a:cxnLst/>
              <a:rect l="l" t="t" r="r" b="b"/>
              <a:pathLst>
                <a:path w="4274184" h="5173980">
                  <a:moveTo>
                    <a:pt x="0" y="0"/>
                  </a:moveTo>
                  <a:lnTo>
                    <a:pt x="23574" y="30669"/>
                  </a:lnTo>
                  <a:lnTo>
                    <a:pt x="47737" y="62078"/>
                  </a:lnTo>
                  <a:lnTo>
                    <a:pt x="72482" y="94216"/>
                  </a:lnTo>
                  <a:lnTo>
                    <a:pt x="97804" y="127074"/>
                  </a:lnTo>
                  <a:lnTo>
                    <a:pt x="123695" y="160643"/>
                  </a:lnTo>
                  <a:lnTo>
                    <a:pt x="150152" y="194913"/>
                  </a:lnTo>
                  <a:lnTo>
                    <a:pt x="177168" y="229874"/>
                  </a:lnTo>
                  <a:lnTo>
                    <a:pt x="204737" y="265519"/>
                  </a:lnTo>
                  <a:lnTo>
                    <a:pt x="232853" y="301836"/>
                  </a:lnTo>
                  <a:lnTo>
                    <a:pt x="261511" y="338818"/>
                  </a:lnTo>
                  <a:lnTo>
                    <a:pt x="290704" y="376453"/>
                  </a:lnTo>
                  <a:lnTo>
                    <a:pt x="320428" y="414734"/>
                  </a:lnTo>
                  <a:lnTo>
                    <a:pt x="350676" y="453651"/>
                  </a:lnTo>
                  <a:lnTo>
                    <a:pt x="381442" y="493194"/>
                  </a:lnTo>
                  <a:lnTo>
                    <a:pt x="412721" y="533354"/>
                  </a:lnTo>
                  <a:lnTo>
                    <a:pt x="444507" y="574122"/>
                  </a:lnTo>
                  <a:lnTo>
                    <a:pt x="476794" y="615488"/>
                  </a:lnTo>
                  <a:lnTo>
                    <a:pt x="509576" y="657443"/>
                  </a:lnTo>
                  <a:lnTo>
                    <a:pt x="542848" y="699977"/>
                  </a:lnTo>
                  <a:lnTo>
                    <a:pt x="576603" y="743082"/>
                  </a:lnTo>
                  <a:lnTo>
                    <a:pt x="610837" y="786748"/>
                  </a:lnTo>
                  <a:lnTo>
                    <a:pt x="645542" y="830965"/>
                  </a:lnTo>
                  <a:lnTo>
                    <a:pt x="680714" y="875725"/>
                  </a:lnTo>
                  <a:lnTo>
                    <a:pt x="716347" y="921017"/>
                  </a:lnTo>
                  <a:lnTo>
                    <a:pt x="752434" y="966833"/>
                  </a:lnTo>
                  <a:lnTo>
                    <a:pt x="788970" y="1013163"/>
                  </a:lnTo>
                  <a:lnTo>
                    <a:pt x="825949" y="1059997"/>
                  </a:lnTo>
                  <a:lnTo>
                    <a:pt x="863366" y="1107327"/>
                  </a:lnTo>
                  <a:lnTo>
                    <a:pt x="902904" y="1157309"/>
                  </a:lnTo>
                  <a:lnTo>
                    <a:pt x="941960" y="1206678"/>
                  </a:lnTo>
                  <a:lnTo>
                    <a:pt x="980543" y="1255447"/>
                  </a:lnTo>
                  <a:lnTo>
                    <a:pt x="1018668" y="1303630"/>
                  </a:lnTo>
                  <a:lnTo>
                    <a:pt x="1056345" y="1351238"/>
                  </a:lnTo>
                  <a:lnTo>
                    <a:pt x="1093586" y="1398284"/>
                  </a:lnTo>
                  <a:lnTo>
                    <a:pt x="1130402" y="1444783"/>
                  </a:lnTo>
                  <a:lnTo>
                    <a:pt x="1166807" y="1490745"/>
                  </a:lnTo>
                  <a:lnTo>
                    <a:pt x="1202811" y="1536185"/>
                  </a:lnTo>
                  <a:lnTo>
                    <a:pt x="1238427" y="1581115"/>
                  </a:lnTo>
                  <a:lnTo>
                    <a:pt x="1273666" y="1625548"/>
                  </a:lnTo>
                  <a:lnTo>
                    <a:pt x="1308540" y="1669497"/>
                  </a:lnTo>
                  <a:lnTo>
                    <a:pt x="1343061" y="1712975"/>
                  </a:lnTo>
                  <a:lnTo>
                    <a:pt x="1377240" y="1755994"/>
                  </a:lnTo>
                  <a:lnTo>
                    <a:pt x="1411090" y="1798568"/>
                  </a:lnTo>
                  <a:lnTo>
                    <a:pt x="1444622" y="1840709"/>
                  </a:lnTo>
                  <a:lnTo>
                    <a:pt x="1477849" y="1882430"/>
                  </a:lnTo>
                  <a:lnTo>
                    <a:pt x="1510781" y="1923745"/>
                  </a:lnTo>
                  <a:lnTo>
                    <a:pt x="1543431" y="1964665"/>
                  </a:lnTo>
                  <a:lnTo>
                    <a:pt x="1575811" y="2005204"/>
                  </a:lnTo>
                  <a:lnTo>
                    <a:pt x="1607932" y="2045375"/>
                  </a:lnTo>
                  <a:lnTo>
                    <a:pt x="1639806" y="2085191"/>
                  </a:lnTo>
                  <a:lnTo>
                    <a:pt x="1671445" y="2124663"/>
                  </a:lnTo>
                  <a:lnTo>
                    <a:pt x="1702861" y="2163807"/>
                  </a:lnTo>
                  <a:lnTo>
                    <a:pt x="1734066" y="2202633"/>
                  </a:lnTo>
                  <a:lnTo>
                    <a:pt x="1765071" y="2241155"/>
                  </a:lnTo>
                  <a:lnTo>
                    <a:pt x="1795888" y="2279386"/>
                  </a:lnTo>
                  <a:lnTo>
                    <a:pt x="1826530" y="2317339"/>
                  </a:lnTo>
                  <a:lnTo>
                    <a:pt x="1857008" y="2355026"/>
                  </a:lnTo>
                  <a:lnTo>
                    <a:pt x="1887333" y="2392461"/>
                  </a:lnTo>
                  <a:lnTo>
                    <a:pt x="1917518" y="2429657"/>
                  </a:lnTo>
                  <a:lnTo>
                    <a:pt x="1947574" y="2466625"/>
                  </a:lnTo>
                  <a:lnTo>
                    <a:pt x="1977513" y="2503380"/>
                  </a:lnTo>
                  <a:lnTo>
                    <a:pt x="2007348" y="2539933"/>
                  </a:lnTo>
                  <a:lnTo>
                    <a:pt x="2037089" y="2576299"/>
                  </a:lnTo>
                  <a:lnTo>
                    <a:pt x="2066749" y="2612489"/>
                  </a:lnTo>
                  <a:lnTo>
                    <a:pt x="2096339" y="2648516"/>
                  </a:lnTo>
                  <a:lnTo>
                    <a:pt x="2125871" y="2684394"/>
                  </a:lnTo>
                  <a:lnTo>
                    <a:pt x="2155358" y="2720135"/>
                  </a:lnTo>
                  <a:lnTo>
                    <a:pt x="2184810" y="2755753"/>
                  </a:lnTo>
                  <a:lnTo>
                    <a:pt x="2214241" y="2791259"/>
                  </a:lnTo>
                  <a:lnTo>
                    <a:pt x="2243660" y="2826667"/>
                  </a:lnTo>
                  <a:lnTo>
                    <a:pt x="2273082" y="2861990"/>
                  </a:lnTo>
                  <a:lnTo>
                    <a:pt x="2302516" y="2897241"/>
                  </a:lnTo>
                  <a:lnTo>
                    <a:pt x="2331975" y="2932432"/>
                  </a:lnTo>
                  <a:lnTo>
                    <a:pt x="2361471" y="2967577"/>
                  </a:lnTo>
                  <a:lnTo>
                    <a:pt x="2391016" y="3002687"/>
                  </a:lnTo>
                  <a:lnTo>
                    <a:pt x="2420621" y="3037777"/>
                  </a:lnTo>
                  <a:lnTo>
                    <a:pt x="2450298" y="3072859"/>
                  </a:lnTo>
                  <a:lnTo>
                    <a:pt x="2480060" y="3107945"/>
                  </a:lnTo>
                  <a:lnTo>
                    <a:pt x="2509917" y="3143049"/>
                  </a:lnTo>
                  <a:lnTo>
                    <a:pt x="2539882" y="3178184"/>
                  </a:lnTo>
                  <a:lnTo>
                    <a:pt x="2569967" y="3213362"/>
                  </a:lnTo>
                  <a:lnTo>
                    <a:pt x="2600183" y="3248597"/>
                  </a:lnTo>
                  <a:lnTo>
                    <a:pt x="2630542" y="3283900"/>
                  </a:lnTo>
                  <a:lnTo>
                    <a:pt x="2661056" y="3319286"/>
                  </a:lnTo>
                  <a:lnTo>
                    <a:pt x="2691736" y="3354766"/>
                  </a:lnTo>
                  <a:lnTo>
                    <a:pt x="2722596" y="3390354"/>
                  </a:lnTo>
                  <a:lnTo>
                    <a:pt x="2753646" y="3426063"/>
                  </a:lnTo>
                  <a:lnTo>
                    <a:pt x="2784898" y="3461906"/>
                  </a:lnTo>
                  <a:lnTo>
                    <a:pt x="2816364" y="3497894"/>
                  </a:lnTo>
                  <a:lnTo>
                    <a:pt x="2848056" y="3534042"/>
                  </a:lnTo>
                  <a:lnTo>
                    <a:pt x="2879985" y="3570362"/>
                  </a:lnTo>
                  <a:lnTo>
                    <a:pt x="2915130" y="3610234"/>
                  </a:lnTo>
                  <a:lnTo>
                    <a:pt x="2954194" y="3654484"/>
                  </a:lnTo>
                  <a:lnTo>
                    <a:pt x="2997139" y="3703101"/>
                  </a:lnTo>
                  <a:lnTo>
                    <a:pt x="3020056" y="3729043"/>
                  </a:lnTo>
                  <a:lnTo>
                    <a:pt x="3068752" y="3784187"/>
                  </a:lnTo>
                  <a:lnTo>
                    <a:pt x="3094523" y="3813385"/>
                  </a:lnTo>
                  <a:lnTo>
                    <a:pt x="3121235" y="3843666"/>
                  </a:lnTo>
                  <a:lnTo>
                    <a:pt x="3148884" y="3875028"/>
                  </a:lnTo>
                  <a:lnTo>
                    <a:pt x="3177465" y="3907469"/>
                  </a:lnTo>
                  <a:lnTo>
                    <a:pt x="3206973" y="3940988"/>
                  </a:lnTo>
                  <a:lnTo>
                    <a:pt x="3237404" y="3975583"/>
                  </a:lnTo>
                  <a:lnTo>
                    <a:pt x="3268753" y="4011253"/>
                  </a:lnTo>
                  <a:lnTo>
                    <a:pt x="3301015" y="4047996"/>
                  </a:lnTo>
                  <a:lnTo>
                    <a:pt x="3334185" y="4085811"/>
                  </a:lnTo>
                  <a:lnTo>
                    <a:pt x="3368259" y="4124695"/>
                  </a:lnTo>
                  <a:lnTo>
                    <a:pt x="3403231" y="4164649"/>
                  </a:lnTo>
                  <a:lnTo>
                    <a:pt x="3439097" y="4205669"/>
                  </a:lnTo>
                  <a:lnTo>
                    <a:pt x="3475853" y="4247755"/>
                  </a:lnTo>
                  <a:lnTo>
                    <a:pt x="3513492" y="4290905"/>
                  </a:lnTo>
                  <a:lnTo>
                    <a:pt x="3552012" y="4335117"/>
                  </a:lnTo>
                  <a:lnTo>
                    <a:pt x="3591406" y="4380390"/>
                  </a:lnTo>
                  <a:lnTo>
                    <a:pt x="3631670" y="4426723"/>
                  </a:lnTo>
                  <a:lnTo>
                    <a:pt x="3672799" y="4474113"/>
                  </a:lnTo>
                  <a:lnTo>
                    <a:pt x="3714789" y="4522560"/>
                  </a:lnTo>
                  <a:lnTo>
                    <a:pt x="3757634" y="4572061"/>
                  </a:lnTo>
                  <a:lnTo>
                    <a:pt x="3801330" y="4622615"/>
                  </a:lnTo>
                  <a:lnTo>
                    <a:pt x="3845873" y="4674222"/>
                  </a:lnTo>
                  <a:lnTo>
                    <a:pt x="3891257" y="4726878"/>
                  </a:lnTo>
                  <a:lnTo>
                    <a:pt x="3937477" y="4780583"/>
                  </a:lnTo>
                  <a:lnTo>
                    <a:pt x="3984529" y="4835335"/>
                  </a:lnTo>
                  <a:lnTo>
                    <a:pt x="4032408" y="4891132"/>
                  </a:lnTo>
                  <a:lnTo>
                    <a:pt x="4081109" y="4947974"/>
                  </a:lnTo>
                  <a:lnTo>
                    <a:pt x="4130628" y="5005858"/>
                  </a:lnTo>
                  <a:lnTo>
                    <a:pt x="4168846" y="5050592"/>
                  </a:lnTo>
                  <a:lnTo>
                    <a:pt x="4205489" y="5093532"/>
                  </a:lnTo>
                  <a:lnTo>
                    <a:pt x="4240468" y="5134565"/>
                  </a:lnTo>
                  <a:lnTo>
                    <a:pt x="4273691" y="5173580"/>
                  </a:lnTo>
                </a:path>
              </a:pathLst>
            </a:custGeom>
            <a:ln w="87955">
              <a:solidFill>
                <a:srgbClr val="135B13"/>
              </a:solidFill>
            </a:ln>
          </p:spPr>
          <p:txBody>
            <a:bodyPr wrap="square" lIns="0" tIns="0" rIns="0" bIns="0" rtlCol="0"/>
            <a:lstStyle/>
            <a:p>
              <a:endParaRPr/>
            </a:p>
          </p:txBody>
        </p:sp>
        <p:sp>
          <p:nvSpPr>
            <p:cNvPr id="62" name="object 62"/>
            <p:cNvSpPr/>
            <p:nvPr/>
          </p:nvSpPr>
          <p:spPr>
            <a:xfrm>
              <a:off x="10347376" y="622369"/>
              <a:ext cx="4643120" cy="5534025"/>
            </a:xfrm>
            <a:custGeom>
              <a:avLst/>
              <a:gdLst/>
              <a:ahLst/>
              <a:cxnLst/>
              <a:rect l="l" t="t" r="r" b="b"/>
              <a:pathLst>
                <a:path w="4643119" h="5534025">
                  <a:moveTo>
                    <a:pt x="423278" y="48590"/>
                  </a:moveTo>
                  <a:lnTo>
                    <a:pt x="48679" y="0"/>
                  </a:lnTo>
                  <a:lnTo>
                    <a:pt x="0" y="374586"/>
                  </a:lnTo>
                  <a:lnTo>
                    <a:pt x="423278" y="48590"/>
                  </a:lnTo>
                  <a:close/>
                </a:path>
                <a:path w="4643119" h="5534025">
                  <a:moveTo>
                    <a:pt x="4643069" y="5156886"/>
                  </a:moveTo>
                  <a:lnTo>
                    <a:pt x="4236199" y="5503138"/>
                  </a:lnTo>
                  <a:lnTo>
                    <a:pt x="4612703" y="5533402"/>
                  </a:lnTo>
                  <a:lnTo>
                    <a:pt x="4643069" y="5156886"/>
                  </a:lnTo>
                  <a:close/>
                </a:path>
              </a:pathLst>
            </a:custGeom>
            <a:solidFill>
              <a:srgbClr val="135B13"/>
            </a:solidFill>
          </p:spPr>
          <p:txBody>
            <a:bodyPr wrap="square" lIns="0" tIns="0" rIns="0" bIns="0" rtlCol="0"/>
            <a:lstStyle/>
            <a:p>
              <a:endParaRPr/>
            </a:p>
          </p:txBody>
        </p:sp>
        <p:sp>
          <p:nvSpPr>
            <p:cNvPr id="63" name="object 63"/>
            <p:cNvSpPr/>
            <p:nvPr/>
          </p:nvSpPr>
          <p:spPr>
            <a:xfrm>
              <a:off x="6474217" y="1971214"/>
              <a:ext cx="8126095" cy="5363845"/>
            </a:xfrm>
            <a:custGeom>
              <a:avLst/>
              <a:gdLst/>
              <a:ahLst/>
              <a:cxnLst/>
              <a:rect l="l" t="t" r="r" b="b"/>
              <a:pathLst>
                <a:path w="8126094" h="5363845">
                  <a:moveTo>
                    <a:pt x="0" y="0"/>
                  </a:moveTo>
                  <a:lnTo>
                    <a:pt x="66133" y="35084"/>
                  </a:lnTo>
                  <a:lnTo>
                    <a:pt x="100881" y="53234"/>
                  </a:lnTo>
                  <a:lnTo>
                    <a:pt x="136696" y="71774"/>
                  </a:lnTo>
                  <a:lnTo>
                    <a:pt x="173539" y="90690"/>
                  </a:lnTo>
                  <a:lnTo>
                    <a:pt x="211369" y="109971"/>
                  </a:lnTo>
                  <a:lnTo>
                    <a:pt x="250147" y="129604"/>
                  </a:lnTo>
                  <a:lnTo>
                    <a:pt x="289834" y="149576"/>
                  </a:lnTo>
                  <a:lnTo>
                    <a:pt x="330389" y="169875"/>
                  </a:lnTo>
                  <a:lnTo>
                    <a:pt x="371772" y="190489"/>
                  </a:lnTo>
                  <a:lnTo>
                    <a:pt x="413944" y="211405"/>
                  </a:lnTo>
                  <a:lnTo>
                    <a:pt x="456865" y="232611"/>
                  </a:lnTo>
                  <a:lnTo>
                    <a:pt x="500495" y="254095"/>
                  </a:lnTo>
                  <a:lnTo>
                    <a:pt x="544794" y="275843"/>
                  </a:lnTo>
                  <a:lnTo>
                    <a:pt x="589723" y="297844"/>
                  </a:lnTo>
                  <a:lnTo>
                    <a:pt x="635241" y="320085"/>
                  </a:lnTo>
                  <a:lnTo>
                    <a:pt x="681309" y="342553"/>
                  </a:lnTo>
                  <a:lnTo>
                    <a:pt x="727887" y="365237"/>
                  </a:lnTo>
                  <a:lnTo>
                    <a:pt x="774936" y="388124"/>
                  </a:lnTo>
                  <a:lnTo>
                    <a:pt x="822414" y="411201"/>
                  </a:lnTo>
                  <a:lnTo>
                    <a:pt x="870284" y="434456"/>
                  </a:lnTo>
                  <a:lnTo>
                    <a:pt x="918503" y="457877"/>
                  </a:lnTo>
                  <a:lnTo>
                    <a:pt x="967034" y="481451"/>
                  </a:lnTo>
                  <a:lnTo>
                    <a:pt x="1015836" y="505166"/>
                  </a:lnTo>
                  <a:lnTo>
                    <a:pt x="1064869" y="529010"/>
                  </a:lnTo>
                  <a:lnTo>
                    <a:pt x="1114094" y="552969"/>
                  </a:lnTo>
                  <a:lnTo>
                    <a:pt x="1163470" y="577031"/>
                  </a:lnTo>
                  <a:lnTo>
                    <a:pt x="1212959" y="601185"/>
                  </a:lnTo>
                  <a:lnTo>
                    <a:pt x="1262519" y="625418"/>
                  </a:lnTo>
                  <a:lnTo>
                    <a:pt x="1312111" y="649716"/>
                  </a:lnTo>
                  <a:lnTo>
                    <a:pt x="1361696" y="674069"/>
                  </a:lnTo>
                  <a:lnTo>
                    <a:pt x="1411233" y="698463"/>
                  </a:lnTo>
                  <a:lnTo>
                    <a:pt x="1460683" y="722886"/>
                  </a:lnTo>
                  <a:lnTo>
                    <a:pt x="1510006" y="747326"/>
                  </a:lnTo>
                  <a:lnTo>
                    <a:pt x="1559162" y="771769"/>
                  </a:lnTo>
                  <a:lnTo>
                    <a:pt x="1608112" y="796205"/>
                  </a:lnTo>
                  <a:lnTo>
                    <a:pt x="1656815" y="820620"/>
                  </a:lnTo>
                  <a:lnTo>
                    <a:pt x="1705231" y="845001"/>
                  </a:lnTo>
                  <a:lnTo>
                    <a:pt x="1753322" y="869338"/>
                  </a:lnTo>
                  <a:lnTo>
                    <a:pt x="1801046" y="893616"/>
                  </a:lnTo>
                  <a:lnTo>
                    <a:pt x="1848365" y="917824"/>
                  </a:lnTo>
                  <a:lnTo>
                    <a:pt x="1895238" y="941949"/>
                  </a:lnTo>
                  <a:lnTo>
                    <a:pt x="1941626" y="965979"/>
                  </a:lnTo>
                  <a:lnTo>
                    <a:pt x="1987488" y="989902"/>
                  </a:lnTo>
                  <a:lnTo>
                    <a:pt x="2032786" y="1013704"/>
                  </a:lnTo>
                  <a:lnTo>
                    <a:pt x="2077479" y="1037374"/>
                  </a:lnTo>
                  <a:lnTo>
                    <a:pt x="2121527" y="1060899"/>
                  </a:lnTo>
                  <a:lnTo>
                    <a:pt x="2193589" y="1099588"/>
                  </a:lnTo>
                  <a:lnTo>
                    <a:pt x="2263219" y="1137038"/>
                  </a:lnTo>
                  <a:lnTo>
                    <a:pt x="2330483" y="1173282"/>
                  </a:lnTo>
                  <a:lnTo>
                    <a:pt x="2395446" y="1208353"/>
                  </a:lnTo>
                  <a:lnTo>
                    <a:pt x="2458176" y="1242284"/>
                  </a:lnTo>
                  <a:lnTo>
                    <a:pt x="2518737" y="1275108"/>
                  </a:lnTo>
                  <a:lnTo>
                    <a:pt x="2577197" y="1306859"/>
                  </a:lnTo>
                  <a:lnTo>
                    <a:pt x="2633622" y="1337571"/>
                  </a:lnTo>
                  <a:lnTo>
                    <a:pt x="2688077" y="1367275"/>
                  </a:lnTo>
                  <a:lnTo>
                    <a:pt x="2740630" y="1396006"/>
                  </a:lnTo>
                  <a:lnTo>
                    <a:pt x="2791345" y="1423797"/>
                  </a:lnTo>
                  <a:lnTo>
                    <a:pt x="2840290" y="1450681"/>
                  </a:lnTo>
                  <a:lnTo>
                    <a:pt x="2887530" y="1476690"/>
                  </a:lnTo>
                  <a:lnTo>
                    <a:pt x="2933132" y="1501860"/>
                  </a:lnTo>
                  <a:lnTo>
                    <a:pt x="2977163" y="1526222"/>
                  </a:lnTo>
                  <a:lnTo>
                    <a:pt x="3019687" y="1549810"/>
                  </a:lnTo>
                  <a:lnTo>
                    <a:pt x="3060771" y="1572657"/>
                  </a:lnTo>
                  <a:lnTo>
                    <a:pt x="3100482" y="1594796"/>
                  </a:lnTo>
                  <a:lnTo>
                    <a:pt x="3138886" y="1616261"/>
                  </a:lnTo>
                  <a:lnTo>
                    <a:pt x="3176049" y="1637085"/>
                  </a:lnTo>
                  <a:lnTo>
                    <a:pt x="3212037" y="1657301"/>
                  </a:lnTo>
                  <a:lnTo>
                    <a:pt x="3246916" y="1676943"/>
                  </a:lnTo>
                  <a:lnTo>
                    <a:pt x="3280752" y="1696043"/>
                  </a:lnTo>
                  <a:lnTo>
                    <a:pt x="3345562" y="1732752"/>
                  </a:lnTo>
                  <a:lnTo>
                    <a:pt x="3406997" y="1767694"/>
                  </a:lnTo>
                  <a:lnTo>
                    <a:pt x="3465586" y="1801135"/>
                  </a:lnTo>
                  <a:lnTo>
                    <a:pt x="3521857" y="1833341"/>
                  </a:lnTo>
                  <a:lnTo>
                    <a:pt x="3576342" y="1864579"/>
                  </a:lnTo>
                  <a:lnTo>
                    <a:pt x="3603080" y="1879917"/>
                  </a:lnTo>
                  <a:lnTo>
                    <a:pt x="3629569" y="1895113"/>
                  </a:lnTo>
                  <a:lnTo>
                    <a:pt x="3682069" y="1925210"/>
                  </a:lnTo>
                  <a:lnTo>
                    <a:pt x="3734370" y="1955136"/>
                  </a:lnTo>
                  <a:lnTo>
                    <a:pt x="3787002" y="1985157"/>
                  </a:lnTo>
                  <a:lnTo>
                    <a:pt x="3840494" y="2015538"/>
                  </a:lnTo>
                  <a:lnTo>
                    <a:pt x="3895377" y="2046546"/>
                  </a:lnTo>
                  <a:lnTo>
                    <a:pt x="3952180" y="2078446"/>
                  </a:lnTo>
                  <a:lnTo>
                    <a:pt x="4011432" y="2111504"/>
                  </a:lnTo>
                  <a:lnTo>
                    <a:pt x="4073663" y="2145987"/>
                  </a:lnTo>
                  <a:lnTo>
                    <a:pt x="4139402" y="2182159"/>
                  </a:lnTo>
                  <a:lnTo>
                    <a:pt x="4173753" y="2200963"/>
                  </a:lnTo>
                  <a:lnTo>
                    <a:pt x="4209180" y="2220288"/>
                  </a:lnTo>
                  <a:lnTo>
                    <a:pt x="4245748" y="2240169"/>
                  </a:lnTo>
                  <a:lnTo>
                    <a:pt x="4283525" y="2260639"/>
                  </a:lnTo>
                  <a:lnTo>
                    <a:pt x="4322576" y="2281731"/>
                  </a:lnTo>
                  <a:lnTo>
                    <a:pt x="4362967" y="2303478"/>
                  </a:lnTo>
                  <a:lnTo>
                    <a:pt x="4404765" y="2325914"/>
                  </a:lnTo>
                  <a:lnTo>
                    <a:pt x="4448036" y="2349071"/>
                  </a:lnTo>
                  <a:lnTo>
                    <a:pt x="4492845" y="2372983"/>
                  </a:lnTo>
                  <a:lnTo>
                    <a:pt x="4539261" y="2397683"/>
                  </a:lnTo>
                  <a:lnTo>
                    <a:pt x="4587347" y="2423205"/>
                  </a:lnTo>
                  <a:lnTo>
                    <a:pt x="4637171" y="2449581"/>
                  </a:lnTo>
                  <a:lnTo>
                    <a:pt x="4688799" y="2476846"/>
                  </a:lnTo>
                  <a:lnTo>
                    <a:pt x="4708286" y="2487206"/>
                  </a:lnTo>
                  <a:lnTo>
                    <a:pt x="4751187" y="2510465"/>
                  </a:lnTo>
                  <a:lnTo>
                    <a:pt x="4799167" y="2536993"/>
                  </a:lnTo>
                  <a:lnTo>
                    <a:pt x="4852039" y="2566650"/>
                  </a:lnTo>
                  <a:lnTo>
                    <a:pt x="4909616" y="2599297"/>
                  </a:lnTo>
                  <a:lnTo>
                    <a:pt x="4971711" y="2634793"/>
                  </a:lnTo>
                  <a:lnTo>
                    <a:pt x="5038137" y="2673000"/>
                  </a:lnTo>
                  <a:lnTo>
                    <a:pt x="5072916" y="2693076"/>
                  </a:lnTo>
                  <a:lnTo>
                    <a:pt x="5108707" y="2713777"/>
                  </a:lnTo>
                  <a:lnTo>
                    <a:pt x="5145487" y="2735085"/>
                  </a:lnTo>
                  <a:lnTo>
                    <a:pt x="5183234" y="2756984"/>
                  </a:lnTo>
                  <a:lnTo>
                    <a:pt x="5221923" y="2779455"/>
                  </a:lnTo>
                  <a:lnTo>
                    <a:pt x="5261530" y="2802482"/>
                  </a:lnTo>
                  <a:lnTo>
                    <a:pt x="5302034" y="2826046"/>
                  </a:lnTo>
                  <a:lnTo>
                    <a:pt x="5343410" y="2850130"/>
                  </a:lnTo>
                  <a:lnTo>
                    <a:pt x="5385635" y="2874718"/>
                  </a:lnTo>
                  <a:lnTo>
                    <a:pt x="5428686" y="2899790"/>
                  </a:lnTo>
                  <a:lnTo>
                    <a:pt x="5472538" y="2925331"/>
                  </a:lnTo>
                  <a:lnTo>
                    <a:pt x="5517170" y="2951322"/>
                  </a:lnTo>
                  <a:lnTo>
                    <a:pt x="5562557" y="2977746"/>
                  </a:lnTo>
                  <a:lnTo>
                    <a:pt x="5608676" y="3004585"/>
                  </a:lnTo>
                  <a:lnTo>
                    <a:pt x="5655504" y="3031822"/>
                  </a:lnTo>
                  <a:lnTo>
                    <a:pt x="5703017" y="3059440"/>
                  </a:lnTo>
                  <a:lnTo>
                    <a:pt x="5751192" y="3087421"/>
                  </a:lnTo>
                  <a:lnTo>
                    <a:pt x="5800006" y="3115747"/>
                  </a:lnTo>
                  <a:lnTo>
                    <a:pt x="5849435" y="3144401"/>
                  </a:lnTo>
                  <a:lnTo>
                    <a:pt x="5899455" y="3173367"/>
                  </a:lnTo>
                  <a:lnTo>
                    <a:pt x="5950044" y="3202625"/>
                  </a:lnTo>
                  <a:lnTo>
                    <a:pt x="6001179" y="3232159"/>
                  </a:lnTo>
                  <a:lnTo>
                    <a:pt x="6052834" y="3261951"/>
                  </a:lnTo>
                  <a:lnTo>
                    <a:pt x="6104988" y="3291984"/>
                  </a:lnTo>
                  <a:lnTo>
                    <a:pt x="6157617" y="3322240"/>
                  </a:lnTo>
                  <a:lnTo>
                    <a:pt x="6210698" y="3352702"/>
                  </a:lnTo>
                  <a:lnTo>
                    <a:pt x="6264207" y="3383352"/>
                  </a:lnTo>
                  <a:lnTo>
                    <a:pt x="6318120" y="3414173"/>
                  </a:lnTo>
                  <a:lnTo>
                    <a:pt x="6372415" y="3445148"/>
                  </a:lnTo>
                  <a:lnTo>
                    <a:pt x="6427068" y="3476259"/>
                  </a:lnTo>
                  <a:lnTo>
                    <a:pt x="6482055" y="3507488"/>
                  </a:lnTo>
                  <a:lnTo>
                    <a:pt x="6537354" y="3538818"/>
                  </a:lnTo>
                  <a:lnTo>
                    <a:pt x="6592941" y="3570231"/>
                  </a:lnTo>
                  <a:lnTo>
                    <a:pt x="6648792" y="3601711"/>
                  </a:lnTo>
                  <a:lnTo>
                    <a:pt x="6704884" y="3633239"/>
                  </a:lnTo>
                  <a:lnTo>
                    <a:pt x="6761195" y="3664798"/>
                  </a:lnTo>
                  <a:lnTo>
                    <a:pt x="6817699" y="3696371"/>
                  </a:lnTo>
                  <a:lnTo>
                    <a:pt x="6874375" y="3727940"/>
                  </a:lnTo>
                  <a:lnTo>
                    <a:pt x="6931198" y="3759488"/>
                  </a:lnTo>
                  <a:lnTo>
                    <a:pt x="6988145" y="3790997"/>
                  </a:lnTo>
                  <a:lnTo>
                    <a:pt x="7045193" y="3822450"/>
                  </a:lnTo>
                  <a:lnTo>
                    <a:pt x="7102319" y="3853829"/>
                  </a:lnTo>
                  <a:lnTo>
                    <a:pt x="7159499" y="3885117"/>
                  </a:lnTo>
                  <a:lnTo>
                    <a:pt x="7175211" y="3895335"/>
                  </a:lnTo>
                  <a:lnTo>
                    <a:pt x="7211525" y="3927807"/>
                  </a:lnTo>
                  <a:lnTo>
                    <a:pt x="7253778" y="3975000"/>
                  </a:lnTo>
                  <a:lnTo>
                    <a:pt x="7301271" y="4035315"/>
                  </a:lnTo>
                  <a:lnTo>
                    <a:pt x="7326766" y="4069895"/>
                  </a:lnTo>
                  <a:lnTo>
                    <a:pt x="7353309" y="4107156"/>
                  </a:lnTo>
                  <a:lnTo>
                    <a:pt x="7380814" y="4146900"/>
                  </a:lnTo>
                  <a:lnTo>
                    <a:pt x="7409194" y="4188927"/>
                  </a:lnTo>
                  <a:lnTo>
                    <a:pt x="7438361" y="4233037"/>
                  </a:lnTo>
                  <a:lnTo>
                    <a:pt x="7468228" y="4279030"/>
                  </a:lnTo>
                  <a:lnTo>
                    <a:pt x="7498709" y="4326707"/>
                  </a:lnTo>
                  <a:lnTo>
                    <a:pt x="7529715" y="4375869"/>
                  </a:lnTo>
                  <a:lnTo>
                    <a:pt x="7561160" y="4426316"/>
                  </a:lnTo>
                  <a:lnTo>
                    <a:pt x="7592957" y="4477847"/>
                  </a:lnTo>
                  <a:lnTo>
                    <a:pt x="7625018" y="4530265"/>
                  </a:lnTo>
                  <a:lnTo>
                    <a:pt x="7657257" y="4583368"/>
                  </a:lnTo>
                  <a:lnTo>
                    <a:pt x="7689586" y="4636958"/>
                  </a:lnTo>
                  <a:lnTo>
                    <a:pt x="7721918" y="4690835"/>
                  </a:lnTo>
                  <a:lnTo>
                    <a:pt x="7754165" y="4744799"/>
                  </a:lnTo>
                  <a:lnTo>
                    <a:pt x="7786242" y="4798651"/>
                  </a:lnTo>
                  <a:lnTo>
                    <a:pt x="7818060" y="4852190"/>
                  </a:lnTo>
                  <a:lnTo>
                    <a:pt x="7849532" y="4905219"/>
                  </a:lnTo>
                  <a:lnTo>
                    <a:pt x="7880572" y="4957536"/>
                  </a:lnTo>
                  <a:lnTo>
                    <a:pt x="7911092" y="5008942"/>
                  </a:lnTo>
                  <a:lnTo>
                    <a:pt x="7941005" y="5059238"/>
                  </a:lnTo>
                  <a:lnTo>
                    <a:pt x="7970223" y="5108225"/>
                  </a:lnTo>
                  <a:lnTo>
                    <a:pt x="7998661" y="5155702"/>
                  </a:lnTo>
                  <a:lnTo>
                    <a:pt x="8026229" y="5201470"/>
                  </a:lnTo>
                  <a:lnTo>
                    <a:pt x="8052843" y="5245329"/>
                  </a:lnTo>
                  <a:lnTo>
                    <a:pt x="8078413" y="5287080"/>
                  </a:lnTo>
                  <a:lnTo>
                    <a:pt x="8102853" y="5326523"/>
                  </a:lnTo>
                  <a:lnTo>
                    <a:pt x="8126077" y="5363459"/>
                  </a:lnTo>
                </a:path>
              </a:pathLst>
            </a:custGeom>
            <a:ln w="87955">
              <a:solidFill>
                <a:srgbClr val="135B13"/>
              </a:solidFill>
            </a:ln>
          </p:spPr>
          <p:txBody>
            <a:bodyPr wrap="square" lIns="0" tIns="0" rIns="0" bIns="0" rtlCol="0"/>
            <a:lstStyle/>
            <a:p>
              <a:endParaRPr/>
            </a:p>
          </p:txBody>
        </p:sp>
        <p:sp>
          <p:nvSpPr>
            <p:cNvPr id="64" name="object 64"/>
            <p:cNvSpPr/>
            <p:nvPr/>
          </p:nvSpPr>
          <p:spPr>
            <a:xfrm>
              <a:off x="6273177" y="1755120"/>
              <a:ext cx="8523605" cy="5765800"/>
            </a:xfrm>
            <a:custGeom>
              <a:avLst/>
              <a:gdLst/>
              <a:ahLst/>
              <a:cxnLst/>
              <a:rect l="l" t="t" r="r" b="b"/>
              <a:pathLst>
                <a:path w="8523605" h="5765800">
                  <a:moveTo>
                    <a:pt x="363753" y="0"/>
                  </a:moveTo>
                  <a:lnTo>
                    <a:pt x="0" y="101828"/>
                  </a:lnTo>
                  <a:lnTo>
                    <a:pt x="101739" y="465607"/>
                  </a:lnTo>
                  <a:lnTo>
                    <a:pt x="363753" y="0"/>
                  </a:lnTo>
                  <a:close/>
                </a:path>
                <a:path w="8523605" h="5765800">
                  <a:moveTo>
                    <a:pt x="8523097" y="5392013"/>
                  </a:moveTo>
                  <a:lnTo>
                    <a:pt x="8091741" y="5707227"/>
                  </a:lnTo>
                  <a:lnTo>
                    <a:pt x="8464982" y="5765254"/>
                  </a:lnTo>
                  <a:lnTo>
                    <a:pt x="8523097" y="5392013"/>
                  </a:lnTo>
                  <a:close/>
                </a:path>
              </a:pathLst>
            </a:custGeom>
            <a:solidFill>
              <a:srgbClr val="135B13"/>
            </a:solidFill>
          </p:spPr>
          <p:txBody>
            <a:bodyPr wrap="square" lIns="0" tIns="0" rIns="0" bIns="0" rtlCol="0"/>
            <a:lstStyle/>
            <a:p>
              <a:endParaRPr/>
            </a:p>
          </p:txBody>
        </p:sp>
        <p:sp>
          <p:nvSpPr>
            <p:cNvPr id="65" name="object 65"/>
            <p:cNvSpPr/>
            <p:nvPr/>
          </p:nvSpPr>
          <p:spPr>
            <a:xfrm>
              <a:off x="4763740" y="2276228"/>
              <a:ext cx="5921375" cy="7461884"/>
            </a:xfrm>
            <a:custGeom>
              <a:avLst/>
              <a:gdLst/>
              <a:ahLst/>
              <a:cxnLst/>
              <a:rect l="l" t="t" r="r" b="b"/>
              <a:pathLst>
                <a:path w="5921375" h="7461884">
                  <a:moveTo>
                    <a:pt x="0" y="0"/>
                  </a:moveTo>
                  <a:lnTo>
                    <a:pt x="8063" y="57712"/>
                  </a:lnTo>
                  <a:lnTo>
                    <a:pt x="17148" y="115054"/>
                  </a:lnTo>
                  <a:lnTo>
                    <a:pt x="27226" y="172012"/>
                  </a:lnTo>
                  <a:lnTo>
                    <a:pt x="38273" y="228573"/>
                  </a:lnTo>
                  <a:lnTo>
                    <a:pt x="50262" y="284723"/>
                  </a:lnTo>
                  <a:lnTo>
                    <a:pt x="63166" y="340449"/>
                  </a:lnTo>
                  <a:lnTo>
                    <a:pt x="76959" y="395736"/>
                  </a:lnTo>
                  <a:lnTo>
                    <a:pt x="91617" y="450572"/>
                  </a:lnTo>
                  <a:lnTo>
                    <a:pt x="107111" y="504943"/>
                  </a:lnTo>
                  <a:lnTo>
                    <a:pt x="123416" y="558835"/>
                  </a:lnTo>
                  <a:lnTo>
                    <a:pt x="140507" y="612235"/>
                  </a:lnTo>
                  <a:lnTo>
                    <a:pt x="158356" y="665129"/>
                  </a:lnTo>
                  <a:lnTo>
                    <a:pt x="176937" y="717503"/>
                  </a:lnTo>
                  <a:lnTo>
                    <a:pt x="196225" y="769345"/>
                  </a:lnTo>
                  <a:lnTo>
                    <a:pt x="216194" y="820640"/>
                  </a:lnTo>
                  <a:lnTo>
                    <a:pt x="236816" y="871376"/>
                  </a:lnTo>
                  <a:lnTo>
                    <a:pt x="258066" y="921537"/>
                  </a:lnTo>
                  <a:lnTo>
                    <a:pt x="279918" y="971112"/>
                  </a:lnTo>
                  <a:lnTo>
                    <a:pt x="302345" y="1020086"/>
                  </a:lnTo>
                  <a:lnTo>
                    <a:pt x="325322" y="1068445"/>
                  </a:lnTo>
                  <a:lnTo>
                    <a:pt x="348822" y="1116177"/>
                  </a:lnTo>
                  <a:lnTo>
                    <a:pt x="372820" y="1163267"/>
                  </a:lnTo>
                  <a:lnTo>
                    <a:pt x="397288" y="1209703"/>
                  </a:lnTo>
                  <a:lnTo>
                    <a:pt x="422201" y="1255470"/>
                  </a:lnTo>
                  <a:lnTo>
                    <a:pt x="447532" y="1300555"/>
                  </a:lnTo>
                  <a:lnTo>
                    <a:pt x="473256" y="1344944"/>
                  </a:lnTo>
                  <a:lnTo>
                    <a:pt x="499346" y="1388624"/>
                  </a:lnTo>
                  <a:lnTo>
                    <a:pt x="525776" y="1431582"/>
                  </a:lnTo>
                  <a:lnTo>
                    <a:pt x="552521" y="1473803"/>
                  </a:lnTo>
                  <a:lnTo>
                    <a:pt x="579552" y="1515275"/>
                  </a:lnTo>
                  <a:lnTo>
                    <a:pt x="606846" y="1555983"/>
                  </a:lnTo>
                  <a:lnTo>
                    <a:pt x="634375" y="1595914"/>
                  </a:lnTo>
                  <a:lnTo>
                    <a:pt x="662113" y="1635055"/>
                  </a:lnTo>
                  <a:lnTo>
                    <a:pt x="690034" y="1673391"/>
                  </a:lnTo>
                  <a:lnTo>
                    <a:pt x="718113" y="1710910"/>
                  </a:lnTo>
                  <a:lnTo>
                    <a:pt x="746321" y="1747598"/>
                  </a:lnTo>
                  <a:lnTo>
                    <a:pt x="774635" y="1783442"/>
                  </a:lnTo>
                  <a:lnTo>
                    <a:pt x="803027" y="1818427"/>
                  </a:lnTo>
                  <a:lnTo>
                    <a:pt x="831471" y="1852540"/>
                  </a:lnTo>
                  <a:lnTo>
                    <a:pt x="859942" y="1885768"/>
                  </a:lnTo>
                  <a:lnTo>
                    <a:pt x="888412" y="1918096"/>
                  </a:lnTo>
                  <a:lnTo>
                    <a:pt x="916856" y="1949513"/>
                  </a:lnTo>
                  <a:lnTo>
                    <a:pt x="945248" y="1980003"/>
                  </a:lnTo>
                  <a:lnTo>
                    <a:pt x="973561" y="2009554"/>
                  </a:lnTo>
                  <a:lnTo>
                    <a:pt x="1001770" y="2038152"/>
                  </a:lnTo>
                  <a:lnTo>
                    <a:pt x="1029847" y="2065783"/>
                  </a:lnTo>
                  <a:lnTo>
                    <a:pt x="1057768" y="2092433"/>
                  </a:lnTo>
                  <a:lnTo>
                    <a:pt x="1113033" y="2142739"/>
                  </a:lnTo>
                  <a:lnTo>
                    <a:pt x="1167356" y="2188962"/>
                  </a:lnTo>
                  <a:lnTo>
                    <a:pt x="1194099" y="2210508"/>
                  </a:lnTo>
                  <a:lnTo>
                    <a:pt x="3503024" y="4697480"/>
                  </a:lnTo>
                  <a:lnTo>
                    <a:pt x="5920788" y="7461695"/>
                  </a:lnTo>
                </a:path>
              </a:pathLst>
            </a:custGeom>
            <a:ln w="87955">
              <a:solidFill>
                <a:srgbClr val="135B13"/>
              </a:solidFill>
            </a:ln>
          </p:spPr>
          <p:txBody>
            <a:bodyPr wrap="square" lIns="0" tIns="0" rIns="0" bIns="0" rtlCol="0"/>
            <a:lstStyle/>
            <a:p>
              <a:endParaRPr/>
            </a:p>
          </p:txBody>
        </p:sp>
        <p:sp>
          <p:nvSpPr>
            <p:cNvPr id="66" name="object 66"/>
            <p:cNvSpPr/>
            <p:nvPr/>
          </p:nvSpPr>
          <p:spPr>
            <a:xfrm>
              <a:off x="4502551" y="2045948"/>
              <a:ext cx="532130" cy="292100"/>
            </a:xfrm>
            <a:custGeom>
              <a:avLst/>
              <a:gdLst/>
              <a:ahLst/>
              <a:cxnLst/>
              <a:rect l="l" t="t" r="r" b="b"/>
              <a:pathLst>
                <a:path w="532129" h="292100">
                  <a:moveTo>
                    <a:pt x="239877" y="0"/>
                  </a:moveTo>
                  <a:lnTo>
                    <a:pt x="0" y="291792"/>
                  </a:lnTo>
                  <a:lnTo>
                    <a:pt x="531722" y="239804"/>
                  </a:lnTo>
                  <a:lnTo>
                    <a:pt x="239877" y="0"/>
                  </a:lnTo>
                  <a:close/>
                </a:path>
              </a:pathLst>
            </a:custGeom>
            <a:solidFill>
              <a:srgbClr val="135B13"/>
            </a:solidFill>
          </p:spPr>
          <p:txBody>
            <a:bodyPr wrap="square" lIns="0" tIns="0" rIns="0" bIns="0" rtlCol="0"/>
            <a:lstStyle/>
            <a:p>
              <a:endParaRPr/>
            </a:p>
          </p:txBody>
        </p:sp>
        <p:sp>
          <p:nvSpPr>
            <p:cNvPr id="67" name="object 67"/>
            <p:cNvSpPr/>
            <p:nvPr/>
          </p:nvSpPr>
          <p:spPr>
            <a:xfrm>
              <a:off x="6860536" y="314126"/>
              <a:ext cx="6823709" cy="8470265"/>
            </a:xfrm>
            <a:custGeom>
              <a:avLst/>
              <a:gdLst/>
              <a:ahLst/>
              <a:cxnLst/>
              <a:rect l="l" t="t" r="r" b="b"/>
              <a:pathLst>
                <a:path w="6823709" h="8470265">
                  <a:moveTo>
                    <a:pt x="6823394" y="8470068"/>
                  </a:moveTo>
                  <a:lnTo>
                    <a:pt x="6792225" y="8441063"/>
                  </a:lnTo>
                  <a:lnTo>
                    <a:pt x="6760741" y="8412236"/>
                  </a:lnTo>
                  <a:lnTo>
                    <a:pt x="6728947" y="8383582"/>
                  </a:lnTo>
                  <a:lnTo>
                    <a:pt x="6696845" y="8355100"/>
                  </a:lnTo>
                  <a:lnTo>
                    <a:pt x="6664442" y="8326786"/>
                  </a:lnTo>
                  <a:lnTo>
                    <a:pt x="6631741" y="8298637"/>
                  </a:lnTo>
                  <a:lnTo>
                    <a:pt x="6598747" y="8270649"/>
                  </a:lnTo>
                  <a:lnTo>
                    <a:pt x="6565465" y="8242819"/>
                  </a:lnTo>
                  <a:lnTo>
                    <a:pt x="6531898" y="8215144"/>
                  </a:lnTo>
                  <a:lnTo>
                    <a:pt x="6498052" y="8187620"/>
                  </a:lnTo>
                  <a:lnTo>
                    <a:pt x="6463930" y="8160245"/>
                  </a:lnTo>
                  <a:lnTo>
                    <a:pt x="6429537" y="8133015"/>
                  </a:lnTo>
                  <a:lnTo>
                    <a:pt x="6394878" y="8105927"/>
                  </a:lnTo>
                  <a:lnTo>
                    <a:pt x="6359957" y="8078978"/>
                  </a:lnTo>
                  <a:lnTo>
                    <a:pt x="6324779" y="8052164"/>
                  </a:lnTo>
                  <a:lnTo>
                    <a:pt x="6289347" y="8025483"/>
                  </a:lnTo>
                  <a:lnTo>
                    <a:pt x="6253668" y="7998930"/>
                  </a:lnTo>
                  <a:lnTo>
                    <a:pt x="6217744" y="7972503"/>
                  </a:lnTo>
                  <a:lnTo>
                    <a:pt x="6181580" y="7946199"/>
                  </a:lnTo>
                  <a:lnTo>
                    <a:pt x="6145181" y="7920013"/>
                  </a:lnTo>
                  <a:lnTo>
                    <a:pt x="6108552" y="7893944"/>
                  </a:lnTo>
                  <a:lnTo>
                    <a:pt x="6071696" y="7867987"/>
                  </a:lnTo>
                  <a:lnTo>
                    <a:pt x="6034619" y="7842140"/>
                  </a:lnTo>
                  <a:lnTo>
                    <a:pt x="5997324" y="7816399"/>
                  </a:lnTo>
                  <a:lnTo>
                    <a:pt x="5959816" y="7790761"/>
                  </a:lnTo>
                  <a:lnTo>
                    <a:pt x="5922100" y="7765223"/>
                  </a:lnTo>
                  <a:lnTo>
                    <a:pt x="5884180" y="7739781"/>
                  </a:lnTo>
                  <a:lnTo>
                    <a:pt x="5846061" y="7714433"/>
                  </a:lnTo>
                  <a:lnTo>
                    <a:pt x="5807746" y="7689174"/>
                  </a:lnTo>
                  <a:lnTo>
                    <a:pt x="5769241" y="7664003"/>
                  </a:lnTo>
                  <a:lnTo>
                    <a:pt x="5730550" y="7638914"/>
                  </a:lnTo>
                  <a:lnTo>
                    <a:pt x="5691677" y="7613906"/>
                  </a:lnTo>
                  <a:lnTo>
                    <a:pt x="5652627" y="7588976"/>
                  </a:lnTo>
                  <a:lnTo>
                    <a:pt x="5613404" y="7564118"/>
                  </a:lnTo>
                  <a:lnTo>
                    <a:pt x="5574013" y="7539332"/>
                  </a:lnTo>
                  <a:lnTo>
                    <a:pt x="5534458" y="7514613"/>
                  </a:lnTo>
                  <a:lnTo>
                    <a:pt x="5494744" y="7489957"/>
                  </a:lnTo>
                  <a:lnTo>
                    <a:pt x="5454875" y="7465363"/>
                  </a:lnTo>
                  <a:lnTo>
                    <a:pt x="5414855" y="7440826"/>
                  </a:lnTo>
                  <a:lnTo>
                    <a:pt x="5374689" y="7416343"/>
                  </a:lnTo>
                  <a:lnTo>
                    <a:pt x="5334382" y="7391912"/>
                  </a:lnTo>
                  <a:lnTo>
                    <a:pt x="5293938" y="7367528"/>
                  </a:lnTo>
                  <a:lnTo>
                    <a:pt x="5253361" y="7343189"/>
                  </a:lnTo>
                  <a:lnTo>
                    <a:pt x="5212656" y="7318891"/>
                  </a:lnTo>
                  <a:lnTo>
                    <a:pt x="5171828" y="7294632"/>
                  </a:lnTo>
                  <a:lnTo>
                    <a:pt x="5130880" y="7270407"/>
                  </a:lnTo>
                  <a:lnTo>
                    <a:pt x="5089817" y="7246214"/>
                  </a:lnTo>
                  <a:lnTo>
                    <a:pt x="5048644" y="7222049"/>
                  </a:lnTo>
                  <a:lnTo>
                    <a:pt x="5007365" y="7197909"/>
                  </a:lnTo>
                  <a:lnTo>
                    <a:pt x="4965985" y="7173791"/>
                  </a:lnTo>
                  <a:lnTo>
                    <a:pt x="4924508" y="7149692"/>
                  </a:lnTo>
                  <a:lnTo>
                    <a:pt x="4882938" y="7125608"/>
                  </a:lnTo>
                  <a:lnTo>
                    <a:pt x="4841280" y="7101536"/>
                  </a:lnTo>
                  <a:lnTo>
                    <a:pt x="4799539" y="7077473"/>
                  </a:lnTo>
                  <a:lnTo>
                    <a:pt x="4757719" y="7053416"/>
                  </a:lnTo>
                  <a:lnTo>
                    <a:pt x="4715824" y="7029361"/>
                  </a:lnTo>
                  <a:lnTo>
                    <a:pt x="4673858" y="7005305"/>
                  </a:lnTo>
                  <a:lnTo>
                    <a:pt x="4631827" y="6981245"/>
                  </a:lnTo>
                  <a:lnTo>
                    <a:pt x="4589735" y="6957178"/>
                  </a:lnTo>
                  <a:lnTo>
                    <a:pt x="4547586" y="6933100"/>
                  </a:lnTo>
                  <a:lnTo>
                    <a:pt x="4505385" y="6909009"/>
                  </a:lnTo>
                  <a:lnTo>
                    <a:pt x="4463135" y="6884900"/>
                  </a:lnTo>
                  <a:lnTo>
                    <a:pt x="4420843" y="6860771"/>
                  </a:lnTo>
                  <a:lnTo>
                    <a:pt x="4378511" y="6836619"/>
                  </a:lnTo>
                  <a:lnTo>
                    <a:pt x="4336145" y="6812439"/>
                  </a:lnTo>
                  <a:lnTo>
                    <a:pt x="4293748" y="6788230"/>
                  </a:lnTo>
                  <a:lnTo>
                    <a:pt x="4251326" y="6763987"/>
                  </a:lnTo>
                  <a:lnTo>
                    <a:pt x="4208883" y="6739708"/>
                  </a:lnTo>
                  <a:lnTo>
                    <a:pt x="4166423" y="6715389"/>
                  </a:lnTo>
                  <a:lnTo>
                    <a:pt x="4123951" y="6691027"/>
                  </a:lnTo>
                  <a:lnTo>
                    <a:pt x="4081472" y="6666618"/>
                  </a:lnTo>
                  <a:lnTo>
                    <a:pt x="4038988" y="6642160"/>
                  </a:lnTo>
                  <a:lnTo>
                    <a:pt x="3996506" y="6617650"/>
                  </a:lnTo>
                  <a:lnTo>
                    <a:pt x="3954030" y="6593083"/>
                  </a:lnTo>
                  <a:lnTo>
                    <a:pt x="3911564" y="6568457"/>
                  </a:lnTo>
                  <a:lnTo>
                    <a:pt x="3869112" y="6543769"/>
                  </a:lnTo>
                  <a:lnTo>
                    <a:pt x="3826679" y="6519015"/>
                  </a:lnTo>
                  <a:lnTo>
                    <a:pt x="3784270" y="6494192"/>
                  </a:lnTo>
                  <a:lnTo>
                    <a:pt x="3741888" y="6469296"/>
                  </a:lnTo>
                  <a:lnTo>
                    <a:pt x="3699539" y="6444325"/>
                  </a:lnTo>
                  <a:lnTo>
                    <a:pt x="3657227" y="6419276"/>
                  </a:lnTo>
                  <a:lnTo>
                    <a:pt x="3614956" y="6394144"/>
                  </a:lnTo>
                  <a:lnTo>
                    <a:pt x="3572731" y="6368927"/>
                  </a:lnTo>
                  <a:lnTo>
                    <a:pt x="3530555" y="6343622"/>
                  </a:lnTo>
                  <a:lnTo>
                    <a:pt x="3488435" y="6318225"/>
                  </a:lnTo>
                  <a:lnTo>
                    <a:pt x="3446374" y="6292733"/>
                  </a:lnTo>
                  <a:lnTo>
                    <a:pt x="3404376" y="6267143"/>
                  </a:lnTo>
                  <a:lnTo>
                    <a:pt x="3362446" y="6241451"/>
                  </a:lnTo>
                  <a:lnTo>
                    <a:pt x="3320589" y="6215655"/>
                  </a:lnTo>
                  <a:lnTo>
                    <a:pt x="3278808" y="6189751"/>
                  </a:lnTo>
                  <a:lnTo>
                    <a:pt x="3237109" y="6163736"/>
                  </a:lnTo>
                  <a:lnTo>
                    <a:pt x="3195496" y="6137606"/>
                  </a:lnTo>
                  <a:lnTo>
                    <a:pt x="3153973" y="6111359"/>
                  </a:lnTo>
                  <a:lnTo>
                    <a:pt x="3112545" y="6084990"/>
                  </a:lnTo>
                  <a:lnTo>
                    <a:pt x="3071216" y="6058498"/>
                  </a:lnTo>
                  <a:lnTo>
                    <a:pt x="3029991" y="6031878"/>
                  </a:lnTo>
                  <a:lnTo>
                    <a:pt x="2988874" y="6005127"/>
                  </a:lnTo>
                  <a:lnTo>
                    <a:pt x="2947870" y="5978243"/>
                  </a:lnTo>
                  <a:lnTo>
                    <a:pt x="2906983" y="5951221"/>
                  </a:lnTo>
                  <a:lnTo>
                    <a:pt x="2866217" y="5924059"/>
                  </a:lnTo>
                  <a:lnTo>
                    <a:pt x="2825577" y="5896754"/>
                  </a:lnTo>
                  <a:lnTo>
                    <a:pt x="2785068" y="5869301"/>
                  </a:lnTo>
                  <a:lnTo>
                    <a:pt x="2744693" y="5841699"/>
                  </a:lnTo>
                  <a:lnTo>
                    <a:pt x="2704458" y="5813943"/>
                  </a:lnTo>
                  <a:lnTo>
                    <a:pt x="2664367" y="5786031"/>
                  </a:lnTo>
                  <a:lnTo>
                    <a:pt x="2624424" y="5757958"/>
                  </a:lnTo>
                  <a:lnTo>
                    <a:pt x="2584634" y="5729723"/>
                  </a:lnTo>
                  <a:lnTo>
                    <a:pt x="2545000" y="5701321"/>
                  </a:lnTo>
                  <a:lnTo>
                    <a:pt x="2505529" y="5672750"/>
                  </a:lnTo>
                  <a:lnTo>
                    <a:pt x="2466224" y="5644005"/>
                  </a:lnTo>
                  <a:lnTo>
                    <a:pt x="2427089" y="5615085"/>
                  </a:lnTo>
                  <a:lnTo>
                    <a:pt x="2388129" y="5585986"/>
                  </a:lnTo>
                  <a:lnTo>
                    <a:pt x="2349349" y="5556703"/>
                  </a:lnTo>
                  <a:lnTo>
                    <a:pt x="2310753" y="5527236"/>
                  </a:lnTo>
                  <a:lnTo>
                    <a:pt x="2272345" y="5497579"/>
                  </a:lnTo>
                  <a:lnTo>
                    <a:pt x="2234130" y="5467729"/>
                  </a:lnTo>
                  <a:lnTo>
                    <a:pt x="2196112" y="5437684"/>
                  </a:lnTo>
                  <a:lnTo>
                    <a:pt x="2158296" y="5407441"/>
                  </a:lnTo>
                  <a:lnTo>
                    <a:pt x="2120686" y="5376995"/>
                  </a:lnTo>
                  <a:lnTo>
                    <a:pt x="2083287" y="5346344"/>
                  </a:lnTo>
                  <a:lnTo>
                    <a:pt x="2046103" y="5315485"/>
                  </a:lnTo>
                  <a:lnTo>
                    <a:pt x="2009139" y="5284414"/>
                  </a:lnTo>
                  <a:lnTo>
                    <a:pt x="1972399" y="5253127"/>
                  </a:lnTo>
                  <a:lnTo>
                    <a:pt x="1935887" y="5221623"/>
                  </a:lnTo>
                  <a:lnTo>
                    <a:pt x="1899608" y="5189897"/>
                  </a:lnTo>
                  <a:lnTo>
                    <a:pt x="1863567" y="5157946"/>
                  </a:lnTo>
                  <a:lnTo>
                    <a:pt x="1827768" y="5125768"/>
                  </a:lnTo>
                  <a:lnTo>
                    <a:pt x="1792215" y="5093358"/>
                  </a:lnTo>
                  <a:lnTo>
                    <a:pt x="1756912" y="5060713"/>
                  </a:lnTo>
                  <a:lnTo>
                    <a:pt x="1721866" y="5027831"/>
                  </a:lnTo>
                  <a:lnTo>
                    <a:pt x="1687078" y="4994708"/>
                  </a:lnTo>
                  <a:lnTo>
                    <a:pt x="1652555" y="4961341"/>
                  </a:lnTo>
                  <a:lnTo>
                    <a:pt x="1618301" y="4927726"/>
                  </a:lnTo>
                  <a:lnTo>
                    <a:pt x="1584320" y="4893860"/>
                  </a:lnTo>
                  <a:lnTo>
                    <a:pt x="1550616" y="4859741"/>
                  </a:lnTo>
                  <a:lnTo>
                    <a:pt x="1517195" y="4825364"/>
                  </a:lnTo>
                  <a:lnTo>
                    <a:pt x="1484060" y="4790727"/>
                  </a:lnTo>
                  <a:lnTo>
                    <a:pt x="1451215" y="4755827"/>
                  </a:lnTo>
                  <a:lnTo>
                    <a:pt x="1418667" y="4720659"/>
                  </a:lnTo>
                  <a:lnTo>
                    <a:pt x="1386418" y="4685221"/>
                  </a:lnTo>
                  <a:lnTo>
                    <a:pt x="1354473" y="4649510"/>
                  </a:lnTo>
                  <a:lnTo>
                    <a:pt x="1322837" y="4613522"/>
                  </a:lnTo>
                  <a:lnTo>
                    <a:pt x="1291515" y="4577254"/>
                  </a:lnTo>
                  <a:lnTo>
                    <a:pt x="1260510" y="4540703"/>
                  </a:lnTo>
                  <a:lnTo>
                    <a:pt x="1229827" y="4503866"/>
                  </a:lnTo>
                  <a:lnTo>
                    <a:pt x="1199471" y="4466739"/>
                  </a:lnTo>
                  <a:lnTo>
                    <a:pt x="1169446" y="4429319"/>
                  </a:lnTo>
                  <a:lnTo>
                    <a:pt x="1139757" y="4391603"/>
                  </a:lnTo>
                  <a:lnTo>
                    <a:pt x="1110407" y="4353587"/>
                  </a:lnTo>
                  <a:lnTo>
                    <a:pt x="1081402" y="4315269"/>
                  </a:lnTo>
                  <a:lnTo>
                    <a:pt x="1052746" y="4276646"/>
                  </a:lnTo>
                  <a:lnTo>
                    <a:pt x="1024443" y="4237713"/>
                  </a:lnTo>
                  <a:lnTo>
                    <a:pt x="996498" y="4198467"/>
                  </a:lnTo>
                  <a:lnTo>
                    <a:pt x="968915" y="4158906"/>
                  </a:lnTo>
                  <a:lnTo>
                    <a:pt x="941699" y="4119026"/>
                  </a:lnTo>
                  <a:lnTo>
                    <a:pt x="914855" y="4078825"/>
                  </a:lnTo>
                  <a:lnTo>
                    <a:pt x="888386" y="4038297"/>
                  </a:lnTo>
                  <a:lnTo>
                    <a:pt x="862297" y="3997442"/>
                  </a:lnTo>
                  <a:lnTo>
                    <a:pt x="836592" y="3956254"/>
                  </a:lnTo>
                  <a:lnTo>
                    <a:pt x="811277" y="3914731"/>
                  </a:lnTo>
                  <a:lnTo>
                    <a:pt x="786355" y="3872870"/>
                  </a:lnTo>
                  <a:lnTo>
                    <a:pt x="761831" y="3830668"/>
                  </a:lnTo>
                  <a:lnTo>
                    <a:pt x="737710" y="3788120"/>
                  </a:lnTo>
                  <a:lnTo>
                    <a:pt x="713995" y="3745225"/>
                  </a:lnTo>
                  <a:lnTo>
                    <a:pt x="690692" y="3701978"/>
                  </a:lnTo>
                  <a:lnTo>
                    <a:pt x="667804" y="3658377"/>
                  </a:lnTo>
                  <a:lnTo>
                    <a:pt x="645337" y="3614418"/>
                  </a:lnTo>
                  <a:lnTo>
                    <a:pt x="623294" y="3570098"/>
                  </a:lnTo>
                  <a:lnTo>
                    <a:pt x="601681" y="3525414"/>
                  </a:lnTo>
                  <a:lnTo>
                    <a:pt x="580501" y="3480362"/>
                  </a:lnTo>
                  <a:lnTo>
                    <a:pt x="559759" y="3434939"/>
                  </a:lnTo>
                  <a:lnTo>
                    <a:pt x="539460" y="3389142"/>
                  </a:lnTo>
                  <a:lnTo>
                    <a:pt x="519608" y="3342969"/>
                  </a:lnTo>
                  <a:lnTo>
                    <a:pt x="500207" y="3296414"/>
                  </a:lnTo>
                  <a:lnTo>
                    <a:pt x="481262" y="3249476"/>
                  </a:lnTo>
                  <a:lnTo>
                    <a:pt x="462778" y="3202151"/>
                  </a:lnTo>
                  <a:lnTo>
                    <a:pt x="444758" y="3154436"/>
                  </a:lnTo>
                  <a:lnTo>
                    <a:pt x="427208" y="3106327"/>
                  </a:lnTo>
                  <a:lnTo>
                    <a:pt x="410131" y="3057821"/>
                  </a:lnTo>
                  <a:lnTo>
                    <a:pt x="393533" y="3008916"/>
                  </a:lnTo>
                  <a:lnTo>
                    <a:pt x="377417" y="2959607"/>
                  </a:lnTo>
                  <a:lnTo>
                    <a:pt x="361788" y="2909892"/>
                  </a:lnTo>
                  <a:lnTo>
                    <a:pt x="346651" y="2859767"/>
                  </a:lnTo>
                  <a:lnTo>
                    <a:pt x="332010" y="2809230"/>
                  </a:lnTo>
                  <a:lnTo>
                    <a:pt x="317869" y="2758276"/>
                  </a:lnTo>
                  <a:lnTo>
                    <a:pt x="304234" y="2706902"/>
                  </a:lnTo>
                  <a:lnTo>
                    <a:pt x="291108" y="2655106"/>
                  </a:lnTo>
                  <a:lnTo>
                    <a:pt x="278495" y="2602884"/>
                  </a:lnTo>
                  <a:lnTo>
                    <a:pt x="266401" y="2550233"/>
                  </a:lnTo>
                  <a:lnTo>
                    <a:pt x="254830" y="2497149"/>
                  </a:lnTo>
                  <a:lnTo>
                    <a:pt x="243786" y="2443630"/>
                  </a:lnTo>
                  <a:lnTo>
                    <a:pt x="233274" y="2389672"/>
                  </a:lnTo>
                  <a:lnTo>
                    <a:pt x="223298" y="2335272"/>
                  </a:lnTo>
                  <a:lnTo>
                    <a:pt x="213863" y="2280426"/>
                  </a:lnTo>
                  <a:lnTo>
                    <a:pt x="204972" y="2225132"/>
                  </a:lnTo>
                  <a:lnTo>
                    <a:pt x="196631" y="2169385"/>
                  </a:lnTo>
                  <a:lnTo>
                    <a:pt x="188845" y="2113184"/>
                  </a:lnTo>
                  <a:lnTo>
                    <a:pt x="181616" y="2056524"/>
                  </a:lnTo>
                  <a:lnTo>
                    <a:pt x="174951" y="1999403"/>
                  </a:lnTo>
                  <a:lnTo>
                    <a:pt x="168853" y="1941817"/>
                  </a:lnTo>
                  <a:lnTo>
                    <a:pt x="0" y="0"/>
                  </a:lnTo>
                </a:path>
              </a:pathLst>
            </a:custGeom>
            <a:ln w="142404">
              <a:solidFill>
                <a:srgbClr val="9CB76F"/>
              </a:solidFill>
            </a:ln>
          </p:spPr>
          <p:txBody>
            <a:bodyPr wrap="square" lIns="0" tIns="0" rIns="0" bIns="0" rtlCol="0"/>
            <a:lstStyle/>
            <a:p>
              <a:endParaRPr/>
            </a:p>
          </p:txBody>
        </p:sp>
        <p:pic>
          <p:nvPicPr>
            <p:cNvPr id="68" name="object 68"/>
            <p:cNvPicPr/>
            <p:nvPr/>
          </p:nvPicPr>
          <p:blipFill>
            <a:blip r:embed="rId29" cstate="screen">
              <a:extLst>
                <a:ext uri="{28A0092B-C50C-407E-A947-70E740481C1C}">
                  <a14:useLocalDpi xmlns:a14="http://schemas.microsoft.com/office/drawing/2010/main"/>
                </a:ext>
              </a:extLst>
            </a:blip>
            <a:stretch>
              <a:fillRect/>
            </a:stretch>
          </p:blipFill>
          <p:spPr>
            <a:xfrm>
              <a:off x="6567827" y="717358"/>
              <a:ext cx="8415375" cy="8712200"/>
            </a:xfrm>
            <a:prstGeom prst="rect">
              <a:avLst/>
            </a:prstGeom>
          </p:spPr>
        </p:pic>
        <p:pic>
          <p:nvPicPr>
            <p:cNvPr id="69" name="object 69"/>
            <p:cNvPicPr/>
            <p:nvPr/>
          </p:nvPicPr>
          <p:blipFill>
            <a:blip r:embed="rId30" cstate="screen">
              <a:extLst>
                <a:ext uri="{28A0092B-C50C-407E-A947-70E740481C1C}">
                  <a14:useLocalDpi xmlns:a14="http://schemas.microsoft.com/office/drawing/2010/main"/>
                </a:ext>
              </a:extLst>
            </a:blip>
            <a:stretch>
              <a:fillRect/>
            </a:stretch>
          </p:blipFill>
          <p:spPr>
            <a:xfrm>
              <a:off x="11592658" y="1738948"/>
              <a:ext cx="83269" cy="79989"/>
            </a:xfrm>
            <a:prstGeom prst="rect">
              <a:avLst/>
            </a:prstGeom>
          </p:spPr>
        </p:pic>
        <p:pic>
          <p:nvPicPr>
            <p:cNvPr id="70" name="object 70"/>
            <p:cNvPicPr/>
            <p:nvPr/>
          </p:nvPicPr>
          <p:blipFill>
            <a:blip r:embed="rId31" cstate="screen">
              <a:extLst>
                <a:ext uri="{28A0092B-C50C-407E-A947-70E740481C1C}">
                  <a14:useLocalDpi xmlns:a14="http://schemas.microsoft.com/office/drawing/2010/main"/>
                </a:ext>
              </a:extLst>
            </a:blip>
            <a:stretch>
              <a:fillRect/>
            </a:stretch>
          </p:blipFill>
          <p:spPr>
            <a:xfrm>
              <a:off x="11919355" y="1423842"/>
              <a:ext cx="93661" cy="93510"/>
            </a:xfrm>
            <a:prstGeom prst="rect">
              <a:avLst/>
            </a:prstGeom>
          </p:spPr>
        </p:pic>
        <p:pic>
          <p:nvPicPr>
            <p:cNvPr id="71" name="object 71"/>
            <p:cNvPicPr/>
            <p:nvPr/>
          </p:nvPicPr>
          <p:blipFill>
            <a:blip r:embed="rId32" cstate="screen">
              <a:extLst>
                <a:ext uri="{28A0092B-C50C-407E-A947-70E740481C1C}">
                  <a14:useLocalDpi xmlns:a14="http://schemas.microsoft.com/office/drawing/2010/main"/>
                </a:ext>
              </a:extLst>
            </a:blip>
            <a:stretch>
              <a:fillRect/>
            </a:stretch>
          </p:blipFill>
          <p:spPr>
            <a:xfrm>
              <a:off x="9003244" y="7839992"/>
              <a:ext cx="33067" cy="35846"/>
            </a:xfrm>
            <a:prstGeom prst="rect">
              <a:avLst/>
            </a:prstGeom>
          </p:spPr>
        </p:pic>
        <p:pic>
          <p:nvPicPr>
            <p:cNvPr id="72" name="object 72"/>
            <p:cNvPicPr/>
            <p:nvPr/>
          </p:nvPicPr>
          <p:blipFill>
            <a:blip r:embed="rId33" cstate="screen">
              <a:extLst>
                <a:ext uri="{28A0092B-C50C-407E-A947-70E740481C1C}">
                  <a14:useLocalDpi xmlns:a14="http://schemas.microsoft.com/office/drawing/2010/main"/>
                </a:ext>
              </a:extLst>
            </a:blip>
            <a:stretch>
              <a:fillRect/>
            </a:stretch>
          </p:blipFill>
          <p:spPr>
            <a:xfrm>
              <a:off x="9087930" y="7937240"/>
              <a:ext cx="21234" cy="22931"/>
            </a:xfrm>
            <a:prstGeom prst="rect">
              <a:avLst/>
            </a:prstGeom>
          </p:spPr>
        </p:pic>
        <p:pic>
          <p:nvPicPr>
            <p:cNvPr id="73" name="object 73"/>
            <p:cNvPicPr/>
            <p:nvPr/>
          </p:nvPicPr>
          <p:blipFill>
            <a:blip r:embed="rId34" cstate="screen">
              <a:extLst>
                <a:ext uri="{28A0092B-C50C-407E-A947-70E740481C1C}">
                  <a14:useLocalDpi xmlns:a14="http://schemas.microsoft.com/office/drawing/2010/main"/>
                </a:ext>
              </a:extLst>
            </a:blip>
            <a:stretch>
              <a:fillRect/>
            </a:stretch>
          </p:blipFill>
          <p:spPr>
            <a:xfrm>
              <a:off x="9161304" y="8021416"/>
              <a:ext cx="32373" cy="35873"/>
            </a:xfrm>
            <a:prstGeom prst="rect">
              <a:avLst/>
            </a:prstGeom>
          </p:spPr>
        </p:pic>
        <p:pic>
          <p:nvPicPr>
            <p:cNvPr id="74" name="object 74"/>
            <p:cNvPicPr/>
            <p:nvPr/>
          </p:nvPicPr>
          <p:blipFill>
            <a:blip r:embed="rId35" cstate="screen">
              <a:extLst>
                <a:ext uri="{28A0092B-C50C-407E-A947-70E740481C1C}">
                  <a14:useLocalDpi xmlns:a14="http://schemas.microsoft.com/office/drawing/2010/main"/>
                </a:ext>
              </a:extLst>
            </a:blip>
            <a:stretch>
              <a:fillRect/>
            </a:stretch>
          </p:blipFill>
          <p:spPr>
            <a:xfrm>
              <a:off x="9245473" y="8118258"/>
              <a:ext cx="21465" cy="23266"/>
            </a:xfrm>
            <a:prstGeom prst="rect">
              <a:avLst/>
            </a:prstGeom>
          </p:spPr>
        </p:pic>
        <p:pic>
          <p:nvPicPr>
            <p:cNvPr id="75" name="object 75"/>
            <p:cNvPicPr/>
            <p:nvPr/>
          </p:nvPicPr>
          <p:blipFill>
            <a:blip r:embed="rId36" cstate="screen">
              <a:extLst>
                <a:ext uri="{28A0092B-C50C-407E-A947-70E740481C1C}">
                  <a14:useLocalDpi xmlns:a14="http://schemas.microsoft.com/office/drawing/2010/main"/>
                </a:ext>
              </a:extLst>
            </a:blip>
            <a:stretch>
              <a:fillRect/>
            </a:stretch>
          </p:blipFill>
          <p:spPr>
            <a:xfrm>
              <a:off x="9329859" y="8215399"/>
              <a:ext cx="32707" cy="35626"/>
            </a:xfrm>
            <a:prstGeom prst="rect">
              <a:avLst/>
            </a:prstGeom>
          </p:spPr>
        </p:pic>
        <p:pic>
          <p:nvPicPr>
            <p:cNvPr id="76" name="object 76"/>
            <p:cNvPicPr/>
            <p:nvPr/>
          </p:nvPicPr>
          <p:blipFill>
            <a:blip r:embed="rId37" cstate="screen">
              <a:extLst>
                <a:ext uri="{28A0092B-C50C-407E-A947-70E740481C1C}">
                  <a14:useLocalDpi xmlns:a14="http://schemas.microsoft.com/office/drawing/2010/main"/>
                </a:ext>
              </a:extLst>
            </a:blip>
            <a:stretch>
              <a:fillRect/>
            </a:stretch>
          </p:blipFill>
          <p:spPr>
            <a:xfrm>
              <a:off x="9414705" y="8312709"/>
              <a:ext cx="21444" cy="22627"/>
            </a:xfrm>
            <a:prstGeom prst="rect">
              <a:avLst/>
            </a:prstGeom>
          </p:spPr>
        </p:pic>
        <p:pic>
          <p:nvPicPr>
            <p:cNvPr id="77" name="object 77"/>
            <p:cNvPicPr/>
            <p:nvPr/>
          </p:nvPicPr>
          <p:blipFill>
            <a:blip r:embed="rId38" cstate="screen">
              <a:extLst>
                <a:ext uri="{28A0092B-C50C-407E-A947-70E740481C1C}">
                  <a14:useLocalDpi xmlns:a14="http://schemas.microsoft.com/office/drawing/2010/main"/>
                </a:ext>
              </a:extLst>
            </a:blip>
            <a:stretch>
              <a:fillRect/>
            </a:stretch>
          </p:blipFill>
          <p:spPr>
            <a:xfrm>
              <a:off x="9488096" y="8396570"/>
              <a:ext cx="32661" cy="35831"/>
            </a:xfrm>
            <a:prstGeom prst="rect">
              <a:avLst/>
            </a:prstGeom>
          </p:spPr>
        </p:pic>
        <p:pic>
          <p:nvPicPr>
            <p:cNvPr id="78" name="object 78"/>
            <p:cNvPicPr/>
            <p:nvPr/>
          </p:nvPicPr>
          <p:blipFill>
            <a:blip r:embed="rId39" cstate="screen">
              <a:extLst>
                <a:ext uri="{28A0092B-C50C-407E-A947-70E740481C1C}">
                  <a14:useLocalDpi xmlns:a14="http://schemas.microsoft.com/office/drawing/2010/main"/>
                </a:ext>
              </a:extLst>
            </a:blip>
            <a:stretch>
              <a:fillRect/>
            </a:stretch>
          </p:blipFill>
          <p:spPr>
            <a:xfrm>
              <a:off x="12125829" y="1254319"/>
              <a:ext cx="55866" cy="56423"/>
            </a:xfrm>
            <a:prstGeom prst="rect">
              <a:avLst/>
            </a:prstGeom>
          </p:spPr>
        </p:pic>
        <p:pic>
          <p:nvPicPr>
            <p:cNvPr id="79" name="object 79"/>
            <p:cNvPicPr/>
            <p:nvPr/>
          </p:nvPicPr>
          <p:blipFill>
            <a:blip r:embed="rId40" cstate="screen">
              <a:extLst>
                <a:ext uri="{28A0092B-C50C-407E-A947-70E740481C1C}">
                  <a14:useLocalDpi xmlns:a14="http://schemas.microsoft.com/office/drawing/2010/main"/>
                </a:ext>
              </a:extLst>
            </a:blip>
            <a:stretch>
              <a:fillRect/>
            </a:stretch>
          </p:blipFill>
          <p:spPr>
            <a:xfrm>
              <a:off x="9656555" y="8590812"/>
              <a:ext cx="21559" cy="23245"/>
            </a:xfrm>
            <a:prstGeom prst="rect">
              <a:avLst/>
            </a:prstGeom>
          </p:spPr>
        </p:pic>
        <p:pic>
          <p:nvPicPr>
            <p:cNvPr id="80" name="object 80"/>
            <p:cNvPicPr/>
            <p:nvPr/>
          </p:nvPicPr>
          <p:blipFill>
            <a:blip r:embed="rId41" cstate="screen">
              <a:extLst>
                <a:ext uri="{28A0092B-C50C-407E-A947-70E740481C1C}">
                  <a14:useLocalDpi xmlns:a14="http://schemas.microsoft.com/office/drawing/2010/main"/>
                </a:ext>
              </a:extLst>
            </a:blip>
            <a:stretch>
              <a:fillRect/>
            </a:stretch>
          </p:blipFill>
          <p:spPr>
            <a:xfrm>
              <a:off x="9729890" y="8675582"/>
              <a:ext cx="32324" cy="35410"/>
            </a:xfrm>
            <a:prstGeom prst="rect">
              <a:avLst/>
            </a:prstGeom>
          </p:spPr>
        </p:pic>
        <p:pic>
          <p:nvPicPr>
            <p:cNvPr id="81" name="object 81"/>
            <p:cNvPicPr/>
            <p:nvPr/>
          </p:nvPicPr>
          <p:blipFill>
            <a:blip r:embed="rId42" cstate="screen">
              <a:extLst>
                <a:ext uri="{28A0092B-C50C-407E-A947-70E740481C1C}">
                  <a14:useLocalDpi xmlns:a14="http://schemas.microsoft.com/office/drawing/2010/main"/>
                </a:ext>
              </a:extLst>
            </a:blip>
            <a:stretch>
              <a:fillRect/>
            </a:stretch>
          </p:blipFill>
          <p:spPr>
            <a:xfrm>
              <a:off x="9814306" y="8772797"/>
              <a:ext cx="32463" cy="35121"/>
            </a:xfrm>
            <a:prstGeom prst="rect">
              <a:avLst/>
            </a:prstGeom>
          </p:spPr>
        </p:pic>
        <p:pic>
          <p:nvPicPr>
            <p:cNvPr id="82" name="object 82"/>
            <p:cNvPicPr/>
            <p:nvPr/>
          </p:nvPicPr>
          <p:blipFill>
            <a:blip r:embed="rId43" cstate="screen">
              <a:extLst>
                <a:ext uri="{28A0092B-C50C-407E-A947-70E740481C1C}">
                  <a14:useLocalDpi xmlns:a14="http://schemas.microsoft.com/office/drawing/2010/main"/>
                </a:ext>
              </a:extLst>
            </a:blip>
            <a:stretch>
              <a:fillRect/>
            </a:stretch>
          </p:blipFill>
          <p:spPr>
            <a:xfrm>
              <a:off x="9898400" y="8869768"/>
              <a:ext cx="21643" cy="22805"/>
            </a:xfrm>
            <a:prstGeom prst="rect">
              <a:avLst/>
            </a:prstGeom>
          </p:spPr>
        </p:pic>
        <p:pic>
          <p:nvPicPr>
            <p:cNvPr id="83" name="object 83"/>
            <p:cNvPicPr/>
            <p:nvPr/>
          </p:nvPicPr>
          <p:blipFill>
            <a:blip r:embed="rId44" cstate="screen">
              <a:extLst>
                <a:ext uri="{28A0092B-C50C-407E-A947-70E740481C1C}">
                  <a14:useLocalDpi xmlns:a14="http://schemas.microsoft.com/office/drawing/2010/main"/>
                </a:ext>
              </a:extLst>
            </a:blip>
            <a:stretch>
              <a:fillRect/>
            </a:stretch>
          </p:blipFill>
          <p:spPr>
            <a:xfrm>
              <a:off x="8166375" y="779617"/>
              <a:ext cx="6748282" cy="7616213"/>
            </a:xfrm>
            <a:prstGeom prst="rect">
              <a:avLst/>
            </a:prstGeom>
          </p:spPr>
        </p:pic>
        <p:pic>
          <p:nvPicPr>
            <p:cNvPr id="84" name="object 84"/>
            <p:cNvPicPr/>
            <p:nvPr/>
          </p:nvPicPr>
          <p:blipFill>
            <a:blip r:embed="rId45" cstate="screen">
              <a:extLst>
                <a:ext uri="{28A0092B-C50C-407E-A947-70E740481C1C}">
                  <a14:useLocalDpi xmlns:a14="http://schemas.microsoft.com/office/drawing/2010/main"/>
                </a:ext>
              </a:extLst>
            </a:blip>
            <a:stretch>
              <a:fillRect/>
            </a:stretch>
          </p:blipFill>
          <p:spPr>
            <a:xfrm>
              <a:off x="7498141" y="2900423"/>
              <a:ext cx="304518" cy="428698"/>
            </a:xfrm>
            <a:prstGeom prst="rect">
              <a:avLst/>
            </a:prstGeom>
          </p:spPr>
        </p:pic>
        <p:pic>
          <p:nvPicPr>
            <p:cNvPr id="85" name="object 85"/>
            <p:cNvPicPr/>
            <p:nvPr/>
          </p:nvPicPr>
          <p:blipFill>
            <a:blip r:embed="rId46" cstate="screen">
              <a:extLst>
                <a:ext uri="{28A0092B-C50C-407E-A947-70E740481C1C}">
                  <a14:useLocalDpi xmlns:a14="http://schemas.microsoft.com/office/drawing/2010/main"/>
                </a:ext>
              </a:extLst>
            </a:blip>
            <a:stretch>
              <a:fillRect/>
            </a:stretch>
          </p:blipFill>
          <p:spPr>
            <a:xfrm>
              <a:off x="7394148" y="4667485"/>
              <a:ext cx="150704" cy="148962"/>
            </a:xfrm>
            <a:prstGeom prst="rect">
              <a:avLst/>
            </a:prstGeom>
          </p:spPr>
        </p:pic>
        <p:pic>
          <p:nvPicPr>
            <p:cNvPr id="86" name="object 86"/>
            <p:cNvPicPr/>
            <p:nvPr/>
          </p:nvPicPr>
          <p:blipFill>
            <a:blip r:embed="rId47" cstate="screen">
              <a:extLst>
                <a:ext uri="{28A0092B-C50C-407E-A947-70E740481C1C}">
                  <a14:useLocalDpi xmlns:a14="http://schemas.microsoft.com/office/drawing/2010/main"/>
                </a:ext>
              </a:extLst>
            </a:blip>
            <a:stretch>
              <a:fillRect/>
            </a:stretch>
          </p:blipFill>
          <p:spPr>
            <a:xfrm>
              <a:off x="9708815" y="7101767"/>
              <a:ext cx="132239" cy="211724"/>
            </a:xfrm>
            <a:prstGeom prst="rect">
              <a:avLst/>
            </a:prstGeom>
          </p:spPr>
        </p:pic>
        <p:pic>
          <p:nvPicPr>
            <p:cNvPr id="87" name="object 87"/>
            <p:cNvPicPr/>
            <p:nvPr/>
          </p:nvPicPr>
          <p:blipFill>
            <a:blip r:embed="rId48" cstate="screen">
              <a:extLst>
                <a:ext uri="{28A0092B-C50C-407E-A947-70E740481C1C}">
                  <a14:useLocalDpi xmlns:a14="http://schemas.microsoft.com/office/drawing/2010/main"/>
                </a:ext>
              </a:extLst>
            </a:blip>
            <a:stretch>
              <a:fillRect/>
            </a:stretch>
          </p:blipFill>
          <p:spPr>
            <a:xfrm>
              <a:off x="11720510" y="6357905"/>
              <a:ext cx="10475" cy="13211"/>
            </a:xfrm>
            <a:prstGeom prst="rect">
              <a:avLst/>
            </a:prstGeom>
          </p:spPr>
        </p:pic>
        <p:pic>
          <p:nvPicPr>
            <p:cNvPr id="88" name="object 88"/>
            <p:cNvPicPr/>
            <p:nvPr/>
          </p:nvPicPr>
          <p:blipFill>
            <a:blip r:embed="rId49" cstate="screen">
              <a:extLst>
                <a:ext uri="{28A0092B-C50C-407E-A947-70E740481C1C}">
                  <a14:useLocalDpi xmlns:a14="http://schemas.microsoft.com/office/drawing/2010/main"/>
                </a:ext>
              </a:extLst>
            </a:blip>
            <a:stretch>
              <a:fillRect/>
            </a:stretch>
          </p:blipFill>
          <p:spPr>
            <a:xfrm>
              <a:off x="12322617" y="5177565"/>
              <a:ext cx="18313" cy="40920"/>
            </a:xfrm>
            <a:prstGeom prst="rect">
              <a:avLst/>
            </a:prstGeom>
          </p:spPr>
        </p:pic>
        <p:pic>
          <p:nvPicPr>
            <p:cNvPr id="89" name="object 89"/>
            <p:cNvPicPr/>
            <p:nvPr/>
          </p:nvPicPr>
          <p:blipFill>
            <a:blip r:embed="rId50" cstate="print"/>
            <a:stretch>
              <a:fillRect/>
            </a:stretch>
          </p:blipFill>
          <p:spPr>
            <a:xfrm>
              <a:off x="12277287" y="5808666"/>
              <a:ext cx="6868" cy="13790"/>
            </a:xfrm>
            <a:prstGeom prst="rect">
              <a:avLst/>
            </a:prstGeom>
          </p:spPr>
        </p:pic>
        <p:pic>
          <p:nvPicPr>
            <p:cNvPr id="90" name="object 90"/>
            <p:cNvPicPr/>
            <p:nvPr/>
          </p:nvPicPr>
          <p:blipFill>
            <a:blip r:embed="rId51" cstate="screen">
              <a:extLst>
                <a:ext uri="{28A0092B-C50C-407E-A947-70E740481C1C}">
                  <a14:useLocalDpi xmlns:a14="http://schemas.microsoft.com/office/drawing/2010/main"/>
                </a:ext>
              </a:extLst>
            </a:blip>
            <a:stretch>
              <a:fillRect/>
            </a:stretch>
          </p:blipFill>
          <p:spPr>
            <a:xfrm>
              <a:off x="11964418" y="6129133"/>
              <a:ext cx="19527" cy="26366"/>
            </a:xfrm>
            <a:prstGeom prst="rect">
              <a:avLst/>
            </a:prstGeom>
          </p:spPr>
        </p:pic>
        <p:pic>
          <p:nvPicPr>
            <p:cNvPr id="91" name="object 91"/>
            <p:cNvPicPr/>
            <p:nvPr/>
          </p:nvPicPr>
          <p:blipFill>
            <a:blip r:embed="rId52" cstate="screen">
              <a:extLst>
                <a:ext uri="{28A0092B-C50C-407E-A947-70E740481C1C}">
                  <a14:useLocalDpi xmlns:a14="http://schemas.microsoft.com/office/drawing/2010/main"/>
                </a:ext>
              </a:extLst>
            </a:blip>
            <a:stretch>
              <a:fillRect/>
            </a:stretch>
          </p:blipFill>
          <p:spPr>
            <a:xfrm>
              <a:off x="12256383" y="5825418"/>
              <a:ext cx="20547" cy="28725"/>
            </a:xfrm>
            <a:prstGeom prst="rect">
              <a:avLst/>
            </a:prstGeom>
          </p:spPr>
        </p:pic>
        <p:pic>
          <p:nvPicPr>
            <p:cNvPr id="92" name="object 92"/>
            <p:cNvPicPr/>
            <p:nvPr/>
          </p:nvPicPr>
          <p:blipFill>
            <a:blip r:embed="rId53" cstate="print"/>
            <a:stretch>
              <a:fillRect/>
            </a:stretch>
          </p:blipFill>
          <p:spPr>
            <a:xfrm>
              <a:off x="12317304" y="5708351"/>
              <a:ext cx="5151" cy="9465"/>
            </a:xfrm>
            <a:prstGeom prst="rect">
              <a:avLst/>
            </a:prstGeom>
          </p:spPr>
        </p:pic>
        <p:pic>
          <p:nvPicPr>
            <p:cNvPr id="93" name="object 93"/>
            <p:cNvPicPr/>
            <p:nvPr/>
          </p:nvPicPr>
          <p:blipFill>
            <a:blip r:embed="rId54" cstate="screen">
              <a:extLst>
                <a:ext uri="{28A0092B-C50C-407E-A947-70E740481C1C}">
                  <a14:useLocalDpi xmlns:a14="http://schemas.microsoft.com/office/drawing/2010/main"/>
                </a:ext>
              </a:extLst>
            </a:blip>
            <a:stretch>
              <a:fillRect/>
            </a:stretch>
          </p:blipFill>
          <p:spPr>
            <a:xfrm>
              <a:off x="12013096" y="6060037"/>
              <a:ext cx="19334" cy="23671"/>
            </a:xfrm>
            <a:prstGeom prst="rect">
              <a:avLst/>
            </a:prstGeom>
          </p:spPr>
        </p:pic>
        <p:pic>
          <p:nvPicPr>
            <p:cNvPr id="94" name="object 94"/>
            <p:cNvPicPr/>
            <p:nvPr/>
          </p:nvPicPr>
          <p:blipFill>
            <a:blip r:embed="rId55" cstate="print"/>
            <a:stretch>
              <a:fillRect/>
            </a:stretch>
          </p:blipFill>
          <p:spPr>
            <a:xfrm>
              <a:off x="12306306" y="5727052"/>
              <a:ext cx="7505" cy="11184"/>
            </a:xfrm>
            <a:prstGeom prst="rect">
              <a:avLst/>
            </a:prstGeom>
          </p:spPr>
        </p:pic>
        <p:pic>
          <p:nvPicPr>
            <p:cNvPr id="95" name="object 95"/>
            <p:cNvPicPr/>
            <p:nvPr/>
          </p:nvPicPr>
          <p:blipFill>
            <a:blip r:embed="rId56" cstate="screen">
              <a:extLst>
                <a:ext uri="{28A0092B-C50C-407E-A947-70E740481C1C}">
                  <a14:useLocalDpi xmlns:a14="http://schemas.microsoft.com/office/drawing/2010/main"/>
                </a:ext>
              </a:extLst>
            </a:blip>
            <a:stretch>
              <a:fillRect/>
            </a:stretch>
          </p:blipFill>
          <p:spPr>
            <a:xfrm>
              <a:off x="8239312" y="3921651"/>
              <a:ext cx="198318" cy="207915"/>
            </a:xfrm>
            <a:prstGeom prst="rect">
              <a:avLst/>
            </a:prstGeom>
          </p:spPr>
        </p:pic>
        <p:pic>
          <p:nvPicPr>
            <p:cNvPr id="96" name="object 96"/>
            <p:cNvPicPr/>
            <p:nvPr/>
          </p:nvPicPr>
          <p:blipFill>
            <a:blip r:embed="rId57" cstate="screen">
              <a:extLst>
                <a:ext uri="{28A0092B-C50C-407E-A947-70E740481C1C}">
                  <a14:useLocalDpi xmlns:a14="http://schemas.microsoft.com/office/drawing/2010/main"/>
                </a:ext>
              </a:extLst>
            </a:blip>
            <a:stretch>
              <a:fillRect/>
            </a:stretch>
          </p:blipFill>
          <p:spPr>
            <a:xfrm>
              <a:off x="11925382" y="6208131"/>
              <a:ext cx="12486" cy="16998"/>
            </a:xfrm>
            <a:prstGeom prst="rect">
              <a:avLst/>
            </a:prstGeom>
          </p:spPr>
        </p:pic>
        <p:pic>
          <p:nvPicPr>
            <p:cNvPr id="97" name="object 97"/>
            <p:cNvPicPr/>
            <p:nvPr/>
          </p:nvPicPr>
          <p:blipFill>
            <a:blip r:embed="rId58" cstate="screen">
              <a:extLst>
                <a:ext uri="{28A0092B-C50C-407E-A947-70E740481C1C}">
                  <a14:useLocalDpi xmlns:a14="http://schemas.microsoft.com/office/drawing/2010/main"/>
                </a:ext>
              </a:extLst>
            </a:blip>
            <a:stretch>
              <a:fillRect/>
            </a:stretch>
          </p:blipFill>
          <p:spPr>
            <a:xfrm>
              <a:off x="11276660" y="5471928"/>
              <a:ext cx="64302" cy="96202"/>
            </a:xfrm>
            <a:prstGeom prst="rect">
              <a:avLst/>
            </a:prstGeom>
          </p:spPr>
        </p:pic>
        <p:pic>
          <p:nvPicPr>
            <p:cNvPr id="98" name="object 98"/>
            <p:cNvPicPr/>
            <p:nvPr/>
          </p:nvPicPr>
          <p:blipFill>
            <a:blip r:embed="rId59" cstate="print"/>
            <a:stretch>
              <a:fillRect/>
            </a:stretch>
          </p:blipFill>
          <p:spPr>
            <a:xfrm>
              <a:off x="12179379" y="6098200"/>
              <a:ext cx="4607" cy="2062"/>
            </a:xfrm>
            <a:prstGeom prst="rect">
              <a:avLst/>
            </a:prstGeom>
          </p:spPr>
        </p:pic>
        <p:pic>
          <p:nvPicPr>
            <p:cNvPr id="99" name="object 99"/>
            <p:cNvPicPr/>
            <p:nvPr/>
          </p:nvPicPr>
          <p:blipFill>
            <a:blip r:embed="rId60" cstate="print"/>
            <a:stretch>
              <a:fillRect/>
            </a:stretch>
          </p:blipFill>
          <p:spPr>
            <a:xfrm>
              <a:off x="12154699" y="6090253"/>
              <a:ext cx="19600" cy="7000"/>
            </a:xfrm>
            <a:prstGeom prst="rect">
              <a:avLst/>
            </a:prstGeom>
          </p:spPr>
        </p:pic>
        <p:pic>
          <p:nvPicPr>
            <p:cNvPr id="100" name="object 100"/>
            <p:cNvPicPr/>
            <p:nvPr/>
          </p:nvPicPr>
          <p:blipFill>
            <a:blip r:embed="rId61" cstate="screen">
              <a:extLst>
                <a:ext uri="{28A0092B-C50C-407E-A947-70E740481C1C}">
                  <a14:useLocalDpi xmlns:a14="http://schemas.microsoft.com/office/drawing/2010/main"/>
                </a:ext>
              </a:extLst>
            </a:blip>
            <a:stretch>
              <a:fillRect/>
            </a:stretch>
          </p:blipFill>
          <p:spPr>
            <a:xfrm>
              <a:off x="8766703" y="6323689"/>
              <a:ext cx="732637" cy="645865"/>
            </a:xfrm>
            <a:prstGeom prst="rect">
              <a:avLst/>
            </a:prstGeom>
          </p:spPr>
        </p:pic>
        <p:sp>
          <p:nvSpPr>
            <p:cNvPr id="101" name="object 101"/>
            <p:cNvSpPr/>
            <p:nvPr/>
          </p:nvSpPr>
          <p:spPr>
            <a:xfrm>
              <a:off x="7702007" y="5672843"/>
              <a:ext cx="2195195" cy="2542540"/>
            </a:xfrm>
            <a:custGeom>
              <a:avLst/>
              <a:gdLst/>
              <a:ahLst/>
              <a:cxnLst/>
              <a:rect l="l" t="t" r="r" b="b"/>
              <a:pathLst>
                <a:path w="2195195" h="2542540">
                  <a:moveTo>
                    <a:pt x="0" y="0"/>
                  </a:moveTo>
                  <a:lnTo>
                    <a:pt x="2194990" y="2542163"/>
                  </a:lnTo>
                </a:path>
              </a:pathLst>
            </a:custGeom>
            <a:ln w="41883">
              <a:solidFill>
                <a:srgbClr val="1F4223"/>
              </a:solidFill>
              <a:prstDash val="dot"/>
            </a:ln>
          </p:spPr>
          <p:txBody>
            <a:bodyPr wrap="square" lIns="0" tIns="0" rIns="0" bIns="0" rtlCol="0"/>
            <a:lstStyle/>
            <a:p>
              <a:endParaRPr/>
            </a:p>
          </p:txBody>
        </p:sp>
        <p:sp>
          <p:nvSpPr>
            <p:cNvPr id="102" name="object 102"/>
            <p:cNvSpPr/>
            <p:nvPr/>
          </p:nvSpPr>
          <p:spPr>
            <a:xfrm>
              <a:off x="7655092" y="5678059"/>
              <a:ext cx="2195195" cy="2542540"/>
            </a:xfrm>
            <a:custGeom>
              <a:avLst/>
              <a:gdLst/>
              <a:ahLst/>
              <a:cxnLst/>
              <a:rect l="l" t="t" r="r" b="b"/>
              <a:pathLst>
                <a:path w="2195195" h="2542540">
                  <a:moveTo>
                    <a:pt x="0" y="0"/>
                  </a:moveTo>
                  <a:lnTo>
                    <a:pt x="2194990" y="2542163"/>
                  </a:lnTo>
                </a:path>
              </a:pathLst>
            </a:custGeom>
            <a:ln w="41883">
              <a:solidFill>
                <a:srgbClr val="1F4223"/>
              </a:solidFill>
              <a:prstDash val="dot"/>
            </a:ln>
          </p:spPr>
          <p:txBody>
            <a:bodyPr wrap="square" lIns="0" tIns="0" rIns="0" bIns="0" rtlCol="0"/>
            <a:lstStyle/>
            <a:p>
              <a:endParaRPr/>
            </a:p>
          </p:txBody>
        </p:sp>
        <p:sp>
          <p:nvSpPr>
            <p:cNvPr id="103" name="object 103"/>
            <p:cNvSpPr/>
            <p:nvPr/>
          </p:nvSpPr>
          <p:spPr>
            <a:xfrm>
              <a:off x="13154957" y="3949539"/>
              <a:ext cx="635" cy="1270"/>
            </a:xfrm>
            <a:custGeom>
              <a:avLst/>
              <a:gdLst/>
              <a:ahLst/>
              <a:cxnLst/>
              <a:rect l="l" t="t" r="r" b="b"/>
              <a:pathLst>
                <a:path w="634" h="1270">
                  <a:moveTo>
                    <a:pt x="0" y="869"/>
                  </a:moveTo>
                  <a:lnTo>
                    <a:pt x="575" y="0"/>
                  </a:lnTo>
                </a:path>
              </a:pathLst>
            </a:custGeom>
            <a:ln w="41883">
              <a:solidFill>
                <a:srgbClr val="1F4223"/>
              </a:solidFill>
            </a:ln>
          </p:spPr>
          <p:txBody>
            <a:bodyPr wrap="square" lIns="0" tIns="0" rIns="0" bIns="0" rtlCol="0"/>
            <a:lstStyle/>
            <a:p>
              <a:endParaRPr/>
            </a:p>
          </p:txBody>
        </p:sp>
        <p:sp>
          <p:nvSpPr>
            <p:cNvPr id="104" name="object 104"/>
            <p:cNvSpPr/>
            <p:nvPr/>
          </p:nvSpPr>
          <p:spPr>
            <a:xfrm>
              <a:off x="13190564" y="2502655"/>
              <a:ext cx="923925" cy="1394460"/>
            </a:xfrm>
            <a:custGeom>
              <a:avLst/>
              <a:gdLst/>
              <a:ahLst/>
              <a:cxnLst/>
              <a:rect l="l" t="t" r="r" b="b"/>
              <a:pathLst>
                <a:path w="923925" h="1394460">
                  <a:moveTo>
                    <a:pt x="0" y="1394009"/>
                  </a:moveTo>
                  <a:lnTo>
                    <a:pt x="923615" y="0"/>
                  </a:lnTo>
                </a:path>
              </a:pathLst>
            </a:custGeom>
            <a:ln w="41883">
              <a:solidFill>
                <a:srgbClr val="1F4223"/>
              </a:solidFill>
              <a:prstDash val="dot"/>
            </a:ln>
          </p:spPr>
          <p:txBody>
            <a:bodyPr wrap="square" lIns="0" tIns="0" rIns="0" bIns="0" rtlCol="0"/>
            <a:lstStyle/>
            <a:p>
              <a:endParaRPr/>
            </a:p>
          </p:txBody>
        </p:sp>
        <p:sp>
          <p:nvSpPr>
            <p:cNvPr id="105" name="object 105"/>
            <p:cNvSpPr/>
            <p:nvPr/>
          </p:nvSpPr>
          <p:spPr>
            <a:xfrm>
              <a:off x="14131695" y="2475348"/>
              <a:ext cx="635" cy="1270"/>
            </a:xfrm>
            <a:custGeom>
              <a:avLst/>
              <a:gdLst/>
              <a:ahLst/>
              <a:cxnLst/>
              <a:rect l="l" t="t" r="r" b="b"/>
              <a:pathLst>
                <a:path w="634" h="1269">
                  <a:moveTo>
                    <a:pt x="0" y="869"/>
                  </a:moveTo>
                  <a:lnTo>
                    <a:pt x="575" y="0"/>
                  </a:lnTo>
                </a:path>
              </a:pathLst>
            </a:custGeom>
            <a:ln w="41883">
              <a:solidFill>
                <a:srgbClr val="1F4223"/>
              </a:solidFill>
            </a:ln>
          </p:spPr>
          <p:txBody>
            <a:bodyPr wrap="square" lIns="0" tIns="0" rIns="0" bIns="0" rtlCol="0"/>
            <a:lstStyle/>
            <a:p>
              <a:endParaRPr/>
            </a:p>
          </p:txBody>
        </p:sp>
        <p:sp>
          <p:nvSpPr>
            <p:cNvPr id="106" name="object 106"/>
            <p:cNvSpPr/>
            <p:nvPr/>
          </p:nvSpPr>
          <p:spPr>
            <a:xfrm>
              <a:off x="13381551" y="4248790"/>
              <a:ext cx="635" cy="1270"/>
            </a:xfrm>
            <a:custGeom>
              <a:avLst/>
              <a:gdLst/>
              <a:ahLst/>
              <a:cxnLst/>
              <a:rect l="l" t="t" r="r" b="b"/>
              <a:pathLst>
                <a:path w="634" h="1270">
                  <a:moveTo>
                    <a:pt x="0" y="869"/>
                  </a:moveTo>
                  <a:lnTo>
                    <a:pt x="575" y="0"/>
                  </a:lnTo>
                </a:path>
              </a:pathLst>
            </a:custGeom>
            <a:ln w="41883">
              <a:solidFill>
                <a:srgbClr val="1F4223"/>
              </a:solidFill>
            </a:ln>
          </p:spPr>
          <p:txBody>
            <a:bodyPr wrap="square" lIns="0" tIns="0" rIns="0" bIns="0" rtlCol="0"/>
            <a:lstStyle/>
            <a:p>
              <a:endParaRPr/>
            </a:p>
          </p:txBody>
        </p:sp>
        <p:sp>
          <p:nvSpPr>
            <p:cNvPr id="107" name="object 107"/>
            <p:cNvSpPr/>
            <p:nvPr/>
          </p:nvSpPr>
          <p:spPr>
            <a:xfrm>
              <a:off x="13416477" y="2818358"/>
              <a:ext cx="906144" cy="1378585"/>
            </a:xfrm>
            <a:custGeom>
              <a:avLst/>
              <a:gdLst/>
              <a:ahLst/>
              <a:cxnLst/>
              <a:rect l="l" t="t" r="r" b="b"/>
              <a:pathLst>
                <a:path w="906144" h="1378585">
                  <a:moveTo>
                    <a:pt x="0" y="1378156"/>
                  </a:moveTo>
                  <a:lnTo>
                    <a:pt x="905794" y="0"/>
                  </a:lnTo>
                </a:path>
              </a:pathLst>
            </a:custGeom>
            <a:ln w="41883">
              <a:solidFill>
                <a:srgbClr val="1F4223"/>
              </a:solidFill>
              <a:prstDash val="dot"/>
            </a:ln>
          </p:spPr>
          <p:txBody>
            <a:bodyPr wrap="square" lIns="0" tIns="0" rIns="0" bIns="0" rtlCol="0"/>
            <a:lstStyle/>
            <a:p>
              <a:endParaRPr/>
            </a:p>
          </p:txBody>
        </p:sp>
        <p:sp>
          <p:nvSpPr>
            <p:cNvPr id="108" name="object 108"/>
            <p:cNvSpPr/>
            <p:nvPr/>
          </p:nvSpPr>
          <p:spPr>
            <a:xfrm>
              <a:off x="14339447" y="2791337"/>
              <a:ext cx="635" cy="1270"/>
            </a:xfrm>
            <a:custGeom>
              <a:avLst/>
              <a:gdLst/>
              <a:ahLst/>
              <a:cxnLst/>
              <a:rect l="l" t="t" r="r" b="b"/>
              <a:pathLst>
                <a:path w="634" h="1269">
                  <a:moveTo>
                    <a:pt x="0" y="879"/>
                  </a:moveTo>
                  <a:lnTo>
                    <a:pt x="575" y="0"/>
                  </a:lnTo>
                </a:path>
              </a:pathLst>
            </a:custGeom>
            <a:ln w="41883">
              <a:solidFill>
                <a:srgbClr val="1F4223"/>
              </a:solidFill>
            </a:ln>
          </p:spPr>
          <p:txBody>
            <a:bodyPr wrap="square" lIns="0" tIns="0" rIns="0" bIns="0" rtlCol="0"/>
            <a:lstStyle/>
            <a:p>
              <a:endParaRPr/>
            </a:p>
          </p:txBody>
        </p:sp>
        <p:sp>
          <p:nvSpPr>
            <p:cNvPr id="109" name="object 109"/>
            <p:cNvSpPr/>
            <p:nvPr/>
          </p:nvSpPr>
          <p:spPr>
            <a:xfrm>
              <a:off x="13622752" y="4538132"/>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10" name="object 110"/>
            <p:cNvSpPr/>
            <p:nvPr/>
          </p:nvSpPr>
          <p:spPr>
            <a:xfrm>
              <a:off x="13658344" y="3159698"/>
              <a:ext cx="887094" cy="1326515"/>
            </a:xfrm>
            <a:custGeom>
              <a:avLst/>
              <a:gdLst/>
              <a:ahLst/>
              <a:cxnLst/>
              <a:rect l="l" t="t" r="r" b="b"/>
              <a:pathLst>
                <a:path w="887094" h="1326514">
                  <a:moveTo>
                    <a:pt x="0" y="1326085"/>
                  </a:moveTo>
                  <a:lnTo>
                    <a:pt x="886894" y="0"/>
                  </a:lnTo>
                </a:path>
              </a:pathLst>
            </a:custGeom>
            <a:ln w="41883">
              <a:solidFill>
                <a:srgbClr val="1F4223"/>
              </a:solidFill>
              <a:prstDash val="dot"/>
            </a:ln>
          </p:spPr>
          <p:txBody>
            <a:bodyPr wrap="square" lIns="0" tIns="0" rIns="0" bIns="0" rtlCol="0"/>
            <a:lstStyle/>
            <a:p>
              <a:endParaRPr/>
            </a:p>
          </p:txBody>
        </p:sp>
        <p:sp>
          <p:nvSpPr>
            <p:cNvPr id="111" name="object 111"/>
            <p:cNvSpPr/>
            <p:nvPr/>
          </p:nvSpPr>
          <p:spPr>
            <a:xfrm>
              <a:off x="14562740" y="3132654"/>
              <a:ext cx="635" cy="1270"/>
            </a:xfrm>
            <a:custGeom>
              <a:avLst/>
              <a:gdLst/>
              <a:ahLst/>
              <a:cxnLst/>
              <a:rect l="l" t="t" r="r" b="b"/>
              <a:pathLst>
                <a:path w="634" h="1269">
                  <a:moveTo>
                    <a:pt x="0" y="869"/>
                  </a:moveTo>
                  <a:lnTo>
                    <a:pt x="586" y="0"/>
                  </a:lnTo>
                </a:path>
              </a:pathLst>
            </a:custGeom>
            <a:ln w="41883">
              <a:solidFill>
                <a:srgbClr val="1F4223"/>
              </a:solidFill>
            </a:ln>
          </p:spPr>
          <p:txBody>
            <a:bodyPr wrap="square" lIns="0" tIns="0" rIns="0" bIns="0" rtlCol="0"/>
            <a:lstStyle/>
            <a:p>
              <a:endParaRPr/>
            </a:p>
          </p:txBody>
        </p:sp>
        <p:sp>
          <p:nvSpPr>
            <p:cNvPr id="112" name="object 112"/>
            <p:cNvSpPr/>
            <p:nvPr/>
          </p:nvSpPr>
          <p:spPr>
            <a:xfrm>
              <a:off x="13643916" y="4548114"/>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13" name="object 113"/>
            <p:cNvSpPr/>
            <p:nvPr/>
          </p:nvSpPr>
          <p:spPr>
            <a:xfrm>
              <a:off x="13679193" y="3177145"/>
              <a:ext cx="879475" cy="1319530"/>
            </a:xfrm>
            <a:custGeom>
              <a:avLst/>
              <a:gdLst/>
              <a:ahLst/>
              <a:cxnLst/>
              <a:rect l="l" t="t" r="r" b="b"/>
              <a:pathLst>
                <a:path w="879475" h="1319529">
                  <a:moveTo>
                    <a:pt x="0" y="1318902"/>
                  </a:moveTo>
                  <a:lnTo>
                    <a:pt x="878999" y="0"/>
                  </a:lnTo>
                </a:path>
              </a:pathLst>
            </a:custGeom>
            <a:ln w="41883">
              <a:solidFill>
                <a:srgbClr val="1F4223"/>
              </a:solidFill>
              <a:prstDash val="dot"/>
            </a:ln>
          </p:spPr>
          <p:txBody>
            <a:bodyPr wrap="square" lIns="0" tIns="0" rIns="0" bIns="0" rtlCol="0"/>
            <a:lstStyle/>
            <a:p>
              <a:endParaRPr/>
            </a:p>
          </p:txBody>
        </p:sp>
        <p:sp>
          <p:nvSpPr>
            <p:cNvPr id="114" name="object 114"/>
            <p:cNvSpPr/>
            <p:nvPr/>
          </p:nvSpPr>
          <p:spPr>
            <a:xfrm>
              <a:off x="14575538" y="3150245"/>
              <a:ext cx="635" cy="1270"/>
            </a:xfrm>
            <a:custGeom>
              <a:avLst/>
              <a:gdLst/>
              <a:ahLst/>
              <a:cxnLst/>
              <a:rect l="l" t="t" r="r" b="b"/>
              <a:pathLst>
                <a:path w="634" h="1269">
                  <a:moveTo>
                    <a:pt x="0" y="869"/>
                  </a:moveTo>
                  <a:lnTo>
                    <a:pt x="586" y="0"/>
                  </a:lnTo>
                </a:path>
              </a:pathLst>
            </a:custGeom>
            <a:ln w="41883">
              <a:solidFill>
                <a:srgbClr val="1F4223"/>
              </a:solidFill>
            </a:ln>
          </p:spPr>
          <p:txBody>
            <a:bodyPr wrap="square" lIns="0" tIns="0" rIns="0" bIns="0" rtlCol="0"/>
            <a:lstStyle/>
            <a:p>
              <a:endParaRPr/>
            </a:p>
          </p:txBody>
        </p:sp>
        <p:sp>
          <p:nvSpPr>
            <p:cNvPr id="115" name="object 115"/>
            <p:cNvSpPr/>
            <p:nvPr/>
          </p:nvSpPr>
          <p:spPr>
            <a:xfrm>
              <a:off x="13875521" y="4846051"/>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16" name="object 116"/>
            <p:cNvSpPr/>
            <p:nvPr/>
          </p:nvSpPr>
          <p:spPr>
            <a:xfrm>
              <a:off x="13910841" y="3507010"/>
              <a:ext cx="844550" cy="1286510"/>
            </a:xfrm>
            <a:custGeom>
              <a:avLst/>
              <a:gdLst/>
              <a:ahLst/>
              <a:cxnLst/>
              <a:rect l="l" t="t" r="r" b="b"/>
              <a:pathLst>
                <a:path w="844550" h="1286510">
                  <a:moveTo>
                    <a:pt x="0" y="1286117"/>
                  </a:moveTo>
                  <a:lnTo>
                    <a:pt x="844309" y="0"/>
                  </a:lnTo>
                </a:path>
              </a:pathLst>
            </a:custGeom>
            <a:ln w="41883">
              <a:solidFill>
                <a:srgbClr val="1F4223"/>
              </a:solidFill>
              <a:prstDash val="dot"/>
            </a:ln>
          </p:spPr>
          <p:txBody>
            <a:bodyPr wrap="square" lIns="0" tIns="0" rIns="0" bIns="0" rtlCol="0"/>
            <a:lstStyle/>
            <a:p>
              <a:endParaRPr/>
            </a:p>
          </p:txBody>
        </p:sp>
        <p:sp>
          <p:nvSpPr>
            <p:cNvPr id="117" name="object 117"/>
            <p:cNvSpPr/>
            <p:nvPr/>
          </p:nvSpPr>
          <p:spPr>
            <a:xfrm>
              <a:off x="14772517" y="3479674"/>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18" name="object 118"/>
            <p:cNvSpPr/>
            <p:nvPr/>
          </p:nvSpPr>
          <p:spPr>
            <a:xfrm>
              <a:off x="13897274" y="4865498"/>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19" name="object 119"/>
            <p:cNvSpPr/>
            <p:nvPr/>
          </p:nvSpPr>
          <p:spPr>
            <a:xfrm>
              <a:off x="13932478" y="3554535"/>
              <a:ext cx="841375" cy="1259205"/>
            </a:xfrm>
            <a:custGeom>
              <a:avLst/>
              <a:gdLst/>
              <a:ahLst/>
              <a:cxnLst/>
              <a:rect l="l" t="t" r="r" b="b"/>
              <a:pathLst>
                <a:path w="841375" h="1259204">
                  <a:moveTo>
                    <a:pt x="0" y="1259144"/>
                  </a:moveTo>
                  <a:lnTo>
                    <a:pt x="841272" y="0"/>
                  </a:lnTo>
                </a:path>
              </a:pathLst>
            </a:custGeom>
            <a:ln w="41883">
              <a:solidFill>
                <a:srgbClr val="1F4223"/>
              </a:solidFill>
              <a:prstDash val="dot"/>
            </a:ln>
          </p:spPr>
          <p:txBody>
            <a:bodyPr wrap="square" lIns="0" tIns="0" rIns="0" bIns="0" rtlCol="0"/>
            <a:lstStyle/>
            <a:p>
              <a:endParaRPr/>
            </a:p>
          </p:txBody>
        </p:sp>
        <p:sp>
          <p:nvSpPr>
            <p:cNvPr id="120" name="object 120"/>
            <p:cNvSpPr/>
            <p:nvPr/>
          </p:nvSpPr>
          <p:spPr>
            <a:xfrm>
              <a:off x="14791066" y="3527754"/>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21" name="object 121"/>
            <p:cNvSpPr/>
            <p:nvPr/>
          </p:nvSpPr>
          <p:spPr>
            <a:xfrm>
              <a:off x="13358632" y="4212004"/>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22" name="object 122"/>
            <p:cNvSpPr/>
            <p:nvPr/>
          </p:nvSpPr>
          <p:spPr>
            <a:xfrm>
              <a:off x="13393563" y="2781583"/>
              <a:ext cx="906144" cy="1378585"/>
            </a:xfrm>
            <a:custGeom>
              <a:avLst/>
              <a:gdLst/>
              <a:ahLst/>
              <a:cxnLst/>
              <a:rect l="l" t="t" r="r" b="b"/>
              <a:pathLst>
                <a:path w="906144" h="1378585">
                  <a:moveTo>
                    <a:pt x="0" y="1378156"/>
                  </a:moveTo>
                  <a:lnTo>
                    <a:pt x="905794" y="0"/>
                  </a:lnTo>
                </a:path>
              </a:pathLst>
            </a:custGeom>
            <a:ln w="41883">
              <a:solidFill>
                <a:srgbClr val="1F4223"/>
              </a:solidFill>
              <a:prstDash val="dot"/>
            </a:ln>
          </p:spPr>
          <p:txBody>
            <a:bodyPr wrap="square" lIns="0" tIns="0" rIns="0" bIns="0" rtlCol="0"/>
            <a:lstStyle/>
            <a:p>
              <a:endParaRPr/>
            </a:p>
          </p:txBody>
        </p:sp>
        <p:sp>
          <p:nvSpPr>
            <p:cNvPr id="123" name="object 123"/>
            <p:cNvSpPr/>
            <p:nvPr/>
          </p:nvSpPr>
          <p:spPr>
            <a:xfrm>
              <a:off x="14316531" y="2754563"/>
              <a:ext cx="635" cy="1270"/>
            </a:xfrm>
            <a:custGeom>
              <a:avLst/>
              <a:gdLst/>
              <a:ahLst/>
              <a:cxnLst/>
              <a:rect l="l" t="t" r="r" b="b"/>
              <a:pathLst>
                <a:path w="634" h="1269">
                  <a:moveTo>
                    <a:pt x="0" y="879"/>
                  </a:moveTo>
                  <a:lnTo>
                    <a:pt x="575" y="0"/>
                  </a:lnTo>
                </a:path>
              </a:pathLst>
            </a:custGeom>
            <a:ln w="41883">
              <a:solidFill>
                <a:srgbClr val="1F4223"/>
              </a:solidFill>
            </a:ln>
          </p:spPr>
          <p:txBody>
            <a:bodyPr wrap="square" lIns="0" tIns="0" rIns="0" bIns="0" rtlCol="0"/>
            <a:lstStyle/>
            <a:p>
              <a:endParaRPr/>
            </a:p>
          </p:txBody>
        </p:sp>
        <p:sp>
          <p:nvSpPr>
            <p:cNvPr id="124" name="object 124"/>
            <p:cNvSpPr/>
            <p:nvPr/>
          </p:nvSpPr>
          <p:spPr>
            <a:xfrm>
              <a:off x="10525920" y="4666097"/>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25" name="object 125"/>
            <p:cNvSpPr/>
            <p:nvPr/>
          </p:nvSpPr>
          <p:spPr>
            <a:xfrm>
              <a:off x="10319830" y="4543398"/>
              <a:ext cx="149225" cy="88900"/>
            </a:xfrm>
            <a:custGeom>
              <a:avLst/>
              <a:gdLst/>
              <a:ahLst/>
              <a:cxnLst/>
              <a:rect l="l" t="t" r="r" b="b"/>
              <a:pathLst>
                <a:path w="149225" h="88900">
                  <a:moveTo>
                    <a:pt x="148843" y="88615"/>
                  </a:moveTo>
                  <a:lnTo>
                    <a:pt x="0" y="0"/>
                  </a:lnTo>
                </a:path>
              </a:pathLst>
            </a:custGeom>
            <a:ln w="41883">
              <a:solidFill>
                <a:srgbClr val="1F4223"/>
              </a:solidFill>
              <a:prstDash val="dot"/>
            </a:ln>
          </p:spPr>
          <p:txBody>
            <a:bodyPr wrap="square" lIns="0" tIns="0" rIns="0" bIns="0" rtlCol="0"/>
            <a:lstStyle/>
            <a:p>
              <a:endParaRPr/>
            </a:p>
          </p:txBody>
        </p:sp>
        <p:sp>
          <p:nvSpPr>
            <p:cNvPr id="126" name="object 126"/>
            <p:cNvSpPr/>
            <p:nvPr/>
          </p:nvSpPr>
          <p:spPr>
            <a:xfrm>
              <a:off x="10290307" y="4525824"/>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27" name="object 127"/>
            <p:cNvSpPr/>
            <p:nvPr/>
          </p:nvSpPr>
          <p:spPr>
            <a:xfrm>
              <a:off x="12157829" y="5637660"/>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28" name="object 128"/>
            <p:cNvSpPr/>
            <p:nvPr/>
          </p:nvSpPr>
          <p:spPr>
            <a:xfrm>
              <a:off x="10629234" y="4730042"/>
              <a:ext cx="1475105" cy="875665"/>
            </a:xfrm>
            <a:custGeom>
              <a:avLst/>
              <a:gdLst/>
              <a:ahLst/>
              <a:cxnLst/>
              <a:rect l="l" t="t" r="r" b="b"/>
              <a:pathLst>
                <a:path w="1475104" h="875664">
                  <a:moveTo>
                    <a:pt x="1474771" y="875659"/>
                  </a:moveTo>
                  <a:lnTo>
                    <a:pt x="0" y="0"/>
                  </a:lnTo>
                </a:path>
              </a:pathLst>
            </a:custGeom>
            <a:ln w="41883">
              <a:solidFill>
                <a:srgbClr val="1F4223"/>
              </a:solidFill>
              <a:prstDash val="dot"/>
            </a:ln>
          </p:spPr>
          <p:txBody>
            <a:bodyPr wrap="square" lIns="0" tIns="0" rIns="0" bIns="0" rtlCol="0"/>
            <a:lstStyle/>
            <a:p>
              <a:endParaRPr/>
            </a:p>
          </p:txBody>
        </p:sp>
        <p:sp>
          <p:nvSpPr>
            <p:cNvPr id="129" name="object 129"/>
            <p:cNvSpPr/>
            <p:nvPr/>
          </p:nvSpPr>
          <p:spPr>
            <a:xfrm>
              <a:off x="10601424" y="4713523"/>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30" name="object 130"/>
            <p:cNvSpPr/>
            <p:nvPr/>
          </p:nvSpPr>
          <p:spPr>
            <a:xfrm>
              <a:off x="10500762" y="4696941"/>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31" name="object 131"/>
            <p:cNvSpPr/>
            <p:nvPr/>
          </p:nvSpPr>
          <p:spPr>
            <a:xfrm>
              <a:off x="10292396" y="4572893"/>
              <a:ext cx="150495" cy="90170"/>
            </a:xfrm>
            <a:custGeom>
              <a:avLst/>
              <a:gdLst/>
              <a:ahLst/>
              <a:cxnLst/>
              <a:rect l="l" t="t" r="r" b="b"/>
              <a:pathLst>
                <a:path w="150495" h="90170">
                  <a:moveTo>
                    <a:pt x="150487" y="89588"/>
                  </a:moveTo>
                  <a:lnTo>
                    <a:pt x="0" y="0"/>
                  </a:lnTo>
                </a:path>
              </a:pathLst>
            </a:custGeom>
            <a:ln w="41883">
              <a:solidFill>
                <a:srgbClr val="1F4223"/>
              </a:solidFill>
              <a:prstDash val="dot"/>
            </a:ln>
          </p:spPr>
          <p:txBody>
            <a:bodyPr wrap="square" lIns="0" tIns="0" rIns="0" bIns="0" rtlCol="0"/>
            <a:lstStyle/>
            <a:p>
              <a:endParaRPr/>
            </a:p>
          </p:txBody>
        </p:sp>
        <p:sp>
          <p:nvSpPr>
            <p:cNvPr id="132" name="object 132"/>
            <p:cNvSpPr/>
            <p:nvPr/>
          </p:nvSpPr>
          <p:spPr>
            <a:xfrm>
              <a:off x="10262555" y="4555124"/>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33" name="object 133"/>
            <p:cNvSpPr/>
            <p:nvPr/>
          </p:nvSpPr>
          <p:spPr>
            <a:xfrm>
              <a:off x="12137994" y="5671674"/>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34" name="object 134"/>
            <p:cNvSpPr/>
            <p:nvPr/>
          </p:nvSpPr>
          <p:spPr>
            <a:xfrm>
              <a:off x="10608650" y="4761169"/>
              <a:ext cx="1475740" cy="878840"/>
            </a:xfrm>
            <a:custGeom>
              <a:avLst/>
              <a:gdLst/>
              <a:ahLst/>
              <a:cxnLst/>
              <a:rect l="l" t="t" r="r" b="b"/>
              <a:pathLst>
                <a:path w="1475740" h="878839">
                  <a:moveTo>
                    <a:pt x="1475494" y="878444"/>
                  </a:moveTo>
                  <a:lnTo>
                    <a:pt x="0" y="0"/>
                  </a:lnTo>
                </a:path>
              </a:pathLst>
            </a:custGeom>
            <a:ln w="41883">
              <a:solidFill>
                <a:srgbClr val="1F4223"/>
              </a:solidFill>
              <a:prstDash val="dot"/>
            </a:ln>
          </p:spPr>
          <p:txBody>
            <a:bodyPr wrap="square" lIns="0" tIns="0" rIns="0" bIns="0" rtlCol="0"/>
            <a:lstStyle/>
            <a:p>
              <a:endParaRPr/>
            </a:p>
          </p:txBody>
        </p:sp>
        <p:sp>
          <p:nvSpPr>
            <p:cNvPr id="135" name="object 135"/>
            <p:cNvSpPr/>
            <p:nvPr/>
          </p:nvSpPr>
          <p:spPr>
            <a:xfrm>
              <a:off x="10580824" y="4744606"/>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36" name="object 136"/>
            <p:cNvSpPr/>
            <p:nvPr/>
          </p:nvSpPr>
          <p:spPr>
            <a:xfrm>
              <a:off x="10226504" y="5350089"/>
              <a:ext cx="1270" cy="635"/>
            </a:xfrm>
            <a:custGeom>
              <a:avLst/>
              <a:gdLst/>
              <a:ahLst/>
              <a:cxnLst/>
              <a:rect l="l" t="t" r="r" b="b"/>
              <a:pathLst>
                <a:path w="1270" h="635">
                  <a:moveTo>
                    <a:pt x="0" y="0"/>
                  </a:moveTo>
                  <a:lnTo>
                    <a:pt x="324" y="104"/>
                  </a:lnTo>
                  <a:lnTo>
                    <a:pt x="649" y="198"/>
                  </a:lnTo>
                  <a:lnTo>
                    <a:pt x="984" y="303"/>
                  </a:lnTo>
                </a:path>
              </a:pathLst>
            </a:custGeom>
            <a:ln w="41883">
              <a:solidFill>
                <a:srgbClr val="1F4223"/>
              </a:solidFill>
            </a:ln>
          </p:spPr>
          <p:txBody>
            <a:bodyPr wrap="square" lIns="0" tIns="0" rIns="0" bIns="0" rtlCol="0"/>
            <a:lstStyle/>
            <a:p>
              <a:endParaRPr/>
            </a:p>
          </p:txBody>
        </p:sp>
        <p:sp>
          <p:nvSpPr>
            <p:cNvPr id="137" name="object 137"/>
            <p:cNvSpPr/>
            <p:nvPr/>
          </p:nvSpPr>
          <p:spPr>
            <a:xfrm>
              <a:off x="10287203" y="5188774"/>
              <a:ext cx="567690" cy="173355"/>
            </a:xfrm>
            <a:custGeom>
              <a:avLst/>
              <a:gdLst/>
              <a:ahLst/>
              <a:cxnLst/>
              <a:rect l="l" t="t" r="r" b="b"/>
              <a:pathLst>
                <a:path w="567690" h="173354">
                  <a:moveTo>
                    <a:pt x="0" y="172078"/>
                  </a:moveTo>
                  <a:lnTo>
                    <a:pt x="69382" y="170933"/>
                  </a:lnTo>
                  <a:lnTo>
                    <a:pt x="112084" y="164882"/>
                  </a:lnTo>
                  <a:lnTo>
                    <a:pt x="160078" y="153932"/>
                  </a:lnTo>
                  <a:lnTo>
                    <a:pt x="204973" y="140678"/>
                  </a:lnTo>
                  <a:lnTo>
                    <a:pt x="253951" y="124408"/>
                  </a:lnTo>
                  <a:lnTo>
                    <a:pt x="305298" y="106001"/>
                  </a:lnTo>
                  <a:lnTo>
                    <a:pt x="357303" y="86337"/>
                  </a:lnTo>
                  <a:lnTo>
                    <a:pt x="408250" y="66299"/>
                  </a:lnTo>
                  <a:lnTo>
                    <a:pt x="456426" y="46765"/>
                  </a:lnTo>
                  <a:lnTo>
                    <a:pt x="500119" y="28617"/>
                  </a:lnTo>
                  <a:lnTo>
                    <a:pt x="537613" y="12735"/>
                  </a:lnTo>
                  <a:lnTo>
                    <a:pt x="567197" y="0"/>
                  </a:lnTo>
                </a:path>
              </a:pathLst>
            </a:custGeom>
            <a:ln w="41883">
              <a:solidFill>
                <a:srgbClr val="1F4223"/>
              </a:solidFill>
              <a:prstDash val="dot"/>
            </a:ln>
          </p:spPr>
          <p:txBody>
            <a:bodyPr wrap="square" lIns="0" tIns="0" rIns="0" bIns="0" rtlCol="0"/>
            <a:lstStyle/>
            <a:p>
              <a:endParaRPr/>
            </a:p>
          </p:txBody>
        </p:sp>
        <p:sp>
          <p:nvSpPr>
            <p:cNvPr id="138" name="object 138"/>
            <p:cNvSpPr/>
            <p:nvPr/>
          </p:nvSpPr>
          <p:spPr>
            <a:xfrm>
              <a:off x="10882263" y="5176154"/>
              <a:ext cx="1270" cy="635"/>
            </a:xfrm>
            <a:custGeom>
              <a:avLst/>
              <a:gdLst/>
              <a:ahLst/>
              <a:cxnLst/>
              <a:rect l="l" t="t" r="r" b="b"/>
              <a:pathLst>
                <a:path w="1270" h="635">
                  <a:moveTo>
                    <a:pt x="0" y="418"/>
                  </a:moveTo>
                  <a:lnTo>
                    <a:pt x="617" y="146"/>
                  </a:lnTo>
                  <a:lnTo>
                    <a:pt x="942" y="0"/>
                  </a:lnTo>
                </a:path>
              </a:pathLst>
            </a:custGeom>
            <a:ln w="41883">
              <a:solidFill>
                <a:srgbClr val="1F4223"/>
              </a:solidFill>
            </a:ln>
          </p:spPr>
          <p:txBody>
            <a:bodyPr wrap="square" lIns="0" tIns="0" rIns="0" bIns="0" rtlCol="0"/>
            <a:lstStyle/>
            <a:p>
              <a:endParaRPr/>
            </a:p>
          </p:txBody>
        </p:sp>
        <p:sp>
          <p:nvSpPr>
            <p:cNvPr id="139" name="object 139"/>
            <p:cNvSpPr/>
            <p:nvPr/>
          </p:nvSpPr>
          <p:spPr>
            <a:xfrm>
              <a:off x="10192816" y="5396849"/>
              <a:ext cx="1270" cy="635"/>
            </a:xfrm>
            <a:custGeom>
              <a:avLst/>
              <a:gdLst/>
              <a:ahLst/>
              <a:cxnLst/>
              <a:rect l="l" t="t" r="r" b="b"/>
              <a:pathLst>
                <a:path w="1270" h="635">
                  <a:moveTo>
                    <a:pt x="0" y="0"/>
                  </a:moveTo>
                  <a:lnTo>
                    <a:pt x="314" y="136"/>
                  </a:lnTo>
                  <a:lnTo>
                    <a:pt x="963" y="376"/>
                  </a:lnTo>
                </a:path>
              </a:pathLst>
            </a:custGeom>
            <a:ln w="41883">
              <a:solidFill>
                <a:srgbClr val="1F4223"/>
              </a:solidFill>
            </a:ln>
          </p:spPr>
          <p:txBody>
            <a:bodyPr wrap="square" lIns="0" tIns="0" rIns="0" bIns="0" rtlCol="0"/>
            <a:lstStyle/>
            <a:p>
              <a:endParaRPr/>
            </a:p>
          </p:txBody>
        </p:sp>
        <p:sp>
          <p:nvSpPr>
            <p:cNvPr id="140" name="object 140"/>
            <p:cNvSpPr/>
            <p:nvPr/>
          </p:nvSpPr>
          <p:spPr>
            <a:xfrm>
              <a:off x="10256700" y="5271410"/>
              <a:ext cx="543560" cy="140335"/>
            </a:xfrm>
            <a:custGeom>
              <a:avLst/>
              <a:gdLst/>
              <a:ahLst/>
              <a:cxnLst/>
              <a:rect l="l" t="t" r="r" b="b"/>
              <a:pathLst>
                <a:path w="543559" h="140335">
                  <a:moveTo>
                    <a:pt x="0" y="138048"/>
                  </a:moveTo>
                  <a:lnTo>
                    <a:pt x="33237" y="139744"/>
                  </a:lnTo>
                  <a:lnTo>
                    <a:pt x="73453" y="138804"/>
                  </a:lnTo>
                  <a:lnTo>
                    <a:pt x="120665" y="134193"/>
                  </a:lnTo>
                  <a:lnTo>
                    <a:pt x="174895" y="124875"/>
                  </a:lnTo>
                  <a:lnTo>
                    <a:pt x="225034" y="112972"/>
                  </a:lnTo>
                  <a:lnTo>
                    <a:pt x="277361" y="98085"/>
                  </a:lnTo>
                  <a:lnTo>
                    <a:pt x="330199" y="81177"/>
                  </a:lnTo>
                  <a:lnTo>
                    <a:pt x="381869" y="63211"/>
                  </a:lnTo>
                  <a:lnTo>
                    <a:pt x="430692" y="45148"/>
                  </a:lnTo>
                  <a:lnTo>
                    <a:pt x="474991" y="27950"/>
                  </a:lnTo>
                  <a:lnTo>
                    <a:pt x="513087" y="12580"/>
                  </a:lnTo>
                  <a:lnTo>
                    <a:pt x="543302" y="0"/>
                  </a:lnTo>
                </a:path>
              </a:pathLst>
            </a:custGeom>
            <a:ln w="41883">
              <a:solidFill>
                <a:srgbClr val="1F4223"/>
              </a:solidFill>
              <a:prstDash val="dot"/>
            </a:ln>
          </p:spPr>
          <p:txBody>
            <a:bodyPr wrap="square" lIns="0" tIns="0" rIns="0" bIns="0" rtlCol="0"/>
            <a:lstStyle/>
            <a:p>
              <a:endParaRPr/>
            </a:p>
          </p:txBody>
        </p:sp>
        <p:sp>
          <p:nvSpPr>
            <p:cNvPr id="141" name="object 141"/>
            <p:cNvSpPr/>
            <p:nvPr/>
          </p:nvSpPr>
          <p:spPr>
            <a:xfrm>
              <a:off x="10829535" y="5258298"/>
              <a:ext cx="1270" cy="635"/>
            </a:xfrm>
            <a:custGeom>
              <a:avLst/>
              <a:gdLst/>
              <a:ahLst/>
              <a:cxnLst/>
              <a:rect l="l" t="t" r="r" b="b"/>
              <a:pathLst>
                <a:path w="1270" h="635">
                  <a:moveTo>
                    <a:pt x="0" y="418"/>
                  </a:moveTo>
                  <a:lnTo>
                    <a:pt x="628" y="146"/>
                  </a:lnTo>
                  <a:lnTo>
                    <a:pt x="942" y="0"/>
                  </a:lnTo>
                </a:path>
              </a:pathLst>
            </a:custGeom>
            <a:ln w="41883">
              <a:solidFill>
                <a:srgbClr val="1F4223"/>
              </a:solidFill>
            </a:ln>
          </p:spPr>
          <p:txBody>
            <a:bodyPr wrap="square" lIns="0" tIns="0" rIns="0" bIns="0" rtlCol="0"/>
            <a:lstStyle/>
            <a:p>
              <a:endParaRPr/>
            </a:p>
          </p:txBody>
        </p:sp>
        <p:sp>
          <p:nvSpPr>
            <p:cNvPr id="142" name="object 142"/>
            <p:cNvSpPr/>
            <p:nvPr/>
          </p:nvSpPr>
          <p:spPr>
            <a:xfrm>
              <a:off x="10498656" y="4723833"/>
              <a:ext cx="635" cy="1270"/>
            </a:xfrm>
            <a:custGeom>
              <a:avLst/>
              <a:gdLst/>
              <a:ahLst/>
              <a:cxnLst/>
              <a:rect l="l" t="t" r="r" b="b"/>
              <a:pathLst>
                <a:path w="634" h="1270">
                  <a:moveTo>
                    <a:pt x="513" y="0"/>
                  </a:moveTo>
                  <a:lnTo>
                    <a:pt x="0" y="921"/>
                  </a:lnTo>
                </a:path>
              </a:pathLst>
            </a:custGeom>
            <a:ln w="41883">
              <a:solidFill>
                <a:srgbClr val="1F4223"/>
              </a:solidFill>
            </a:ln>
          </p:spPr>
          <p:txBody>
            <a:bodyPr wrap="square" lIns="0" tIns="0" rIns="0" bIns="0" rtlCol="0"/>
            <a:lstStyle/>
            <a:p>
              <a:endParaRPr/>
            </a:p>
          </p:txBody>
        </p:sp>
        <p:sp>
          <p:nvSpPr>
            <p:cNvPr id="143" name="object 143"/>
            <p:cNvSpPr/>
            <p:nvPr/>
          </p:nvSpPr>
          <p:spPr>
            <a:xfrm>
              <a:off x="10002121" y="4780469"/>
              <a:ext cx="466090" cy="836294"/>
            </a:xfrm>
            <a:custGeom>
              <a:avLst/>
              <a:gdLst/>
              <a:ahLst/>
              <a:cxnLst/>
              <a:rect l="l" t="t" r="r" b="b"/>
              <a:pathLst>
                <a:path w="466090" h="836295">
                  <a:moveTo>
                    <a:pt x="465504" y="0"/>
                  </a:moveTo>
                  <a:lnTo>
                    <a:pt x="0" y="835807"/>
                  </a:lnTo>
                </a:path>
              </a:pathLst>
            </a:custGeom>
            <a:ln w="41883">
              <a:solidFill>
                <a:srgbClr val="1F4223"/>
              </a:solidFill>
              <a:prstDash val="dot"/>
            </a:ln>
          </p:spPr>
          <p:txBody>
            <a:bodyPr wrap="square" lIns="0" tIns="0" rIns="0" bIns="0" rtlCol="0"/>
            <a:lstStyle/>
            <a:p>
              <a:endParaRPr/>
            </a:p>
          </p:txBody>
        </p:sp>
        <p:sp>
          <p:nvSpPr>
            <p:cNvPr id="144" name="object 144"/>
            <p:cNvSpPr/>
            <p:nvPr/>
          </p:nvSpPr>
          <p:spPr>
            <a:xfrm>
              <a:off x="9986095" y="5644135"/>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45" name="object 145"/>
            <p:cNvSpPr/>
            <p:nvPr/>
          </p:nvSpPr>
          <p:spPr>
            <a:xfrm>
              <a:off x="10617741" y="4510015"/>
              <a:ext cx="635" cy="1270"/>
            </a:xfrm>
            <a:custGeom>
              <a:avLst/>
              <a:gdLst/>
              <a:ahLst/>
              <a:cxnLst/>
              <a:rect l="l" t="t" r="r" b="b"/>
              <a:pathLst>
                <a:path w="634" h="1270">
                  <a:moveTo>
                    <a:pt x="513" y="0"/>
                  </a:moveTo>
                  <a:lnTo>
                    <a:pt x="0" y="921"/>
                  </a:lnTo>
                </a:path>
              </a:pathLst>
            </a:custGeom>
            <a:ln w="41883">
              <a:solidFill>
                <a:srgbClr val="1F4223"/>
              </a:solidFill>
            </a:ln>
          </p:spPr>
          <p:txBody>
            <a:bodyPr wrap="square" lIns="0" tIns="0" rIns="0" bIns="0" rtlCol="0"/>
            <a:lstStyle/>
            <a:p>
              <a:endParaRPr/>
            </a:p>
          </p:txBody>
        </p:sp>
        <p:sp>
          <p:nvSpPr>
            <p:cNvPr id="146" name="object 146"/>
            <p:cNvSpPr/>
            <p:nvPr/>
          </p:nvSpPr>
          <p:spPr>
            <a:xfrm>
              <a:off x="10562059" y="4576134"/>
              <a:ext cx="19685" cy="34925"/>
            </a:xfrm>
            <a:custGeom>
              <a:avLst/>
              <a:gdLst/>
              <a:ahLst/>
              <a:cxnLst/>
              <a:rect l="l" t="t" r="r" b="b"/>
              <a:pathLst>
                <a:path w="19684" h="34925">
                  <a:moveTo>
                    <a:pt x="19371" y="0"/>
                  </a:moveTo>
                  <a:lnTo>
                    <a:pt x="0" y="34773"/>
                  </a:lnTo>
                </a:path>
              </a:pathLst>
            </a:custGeom>
            <a:ln w="41883">
              <a:solidFill>
                <a:srgbClr val="1F4223"/>
              </a:solidFill>
              <a:prstDash val="dot"/>
            </a:ln>
          </p:spPr>
          <p:txBody>
            <a:bodyPr wrap="square" lIns="0" tIns="0" rIns="0" bIns="0" rtlCol="0"/>
            <a:lstStyle/>
            <a:p>
              <a:endParaRPr/>
            </a:p>
          </p:txBody>
        </p:sp>
        <p:sp>
          <p:nvSpPr>
            <p:cNvPr id="147" name="object 147"/>
            <p:cNvSpPr/>
            <p:nvPr/>
          </p:nvSpPr>
          <p:spPr>
            <a:xfrm>
              <a:off x="10543392" y="4643509"/>
              <a:ext cx="635" cy="1270"/>
            </a:xfrm>
            <a:custGeom>
              <a:avLst/>
              <a:gdLst/>
              <a:ahLst/>
              <a:cxnLst/>
              <a:rect l="l" t="t" r="r" b="b"/>
              <a:pathLst>
                <a:path w="634" h="1270">
                  <a:moveTo>
                    <a:pt x="513" y="0"/>
                  </a:moveTo>
                  <a:lnTo>
                    <a:pt x="0" y="921"/>
                  </a:lnTo>
                </a:path>
              </a:pathLst>
            </a:custGeom>
            <a:ln w="41883">
              <a:solidFill>
                <a:srgbClr val="1F4223"/>
              </a:solidFill>
            </a:ln>
          </p:spPr>
          <p:txBody>
            <a:bodyPr wrap="square" lIns="0" tIns="0" rIns="0" bIns="0" rtlCol="0"/>
            <a:lstStyle/>
            <a:p>
              <a:endParaRPr/>
            </a:p>
          </p:txBody>
        </p:sp>
        <p:sp>
          <p:nvSpPr>
            <p:cNvPr id="148" name="object 148"/>
            <p:cNvSpPr/>
            <p:nvPr/>
          </p:nvSpPr>
          <p:spPr>
            <a:xfrm>
              <a:off x="10177326" y="5419819"/>
              <a:ext cx="635" cy="1270"/>
            </a:xfrm>
            <a:custGeom>
              <a:avLst/>
              <a:gdLst/>
              <a:ahLst/>
              <a:cxnLst/>
              <a:rect l="l" t="t" r="r" b="b"/>
              <a:pathLst>
                <a:path w="634" h="1270">
                  <a:moveTo>
                    <a:pt x="502" y="0"/>
                  </a:moveTo>
                  <a:lnTo>
                    <a:pt x="0" y="921"/>
                  </a:lnTo>
                </a:path>
              </a:pathLst>
            </a:custGeom>
            <a:ln w="41883">
              <a:solidFill>
                <a:srgbClr val="1F4223"/>
              </a:solidFill>
            </a:ln>
          </p:spPr>
          <p:txBody>
            <a:bodyPr wrap="square" lIns="0" tIns="0" rIns="0" bIns="0" rtlCol="0"/>
            <a:lstStyle/>
            <a:p>
              <a:endParaRPr/>
            </a:p>
          </p:txBody>
        </p:sp>
        <p:sp>
          <p:nvSpPr>
            <p:cNvPr id="149" name="object 149"/>
            <p:cNvSpPr/>
            <p:nvPr/>
          </p:nvSpPr>
          <p:spPr>
            <a:xfrm>
              <a:off x="10061802" y="5479080"/>
              <a:ext cx="83820" cy="151765"/>
            </a:xfrm>
            <a:custGeom>
              <a:avLst/>
              <a:gdLst/>
              <a:ahLst/>
              <a:cxnLst/>
              <a:rect l="l" t="t" r="r" b="b"/>
              <a:pathLst>
                <a:path w="83820" h="151764">
                  <a:moveTo>
                    <a:pt x="83432" y="0"/>
                  </a:moveTo>
                  <a:lnTo>
                    <a:pt x="0" y="151691"/>
                  </a:lnTo>
                </a:path>
              </a:pathLst>
            </a:custGeom>
            <a:ln w="41883">
              <a:solidFill>
                <a:srgbClr val="1F4223"/>
              </a:solidFill>
              <a:prstDash val="dot"/>
            </a:ln>
          </p:spPr>
          <p:txBody>
            <a:bodyPr wrap="square" lIns="0" tIns="0" rIns="0" bIns="0" rtlCol="0"/>
            <a:lstStyle/>
            <a:p>
              <a:endParaRPr/>
            </a:p>
          </p:txBody>
        </p:sp>
        <p:sp>
          <p:nvSpPr>
            <p:cNvPr id="150" name="object 150"/>
            <p:cNvSpPr/>
            <p:nvPr/>
          </p:nvSpPr>
          <p:spPr>
            <a:xfrm>
              <a:off x="10045253" y="5659943"/>
              <a:ext cx="635" cy="1270"/>
            </a:xfrm>
            <a:custGeom>
              <a:avLst/>
              <a:gdLst/>
              <a:ahLst/>
              <a:cxnLst/>
              <a:rect l="l" t="t" r="r" b="b"/>
              <a:pathLst>
                <a:path w="634" h="1270">
                  <a:moveTo>
                    <a:pt x="502" y="0"/>
                  </a:moveTo>
                  <a:lnTo>
                    <a:pt x="0" y="921"/>
                  </a:lnTo>
                </a:path>
              </a:pathLst>
            </a:custGeom>
            <a:ln w="41883">
              <a:solidFill>
                <a:srgbClr val="1F4223"/>
              </a:solidFill>
            </a:ln>
          </p:spPr>
          <p:txBody>
            <a:bodyPr wrap="square" lIns="0" tIns="0" rIns="0" bIns="0" rtlCol="0"/>
            <a:lstStyle/>
            <a:p>
              <a:endParaRPr/>
            </a:p>
          </p:txBody>
        </p:sp>
        <p:sp>
          <p:nvSpPr>
            <p:cNvPr id="151" name="object 151"/>
            <p:cNvSpPr/>
            <p:nvPr/>
          </p:nvSpPr>
          <p:spPr>
            <a:xfrm>
              <a:off x="10558317" y="4741796"/>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52" name="object 152"/>
            <p:cNvSpPr/>
            <p:nvPr/>
          </p:nvSpPr>
          <p:spPr>
            <a:xfrm>
              <a:off x="10251993" y="4798646"/>
              <a:ext cx="275590" cy="492759"/>
            </a:xfrm>
            <a:custGeom>
              <a:avLst/>
              <a:gdLst/>
              <a:ahLst/>
              <a:cxnLst/>
              <a:rect l="l" t="t" r="r" b="b"/>
              <a:pathLst>
                <a:path w="275590" h="492760">
                  <a:moveTo>
                    <a:pt x="275070" y="0"/>
                  </a:moveTo>
                  <a:lnTo>
                    <a:pt x="0" y="492236"/>
                  </a:lnTo>
                </a:path>
              </a:pathLst>
            </a:custGeom>
            <a:ln w="41883">
              <a:solidFill>
                <a:srgbClr val="1F4223"/>
              </a:solidFill>
              <a:prstDash val="dot"/>
            </a:ln>
          </p:spPr>
          <p:txBody>
            <a:bodyPr wrap="square" lIns="0" tIns="0" rIns="0" bIns="0" rtlCol="0"/>
            <a:lstStyle/>
            <a:p>
              <a:endParaRPr/>
            </a:p>
          </p:txBody>
        </p:sp>
        <p:sp>
          <p:nvSpPr>
            <p:cNvPr id="153" name="object 153"/>
            <p:cNvSpPr/>
            <p:nvPr/>
          </p:nvSpPr>
          <p:spPr>
            <a:xfrm>
              <a:off x="10235856" y="5318846"/>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54" name="object 154"/>
            <p:cNvSpPr/>
            <p:nvPr/>
          </p:nvSpPr>
          <p:spPr>
            <a:xfrm>
              <a:off x="10668220" y="4544467"/>
              <a:ext cx="635" cy="1270"/>
            </a:xfrm>
            <a:custGeom>
              <a:avLst/>
              <a:gdLst/>
              <a:ahLst/>
              <a:cxnLst/>
              <a:rect l="l" t="t" r="r" b="b"/>
              <a:pathLst>
                <a:path w="634" h="1270">
                  <a:moveTo>
                    <a:pt x="513" y="0"/>
                  </a:moveTo>
                  <a:lnTo>
                    <a:pt x="0" y="921"/>
                  </a:lnTo>
                </a:path>
              </a:pathLst>
            </a:custGeom>
            <a:ln w="41883">
              <a:solidFill>
                <a:srgbClr val="1F4223"/>
              </a:solidFill>
            </a:ln>
          </p:spPr>
          <p:txBody>
            <a:bodyPr wrap="square" lIns="0" tIns="0" rIns="0" bIns="0" rtlCol="0"/>
            <a:lstStyle/>
            <a:p>
              <a:endParaRPr/>
            </a:p>
          </p:txBody>
        </p:sp>
        <p:sp>
          <p:nvSpPr>
            <p:cNvPr id="155" name="object 155"/>
            <p:cNvSpPr/>
            <p:nvPr/>
          </p:nvSpPr>
          <p:spPr>
            <a:xfrm>
              <a:off x="10597752" y="4594681"/>
              <a:ext cx="43180" cy="77470"/>
            </a:xfrm>
            <a:custGeom>
              <a:avLst/>
              <a:gdLst/>
              <a:ahLst/>
              <a:cxnLst/>
              <a:rect l="l" t="t" r="r" b="b"/>
              <a:pathLst>
                <a:path w="43179" h="77470">
                  <a:moveTo>
                    <a:pt x="43014" y="0"/>
                  </a:moveTo>
                  <a:lnTo>
                    <a:pt x="0" y="77233"/>
                  </a:lnTo>
                </a:path>
              </a:pathLst>
            </a:custGeom>
            <a:ln w="41883">
              <a:solidFill>
                <a:srgbClr val="1F4223"/>
              </a:solidFill>
              <a:prstDash val="dot"/>
            </a:ln>
          </p:spPr>
          <p:txBody>
            <a:bodyPr wrap="square" lIns="0" tIns="0" rIns="0" bIns="0" rtlCol="0"/>
            <a:lstStyle/>
            <a:p>
              <a:endParaRPr/>
            </a:p>
          </p:txBody>
        </p:sp>
        <p:sp>
          <p:nvSpPr>
            <p:cNvPr id="156" name="object 156"/>
            <p:cNvSpPr/>
            <p:nvPr/>
          </p:nvSpPr>
          <p:spPr>
            <a:xfrm>
              <a:off x="10583511" y="4696561"/>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57" name="object 157"/>
            <p:cNvSpPr/>
            <p:nvPr/>
          </p:nvSpPr>
          <p:spPr>
            <a:xfrm>
              <a:off x="9867084" y="5883443"/>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58" name="object 158"/>
            <p:cNvSpPr/>
            <p:nvPr/>
          </p:nvSpPr>
          <p:spPr>
            <a:xfrm>
              <a:off x="9052428" y="5675987"/>
              <a:ext cx="751840" cy="191770"/>
            </a:xfrm>
            <a:custGeom>
              <a:avLst/>
              <a:gdLst/>
              <a:ahLst/>
              <a:cxnLst/>
              <a:rect l="l" t="t" r="r" b="b"/>
              <a:pathLst>
                <a:path w="751840" h="191770">
                  <a:moveTo>
                    <a:pt x="751505" y="191376"/>
                  </a:moveTo>
                  <a:lnTo>
                    <a:pt x="0" y="0"/>
                  </a:lnTo>
                </a:path>
              </a:pathLst>
            </a:custGeom>
            <a:ln w="41883">
              <a:solidFill>
                <a:srgbClr val="1F4223"/>
              </a:solidFill>
              <a:prstDash val="dot"/>
            </a:ln>
          </p:spPr>
          <p:txBody>
            <a:bodyPr wrap="square" lIns="0" tIns="0" rIns="0" bIns="0" rtlCol="0"/>
            <a:lstStyle/>
            <a:p>
              <a:endParaRPr/>
            </a:p>
          </p:txBody>
        </p:sp>
        <p:sp>
          <p:nvSpPr>
            <p:cNvPr id="159" name="object 159"/>
            <p:cNvSpPr/>
            <p:nvPr/>
          </p:nvSpPr>
          <p:spPr>
            <a:xfrm>
              <a:off x="9019840" y="5667681"/>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0" name="object 160"/>
            <p:cNvSpPr/>
            <p:nvPr/>
          </p:nvSpPr>
          <p:spPr>
            <a:xfrm>
              <a:off x="9856400" y="5908703"/>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1" name="object 161"/>
            <p:cNvSpPr/>
            <p:nvPr/>
          </p:nvSpPr>
          <p:spPr>
            <a:xfrm>
              <a:off x="9041743" y="5701246"/>
              <a:ext cx="751840" cy="191770"/>
            </a:xfrm>
            <a:custGeom>
              <a:avLst/>
              <a:gdLst/>
              <a:ahLst/>
              <a:cxnLst/>
              <a:rect l="l" t="t" r="r" b="b"/>
              <a:pathLst>
                <a:path w="751840" h="191770">
                  <a:moveTo>
                    <a:pt x="751505" y="191376"/>
                  </a:moveTo>
                  <a:lnTo>
                    <a:pt x="0" y="0"/>
                  </a:lnTo>
                </a:path>
              </a:pathLst>
            </a:custGeom>
            <a:ln w="41883">
              <a:solidFill>
                <a:srgbClr val="1F4223"/>
              </a:solidFill>
              <a:prstDash val="dot"/>
            </a:ln>
          </p:spPr>
          <p:txBody>
            <a:bodyPr wrap="square" lIns="0" tIns="0" rIns="0" bIns="0" rtlCol="0"/>
            <a:lstStyle/>
            <a:p>
              <a:endParaRPr/>
            </a:p>
          </p:txBody>
        </p:sp>
        <p:sp>
          <p:nvSpPr>
            <p:cNvPr id="162" name="object 162"/>
            <p:cNvSpPr/>
            <p:nvPr/>
          </p:nvSpPr>
          <p:spPr>
            <a:xfrm>
              <a:off x="9009155" y="5692941"/>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3" name="object 163"/>
            <p:cNvSpPr/>
            <p:nvPr/>
          </p:nvSpPr>
          <p:spPr>
            <a:xfrm>
              <a:off x="11245672" y="6234515"/>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4" name="object 164"/>
            <p:cNvSpPr/>
            <p:nvPr/>
          </p:nvSpPr>
          <p:spPr>
            <a:xfrm>
              <a:off x="9941905" y="5902495"/>
              <a:ext cx="1242695" cy="316865"/>
            </a:xfrm>
            <a:custGeom>
              <a:avLst/>
              <a:gdLst/>
              <a:ahLst/>
              <a:cxnLst/>
              <a:rect l="l" t="t" r="r" b="b"/>
              <a:pathLst>
                <a:path w="1242695" h="316864">
                  <a:moveTo>
                    <a:pt x="1242171" y="316335"/>
                  </a:moveTo>
                  <a:lnTo>
                    <a:pt x="0" y="0"/>
                  </a:lnTo>
                </a:path>
              </a:pathLst>
            </a:custGeom>
            <a:ln w="41883">
              <a:solidFill>
                <a:srgbClr val="1F4223"/>
              </a:solidFill>
              <a:prstDash val="dot"/>
            </a:ln>
          </p:spPr>
          <p:txBody>
            <a:bodyPr wrap="square" lIns="0" tIns="0" rIns="0" bIns="0" rtlCol="0"/>
            <a:lstStyle/>
            <a:p>
              <a:endParaRPr/>
            </a:p>
          </p:txBody>
        </p:sp>
        <p:sp>
          <p:nvSpPr>
            <p:cNvPr id="165" name="object 165"/>
            <p:cNvSpPr/>
            <p:nvPr/>
          </p:nvSpPr>
          <p:spPr>
            <a:xfrm>
              <a:off x="9910090" y="5894394"/>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6" name="object 166"/>
            <p:cNvSpPr/>
            <p:nvPr/>
          </p:nvSpPr>
          <p:spPr>
            <a:xfrm>
              <a:off x="9957092" y="5639031"/>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67" name="object 167"/>
            <p:cNvSpPr/>
            <p:nvPr/>
          </p:nvSpPr>
          <p:spPr>
            <a:xfrm>
              <a:off x="9482968" y="5519163"/>
              <a:ext cx="413384" cy="104775"/>
            </a:xfrm>
            <a:custGeom>
              <a:avLst/>
              <a:gdLst/>
              <a:ahLst/>
              <a:cxnLst/>
              <a:rect l="l" t="t" r="r" b="b"/>
              <a:pathLst>
                <a:path w="413384" h="104775">
                  <a:moveTo>
                    <a:pt x="412814" y="104363"/>
                  </a:moveTo>
                  <a:lnTo>
                    <a:pt x="0" y="0"/>
                  </a:lnTo>
                </a:path>
              </a:pathLst>
            </a:custGeom>
            <a:ln w="41883">
              <a:solidFill>
                <a:srgbClr val="1F4223"/>
              </a:solidFill>
              <a:prstDash val="dot"/>
            </a:ln>
          </p:spPr>
          <p:txBody>
            <a:bodyPr wrap="square" lIns="0" tIns="0" rIns="0" bIns="0" rtlCol="0"/>
            <a:lstStyle/>
            <a:p>
              <a:endParaRPr/>
            </a:p>
          </p:txBody>
        </p:sp>
        <p:sp>
          <p:nvSpPr>
            <p:cNvPr id="168" name="object 168"/>
            <p:cNvSpPr/>
            <p:nvPr/>
          </p:nvSpPr>
          <p:spPr>
            <a:xfrm>
              <a:off x="9451297" y="5511149"/>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9" name="object 169"/>
            <p:cNvSpPr/>
            <p:nvPr/>
          </p:nvSpPr>
          <p:spPr>
            <a:xfrm>
              <a:off x="11846280" y="6121059"/>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70" name="object 170"/>
            <p:cNvSpPr/>
            <p:nvPr/>
          </p:nvSpPr>
          <p:spPr>
            <a:xfrm>
              <a:off x="10103108" y="5677142"/>
              <a:ext cx="1682114" cy="428625"/>
            </a:xfrm>
            <a:custGeom>
              <a:avLst/>
              <a:gdLst/>
              <a:ahLst/>
              <a:cxnLst/>
              <a:rect l="l" t="t" r="r" b="b"/>
              <a:pathLst>
                <a:path w="1682115" h="428625">
                  <a:moveTo>
                    <a:pt x="1681791" y="428290"/>
                  </a:moveTo>
                  <a:lnTo>
                    <a:pt x="0" y="0"/>
                  </a:lnTo>
                </a:path>
              </a:pathLst>
            </a:custGeom>
            <a:ln w="41883">
              <a:solidFill>
                <a:srgbClr val="1F4223"/>
              </a:solidFill>
              <a:prstDash val="dot"/>
            </a:ln>
          </p:spPr>
          <p:txBody>
            <a:bodyPr wrap="square" lIns="0" tIns="0" rIns="0" bIns="0" rtlCol="0"/>
            <a:lstStyle/>
            <a:p>
              <a:endParaRPr/>
            </a:p>
          </p:txBody>
        </p:sp>
        <p:sp>
          <p:nvSpPr>
            <p:cNvPr id="171" name="object 171"/>
            <p:cNvSpPr/>
            <p:nvPr/>
          </p:nvSpPr>
          <p:spPr>
            <a:xfrm>
              <a:off x="10071409" y="5669069"/>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72" name="object 172"/>
            <p:cNvSpPr/>
            <p:nvPr/>
          </p:nvSpPr>
          <p:spPr>
            <a:xfrm>
              <a:off x="12428109" y="6535634"/>
              <a:ext cx="1270" cy="635"/>
            </a:xfrm>
            <a:custGeom>
              <a:avLst/>
              <a:gdLst/>
              <a:ahLst/>
              <a:cxnLst/>
              <a:rect l="l" t="t" r="r" b="b"/>
              <a:pathLst>
                <a:path w="1270" h="634">
                  <a:moveTo>
                    <a:pt x="1015" y="261"/>
                  </a:moveTo>
                  <a:lnTo>
                    <a:pt x="0" y="0"/>
                  </a:lnTo>
                </a:path>
              </a:pathLst>
            </a:custGeom>
            <a:ln w="41883">
              <a:solidFill>
                <a:srgbClr val="1F4223"/>
              </a:solidFill>
            </a:ln>
          </p:spPr>
          <p:txBody>
            <a:bodyPr wrap="square" lIns="0" tIns="0" rIns="0" bIns="0" rtlCol="0"/>
            <a:lstStyle/>
            <a:p>
              <a:endParaRPr/>
            </a:p>
          </p:txBody>
        </p:sp>
        <p:sp>
          <p:nvSpPr>
            <p:cNvPr id="173" name="object 173"/>
            <p:cNvSpPr/>
            <p:nvPr/>
          </p:nvSpPr>
          <p:spPr>
            <a:xfrm>
              <a:off x="11788189" y="6372683"/>
              <a:ext cx="581025" cy="147955"/>
            </a:xfrm>
            <a:custGeom>
              <a:avLst/>
              <a:gdLst/>
              <a:ahLst/>
              <a:cxnLst/>
              <a:rect l="l" t="t" r="r" b="b"/>
              <a:pathLst>
                <a:path w="581025" h="147954">
                  <a:moveTo>
                    <a:pt x="580851" y="147911"/>
                  </a:moveTo>
                  <a:lnTo>
                    <a:pt x="0" y="0"/>
                  </a:lnTo>
                </a:path>
              </a:pathLst>
            </a:custGeom>
            <a:ln w="41883">
              <a:solidFill>
                <a:srgbClr val="1F4223"/>
              </a:solidFill>
              <a:prstDash val="dot"/>
            </a:ln>
          </p:spPr>
          <p:txBody>
            <a:bodyPr wrap="square" lIns="0" tIns="0" rIns="0" bIns="0" rtlCol="0"/>
            <a:lstStyle/>
            <a:p>
              <a:endParaRPr/>
            </a:p>
          </p:txBody>
        </p:sp>
        <p:sp>
          <p:nvSpPr>
            <p:cNvPr id="174" name="object 174"/>
            <p:cNvSpPr/>
            <p:nvPr/>
          </p:nvSpPr>
          <p:spPr>
            <a:xfrm>
              <a:off x="11757642" y="6364894"/>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75" name="object 175"/>
            <p:cNvSpPr/>
            <p:nvPr/>
          </p:nvSpPr>
          <p:spPr>
            <a:xfrm>
              <a:off x="12999606" y="6699115"/>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76" name="object 176"/>
            <p:cNvSpPr/>
            <p:nvPr/>
          </p:nvSpPr>
          <p:spPr>
            <a:xfrm>
              <a:off x="12512301" y="6558992"/>
              <a:ext cx="424815" cy="122555"/>
            </a:xfrm>
            <a:custGeom>
              <a:avLst/>
              <a:gdLst/>
              <a:ahLst/>
              <a:cxnLst/>
              <a:rect l="l" t="t" r="r" b="b"/>
              <a:pathLst>
                <a:path w="424815" h="122554">
                  <a:moveTo>
                    <a:pt x="424290" y="122006"/>
                  </a:moveTo>
                  <a:lnTo>
                    <a:pt x="0" y="0"/>
                  </a:lnTo>
                </a:path>
              </a:pathLst>
            </a:custGeom>
            <a:ln w="41883">
              <a:solidFill>
                <a:srgbClr val="1F4223"/>
              </a:solidFill>
              <a:prstDash val="dot"/>
            </a:ln>
          </p:spPr>
          <p:txBody>
            <a:bodyPr wrap="square" lIns="0" tIns="0" rIns="0" bIns="0" rtlCol="0"/>
            <a:lstStyle/>
            <a:p>
              <a:endParaRPr/>
            </a:p>
          </p:txBody>
        </p:sp>
        <p:sp>
          <p:nvSpPr>
            <p:cNvPr id="177" name="object 177"/>
            <p:cNvSpPr/>
            <p:nvPr/>
          </p:nvSpPr>
          <p:spPr>
            <a:xfrm>
              <a:off x="12479797" y="6549635"/>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78" name="object 178"/>
            <p:cNvSpPr/>
            <p:nvPr/>
          </p:nvSpPr>
          <p:spPr>
            <a:xfrm>
              <a:off x="11217553" y="6254326"/>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79" name="object 179"/>
            <p:cNvSpPr/>
            <p:nvPr/>
          </p:nvSpPr>
          <p:spPr>
            <a:xfrm>
              <a:off x="9929844" y="5928563"/>
              <a:ext cx="1227455" cy="310515"/>
            </a:xfrm>
            <a:custGeom>
              <a:avLst/>
              <a:gdLst/>
              <a:ahLst/>
              <a:cxnLst/>
              <a:rect l="l" t="t" r="r" b="b"/>
              <a:pathLst>
                <a:path w="1227454" h="310514">
                  <a:moveTo>
                    <a:pt x="1226873" y="310367"/>
                  </a:moveTo>
                  <a:lnTo>
                    <a:pt x="0" y="0"/>
                  </a:lnTo>
                </a:path>
              </a:pathLst>
            </a:custGeom>
            <a:ln w="41883">
              <a:solidFill>
                <a:srgbClr val="1F4223"/>
              </a:solidFill>
              <a:prstDash val="dot"/>
            </a:ln>
          </p:spPr>
          <p:txBody>
            <a:bodyPr wrap="square" lIns="0" tIns="0" rIns="0" bIns="0" rtlCol="0"/>
            <a:lstStyle/>
            <a:p>
              <a:endParaRPr/>
            </a:p>
          </p:txBody>
        </p:sp>
        <p:sp>
          <p:nvSpPr>
            <p:cNvPr id="180" name="object 180"/>
            <p:cNvSpPr/>
            <p:nvPr/>
          </p:nvSpPr>
          <p:spPr>
            <a:xfrm>
              <a:off x="9898416" y="5920616"/>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81" name="object 181"/>
            <p:cNvSpPr/>
            <p:nvPr/>
          </p:nvSpPr>
          <p:spPr>
            <a:xfrm>
              <a:off x="11704989" y="6380672"/>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82" name="object 182"/>
            <p:cNvSpPr/>
            <p:nvPr/>
          </p:nvSpPr>
          <p:spPr>
            <a:xfrm>
              <a:off x="11320024" y="6282643"/>
              <a:ext cx="327660" cy="83820"/>
            </a:xfrm>
            <a:custGeom>
              <a:avLst/>
              <a:gdLst/>
              <a:ahLst/>
              <a:cxnLst/>
              <a:rect l="l" t="t" r="r" b="b"/>
              <a:pathLst>
                <a:path w="327659" h="83820">
                  <a:moveTo>
                    <a:pt x="327508" y="83400"/>
                  </a:moveTo>
                  <a:lnTo>
                    <a:pt x="0" y="0"/>
                  </a:lnTo>
                </a:path>
              </a:pathLst>
            </a:custGeom>
            <a:ln w="41883">
              <a:solidFill>
                <a:srgbClr val="1F4223"/>
              </a:solidFill>
              <a:prstDash val="dot"/>
            </a:ln>
          </p:spPr>
          <p:txBody>
            <a:bodyPr wrap="square" lIns="0" tIns="0" rIns="0" bIns="0" rtlCol="0"/>
            <a:lstStyle/>
            <a:p>
              <a:endParaRPr/>
            </a:p>
          </p:txBody>
        </p:sp>
        <p:sp>
          <p:nvSpPr>
            <p:cNvPr id="183" name="object 183"/>
            <p:cNvSpPr/>
            <p:nvPr/>
          </p:nvSpPr>
          <p:spPr>
            <a:xfrm>
              <a:off x="11290286" y="6275064"/>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84" name="object 184"/>
            <p:cNvSpPr/>
            <p:nvPr/>
          </p:nvSpPr>
          <p:spPr>
            <a:xfrm>
              <a:off x="12426841" y="6564561"/>
              <a:ext cx="1270" cy="635"/>
            </a:xfrm>
            <a:custGeom>
              <a:avLst/>
              <a:gdLst/>
              <a:ahLst/>
              <a:cxnLst/>
              <a:rect l="l" t="t" r="r" b="b"/>
              <a:pathLst>
                <a:path w="1270" h="634">
                  <a:moveTo>
                    <a:pt x="1015" y="251"/>
                  </a:moveTo>
                  <a:lnTo>
                    <a:pt x="0" y="0"/>
                  </a:lnTo>
                </a:path>
              </a:pathLst>
            </a:custGeom>
            <a:ln w="41883">
              <a:solidFill>
                <a:srgbClr val="1F4223"/>
              </a:solidFill>
            </a:ln>
          </p:spPr>
          <p:txBody>
            <a:bodyPr wrap="square" lIns="0" tIns="0" rIns="0" bIns="0" rtlCol="0"/>
            <a:lstStyle/>
            <a:p>
              <a:endParaRPr/>
            </a:p>
          </p:txBody>
        </p:sp>
        <p:sp>
          <p:nvSpPr>
            <p:cNvPr id="185" name="object 185"/>
            <p:cNvSpPr/>
            <p:nvPr/>
          </p:nvSpPr>
          <p:spPr>
            <a:xfrm>
              <a:off x="11778442" y="6401614"/>
              <a:ext cx="588645" cy="147955"/>
            </a:xfrm>
            <a:custGeom>
              <a:avLst/>
              <a:gdLst/>
              <a:ahLst/>
              <a:cxnLst/>
              <a:rect l="l" t="t" r="r" b="b"/>
              <a:pathLst>
                <a:path w="588645" h="147954">
                  <a:moveTo>
                    <a:pt x="588547" y="147901"/>
                  </a:moveTo>
                  <a:lnTo>
                    <a:pt x="0" y="0"/>
                  </a:lnTo>
                </a:path>
              </a:pathLst>
            </a:custGeom>
            <a:ln w="41883">
              <a:solidFill>
                <a:srgbClr val="1F4223"/>
              </a:solidFill>
              <a:prstDash val="dot"/>
            </a:ln>
          </p:spPr>
          <p:txBody>
            <a:bodyPr wrap="square" lIns="0" tIns="0" rIns="0" bIns="0" rtlCol="0"/>
            <a:lstStyle/>
            <a:p>
              <a:endParaRPr/>
            </a:p>
          </p:txBody>
        </p:sp>
        <p:sp>
          <p:nvSpPr>
            <p:cNvPr id="186" name="object 186"/>
            <p:cNvSpPr/>
            <p:nvPr/>
          </p:nvSpPr>
          <p:spPr>
            <a:xfrm>
              <a:off x="11747503" y="6393840"/>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87" name="object 187"/>
            <p:cNvSpPr/>
            <p:nvPr/>
          </p:nvSpPr>
          <p:spPr>
            <a:xfrm>
              <a:off x="12987931" y="6725329"/>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88" name="object 188"/>
            <p:cNvSpPr/>
            <p:nvPr/>
          </p:nvSpPr>
          <p:spPr>
            <a:xfrm>
              <a:off x="12495550" y="6583739"/>
              <a:ext cx="429259" cy="123825"/>
            </a:xfrm>
            <a:custGeom>
              <a:avLst/>
              <a:gdLst/>
              <a:ahLst/>
              <a:cxnLst/>
              <a:rect l="l" t="t" r="r" b="b"/>
              <a:pathLst>
                <a:path w="429259" h="123825">
                  <a:moveTo>
                    <a:pt x="428709" y="123284"/>
                  </a:moveTo>
                  <a:lnTo>
                    <a:pt x="0" y="0"/>
                  </a:lnTo>
                </a:path>
              </a:pathLst>
            </a:custGeom>
            <a:ln w="41883">
              <a:solidFill>
                <a:srgbClr val="1F4223"/>
              </a:solidFill>
              <a:prstDash val="dot"/>
            </a:ln>
          </p:spPr>
          <p:txBody>
            <a:bodyPr wrap="square" lIns="0" tIns="0" rIns="0" bIns="0" rtlCol="0"/>
            <a:lstStyle/>
            <a:p>
              <a:endParaRPr/>
            </a:p>
          </p:txBody>
        </p:sp>
        <p:sp>
          <p:nvSpPr>
            <p:cNvPr id="189" name="object 189"/>
            <p:cNvSpPr/>
            <p:nvPr/>
          </p:nvSpPr>
          <p:spPr>
            <a:xfrm>
              <a:off x="12462709" y="6574293"/>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90" name="object 190"/>
            <p:cNvSpPr/>
            <p:nvPr/>
          </p:nvSpPr>
          <p:spPr>
            <a:xfrm>
              <a:off x="11717557" y="6354685"/>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91" name="object 191"/>
            <p:cNvSpPr/>
            <p:nvPr/>
          </p:nvSpPr>
          <p:spPr>
            <a:xfrm>
              <a:off x="11330413" y="6256103"/>
              <a:ext cx="329565" cy="84455"/>
            </a:xfrm>
            <a:custGeom>
              <a:avLst/>
              <a:gdLst/>
              <a:ahLst/>
              <a:cxnLst/>
              <a:rect l="l" t="t" r="r" b="b"/>
              <a:pathLst>
                <a:path w="329565" h="84454">
                  <a:moveTo>
                    <a:pt x="329361" y="83871"/>
                  </a:moveTo>
                  <a:lnTo>
                    <a:pt x="0" y="0"/>
                  </a:lnTo>
                </a:path>
              </a:pathLst>
            </a:custGeom>
            <a:ln w="41883">
              <a:solidFill>
                <a:srgbClr val="1F4223"/>
              </a:solidFill>
              <a:prstDash val="dot"/>
            </a:ln>
          </p:spPr>
          <p:txBody>
            <a:bodyPr wrap="square" lIns="0" tIns="0" rIns="0" bIns="0" rtlCol="0"/>
            <a:lstStyle/>
            <a:p>
              <a:endParaRPr/>
            </a:p>
          </p:txBody>
        </p:sp>
        <p:sp>
          <p:nvSpPr>
            <p:cNvPr id="192" name="object 192"/>
            <p:cNvSpPr/>
            <p:nvPr/>
          </p:nvSpPr>
          <p:spPr>
            <a:xfrm>
              <a:off x="11300506" y="6248478"/>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93" name="object 193"/>
            <p:cNvSpPr/>
            <p:nvPr/>
          </p:nvSpPr>
          <p:spPr>
            <a:xfrm>
              <a:off x="11755756" y="7324702"/>
              <a:ext cx="635" cy="1270"/>
            </a:xfrm>
            <a:custGeom>
              <a:avLst/>
              <a:gdLst/>
              <a:ahLst/>
              <a:cxnLst/>
              <a:rect l="l" t="t" r="r" b="b"/>
              <a:pathLst>
                <a:path w="634" h="1270">
                  <a:moveTo>
                    <a:pt x="0" y="1026"/>
                  </a:moveTo>
                  <a:lnTo>
                    <a:pt x="41" y="680"/>
                  </a:lnTo>
                  <a:lnTo>
                    <a:pt x="94" y="345"/>
                  </a:lnTo>
                  <a:lnTo>
                    <a:pt x="146" y="0"/>
                  </a:lnTo>
                </a:path>
              </a:pathLst>
            </a:custGeom>
            <a:ln w="41883">
              <a:solidFill>
                <a:srgbClr val="1F4223"/>
              </a:solidFill>
            </a:ln>
          </p:spPr>
          <p:txBody>
            <a:bodyPr wrap="square" lIns="0" tIns="0" rIns="0" bIns="0" rtlCol="0"/>
            <a:lstStyle/>
            <a:p>
              <a:endParaRPr/>
            </a:p>
          </p:txBody>
        </p:sp>
        <p:sp>
          <p:nvSpPr>
            <p:cNvPr id="194" name="object 194"/>
            <p:cNvSpPr/>
            <p:nvPr/>
          </p:nvSpPr>
          <p:spPr>
            <a:xfrm>
              <a:off x="11707624" y="5284418"/>
              <a:ext cx="659130" cy="1983105"/>
            </a:xfrm>
            <a:custGeom>
              <a:avLst/>
              <a:gdLst/>
              <a:ahLst/>
              <a:cxnLst/>
              <a:rect l="l" t="t" r="r" b="b"/>
              <a:pathLst>
                <a:path w="659129" h="1983104">
                  <a:moveTo>
                    <a:pt x="72782" y="1982662"/>
                  </a:moveTo>
                  <a:lnTo>
                    <a:pt x="77945" y="1971301"/>
                  </a:lnTo>
                  <a:lnTo>
                    <a:pt x="81318" y="1962376"/>
                  </a:lnTo>
                  <a:lnTo>
                    <a:pt x="83495" y="1953129"/>
                  </a:lnTo>
                  <a:lnTo>
                    <a:pt x="84457" y="1943677"/>
                  </a:lnTo>
                  <a:lnTo>
                    <a:pt x="84185" y="1934140"/>
                  </a:lnTo>
                  <a:lnTo>
                    <a:pt x="81385" y="1888877"/>
                  </a:lnTo>
                  <a:lnTo>
                    <a:pt x="77480" y="1843565"/>
                  </a:lnTo>
                  <a:lnTo>
                    <a:pt x="72940" y="1818656"/>
                  </a:lnTo>
                  <a:lnTo>
                    <a:pt x="49233" y="1513053"/>
                  </a:lnTo>
                  <a:lnTo>
                    <a:pt x="48834" y="1502898"/>
                  </a:lnTo>
                  <a:lnTo>
                    <a:pt x="49218" y="1492756"/>
                  </a:lnTo>
                  <a:lnTo>
                    <a:pt x="50379" y="1482671"/>
                  </a:lnTo>
                  <a:lnTo>
                    <a:pt x="52312" y="1472688"/>
                  </a:lnTo>
                  <a:lnTo>
                    <a:pt x="63966" y="1422867"/>
                  </a:lnTo>
                  <a:lnTo>
                    <a:pt x="63882" y="1402652"/>
                  </a:lnTo>
                  <a:lnTo>
                    <a:pt x="57724" y="1379549"/>
                  </a:lnTo>
                  <a:lnTo>
                    <a:pt x="49098" y="1356556"/>
                  </a:lnTo>
                  <a:lnTo>
                    <a:pt x="41611" y="1336671"/>
                  </a:lnTo>
                  <a:lnTo>
                    <a:pt x="28432" y="1295212"/>
                  </a:lnTo>
                  <a:lnTo>
                    <a:pt x="16638" y="1254993"/>
                  </a:lnTo>
                  <a:lnTo>
                    <a:pt x="7199" y="1219077"/>
                  </a:lnTo>
                  <a:lnTo>
                    <a:pt x="1088" y="1190529"/>
                  </a:lnTo>
                  <a:lnTo>
                    <a:pt x="0" y="1149793"/>
                  </a:lnTo>
                  <a:lnTo>
                    <a:pt x="7558" y="1117744"/>
                  </a:lnTo>
                  <a:lnTo>
                    <a:pt x="17031" y="1096766"/>
                  </a:lnTo>
                  <a:lnTo>
                    <a:pt x="21685" y="1089244"/>
                  </a:lnTo>
                  <a:lnTo>
                    <a:pt x="39790" y="1059086"/>
                  </a:lnTo>
                  <a:lnTo>
                    <a:pt x="79299" y="993257"/>
                  </a:lnTo>
                  <a:lnTo>
                    <a:pt x="118807" y="927428"/>
                  </a:lnTo>
                  <a:lnTo>
                    <a:pt x="136906" y="897271"/>
                  </a:lnTo>
                  <a:lnTo>
                    <a:pt x="603405" y="86384"/>
                  </a:lnTo>
                  <a:lnTo>
                    <a:pt x="658503" y="0"/>
                  </a:lnTo>
                </a:path>
              </a:pathLst>
            </a:custGeom>
            <a:ln w="41883">
              <a:solidFill>
                <a:srgbClr val="1F4223"/>
              </a:solidFill>
              <a:prstDash val="dot"/>
            </a:ln>
          </p:spPr>
          <p:txBody>
            <a:bodyPr wrap="square" lIns="0" tIns="0" rIns="0" bIns="0" rtlCol="0"/>
            <a:lstStyle/>
            <a:p>
              <a:endParaRPr/>
            </a:p>
          </p:txBody>
        </p:sp>
        <p:sp>
          <p:nvSpPr>
            <p:cNvPr id="195" name="object 195"/>
            <p:cNvSpPr/>
            <p:nvPr/>
          </p:nvSpPr>
          <p:spPr>
            <a:xfrm>
              <a:off x="12383010" y="5257050"/>
              <a:ext cx="635" cy="1270"/>
            </a:xfrm>
            <a:custGeom>
              <a:avLst/>
              <a:gdLst/>
              <a:ahLst/>
              <a:cxnLst/>
              <a:rect l="l" t="t" r="r" b="b"/>
              <a:pathLst>
                <a:path w="634" h="1270">
                  <a:moveTo>
                    <a:pt x="0" y="879"/>
                  </a:moveTo>
                  <a:lnTo>
                    <a:pt x="565" y="0"/>
                  </a:lnTo>
                </a:path>
              </a:pathLst>
            </a:custGeom>
            <a:ln w="41883">
              <a:solidFill>
                <a:srgbClr val="1F4223"/>
              </a:solidFill>
            </a:ln>
          </p:spPr>
          <p:txBody>
            <a:bodyPr wrap="square" lIns="0" tIns="0" rIns="0" bIns="0" rtlCol="0"/>
            <a:lstStyle/>
            <a:p>
              <a:endParaRPr/>
            </a:p>
          </p:txBody>
        </p:sp>
        <p:sp>
          <p:nvSpPr>
            <p:cNvPr id="196" name="object 196"/>
            <p:cNvSpPr/>
            <p:nvPr/>
          </p:nvSpPr>
          <p:spPr>
            <a:xfrm>
              <a:off x="11781052" y="7333733"/>
              <a:ext cx="635" cy="1270"/>
            </a:xfrm>
            <a:custGeom>
              <a:avLst/>
              <a:gdLst/>
              <a:ahLst/>
              <a:cxnLst/>
              <a:rect l="l" t="t" r="r" b="b"/>
              <a:pathLst>
                <a:path w="634" h="1270">
                  <a:moveTo>
                    <a:pt x="0" y="1026"/>
                  </a:moveTo>
                  <a:lnTo>
                    <a:pt x="41" y="691"/>
                  </a:lnTo>
                  <a:lnTo>
                    <a:pt x="94" y="345"/>
                  </a:lnTo>
                  <a:lnTo>
                    <a:pt x="146" y="0"/>
                  </a:lnTo>
                </a:path>
              </a:pathLst>
            </a:custGeom>
            <a:ln w="41883">
              <a:solidFill>
                <a:srgbClr val="1F4223"/>
              </a:solidFill>
            </a:ln>
          </p:spPr>
          <p:txBody>
            <a:bodyPr wrap="square" lIns="0" tIns="0" rIns="0" bIns="0" rtlCol="0"/>
            <a:lstStyle/>
            <a:p>
              <a:endParaRPr/>
            </a:p>
          </p:txBody>
        </p:sp>
        <p:sp>
          <p:nvSpPr>
            <p:cNvPr id="197" name="object 197"/>
            <p:cNvSpPr/>
            <p:nvPr/>
          </p:nvSpPr>
          <p:spPr>
            <a:xfrm>
              <a:off x="11732922" y="5290024"/>
              <a:ext cx="659130" cy="1986280"/>
            </a:xfrm>
            <a:custGeom>
              <a:avLst/>
              <a:gdLst/>
              <a:ahLst/>
              <a:cxnLst/>
              <a:rect l="l" t="t" r="r" b="b"/>
              <a:pathLst>
                <a:path w="659129" h="1986279">
                  <a:moveTo>
                    <a:pt x="72814" y="1986012"/>
                  </a:moveTo>
                  <a:lnTo>
                    <a:pt x="77945" y="1974725"/>
                  </a:lnTo>
                  <a:lnTo>
                    <a:pt x="81318" y="1965800"/>
                  </a:lnTo>
                  <a:lnTo>
                    <a:pt x="83494" y="1956552"/>
                  </a:lnTo>
                  <a:lnTo>
                    <a:pt x="84453" y="1947101"/>
                  </a:lnTo>
                  <a:lnTo>
                    <a:pt x="84175" y="1937564"/>
                  </a:lnTo>
                  <a:lnTo>
                    <a:pt x="81380" y="1892301"/>
                  </a:lnTo>
                  <a:lnTo>
                    <a:pt x="77479" y="1846993"/>
                  </a:lnTo>
                  <a:lnTo>
                    <a:pt x="72940" y="1822080"/>
                  </a:lnTo>
                  <a:lnTo>
                    <a:pt x="49233" y="1516477"/>
                  </a:lnTo>
                  <a:lnTo>
                    <a:pt x="48832" y="1506322"/>
                  </a:lnTo>
                  <a:lnTo>
                    <a:pt x="49214" y="1496182"/>
                  </a:lnTo>
                  <a:lnTo>
                    <a:pt x="50375" y="1486100"/>
                  </a:lnTo>
                  <a:lnTo>
                    <a:pt x="52312" y="1476122"/>
                  </a:lnTo>
                  <a:lnTo>
                    <a:pt x="63966" y="1426291"/>
                  </a:lnTo>
                  <a:lnTo>
                    <a:pt x="63882" y="1406076"/>
                  </a:lnTo>
                  <a:lnTo>
                    <a:pt x="57724" y="1382974"/>
                  </a:lnTo>
                  <a:lnTo>
                    <a:pt x="49098" y="1359984"/>
                  </a:lnTo>
                  <a:lnTo>
                    <a:pt x="41611" y="1340105"/>
                  </a:lnTo>
                  <a:lnTo>
                    <a:pt x="28432" y="1298641"/>
                  </a:lnTo>
                  <a:lnTo>
                    <a:pt x="16638" y="1258418"/>
                  </a:lnTo>
                  <a:lnTo>
                    <a:pt x="7199" y="1222501"/>
                  </a:lnTo>
                  <a:lnTo>
                    <a:pt x="1088" y="1193953"/>
                  </a:lnTo>
                  <a:lnTo>
                    <a:pt x="0" y="1153222"/>
                  </a:lnTo>
                  <a:lnTo>
                    <a:pt x="7558" y="1121172"/>
                  </a:lnTo>
                  <a:lnTo>
                    <a:pt x="17031" y="1100192"/>
                  </a:lnTo>
                  <a:lnTo>
                    <a:pt x="21685" y="1092668"/>
                  </a:lnTo>
                  <a:lnTo>
                    <a:pt x="39790" y="1062510"/>
                  </a:lnTo>
                  <a:lnTo>
                    <a:pt x="79299" y="996681"/>
                  </a:lnTo>
                  <a:lnTo>
                    <a:pt x="118807" y="930852"/>
                  </a:lnTo>
                  <a:lnTo>
                    <a:pt x="136906" y="900695"/>
                  </a:lnTo>
                  <a:lnTo>
                    <a:pt x="603405" y="89808"/>
                  </a:lnTo>
                  <a:lnTo>
                    <a:pt x="658524" y="0"/>
                  </a:lnTo>
                </a:path>
              </a:pathLst>
            </a:custGeom>
            <a:ln w="41883">
              <a:solidFill>
                <a:srgbClr val="1F4223"/>
              </a:solidFill>
              <a:prstDash val="dot"/>
            </a:ln>
          </p:spPr>
          <p:txBody>
            <a:bodyPr wrap="square" lIns="0" tIns="0" rIns="0" bIns="0" rtlCol="0"/>
            <a:lstStyle/>
            <a:p>
              <a:endParaRPr/>
            </a:p>
          </p:txBody>
        </p:sp>
        <p:sp>
          <p:nvSpPr>
            <p:cNvPr id="198" name="object 198"/>
            <p:cNvSpPr/>
            <p:nvPr/>
          </p:nvSpPr>
          <p:spPr>
            <a:xfrm>
              <a:off x="12407896" y="5262326"/>
              <a:ext cx="635" cy="1270"/>
            </a:xfrm>
            <a:custGeom>
              <a:avLst/>
              <a:gdLst/>
              <a:ahLst/>
              <a:cxnLst/>
              <a:rect l="l" t="t" r="r" b="b"/>
              <a:pathLst>
                <a:path w="634" h="1270">
                  <a:moveTo>
                    <a:pt x="0" y="890"/>
                  </a:moveTo>
                  <a:lnTo>
                    <a:pt x="544" y="0"/>
                  </a:lnTo>
                </a:path>
              </a:pathLst>
            </a:custGeom>
            <a:ln w="41883">
              <a:solidFill>
                <a:srgbClr val="1F4223"/>
              </a:solidFill>
            </a:ln>
          </p:spPr>
          <p:txBody>
            <a:bodyPr wrap="square" lIns="0" tIns="0" rIns="0" bIns="0" rtlCol="0"/>
            <a:lstStyle/>
            <a:p>
              <a:endParaRPr/>
            </a:p>
          </p:txBody>
        </p:sp>
        <p:sp>
          <p:nvSpPr>
            <p:cNvPr id="199" name="object 199"/>
            <p:cNvSpPr/>
            <p:nvPr/>
          </p:nvSpPr>
          <p:spPr>
            <a:xfrm>
              <a:off x="11905424" y="6143619"/>
              <a:ext cx="1270" cy="635"/>
            </a:xfrm>
            <a:custGeom>
              <a:avLst/>
              <a:gdLst/>
              <a:ahLst/>
              <a:cxnLst/>
              <a:rect l="l" t="t" r="r" b="b"/>
              <a:pathLst>
                <a:path w="1270" h="635">
                  <a:moveTo>
                    <a:pt x="0" y="0"/>
                  </a:moveTo>
                  <a:lnTo>
                    <a:pt x="1015" y="261"/>
                  </a:lnTo>
                </a:path>
              </a:pathLst>
            </a:custGeom>
            <a:ln w="41883">
              <a:solidFill>
                <a:srgbClr val="1F4223"/>
              </a:solidFill>
            </a:ln>
          </p:spPr>
          <p:txBody>
            <a:bodyPr wrap="square" lIns="0" tIns="0" rIns="0" bIns="0" rtlCol="0"/>
            <a:lstStyle/>
            <a:p>
              <a:endParaRPr/>
            </a:p>
          </p:txBody>
        </p:sp>
        <p:sp>
          <p:nvSpPr>
            <p:cNvPr id="200" name="object 200"/>
            <p:cNvSpPr/>
            <p:nvPr/>
          </p:nvSpPr>
          <p:spPr>
            <a:xfrm>
              <a:off x="11965412" y="6158819"/>
              <a:ext cx="580390" cy="147320"/>
            </a:xfrm>
            <a:custGeom>
              <a:avLst/>
              <a:gdLst/>
              <a:ahLst/>
              <a:cxnLst/>
              <a:rect l="l" t="t" r="r" b="b"/>
              <a:pathLst>
                <a:path w="580390" h="147320">
                  <a:moveTo>
                    <a:pt x="0" y="0"/>
                  </a:moveTo>
                  <a:lnTo>
                    <a:pt x="579888" y="146948"/>
                  </a:lnTo>
                </a:path>
              </a:pathLst>
            </a:custGeom>
            <a:ln w="41883">
              <a:solidFill>
                <a:srgbClr val="1F4223"/>
              </a:solidFill>
              <a:prstDash val="dot"/>
            </a:ln>
          </p:spPr>
          <p:txBody>
            <a:bodyPr wrap="square" lIns="0" tIns="0" rIns="0" bIns="0" rtlCol="0"/>
            <a:lstStyle/>
            <a:p>
              <a:endParaRPr/>
            </a:p>
          </p:txBody>
        </p:sp>
        <p:sp>
          <p:nvSpPr>
            <p:cNvPr id="201" name="object 201"/>
            <p:cNvSpPr/>
            <p:nvPr/>
          </p:nvSpPr>
          <p:spPr>
            <a:xfrm>
              <a:off x="12574787" y="6313243"/>
              <a:ext cx="1270" cy="635"/>
            </a:xfrm>
            <a:custGeom>
              <a:avLst/>
              <a:gdLst/>
              <a:ahLst/>
              <a:cxnLst/>
              <a:rect l="l" t="t" r="r" b="b"/>
              <a:pathLst>
                <a:path w="1270" h="635">
                  <a:moveTo>
                    <a:pt x="0" y="0"/>
                  </a:moveTo>
                  <a:lnTo>
                    <a:pt x="1015" y="261"/>
                  </a:lnTo>
                </a:path>
              </a:pathLst>
            </a:custGeom>
            <a:ln w="41883">
              <a:solidFill>
                <a:srgbClr val="1F4223"/>
              </a:solidFill>
            </a:ln>
          </p:spPr>
          <p:txBody>
            <a:bodyPr wrap="square" lIns="0" tIns="0" rIns="0" bIns="0" rtlCol="0"/>
            <a:lstStyle/>
            <a:p>
              <a:endParaRPr/>
            </a:p>
          </p:txBody>
        </p:sp>
        <p:sp>
          <p:nvSpPr>
            <p:cNvPr id="202" name="object 202"/>
            <p:cNvSpPr/>
            <p:nvPr/>
          </p:nvSpPr>
          <p:spPr>
            <a:xfrm>
              <a:off x="12606541" y="6320460"/>
              <a:ext cx="1270" cy="635"/>
            </a:xfrm>
            <a:custGeom>
              <a:avLst/>
              <a:gdLst/>
              <a:ahLst/>
              <a:cxnLst/>
              <a:rect l="l" t="t" r="r" b="b"/>
              <a:pathLst>
                <a:path w="1270" h="635">
                  <a:moveTo>
                    <a:pt x="0" y="0"/>
                  </a:moveTo>
                  <a:lnTo>
                    <a:pt x="1015" y="261"/>
                  </a:lnTo>
                </a:path>
              </a:pathLst>
            </a:custGeom>
            <a:ln w="41883">
              <a:solidFill>
                <a:srgbClr val="1F4223"/>
              </a:solidFill>
            </a:ln>
          </p:spPr>
          <p:txBody>
            <a:bodyPr wrap="square" lIns="0" tIns="0" rIns="0" bIns="0" rtlCol="0"/>
            <a:lstStyle/>
            <a:p>
              <a:endParaRPr/>
            </a:p>
          </p:txBody>
        </p:sp>
        <p:sp>
          <p:nvSpPr>
            <p:cNvPr id="203" name="object 203"/>
            <p:cNvSpPr/>
            <p:nvPr/>
          </p:nvSpPr>
          <p:spPr>
            <a:xfrm>
              <a:off x="12666447" y="6335603"/>
              <a:ext cx="457834" cy="116205"/>
            </a:xfrm>
            <a:custGeom>
              <a:avLst/>
              <a:gdLst/>
              <a:ahLst/>
              <a:cxnLst/>
              <a:rect l="l" t="t" r="r" b="b"/>
              <a:pathLst>
                <a:path w="457834" h="116204">
                  <a:moveTo>
                    <a:pt x="0" y="0"/>
                  </a:moveTo>
                  <a:lnTo>
                    <a:pt x="457378" y="115619"/>
                  </a:lnTo>
                </a:path>
              </a:pathLst>
            </a:custGeom>
            <a:ln w="41883">
              <a:solidFill>
                <a:srgbClr val="1F4223"/>
              </a:solidFill>
              <a:prstDash val="dot"/>
            </a:ln>
          </p:spPr>
          <p:txBody>
            <a:bodyPr wrap="square" lIns="0" tIns="0" rIns="0" bIns="0" rtlCol="0"/>
            <a:lstStyle/>
            <a:p>
              <a:endParaRPr/>
            </a:p>
          </p:txBody>
        </p:sp>
        <p:sp>
          <p:nvSpPr>
            <p:cNvPr id="204" name="object 204"/>
            <p:cNvSpPr/>
            <p:nvPr/>
          </p:nvSpPr>
          <p:spPr>
            <a:xfrm>
              <a:off x="13153273" y="6458659"/>
              <a:ext cx="1270" cy="635"/>
            </a:xfrm>
            <a:custGeom>
              <a:avLst/>
              <a:gdLst/>
              <a:ahLst/>
              <a:cxnLst/>
              <a:rect l="l" t="t" r="r" b="b"/>
              <a:pathLst>
                <a:path w="1269" h="635">
                  <a:moveTo>
                    <a:pt x="0" y="0"/>
                  </a:moveTo>
                  <a:lnTo>
                    <a:pt x="1015" y="261"/>
                  </a:lnTo>
                </a:path>
              </a:pathLst>
            </a:custGeom>
            <a:ln w="41883">
              <a:solidFill>
                <a:srgbClr val="1F4223"/>
              </a:solidFill>
            </a:ln>
          </p:spPr>
          <p:txBody>
            <a:bodyPr wrap="square" lIns="0" tIns="0" rIns="0" bIns="0" rtlCol="0"/>
            <a:lstStyle/>
            <a:p>
              <a:endParaRPr/>
            </a:p>
          </p:txBody>
        </p:sp>
        <p:sp>
          <p:nvSpPr>
            <p:cNvPr id="205" name="object 205"/>
            <p:cNvSpPr/>
            <p:nvPr/>
          </p:nvSpPr>
          <p:spPr>
            <a:xfrm>
              <a:off x="13480529" y="5434231"/>
              <a:ext cx="635" cy="1270"/>
            </a:xfrm>
            <a:custGeom>
              <a:avLst/>
              <a:gdLst/>
              <a:ahLst/>
              <a:cxnLst/>
              <a:rect l="l" t="t" r="r" b="b"/>
              <a:pathLst>
                <a:path w="634" h="1270">
                  <a:moveTo>
                    <a:pt x="0" y="858"/>
                  </a:moveTo>
                  <a:lnTo>
                    <a:pt x="596" y="0"/>
                  </a:lnTo>
                </a:path>
              </a:pathLst>
            </a:custGeom>
            <a:ln w="41883">
              <a:solidFill>
                <a:srgbClr val="1F4223"/>
              </a:solidFill>
            </a:ln>
          </p:spPr>
          <p:txBody>
            <a:bodyPr wrap="square" lIns="0" tIns="0" rIns="0" bIns="0" rtlCol="0"/>
            <a:lstStyle/>
            <a:p>
              <a:endParaRPr/>
            </a:p>
          </p:txBody>
        </p:sp>
        <p:sp>
          <p:nvSpPr>
            <p:cNvPr id="206" name="object 206"/>
            <p:cNvSpPr/>
            <p:nvPr/>
          </p:nvSpPr>
          <p:spPr>
            <a:xfrm>
              <a:off x="13516985" y="4975908"/>
              <a:ext cx="278765" cy="406400"/>
            </a:xfrm>
            <a:custGeom>
              <a:avLst/>
              <a:gdLst/>
              <a:ahLst/>
              <a:cxnLst/>
              <a:rect l="l" t="t" r="r" b="b"/>
              <a:pathLst>
                <a:path w="278765" h="406400">
                  <a:moveTo>
                    <a:pt x="0" y="406039"/>
                  </a:moveTo>
                  <a:lnTo>
                    <a:pt x="278546" y="0"/>
                  </a:lnTo>
                </a:path>
              </a:pathLst>
            </a:custGeom>
            <a:ln w="41883">
              <a:solidFill>
                <a:srgbClr val="1F4223"/>
              </a:solidFill>
              <a:prstDash val="dot"/>
            </a:ln>
          </p:spPr>
          <p:txBody>
            <a:bodyPr wrap="square" lIns="0" tIns="0" rIns="0" bIns="0" rtlCol="0"/>
            <a:lstStyle/>
            <a:p>
              <a:endParaRPr/>
            </a:p>
          </p:txBody>
        </p:sp>
        <p:sp>
          <p:nvSpPr>
            <p:cNvPr id="207" name="object 207"/>
            <p:cNvSpPr/>
            <p:nvPr/>
          </p:nvSpPr>
          <p:spPr>
            <a:xfrm>
              <a:off x="13813456" y="4948914"/>
              <a:ext cx="635" cy="1270"/>
            </a:xfrm>
            <a:custGeom>
              <a:avLst/>
              <a:gdLst/>
              <a:ahLst/>
              <a:cxnLst/>
              <a:rect l="l" t="t" r="r" b="b"/>
              <a:pathLst>
                <a:path w="634" h="1270">
                  <a:moveTo>
                    <a:pt x="0" y="858"/>
                  </a:moveTo>
                  <a:lnTo>
                    <a:pt x="596" y="0"/>
                  </a:lnTo>
                </a:path>
              </a:pathLst>
            </a:custGeom>
            <a:ln w="41883">
              <a:solidFill>
                <a:srgbClr val="1F4223"/>
              </a:solidFill>
            </a:ln>
          </p:spPr>
          <p:txBody>
            <a:bodyPr wrap="square" lIns="0" tIns="0" rIns="0" bIns="0" rtlCol="0"/>
            <a:lstStyle/>
            <a:p>
              <a:endParaRPr/>
            </a:p>
          </p:txBody>
        </p:sp>
        <p:sp>
          <p:nvSpPr>
            <p:cNvPr id="208" name="object 208"/>
            <p:cNvSpPr/>
            <p:nvPr/>
          </p:nvSpPr>
          <p:spPr>
            <a:xfrm>
              <a:off x="13316456" y="5683108"/>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209" name="object 209"/>
            <p:cNvSpPr/>
            <p:nvPr/>
          </p:nvSpPr>
          <p:spPr>
            <a:xfrm>
              <a:off x="13350368" y="5501060"/>
              <a:ext cx="86995" cy="132080"/>
            </a:xfrm>
            <a:custGeom>
              <a:avLst/>
              <a:gdLst/>
              <a:ahLst/>
              <a:cxnLst/>
              <a:rect l="l" t="t" r="r" b="b"/>
              <a:pathLst>
                <a:path w="86994" h="132079">
                  <a:moveTo>
                    <a:pt x="0" y="131482"/>
                  </a:moveTo>
                  <a:lnTo>
                    <a:pt x="86677" y="0"/>
                  </a:lnTo>
                </a:path>
              </a:pathLst>
            </a:custGeom>
            <a:ln w="41883">
              <a:solidFill>
                <a:srgbClr val="1F4223"/>
              </a:solidFill>
              <a:prstDash val="dot"/>
            </a:ln>
          </p:spPr>
          <p:txBody>
            <a:bodyPr wrap="square" lIns="0" tIns="0" rIns="0" bIns="0" rtlCol="0"/>
            <a:lstStyle/>
            <a:p>
              <a:endParaRPr/>
            </a:p>
          </p:txBody>
        </p:sp>
        <p:sp>
          <p:nvSpPr>
            <p:cNvPr id="210" name="object 210"/>
            <p:cNvSpPr/>
            <p:nvPr/>
          </p:nvSpPr>
          <p:spPr>
            <a:xfrm>
              <a:off x="13453709" y="5474896"/>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211" name="object 211"/>
            <p:cNvSpPr/>
            <p:nvPr/>
          </p:nvSpPr>
          <p:spPr>
            <a:xfrm>
              <a:off x="13510707" y="5445968"/>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12" name="object 212"/>
            <p:cNvSpPr/>
            <p:nvPr/>
          </p:nvSpPr>
          <p:spPr>
            <a:xfrm>
              <a:off x="13546135" y="4989042"/>
              <a:ext cx="271145" cy="405130"/>
            </a:xfrm>
            <a:custGeom>
              <a:avLst/>
              <a:gdLst/>
              <a:ahLst/>
              <a:cxnLst/>
              <a:rect l="l" t="t" r="r" b="b"/>
              <a:pathLst>
                <a:path w="271144" h="405129">
                  <a:moveTo>
                    <a:pt x="0" y="404804"/>
                  </a:moveTo>
                  <a:lnTo>
                    <a:pt x="270640" y="0"/>
                  </a:lnTo>
                </a:path>
              </a:pathLst>
            </a:custGeom>
            <a:ln w="41883">
              <a:solidFill>
                <a:srgbClr val="1F4223"/>
              </a:solidFill>
              <a:prstDash val="dot"/>
            </a:ln>
          </p:spPr>
          <p:txBody>
            <a:bodyPr wrap="square" lIns="0" tIns="0" rIns="0" bIns="0" rtlCol="0"/>
            <a:lstStyle/>
            <a:p>
              <a:endParaRPr/>
            </a:p>
          </p:txBody>
        </p:sp>
        <p:sp>
          <p:nvSpPr>
            <p:cNvPr id="213" name="object 213"/>
            <p:cNvSpPr/>
            <p:nvPr/>
          </p:nvSpPr>
          <p:spPr>
            <a:xfrm>
              <a:off x="13834198" y="4962117"/>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14" name="object 214"/>
            <p:cNvSpPr/>
            <p:nvPr/>
          </p:nvSpPr>
          <p:spPr>
            <a:xfrm>
              <a:off x="12643881" y="5270196"/>
              <a:ext cx="635" cy="1270"/>
            </a:xfrm>
            <a:custGeom>
              <a:avLst/>
              <a:gdLst/>
              <a:ahLst/>
              <a:cxnLst/>
              <a:rect l="l" t="t" r="r" b="b"/>
              <a:pathLst>
                <a:path w="634" h="1270">
                  <a:moveTo>
                    <a:pt x="0" y="858"/>
                  </a:moveTo>
                  <a:lnTo>
                    <a:pt x="596" y="0"/>
                  </a:lnTo>
                </a:path>
              </a:pathLst>
            </a:custGeom>
            <a:ln w="41883">
              <a:solidFill>
                <a:srgbClr val="1F4223"/>
              </a:solidFill>
            </a:ln>
          </p:spPr>
          <p:txBody>
            <a:bodyPr wrap="square" lIns="0" tIns="0" rIns="0" bIns="0" rtlCol="0"/>
            <a:lstStyle/>
            <a:p>
              <a:endParaRPr/>
            </a:p>
          </p:txBody>
        </p:sp>
        <p:sp>
          <p:nvSpPr>
            <p:cNvPr id="215" name="object 215"/>
            <p:cNvSpPr/>
            <p:nvPr/>
          </p:nvSpPr>
          <p:spPr>
            <a:xfrm>
              <a:off x="12680336" y="4811873"/>
              <a:ext cx="278765" cy="406400"/>
            </a:xfrm>
            <a:custGeom>
              <a:avLst/>
              <a:gdLst/>
              <a:ahLst/>
              <a:cxnLst/>
              <a:rect l="l" t="t" r="r" b="b"/>
              <a:pathLst>
                <a:path w="278765" h="406400">
                  <a:moveTo>
                    <a:pt x="0" y="406039"/>
                  </a:moveTo>
                  <a:lnTo>
                    <a:pt x="278546" y="0"/>
                  </a:lnTo>
                </a:path>
              </a:pathLst>
            </a:custGeom>
            <a:ln w="41883">
              <a:solidFill>
                <a:srgbClr val="1F4223"/>
              </a:solidFill>
              <a:prstDash val="dot"/>
            </a:ln>
          </p:spPr>
          <p:txBody>
            <a:bodyPr wrap="square" lIns="0" tIns="0" rIns="0" bIns="0" rtlCol="0"/>
            <a:lstStyle/>
            <a:p>
              <a:endParaRPr/>
            </a:p>
          </p:txBody>
        </p:sp>
        <p:sp>
          <p:nvSpPr>
            <p:cNvPr id="216" name="object 216"/>
            <p:cNvSpPr/>
            <p:nvPr/>
          </p:nvSpPr>
          <p:spPr>
            <a:xfrm>
              <a:off x="12976811" y="4784869"/>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17" name="object 217"/>
            <p:cNvSpPr/>
            <p:nvPr/>
          </p:nvSpPr>
          <p:spPr>
            <a:xfrm>
              <a:off x="12674061" y="5281932"/>
              <a:ext cx="635" cy="1270"/>
            </a:xfrm>
            <a:custGeom>
              <a:avLst/>
              <a:gdLst/>
              <a:ahLst/>
              <a:cxnLst/>
              <a:rect l="l" t="t" r="r" b="b"/>
              <a:pathLst>
                <a:path w="634" h="1270">
                  <a:moveTo>
                    <a:pt x="0" y="869"/>
                  </a:moveTo>
                  <a:lnTo>
                    <a:pt x="575" y="0"/>
                  </a:lnTo>
                </a:path>
              </a:pathLst>
            </a:custGeom>
            <a:ln w="41883">
              <a:solidFill>
                <a:srgbClr val="1F4223"/>
              </a:solidFill>
            </a:ln>
          </p:spPr>
          <p:txBody>
            <a:bodyPr wrap="square" lIns="0" tIns="0" rIns="0" bIns="0" rtlCol="0"/>
            <a:lstStyle/>
            <a:p>
              <a:endParaRPr/>
            </a:p>
          </p:txBody>
        </p:sp>
        <p:sp>
          <p:nvSpPr>
            <p:cNvPr id="218" name="object 218"/>
            <p:cNvSpPr/>
            <p:nvPr/>
          </p:nvSpPr>
          <p:spPr>
            <a:xfrm>
              <a:off x="12709488" y="4825006"/>
              <a:ext cx="271145" cy="405130"/>
            </a:xfrm>
            <a:custGeom>
              <a:avLst/>
              <a:gdLst/>
              <a:ahLst/>
              <a:cxnLst/>
              <a:rect l="l" t="t" r="r" b="b"/>
              <a:pathLst>
                <a:path w="271145" h="405129">
                  <a:moveTo>
                    <a:pt x="0" y="404804"/>
                  </a:moveTo>
                  <a:lnTo>
                    <a:pt x="270640" y="0"/>
                  </a:lnTo>
                </a:path>
              </a:pathLst>
            </a:custGeom>
            <a:ln w="41883">
              <a:solidFill>
                <a:srgbClr val="1F4223"/>
              </a:solidFill>
              <a:prstDash val="dot"/>
            </a:ln>
          </p:spPr>
          <p:txBody>
            <a:bodyPr wrap="square" lIns="0" tIns="0" rIns="0" bIns="0" rtlCol="0"/>
            <a:lstStyle/>
            <a:p>
              <a:endParaRPr/>
            </a:p>
          </p:txBody>
        </p:sp>
        <p:sp>
          <p:nvSpPr>
            <p:cNvPr id="219" name="object 219"/>
            <p:cNvSpPr/>
            <p:nvPr/>
          </p:nvSpPr>
          <p:spPr>
            <a:xfrm>
              <a:off x="12997551" y="4798082"/>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20" name="object 220"/>
            <p:cNvSpPr/>
            <p:nvPr/>
          </p:nvSpPr>
          <p:spPr>
            <a:xfrm>
              <a:off x="12992380" y="4752511"/>
              <a:ext cx="635" cy="1270"/>
            </a:xfrm>
            <a:custGeom>
              <a:avLst/>
              <a:gdLst/>
              <a:ahLst/>
              <a:cxnLst/>
              <a:rect l="l" t="t" r="r" b="b"/>
              <a:pathLst>
                <a:path w="634" h="1270">
                  <a:moveTo>
                    <a:pt x="0" y="858"/>
                  </a:moveTo>
                  <a:lnTo>
                    <a:pt x="586" y="0"/>
                  </a:lnTo>
                </a:path>
              </a:pathLst>
            </a:custGeom>
            <a:ln w="41883">
              <a:solidFill>
                <a:srgbClr val="1F4223"/>
              </a:solidFill>
            </a:ln>
          </p:spPr>
          <p:txBody>
            <a:bodyPr wrap="square" lIns="0" tIns="0" rIns="0" bIns="0" rtlCol="0"/>
            <a:lstStyle/>
            <a:p>
              <a:endParaRPr/>
            </a:p>
          </p:txBody>
        </p:sp>
        <p:sp>
          <p:nvSpPr>
            <p:cNvPr id="221" name="object 221"/>
            <p:cNvSpPr/>
            <p:nvPr/>
          </p:nvSpPr>
          <p:spPr>
            <a:xfrm>
              <a:off x="13026773" y="4422361"/>
              <a:ext cx="193040" cy="281305"/>
            </a:xfrm>
            <a:custGeom>
              <a:avLst/>
              <a:gdLst/>
              <a:ahLst/>
              <a:cxnLst/>
              <a:rect l="l" t="t" r="r" b="b"/>
              <a:pathLst>
                <a:path w="193040" h="281304">
                  <a:moveTo>
                    <a:pt x="0" y="280871"/>
                  </a:moveTo>
                  <a:lnTo>
                    <a:pt x="192674" y="0"/>
                  </a:lnTo>
                </a:path>
              </a:pathLst>
            </a:custGeom>
            <a:ln w="41883">
              <a:solidFill>
                <a:srgbClr val="1F4223"/>
              </a:solidFill>
              <a:prstDash val="dot"/>
            </a:ln>
          </p:spPr>
          <p:txBody>
            <a:bodyPr wrap="square" lIns="0" tIns="0" rIns="0" bIns="0" rtlCol="0"/>
            <a:lstStyle/>
            <a:p>
              <a:endParaRPr/>
            </a:p>
          </p:txBody>
        </p:sp>
        <p:sp>
          <p:nvSpPr>
            <p:cNvPr id="222" name="object 222"/>
            <p:cNvSpPr/>
            <p:nvPr/>
          </p:nvSpPr>
          <p:spPr>
            <a:xfrm>
              <a:off x="13236351" y="4396867"/>
              <a:ext cx="635" cy="1270"/>
            </a:xfrm>
            <a:custGeom>
              <a:avLst/>
              <a:gdLst/>
              <a:ahLst/>
              <a:cxnLst/>
              <a:rect l="l" t="t" r="r" b="b"/>
              <a:pathLst>
                <a:path w="634" h="1270">
                  <a:moveTo>
                    <a:pt x="0" y="858"/>
                  </a:moveTo>
                  <a:lnTo>
                    <a:pt x="586" y="0"/>
                  </a:lnTo>
                </a:path>
              </a:pathLst>
            </a:custGeom>
            <a:ln w="41883">
              <a:solidFill>
                <a:srgbClr val="1F4223"/>
              </a:solidFill>
            </a:ln>
          </p:spPr>
          <p:txBody>
            <a:bodyPr wrap="square" lIns="0" tIns="0" rIns="0" bIns="0" rtlCol="0"/>
            <a:lstStyle/>
            <a:p>
              <a:endParaRPr/>
            </a:p>
          </p:txBody>
        </p:sp>
        <p:sp>
          <p:nvSpPr>
            <p:cNvPr id="223" name="object 223"/>
            <p:cNvSpPr/>
            <p:nvPr/>
          </p:nvSpPr>
          <p:spPr>
            <a:xfrm>
              <a:off x="13016360" y="4770135"/>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24" name="object 224"/>
            <p:cNvSpPr/>
            <p:nvPr/>
          </p:nvSpPr>
          <p:spPr>
            <a:xfrm>
              <a:off x="13050297" y="4435887"/>
              <a:ext cx="190500" cy="284480"/>
            </a:xfrm>
            <a:custGeom>
              <a:avLst/>
              <a:gdLst/>
              <a:ahLst/>
              <a:cxnLst/>
              <a:rect l="l" t="t" r="r" b="b"/>
              <a:pathLst>
                <a:path w="190500" h="284479">
                  <a:moveTo>
                    <a:pt x="0" y="284357"/>
                  </a:moveTo>
                  <a:lnTo>
                    <a:pt x="190119" y="0"/>
                  </a:lnTo>
                </a:path>
              </a:pathLst>
            </a:custGeom>
            <a:ln w="41883">
              <a:solidFill>
                <a:srgbClr val="1F4223"/>
              </a:solidFill>
              <a:prstDash val="dot"/>
            </a:ln>
          </p:spPr>
          <p:txBody>
            <a:bodyPr wrap="square" lIns="0" tIns="0" rIns="0" bIns="0" rtlCol="0"/>
            <a:lstStyle/>
            <a:p>
              <a:endParaRPr/>
            </a:p>
          </p:txBody>
        </p:sp>
        <p:sp>
          <p:nvSpPr>
            <p:cNvPr id="225" name="object 225"/>
            <p:cNvSpPr/>
            <p:nvPr/>
          </p:nvSpPr>
          <p:spPr>
            <a:xfrm>
              <a:off x="13257091" y="4410072"/>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26" name="object 226"/>
            <p:cNvSpPr/>
            <p:nvPr/>
          </p:nvSpPr>
          <p:spPr>
            <a:xfrm>
              <a:off x="13347216" y="5693972"/>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227" name="object 227"/>
            <p:cNvSpPr/>
            <p:nvPr/>
          </p:nvSpPr>
          <p:spPr>
            <a:xfrm>
              <a:off x="13387505" y="5539351"/>
              <a:ext cx="62230" cy="94615"/>
            </a:xfrm>
            <a:custGeom>
              <a:avLst/>
              <a:gdLst/>
              <a:ahLst/>
              <a:cxnLst/>
              <a:rect l="l" t="t" r="r" b="b"/>
              <a:pathLst>
                <a:path w="62230" h="94614">
                  <a:moveTo>
                    <a:pt x="0" y="94384"/>
                  </a:moveTo>
                  <a:lnTo>
                    <a:pt x="62218" y="0"/>
                  </a:lnTo>
                </a:path>
              </a:pathLst>
            </a:custGeom>
            <a:ln w="41883">
              <a:solidFill>
                <a:srgbClr val="1F4223"/>
              </a:solidFill>
              <a:prstDash val="dot"/>
            </a:ln>
          </p:spPr>
          <p:txBody>
            <a:bodyPr wrap="square" lIns="0" tIns="0" rIns="0" bIns="0" rtlCol="0"/>
            <a:lstStyle/>
            <a:p>
              <a:endParaRPr/>
            </a:p>
          </p:txBody>
        </p:sp>
        <p:sp>
          <p:nvSpPr>
            <p:cNvPr id="228" name="object 228"/>
            <p:cNvSpPr/>
            <p:nvPr/>
          </p:nvSpPr>
          <p:spPr>
            <a:xfrm>
              <a:off x="13469573" y="5508357"/>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229" name="object 229"/>
            <p:cNvSpPr/>
            <p:nvPr/>
          </p:nvSpPr>
          <p:spPr>
            <a:xfrm>
              <a:off x="11822268" y="2341467"/>
              <a:ext cx="1270" cy="635"/>
            </a:xfrm>
            <a:custGeom>
              <a:avLst/>
              <a:gdLst/>
              <a:ahLst/>
              <a:cxnLst/>
              <a:rect l="l" t="t" r="r" b="b"/>
              <a:pathLst>
                <a:path w="1270" h="635">
                  <a:moveTo>
                    <a:pt x="0" y="136"/>
                  </a:moveTo>
                  <a:lnTo>
                    <a:pt x="1036" y="0"/>
                  </a:lnTo>
                </a:path>
              </a:pathLst>
            </a:custGeom>
            <a:ln w="41883">
              <a:solidFill>
                <a:srgbClr val="1F4223"/>
              </a:solidFill>
            </a:ln>
          </p:spPr>
          <p:txBody>
            <a:bodyPr wrap="square" lIns="0" tIns="0" rIns="0" bIns="0" rtlCol="0"/>
            <a:lstStyle/>
            <a:p>
              <a:endParaRPr/>
            </a:p>
          </p:txBody>
        </p:sp>
        <p:sp>
          <p:nvSpPr>
            <p:cNvPr id="230" name="object 230"/>
            <p:cNvSpPr/>
            <p:nvPr/>
          </p:nvSpPr>
          <p:spPr>
            <a:xfrm>
              <a:off x="11885155" y="2073423"/>
              <a:ext cx="1950720" cy="260350"/>
            </a:xfrm>
            <a:custGeom>
              <a:avLst/>
              <a:gdLst/>
              <a:ahLst/>
              <a:cxnLst/>
              <a:rect l="l" t="t" r="r" b="b"/>
              <a:pathLst>
                <a:path w="1950719" h="260350">
                  <a:moveTo>
                    <a:pt x="0" y="259803"/>
                  </a:moveTo>
                  <a:lnTo>
                    <a:pt x="1950286" y="0"/>
                  </a:lnTo>
                </a:path>
              </a:pathLst>
            </a:custGeom>
            <a:ln w="41883">
              <a:solidFill>
                <a:srgbClr val="1F4223"/>
              </a:solidFill>
              <a:prstDash val="dot"/>
            </a:ln>
          </p:spPr>
          <p:txBody>
            <a:bodyPr wrap="square" lIns="0" tIns="0" rIns="0" bIns="0" rtlCol="0"/>
            <a:lstStyle/>
            <a:p>
              <a:endParaRPr/>
            </a:p>
          </p:txBody>
        </p:sp>
        <p:sp>
          <p:nvSpPr>
            <p:cNvPr id="231" name="object 231"/>
            <p:cNvSpPr/>
            <p:nvPr/>
          </p:nvSpPr>
          <p:spPr>
            <a:xfrm>
              <a:off x="13866371" y="2069167"/>
              <a:ext cx="1270" cy="635"/>
            </a:xfrm>
            <a:custGeom>
              <a:avLst/>
              <a:gdLst/>
              <a:ahLst/>
              <a:cxnLst/>
              <a:rect l="l" t="t" r="r" b="b"/>
              <a:pathLst>
                <a:path w="1269" h="635">
                  <a:moveTo>
                    <a:pt x="0" y="136"/>
                  </a:moveTo>
                  <a:lnTo>
                    <a:pt x="1036" y="0"/>
                  </a:lnTo>
                </a:path>
              </a:pathLst>
            </a:custGeom>
            <a:ln w="41883">
              <a:solidFill>
                <a:srgbClr val="1F4223"/>
              </a:solidFill>
            </a:ln>
          </p:spPr>
          <p:txBody>
            <a:bodyPr wrap="square" lIns="0" tIns="0" rIns="0" bIns="0" rtlCol="0"/>
            <a:lstStyle/>
            <a:p>
              <a:endParaRPr/>
            </a:p>
          </p:txBody>
        </p:sp>
        <p:sp>
          <p:nvSpPr>
            <p:cNvPr id="232" name="object 232"/>
            <p:cNvSpPr/>
            <p:nvPr/>
          </p:nvSpPr>
          <p:spPr>
            <a:xfrm>
              <a:off x="11822268" y="2361041"/>
              <a:ext cx="1270" cy="635"/>
            </a:xfrm>
            <a:custGeom>
              <a:avLst/>
              <a:gdLst/>
              <a:ahLst/>
              <a:cxnLst/>
              <a:rect l="l" t="t" r="r" b="b"/>
              <a:pathLst>
                <a:path w="1270" h="635">
                  <a:moveTo>
                    <a:pt x="0" y="136"/>
                  </a:moveTo>
                  <a:lnTo>
                    <a:pt x="1036" y="0"/>
                  </a:lnTo>
                </a:path>
              </a:pathLst>
            </a:custGeom>
            <a:ln w="41883">
              <a:solidFill>
                <a:srgbClr val="1F4223"/>
              </a:solidFill>
            </a:ln>
          </p:spPr>
          <p:txBody>
            <a:bodyPr wrap="square" lIns="0" tIns="0" rIns="0" bIns="0" rtlCol="0"/>
            <a:lstStyle/>
            <a:p>
              <a:endParaRPr/>
            </a:p>
          </p:txBody>
        </p:sp>
        <p:sp>
          <p:nvSpPr>
            <p:cNvPr id="233" name="object 233"/>
            <p:cNvSpPr/>
            <p:nvPr/>
          </p:nvSpPr>
          <p:spPr>
            <a:xfrm>
              <a:off x="11885155" y="2092994"/>
              <a:ext cx="1950720" cy="260350"/>
            </a:xfrm>
            <a:custGeom>
              <a:avLst/>
              <a:gdLst/>
              <a:ahLst/>
              <a:cxnLst/>
              <a:rect l="l" t="t" r="r" b="b"/>
              <a:pathLst>
                <a:path w="1950719" h="260350">
                  <a:moveTo>
                    <a:pt x="0" y="259803"/>
                  </a:moveTo>
                  <a:lnTo>
                    <a:pt x="1950286" y="0"/>
                  </a:lnTo>
                </a:path>
              </a:pathLst>
            </a:custGeom>
            <a:ln w="41883">
              <a:solidFill>
                <a:srgbClr val="1F4223"/>
              </a:solidFill>
              <a:prstDash val="dot"/>
            </a:ln>
          </p:spPr>
          <p:txBody>
            <a:bodyPr wrap="square" lIns="0" tIns="0" rIns="0" bIns="0" rtlCol="0"/>
            <a:lstStyle/>
            <a:p>
              <a:endParaRPr/>
            </a:p>
          </p:txBody>
        </p:sp>
        <p:sp>
          <p:nvSpPr>
            <p:cNvPr id="234" name="object 234"/>
            <p:cNvSpPr/>
            <p:nvPr/>
          </p:nvSpPr>
          <p:spPr>
            <a:xfrm>
              <a:off x="13866371" y="2088739"/>
              <a:ext cx="1270" cy="635"/>
            </a:xfrm>
            <a:custGeom>
              <a:avLst/>
              <a:gdLst/>
              <a:ahLst/>
              <a:cxnLst/>
              <a:rect l="l" t="t" r="r" b="b"/>
              <a:pathLst>
                <a:path w="1269" h="635">
                  <a:moveTo>
                    <a:pt x="0" y="136"/>
                  </a:moveTo>
                  <a:lnTo>
                    <a:pt x="1036" y="0"/>
                  </a:lnTo>
                </a:path>
              </a:pathLst>
            </a:custGeom>
            <a:ln w="41883">
              <a:solidFill>
                <a:srgbClr val="1F4223"/>
              </a:solidFill>
            </a:ln>
          </p:spPr>
          <p:txBody>
            <a:bodyPr wrap="square" lIns="0" tIns="0" rIns="0" bIns="0" rtlCol="0"/>
            <a:lstStyle/>
            <a:p>
              <a:endParaRPr/>
            </a:p>
          </p:txBody>
        </p:sp>
        <p:sp>
          <p:nvSpPr>
            <p:cNvPr id="235" name="object 235"/>
            <p:cNvSpPr/>
            <p:nvPr/>
          </p:nvSpPr>
          <p:spPr>
            <a:xfrm>
              <a:off x="8974805" y="3183359"/>
              <a:ext cx="1270" cy="635"/>
            </a:xfrm>
            <a:custGeom>
              <a:avLst/>
              <a:gdLst/>
              <a:ahLst/>
              <a:cxnLst/>
              <a:rect l="l" t="t" r="r" b="b"/>
              <a:pathLst>
                <a:path w="1270" h="635">
                  <a:moveTo>
                    <a:pt x="931" y="502"/>
                  </a:moveTo>
                  <a:lnTo>
                    <a:pt x="617" y="335"/>
                  </a:lnTo>
                  <a:lnTo>
                    <a:pt x="303" y="167"/>
                  </a:lnTo>
                  <a:lnTo>
                    <a:pt x="0" y="0"/>
                  </a:lnTo>
                </a:path>
              </a:pathLst>
            </a:custGeom>
            <a:ln w="41883">
              <a:solidFill>
                <a:srgbClr val="1F4223"/>
              </a:solidFill>
            </a:ln>
          </p:spPr>
          <p:txBody>
            <a:bodyPr wrap="square" lIns="0" tIns="0" rIns="0" bIns="0" rtlCol="0"/>
            <a:lstStyle/>
            <a:p>
              <a:endParaRPr/>
            </a:p>
          </p:txBody>
        </p:sp>
        <p:sp>
          <p:nvSpPr>
            <p:cNvPr id="236" name="object 236"/>
            <p:cNvSpPr/>
            <p:nvPr/>
          </p:nvSpPr>
          <p:spPr>
            <a:xfrm>
              <a:off x="7092744" y="2254511"/>
              <a:ext cx="1826260" cy="900430"/>
            </a:xfrm>
            <a:custGeom>
              <a:avLst/>
              <a:gdLst/>
              <a:ahLst/>
              <a:cxnLst/>
              <a:rect l="l" t="t" r="r" b="b"/>
              <a:pathLst>
                <a:path w="1826259" h="900430">
                  <a:moveTo>
                    <a:pt x="1825975" y="900244"/>
                  </a:moveTo>
                  <a:lnTo>
                    <a:pt x="359528" y="160298"/>
                  </a:lnTo>
                  <a:lnTo>
                    <a:pt x="339397" y="150454"/>
                  </a:lnTo>
                  <a:lnTo>
                    <a:pt x="322843" y="142131"/>
                  </a:lnTo>
                  <a:lnTo>
                    <a:pt x="307114" y="132560"/>
                  </a:lnTo>
                  <a:lnTo>
                    <a:pt x="289457" y="118970"/>
                  </a:lnTo>
                  <a:lnTo>
                    <a:pt x="242306" y="74804"/>
                  </a:lnTo>
                  <a:lnTo>
                    <a:pt x="113870" y="14502"/>
                  </a:lnTo>
                  <a:lnTo>
                    <a:pt x="53307" y="24145"/>
                  </a:lnTo>
                  <a:lnTo>
                    <a:pt x="0" y="0"/>
                  </a:lnTo>
                </a:path>
              </a:pathLst>
            </a:custGeom>
            <a:ln w="41883">
              <a:solidFill>
                <a:srgbClr val="1F4223"/>
              </a:solidFill>
              <a:prstDash val="dot"/>
            </a:ln>
          </p:spPr>
          <p:txBody>
            <a:bodyPr wrap="square" lIns="0" tIns="0" rIns="0" bIns="0" rtlCol="0"/>
            <a:lstStyle/>
            <a:p>
              <a:endParaRPr/>
            </a:p>
          </p:txBody>
        </p:sp>
        <p:sp>
          <p:nvSpPr>
            <p:cNvPr id="237" name="object 237"/>
            <p:cNvSpPr/>
            <p:nvPr/>
          </p:nvSpPr>
          <p:spPr>
            <a:xfrm>
              <a:off x="7063117" y="2241079"/>
              <a:ext cx="1270" cy="635"/>
            </a:xfrm>
            <a:custGeom>
              <a:avLst/>
              <a:gdLst/>
              <a:ahLst/>
              <a:cxnLst/>
              <a:rect l="l" t="t" r="r" b="b"/>
              <a:pathLst>
                <a:path w="1270" h="635">
                  <a:moveTo>
                    <a:pt x="952" y="439"/>
                  </a:moveTo>
                  <a:lnTo>
                    <a:pt x="0" y="0"/>
                  </a:lnTo>
                </a:path>
              </a:pathLst>
            </a:custGeom>
            <a:ln w="41883">
              <a:solidFill>
                <a:srgbClr val="1F4223"/>
              </a:solidFill>
            </a:ln>
          </p:spPr>
          <p:txBody>
            <a:bodyPr wrap="square" lIns="0" tIns="0" rIns="0" bIns="0" rtlCol="0"/>
            <a:lstStyle/>
            <a:p>
              <a:endParaRPr/>
            </a:p>
          </p:txBody>
        </p:sp>
        <p:sp>
          <p:nvSpPr>
            <p:cNvPr id="238" name="object 238"/>
            <p:cNvSpPr/>
            <p:nvPr/>
          </p:nvSpPr>
          <p:spPr>
            <a:xfrm>
              <a:off x="8953726" y="3213892"/>
              <a:ext cx="1270" cy="635"/>
            </a:xfrm>
            <a:custGeom>
              <a:avLst/>
              <a:gdLst/>
              <a:ahLst/>
              <a:cxnLst/>
              <a:rect l="l" t="t" r="r" b="b"/>
              <a:pathLst>
                <a:path w="1270" h="635">
                  <a:moveTo>
                    <a:pt x="931" y="502"/>
                  </a:moveTo>
                  <a:lnTo>
                    <a:pt x="617" y="335"/>
                  </a:lnTo>
                  <a:lnTo>
                    <a:pt x="303" y="167"/>
                  </a:lnTo>
                  <a:lnTo>
                    <a:pt x="0" y="0"/>
                  </a:lnTo>
                </a:path>
              </a:pathLst>
            </a:custGeom>
            <a:ln w="41883">
              <a:solidFill>
                <a:srgbClr val="1F4223"/>
              </a:solidFill>
            </a:ln>
          </p:spPr>
          <p:txBody>
            <a:bodyPr wrap="square" lIns="0" tIns="0" rIns="0" bIns="0" rtlCol="0"/>
            <a:lstStyle/>
            <a:p>
              <a:endParaRPr/>
            </a:p>
          </p:txBody>
        </p:sp>
        <p:sp>
          <p:nvSpPr>
            <p:cNvPr id="239" name="object 239"/>
            <p:cNvSpPr/>
            <p:nvPr/>
          </p:nvSpPr>
          <p:spPr>
            <a:xfrm>
              <a:off x="7087543" y="2292230"/>
              <a:ext cx="1811020" cy="893444"/>
            </a:xfrm>
            <a:custGeom>
              <a:avLst/>
              <a:gdLst/>
              <a:ahLst/>
              <a:cxnLst/>
              <a:rect l="l" t="t" r="r" b="b"/>
              <a:pathLst>
                <a:path w="1811020" h="893444">
                  <a:moveTo>
                    <a:pt x="1810562" y="893292"/>
                  </a:moveTo>
                  <a:lnTo>
                    <a:pt x="343654" y="153105"/>
                  </a:lnTo>
                  <a:lnTo>
                    <a:pt x="323522" y="143267"/>
                  </a:lnTo>
                  <a:lnTo>
                    <a:pt x="306965" y="134947"/>
                  </a:lnTo>
                  <a:lnTo>
                    <a:pt x="291236" y="125377"/>
                  </a:lnTo>
                  <a:lnTo>
                    <a:pt x="273583" y="111787"/>
                  </a:lnTo>
                  <a:lnTo>
                    <a:pt x="226422" y="67620"/>
                  </a:lnTo>
                  <a:lnTo>
                    <a:pt x="97997" y="7319"/>
                  </a:lnTo>
                  <a:lnTo>
                    <a:pt x="37433" y="16962"/>
                  </a:lnTo>
                  <a:lnTo>
                    <a:pt x="0" y="0"/>
                  </a:lnTo>
                </a:path>
              </a:pathLst>
            </a:custGeom>
            <a:ln w="41883">
              <a:solidFill>
                <a:srgbClr val="1F4223"/>
              </a:solidFill>
              <a:prstDash val="dot"/>
            </a:ln>
          </p:spPr>
          <p:txBody>
            <a:bodyPr wrap="square" lIns="0" tIns="0" rIns="0" bIns="0" rtlCol="0"/>
            <a:lstStyle/>
            <a:p>
              <a:endParaRPr/>
            </a:p>
          </p:txBody>
        </p:sp>
        <p:sp>
          <p:nvSpPr>
            <p:cNvPr id="240" name="object 240"/>
            <p:cNvSpPr/>
            <p:nvPr/>
          </p:nvSpPr>
          <p:spPr>
            <a:xfrm>
              <a:off x="7058162" y="2278926"/>
              <a:ext cx="1270" cy="635"/>
            </a:xfrm>
            <a:custGeom>
              <a:avLst/>
              <a:gdLst/>
              <a:ahLst/>
              <a:cxnLst/>
              <a:rect l="l" t="t" r="r" b="b"/>
              <a:pathLst>
                <a:path w="1270" h="635">
                  <a:moveTo>
                    <a:pt x="952" y="429"/>
                  </a:moveTo>
                  <a:lnTo>
                    <a:pt x="0" y="0"/>
                  </a:lnTo>
                </a:path>
              </a:pathLst>
            </a:custGeom>
            <a:ln w="41883">
              <a:solidFill>
                <a:srgbClr val="1F4223"/>
              </a:solidFill>
            </a:ln>
          </p:spPr>
          <p:txBody>
            <a:bodyPr wrap="square" lIns="0" tIns="0" rIns="0" bIns="0" rtlCol="0"/>
            <a:lstStyle/>
            <a:p>
              <a:endParaRPr/>
            </a:p>
          </p:txBody>
        </p:sp>
        <p:sp>
          <p:nvSpPr>
            <p:cNvPr id="241" name="object 241"/>
            <p:cNvSpPr/>
            <p:nvPr/>
          </p:nvSpPr>
          <p:spPr>
            <a:xfrm>
              <a:off x="14700134" y="7390886"/>
              <a:ext cx="1270" cy="635"/>
            </a:xfrm>
            <a:custGeom>
              <a:avLst/>
              <a:gdLst/>
              <a:ahLst/>
              <a:cxnLst/>
              <a:rect l="l" t="t" r="r" b="b"/>
              <a:pathLst>
                <a:path w="1269" h="634">
                  <a:moveTo>
                    <a:pt x="827" y="638"/>
                  </a:moveTo>
                  <a:lnTo>
                    <a:pt x="554" y="429"/>
                  </a:lnTo>
                  <a:lnTo>
                    <a:pt x="282" y="209"/>
                  </a:lnTo>
                  <a:lnTo>
                    <a:pt x="0" y="0"/>
                  </a:lnTo>
                </a:path>
              </a:pathLst>
            </a:custGeom>
            <a:ln w="41883">
              <a:solidFill>
                <a:srgbClr val="1F4223"/>
              </a:solidFill>
            </a:ln>
          </p:spPr>
          <p:txBody>
            <a:bodyPr wrap="square" lIns="0" tIns="0" rIns="0" bIns="0" rtlCol="0"/>
            <a:lstStyle/>
            <a:p>
              <a:endParaRPr/>
            </a:p>
          </p:txBody>
        </p:sp>
        <p:sp>
          <p:nvSpPr>
            <p:cNvPr id="242" name="object 242"/>
            <p:cNvSpPr/>
            <p:nvPr/>
          </p:nvSpPr>
          <p:spPr>
            <a:xfrm>
              <a:off x="9186664" y="3309421"/>
              <a:ext cx="5466080" cy="4039870"/>
            </a:xfrm>
            <a:custGeom>
              <a:avLst/>
              <a:gdLst/>
              <a:ahLst/>
              <a:cxnLst/>
              <a:rect l="l" t="t" r="r" b="b"/>
              <a:pathLst>
                <a:path w="5466080" h="4039870">
                  <a:moveTo>
                    <a:pt x="5466074" y="4039866"/>
                  </a:moveTo>
                  <a:lnTo>
                    <a:pt x="5429810" y="4000662"/>
                  </a:lnTo>
                  <a:lnTo>
                    <a:pt x="5389548" y="3948380"/>
                  </a:lnTo>
                  <a:lnTo>
                    <a:pt x="5356947" y="3902620"/>
                  </a:lnTo>
                  <a:lnTo>
                    <a:pt x="5322470" y="3852372"/>
                  </a:lnTo>
                  <a:lnTo>
                    <a:pt x="5287839" y="3800477"/>
                  </a:lnTo>
                  <a:lnTo>
                    <a:pt x="5254777" y="3749779"/>
                  </a:lnTo>
                  <a:lnTo>
                    <a:pt x="5225009" y="3703118"/>
                  </a:lnTo>
                  <a:lnTo>
                    <a:pt x="5200258" y="3663338"/>
                  </a:lnTo>
                  <a:lnTo>
                    <a:pt x="5172701" y="3615785"/>
                  </a:lnTo>
                  <a:lnTo>
                    <a:pt x="5165362" y="3602008"/>
                  </a:lnTo>
                  <a:lnTo>
                    <a:pt x="5152066" y="3579208"/>
                  </a:lnTo>
                  <a:lnTo>
                    <a:pt x="5133566" y="3548463"/>
                  </a:lnTo>
                  <a:lnTo>
                    <a:pt x="5110612" y="3510850"/>
                  </a:lnTo>
                  <a:lnTo>
                    <a:pt x="5083957" y="3467448"/>
                  </a:lnTo>
                  <a:lnTo>
                    <a:pt x="5054354" y="3419334"/>
                  </a:lnTo>
                  <a:lnTo>
                    <a:pt x="5022553" y="3367587"/>
                  </a:lnTo>
                  <a:lnTo>
                    <a:pt x="4989308" y="3313285"/>
                  </a:lnTo>
                  <a:lnTo>
                    <a:pt x="4955371" y="3257505"/>
                  </a:lnTo>
                  <a:lnTo>
                    <a:pt x="4921493" y="3201325"/>
                  </a:lnTo>
                  <a:lnTo>
                    <a:pt x="4888427" y="3145824"/>
                  </a:lnTo>
                  <a:lnTo>
                    <a:pt x="4856924" y="3092079"/>
                  </a:lnTo>
                  <a:lnTo>
                    <a:pt x="4827737" y="3041169"/>
                  </a:lnTo>
                  <a:lnTo>
                    <a:pt x="4801618" y="2994171"/>
                  </a:lnTo>
                  <a:lnTo>
                    <a:pt x="4779319" y="2952164"/>
                  </a:lnTo>
                  <a:lnTo>
                    <a:pt x="4761593" y="2916225"/>
                  </a:lnTo>
                  <a:lnTo>
                    <a:pt x="4664527" y="2755858"/>
                  </a:lnTo>
                  <a:lnTo>
                    <a:pt x="4561730" y="2640312"/>
                  </a:lnTo>
                  <a:lnTo>
                    <a:pt x="4480231" y="2570392"/>
                  </a:lnTo>
                  <a:lnTo>
                    <a:pt x="4447058" y="2546906"/>
                  </a:lnTo>
                  <a:lnTo>
                    <a:pt x="1843032" y="1064323"/>
                  </a:lnTo>
                  <a:lnTo>
                    <a:pt x="0" y="0"/>
                  </a:lnTo>
                </a:path>
              </a:pathLst>
            </a:custGeom>
            <a:ln w="41883">
              <a:solidFill>
                <a:srgbClr val="1F4223"/>
              </a:solidFill>
              <a:prstDash val="dot"/>
            </a:ln>
          </p:spPr>
          <p:txBody>
            <a:bodyPr wrap="square" lIns="0" tIns="0" rIns="0" bIns="0" rtlCol="0"/>
            <a:lstStyle/>
            <a:p>
              <a:endParaRPr/>
            </a:p>
          </p:txBody>
        </p:sp>
        <p:sp>
          <p:nvSpPr>
            <p:cNvPr id="243" name="object 243"/>
            <p:cNvSpPr/>
            <p:nvPr/>
          </p:nvSpPr>
          <p:spPr>
            <a:xfrm>
              <a:off x="9158433" y="3293123"/>
              <a:ext cx="1270" cy="635"/>
            </a:xfrm>
            <a:custGeom>
              <a:avLst/>
              <a:gdLst/>
              <a:ahLst/>
              <a:cxnLst/>
              <a:rect l="l" t="t" r="r" b="b"/>
              <a:pathLst>
                <a:path w="1270" h="635">
                  <a:moveTo>
                    <a:pt x="910" y="523"/>
                  </a:moveTo>
                  <a:lnTo>
                    <a:pt x="0" y="0"/>
                  </a:lnTo>
                </a:path>
              </a:pathLst>
            </a:custGeom>
            <a:ln w="41883">
              <a:solidFill>
                <a:srgbClr val="1F4223"/>
              </a:solidFill>
            </a:ln>
          </p:spPr>
          <p:txBody>
            <a:bodyPr wrap="square" lIns="0" tIns="0" rIns="0" bIns="0" rtlCol="0"/>
            <a:lstStyle/>
            <a:p>
              <a:endParaRPr/>
            </a:p>
          </p:txBody>
        </p:sp>
        <p:sp>
          <p:nvSpPr>
            <p:cNvPr id="244" name="object 244"/>
            <p:cNvSpPr/>
            <p:nvPr/>
          </p:nvSpPr>
          <p:spPr>
            <a:xfrm>
              <a:off x="14671985" y="7414860"/>
              <a:ext cx="1270" cy="635"/>
            </a:xfrm>
            <a:custGeom>
              <a:avLst/>
              <a:gdLst/>
              <a:ahLst/>
              <a:cxnLst/>
              <a:rect l="l" t="t" r="r" b="b"/>
              <a:pathLst>
                <a:path w="1269" h="634">
                  <a:moveTo>
                    <a:pt x="827" y="638"/>
                  </a:moveTo>
                  <a:lnTo>
                    <a:pt x="554" y="429"/>
                  </a:lnTo>
                  <a:lnTo>
                    <a:pt x="282" y="209"/>
                  </a:lnTo>
                  <a:lnTo>
                    <a:pt x="0" y="0"/>
                  </a:lnTo>
                </a:path>
              </a:pathLst>
            </a:custGeom>
            <a:ln w="41883">
              <a:solidFill>
                <a:srgbClr val="1F4223"/>
              </a:solidFill>
            </a:ln>
          </p:spPr>
          <p:txBody>
            <a:bodyPr wrap="square" lIns="0" tIns="0" rIns="0" bIns="0" rtlCol="0"/>
            <a:lstStyle/>
            <a:p>
              <a:endParaRPr/>
            </a:p>
          </p:txBody>
        </p:sp>
        <p:sp>
          <p:nvSpPr>
            <p:cNvPr id="245" name="object 245"/>
            <p:cNvSpPr/>
            <p:nvPr/>
          </p:nvSpPr>
          <p:spPr>
            <a:xfrm>
              <a:off x="9158514" y="3333394"/>
              <a:ext cx="5466080" cy="4039870"/>
            </a:xfrm>
            <a:custGeom>
              <a:avLst/>
              <a:gdLst/>
              <a:ahLst/>
              <a:cxnLst/>
              <a:rect l="l" t="t" r="r" b="b"/>
              <a:pathLst>
                <a:path w="5466080" h="4039870">
                  <a:moveTo>
                    <a:pt x="5466074" y="4039866"/>
                  </a:moveTo>
                  <a:lnTo>
                    <a:pt x="5429810" y="4000662"/>
                  </a:lnTo>
                  <a:lnTo>
                    <a:pt x="5389548" y="3948380"/>
                  </a:lnTo>
                  <a:lnTo>
                    <a:pt x="5356947" y="3902620"/>
                  </a:lnTo>
                  <a:lnTo>
                    <a:pt x="5322470" y="3852372"/>
                  </a:lnTo>
                  <a:lnTo>
                    <a:pt x="5287839" y="3800477"/>
                  </a:lnTo>
                  <a:lnTo>
                    <a:pt x="5254777" y="3749779"/>
                  </a:lnTo>
                  <a:lnTo>
                    <a:pt x="5225009" y="3703118"/>
                  </a:lnTo>
                  <a:lnTo>
                    <a:pt x="5200258" y="3663338"/>
                  </a:lnTo>
                  <a:lnTo>
                    <a:pt x="5172701" y="3615785"/>
                  </a:lnTo>
                  <a:lnTo>
                    <a:pt x="5165362" y="3602008"/>
                  </a:lnTo>
                  <a:lnTo>
                    <a:pt x="5152066" y="3579208"/>
                  </a:lnTo>
                  <a:lnTo>
                    <a:pt x="5133566" y="3548463"/>
                  </a:lnTo>
                  <a:lnTo>
                    <a:pt x="5110612" y="3510850"/>
                  </a:lnTo>
                  <a:lnTo>
                    <a:pt x="5083957" y="3467448"/>
                  </a:lnTo>
                  <a:lnTo>
                    <a:pt x="5054354" y="3419334"/>
                  </a:lnTo>
                  <a:lnTo>
                    <a:pt x="5022553" y="3367587"/>
                  </a:lnTo>
                  <a:lnTo>
                    <a:pt x="4989308" y="3313285"/>
                  </a:lnTo>
                  <a:lnTo>
                    <a:pt x="4955371" y="3257505"/>
                  </a:lnTo>
                  <a:lnTo>
                    <a:pt x="4921493" y="3201325"/>
                  </a:lnTo>
                  <a:lnTo>
                    <a:pt x="4888427" y="3145824"/>
                  </a:lnTo>
                  <a:lnTo>
                    <a:pt x="4856924" y="3092079"/>
                  </a:lnTo>
                  <a:lnTo>
                    <a:pt x="4827737" y="3041169"/>
                  </a:lnTo>
                  <a:lnTo>
                    <a:pt x="4801618" y="2994171"/>
                  </a:lnTo>
                  <a:lnTo>
                    <a:pt x="4779319" y="2952164"/>
                  </a:lnTo>
                  <a:lnTo>
                    <a:pt x="4761593" y="2916225"/>
                  </a:lnTo>
                  <a:lnTo>
                    <a:pt x="4664527" y="2755858"/>
                  </a:lnTo>
                  <a:lnTo>
                    <a:pt x="4561730" y="2640312"/>
                  </a:lnTo>
                  <a:lnTo>
                    <a:pt x="4480231" y="2570392"/>
                  </a:lnTo>
                  <a:lnTo>
                    <a:pt x="4447058" y="2546906"/>
                  </a:lnTo>
                  <a:lnTo>
                    <a:pt x="1843032" y="1064323"/>
                  </a:lnTo>
                  <a:lnTo>
                    <a:pt x="0" y="0"/>
                  </a:lnTo>
                </a:path>
              </a:pathLst>
            </a:custGeom>
            <a:ln w="41883">
              <a:solidFill>
                <a:srgbClr val="1F4223"/>
              </a:solidFill>
              <a:prstDash val="dot"/>
            </a:ln>
          </p:spPr>
          <p:txBody>
            <a:bodyPr wrap="square" lIns="0" tIns="0" rIns="0" bIns="0" rtlCol="0"/>
            <a:lstStyle/>
            <a:p>
              <a:endParaRPr/>
            </a:p>
          </p:txBody>
        </p:sp>
        <p:sp>
          <p:nvSpPr>
            <p:cNvPr id="246" name="object 246"/>
            <p:cNvSpPr/>
            <p:nvPr/>
          </p:nvSpPr>
          <p:spPr>
            <a:xfrm>
              <a:off x="9130283" y="3317095"/>
              <a:ext cx="1270" cy="635"/>
            </a:xfrm>
            <a:custGeom>
              <a:avLst/>
              <a:gdLst/>
              <a:ahLst/>
              <a:cxnLst/>
              <a:rect l="l" t="t" r="r" b="b"/>
              <a:pathLst>
                <a:path w="1270" h="635">
                  <a:moveTo>
                    <a:pt x="910" y="523"/>
                  </a:moveTo>
                  <a:lnTo>
                    <a:pt x="0" y="0"/>
                  </a:lnTo>
                </a:path>
              </a:pathLst>
            </a:custGeom>
            <a:ln w="41883">
              <a:solidFill>
                <a:srgbClr val="1F4223"/>
              </a:solidFill>
            </a:ln>
          </p:spPr>
          <p:txBody>
            <a:bodyPr wrap="square" lIns="0" tIns="0" rIns="0" bIns="0" rtlCol="0"/>
            <a:lstStyle/>
            <a:p>
              <a:endParaRPr/>
            </a:p>
          </p:txBody>
        </p:sp>
        <p:pic>
          <p:nvPicPr>
            <p:cNvPr id="247" name="object 247"/>
            <p:cNvPicPr/>
            <p:nvPr/>
          </p:nvPicPr>
          <p:blipFill>
            <a:blip r:embed="rId62" cstate="screen">
              <a:extLst>
                <a:ext uri="{28A0092B-C50C-407E-A947-70E740481C1C}">
                  <a14:useLocalDpi xmlns:a14="http://schemas.microsoft.com/office/drawing/2010/main"/>
                </a:ext>
              </a:extLst>
            </a:blip>
            <a:stretch>
              <a:fillRect/>
            </a:stretch>
          </p:blipFill>
          <p:spPr>
            <a:xfrm>
              <a:off x="7116658" y="2526526"/>
              <a:ext cx="81885" cy="199878"/>
            </a:xfrm>
            <a:prstGeom prst="rect">
              <a:avLst/>
            </a:prstGeom>
          </p:spPr>
        </p:pic>
        <p:sp>
          <p:nvSpPr>
            <p:cNvPr id="248" name="object 248"/>
            <p:cNvSpPr/>
            <p:nvPr/>
          </p:nvSpPr>
          <p:spPr>
            <a:xfrm>
              <a:off x="8759052" y="3153445"/>
              <a:ext cx="1270" cy="635"/>
            </a:xfrm>
            <a:custGeom>
              <a:avLst/>
              <a:gdLst/>
              <a:ahLst/>
              <a:cxnLst/>
              <a:rect l="l" t="t" r="r" b="b"/>
              <a:pathLst>
                <a:path w="1270" h="635">
                  <a:moveTo>
                    <a:pt x="963" y="0"/>
                  </a:moveTo>
                  <a:lnTo>
                    <a:pt x="638" y="136"/>
                  </a:lnTo>
                  <a:lnTo>
                    <a:pt x="324" y="272"/>
                  </a:lnTo>
                  <a:lnTo>
                    <a:pt x="0" y="418"/>
                  </a:lnTo>
                </a:path>
              </a:pathLst>
            </a:custGeom>
            <a:ln w="41883">
              <a:solidFill>
                <a:srgbClr val="1F4223"/>
              </a:solidFill>
            </a:ln>
          </p:spPr>
          <p:txBody>
            <a:bodyPr wrap="square" lIns="0" tIns="0" rIns="0" bIns="0" rtlCol="0"/>
            <a:lstStyle/>
            <a:p>
              <a:endParaRPr/>
            </a:p>
          </p:txBody>
        </p:sp>
        <p:sp>
          <p:nvSpPr>
            <p:cNvPr id="249" name="object 249"/>
            <p:cNvSpPr/>
            <p:nvPr/>
          </p:nvSpPr>
          <p:spPr>
            <a:xfrm>
              <a:off x="7206220" y="2754789"/>
              <a:ext cx="1491615" cy="458470"/>
            </a:xfrm>
            <a:custGeom>
              <a:avLst/>
              <a:gdLst/>
              <a:ahLst/>
              <a:cxnLst/>
              <a:rect l="l" t="t" r="r" b="b"/>
              <a:pathLst>
                <a:path w="1491615" h="458469">
                  <a:moveTo>
                    <a:pt x="1491420" y="410867"/>
                  </a:moveTo>
                  <a:lnTo>
                    <a:pt x="1453312" y="415310"/>
                  </a:lnTo>
                  <a:lnTo>
                    <a:pt x="1407395" y="420351"/>
                  </a:lnTo>
                  <a:lnTo>
                    <a:pt x="1356009" y="425697"/>
                  </a:lnTo>
                  <a:lnTo>
                    <a:pt x="1301493" y="431054"/>
                  </a:lnTo>
                  <a:lnTo>
                    <a:pt x="1246188" y="436130"/>
                  </a:lnTo>
                  <a:lnTo>
                    <a:pt x="1192435" y="440633"/>
                  </a:lnTo>
                  <a:lnTo>
                    <a:pt x="1142572" y="444269"/>
                  </a:lnTo>
                  <a:lnTo>
                    <a:pt x="1023763" y="452362"/>
                  </a:lnTo>
                  <a:lnTo>
                    <a:pt x="960571" y="456518"/>
                  </a:lnTo>
                  <a:lnTo>
                    <a:pt x="916118" y="458268"/>
                  </a:lnTo>
                  <a:lnTo>
                    <a:pt x="896320" y="456227"/>
                  </a:lnTo>
                  <a:lnTo>
                    <a:pt x="809741" y="438567"/>
                  </a:lnTo>
                  <a:lnTo>
                    <a:pt x="739254" y="422060"/>
                  </a:lnTo>
                  <a:lnTo>
                    <a:pt x="646121" y="398449"/>
                  </a:lnTo>
                  <a:lnTo>
                    <a:pt x="590261" y="384222"/>
                  </a:lnTo>
                  <a:lnTo>
                    <a:pt x="499942" y="361164"/>
                  </a:lnTo>
                  <a:lnTo>
                    <a:pt x="440425" y="344131"/>
                  </a:lnTo>
                  <a:lnTo>
                    <a:pt x="380429" y="325749"/>
                  </a:lnTo>
                  <a:lnTo>
                    <a:pt x="323967" y="307390"/>
                  </a:lnTo>
                  <a:lnTo>
                    <a:pt x="275053" y="290428"/>
                  </a:lnTo>
                  <a:lnTo>
                    <a:pt x="237699" y="276233"/>
                  </a:lnTo>
                  <a:lnTo>
                    <a:pt x="182044" y="239479"/>
                  </a:lnTo>
                  <a:lnTo>
                    <a:pt x="135929" y="197207"/>
                  </a:lnTo>
                  <a:lnTo>
                    <a:pt x="94401" y="156574"/>
                  </a:lnTo>
                  <a:lnTo>
                    <a:pt x="71146" y="125549"/>
                  </a:lnTo>
                  <a:lnTo>
                    <a:pt x="67566" y="101091"/>
                  </a:lnTo>
                  <a:lnTo>
                    <a:pt x="66312" y="92384"/>
                  </a:lnTo>
                  <a:lnTo>
                    <a:pt x="57836" y="78766"/>
                  </a:lnTo>
                  <a:lnTo>
                    <a:pt x="40844" y="56485"/>
                  </a:lnTo>
                  <a:lnTo>
                    <a:pt x="24170" y="35679"/>
                  </a:lnTo>
                  <a:lnTo>
                    <a:pt x="16648" y="26491"/>
                  </a:lnTo>
                  <a:lnTo>
                    <a:pt x="12083" y="19245"/>
                  </a:lnTo>
                  <a:lnTo>
                    <a:pt x="8826" y="14070"/>
                  </a:lnTo>
                  <a:lnTo>
                    <a:pt x="5319" y="8483"/>
                  </a:lnTo>
                  <a:lnTo>
                    <a:pt x="0" y="0"/>
                  </a:lnTo>
                </a:path>
              </a:pathLst>
            </a:custGeom>
            <a:ln w="41883">
              <a:solidFill>
                <a:srgbClr val="1F4223"/>
              </a:solidFill>
              <a:prstDash val="dot"/>
            </a:ln>
          </p:spPr>
          <p:txBody>
            <a:bodyPr wrap="square" lIns="0" tIns="0" rIns="0" bIns="0" rtlCol="0"/>
            <a:lstStyle/>
            <a:p>
              <a:endParaRPr/>
            </a:p>
          </p:txBody>
        </p:sp>
        <p:pic>
          <p:nvPicPr>
            <p:cNvPr id="250" name="object 250"/>
            <p:cNvPicPr/>
            <p:nvPr/>
          </p:nvPicPr>
          <p:blipFill>
            <a:blip r:embed="rId63" cstate="screen">
              <a:extLst>
                <a:ext uri="{28A0092B-C50C-407E-A947-70E740481C1C}">
                  <a14:useLocalDpi xmlns:a14="http://schemas.microsoft.com/office/drawing/2010/main"/>
                </a:ext>
              </a:extLst>
            </a:blip>
            <a:stretch>
              <a:fillRect/>
            </a:stretch>
          </p:blipFill>
          <p:spPr>
            <a:xfrm>
              <a:off x="7097998" y="2547569"/>
              <a:ext cx="112510" cy="201534"/>
            </a:xfrm>
            <a:prstGeom prst="rect">
              <a:avLst/>
            </a:prstGeom>
          </p:spPr>
        </p:pic>
        <p:sp>
          <p:nvSpPr>
            <p:cNvPr id="251" name="object 251"/>
            <p:cNvSpPr/>
            <p:nvPr/>
          </p:nvSpPr>
          <p:spPr>
            <a:xfrm>
              <a:off x="8740391" y="3174489"/>
              <a:ext cx="1270" cy="635"/>
            </a:xfrm>
            <a:custGeom>
              <a:avLst/>
              <a:gdLst/>
              <a:ahLst/>
              <a:cxnLst/>
              <a:rect l="l" t="t" r="r" b="b"/>
              <a:pathLst>
                <a:path w="1270" h="635">
                  <a:moveTo>
                    <a:pt x="963" y="0"/>
                  </a:moveTo>
                  <a:lnTo>
                    <a:pt x="638" y="136"/>
                  </a:lnTo>
                  <a:lnTo>
                    <a:pt x="324" y="272"/>
                  </a:lnTo>
                  <a:lnTo>
                    <a:pt x="0" y="418"/>
                  </a:lnTo>
                </a:path>
              </a:pathLst>
            </a:custGeom>
            <a:ln w="41883">
              <a:solidFill>
                <a:srgbClr val="1F4223"/>
              </a:solidFill>
            </a:ln>
          </p:spPr>
          <p:txBody>
            <a:bodyPr wrap="square" lIns="0" tIns="0" rIns="0" bIns="0" rtlCol="0"/>
            <a:lstStyle/>
            <a:p>
              <a:endParaRPr/>
            </a:p>
          </p:txBody>
        </p:sp>
        <p:sp>
          <p:nvSpPr>
            <p:cNvPr id="252" name="object 252"/>
            <p:cNvSpPr/>
            <p:nvPr/>
          </p:nvSpPr>
          <p:spPr>
            <a:xfrm>
              <a:off x="7187561" y="2775833"/>
              <a:ext cx="1491615" cy="458470"/>
            </a:xfrm>
            <a:custGeom>
              <a:avLst/>
              <a:gdLst/>
              <a:ahLst/>
              <a:cxnLst/>
              <a:rect l="l" t="t" r="r" b="b"/>
              <a:pathLst>
                <a:path w="1491615" h="458469">
                  <a:moveTo>
                    <a:pt x="1491420" y="410867"/>
                  </a:moveTo>
                  <a:lnTo>
                    <a:pt x="1453312" y="415310"/>
                  </a:lnTo>
                  <a:lnTo>
                    <a:pt x="1407395" y="420351"/>
                  </a:lnTo>
                  <a:lnTo>
                    <a:pt x="1356009" y="425697"/>
                  </a:lnTo>
                  <a:lnTo>
                    <a:pt x="1301493" y="431054"/>
                  </a:lnTo>
                  <a:lnTo>
                    <a:pt x="1246188" y="436130"/>
                  </a:lnTo>
                  <a:lnTo>
                    <a:pt x="1192435" y="440633"/>
                  </a:lnTo>
                  <a:lnTo>
                    <a:pt x="1142572" y="444269"/>
                  </a:lnTo>
                  <a:lnTo>
                    <a:pt x="1023763" y="452362"/>
                  </a:lnTo>
                  <a:lnTo>
                    <a:pt x="960571" y="456518"/>
                  </a:lnTo>
                  <a:lnTo>
                    <a:pt x="916118" y="458268"/>
                  </a:lnTo>
                  <a:lnTo>
                    <a:pt x="896320" y="456227"/>
                  </a:lnTo>
                  <a:lnTo>
                    <a:pt x="809741" y="438567"/>
                  </a:lnTo>
                  <a:lnTo>
                    <a:pt x="739254" y="422060"/>
                  </a:lnTo>
                  <a:lnTo>
                    <a:pt x="646121" y="398449"/>
                  </a:lnTo>
                  <a:lnTo>
                    <a:pt x="590261" y="384222"/>
                  </a:lnTo>
                  <a:lnTo>
                    <a:pt x="499942" y="361164"/>
                  </a:lnTo>
                  <a:lnTo>
                    <a:pt x="440425" y="344131"/>
                  </a:lnTo>
                  <a:lnTo>
                    <a:pt x="380429" y="325749"/>
                  </a:lnTo>
                  <a:lnTo>
                    <a:pt x="323967" y="307390"/>
                  </a:lnTo>
                  <a:lnTo>
                    <a:pt x="275053" y="290428"/>
                  </a:lnTo>
                  <a:lnTo>
                    <a:pt x="237699" y="276233"/>
                  </a:lnTo>
                  <a:lnTo>
                    <a:pt x="182044" y="239479"/>
                  </a:lnTo>
                  <a:lnTo>
                    <a:pt x="135927" y="197207"/>
                  </a:lnTo>
                  <a:lnTo>
                    <a:pt x="94397" y="156574"/>
                  </a:lnTo>
                  <a:lnTo>
                    <a:pt x="71141" y="125549"/>
                  </a:lnTo>
                  <a:lnTo>
                    <a:pt x="67566" y="101091"/>
                  </a:lnTo>
                  <a:lnTo>
                    <a:pt x="66312" y="92384"/>
                  </a:lnTo>
                  <a:lnTo>
                    <a:pt x="57836" y="78766"/>
                  </a:lnTo>
                  <a:lnTo>
                    <a:pt x="40844" y="56485"/>
                  </a:lnTo>
                  <a:lnTo>
                    <a:pt x="24170" y="35679"/>
                  </a:lnTo>
                  <a:lnTo>
                    <a:pt x="16648" y="26491"/>
                  </a:lnTo>
                  <a:lnTo>
                    <a:pt x="12083" y="19245"/>
                  </a:lnTo>
                  <a:lnTo>
                    <a:pt x="8826" y="14070"/>
                  </a:lnTo>
                  <a:lnTo>
                    <a:pt x="5319" y="8483"/>
                  </a:lnTo>
                  <a:lnTo>
                    <a:pt x="0" y="0"/>
                  </a:lnTo>
                </a:path>
              </a:pathLst>
            </a:custGeom>
            <a:ln w="41883">
              <a:solidFill>
                <a:srgbClr val="1F4223"/>
              </a:solidFill>
              <a:prstDash val="dot"/>
            </a:ln>
          </p:spPr>
          <p:txBody>
            <a:bodyPr wrap="square" lIns="0" tIns="0" rIns="0" bIns="0" rtlCol="0"/>
            <a:lstStyle/>
            <a:p>
              <a:endParaRPr/>
            </a:p>
          </p:txBody>
        </p:sp>
        <p:sp>
          <p:nvSpPr>
            <p:cNvPr id="253" name="object 253"/>
            <p:cNvSpPr/>
            <p:nvPr/>
          </p:nvSpPr>
          <p:spPr>
            <a:xfrm>
              <a:off x="7170352" y="2748315"/>
              <a:ext cx="635" cy="1270"/>
            </a:xfrm>
            <a:custGeom>
              <a:avLst/>
              <a:gdLst/>
              <a:ahLst/>
              <a:cxnLst/>
              <a:rect l="l" t="t" r="r" b="b"/>
              <a:pathLst>
                <a:path w="634" h="1269">
                  <a:moveTo>
                    <a:pt x="554" y="890"/>
                  </a:moveTo>
                  <a:lnTo>
                    <a:pt x="366" y="596"/>
                  </a:lnTo>
                  <a:lnTo>
                    <a:pt x="188" y="293"/>
                  </a:lnTo>
                  <a:lnTo>
                    <a:pt x="0" y="0"/>
                  </a:lnTo>
                </a:path>
              </a:pathLst>
            </a:custGeom>
            <a:ln w="41883">
              <a:solidFill>
                <a:srgbClr val="1F4223"/>
              </a:solidFill>
            </a:ln>
          </p:spPr>
          <p:txBody>
            <a:bodyPr wrap="square" lIns="0" tIns="0" rIns="0" bIns="0" rtlCol="0"/>
            <a:lstStyle/>
            <a:p>
              <a:endParaRPr/>
            </a:p>
          </p:txBody>
        </p:sp>
        <p:sp>
          <p:nvSpPr>
            <p:cNvPr id="254" name="object 254"/>
            <p:cNvSpPr/>
            <p:nvPr/>
          </p:nvSpPr>
          <p:spPr>
            <a:xfrm>
              <a:off x="10192313" y="7208459"/>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55" name="object 255"/>
            <p:cNvSpPr/>
            <p:nvPr/>
          </p:nvSpPr>
          <p:spPr>
            <a:xfrm>
              <a:off x="9452957" y="7242029"/>
              <a:ext cx="686435" cy="427355"/>
            </a:xfrm>
            <a:custGeom>
              <a:avLst/>
              <a:gdLst/>
              <a:ahLst/>
              <a:cxnLst/>
              <a:rect l="l" t="t" r="r" b="b"/>
              <a:pathLst>
                <a:path w="686434" h="427354">
                  <a:moveTo>
                    <a:pt x="686293" y="0"/>
                  </a:moveTo>
                  <a:lnTo>
                    <a:pt x="0" y="427023"/>
                  </a:lnTo>
                </a:path>
              </a:pathLst>
            </a:custGeom>
            <a:ln w="41883">
              <a:solidFill>
                <a:srgbClr val="1F4223"/>
              </a:solidFill>
              <a:prstDash val="dot"/>
            </a:ln>
          </p:spPr>
          <p:txBody>
            <a:bodyPr wrap="square" lIns="0" tIns="0" rIns="0" bIns="0" rtlCol="0"/>
            <a:lstStyle/>
            <a:p>
              <a:endParaRPr/>
            </a:p>
          </p:txBody>
        </p:sp>
        <p:sp>
          <p:nvSpPr>
            <p:cNvPr id="256" name="object 256"/>
            <p:cNvSpPr/>
            <p:nvPr/>
          </p:nvSpPr>
          <p:spPr>
            <a:xfrm>
              <a:off x="9425537" y="7685555"/>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57" name="object 257"/>
            <p:cNvSpPr/>
            <p:nvPr/>
          </p:nvSpPr>
          <p:spPr>
            <a:xfrm>
              <a:off x="10211638" y="7232061"/>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58" name="object 258"/>
            <p:cNvSpPr/>
            <p:nvPr/>
          </p:nvSpPr>
          <p:spPr>
            <a:xfrm>
              <a:off x="9472283" y="7265632"/>
              <a:ext cx="686435" cy="427355"/>
            </a:xfrm>
            <a:custGeom>
              <a:avLst/>
              <a:gdLst/>
              <a:ahLst/>
              <a:cxnLst/>
              <a:rect l="l" t="t" r="r" b="b"/>
              <a:pathLst>
                <a:path w="686434" h="427354">
                  <a:moveTo>
                    <a:pt x="686293" y="0"/>
                  </a:moveTo>
                  <a:lnTo>
                    <a:pt x="0" y="427023"/>
                  </a:lnTo>
                </a:path>
              </a:pathLst>
            </a:custGeom>
            <a:ln w="41883">
              <a:solidFill>
                <a:srgbClr val="1F4223"/>
              </a:solidFill>
              <a:prstDash val="dot"/>
            </a:ln>
          </p:spPr>
          <p:txBody>
            <a:bodyPr wrap="square" lIns="0" tIns="0" rIns="0" bIns="0" rtlCol="0"/>
            <a:lstStyle/>
            <a:p>
              <a:endParaRPr/>
            </a:p>
          </p:txBody>
        </p:sp>
        <p:sp>
          <p:nvSpPr>
            <p:cNvPr id="259" name="object 259"/>
            <p:cNvSpPr/>
            <p:nvPr/>
          </p:nvSpPr>
          <p:spPr>
            <a:xfrm>
              <a:off x="9444862" y="7709157"/>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0" name="object 260"/>
            <p:cNvSpPr/>
            <p:nvPr/>
          </p:nvSpPr>
          <p:spPr>
            <a:xfrm>
              <a:off x="10021430" y="6997652"/>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1" name="object 261"/>
            <p:cNvSpPr/>
            <p:nvPr/>
          </p:nvSpPr>
          <p:spPr>
            <a:xfrm>
              <a:off x="9282074" y="7031223"/>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62" name="object 262"/>
            <p:cNvSpPr/>
            <p:nvPr/>
          </p:nvSpPr>
          <p:spPr>
            <a:xfrm>
              <a:off x="9254654" y="7474747"/>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3" name="object 263"/>
            <p:cNvSpPr/>
            <p:nvPr/>
          </p:nvSpPr>
          <p:spPr>
            <a:xfrm>
              <a:off x="10010227" y="6971318"/>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4" name="object 264"/>
            <p:cNvSpPr/>
            <p:nvPr/>
          </p:nvSpPr>
          <p:spPr>
            <a:xfrm>
              <a:off x="9270871" y="7004888"/>
              <a:ext cx="686435" cy="427355"/>
            </a:xfrm>
            <a:custGeom>
              <a:avLst/>
              <a:gdLst/>
              <a:ahLst/>
              <a:cxnLst/>
              <a:rect l="l" t="t" r="r" b="b"/>
              <a:pathLst>
                <a:path w="686434" h="427354">
                  <a:moveTo>
                    <a:pt x="686293" y="0"/>
                  </a:moveTo>
                  <a:lnTo>
                    <a:pt x="0" y="427023"/>
                  </a:lnTo>
                </a:path>
              </a:pathLst>
            </a:custGeom>
            <a:ln w="41883">
              <a:solidFill>
                <a:srgbClr val="1F4223"/>
              </a:solidFill>
              <a:prstDash val="dot"/>
            </a:ln>
          </p:spPr>
          <p:txBody>
            <a:bodyPr wrap="square" lIns="0" tIns="0" rIns="0" bIns="0" rtlCol="0"/>
            <a:lstStyle/>
            <a:p>
              <a:endParaRPr/>
            </a:p>
          </p:txBody>
        </p:sp>
        <p:sp>
          <p:nvSpPr>
            <p:cNvPr id="265" name="object 265"/>
            <p:cNvSpPr/>
            <p:nvPr/>
          </p:nvSpPr>
          <p:spPr>
            <a:xfrm>
              <a:off x="9243452" y="7448414"/>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6" name="object 266"/>
            <p:cNvSpPr/>
            <p:nvPr/>
          </p:nvSpPr>
          <p:spPr>
            <a:xfrm>
              <a:off x="9821830" y="6774642"/>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7" name="object 267"/>
            <p:cNvSpPr/>
            <p:nvPr/>
          </p:nvSpPr>
          <p:spPr>
            <a:xfrm>
              <a:off x="9082474" y="6808211"/>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68" name="object 268"/>
            <p:cNvSpPr/>
            <p:nvPr/>
          </p:nvSpPr>
          <p:spPr>
            <a:xfrm>
              <a:off x="9055053" y="7251736"/>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69" name="object 269"/>
            <p:cNvSpPr/>
            <p:nvPr/>
          </p:nvSpPr>
          <p:spPr>
            <a:xfrm>
              <a:off x="9810626" y="6748306"/>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70" name="object 270"/>
            <p:cNvSpPr/>
            <p:nvPr/>
          </p:nvSpPr>
          <p:spPr>
            <a:xfrm>
              <a:off x="9071271" y="6781877"/>
              <a:ext cx="686435" cy="427355"/>
            </a:xfrm>
            <a:custGeom>
              <a:avLst/>
              <a:gdLst/>
              <a:ahLst/>
              <a:cxnLst/>
              <a:rect l="l" t="t" r="r" b="b"/>
              <a:pathLst>
                <a:path w="686434" h="427354">
                  <a:moveTo>
                    <a:pt x="686293" y="0"/>
                  </a:moveTo>
                  <a:lnTo>
                    <a:pt x="0" y="427023"/>
                  </a:lnTo>
                </a:path>
              </a:pathLst>
            </a:custGeom>
            <a:ln w="41883">
              <a:solidFill>
                <a:srgbClr val="1F4223"/>
              </a:solidFill>
              <a:prstDash val="dot"/>
            </a:ln>
          </p:spPr>
          <p:txBody>
            <a:bodyPr wrap="square" lIns="0" tIns="0" rIns="0" bIns="0" rtlCol="0"/>
            <a:lstStyle/>
            <a:p>
              <a:endParaRPr/>
            </a:p>
          </p:txBody>
        </p:sp>
        <p:sp>
          <p:nvSpPr>
            <p:cNvPr id="271" name="object 271"/>
            <p:cNvSpPr/>
            <p:nvPr/>
          </p:nvSpPr>
          <p:spPr>
            <a:xfrm>
              <a:off x="9043851" y="7225402"/>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pic>
          <p:nvPicPr>
            <p:cNvPr id="272" name="object 272"/>
            <p:cNvPicPr/>
            <p:nvPr/>
          </p:nvPicPr>
          <p:blipFill>
            <a:blip r:embed="rId64" cstate="screen">
              <a:extLst>
                <a:ext uri="{28A0092B-C50C-407E-A947-70E740481C1C}">
                  <a14:useLocalDpi xmlns:a14="http://schemas.microsoft.com/office/drawing/2010/main"/>
                </a:ext>
              </a:extLst>
            </a:blip>
            <a:stretch>
              <a:fillRect/>
            </a:stretch>
          </p:blipFill>
          <p:spPr>
            <a:xfrm>
              <a:off x="8603506" y="3484896"/>
              <a:ext cx="307628" cy="314195"/>
            </a:xfrm>
            <a:prstGeom prst="rect">
              <a:avLst/>
            </a:prstGeom>
          </p:spPr>
        </p:pic>
        <p:pic>
          <p:nvPicPr>
            <p:cNvPr id="273" name="object 273"/>
            <p:cNvPicPr/>
            <p:nvPr/>
          </p:nvPicPr>
          <p:blipFill>
            <a:blip r:embed="rId65" cstate="screen">
              <a:extLst>
                <a:ext uri="{28A0092B-C50C-407E-A947-70E740481C1C}">
                  <a14:useLocalDpi xmlns:a14="http://schemas.microsoft.com/office/drawing/2010/main"/>
                </a:ext>
              </a:extLst>
            </a:blip>
            <a:stretch>
              <a:fillRect/>
            </a:stretch>
          </p:blipFill>
          <p:spPr>
            <a:xfrm>
              <a:off x="8907998" y="3325394"/>
              <a:ext cx="224759" cy="194678"/>
            </a:xfrm>
            <a:prstGeom prst="rect">
              <a:avLst/>
            </a:prstGeom>
          </p:spPr>
        </p:pic>
        <p:sp>
          <p:nvSpPr>
            <p:cNvPr id="274" name="object 274"/>
            <p:cNvSpPr/>
            <p:nvPr/>
          </p:nvSpPr>
          <p:spPr>
            <a:xfrm>
              <a:off x="8751766" y="3194415"/>
              <a:ext cx="1270" cy="635"/>
            </a:xfrm>
            <a:custGeom>
              <a:avLst/>
              <a:gdLst/>
              <a:ahLst/>
              <a:cxnLst/>
              <a:rect l="l" t="t" r="r" b="b"/>
              <a:pathLst>
                <a:path w="1270" h="635">
                  <a:moveTo>
                    <a:pt x="0" y="0"/>
                  </a:moveTo>
                  <a:lnTo>
                    <a:pt x="942" y="450"/>
                  </a:lnTo>
                </a:path>
              </a:pathLst>
            </a:custGeom>
            <a:ln w="41883">
              <a:solidFill>
                <a:srgbClr val="1F4223"/>
              </a:solidFill>
            </a:ln>
          </p:spPr>
          <p:txBody>
            <a:bodyPr wrap="square" lIns="0" tIns="0" rIns="0" bIns="0" rtlCol="0"/>
            <a:lstStyle/>
            <a:p>
              <a:endParaRPr/>
            </a:p>
          </p:txBody>
        </p:sp>
        <p:sp>
          <p:nvSpPr>
            <p:cNvPr id="275" name="object 275"/>
            <p:cNvSpPr/>
            <p:nvPr/>
          </p:nvSpPr>
          <p:spPr>
            <a:xfrm>
              <a:off x="8819860" y="3227248"/>
              <a:ext cx="36195" cy="17780"/>
            </a:xfrm>
            <a:custGeom>
              <a:avLst/>
              <a:gdLst/>
              <a:ahLst/>
              <a:cxnLst/>
              <a:rect l="l" t="t" r="r" b="b"/>
              <a:pathLst>
                <a:path w="36195" h="17780">
                  <a:moveTo>
                    <a:pt x="0" y="0"/>
                  </a:moveTo>
                  <a:lnTo>
                    <a:pt x="35810" y="17266"/>
                  </a:lnTo>
                </a:path>
              </a:pathLst>
            </a:custGeom>
            <a:ln w="41883">
              <a:solidFill>
                <a:srgbClr val="1F4223"/>
              </a:solidFill>
              <a:prstDash val="dot"/>
            </a:ln>
          </p:spPr>
          <p:txBody>
            <a:bodyPr wrap="square" lIns="0" tIns="0" rIns="0" bIns="0" rtlCol="0"/>
            <a:lstStyle/>
            <a:p>
              <a:endParaRPr/>
            </a:p>
          </p:txBody>
        </p:sp>
        <p:sp>
          <p:nvSpPr>
            <p:cNvPr id="276" name="object 276"/>
            <p:cNvSpPr/>
            <p:nvPr/>
          </p:nvSpPr>
          <p:spPr>
            <a:xfrm>
              <a:off x="8889247" y="3260703"/>
              <a:ext cx="1270" cy="635"/>
            </a:xfrm>
            <a:custGeom>
              <a:avLst/>
              <a:gdLst/>
              <a:ahLst/>
              <a:cxnLst/>
              <a:rect l="l" t="t" r="r" b="b"/>
              <a:pathLst>
                <a:path w="1270" h="635">
                  <a:moveTo>
                    <a:pt x="0" y="0"/>
                  </a:moveTo>
                  <a:lnTo>
                    <a:pt x="942" y="450"/>
                  </a:lnTo>
                </a:path>
              </a:pathLst>
            </a:custGeom>
            <a:ln w="41883">
              <a:solidFill>
                <a:srgbClr val="1F4223"/>
              </a:solidFill>
            </a:ln>
          </p:spPr>
          <p:txBody>
            <a:bodyPr wrap="square" lIns="0" tIns="0" rIns="0" bIns="0" rtlCol="0"/>
            <a:lstStyle/>
            <a:p>
              <a:endParaRPr/>
            </a:p>
          </p:txBody>
        </p:sp>
        <p:sp>
          <p:nvSpPr>
            <p:cNvPr id="277" name="object 277"/>
            <p:cNvSpPr/>
            <p:nvPr/>
          </p:nvSpPr>
          <p:spPr>
            <a:xfrm>
              <a:off x="7419344" y="2542570"/>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78" name="object 278"/>
            <p:cNvSpPr/>
            <p:nvPr/>
          </p:nvSpPr>
          <p:spPr>
            <a:xfrm>
              <a:off x="7475497" y="2569951"/>
              <a:ext cx="1170940" cy="570865"/>
            </a:xfrm>
            <a:custGeom>
              <a:avLst/>
              <a:gdLst/>
              <a:ahLst/>
              <a:cxnLst/>
              <a:rect l="l" t="t" r="r" b="b"/>
              <a:pathLst>
                <a:path w="1170940" h="570864">
                  <a:moveTo>
                    <a:pt x="0" y="0"/>
                  </a:moveTo>
                  <a:lnTo>
                    <a:pt x="1170498" y="570747"/>
                  </a:lnTo>
                </a:path>
              </a:pathLst>
            </a:custGeom>
            <a:ln w="41883">
              <a:solidFill>
                <a:srgbClr val="1F4223"/>
              </a:solidFill>
              <a:prstDash val="dot"/>
            </a:ln>
          </p:spPr>
          <p:txBody>
            <a:bodyPr wrap="square" lIns="0" tIns="0" rIns="0" bIns="0" rtlCol="0"/>
            <a:lstStyle/>
            <a:p>
              <a:endParaRPr/>
            </a:p>
          </p:txBody>
        </p:sp>
        <p:sp>
          <p:nvSpPr>
            <p:cNvPr id="279" name="object 279"/>
            <p:cNvSpPr/>
            <p:nvPr/>
          </p:nvSpPr>
          <p:spPr>
            <a:xfrm>
              <a:off x="8673601" y="3154164"/>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0" name="object 280"/>
            <p:cNvSpPr/>
            <p:nvPr/>
          </p:nvSpPr>
          <p:spPr>
            <a:xfrm>
              <a:off x="7428674" y="2529351"/>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1" name="object 281"/>
            <p:cNvSpPr/>
            <p:nvPr/>
          </p:nvSpPr>
          <p:spPr>
            <a:xfrm>
              <a:off x="7484826" y="2556733"/>
              <a:ext cx="1170940" cy="570865"/>
            </a:xfrm>
            <a:custGeom>
              <a:avLst/>
              <a:gdLst/>
              <a:ahLst/>
              <a:cxnLst/>
              <a:rect l="l" t="t" r="r" b="b"/>
              <a:pathLst>
                <a:path w="1170940" h="570864">
                  <a:moveTo>
                    <a:pt x="0" y="0"/>
                  </a:moveTo>
                  <a:lnTo>
                    <a:pt x="1170498" y="570747"/>
                  </a:lnTo>
                </a:path>
              </a:pathLst>
            </a:custGeom>
            <a:ln w="41883">
              <a:solidFill>
                <a:srgbClr val="1F4223"/>
              </a:solidFill>
              <a:prstDash val="dot"/>
            </a:ln>
          </p:spPr>
          <p:txBody>
            <a:bodyPr wrap="square" lIns="0" tIns="0" rIns="0" bIns="0" rtlCol="0"/>
            <a:lstStyle/>
            <a:p>
              <a:endParaRPr/>
            </a:p>
          </p:txBody>
        </p:sp>
        <p:sp>
          <p:nvSpPr>
            <p:cNvPr id="282" name="object 282"/>
            <p:cNvSpPr/>
            <p:nvPr/>
          </p:nvSpPr>
          <p:spPr>
            <a:xfrm>
              <a:off x="8682930" y="3140947"/>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3" name="object 283"/>
            <p:cNvSpPr/>
            <p:nvPr/>
          </p:nvSpPr>
          <p:spPr>
            <a:xfrm>
              <a:off x="7439783" y="2513987"/>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4" name="object 284"/>
            <p:cNvSpPr/>
            <p:nvPr/>
          </p:nvSpPr>
          <p:spPr>
            <a:xfrm>
              <a:off x="7495935" y="2541368"/>
              <a:ext cx="1170940" cy="570865"/>
            </a:xfrm>
            <a:custGeom>
              <a:avLst/>
              <a:gdLst/>
              <a:ahLst/>
              <a:cxnLst/>
              <a:rect l="l" t="t" r="r" b="b"/>
              <a:pathLst>
                <a:path w="1170940" h="570864">
                  <a:moveTo>
                    <a:pt x="0" y="0"/>
                  </a:moveTo>
                  <a:lnTo>
                    <a:pt x="1170498" y="570747"/>
                  </a:lnTo>
                </a:path>
              </a:pathLst>
            </a:custGeom>
            <a:ln w="41883">
              <a:solidFill>
                <a:srgbClr val="1F4223"/>
              </a:solidFill>
              <a:prstDash val="dot"/>
            </a:ln>
          </p:spPr>
          <p:txBody>
            <a:bodyPr wrap="square" lIns="0" tIns="0" rIns="0" bIns="0" rtlCol="0"/>
            <a:lstStyle/>
            <a:p>
              <a:endParaRPr/>
            </a:p>
          </p:txBody>
        </p:sp>
        <p:sp>
          <p:nvSpPr>
            <p:cNvPr id="285" name="object 285"/>
            <p:cNvSpPr/>
            <p:nvPr/>
          </p:nvSpPr>
          <p:spPr>
            <a:xfrm>
              <a:off x="8694039" y="3125583"/>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6" name="object 286"/>
            <p:cNvSpPr/>
            <p:nvPr/>
          </p:nvSpPr>
          <p:spPr>
            <a:xfrm>
              <a:off x="7441632" y="2484239"/>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7" name="object 287"/>
            <p:cNvSpPr/>
            <p:nvPr/>
          </p:nvSpPr>
          <p:spPr>
            <a:xfrm>
              <a:off x="7497992" y="2512226"/>
              <a:ext cx="1232535" cy="612140"/>
            </a:xfrm>
            <a:custGeom>
              <a:avLst/>
              <a:gdLst/>
              <a:ahLst/>
              <a:cxnLst/>
              <a:rect l="l" t="t" r="r" b="b"/>
              <a:pathLst>
                <a:path w="1232534" h="612139">
                  <a:moveTo>
                    <a:pt x="0" y="0"/>
                  </a:moveTo>
                  <a:lnTo>
                    <a:pt x="1232213" y="611908"/>
                  </a:lnTo>
                </a:path>
              </a:pathLst>
            </a:custGeom>
            <a:ln w="41883">
              <a:solidFill>
                <a:srgbClr val="1F4223"/>
              </a:solidFill>
              <a:prstDash val="dot"/>
            </a:ln>
          </p:spPr>
          <p:txBody>
            <a:bodyPr wrap="square" lIns="0" tIns="0" rIns="0" bIns="0" rtlCol="0"/>
            <a:lstStyle/>
            <a:p>
              <a:endParaRPr/>
            </a:p>
          </p:txBody>
        </p:sp>
        <p:sp>
          <p:nvSpPr>
            <p:cNvPr id="288" name="object 288"/>
            <p:cNvSpPr/>
            <p:nvPr/>
          </p:nvSpPr>
          <p:spPr>
            <a:xfrm>
              <a:off x="8757917" y="3137898"/>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89" name="object 289"/>
            <p:cNvSpPr/>
            <p:nvPr/>
          </p:nvSpPr>
          <p:spPr>
            <a:xfrm>
              <a:off x="8775526" y="3182332"/>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90" name="object 290"/>
            <p:cNvSpPr/>
            <p:nvPr/>
          </p:nvSpPr>
          <p:spPr>
            <a:xfrm>
              <a:off x="8843619" y="3215163"/>
              <a:ext cx="36195" cy="17780"/>
            </a:xfrm>
            <a:custGeom>
              <a:avLst/>
              <a:gdLst/>
              <a:ahLst/>
              <a:cxnLst/>
              <a:rect l="l" t="t" r="r" b="b"/>
              <a:pathLst>
                <a:path w="36195" h="17780">
                  <a:moveTo>
                    <a:pt x="0" y="0"/>
                  </a:moveTo>
                  <a:lnTo>
                    <a:pt x="35810" y="17266"/>
                  </a:lnTo>
                </a:path>
              </a:pathLst>
            </a:custGeom>
            <a:ln w="41883">
              <a:solidFill>
                <a:srgbClr val="1F4223"/>
              </a:solidFill>
              <a:prstDash val="dot"/>
            </a:ln>
          </p:spPr>
          <p:txBody>
            <a:bodyPr wrap="square" lIns="0" tIns="0" rIns="0" bIns="0" rtlCol="0"/>
            <a:lstStyle/>
            <a:p>
              <a:endParaRPr/>
            </a:p>
          </p:txBody>
        </p:sp>
        <p:sp>
          <p:nvSpPr>
            <p:cNvPr id="291" name="object 291"/>
            <p:cNvSpPr/>
            <p:nvPr/>
          </p:nvSpPr>
          <p:spPr>
            <a:xfrm>
              <a:off x="8913008" y="3248619"/>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92" name="object 292"/>
            <p:cNvSpPr/>
            <p:nvPr/>
          </p:nvSpPr>
          <p:spPr>
            <a:xfrm>
              <a:off x="8546085" y="3219534"/>
              <a:ext cx="635" cy="1270"/>
            </a:xfrm>
            <a:custGeom>
              <a:avLst/>
              <a:gdLst/>
              <a:ahLst/>
              <a:cxnLst/>
              <a:rect l="l" t="t" r="r" b="b"/>
              <a:pathLst>
                <a:path w="634" h="1269">
                  <a:moveTo>
                    <a:pt x="0" y="0"/>
                  </a:moveTo>
                  <a:lnTo>
                    <a:pt x="628" y="837"/>
                  </a:lnTo>
                </a:path>
              </a:pathLst>
            </a:custGeom>
            <a:ln w="41883">
              <a:solidFill>
                <a:srgbClr val="1F4223"/>
              </a:solidFill>
            </a:ln>
          </p:spPr>
          <p:txBody>
            <a:bodyPr wrap="square" lIns="0" tIns="0" rIns="0" bIns="0" rtlCol="0"/>
            <a:lstStyle/>
            <a:p>
              <a:endParaRPr/>
            </a:p>
          </p:txBody>
        </p:sp>
        <p:sp>
          <p:nvSpPr>
            <p:cNvPr id="293" name="object 293"/>
            <p:cNvSpPr/>
            <p:nvPr/>
          </p:nvSpPr>
          <p:spPr>
            <a:xfrm>
              <a:off x="8579654" y="3264172"/>
              <a:ext cx="85725" cy="114300"/>
            </a:xfrm>
            <a:custGeom>
              <a:avLst/>
              <a:gdLst/>
              <a:ahLst/>
              <a:cxnLst/>
              <a:rect l="l" t="t" r="r" b="b"/>
              <a:pathLst>
                <a:path w="85725" h="114300">
                  <a:moveTo>
                    <a:pt x="0" y="0"/>
                  </a:moveTo>
                  <a:lnTo>
                    <a:pt x="85641" y="113881"/>
                  </a:lnTo>
                </a:path>
              </a:pathLst>
            </a:custGeom>
            <a:ln w="41883">
              <a:solidFill>
                <a:srgbClr val="1F4223"/>
              </a:solidFill>
              <a:prstDash val="dot"/>
            </a:ln>
          </p:spPr>
          <p:txBody>
            <a:bodyPr wrap="square" lIns="0" tIns="0" rIns="0" bIns="0" rtlCol="0"/>
            <a:lstStyle/>
            <a:p>
              <a:endParaRPr/>
            </a:p>
          </p:txBody>
        </p:sp>
        <p:sp>
          <p:nvSpPr>
            <p:cNvPr id="294" name="object 294"/>
            <p:cNvSpPr/>
            <p:nvPr/>
          </p:nvSpPr>
          <p:spPr>
            <a:xfrm>
              <a:off x="8681768" y="3399952"/>
              <a:ext cx="635" cy="1270"/>
            </a:xfrm>
            <a:custGeom>
              <a:avLst/>
              <a:gdLst/>
              <a:ahLst/>
              <a:cxnLst/>
              <a:rect l="l" t="t" r="r" b="b"/>
              <a:pathLst>
                <a:path w="634" h="1270">
                  <a:moveTo>
                    <a:pt x="0" y="0"/>
                  </a:moveTo>
                  <a:lnTo>
                    <a:pt x="628" y="837"/>
                  </a:lnTo>
                </a:path>
              </a:pathLst>
            </a:custGeom>
            <a:ln w="41883">
              <a:solidFill>
                <a:srgbClr val="1F4223"/>
              </a:solidFill>
            </a:ln>
          </p:spPr>
          <p:txBody>
            <a:bodyPr wrap="square" lIns="0" tIns="0" rIns="0" bIns="0" rtlCol="0"/>
            <a:lstStyle/>
            <a:p>
              <a:endParaRPr/>
            </a:p>
          </p:txBody>
        </p:sp>
        <p:pic>
          <p:nvPicPr>
            <p:cNvPr id="295" name="object 295"/>
            <p:cNvPicPr/>
            <p:nvPr/>
          </p:nvPicPr>
          <p:blipFill>
            <a:blip r:embed="rId66" cstate="screen">
              <a:extLst>
                <a:ext uri="{28A0092B-C50C-407E-A947-70E740481C1C}">
                  <a14:useLocalDpi xmlns:a14="http://schemas.microsoft.com/office/drawing/2010/main"/>
                </a:ext>
              </a:extLst>
            </a:blip>
            <a:stretch>
              <a:fillRect/>
            </a:stretch>
          </p:blipFill>
          <p:spPr>
            <a:xfrm>
              <a:off x="9028874" y="3288789"/>
              <a:ext cx="131510" cy="116276"/>
            </a:xfrm>
            <a:prstGeom prst="rect">
              <a:avLst/>
            </a:prstGeom>
          </p:spPr>
        </p:pic>
        <p:sp>
          <p:nvSpPr>
            <p:cNvPr id="296" name="object 296"/>
            <p:cNvSpPr/>
            <p:nvPr/>
          </p:nvSpPr>
          <p:spPr>
            <a:xfrm>
              <a:off x="8822083" y="3609040"/>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97" name="object 297"/>
            <p:cNvSpPr/>
            <p:nvPr/>
          </p:nvSpPr>
          <p:spPr>
            <a:xfrm>
              <a:off x="8848626" y="3582098"/>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98" name="object 298"/>
            <p:cNvSpPr/>
            <p:nvPr/>
          </p:nvSpPr>
          <p:spPr>
            <a:xfrm>
              <a:off x="8741354" y="3541083"/>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99" name="object 299"/>
            <p:cNvSpPr/>
            <p:nvPr/>
          </p:nvSpPr>
          <p:spPr>
            <a:xfrm>
              <a:off x="8767898" y="3514142"/>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300" name="object 300"/>
            <p:cNvSpPr/>
            <p:nvPr/>
          </p:nvSpPr>
          <p:spPr>
            <a:xfrm>
              <a:off x="9261325" y="3219201"/>
              <a:ext cx="1270" cy="1270"/>
            </a:xfrm>
            <a:custGeom>
              <a:avLst/>
              <a:gdLst/>
              <a:ahLst/>
              <a:cxnLst/>
              <a:rect l="l" t="t" r="r" b="b"/>
              <a:pathLst>
                <a:path w="1270" h="1269">
                  <a:moveTo>
                    <a:pt x="0" y="0"/>
                  </a:moveTo>
                  <a:lnTo>
                    <a:pt x="732" y="753"/>
                  </a:lnTo>
                </a:path>
              </a:pathLst>
            </a:custGeom>
            <a:ln w="41883">
              <a:solidFill>
                <a:srgbClr val="1F4223"/>
              </a:solidFill>
            </a:ln>
          </p:spPr>
          <p:txBody>
            <a:bodyPr wrap="square" lIns="0" tIns="0" rIns="0" bIns="0" rtlCol="0"/>
            <a:lstStyle/>
            <a:p>
              <a:endParaRPr/>
            </a:p>
          </p:txBody>
        </p:sp>
        <p:sp>
          <p:nvSpPr>
            <p:cNvPr id="301" name="object 301"/>
            <p:cNvSpPr/>
            <p:nvPr/>
          </p:nvSpPr>
          <p:spPr>
            <a:xfrm>
              <a:off x="9298174" y="3257302"/>
              <a:ext cx="57150" cy="59055"/>
            </a:xfrm>
            <a:custGeom>
              <a:avLst/>
              <a:gdLst/>
              <a:ahLst/>
              <a:cxnLst/>
              <a:rect l="l" t="t" r="r" b="b"/>
              <a:pathLst>
                <a:path w="57150" h="59054">
                  <a:moveTo>
                    <a:pt x="0" y="0"/>
                  </a:moveTo>
                  <a:lnTo>
                    <a:pt x="56584" y="58511"/>
                  </a:lnTo>
                </a:path>
              </a:pathLst>
            </a:custGeom>
            <a:ln w="41883">
              <a:solidFill>
                <a:srgbClr val="1F4223"/>
              </a:solidFill>
              <a:prstDash val="dot"/>
            </a:ln>
          </p:spPr>
          <p:txBody>
            <a:bodyPr wrap="square" lIns="0" tIns="0" rIns="0" bIns="0" rtlCol="0"/>
            <a:lstStyle/>
            <a:p>
              <a:endParaRPr/>
            </a:p>
          </p:txBody>
        </p:sp>
        <p:sp>
          <p:nvSpPr>
            <p:cNvPr id="302" name="object 302"/>
            <p:cNvSpPr/>
            <p:nvPr/>
          </p:nvSpPr>
          <p:spPr>
            <a:xfrm>
              <a:off x="9372827" y="3334495"/>
              <a:ext cx="1270" cy="1270"/>
            </a:xfrm>
            <a:custGeom>
              <a:avLst/>
              <a:gdLst/>
              <a:ahLst/>
              <a:cxnLst/>
              <a:rect l="l" t="t" r="r" b="b"/>
              <a:pathLst>
                <a:path w="1270" h="1270">
                  <a:moveTo>
                    <a:pt x="0" y="0"/>
                  </a:moveTo>
                  <a:lnTo>
                    <a:pt x="732" y="753"/>
                  </a:lnTo>
                </a:path>
              </a:pathLst>
            </a:custGeom>
            <a:ln w="41883">
              <a:solidFill>
                <a:srgbClr val="1F4223"/>
              </a:solidFill>
            </a:ln>
          </p:spPr>
          <p:txBody>
            <a:bodyPr wrap="square" lIns="0" tIns="0" rIns="0" bIns="0" rtlCol="0"/>
            <a:lstStyle/>
            <a:p>
              <a:endParaRPr/>
            </a:p>
          </p:txBody>
        </p:sp>
        <p:sp>
          <p:nvSpPr>
            <p:cNvPr id="303" name="object 303"/>
            <p:cNvSpPr/>
            <p:nvPr/>
          </p:nvSpPr>
          <p:spPr>
            <a:xfrm>
              <a:off x="9457102" y="3095398"/>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304" name="object 304"/>
            <p:cNvSpPr/>
            <p:nvPr/>
          </p:nvSpPr>
          <p:spPr>
            <a:xfrm>
              <a:off x="9494225" y="3139970"/>
              <a:ext cx="19685" cy="23495"/>
            </a:xfrm>
            <a:custGeom>
              <a:avLst/>
              <a:gdLst/>
              <a:ahLst/>
              <a:cxnLst/>
              <a:rect l="l" t="t" r="r" b="b"/>
              <a:pathLst>
                <a:path w="19684" h="23494">
                  <a:moveTo>
                    <a:pt x="0" y="0"/>
                  </a:moveTo>
                  <a:lnTo>
                    <a:pt x="19444" y="23339"/>
                  </a:lnTo>
                </a:path>
              </a:pathLst>
            </a:custGeom>
            <a:ln w="41883">
              <a:solidFill>
                <a:srgbClr val="1F4223"/>
              </a:solidFill>
              <a:prstDash val="dot"/>
            </a:ln>
          </p:spPr>
          <p:txBody>
            <a:bodyPr wrap="square" lIns="0" tIns="0" rIns="0" bIns="0" rtlCol="0"/>
            <a:lstStyle/>
            <a:p>
              <a:endParaRPr/>
            </a:p>
          </p:txBody>
        </p:sp>
        <p:sp>
          <p:nvSpPr>
            <p:cNvPr id="305" name="object 305"/>
            <p:cNvSpPr/>
            <p:nvPr/>
          </p:nvSpPr>
          <p:spPr>
            <a:xfrm>
              <a:off x="9531892" y="3185193"/>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306" name="object 306"/>
            <p:cNvSpPr/>
            <p:nvPr/>
          </p:nvSpPr>
          <p:spPr>
            <a:xfrm>
              <a:off x="9589065" y="3028569"/>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307" name="object 307"/>
            <p:cNvSpPr/>
            <p:nvPr/>
          </p:nvSpPr>
          <p:spPr>
            <a:xfrm>
              <a:off x="9630314" y="3078091"/>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308" name="object 308"/>
            <p:cNvSpPr/>
            <p:nvPr/>
          </p:nvSpPr>
          <p:spPr>
            <a:xfrm>
              <a:off x="9678059" y="2979409"/>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309" name="object 309"/>
            <p:cNvSpPr/>
            <p:nvPr/>
          </p:nvSpPr>
          <p:spPr>
            <a:xfrm>
              <a:off x="9706316" y="3013333"/>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310" name="object 310"/>
            <p:cNvSpPr/>
            <p:nvPr/>
          </p:nvSpPr>
          <p:spPr>
            <a:xfrm>
              <a:off x="3423979" y="314126"/>
              <a:ext cx="13329919" cy="9424035"/>
            </a:xfrm>
            <a:custGeom>
              <a:avLst/>
              <a:gdLst/>
              <a:ahLst/>
              <a:cxnLst/>
              <a:rect l="l" t="t" r="r" b="b"/>
              <a:pathLst>
                <a:path w="13329919" h="9424035">
                  <a:moveTo>
                    <a:pt x="13329437" y="0"/>
                  </a:moveTo>
                  <a:lnTo>
                    <a:pt x="0" y="0"/>
                  </a:lnTo>
                  <a:lnTo>
                    <a:pt x="0" y="9423796"/>
                  </a:lnTo>
                  <a:lnTo>
                    <a:pt x="13329437" y="9423796"/>
                  </a:lnTo>
                  <a:lnTo>
                    <a:pt x="13329437" y="0"/>
                  </a:lnTo>
                  <a:close/>
                </a:path>
              </a:pathLst>
            </a:custGeom>
            <a:solidFill>
              <a:srgbClr val="FFFFFF">
                <a:alpha val="50000"/>
              </a:srgbClr>
            </a:solidFill>
          </p:spPr>
          <p:txBody>
            <a:bodyPr wrap="square" lIns="0" tIns="0" rIns="0" bIns="0" rtlCol="0"/>
            <a:lstStyle/>
            <a:p>
              <a:endParaRPr/>
            </a:p>
          </p:txBody>
        </p:sp>
        <p:sp>
          <p:nvSpPr>
            <p:cNvPr id="311" name="object 311"/>
            <p:cNvSpPr/>
            <p:nvPr/>
          </p:nvSpPr>
          <p:spPr>
            <a:xfrm>
              <a:off x="6863513" y="3074901"/>
              <a:ext cx="675005" cy="309245"/>
            </a:xfrm>
            <a:custGeom>
              <a:avLst/>
              <a:gdLst/>
              <a:ahLst/>
              <a:cxnLst/>
              <a:rect l="l" t="t" r="r" b="b"/>
              <a:pathLst>
                <a:path w="675004" h="309245">
                  <a:moveTo>
                    <a:pt x="0" y="308765"/>
                  </a:moveTo>
                  <a:lnTo>
                    <a:pt x="674890" y="0"/>
                  </a:lnTo>
                </a:path>
              </a:pathLst>
            </a:custGeom>
            <a:ln w="33506">
              <a:solidFill>
                <a:srgbClr val="060606"/>
              </a:solidFill>
            </a:ln>
          </p:spPr>
          <p:txBody>
            <a:bodyPr wrap="square" lIns="0" tIns="0" rIns="0" bIns="0" rtlCol="0"/>
            <a:lstStyle/>
            <a:p>
              <a:endParaRPr/>
            </a:p>
          </p:txBody>
        </p:sp>
        <p:pic>
          <p:nvPicPr>
            <p:cNvPr id="312" name="object 312"/>
            <p:cNvPicPr/>
            <p:nvPr/>
          </p:nvPicPr>
          <p:blipFill>
            <a:blip r:embed="rId67" cstate="screen">
              <a:extLst>
                <a:ext uri="{28A0092B-C50C-407E-A947-70E740481C1C}">
                  <a14:useLocalDpi xmlns:a14="http://schemas.microsoft.com/office/drawing/2010/main"/>
                </a:ext>
              </a:extLst>
            </a:blip>
            <a:stretch>
              <a:fillRect/>
            </a:stretch>
          </p:blipFill>
          <p:spPr>
            <a:xfrm>
              <a:off x="6828688" y="3304250"/>
              <a:ext cx="119148" cy="123367"/>
            </a:xfrm>
            <a:prstGeom prst="rect">
              <a:avLst/>
            </a:prstGeom>
          </p:spPr>
        </p:pic>
        <p:pic>
          <p:nvPicPr>
            <p:cNvPr id="313" name="object 313"/>
            <p:cNvPicPr/>
            <p:nvPr/>
          </p:nvPicPr>
          <p:blipFill>
            <a:blip r:embed="rId68" cstate="screen">
              <a:extLst>
                <a:ext uri="{28A0092B-C50C-407E-A947-70E740481C1C}">
                  <a14:useLocalDpi xmlns:a14="http://schemas.microsoft.com/office/drawing/2010/main"/>
                </a:ext>
              </a:extLst>
            </a:blip>
            <a:stretch>
              <a:fillRect/>
            </a:stretch>
          </p:blipFill>
          <p:spPr>
            <a:xfrm>
              <a:off x="7454080" y="3030943"/>
              <a:ext cx="119148" cy="123378"/>
            </a:xfrm>
            <a:prstGeom prst="rect">
              <a:avLst/>
            </a:prstGeom>
          </p:spPr>
        </p:pic>
        <p:sp>
          <p:nvSpPr>
            <p:cNvPr id="314" name="object 314"/>
            <p:cNvSpPr/>
            <p:nvPr/>
          </p:nvSpPr>
          <p:spPr>
            <a:xfrm>
              <a:off x="8643374" y="5487743"/>
              <a:ext cx="481330" cy="758825"/>
            </a:xfrm>
            <a:custGeom>
              <a:avLst/>
              <a:gdLst/>
              <a:ahLst/>
              <a:cxnLst/>
              <a:rect l="l" t="t" r="r" b="b"/>
              <a:pathLst>
                <a:path w="481329" h="758825">
                  <a:moveTo>
                    <a:pt x="0" y="758804"/>
                  </a:moveTo>
                  <a:lnTo>
                    <a:pt x="481168" y="0"/>
                  </a:lnTo>
                </a:path>
              </a:pathLst>
            </a:custGeom>
            <a:ln w="33506">
              <a:solidFill>
                <a:srgbClr val="060606"/>
              </a:solidFill>
              <a:prstDash val="sysDot"/>
            </a:ln>
          </p:spPr>
          <p:txBody>
            <a:bodyPr wrap="square" lIns="0" tIns="0" rIns="0" bIns="0" rtlCol="0"/>
            <a:lstStyle/>
            <a:p>
              <a:endParaRPr/>
            </a:p>
          </p:txBody>
        </p:sp>
        <p:pic>
          <p:nvPicPr>
            <p:cNvPr id="315" name="object 315"/>
            <p:cNvPicPr/>
            <p:nvPr/>
          </p:nvPicPr>
          <p:blipFill>
            <a:blip r:embed="rId69" cstate="screen">
              <a:extLst>
                <a:ext uri="{28A0092B-C50C-407E-A947-70E740481C1C}">
                  <a14:useLocalDpi xmlns:a14="http://schemas.microsoft.com/office/drawing/2010/main"/>
                </a:ext>
              </a:extLst>
            </a:blip>
            <a:stretch>
              <a:fillRect/>
            </a:stretch>
          </p:blipFill>
          <p:spPr>
            <a:xfrm>
              <a:off x="8605311" y="6159770"/>
              <a:ext cx="121776" cy="119116"/>
            </a:xfrm>
            <a:prstGeom prst="rect">
              <a:avLst/>
            </a:prstGeom>
          </p:spPr>
        </p:pic>
        <p:pic>
          <p:nvPicPr>
            <p:cNvPr id="316" name="object 316"/>
            <p:cNvPicPr/>
            <p:nvPr/>
          </p:nvPicPr>
          <p:blipFill>
            <a:blip r:embed="rId70" cstate="screen">
              <a:extLst>
                <a:ext uri="{28A0092B-C50C-407E-A947-70E740481C1C}">
                  <a14:useLocalDpi xmlns:a14="http://schemas.microsoft.com/office/drawing/2010/main"/>
                </a:ext>
              </a:extLst>
            </a:blip>
            <a:stretch>
              <a:fillRect/>
            </a:stretch>
          </p:blipFill>
          <p:spPr>
            <a:xfrm>
              <a:off x="9040832" y="5455408"/>
              <a:ext cx="121776" cy="119127"/>
            </a:xfrm>
            <a:prstGeom prst="rect">
              <a:avLst/>
            </a:prstGeom>
          </p:spPr>
        </p:pic>
        <p:sp>
          <p:nvSpPr>
            <p:cNvPr id="317" name="object 317"/>
            <p:cNvSpPr/>
            <p:nvPr/>
          </p:nvSpPr>
          <p:spPr>
            <a:xfrm>
              <a:off x="9195594" y="8210152"/>
              <a:ext cx="709295" cy="470534"/>
            </a:xfrm>
            <a:custGeom>
              <a:avLst/>
              <a:gdLst/>
              <a:ahLst/>
              <a:cxnLst/>
              <a:rect l="l" t="t" r="r" b="b"/>
              <a:pathLst>
                <a:path w="709295" h="470534">
                  <a:moveTo>
                    <a:pt x="0" y="470425"/>
                  </a:moveTo>
                  <a:lnTo>
                    <a:pt x="708711" y="0"/>
                  </a:lnTo>
                </a:path>
              </a:pathLst>
            </a:custGeom>
            <a:ln w="54448">
              <a:solidFill>
                <a:srgbClr val="060606"/>
              </a:solidFill>
              <a:prstDash val="sysDot"/>
            </a:ln>
          </p:spPr>
          <p:txBody>
            <a:bodyPr wrap="square" lIns="0" tIns="0" rIns="0" bIns="0" rtlCol="0"/>
            <a:lstStyle/>
            <a:p>
              <a:endParaRPr/>
            </a:p>
          </p:txBody>
        </p:sp>
        <p:pic>
          <p:nvPicPr>
            <p:cNvPr id="318" name="object 318"/>
            <p:cNvPicPr/>
            <p:nvPr/>
          </p:nvPicPr>
          <p:blipFill>
            <a:blip r:embed="rId71" cstate="screen">
              <a:extLst>
                <a:ext uri="{28A0092B-C50C-407E-A947-70E740481C1C}">
                  <a14:useLocalDpi xmlns:a14="http://schemas.microsoft.com/office/drawing/2010/main"/>
                </a:ext>
              </a:extLst>
            </a:blip>
            <a:stretch>
              <a:fillRect/>
            </a:stretch>
          </p:blipFill>
          <p:spPr>
            <a:xfrm>
              <a:off x="9143741" y="8543687"/>
              <a:ext cx="193261" cy="197166"/>
            </a:xfrm>
            <a:prstGeom prst="rect">
              <a:avLst/>
            </a:prstGeom>
          </p:spPr>
        </p:pic>
        <p:pic>
          <p:nvPicPr>
            <p:cNvPr id="319" name="object 319"/>
            <p:cNvPicPr/>
            <p:nvPr/>
          </p:nvPicPr>
          <p:blipFill>
            <a:blip r:embed="rId72" cstate="screen">
              <a:extLst>
                <a:ext uri="{28A0092B-C50C-407E-A947-70E740481C1C}">
                  <a14:useLocalDpi xmlns:a14="http://schemas.microsoft.com/office/drawing/2010/main"/>
                </a:ext>
              </a:extLst>
            </a:blip>
            <a:stretch>
              <a:fillRect/>
            </a:stretch>
          </p:blipFill>
          <p:spPr>
            <a:xfrm>
              <a:off x="9762901" y="8149882"/>
              <a:ext cx="193250" cy="197156"/>
            </a:xfrm>
            <a:prstGeom prst="rect">
              <a:avLst/>
            </a:prstGeom>
          </p:spPr>
        </p:pic>
        <p:sp>
          <p:nvSpPr>
            <p:cNvPr id="320" name="object 320"/>
            <p:cNvSpPr/>
            <p:nvPr/>
          </p:nvSpPr>
          <p:spPr>
            <a:xfrm>
              <a:off x="9449378" y="5937907"/>
              <a:ext cx="405765" cy="749935"/>
            </a:xfrm>
            <a:custGeom>
              <a:avLst/>
              <a:gdLst/>
              <a:ahLst/>
              <a:cxnLst/>
              <a:rect l="l" t="t" r="r" b="b"/>
              <a:pathLst>
                <a:path w="405765" h="749934">
                  <a:moveTo>
                    <a:pt x="405453" y="0"/>
                  </a:moveTo>
                  <a:lnTo>
                    <a:pt x="0" y="749715"/>
                  </a:lnTo>
                </a:path>
              </a:pathLst>
            </a:custGeom>
            <a:ln w="33506">
              <a:solidFill>
                <a:srgbClr val="060606"/>
              </a:solidFill>
              <a:prstDash val="sysDot"/>
            </a:ln>
          </p:spPr>
          <p:txBody>
            <a:bodyPr wrap="square" lIns="0" tIns="0" rIns="0" bIns="0" rtlCol="0"/>
            <a:lstStyle/>
            <a:p>
              <a:endParaRPr/>
            </a:p>
          </p:txBody>
        </p:sp>
        <p:pic>
          <p:nvPicPr>
            <p:cNvPr id="321" name="object 321"/>
            <p:cNvPicPr/>
            <p:nvPr/>
          </p:nvPicPr>
          <p:blipFill>
            <a:blip r:embed="rId73" cstate="screen">
              <a:extLst>
                <a:ext uri="{28A0092B-C50C-407E-A947-70E740481C1C}">
                  <a14:useLocalDpi xmlns:a14="http://schemas.microsoft.com/office/drawing/2010/main"/>
                </a:ext>
              </a:extLst>
            </a:blip>
            <a:stretch>
              <a:fillRect/>
            </a:stretch>
          </p:blipFill>
          <p:spPr>
            <a:xfrm>
              <a:off x="9773117" y="5904220"/>
              <a:ext cx="122875" cy="119409"/>
            </a:xfrm>
            <a:prstGeom prst="rect">
              <a:avLst/>
            </a:prstGeom>
          </p:spPr>
        </p:pic>
        <p:pic>
          <p:nvPicPr>
            <p:cNvPr id="322" name="object 322"/>
            <p:cNvPicPr/>
            <p:nvPr/>
          </p:nvPicPr>
          <p:blipFill>
            <a:blip r:embed="rId74" cstate="screen">
              <a:extLst>
                <a:ext uri="{28A0092B-C50C-407E-A947-70E740481C1C}">
                  <a14:useLocalDpi xmlns:a14="http://schemas.microsoft.com/office/drawing/2010/main"/>
                </a:ext>
              </a:extLst>
            </a:blip>
            <a:stretch>
              <a:fillRect/>
            </a:stretch>
          </p:blipFill>
          <p:spPr>
            <a:xfrm>
              <a:off x="9408214" y="6601898"/>
              <a:ext cx="122875" cy="119409"/>
            </a:xfrm>
            <a:prstGeom prst="rect">
              <a:avLst/>
            </a:prstGeom>
          </p:spPr>
        </p:pic>
        <p:sp>
          <p:nvSpPr>
            <p:cNvPr id="323" name="object 323"/>
            <p:cNvSpPr/>
            <p:nvPr/>
          </p:nvSpPr>
          <p:spPr>
            <a:xfrm>
              <a:off x="10248968" y="8013841"/>
              <a:ext cx="624205" cy="69215"/>
            </a:xfrm>
            <a:custGeom>
              <a:avLst/>
              <a:gdLst/>
              <a:ahLst/>
              <a:cxnLst/>
              <a:rect l="l" t="t" r="r" b="b"/>
              <a:pathLst>
                <a:path w="624204" h="69215">
                  <a:moveTo>
                    <a:pt x="623729" y="0"/>
                  </a:moveTo>
                  <a:lnTo>
                    <a:pt x="0" y="68605"/>
                  </a:lnTo>
                </a:path>
              </a:pathLst>
            </a:custGeom>
            <a:ln w="54448">
              <a:solidFill>
                <a:srgbClr val="060606"/>
              </a:solidFill>
              <a:prstDash val="sysDot"/>
            </a:ln>
          </p:spPr>
          <p:txBody>
            <a:bodyPr wrap="square" lIns="0" tIns="0" rIns="0" bIns="0" rtlCol="0"/>
            <a:lstStyle/>
            <a:p>
              <a:endParaRPr/>
            </a:p>
          </p:txBody>
        </p:sp>
        <p:pic>
          <p:nvPicPr>
            <p:cNvPr id="324" name="object 324"/>
            <p:cNvPicPr/>
            <p:nvPr/>
          </p:nvPicPr>
          <p:blipFill>
            <a:blip r:embed="rId75" cstate="screen">
              <a:extLst>
                <a:ext uri="{28A0092B-C50C-407E-A947-70E740481C1C}">
                  <a14:useLocalDpi xmlns:a14="http://schemas.microsoft.com/office/drawing/2010/main"/>
                </a:ext>
              </a:extLst>
            </a:blip>
            <a:stretch>
              <a:fillRect/>
            </a:stretch>
          </p:blipFill>
          <p:spPr>
            <a:xfrm>
              <a:off x="10754803" y="7925379"/>
              <a:ext cx="179753" cy="192077"/>
            </a:xfrm>
            <a:prstGeom prst="rect">
              <a:avLst/>
            </a:prstGeom>
          </p:spPr>
        </p:pic>
        <p:pic>
          <p:nvPicPr>
            <p:cNvPr id="325" name="object 325"/>
            <p:cNvPicPr/>
            <p:nvPr/>
          </p:nvPicPr>
          <p:blipFill>
            <a:blip r:embed="rId76" cstate="screen">
              <a:extLst>
                <a:ext uri="{28A0092B-C50C-407E-A947-70E740481C1C}">
                  <a14:useLocalDpi xmlns:a14="http://schemas.microsoft.com/office/drawing/2010/main"/>
                </a:ext>
              </a:extLst>
            </a:blip>
            <a:stretch>
              <a:fillRect/>
            </a:stretch>
          </p:blipFill>
          <p:spPr>
            <a:xfrm>
              <a:off x="10187106" y="7978832"/>
              <a:ext cx="179764" cy="192077"/>
            </a:xfrm>
            <a:prstGeom prst="rect">
              <a:avLst/>
            </a:prstGeom>
          </p:spPr>
        </p:pic>
        <p:sp>
          <p:nvSpPr>
            <p:cNvPr id="326" name="object 326"/>
            <p:cNvSpPr/>
            <p:nvPr/>
          </p:nvSpPr>
          <p:spPr>
            <a:xfrm>
              <a:off x="11474063" y="7285184"/>
              <a:ext cx="351790" cy="381000"/>
            </a:xfrm>
            <a:custGeom>
              <a:avLst/>
              <a:gdLst/>
              <a:ahLst/>
              <a:cxnLst/>
              <a:rect l="l" t="t" r="r" b="b"/>
              <a:pathLst>
                <a:path w="351790" h="381000">
                  <a:moveTo>
                    <a:pt x="351319" y="0"/>
                  </a:moveTo>
                  <a:lnTo>
                    <a:pt x="0" y="380721"/>
                  </a:lnTo>
                </a:path>
              </a:pathLst>
            </a:custGeom>
            <a:ln w="54448">
              <a:solidFill>
                <a:srgbClr val="060606"/>
              </a:solidFill>
              <a:prstDash val="sysDot"/>
            </a:ln>
          </p:spPr>
          <p:txBody>
            <a:bodyPr wrap="square" lIns="0" tIns="0" rIns="0" bIns="0" rtlCol="0"/>
            <a:lstStyle/>
            <a:p>
              <a:endParaRPr/>
            </a:p>
          </p:txBody>
        </p:sp>
        <p:pic>
          <p:nvPicPr>
            <p:cNvPr id="327" name="object 327"/>
            <p:cNvPicPr/>
            <p:nvPr/>
          </p:nvPicPr>
          <p:blipFill>
            <a:blip r:embed="rId77" cstate="screen">
              <a:extLst>
                <a:ext uri="{28A0092B-C50C-407E-A947-70E740481C1C}">
                  <a14:useLocalDpi xmlns:a14="http://schemas.microsoft.com/office/drawing/2010/main"/>
                </a:ext>
              </a:extLst>
            </a:blip>
            <a:stretch>
              <a:fillRect/>
            </a:stretch>
          </p:blipFill>
          <p:spPr>
            <a:xfrm>
              <a:off x="11683996" y="7239451"/>
              <a:ext cx="188831" cy="188036"/>
            </a:xfrm>
            <a:prstGeom prst="rect">
              <a:avLst/>
            </a:prstGeom>
          </p:spPr>
        </p:pic>
        <p:pic>
          <p:nvPicPr>
            <p:cNvPr id="328" name="object 328"/>
            <p:cNvPicPr/>
            <p:nvPr/>
          </p:nvPicPr>
          <p:blipFill>
            <a:blip r:embed="rId78" cstate="screen">
              <a:extLst>
                <a:ext uri="{28A0092B-C50C-407E-A947-70E740481C1C}">
                  <a14:useLocalDpi xmlns:a14="http://schemas.microsoft.com/office/drawing/2010/main"/>
                </a:ext>
              </a:extLst>
            </a:blip>
            <a:stretch>
              <a:fillRect/>
            </a:stretch>
          </p:blipFill>
          <p:spPr>
            <a:xfrm>
              <a:off x="11426622" y="7523597"/>
              <a:ext cx="188821" cy="188036"/>
            </a:xfrm>
            <a:prstGeom prst="rect">
              <a:avLst/>
            </a:prstGeom>
          </p:spPr>
        </p:pic>
        <p:sp>
          <p:nvSpPr>
            <p:cNvPr id="329" name="object 329"/>
            <p:cNvSpPr/>
            <p:nvPr/>
          </p:nvSpPr>
          <p:spPr>
            <a:xfrm>
              <a:off x="12230539" y="4878231"/>
              <a:ext cx="250190" cy="493395"/>
            </a:xfrm>
            <a:custGeom>
              <a:avLst/>
              <a:gdLst/>
              <a:ahLst/>
              <a:cxnLst/>
              <a:rect l="l" t="t" r="r" b="b"/>
              <a:pathLst>
                <a:path w="250190" h="493395">
                  <a:moveTo>
                    <a:pt x="249730" y="0"/>
                  </a:moveTo>
                  <a:lnTo>
                    <a:pt x="0" y="492770"/>
                  </a:lnTo>
                </a:path>
              </a:pathLst>
            </a:custGeom>
            <a:ln w="33506">
              <a:solidFill>
                <a:srgbClr val="060606"/>
              </a:solidFill>
              <a:prstDash val="sysDot"/>
            </a:ln>
          </p:spPr>
          <p:txBody>
            <a:bodyPr wrap="square" lIns="0" tIns="0" rIns="0" bIns="0" rtlCol="0"/>
            <a:lstStyle/>
            <a:p>
              <a:endParaRPr/>
            </a:p>
          </p:txBody>
        </p:sp>
        <p:pic>
          <p:nvPicPr>
            <p:cNvPr id="330" name="object 330"/>
            <p:cNvPicPr/>
            <p:nvPr/>
          </p:nvPicPr>
          <p:blipFill>
            <a:blip r:embed="rId79" cstate="screen">
              <a:extLst>
                <a:ext uri="{28A0092B-C50C-407E-A947-70E740481C1C}">
                  <a14:useLocalDpi xmlns:a14="http://schemas.microsoft.com/office/drawing/2010/main"/>
                </a:ext>
              </a:extLst>
            </a:blip>
            <a:stretch>
              <a:fillRect/>
            </a:stretch>
          </p:blipFill>
          <p:spPr>
            <a:xfrm>
              <a:off x="12399431" y="4844067"/>
              <a:ext cx="123137" cy="119378"/>
            </a:xfrm>
            <a:prstGeom prst="rect">
              <a:avLst/>
            </a:prstGeom>
          </p:spPr>
        </p:pic>
        <p:pic>
          <p:nvPicPr>
            <p:cNvPr id="331" name="object 331"/>
            <p:cNvPicPr/>
            <p:nvPr/>
          </p:nvPicPr>
          <p:blipFill>
            <a:blip r:embed="rId80" cstate="screen">
              <a:extLst>
                <a:ext uri="{28A0092B-C50C-407E-A947-70E740481C1C}">
                  <a14:useLocalDpi xmlns:a14="http://schemas.microsoft.com/office/drawing/2010/main"/>
                </a:ext>
              </a:extLst>
            </a:blip>
            <a:stretch>
              <a:fillRect/>
            </a:stretch>
          </p:blipFill>
          <p:spPr>
            <a:xfrm>
              <a:off x="12188243" y="5285787"/>
              <a:ext cx="123137" cy="119368"/>
            </a:xfrm>
            <a:prstGeom prst="rect">
              <a:avLst/>
            </a:prstGeom>
          </p:spPr>
        </p:pic>
        <p:sp>
          <p:nvSpPr>
            <p:cNvPr id="332" name="object 332"/>
            <p:cNvSpPr/>
            <p:nvPr/>
          </p:nvSpPr>
          <p:spPr>
            <a:xfrm>
              <a:off x="9994811" y="3659148"/>
              <a:ext cx="250190" cy="493395"/>
            </a:xfrm>
            <a:custGeom>
              <a:avLst/>
              <a:gdLst/>
              <a:ahLst/>
              <a:cxnLst/>
              <a:rect l="l" t="t" r="r" b="b"/>
              <a:pathLst>
                <a:path w="250190" h="493395">
                  <a:moveTo>
                    <a:pt x="249730" y="0"/>
                  </a:moveTo>
                  <a:lnTo>
                    <a:pt x="0" y="492770"/>
                  </a:lnTo>
                </a:path>
              </a:pathLst>
            </a:custGeom>
            <a:ln w="33506">
              <a:solidFill>
                <a:srgbClr val="060606"/>
              </a:solidFill>
              <a:prstDash val="sysDot"/>
            </a:ln>
          </p:spPr>
          <p:txBody>
            <a:bodyPr wrap="square" lIns="0" tIns="0" rIns="0" bIns="0" rtlCol="0"/>
            <a:lstStyle/>
            <a:p>
              <a:endParaRPr/>
            </a:p>
          </p:txBody>
        </p:sp>
        <p:pic>
          <p:nvPicPr>
            <p:cNvPr id="333" name="object 333"/>
            <p:cNvPicPr/>
            <p:nvPr/>
          </p:nvPicPr>
          <p:blipFill>
            <a:blip r:embed="rId80" cstate="screen">
              <a:extLst>
                <a:ext uri="{28A0092B-C50C-407E-A947-70E740481C1C}">
                  <a14:useLocalDpi xmlns:a14="http://schemas.microsoft.com/office/drawing/2010/main"/>
                </a:ext>
              </a:extLst>
            </a:blip>
            <a:stretch>
              <a:fillRect/>
            </a:stretch>
          </p:blipFill>
          <p:spPr>
            <a:xfrm>
              <a:off x="9952516" y="4066704"/>
              <a:ext cx="123137" cy="119368"/>
            </a:xfrm>
            <a:prstGeom prst="rect">
              <a:avLst/>
            </a:prstGeom>
          </p:spPr>
        </p:pic>
        <p:pic>
          <p:nvPicPr>
            <p:cNvPr id="334" name="object 334"/>
            <p:cNvPicPr/>
            <p:nvPr/>
          </p:nvPicPr>
          <p:blipFill>
            <a:blip r:embed="rId81" cstate="screen">
              <a:extLst>
                <a:ext uri="{28A0092B-C50C-407E-A947-70E740481C1C}">
                  <a14:useLocalDpi xmlns:a14="http://schemas.microsoft.com/office/drawing/2010/main"/>
                </a:ext>
              </a:extLst>
            </a:blip>
            <a:stretch>
              <a:fillRect/>
            </a:stretch>
          </p:blipFill>
          <p:spPr>
            <a:xfrm>
              <a:off x="10163704" y="3624983"/>
              <a:ext cx="123137" cy="119378"/>
            </a:xfrm>
            <a:prstGeom prst="rect">
              <a:avLst/>
            </a:prstGeom>
          </p:spPr>
        </p:pic>
        <p:sp>
          <p:nvSpPr>
            <p:cNvPr id="335" name="object 335"/>
            <p:cNvSpPr/>
            <p:nvPr/>
          </p:nvSpPr>
          <p:spPr>
            <a:xfrm>
              <a:off x="12933737" y="3725408"/>
              <a:ext cx="250190" cy="493395"/>
            </a:xfrm>
            <a:custGeom>
              <a:avLst/>
              <a:gdLst/>
              <a:ahLst/>
              <a:cxnLst/>
              <a:rect l="l" t="t" r="r" b="b"/>
              <a:pathLst>
                <a:path w="250190" h="493395">
                  <a:moveTo>
                    <a:pt x="249730" y="0"/>
                  </a:moveTo>
                  <a:lnTo>
                    <a:pt x="0" y="492770"/>
                  </a:lnTo>
                </a:path>
              </a:pathLst>
            </a:custGeom>
            <a:ln w="33506">
              <a:solidFill>
                <a:srgbClr val="060606"/>
              </a:solidFill>
              <a:prstDash val="sysDot"/>
            </a:ln>
          </p:spPr>
          <p:txBody>
            <a:bodyPr wrap="square" lIns="0" tIns="0" rIns="0" bIns="0" rtlCol="0"/>
            <a:lstStyle/>
            <a:p>
              <a:endParaRPr/>
            </a:p>
          </p:txBody>
        </p:sp>
        <p:pic>
          <p:nvPicPr>
            <p:cNvPr id="336" name="object 336"/>
            <p:cNvPicPr/>
            <p:nvPr/>
          </p:nvPicPr>
          <p:blipFill>
            <a:blip r:embed="rId82" cstate="screen">
              <a:extLst>
                <a:ext uri="{28A0092B-C50C-407E-A947-70E740481C1C}">
                  <a14:useLocalDpi xmlns:a14="http://schemas.microsoft.com/office/drawing/2010/main"/>
                </a:ext>
              </a:extLst>
            </a:blip>
            <a:stretch>
              <a:fillRect/>
            </a:stretch>
          </p:blipFill>
          <p:spPr>
            <a:xfrm>
              <a:off x="13102628" y="3691243"/>
              <a:ext cx="123137" cy="119378"/>
            </a:xfrm>
            <a:prstGeom prst="rect">
              <a:avLst/>
            </a:prstGeom>
          </p:spPr>
        </p:pic>
        <p:pic>
          <p:nvPicPr>
            <p:cNvPr id="337" name="object 337"/>
            <p:cNvPicPr/>
            <p:nvPr/>
          </p:nvPicPr>
          <p:blipFill>
            <a:blip r:embed="rId83" cstate="screen">
              <a:extLst>
                <a:ext uri="{28A0092B-C50C-407E-A947-70E740481C1C}">
                  <a14:useLocalDpi xmlns:a14="http://schemas.microsoft.com/office/drawing/2010/main"/>
                </a:ext>
              </a:extLst>
            </a:blip>
            <a:stretch>
              <a:fillRect/>
            </a:stretch>
          </p:blipFill>
          <p:spPr>
            <a:xfrm>
              <a:off x="12891431" y="4132964"/>
              <a:ext cx="123148" cy="119368"/>
            </a:xfrm>
            <a:prstGeom prst="rect">
              <a:avLst/>
            </a:prstGeom>
          </p:spPr>
        </p:pic>
        <p:sp>
          <p:nvSpPr>
            <p:cNvPr id="338" name="object 338"/>
            <p:cNvSpPr/>
            <p:nvPr/>
          </p:nvSpPr>
          <p:spPr>
            <a:xfrm>
              <a:off x="13439935" y="1739004"/>
              <a:ext cx="544830" cy="94615"/>
            </a:xfrm>
            <a:custGeom>
              <a:avLst/>
              <a:gdLst/>
              <a:ahLst/>
              <a:cxnLst/>
              <a:rect l="l" t="t" r="r" b="b"/>
              <a:pathLst>
                <a:path w="544830" h="94614">
                  <a:moveTo>
                    <a:pt x="544349" y="0"/>
                  </a:moveTo>
                  <a:lnTo>
                    <a:pt x="0" y="94175"/>
                  </a:lnTo>
                </a:path>
              </a:pathLst>
            </a:custGeom>
            <a:ln w="33506">
              <a:solidFill>
                <a:srgbClr val="060606"/>
              </a:solidFill>
              <a:prstDash val="sysDot"/>
            </a:ln>
          </p:spPr>
          <p:txBody>
            <a:bodyPr wrap="square" lIns="0" tIns="0" rIns="0" bIns="0" rtlCol="0"/>
            <a:lstStyle/>
            <a:p>
              <a:endParaRPr/>
            </a:p>
          </p:txBody>
        </p:sp>
        <p:pic>
          <p:nvPicPr>
            <p:cNvPr id="339" name="object 339"/>
            <p:cNvPicPr/>
            <p:nvPr/>
          </p:nvPicPr>
          <p:blipFill>
            <a:blip r:embed="rId84" cstate="screen">
              <a:extLst>
                <a:ext uri="{28A0092B-C50C-407E-A947-70E740481C1C}">
                  <a14:useLocalDpi xmlns:a14="http://schemas.microsoft.com/office/drawing/2010/main"/>
                </a:ext>
              </a:extLst>
            </a:blip>
            <a:stretch>
              <a:fillRect/>
            </a:stretch>
          </p:blipFill>
          <p:spPr>
            <a:xfrm>
              <a:off x="13908837" y="1686189"/>
              <a:ext cx="113179" cy="120163"/>
            </a:xfrm>
            <a:prstGeom prst="rect">
              <a:avLst/>
            </a:prstGeom>
          </p:spPr>
        </p:pic>
        <p:pic>
          <p:nvPicPr>
            <p:cNvPr id="340" name="object 340"/>
            <p:cNvPicPr/>
            <p:nvPr/>
          </p:nvPicPr>
          <p:blipFill>
            <a:blip r:embed="rId85" cstate="screen">
              <a:extLst>
                <a:ext uri="{28A0092B-C50C-407E-A947-70E740481C1C}">
                  <a14:useLocalDpi xmlns:a14="http://schemas.microsoft.com/office/drawing/2010/main"/>
                </a:ext>
              </a:extLst>
            </a:blip>
            <a:stretch>
              <a:fillRect/>
            </a:stretch>
          </p:blipFill>
          <p:spPr>
            <a:xfrm>
              <a:off x="13402198" y="1765823"/>
              <a:ext cx="113190" cy="120163"/>
            </a:xfrm>
            <a:prstGeom prst="rect">
              <a:avLst/>
            </a:prstGeom>
          </p:spPr>
        </p:pic>
        <p:sp>
          <p:nvSpPr>
            <p:cNvPr id="341" name="object 341"/>
            <p:cNvSpPr/>
            <p:nvPr/>
          </p:nvSpPr>
          <p:spPr>
            <a:xfrm>
              <a:off x="8207062" y="6925646"/>
              <a:ext cx="208279" cy="603885"/>
            </a:xfrm>
            <a:custGeom>
              <a:avLst/>
              <a:gdLst/>
              <a:ahLst/>
              <a:cxnLst/>
              <a:rect l="l" t="t" r="r" b="b"/>
              <a:pathLst>
                <a:path w="208279" h="603884">
                  <a:moveTo>
                    <a:pt x="208255" y="0"/>
                  </a:moveTo>
                  <a:lnTo>
                    <a:pt x="0" y="603688"/>
                  </a:lnTo>
                </a:path>
              </a:pathLst>
            </a:custGeom>
            <a:ln w="33506">
              <a:solidFill>
                <a:srgbClr val="060606"/>
              </a:solidFill>
            </a:ln>
          </p:spPr>
          <p:txBody>
            <a:bodyPr wrap="square" lIns="0" tIns="0" rIns="0" bIns="0" rtlCol="0"/>
            <a:lstStyle/>
            <a:p>
              <a:endParaRPr/>
            </a:p>
          </p:txBody>
        </p:sp>
        <p:pic>
          <p:nvPicPr>
            <p:cNvPr id="342" name="object 342"/>
            <p:cNvPicPr/>
            <p:nvPr/>
          </p:nvPicPr>
          <p:blipFill>
            <a:blip r:embed="rId86" cstate="screen">
              <a:extLst>
                <a:ext uri="{28A0092B-C50C-407E-A947-70E740481C1C}">
                  <a14:useLocalDpi xmlns:a14="http://schemas.microsoft.com/office/drawing/2010/main"/>
                </a:ext>
              </a:extLst>
            </a:blip>
            <a:stretch>
              <a:fillRect/>
            </a:stretch>
          </p:blipFill>
          <p:spPr>
            <a:xfrm>
              <a:off x="8339852" y="6889440"/>
              <a:ext cx="123127" cy="117818"/>
            </a:xfrm>
            <a:prstGeom prst="rect">
              <a:avLst/>
            </a:prstGeom>
          </p:spPr>
        </p:pic>
        <p:pic>
          <p:nvPicPr>
            <p:cNvPr id="343" name="object 343"/>
            <p:cNvPicPr/>
            <p:nvPr/>
          </p:nvPicPr>
          <p:blipFill>
            <a:blip r:embed="rId87" cstate="screen">
              <a:extLst>
                <a:ext uri="{28A0092B-C50C-407E-A947-70E740481C1C}">
                  <a14:useLocalDpi xmlns:a14="http://schemas.microsoft.com/office/drawing/2010/main"/>
                </a:ext>
              </a:extLst>
            </a:blip>
            <a:stretch>
              <a:fillRect/>
            </a:stretch>
          </p:blipFill>
          <p:spPr>
            <a:xfrm>
              <a:off x="8159397" y="7447711"/>
              <a:ext cx="123127" cy="117818"/>
            </a:xfrm>
            <a:prstGeom prst="rect">
              <a:avLst/>
            </a:prstGeom>
          </p:spPr>
        </p:pic>
        <p:sp>
          <p:nvSpPr>
            <p:cNvPr id="344" name="object 344"/>
            <p:cNvSpPr/>
            <p:nvPr/>
          </p:nvSpPr>
          <p:spPr>
            <a:xfrm>
              <a:off x="7466765" y="6386854"/>
              <a:ext cx="565785" cy="467359"/>
            </a:xfrm>
            <a:custGeom>
              <a:avLst/>
              <a:gdLst/>
              <a:ahLst/>
              <a:cxnLst/>
              <a:rect l="l" t="t" r="r" b="b"/>
              <a:pathLst>
                <a:path w="565784" h="467359">
                  <a:moveTo>
                    <a:pt x="0" y="467022"/>
                  </a:moveTo>
                  <a:lnTo>
                    <a:pt x="565166" y="0"/>
                  </a:lnTo>
                </a:path>
              </a:pathLst>
            </a:custGeom>
            <a:ln w="33506">
              <a:solidFill>
                <a:srgbClr val="060606"/>
              </a:solidFill>
            </a:ln>
          </p:spPr>
          <p:txBody>
            <a:bodyPr wrap="square" lIns="0" tIns="0" rIns="0" bIns="0" rtlCol="0"/>
            <a:lstStyle/>
            <a:p>
              <a:endParaRPr/>
            </a:p>
          </p:txBody>
        </p:sp>
        <p:pic>
          <p:nvPicPr>
            <p:cNvPr id="345" name="object 345"/>
            <p:cNvPicPr/>
            <p:nvPr/>
          </p:nvPicPr>
          <p:blipFill>
            <a:blip r:embed="rId88" cstate="screen">
              <a:extLst>
                <a:ext uri="{28A0092B-C50C-407E-A947-70E740481C1C}">
                  <a14:useLocalDpi xmlns:a14="http://schemas.microsoft.com/office/drawing/2010/main"/>
                </a:ext>
              </a:extLst>
            </a:blip>
            <a:stretch>
              <a:fillRect/>
            </a:stretch>
          </p:blipFill>
          <p:spPr>
            <a:xfrm>
              <a:off x="7437249" y="6767572"/>
              <a:ext cx="117148" cy="118300"/>
            </a:xfrm>
            <a:prstGeom prst="rect">
              <a:avLst/>
            </a:prstGeom>
          </p:spPr>
        </p:pic>
        <p:pic>
          <p:nvPicPr>
            <p:cNvPr id="346" name="object 346"/>
            <p:cNvPicPr/>
            <p:nvPr/>
          </p:nvPicPr>
          <p:blipFill>
            <a:blip r:embed="rId89" cstate="screen">
              <a:extLst>
                <a:ext uri="{28A0092B-C50C-407E-A947-70E740481C1C}">
                  <a14:useLocalDpi xmlns:a14="http://schemas.microsoft.com/office/drawing/2010/main"/>
                </a:ext>
              </a:extLst>
            </a:blip>
            <a:stretch>
              <a:fillRect/>
            </a:stretch>
          </p:blipFill>
          <p:spPr>
            <a:xfrm>
              <a:off x="7944294" y="6354851"/>
              <a:ext cx="117158" cy="118300"/>
            </a:xfrm>
            <a:prstGeom prst="rect">
              <a:avLst/>
            </a:prstGeom>
          </p:spPr>
        </p:pic>
        <p:sp>
          <p:nvSpPr>
            <p:cNvPr id="347" name="object 347"/>
            <p:cNvSpPr/>
            <p:nvPr/>
          </p:nvSpPr>
          <p:spPr>
            <a:xfrm>
              <a:off x="11667324" y="7446077"/>
              <a:ext cx="349250" cy="349250"/>
            </a:xfrm>
            <a:custGeom>
              <a:avLst/>
              <a:gdLst/>
              <a:ahLst/>
              <a:cxnLst/>
              <a:rect l="l" t="t" r="r" b="b"/>
              <a:pathLst>
                <a:path w="349250" h="349250">
                  <a:moveTo>
                    <a:pt x="0" y="349099"/>
                  </a:moveTo>
                  <a:lnTo>
                    <a:pt x="349099" y="0"/>
                  </a:lnTo>
                </a:path>
              </a:pathLst>
            </a:custGeom>
            <a:ln w="33506">
              <a:solidFill>
                <a:srgbClr val="060606"/>
              </a:solidFill>
            </a:ln>
          </p:spPr>
          <p:txBody>
            <a:bodyPr wrap="square" lIns="0" tIns="0" rIns="0" bIns="0" rtlCol="0"/>
            <a:lstStyle/>
            <a:p>
              <a:endParaRPr/>
            </a:p>
          </p:txBody>
        </p:sp>
        <p:pic>
          <p:nvPicPr>
            <p:cNvPr id="348" name="object 348"/>
            <p:cNvPicPr/>
            <p:nvPr/>
          </p:nvPicPr>
          <p:blipFill>
            <a:blip r:embed="rId90" cstate="screen">
              <a:extLst>
                <a:ext uri="{28A0092B-C50C-407E-A947-70E740481C1C}">
                  <a14:useLocalDpi xmlns:a14="http://schemas.microsoft.com/office/drawing/2010/main"/>
                </a:ext>
              </a:extLst>
            </a:blip>
            <a:stretch>
              <a:fillRect/>
            </a:stretch>
          </p:blipFill>
          <p:spPr>
            <a:xfrm>
              <a:off x="11640246" y="7707818"/>
              <a:ext cx="114436" cy="114436"/>
            </a:xfrm>
            <a:prstGeom prst="rect">
              <a:avLst/>
            </a:prstGeom>
          </p:spPr>
        </p:pic>
        <p:pic>
          <p:nvPicPr>
            <p:cNvPr id="349" name="object 349"/>
            <p:cNvPicPr/>
            <p:nvPr/>
          </p:nvPicPr>
          <p:blipFill>
            <a:blip r:embed="rId91" cstate="screen">
              <a:extLst>
                <a:ext uri="{28A0092B-C50C-407E-A947-70E740481C1C}">
                  <a14:useLocalDpi xmlns:a14="http://schemas.microsoft.com/office/drawing/2010/main"/>
                </a:ext>
              </a:extLst>
            </a:blip>
            <a:stretch>
              <a:fillRect/>
            </a:stretch>
          </p:blipFill>
          <p:spPr>
            <a:xfrm>
              <a:off x="11929067" y="7418998"/>
              <a:ext cx="114436" cy="114436"/>
            </a:xfrm>
            <a:prstGeom prst="rect">
              <a:avLst/>
            </a:prstGeom>
          </p:spPr>
        </p:pic>
        <p:sp>
          <p:nvSpPr>
            <p:cNvPr id="350" name="object 350"/>
            <p:cNvSpPr/>
            <p:nvPr/>
          </p:nvSpPr>
          <p:spPr>
            <a:xfrm>
              <a:off x="13622437" y="4573494"/>
              <a:ext cx="375285" cy="546100"/>
            </a:xfrm>
            <a:custGeom>
              <a:avLst/>
              <a:gdLst/>
              <a:ahLst/>
              <a:cxnLst/>
              <a:rect l="l" t="t" r="r" b="b"/>
              <a:pathLst>
                <a:path w="375284" h="546100">
                  <a:moveTo>
                    <a:pt x="0" y="545941"/>
                  </a:moveTo>
                  <a:lnTo>
                    <a:pt x="375140" y="0"/>
                  </a:lnTo>
                </a:path>
              </a:pathLst>
            </a:custGeom>
            <a:ln w="33506">
              <a:solidFill>
                <a:srgbClr val="060606"/>
              </a:solidFill>
            </a:ln>
          </p:spPr>
          <p:txBody>
            <a:bodyPr wrap="square" lIns="0" tIns="0" rIns="0" bIns="0" rtlCol="0"/>
            <a:lstStyle/>
            <a:p>
              <a:endParaRPr/>
            </a:p>
          </p:txBody>
        </p:sp>
        <p:pic>
          <p:nvPicPr>
            <p:cNvPr id="351" name="object 351"/>
            <p:cNvPicPr/>
            <p:nvPr/>
          </p:nvPicPr>
          <p:blipFill>
            <a:blip r:embed="rId92" cstate="screen">
              <a:extLst>
                <a:ext uri="{28A0092B-C50C-407E-A947-70E740481C1C}">
                  <a14:useLocalDpi xmlns:a14="http://schemas.microsoft.com/office/drawing/2010/main"/>
                </a:ext>
              </a:extLst>
            </a:blip>
            <a:stretch>
              <a:fillRect/>
            </a:stretch>
          </p:blipFill>
          <p:spPr>
            <a:xfrm>
              <a:off x="13586101" y="5032257"/>
              <a:ext cx="120949" cy="118739"/>
            </a:xfrm>
            <a:prstGeom prst="rect">
              <a:avLst/>
            </a:prstGeom>
          </p:spPr>
        </p:pic>
        <p:pic>
          <p:nvPicPr>
            <p:cNvPr id="352" name="object 352"/>
            <p:cNvPicPr/>
            <p:nvPr/>
          </p:nvPicPr>
          <p:blipFill>
            <a:blip r:embed="rId93" cstate="screen">
              <a:extLst>
                <a:ext uri="{28A0092B-C50C-407E-A947-70E740481C1C}">
                  <a14:useLocalDpi xmlns:a14="http://schemas.microsoft.com/office/drawing/2010/main"/>
                </a:ext>
              </a:extLst>
            </a:blip>
            <a:stretch>
              <a:fillRect/>
            </a:stretch>
          </p:blipFill>
          <p:spPr>
            <a:xfrm>
              <a:off x="13912965" y="4541934"/>
              <a:ext cx="120949" cy="118739"/>
            </a:xfrm>
            <a:prstGeom prst="rect">
              <a:avLst/>
            </a:prstGeom>
          </p:spPr>
        </p:pic>
        <p:sp>
          <p:nvSpPr>
            <p:cNvPr id="353" name="object 353"/>
            <p:cNvSpPr/>
            <p:nvPr/>
          </p:nvSpPr>
          <p:spPr>
            <a:xfrm>
              <a:off x="11744059" y="2563665"/>
              <a:ext cx="415290" cy="491490"/>
            </a:xfrm>
            <a:custGeom>
              <a:avLst/>
              <a:gdLst/>
              <a:ahLst/>
              <a:cxnLst/>
              <a:rect l="l" t="t" r="r" b="b"/>
              <a:pathLst>
                <a:path w="415290" h="491489">
                  <a:moveTo>
                    <a:pt x="0" y="491252"/>
                  </a:moveTo>
                  <a:lnTo>
                    <a:pt x="414709" y="0"/>
                  </a:lnTo>
                </a:path>
              </a:pathLst>
            </a:custGeom>
            <a:ln w="33506">
              <a:solidFill>
                <a:srgbClr val="060606"/>
              </a:solidFill>
            </a:ln>
          </p:spPr>
          <p:txBody>
            <a:bodyPr wrap="square" lIns="0" tIns="0" rIns="0" bIns="0" rtlCol="0"/>
            <a:lstStyle/>
            <a:p>
              <a:endParaRPr/>
            </a:p>
          </p:txBody>
        </p:sp>
        <p:pic>
          <p:nvPicPr>
            <p:cNvPr id="354" name="object 354"/>
            <p:cNvPicPr/>
            <p:nvPr/>
          </p:nvPicPr>
          <p:blipFill>
            <a:blip r:embed="rId94" cstate="screen">
              <a:extLst>
                <a:ext uri="{28A0092B-C50C-407E-A947-70E740481C1C}">
                  <a14:useLocalDpi xmlns:a14="http://schemas.microsoft.com/office/drawing/2010/main"/>
                </a:ext>
              </a:extLst>
            </a:blip>
            <a:stretch>
              <a:fillRect/>
            </a:stretch>
          </p:blipFill>
          <p:spPr>
            <a:xfrm>
              <a:off x="11712595" y="2967276"/>
              <a:ext cx="117923" cy="116907"/>
            </a:xfrm>
            <a:prstGeom prst="rect">
              <a:avLst/>
            </a:prstGeom>
          </p:spPr>
        </p:pic>
        <p:pic>
          <p:nvPicPr>
            <p:cNvPr id="355" name="object 355"/>
            <p:cNvPicPr/>
            <p:nvPr/>
          </p:nvPicPr>
          <p:blipFill>
            <a:blip r:embed="rId95" cstate="screen">
              <a:extLst>
                <a:ext uri="{28A0092B-C50C-407E-A947-70E740481C1C}">
                  <a14:useLocalDpi xmlns:a14="http://schemas.microsoft.com/office/drawing/2010/main"/>
                </a:ext>
              </a:extLst>
            </a:blip>
            <a:stretch>
              <a:fillRect/>
            </a:stretch>
          </p:blipFill>
          <p:spPr>
            <a:xfrm>
              <a:off x="12072308" y="2534396"/>
              <a:ext cx="117923" cy="116907"/>
            </a:xfrm>
            <a:prstGeom prst="rect">
              <a:avLst/>
            </a:prstGeom>
          </p:spPr>
        </p:pic>
        <p:sp>
          <p:nvSpPr>
            <p:cNvPr id="356" name="object 356"/>
            <p:cNvSpPr/>
            <p:nvPr/>
          </p:nvSpPr>
          <p:spPr>
            <a:xfrm>
              <a:off x="8472085" y="3421587"/>
              <a:ext cx="202565" cy="254635"/>
            </a:xfrm>
            <a:custGeom>
              <a:avLst/>
              <a:gdLst/>
              <a:ahLst/>
              <a:cxnLst/>
              <a:rect l="l" t="t" r="r" b="b"/>
              <a:pathLst>
                <a:path w="202565" h="254635">
                  <a:moveTo>
                    <a:pt x="0" y="0"/>
                  </a:moveTo>
                  <a:lnTo>
                    <a:pt x="202046" y="254233"/>
                  </a:lnTo>
                </a:path>
              </a:pathLst>
            </a:custGeom>
            <a:ln w="33506">
              <a:solidFill>
                <a:srgbClr val="060606"/>
              </a:solidFill>
              <a:prstDash val="sysDot"/>
            </a:ln>
          </p:spPr>
          <p:txBody>
            <a:bodyPr wrap="square" lIns="0" tIns="0" rIns="0" bIns="0" rtlCol="0"/>
            <a:lstStyle/>
            <a:p>
              <a:endParaRPr/>
            </a:p>
          </p:txBody>
        </p:sp>
        <p:pic>
          <p:nvPicPr>
            <p:cNvPr id="357" name="object 357"/>
            <p:cNvPicPr/>
            <p:nvPr/>
          </p:nvPicPr>
          <p:blipFill>
            <a:blip r:embed="rId96" cstate="screen">
              <a:extLst>
                <a:ext uri="{28A0092B-C50C-407E-A947-70E740481C1C}">
                  <a14:useLocalDpi xmlns:a14="http://schemas.microsoft.com/office/drawing/2010/main"/>
                </a:ext>
              </a:extLst>
            </a:blip>
            <a:stretch>
              <a:fillRect/>
            </a:stretch>
          </p:blipFill>
          <p:spPr>
            <a:xfrm>
              <a:off x="8439130" y="3391603"/>
              <a:ext cx="118949" cy="117577"/>
            </a:xfrm>
            <a:prstGeom prst="rect">
              <a:avLst/>
            </a:prstGeom>
          </p:spPr>
        </p:pic>
        <p:pic>
          <p:nvPicPr>
            <p:cNvPr id="358" name="object 358"/>
            <p:cNvPicPr/>
            <p:nvPr/>
          </p:nvPicPr>
          <p:blipFill>
            <a:blip r:embed="rId97" cstate="screen">
              <a:extLst>
                <a:ext uri="{28A0092B-C50C-407E-A947-70E740481C1C}">
                  <a14:useLocalDpi xmlns:a14="http://schemas.microsoft.com/office/drawing/2010/main"/>
                </a:ext>
              </a:extLst>
            </a:blip>
            <a:stretch>
              <a:fillRect/>
            </a:stretch>
          </p:blipFill>
          <p:spPr>
            <a:xfrm>
              <a:off x="8588138" y="3588231"/>
              <a:ext cx="118949" cy="117567"/>
            </a:xfrm>
            <a:prstGeom prst="rect">
              <a:avLst/>
            </a:prstGeom>
          </p:spPr>
        </p:pic>
      </p:grpSp>
      <p:sp>
        <p:nvSpPr>
          <p:cNvPr id="359" name="object 359"/>
          <p:cNvSpPr txBox="1"/>
          <p:nvPr/>
        </p:nvSpPr>
        <p:spPr>
          <a:xfrm>
            <a:off x="1584109" y="953132"/>
            <a:ext cx="1275715" cy="1177290"/>
          </a:xfrm>
          <a:prstGeom prst="rect">
            <a:avLst/>
          </a:prstGeom>
        </p:spPr>
        <p:txBody>
          <a:bodyPr vert="horz" wrap="square" lIns="0" tIns="12065" rIns="0" bIns="0" rtlCol="0">
            <a:spAutoFit/>
          </a:bodyPr>
          <a:lstStyle/>
          <a:p>
            <a:pPr marL="12700">
              <a:lnSpc>
                <a:spcPct val="100000"/>
              </a:lnSpc>
              <a:spcBef>
                <a:spcPts val="95"/>
              </a:spcBef>
            </a:pPr>
            <a:r>
              <a:rPr sz="1650" b="1" spc="-60" dirty="0">
                <a:latin typeface="Tahoma"/>
                <a:cs typeface="Tahoma"/>
              </a:rPr>
              <a:t>Ecopassages</a:t>
            </a:r>
            <a:endParaRPr sz="1650">
              <a:latin typeface="Tahoma"/>
              <a:cs typeface="Tahoma"/>
            </a:endParaRPr>
          </a:p>
          <a:p>
            <a:pPr marL="12700" marR="409575">
              <a:lnSpc>
                <a:spcPct val="179100"/>
              </a:lnSpc>
            </a:pPr>
            <a:r>
              <a:rPr sz="1650" spc="-10" dirty="0">
                <a:latin typeface="Tahoma"/>
                <a:cs typeface="Tahoma"/>
              </a:rPr>
              <a:t>Bestaand Nieuw</a:t>
            </a:r>
            <a:endParaRPr sz="1650">
              <a:latin typeface="Tahoma"/>
              <a:cs typeface="Tahoma"/>
            </a:endParaRPr>
          </a:p>
        </p:txBody>
      </p:sp>
      <p:grpSp>
        <p:nvGrpSpPr>
          <p:cNvPr id="360" name="object 360"/>
          <p:cNvGrpSpPr/>
          <p:nvPr/>
        </p:nvGrpSpPr>
        <p:grpSpPr>
          <a:xfrm>
            <a:off x="883289" y="1895228"/>
            <a:ext cx="556895" cy="262255"/>
            <a:chOff x="883289" y="1895228"/>
            <a:chExt cx="556895" cy="262255"/>
          </a:xfrm>
        </p:grpSpPr>
        <p:sp>
          <p:nvSpPr>
            <p:cNvPr id="361" name="object 361"/>
            <p:cNvSpPr/>
            <p:nvPr/>
          </p:nvSpPr>
          <p:spPr>
            <a:xfrm>
              <a:off x="968524" y="2026197"/>
              <a:ext cx="386080" cy="0"/>
            </a:xfrm>
            <a:custGeom>
              <a:avLst/>
              <a:gdLst/>
              <a:ahLst/>
              <a:cxnLst/>
              <a:rect l="l" t="t" r="r" b="b"/>
              <a:pathLst>
                <a:path w="386080">
                  <a:moveTo>
                    <a:pt x="0" y="0"/>
                  </a:moveTo>
                  <a:lnTo>
                    <a:pt x="385988" y="0"/>
                  </a:lnTo>
                </a:path>
              </a:pathLst>
            </a:custGeom>
            <a:ln w="73296">
              <a:solidFill>
                <a:srgbClr val="133615"/>
              </a:solidFill>
              <a:prstDash val="sysDot"/>
            </a:ln>
          </p:spPr>
          <p:txBody>
            <a:bodyPr wrap="square" lIns="0" tIns="0" rIns="0" bIns="0" rtlCol="0"/>
            <a:lstStyle/>
            <a:p>
              <a:endParaRPr/>
            </a:p>
          </p:txBody>
        </p:sp>
        <p:sp>
          <p:nvSpPr>
            <p:cNvPr id="362" name="object 362"/>
            <p:cNvSpPr/>
            <p:nvPr/>
          </p:nvSpPr>
          <p:spPr>
            <a:xfrm>
              <a:off x="883285" y="1895239"/>
              <a:ext cx="556895" cy="262255"/>
            </a:xfrm>
            <a:custGeom>
              <a:avLst/>
              <a:gdLst/>
              <a:ahLst/>
              <a:cxnLst/>
              <a:rect l="l" t="t" r="r" b="b"/>
              <a:pathLst>
                <a:path w="556894" h="262255">
                  <a:moveTo>
                    <a:pt x="140868" y="0"/>
                  </a:moveTo>
                  <a:lnTo>
                    <a:pt x="0" y="130962"/>
                  </a:lnTo>
                  <a:lnTo>
                    <a:pt x="140868" y="261937"/>
                  </a:lnTo>
                  <a:lnTo>
                    <a:pt x="140868" y="0"/>
                  </a:lnTo>
                  <a:close/>
                </a:path>
                <a:path w="556894" h="262255">
                  <a:moveTo>
                    <a:pt x="556450" y="130962"/>
                  </a:moveTo>
                  <a:lnTo>
                    <a:pt x="415594" y="0"/>
                  </a:lnTo>
                  <a:lnTo>
                    <a:pt x="415594" y="261937"/>
                  </a:lnTo>
                  <a:lnTo>
                    <a:pt x="556450" y="130962"/>
                  </a:lnTo>
                  <a:close/>
                </a:path>
              </a:pathLst>
            </a:custGeom>
            <a:solidFill>
              <a:srgbClr val="133615"/>
            </a:solidFill>
          </p:spPr>
          <p:txBody>
            <a:bodyPr wrap="square" lIns="0" tIns="0" rIns="0" bIns="0" rtlCol="0"/>
            <a:lstStyle/>
            <a:p>
              <a:endParaRPr/>
            </a:p>
          </p:txBody>
        </p:sp>
      </p:grpSp>
      <p:grpSp>
        <p:nvGrpSpPr>
          <p:cNvPr id="363" name="object 363"/>
          <p:cNvGrpSpPr/>
          <p:nvPr/>
        </p:nvGrpSpPr>
        <p:grpSpPr>
          <a:xfrm>
            <a:off x="883289" y="1424038"/>
            <a:ext cx="556895" cy="262255"/>
            <a:chOff x="883289" y="1424038"/>
            <a:chExt cx="556895" cy="262255"/>
          </a:xfrm>
        </p:grpSpPr>
        <p:sp>
          <p:nvSpPr>
            <p:cNvPr id="364" name="object 364"/>
            <p:cNvSpPr/>
            <p:nvPr/>
          </p:nvSpPr>
          <p:spPr>
            <a:xfrm>
              <a:off x="968524" y="1555008"/>
              <a:ext cx="386080" cy="0"/>
            </a:xfrm>
            <a:custGeom>
              <a:avLst/>
              <a:gdLst/>
              <a:ahLst/>
              <a:cxnLst/>
              <a:rect l="l" t="t" r="r" b="b"/>
              <a:pathLst>
                <a:path w="386080">
                  <a:moveTo>
                    <a:pt x="0" y="0"/>
                  </a:moveTo>
                  <a:lnTo>
                    <a:pt x="385988" y="0"/>
                  </a:lnTo>
                </a:path>
              </a:pathLst>
            </a:custGeom>
            <a:ln w="73296">
              <a:solidFill>
                <a:srgbClr val="133615"/>
              </a:solidFill>
            </a:ln>
          </p:spPr>
          <p:txBody>
            <a:bodyPr wrap="square" lIns="0" tIns="0" rIns="0" bIns="0" rtlCol="0"/>
            <a:lstStyle/>
            <a:p>
              <a:endParaRPr/>
            </a:p>
          </p:txBody>
        </p:sp>
        <p:sp>
          <p:nvSpPr>
            <p:cNvPr id="365" name="object 365"/>
            <p:cNvSpPr/>
            <p:nvPr/>
          </p:nvSpPr>
          <p:spPr>
            <a:xfrm>
              <a:off x="883285" y="1424044"/>
              <a:ext cx="556895" cy="262255"/>
            </a:xfrm>
            <a:custGeom>
              <a:avLst/>
              <a:gdLst/>
              <a:ahLst/>
              <a:cxnLst/>
              <a:rect l="l" t="t" r="r" b="b"/>
              <a:pathLst>
                <a:path w="556894" h="262255">
                  <a:moveTo>
                    <a:pt x="140868" y="0"/>
                  </a:moveTo>
                  <a:lnTo>
                    <a:pt x="0" y="130975"/>
                  </a:lnTo>
                  <a:lnTo>
                    <a:pt x="140868" y="261937"/>
                  </a:lnTo>
                  <a:lnTo>
                    <a:pt x="140868" y="0"/>
                  </a:lnTo>
                  <a:close/>
                </a:path>
                <a:path w="556894" h="262255">
                  <a:moveTo>
                    <a:pt x="556450" y="130975"/>
                  </a:moveTo>
                  <a:lnTo>
                    <a:pt x="415594" y="0"/>
                  </a:lnTo>
                  <a:lnTo>
                    <a:pt x="415594" y="261937"/>
                  </a:lnTo>
                  <a:lnTo>
                    <a:pt x="556450" y="130975"/>
                  </a:lnTo>
                  <a:close/>
                </a:path>
              </a:pathLst>
            </a:custGeom>
            <a:solidFill>
              <a:srgbClr val="133615"/>
            </a:solidFill>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80634" y="10150673"/>
            <a:ext cx="12342495" cy="930275"/>
          </a:xfrm>
          <a:prstGeom prst="rect">
            <a:avLst/>
          </a:prstGeom>
        </p:spPr>
        <p:txBody>
          <a:bodyPr vert="horz" wrap="square" lIns="0" tIns="17145" rIns="0" bIns="0" rtlCol="0">
            <a:spAutoFit/>
          </a:bodyPr>
          <a:lstStyle/>
          <a:p>
            <a:pPr marL="12700">
              <a:lnSpc>
                <a:spcPct val="100000"/>
              </a:lnSpc>
              <a:spcBef>
                <a:spcPts val="135"/>
              </a:spcBef>
            </a:pPr>
            <a:r>
              <a:rPr sz="5900" b="1" spc="-335" dirty="0">
                <a:latin typeface="Tahoma"/>
                <a:cs typeface="Tahoma"/>
              </a:rPr>
              <a:t>ecologische</a:t>
            </a:r>
            <a:r>
              <a:rPr sz="5900" b="1" spc="-50" dirty="0">
                <a:latin typeface="Tahoma"/>
                <a:cs typeface="Tahoma"/>
              </a:rPr>
              <a:t> </a:t>
            </a:r>
            <a:r>
              <a:rPr sz="5900" b="1" spc="-525" dirty="0">
                <a:latin typeface="Tahoma"/>
                <a:cs typeface="Tahoma"/>
              </a:rPr>
              <a:t>verbindingen</a:t>
            </a:r>
            <a:r>
              <a:rPr sz="5900" b="1" spc="-50" dirty="0">
                <a:latin typeface="Tahoma"/>
                <a:cs typeface="Tahoma"/>
              </a:rPr>
              <a:t> </a:t>
            </a:r>
            <a:r>
              <a:rPr sz="5900" b="1" spc="-434" dirty="0">
                <a:latin typeface="Tahoma"/>
                <a:cs typeface="Tahoma"/>
              </a:rPr>
              <a:t>langs</a:t>
            </a:r>
            <a:r>
              <a:rPr sz="5900" b="1" spc="-45" dirty="0">
                <a:latin typeface="Tahoma"/>
                <a:cs typeface="Tahoma"/>
              </a:rPr>
              <a:t> </a:t>
            </a:r>
            <a:r>
              <a:rPr sz="5900" b="1" spc="-484" dirty="0">
                <a:latin typeface="Tahoma"/>
                <a:cs typeface="Tahoma"/>
              </a:rPr>
              <a:t>lanen</a:t>
            </a:r>
            <a:endParaRPr sz="5900">
              <a:latin typeface="Tahoma"/>
              <a:cs typeface="Tahoma"/>
            </a:endParaRPr>
          </a:p>
        </p:txBody>
      </p:sp>
      <p:grpSp>
        <p:nvGrpSpPr>
          <p:cNvPr id="3" name="object 3"/>
          <p:cNvGrpSpPr/>
          <p:nvPr/>
        </p:nvGrpSpPr>
        <p:grpSpPr>
          <a:xfrm>
            <a:off x="4314004" y="242924"/>
            <a:ext cx="12439650" cy="9539605"/>
            <a:chOff x="4314004" y="242924"/>
            <a:chExt cx="12439650" cy="9539605"/>
          </a:xfrm>
        </p:grpSpPr>
        <p:sp>
          <p:nvSpPr>
            <p:cNvPr id="4" name="object 4"/>
            <p:cNvSpPr/>
            <p:nvPr/>
          </p:nvSpPr>
          <p:spPr>
            <a:xfrm>
              <a:off x="10158283" y="2410559"/>
              <a:ext cx="1530350" cy="1019810"/>
            </a:xfrm>
            <a:custGeom>
              <a:avLst/>
              <a:gdLst/>
              <a:ahLst/>
              <a:cxnLst/>
              <a:rect l="l" t="t" r="r" b="b"/>
              <a:pathLst>
                <a:path w="1530350" h="1019810">
                  <a:moveTo>
                    <a:pt x="1497504" y="0"/>
                  </a:moveTo>
                  <a:lnTo>
                    <a:pt x="1461693" y="0"/>
                  </a:lnTo>
                  <a:lnTo>
                    <a:pt x="1191817" y="33820"/>
                  </a:lnTo>
                  <a:lnTo>
                    <a:pt x="1180288" y="53359"/>
                  </a:lnTo>
                  <a:lnTo>
                    <a:pt x="700428" y="514717"/>
                  </a:lnTo>
                  <a:lnTo>
                    <a:pt x="624515" y="437065"/>
                  </a:lnTo>
                  <a:lnTo>
                    <a:pt x="1022869" y="54993"/>
                  </a:lnTo>
                  <a:lnTo>
                    <a:pt x="798813" y="83065"/>
                  </a:lnTo>
                  <a:lnTo>
                    <a:pt x="789064" y="93159"/>
                  </a:lnTo>
                  <a:lnTo>
                    <a:pt x="548695" y="326597"/>
                  </a:lnTo>
                  <a:lnTo>
                    <a:pt x="434541" y="436321"/>
                  </a:lnTo>
                  <a:lnTo>
                    <a:pt x="324670" y="540119"/>
                  </a:lnTo>
                  <a:lnTo>
                    <a:pt x="168445" y="690439"/>
                  </a:lnTo>
                  <a:lnTo>
                    <a:pt x="24878" y="826969"/>
                  </a:lnTo>
                  <a:lnTo>
                    <a:pt x="0" y="851303"/>
                  </a:lnTo>
                  <a:lnTo>
                    <a:pt x="19161" y="863743"/>
                  </a:lnTo>
                  <a:lnTo>
                    <a:pt x="155576" y="944913"/>
                  </a:lnTo>
                  <a:lnTo>
                    <a:pt x="199899" y="902873"/>
                  </a:lnTo>
                  <a:lnTo>
                    <a:pt x="219836" y="893805"/>
                  </a:lnTo>
                  <a:lnTo>
                    <a:pt x="236160" y="896527"/>
                  </a:lnTo>
                  <a:lnTo>
                    <a:pt x="344942" y="792666"/>
                  </a:lnTo>
                  <a:lnTo>
                    <a:pt x="368512" y="809493"/>
                  </a:lnTo>
                  <a:lnTo>
                    <a:pt x="379590" y="811127"/>
                  </a:lnTo>
                  <a:lnTo>
                    <a:pt x="440824" y="879543"/>
                  </a:lnTo>
                  <a:lnTo>
                    <a:pt x="425117" y="893679"/>
                  </a:lnTo>
                  <a:lnTo>
                    <a:pt x="446719" y="918935"/>
                  </a:lnTo>
                  <a:lnTo>
                    <a:pt x="542213" y="1019267"/>
                  </a:lnTo>
                  <a:lnTo>
                    <a:pt x="558663" y="1003027"/>
                  </a:lnTo>
                  <a:lnTo>
                    <a:pt x="759097" y="808153"/>
                  </a:lnTo>
                  <a:lnTo>
                    <a:pt x="877481" y="691622"/>
                  </a:lnTo>
                  <a:lnTo>
                    <a:pt x="848843" y="662241"/>
                  </a:lnTo>
                  <a:lnTo>
                    <a:pt x="826173" y="638587"/>
                  </a:lnTo>
                  <a:lnTo>
                    <a:pt x="774625" y="585573"/>
                  </a:lnTo>
                  <a:lnTo>
                    <a:pt x="1046659" y="327361"/>
                  </a:lnTo>
                  <a:lnTo>
                    <a:pt x="1148855" y="434416"/>
                  </a:lnTo>
                  <a:lnTo>
                    <a:pt x="1481169" y="124195"/>
                  </a:lnTo>
                  <a:lnTo>
                    <a:pt x="1517126" y="89934"/>
                  </a:lnTo>
                  <a:lnTo>
                    <a:pt x="1530351" y="71516"/>
                  </a:lnTo>
                  <a:lnTo>
                    <a:pt x="1524330" y="59945"/>
                  </a:lnTo>
                  <a:lnTo>
                    <a:pt x="1523283" y="37810"/>
                  </a:lnTo>
                  <a:lnTo>
                    <a:pt x="1519199" y="21077"/>
                  </a:lnTo>
                  <a:lnTo>
                    <a:pt x="1516121" y="14125"/>
                  </a:lnTo>
                  <a:lnTo>
                    <a:pt x="1505242" y="1591"/>
                  </a:lnTo>
                  <a:lnTo>
                    <a:pt x="1497504" y="0"/>
                  </a:lnTo>
                  <a:close/>
                </a:path>
              </a:pathLst>
            </a:custGeom>
            <a:solidFill>
              <a:srgbClr val="34711A"/>
            </a:solidFill>
          </p:spPr>
          <p:txBody>
            <a:bodyPr wrap="square" lIns="0" tIns="0" rIns="0" bIns="0" rtlCol="0"/>
            <a:lstStyle/>
            <a:p>
              <a:endParaRPr/>
            </a:p>
          </p:txBody>
        </p:sp>
        <p:sp>
          <p:nvSpPr>
            <p:cNvPr id="5" name="object 5"/>
            <p:cNvSpPr/>
            <p:nvPr/>
          </p:nvSpPr>
          <p:spPr>
            <a:xfrm>
              <a:off x="10158283" y="2410559"/>
              <a:ext cx="1530350" cy="1019810"/>
            </a:xfrm>
            <a:custGeom>
              <a:avLst/>
              <a:gdLst/>
              <a:ahLst/>
              <a:cxnLst/>
              <a:rect l="l" t="t" r="r" b="b"/>
              <a:pathLst>
                <a:path w="1530350" h="1019810">
                  <a:moveTo>
                    <a:pt x="1481169" y="124195"/>
                  </a:moveTo>
                  <a:lnTo>
                    <a:pt x="1517126" y="89934"/>
                  </a:lnTo>
                  <a:lnTo>
                    <a:pt x="1530351" y="71516"/>
                  </a:lnTo>
                  <a:lnTo>
                    <a:pt x="1524330" y="59945"/>
                  </a:lnTo>
                  <a:lnTo>
                    <a:pt x="1523283" y="37810"/>
                  </a:lnTo>
                  <a:lnTo>
                    <a:pt x="1505242" y="1591"/>
                  </a:lnTo>
                  <a:lnTo>
                    <a:pt x="1497504" y="0"/>
                  </a:lnTo>
                  <a:lnTo>
                    <a:pt x="1484352" y="0"/>
                  </a:lnTo>
                  <a:lnTo>
                    <a:pt x="1461693" y="0"/>
                  </a:lnTo>
                  <a:lnTo>
                    <a:pt x="1191817" y="33820"/>
                  </a:lnTo>
                  <a:lnTo>
                    <a:pt x="1180288" y="53359"/>
                  </a:lnTo>
                  <a:lnTo>
                    <a:pt x="700428" y="514717"/>
                  </a:lnTo>
                  <a:lnTo>
                    <a:pt x="624515" y="437065"/>
                  </a:lnTo>
                  <a:lnTo>
                    <a:pt x="1022869" y="54993"/>
                  </a:lnTo>
                  <a:lnTo>
                    <a:pt x="833346" y="78741"/>
                  </a:lnTo>
                  <a:lnTo>
                    <a:pt x="820477" y="80353"/>
                  </a:lnTo>
                  <a:lnTo>
                    <a:pt x="798813" y="83065"/>
                  </a:lnTo>
                  <a:lnTo>
                    <a:pt x="789064" y="93159"/>
                  </a:lnTo>
                  <a:lnTo>
                    <a:pt x="548695" y="326597"/>
                  </a:lnTo>
                  <a:lnTo>
                    <a:pt x="434541" y="436321"/>
                  </a:lnTo>
                  <a:lnTo>
                    <a:pt x="324670" y="540119"/>
                  </a:lnTo>
                  <a:lnTo>
                    <a:pt x="168445" y="690439"/>
                  </a:lnTo>
                  <a:lnTo>
                    <a:pt x="24878" y="826969"/>
                  </a:lnTo>
                  <a:lnTo>
                    <a:pt x="0" y="851303"/>
                  </a:lnTo>
                  <a:lnTo>
                    <a:pt x="19161" y="863743"/>
                  </a:lnTo>
                  <a:lnTo>
                    <a:pt x="155576" y="944913"/>
                  </a:lnTo>
                  <a:lnTo>
                    <a:pt x="199899" y="902873"/>
                  </a:lnTo>
                  <a:lnTo>
                    <a:pt x="219836" y="893805"/>
                  </a:lnTo>
                  <a:lnTo>
                    <a:pt x="236160" y="896527"/>
                  </a:lnTo>
                  <a:lnTo>
                    <a:pt x="344942" y="792666"/>
                  </a:lnTo>
                  <a:lnTo>
                    <a:pt x="362156" y="804970"/>
                  </a:lnTo>
                  <a:lnTo>
                    <a:pt x="368512" y="809493"/>
                  </a:lnTo>
                  <a:lnTo>
                    <a:pt x="379590" y="811127"/>
                  </a:lnTo>
                  <a:lnTo>
                    <a:pt x="440824" y="879543"/>
                  </a:lnTo>
                  <a:lnTo>
                    <a:pt x="425117" y="893679"/>
                  </a:lnTo>
                  <a:lnTo>
                    <a:pt x="446719" y="918935"/>
                  </a:lnTo>
                  <a:lnTo>
                    <a:pt x="488403" y="962735"/>
                  </a:lnTo>
                  <a:lnTo>
                    <a:pt x="503073" y="978137"/>
                  </a:lnTo>
                  <a:lnTo>
                    <a:pt x="511282" y="986765"/>
                  </a:lnTo>
                  <a:lnTo>
                    <a:pt x="538119" y="1014974"/>
                  </a:lnTo>
                  <a:lnTo>
                    <a:pt x="542213" y="1019267"/>
                  </a:lnTo>
                  <a:lnTo>
                    <a:pt x="558663" y="1003027"/>
                  </a:lnTo>
                  <a:lnTo>
                    <a:pt x="595772" y="966912"/>
                  </a:lnTo>
                  <a:lnTo>
                    <a:pt x="607499" y="955499"/>
                  </a:lnTo>
                  <a:lnTo>
                    <a:pt x="655037" y="909260"/>
                  </a:lnTo>
                  <a:lnTo>
                    <a:pt x="741265" y="825597"/>
                  </a:lnTo>
                  <a:lnTo>
                    <a:pt x="759097" y="808153"/>
                  </a:lnTo>
                  <a:lnTo>
                    <a:pt x="877481" y="691622"/>
                  </a:lnTo>
                  <a:lnTo>
                    <a:pt x="848843" y="662241"/>
                  </a:lnTo>
                  <a:lnTo>
                    <a:pt x="826173" y="638587"/>
                  </a:lnTo>
                  <a:lnTo>
                    <a:pt x="774625" y="585573"/>
                  </a:lnTo>
                  <a:lnTo>
                    <a:pt x="1046659" y="327361"/>
                  </a:lnTo>
                  <a:lnTo>
                    <a:pt x="1148855" y="434416"/>
                  </a:lnTo>
                  <a:lnTo>
                    <a:pt x="1481169" y="124195"/>
                  </a:lnTo>
                  <a:close/>
                </a:path>
              </a:pathLst>
            </a:custGeom>
            <a:ln w="3175">
              <a:solidFill>
                <a:srgbClr val="FCF9FB"/>
              </a:solidFill>
            </a:ln>
          </p:spPr>
          <p:txBody>
            <a:bodyPr wrap="square" lIns="0" tIns="0" rIns="0" bIns="0" rtlCol="0"/>
            <a:lstStyle/>
            <a:p>
              <a:endParaRPr/>
            </a:p>
          </p:txBody>
        </p:sp>
        <p:sp>
          <p:nvSpPr>
            <p:cNvPr id="6" name="object 6"/>
            <p:cNvSpPr/>
            <p:nvPr/>
          </p:nvSpPr>
          <p:spPr>
            <a:xfrm>
              <a:off x="8029614" y="3634004"/>
              <a:ext cx="357505" cy="307340"/>
            </a:xfrm>
            <a:custGeom>
              <a:avLst/>
              <a:gdLst/>
              <a:ahLst/>
              <a:cxnLst/>
              <a:rect l="l" t="t" r="r" b="b"/>
              <a:pathLst>
                <a:path w="357504" h="307339">
                  <a:moveTo>
                    <a:pt x="357444" y="49286"/>
                  </a:moveTo>
                  <a:lnTo>
                    <a:pt x="317561" y="8073"/>
                  </a:lnTo>
                  <a:lnTo>
                    <a:pt x="296483" y="2963"/>
                  </a:lnTo>
                  <a:lnTo>
                    <a:pt x="223145" y="3245"/>
                  </a:lnTo>
                  <a:lnTo>
                    <a:pt x="48804" y="827"/>
                  </a:lnTo>
                  <a:lnTo>
                    <a:pt x="38292" y="680"/>
                  </a:lnTo>
                  <a:lnTo>
                    <a:pt x="29140" y="0"/>
                  </a:lnTo>
                  <a:lnTo>
                    <a:pt x="0" y="227396"/>
                  </a:lnTo>
                  <a:lnTo>
                    <a:pt x="879" y="230055"/>
                  </a:lnTo>
                  <a:lnTo>
                    <a:pt x="26428" y="306891"/>
                  </a:lnTo>
                  <a:lnTo>
                    <a:pt x="76584" y="278640"/>
                  </a:lnTo>
                  <a:lnTo>
                    <a:pt x="140917" y="235731"/>
                  </a:lnTo>
                  <a:lnTo>
                    <a:pt x="220506" y="180004"/>
                  </a:lnTo>
                  <a:lnTo>
                    <a:pt x="320189" y="89861"/>
                  </a:lnTo>
                  <a:lnTo>
                    <a:pt x="345130" y="62689"/>
                  </a:lnTo>
                  <a:lnTo>
                    <a:pt x="357444" y="49286"/>
                  </a:lnTo>
                  <a:close/>
                </a:path>
              </a:pathLst>
            </a:custGeom>
            <a:ln w="3175">
              <a:solidFill>
                <a:srgbClr val="FCF9FB"/>
              </a:solidFill>
            </a:ln>
          </p:spPr>
          <p:txBody>
            <a:bodyPr wrap="square" lIns="0" tIns="0" rIns="0" bIns="0" rtlCol="0"/>
            <a:lstStyle/>
            <a:p>
              <a:endParaRPr/>
            </a:p>
          </p:txBody>
        </p:sp>
        <p:sp>
          <p:nvSpPr>
            <p:cNvPr id="7" name="object 7"/>
            <p:cNvSpPr/>
            <p:nvPr/>
          </p:nvSpPr>
          <p:spPr>
            <a:xfrm>
              <a:off x="7100797" y="4759450"/>
              <a:ext cx="639445" cy="665480"/>
            </a:xfrm>
            <a:custGeom>
              <a:avLst/>
              <a:gdLst/>
              <a:ahLst/>
              <a:cxnLst/>
              <a:rect l="l" t="t" r="r" b="b"/>
              <a:pathLst>
                <a:path w="639445" h="665479">
                  <a:moveTo>
                    <a:pt x="639383" y="152309"/>
                  </a:moveTo>
                  <a:lnTo>
                    <a:pt x="531931" y="0"/>
                  </a:lnTo>
                  <a:lnTo>
                    <a:pt x="518005" y="9444"/>
                  </a:lnTo>
                  <a:lnTo>
                    <a:pt x="527104" y="23098"/>
                  </a:lnTo>
                  <a:lnTo>
                    <a:pt x="527732" y="38176"/>
                  </a:lnTo>
                  <a:lnTo>
                    <a:pt x="520193" y="51998"/>
                  </a:lnTo>
                  <a:lnTo>
                    <a:pt x="509513" y="65819"/>
                  </a:lnTo>
                  <a:lnTo>
                    <a:pt x="435379" y="128645"/>
                  </a:lnTo>
                  <a:lnTo>
                    <a:pt x="353706" y="206548"/>
                  </a:lnTo>
                  <a:lnTo>
                    <a:pt x="314126" y="244872"/>
                  </a:lnTo>
                  <a:lnTo>
                    <a:pt x="297163" y="273143"/>
                  </a:lnTo>
                  <a:lnTo>
                    <a:pt x="275174" y="312723"/>
                  </a:lnTo>
                  <a:lnTo>
                    <a:pt x="250044" y="343507"/>
                  </a:lnTo>
                  <a:lnTo>
                    <a:pt x="212977" y="371779"/>
                  </a:lnTo>
                  <a:lnTo>
                    <a:pt x="174654" y="393768"/>
                  </a:lnTo>
                  <a:lnTo>
                    <a:pt x="126907" y="430835"/>
                  </a:lnTo>
                  <a:lnTo>
                    <a:pt x="86698" y="469786"/>
                  </a:lnTo>
                  <a:lnTo>
                    <a:pt x="55286" y="533240"/>
                  </a:lnTo>
                  <a:lnTo>
                    <a:pt x="0" y="658890"/>
                  </a:lnTo>
                  <a:lnTo>
                    <a:pt x="5936" y="665340"/>
                  </a:lnTo>
                  <a:lnTo>
                    <a:pt x="10565" y="655456"/>
                  </a:lnTo>
                  <a:lnTo>
                    <a:pt x="31999" y="623185"/>
                  </a:lnTo>
                  <a:lnTo>
                    <a:pt x="50815" y="592798"/>
                  </a:lnTo>
                  <a:lnTo>
                    <a:pt x="65600" y="551480"/>
                  </a:lnTo>
                  <a:lnTo>
                    <a:pt x="86332" y="516298"/>
                  </a:lnTo>
                  <a:lnTo>
                    <a:pt x="114289" y="483943"/>
                  </a:lnTo>
                  <a:lnTo>
                    <a:pt x="122100" y="481765"/>
                  </a:lnTo>
                  <a:lnTo>
                    <a:pt x="130310" y="480781"/>
                  </a:lnTo>
                  <a:lnTo>
                    <a:pt x="136749" y="474708"/>
                  </a:lnTo>
                  <a:lnTo>
                    <a:pt x="144372" y="467504"/>
                  </a:lnTo>
                  <a:lnTo>
                    <a:pt x="163429" y="448551"/>
                  </a:lnTo>
                  <a:lnTo>
                    <a:pt x="207470" y="516853"/>
                  </a:lnTo>
                  <a:lnTo>
                    <a:pt x="216715" y="518581"/>
                  </a:lnTo>
                  <a:lnTo>
                    <a:pt x="576945" y="208443"/>
                  </a:lnTo>
                  <a:lnTo>
                    <a:pt x="602924" y="175282"/>
                  </a:lnTo>
                  <a:lnTo>
                    <a:pt x="585039" y="164581"/>
                  </a:lnTo>
                  <a:lnTo>
                    <a:pt x="578128" y="157670"/>
                  </a:lnTo>
                  <a:lnTo>
                    <a:pt x="550485" y="121860"/>
                  </a:lnTo>
                  <a:lnTo>
                    <a:pt x="546716" y="115263"/>
                  </a:lnTo>
                  <a:lnTo>
                    <a:pt x="546402" y="108352"/>
                  </a:lnTo>
                  <a:lnTo>
                    <a:pt x="548286" y="103640"/>
                  </a:lnTo>
                  <a:lnTo>
                    <a:pt x="552056" y="99243"/>
                  </a:lnTo>
                  <a:lnTo>
                    <a:pt x="556768" y="97044"/>
                  </a:lnTo>
                  <a:lnTo>
                    <a:pt x="562422" y="95473"/>
                  </a:lnTo>
                  <a:lnTo>
                    <a:pt x="567762" y="95159"/>
                  </a:lnTo>
                  <a:lnTo>
                    <a:pt x="573102" y="97358"/>
                  </a:lnTo>
                  <a:lnTo>
                    <a:pt x="578757" y="103012"/>
                  </a:lnTo>
                  <a:lnTo>
                    <a:pt x="619206" y="157356"/>
                  </a:lnTo>
                  <a:lnTo>
                    <a:pt x="623153" y="161995"/>
                  </a:lnTo>
                  <a:lnTo>
                    <a:pt x="639383" y="152309"/>
                  </a:lnTo>
                  <a:close/>
                </a:path>
              </a:pathLst>
            </a:custGeom>
            <a:ln w="3175">
              <a:solidFill>
                <a:srgbClr val="FCF9FB"/>
              </a:solidFill>
            </a:ln>
          </p:spPr>
          <p:txBody>
            <a:bodyPr wrap="square" lIns="0" tIns="0" rIns="0" bIns="0" rtlCol="0"/>
            <a:lstStyle/>
            <a:p>
              <a:endParaRPr/>
            </a:p>
          </p:txBody>
        </p:sp>
        <p:sp>
          <p:nvSpPr>
            <p:cNvPr id="8" name="object 8"/>
            <p:cNvSpPr/>
            <p:nvPr/>
          </p:nvSpPr>
          <p:spPr>
            <a:xfrm>
              <a:off x="7342283" y="3141405"/>
              <a:ext cx="1181735" cy="519430"/>
            </a:xfrm>
            <a:custGeom>
              <a:avLst/>
              <a:gdLst/>
              <a:ahLst/>
              <a:cxnLst/>
              <a:rect l="l" t="t" r="r" b="b"/>
              <a:pathLst>
                <a:path w="1181734" h="519429">
                  <a:moveTo>
                    <a:pt x="767767" y="93641"/>
                  </a:moveTo>
                  <a:lnTo>
                    <a:pt x="705276" y="83295"/>
                  </a:lnTo>
                  <a:lnTo>
                    <a:pt x="611761" y="61087"/>
                  </a:lnTo>
                  <a:lnTo>
                    <a:pt x="506979" y="36197"/>
                  </a:lnTo>
                  <a:lnTo>
                    <a:pt x="369946" y="0"/>
                  </a:lnTo>
                  <a:lnTo>
                    <a:pt x="362491" y="2198"/>
                  </a:lnTo>
                  <a:lnTo>
                    <a:pt x="282850" y="82437"/>
                  </a:lnTo>
                  <a:lnTo>
                    <a:pt x="185020" y="179722"/>
                  </a:lnTo>
                  <a:lnTo>
                    <a:pt x="80060" y="288682"/>
                  </a:lnTo>
                  <a:lnTo>
                    <a:pt x="0" y="368313"/>
                  </a:lnTo>
                  <a:lnTo>
                    <a:pt x="9413" y="411107"/>
                  </a:lnTo>
                  <a:lnTo>
                    <a:pt x="31339" y="390197"/>
                  </a:lnTo>
                  <a:lnTo>
                    <a:pt x="54877" y="367758"/>
                  </a:lnTo>
                  <a:lnTo>
                    <a:pt x="234453" y="394605"/>
                  </a:lnTo>
                  <a:lnTo>
                    <a:pt x="346094" y="411306"/>
                  </a:lnTo>
                  <a:lnTo>
                    <a:pt x="722983" y="467661"/>
                  </a:lnTo>
                  <a:lnTo>
                    <a:pt x="737453" y="467964"/>
                  </a:lnTo>
                  <a:lnTo>
                    <a:pt x="907836" y="471514"/>
                  </a:lnTo>
                  <a:lnTo>
                    <a:pt x="983812" y="472551"/>
                  </a:lnTo>
                  <a:lnTo>
                    <a:pt x="1011477" y="478938"/>
                  </a:lnTo>
                  <a:lnTo>
                    <a:pt x="1045832" y="507063"/>
                  </a:lnTo>
                  <a:lnTo>
                    <a:pt x="1065915" y="518863"/>
                  </a:lnTo>
                  <a:lnTo>
                    <a:pt x="1082616" y="500665"/>
                  </a:lnTo>
                  <a:lnTo>
                    <a:pt x="1181220" y="399328"/>
                  </a:lnTo>
                  <a:lnTo>
                    <a:pt x="1162341" y="367496"/>
                  </a:lnTo>
                  <a:lnTo>
                    <a:pt x="1160100" y="363716"/>
                  </a:lnTo>
                  <a:lnTo>
                    <a:pt x="1155692" y="356292"/>
                  </a:lnTo>
                  <a:lnTo>
                    <a:pt x="1112489" y="283415"/>
                  </a:lnTo>
                  <a:lnTo>
                    <a:pt x="1101757" y="286001"/>
                  </a:lnTo>
                  <a:lnTo>
                    <a:pt x="973509" y="307446"/>
                  </a:lnTo>
                  <a:lnTo>
                    <a:pt x="970651" y="305529"/>
                  </a:lnTo>
                  <a:lnTo>
                    <a:pt x="961258" y="277195"/>
                  </a:lnTo>
                  <a:lnTo>
                    <a:pt x="944515" y="271447"/>
                  </a:lnTo>
                  <a:lnTo>
                    <a:pt x="883449" y="248851"/>
                  </a:lnTo>
                  <a:lnTo>
                    <a:pt x="882224" y="249992"/>
                  </a:lnTo>
                  <a:lnTo>
                    <a:pt x="860989" y="307058"/>
                  </a:lnTo>
                  <a:lnTo>
                    <a:pt x="858371" y="314660"/>
                  </a:lnTo>
                  <a:lnTo>
                    <a:pt x="856905" y="318932"/>
                  </a:lnTo>
                  <a:lnTo>
                    <a:pt x="857314" y="324293"/>
                  </a:lnTo>
                  <a:lnTo>
                    <a:pt x="848330" y="379831"/>
                  </a:lnTo>
                  <a:lnTo>
                    <a:pt x="847105" y="380208"/>
                  </a:lnTo>
                  <a:lnTo>
                    <a:pt x="840979" y="379443"/>
                  </a:lnTo>
                  <a:lnTo>
                    <a:pt x="746626" y="352638"/>
                  </a:lnTo>
                  <a:lnTo>
                    <a:pt x="738888" y="352230"/>
                  </a:lnTo>
                  <a:lnTo>
                    <a:pt x="731925" y="351874"/>
                  </a:lnTo>
                  <a:lnTo>
                    <a:pt x="742281" y="277635"/>
                  </a:lnTo>
                  <a:lnTo>
                    <a:pt x="744584" y="261698"/>
                  </a:lnTo>
                  <a:lnTo>
                    <a:pt x="767861" y="100824"/>
                  </a:lnTo>
                  <a:lnTo>
                    <a:pt x="767767" y="93641"/>
                  </a:lnTo>
                  <a:close/>
                </a:path>
              </a:pathLst>
            </a:custGeom>
            <a:ln w="3175">
              <a:solidFill>
                <a:srgbClr val="FCF9FB"/>
              </a:solidFill>
            </a:ln>
          </p:spPr>
          <p:txBody>
            <a:bodyPr wrap="square" lIns="0" tIns="0" rIns="0" bIns="0" rtlCol="0"/>
            <a:lstStyle/>
            <a:p>
              <a:endParaRPr/>
            </a:p>
          </p:txBody>
        </p:sp>
        <p:sp>
          <p:nvSpPr>
            <p:cNvPr id="9" name="object 9"/>
            <p:cNvSpPr/>
            <p:nvPr/>
          </p:nvSpPr>
          <p:spPr>
            <a:xfrm>
              <a:off x="8333466" y="3172132"/>
              <a:ext cx="582295" cy="368935"/>
            </a:xfrm>
            <a:custGeom>
              <a:avLst/>
              <a:gdLst/>
              <a:ahLst/>
              <a:cxnLst/>
              <a:rect l="l" t="t" r="r" b="b"/>
              <a:pathLst>
                <a:path w="582295" h="368935">
                  <a:moveTo>
                    <a:pt x="580662" y="66741"/>
                  </a:moveTo>
                  <a:lnTo>
                    <a:pt x="557333" y="51914"/>
                  </a:lnTo>
                  <a:lnTo>
                    <a:pt x="554360" y="50019"/>
                  </a:lnTo>
                  <a:lnTo>
                    <a:pt x="475681" y="0"/>
                  </a:lnTo>
                  <a:lnTo>
                    <a:pt x="467661" y="3225"/>
                  </a:lnTo>
                  <a:lnTo>
                    <a:pt x="463975" y="4701"/>
                  </a:lnTo>
                  <a:lnTo>
                    <a:pt x="443148" y="8910"/>
                  </a:lnTo>
                  <a:lnTo>
                    <a:pt x="432604" y="10785"/>
                  </a:lnTo>
                  <a:lnTo>
                    <a:pt x="406594" y="15423"/>
                  </a:lnTo>
                  <a:lnTo>
                    <a:pt x="333927" y="23067"/>
                  </a:lnTo>
                  <a:lnTo>
                    <a:pt x="322859" y="24229"/>
                  </a:lnTo>
                  <a:lnTo>
                    <a:pt x="177261" y="38407"/>
                  </a:lnTo>
                  <a:lnTo>
                    <a:pt x="100059" y="42616"/>
                  </a:lnTo>
                  <a:lnTo>
                    <a:pt x="0" y="49506"/>
                  </a:lnTo>
                  <a:lnTo>
                    <a:pt x="31444" y="101211"/>
                  </a:lnTo>
                  <a:lnTo>
                    <a:pt x="104562" y="225490"/>
                  </a:lnTo>
                  <a:lnTo>
                    <a:pt x="121305" y="252683"/>
                  </a:lnTo>
                  <a:lnTo>
                    <a:pt x="164518" y="325560"/>
                  </a:lnTo>
                  <a:lnTo>
                    <a:pt x="168916" y="332995"/>
                  </a:lnTo>
                  <a:lnTo>
                    <a:pt x="171167" y="336764"/>
                  </a:lnTo>
                  <a:lnTo>
                    <a:pt x="190036" y="368596"/>
                  </a:lnTo>
                  <a:lnTo>
                    <a:pt x="217176" y="342261"/>
                  </a:lnTo>
                  <a:lnTo>
                    <a:pt x="279708" y="287917"/>
                  </a:lnTo>
                  <a:lnTo>
                    <a:pt x="370910" y="219668"/>
                  </a:lnTo>
                  <a:lnTo>
                    <a:pt x="554611" y="103389"/>
                  </a:lnTo>
                  <a:lnTo>
                    <a:pt x="576757" y="84437"/>
                  </a:lnTo>
                  <a:lnTo>
                    <a:pt x="581961" y="73065"/>
                  </a:lnTo>
                  <a:lnTo>
                    <a:pt x="580662" y="66741"/>
                  </a:lnTo>
                  <a:close/>
                </a:path>
              </a:pathLst>
            </a:custGeom>
            <a:ln w="3175">
              <a:solidFill>
                <a:srgbClr val="FCF9FB"/>
              </a:solidFill>
            </a:ln>
          </p:spPr>
          <p:txBody>
            <a:bodyPr wrap="square" lIns="0" tIns="0" rIns="0" bIns="0" rtlCol="0"/>
            <a:lstStyle/>
            <a:p>
              <a:endParaRPr/>
            </a:p>
          </p:txBody>
        </p:sp>
        <p:sp>
          <p:nvSpPr>
            <p:cNvPr id="10" name="object 10"/>
            <p:cNvSpPr/>
            <p:nvPr/>
          </p:nvSpPr>
          <p:spPr>
            <a:xfrm>
              <a:off x="8692130" y="4154424"/>
              <a:ext cx="613410" cy="560070"/>
            </a:xfrm>
            <a:custGeom>
              <a:avLst/>
              <a:gdLst/>
              <a:ahLst/>
              <a:cxnLst/>
              <a:rect l="l" t="t" r="r" b="b"/>
              <a:pathLst>
                <a:path w="613409" h="560070">
                  <a:moveTo>
                    <a:pt x="401642" y="41045"/>
                  </a:moveTo>
                  <a:lnTo>
                    <a:pt x="397715" y="45516"/>
                  </a:lnTo>
                  <a:lnTo>
                    <a:pt x="315896" y="113902"/>
                  </a:lnTo>
                  <a:lnTo>
                    <a:pt x="98489" y="0"/>
                  </a:lnTo>
                  <a:lnTo>
                    <a:pt x="97442" y="7183"/>
                  </a:lnTo>
                  <a:lnTo>
                    <a:pt x="86416" y="67505"/>
                  </a:lnTo>
                  <a:lnTo>
                    <a:pt x="71296" y="165555"/>
                  </a:lnTo>
                  <a:lnTo>
                    <a:pt x="60270" y="234108"/>
                  </a:lnTo>
                  <a:lnTo>
                    <a:pt x="46794" y="270682"/>
                  </a:lnTo>
                  <a:lnTo>
                    <a:pt x="0" y="332974"/>
                  </a:lnTo>
                  <a:lnTo>
                    <a:pt x="401369" y="559982"/>
                  </a:lnTo>
                  <a:lnTo>
                    <a:pt x="447672" y="479221"/>
                  </a:lnTo>
                  <a:lnTo>
                    <a:pt x="506277" y="376187"/>
                  </a:lnTo>
                  <a:lnTo>
                    <a:pt x="560590" y="284085"/>
                  </a:lnTo>
                  <a:lnTo>
                    <a:pt x="591228" y="230275"/>
                  </a:lnTo>
                  <a:lnTo>
                    <a:pt x="612787" y="191009"/>
                  </a:lnTo>
                  <a:lnTo>
                    <a:pt x="480037" y="116321"/>
                  </a:lnTo>
                  <a:lnTo>
                    <a:pt x="465336" y="106740"/>
                  </a:lnTo>
                  <a:lnTo>
                    <a:pt x="401642" y="41045"/>
                  </a:lnTo>
                  <a:close/>
                </a:path>
              </a:pathLst>
            </a:custGeom>
            <a:ln w="3175">
              <a:solidFill>
                <a:srgbClr val="FCF9FB"/>
              </a:solidFill>
            </a:ln>
          </p:spPr>
          <p:txBody>
            <a:bodyPr wrap="square" lIns="0" tIns="0" rIns="0" bIns="0" rtlCol="0"/>
            <a:lstStyle/>
            <a:p>
              <a:endParaRPr/>
            </a:p>
          </p:txBody>
        </p:sp>
        <p:sp>
          <p:nvSpPr>
            <p:cNvPr id="11" name="object 11"/>
            <p:cNvSpPr/>
            <p:nvPr/>
          </p:nvSpPr>
          <p:spPr>
            <a:xfrm>
              <a:off x="8168951" y="3918800"/>
              <a:ext cx="592455" cy="661035"/>
            </a:xfrm>
            <a:custGeom>
              <a:avLst/>
              <a:gdLst/>
              <a:ahLst/>
              <a:cxnLst/>
              <a:rect l="l" t="t" r="r" b="b"/>
              <a:pathLst>
                <a:path w="592454" h="661035">
                  <a:moveTo>
                    <a:pt x="318796" y="206506"/>
                  </a:moveTo>
                  <a:lnTo>
                    <a:pt x="155827" y="30522"/>
                  </a:lnTo>
                  <a:lnTo>
                    <a:pt x="126090" y="0"/>
                  </a:lnTo>
                  <a:lnTo>
                    <a:pt x="124184" y="1989"/>
                  </a:lnTo>
                  <a:lnTo>
                    <a:pt x="92060" y="30417"/>
                  </a:lnTo>
                  <a:lnTo>
                    <a:pt x="303969" y="258620"/>
                  </a:lnTo>
                  <a:lnTo>
                    <a:pt x="288263" y="298671"/>
                  </a:lnTo>
                  <a:lnTo>
                    <a:pt x="66877" y="51631"/>
                  </a:lnTo>
                  <a:lnTo>
                    <a:pt x="22480" y="87400"/>
                  </a:lnTo>
                  <a:lnTo>
                    <a:pt x="0" y="103630"/>
                  </a:lnTo>
                  <a:lnTo>
                    <a:pt x="242715" y="369350"/>
                  </a:lnTo>
                  <a:lnTo>
                    <a:pt x="221836" y="422782"/>
                  </a:lnTo>
                  <a:lnTo>
                    <a:pt x="169041" y="533763"/>
                  </a:lnTo>
                  <a:lnTo>
                    <a:pt x="301917" y="604536"/>
                  </a:lnTo>
                  <a:lnTo>
                    <a:pt x="371234" y="640210"/>
                  </a:lnTo>
                  <a:lnTo>
                    <a:pt x="410615" y="660482"/>
                  </a:lnTo>
                  <a:lnTo>
                    <a:pt x="416207" y="654032"/>
                  </a:lnTo>
                  <a:lnTo>
                    <a:pt x="487440" y="571144"/>
                  </a:lnTo>
                  <a:lnTo>
                    <a:pt x="500592" y="555815"/>
                  </a:lnTo>
                  <a:lnTo>
                    <a:pt x="510696" y="544067"/>
                  </a:lnTo>
                  <a:lnTo>
                    <a:pt x="538318" y="510612"/>
                  </a:lnTo>
                  <a:lnTo>
                    <a:pt x="561197" y="463891"/>
                  </a:lnTo>
                  <a:lnTo>
                    <a:pt x="583856" y="321225"/>
                  </a:lnTo>
                  <a:lnTo>
                    <a:pt x="592442" y="269709"/>
                  </a:lnTo>
                  <a:lnTo>
                    <a:pt x="550171" y="246149"/>
                  </a:lnTo>
                  <a:lnTo>
                    <a:pt x="508099" y="221249"/>
                  </a:lnTo>
                  <a:lnTo>
                    <a:pt x="476247" y="208422"/>
                  </a:lnTo>
                  <a:lnTo>
                    <a:pt x="377203" y="170120"/>
                  </a:lnTo>
                  <a:lnTo>
                    <a:pt x="328188" y="205742"/>
                  </a:lnTo>
                  <a:lnTo>
                    <a:pt x="322471" y="207658"/>
                  </a:lnTo>
                  <a:lnTo>
                    <a:pt x="318796" y="206506"/>
                  </a:lnTo>
                  <a:close/>
                </a:path>
              </a:pathLst>
            </a:custGeom>
            <a:ln w="3175">
              <a:solidFill>
                <a:srgbClr val="FCF9FB"/>
              </a:solidFill>
            </a:ln>
          </p:spPr>
          <p:txBody>
            <a:bodyPr wrap="square" lIns="0" tIns="0" rIns="0" bIns="0" rtlCol="0"/>
            <a:lstStyle/>
            <a:p>
              <a:endParaRPr/>
            </a:p>
          </p:txBody>
        </p:sp>
        <p:pic>
          <p:nvPicPr>
            <p:cNvPr id="12" name="object 12"/>
            <p:cNvPicPr/>
            <p:nvPr/>
          </p:nvPicPr>
          <p:blipFill>
            <a:blip r:embed="rId2" cstate="screen">
              <a:extLst>
                <a:ext uri="{28A0092B-C50C-407E-A947-70E740481C1C}">
                  <a14:useLocalDpi xmlns:a14="http://schemas.microsoft.com/office/drawing/2010/main"/>
                </a:ext>
              </a:extLst>
            </a:blip>
            <a:stretch>
              <a:fillRect/>
            </a:stretch>
          </p:blipFill>
          <p:spPr>
            <a:xfrm>
              <a:off x="8864174" y="4639222"/>
              <a:ext cx="238893" cy="225898"/>
            </a:xfrm>
            <a:prstGeom prst="rect">
              <a:avLst/>
            </a:prstGeom>
          </p:spPr>
        </p:pic>
        <p:sp>
          <p:nvSpPr>
            <p:cNvPr id="13" name="object 13"/>
            <p:cNvSpPr/>
            <p:nvPr/>
          </p:nvSpPr>
          <p:spPr>
            <a:xfrm>
              <a:off x="8591148" y="4502955"/>
              <a:ext cx="254635" cy="213995"/>
            </a:xfrm>
            <a:custGeom>
              <a:avLst/>
              <a:gdLst/>
              <a:ahLst/>
              <a:cxnLst/>
              <a:rect l="l" t="t" r="r" b="b"/>
              <a:pathLst>
                <a:path w="254634" h="213995">
                  <a:moveTo>
                    <a:pt x="195030" y="208632"/>
                  </a:moveTo>
                  <a:lnTo>
                    <a:pt x="254285" y="92908"/>
                  </a:lnTo>
                  <a:lnTo>
                    <a:pt x="88468" y="0"/>
                  </a:lnTo>
                  <a:lnTo>
                    <a:pt x="67935" y="25559"/>
                  </a:lnTo>
                  <a:lnTo>
                    <a:pt x="36072" y="61181"/>
                  </a:lnTo>
                  <a:lnTo>
                    <a:pt x="5026" y="91620"/>
                  </a:lnTo>
                  <a:lnTo>
                    <a:pt x="0" y="98813"/>
                  </a:lnTo>
                  <a:lnTo>
                    <a:pt x="192360" y="213846"/>
                  </a:lnTo>
                  <a:lnTo>
                    <a:pt x="195030" y="208632"/>
                  </a:lnTo>
                  <a:close/>
                </a:path>
              </a:pathLst>
            </a:custGeom>
            <a:ln w="3175">
              <a:solidFill>
                <a:srgbClr val="FCF9FB"/>
              </a:solidFill>
            </a:ln>
          </p:spPr>
          <p:txBody>
            <a:bodyPr wrap="square" lIns="0" tIns="0" rIns="0" bIns="0" rtlCol="0"/>
            <a:lstStyle/>
            <a:p>
              <a:endParaRPr/>
            </a:p>
          </p:txBody>
        </p:sp>
        <p:sp>
          <p:nvSpPr>
            <p:cNvPr id="14" name="object 14"/>
            <p:cNvSpPr/>
            <p:nvPr/>
          </p:nvSpPr>
          <p:spPr>
            <a:xfrm>
              <a:off x="7222670" y="2909121"/>
              <a:ext cx="286385" cy="575945"/>
            </a:xfrm>
            <a:custGeom>
              <a:avLst/>
              <a:gdLst/>
              <a:ahLst/>
              <a:cxnLst/>
              <a:rect l="l" t="t" r="r" b="b"/>
              <a:pathLst>
                <a:path w="286384" h="575945">
                  <a:moveTo>
                    <a:pt x="121252" y="566537"/>
                  </a:moveTo>
                  <a:lnTo>
                    <a:pt x="232956" y="455284"/>
                  </a:lnTo>
                  <a:lnTo>
                    <a:pt x="286054" y="400134"/>
                  </a:lnTo>
                  <a:lnTo>
                    <a:pt x="164141" y="277572"/>
                  </a:lnTo>
                  <a:lnTo>
                    <a:pt x="164141" y="274892"/>
                  </a:lnTo>
                  <a:lnTo>
                    <a:pt x="174759" y="264745"/>
                  </a:lnTo>
                  <a:lnTo>
                    <a:pt x="232139" y="206527"/>
                  </a:lnTo>
                  <a:lnTo>
                    <a:pt x="261552" y="175502"/>
                  </a:lnTo>
                  <a:lnTo>
                    <a:pt x="266756" y="169335"/>
                  </a:lnTo>
                  <a:lnTo>
                    <a:pt x="270850" y="164497"/>
                  </a:lnTo>
                  <a:lnTo>
                    <a:pt x="224694" y="148026"/>
                  </a:lnTo>
                  <a:lnTo>
                    <a:pt x="182622" y="124666"/>
                  </a:lnTo>
                  <a:lnTo>
                    <a:pt x="125242" y="77358"/>
                  </a:lnTo>
                  <a:lnTo>
                    <a:pt x="64793" y="16470"/>
                  </a:lnTo>
                  <a:lnTo>
                    <a:pt x="46815" y="0"/>
                  </a:lnTo>
                  <a:lnTo>
                    <a:pt x="43862" y="5340"/>
                  </a:lnTo>
                  <a:lnTo>
                    <a:pt x="0" y="84730"/>
                  </a:lnTo>
                  <a:lnTo>
                    <a:pt x="5277" y="156560"/>
                  </a:lnTo>
                  <a:lnTo>
                    <a:pt x="57694" y="393265"/>
                  </a:lnTo>
                  <a:lnTo>
                    <a:pt x="92353" y="514162"/>
                  </a:lnTo>
                  <a:lnTo>
                    <a:pt x="111787" y="575762"/>
                  </a:lnTo>
                  <a:lnTo>
                    <a:pt x="121252" y="566537"/>
                  </a:lnTo>
                  <a:close/>
                </a:path>
              </a:pathLst>
            </a:custGeom>
            <a:ln w="3175">
              <a:solidFill>
                <a:srgbClr val="FCF9FB"/>
              </a:solidFill>
            </a:ln>
          </p:spPr>
          <p:txBody>
            <a:bodyPr wrap="square" lIns="0" tIns="0" rIns="0" bIns="0" rtlCol="0"/>
            <a:lstStyle/>
            <a:p>
              <a:endParaRPr/>
            </a:p>
          </p:txBody>
        </p:sp>
        <p:sp>
          <p:nvSpPr>
            <p:cNvPr id="15" name="object 15"/>
            <p:cNvSpPr/>
            <p:nvPr/>
          </p:nvSpPr>
          <p:spPr>
            <a:xfrm>
              <a:off x="7397151" y="2544287"/>
              <a:ext cx="1306830" cy="666115"/>
            </a:xfrm>
            <a:custGeom>
              <a:avLst/>
              <a:gdLst/>
              <a:ahLst/>
              <a:cxnLst/>
              <a:rect l="l" t="t" r="r" b="b"/>
              <a:pathLst>
                <a:path w="1306829" h="666114">
                  <a:moveTo>
                    <a:pt x="1306400" y="628033"/>
                  </a:moveTo>
                  <a:lnTo>
                    <a:pt x="1297562" y="623698"/>
                  </a:lnTo>
                  <a:lnTo>
                    <a:pt x="18125" y="0"/>
                  </a:lnTo>
                  <a:lnTo>
                    <a:pt x="0" y="51181"/>
                  </a:lnTo>
                  <a:lnTo>
                    <a:pt x="44260" y="120006"/>
                  </a:lnTo>
                  <a:lnTo>
                    <a:pt x="128708" y="251343"/>
                  </a:lnTo>
                  <a:lnTo>
                    <a:pt x="239102" y="423013"/>
                  </a:lnTo>
                  <a:lnTo>
                    <a:pt x="336628" y="574694"/>
                  </a:lnTo>
                  <a:lnTo>
                    <a:pt x="407694" y="593960"/>
                  </a:lnTo>
                  <a:lnTo>
                    <a:pt x="602316" y="642598"/>
                  </a:lnTo>
                  <a:lnTo>
                    <a:pt x="656021" y="655236"/>
                  </a:lnTo>
                  <a:lnTo>
                    <a:pt x="696052" y="664042"/>
                  </a:lnTo>
                  <a:lnTo>
                    <a:pt x="722187" y="665958"/>
                  </a:lnTo>
                  <a:lnTo>
                    <a:pt x="744877" y="664702"/>
                  </a:lnTo>
                  <a:lnTo>
                    <a:pt x="770814" y="663519"/>
                  </a:lnTo>
                  <a:lnTo>
                    <a:pt x="1010995" y="650053"/>
                  </a:lnTo>
                  <a:lnTo>
                    <a:pt x="1163713" y="639970"/>
                  </a:lnTo>
                  <a:lnTo>
                    <a:pt x="1226465" y="637205"/>
                  </a:lnTo>
                  <a:lnTo>
                    <a:pt x="1268202" y="632378"/>
                  </a:lnTo>
                  <a:lnTo>
                    <a:pt x="1306400" y="628033"/>
                  </a:lnTo>
                  <a:close/>
                </a:path>
              </a:pathLst>
            </a:custGeom>
            <a:ln w="3175">
              <a:solidFill>
                <a:srgbClr val="FCF9FB"/>
              </a:solidFill>
            </a:ln>
          </p:spPr>
          <p:txBody>
            <a:bodyPr wrap="square" lIns="0" tIns="0" rIns="0" bIns="0" rtlCol="0"/>
            <a:lstStyle/>
            <a:p>
              <a:endParaRPr/>
            </a:p>
          </p:txBody>
        </p:sp>
        <p:sp>
          <p:nvSpPr>
            <p:cNvPr id="16" name="object 16"/>
            <p:cNvSpPr/>
            <p:nvPr/>
          </p:nvSpPr>
          <p:spPr>
            <a:xfrm>
              <a:off x="10113279" y="2573159"/>
              <a:ext cx="488315" cy="394335"/>
            </a:xfrm>
            <a:custGeom>
              <a:avLst/>
              <a:gdLst/>
              <a:ahLst/>
              <a:cxnLst/>
              <a:rect l="l" t="t" r="r" b="b"/>
              <a:pathLst>
                <a:path w="488315" h="394335">
                  <a:moveTo>
                    <a:pt x="488152" y="218380"/>
                  </a:moveTo>
                  <a:lnTo>
                    <a:pt x="284137" y="7832"/>
                  </a:lnTo>
                  <a:lnTo>
                    <a:pt x="276096" y="0"/>
                  </a:lnTo>
                  <a:lnTo>
                    <a:pt x="233123" y="9235"/>
                  </a:lnTo>
                  <a:lnTo>
                    <a:pt x="178957" y="21800"/>
                  </a:lnTo>
                  <a:lnTo>
                    <a:pt x="127147" y="36459"/>
                  </a:lnTo>
                  <a:lnTo>
                    <a:pt x="74290" y="53464"/>
                  </a:lnTo>
                  <a:lnTo>
                    <a:pt x="28501" y="71516"/>
                  </a:lnTo>
                  <a:lnTo>
                    <a:pt x="0" y="84887"/>
                  </a:lnTo>
                  <a:lnTo>
                    <a:pt x="3539" y="89410"/>
                  </a:lnTo>
                  <a:lnTo>
                    <a:pt x="6397" y="89798"/>
                  </a:lnTo>
                  <a:lnTo>
                    <a:pt x="15790" y="99745"/>
                  </a:lnTo>
                  <a:lnTo>
                    <a:pt x="142613" y="227856"/>
                  </a:lnTo>
                  <a:lnTo>
                    <a:pt x="304147" y="393977"/>
                  </a:lnTo>
                  <a:lnTo>
                    <a:pt x="439546" y="265489"/>
                  </a:lnTo>
                  <a:lnTo>
                    <a:pt x="488152" y="218380"/>
                  </a:lnTo>
                  <a:close/>
                </a:path>
              </a:pathLst>
            </a:custGeom>
            <a:ln w="3175">
              <a:solidFill>
                <a:srgbClr val="FCF9FB"/>
              </a:solidFill>
            </a:ln>
          </p:spPr>
          <p:txBody>
            <a:bodyPr wrap="square" lIns="0" tIns="0" rIns="0" bIns="0" rtlCol="0"/>
            <a:lstStyle/>
            <a:p>
              <a:endParaRPr/>
            </a:p>
          </p:txBody>
        </p:sp>
        <p:sp>
          <p:nvSpPr>
            <p:cNvPr id="17" name="object 17"/>
            <p:cNvSpPr/>
            <p:nvPr/>
          </p:nvSpPr>
          <p:spPr>
            <a:xfrm>
              <a:off x="9749618" y="2658045"/>
              <a:ext cx="367665" cy="288290"/>
            </a:xfrm>
            <a:custGeom>
              <a:avLst/>
              <a:gdLst/>
              <a:ahLst/>
              <a:cxnLst/>
              <a:rect l="l" t="t" r="r" b="b"/>
              <a:pathLst>
                <a:path w="367665" h="288289">
                  <a:moveTo>
                    <a:pt x="367203" y="4523"/>
                  </a:moveTo>
                  <a:lnTo>
                    <a:pt x="363664" y="0"/>
                  </a:lnTo>
                  <a:lnTo>
                    <a:pt x="362753" y="429"/>
                  </a:lnTo>
                  <a:lnTo>
                    <a:pt x="346177" y="8209"/>
                  </a:lnTo>
                  <a:lnTo>
                    <a:pt x="287237" y="38438"/>
                  </a:lnTo>
                  <a:lnTo>
                    <a:pt x="250599" y="59108"/>
                  </a:lnTo>
                  <a:lnTo>
                    <a:pt x="217113" y="79788"/>
                  </a:lnTo>
                  <a:lnTo>
                    <a:pt x="181523" y="103075"/>
                  </a:lnTo>
                  <a:lnTo>
                    <a:pt x="68741" y="187847"/>
                  </a:lnTo>
                  <a:lnTo>
                    <a:pt x="6418" y="237134"/>
                  </a:lnTo>
                  <a:lnTo>
                    <a:pt x="0" y="242212"/>
                  </a:lnTo>
                  <a:lnTo>
                    <a:pt x="31841" y="264494"/>
                  </a:lnTo>
                  <a:lnTo>
                    <a:pt x="62375" y="288033"/>
                  </a:lnTo>
                  <a:lnTo>
                    <a:pt x="69861" y="280368"/>
                  </a:lnTo>
                  <a:lnTo>
                    <a:pt x="92531" y="260557"/>
                  </a:lnTo>
                  <a:lnTo>
                    <a:pt x="152979" y="203868"/>
                  </a:lnTo>
                  <a:lnTo>
                    <a:pt x="219961" y="142969"/>
                  </a:lnTo>
                  <a:lnTo>
                    <a:pt x="348418" y="20229"/>
                  </a:lnTo>
                  <a:lnTo>
                    <a:pt x="367203" y="4523"/>
                  </a:lnTo>
                  <a:close/>
                </a:path>
              </a:pathLst>
            </a:custGeom>
            <a:ln w="3175">
              <a:solidFill>
                <a:srgbClr val="FCF9FB"/>
              </a:solidFill>
            </a:ln>
          </p:spPr>
          <p:txBody>
            <a:bodyPr wrap="square" lIns="0" tIns="0" rIns="0" bIns="0" rtlCol="0"/>
            <a:lstStyle/>
            <a:p>
              <a:endParaRPr/>
            </a:p>
          </p:txBody>
        </p:sp>
        <p:sp>
          <p:nvSpPr>
            <p:cNvPr id="18" name="object 18"/>
            <p:cNvSpPr/>
            <p:nvPr/>
          </p:nvSpPr>
          <p:spPr>
            <a:xfrm>
              <a:off x="10919668" y="2737921"/>
              <a:ext cx="374650" cy="364490"/>
            </a:xfrm>
            <a:custGeom>
              <a:avLst/>
              <a:gdLst/>
              <a:ahLst/>
              <a:cxnLst/>
              <a:rect l="l" t="t" r="r" b="b"/>
              <a:pathLst>
                <a:path w="374650" h="364489">
                  <a:moveTo>
                    <a:pt x="374229" y="107054"/>
                  </a:moveTo>
                  <a:lnTo>
                    <a:pt x="272033" y="0"/>
                  </a:lnTo>
                  <a:lnTo>
                    <a:pt x="0" y="258212"/>
                  </a:lnTo>
                  <a:lnTo>
                    <a:pt x="51537" y="311226"/>
                  </a:lnTo>
                  <a:lnTo>
                    <a:pt x="74217" y="334879"/>
                  </a:lnTo>
                  <a:lnTo>
                    <a:pt x="102855" y="364261"/>
                  </a:lnTo>
                  <a:lnTo>
                    <a:pt x="146948" y="320848"/>
                  </a:lnTo>
                  <a:lnTo>
                    <a:pt x="196726" y="272756"/>
                  </a:lnTo>
                  <a:lnTo>
                    <a:pt x="237751" y="234453"/>
                  </a:lnTo>
                  <a:lnTo>
                    <a:pt x="374229" y="107054"/>
                  </a:lnTo>
                  <a:close/>
                </a:path>
              </a:pathLst>
            </a:custGeom>
            <a:ln w="3175">
              <a:solidFill>
                <a:srgbClr val="FCF9FB"/>
              </a:solidFill>
            </a:ln>
          </p:spPr>
          <p:txBody>
            <a:bodyPr wrap="square" lIns="0" tIns="0" rIns="0" bIns="0" rtlCol="0"/>
            <a:lstStyle/>
            <a:p>
              <a:endParaRPr/>
            </a:p>
          </p:txBody>
        </p:sp>
        <p:sp>
          <p:nvSpPr>
            <p:cNvPr id="19" name="object 19"/>
            <p:cNvSpPr/>
            <p:nvPr/>
          </p:nvSpPr>
          <p:spPr>
            <a:xfrm>
              <a:off x="10769553" y="2444376"/>
              <a:ext cx="567690" cy="481330"/>
            </a:xfrm>
            <a:custGeom>
              <a:avLst/>
              <a:gdLst/>
              <a:ahLst/>
              <a:cxnLst/>
              <a:rect l="l" t="t" r="r" b="b"/>
              <a:pathLst>
                <a:path w="567690" h="481330">
                  <a:moveTo>
                    <a:pt x="0" y="403244"/>
                  </a:moveTo>
                  <a:lnTo>
                    <a:pt x="75913" y="480906"/>
                  </a:lnTo>
                  <a:lnTo>
                    <a:pt x="555773" y="19538"/>
                  </a:lnTo>
                  <a:lnTo>
                    <a:pt x="567302" y="0"/>
                  </a:lnTo>
                  <a:lnTo>
                    <a:pt x="398354" y="21172"/>
                  </a:lnTo>
                  <a:lnTo>
                    <a:pt x="0" y="403244"/>
                  </a:lnTo>
                  <a:close/>
                </a:path>
              </a:pathLst>
            </a:custGeom>
            <a:ln w="3175">
              <a:solidFill>
                <a:srgbClr val="FCF9FB"/>
              </a:solidFill>
            </a:ln>
          </p:spPr>
          <p:txBody>
            <a:bodyPr wrap="square" lIns="0" tIns="0" rIns="0" bIns="0" rtlCol="0"/>
            <a:lstStyle/>
            <a:p>
              <a:endParaRPr/>
            </a:p>
          </p:txBody>
        </p:sp>
        <p:sp>
          <p:nvSpPr>
            <p:cNvPr id="20" name="object 20"/>
            <p:cNvSpPr/>
            <p:nvPr/>
          </p:nvSpPr>
          <p:spPr>
            <a:xfrm>
              <a:off x="11022524" y="2844976"/>
              <a:ext cx="271780" cy="257810"/>
            </a:xfrm>
            <a:custGeom>
              <a:avLst/>
              <a:gdLst/>
              <a:ahLst/>
              <a:cxnLst/>
              <a:rect l="l" t="t" r="r" b="b"/>
              <a:pathLst>
                <a:path w="271779" h="257810">
                  <a:moveTo>
                    <a:pt x="271373" y="0"/>
                  </a:moveTo>
                  <a:lnTo>
                    <a:pt x="134896" y="127399"/>
                  </a:lnTo>
                  <a:lnTo>
                    <a:pt x="93871" y="165701"/>
                  </a:lnTo>
                  <a:lnTo>
                    <a:pt x="44092" y="213794"/>
                  </a:lnTo>
                  <a:lnTo>
                    <a:pt x="0" y="257206"/>
                  </a:lnTo>
                  <a:lnTo>
                    <a:pt x="271373" y="0"/>
                  </a:lnTo>
                  <a:close/>
                </a:path>
              </a:pathLst>
            </a:custGeom>
            <a:ln w="3175">
              <a:solidFill>
                <a:srgbClr val="FCF9FB"/>
              </a:solidFill>
            </a:ln>
          </p:spPr>
          <p:txBody>
            <a:bodyPr wrap="square" lIns="0" tIns="0" rIns="0" bIns="0" rtlCol="0"/>
            <a:lstStyle/>
            <a:p>
              <a:endParaRPr/>
            </a:p>
          </p:txBody>
        </p:sp>
        <p:sp>
          <p:nvSpPr>
            <p:cNvPr id="21" name="object 21"/>
            <p:cNvSpPr/>
            <p:nvPr/>
          </p:nvSpPr>
          <p:spPr>
            <a:xfrm>
              <a:off x="9172933" y="2900256"/>
              <a:ext cx="639445" cy="494030"/>
            </a:xfrm>
            <a:custGeom>
              <a:avLst/>
              <a:gdLst/>
              <a:ahLst/>
              <a:cxnLst/>
              <a:rect l="l" t="t" r="r" b="b"/>
              <a:pathLst>
                <a:path w="639445" h="494029">
                  <a:moveTo>
                    <a:pt x="639059" y="45820"/>
                  </a:moveTo>
                  <a:lnTo>
                    <a:pt x="608525" y="22282"/>
                  </a:lnTo>
                  <a:lnTo>
                    <a:pt x="576684" y="0"/>
                  </a:lnTo>
                  <a:lnTo>
                    <a:pt x="566862" y="7769"/>
                  </a:lnTo>
                  <a:lnTo>
                    <a:pt x="564045" y="9999"/>
                  </a:lnTo>
                  <a:lnTo>
                    <a:pt x="560380" y="12889"/>
                  </a:lnTo>
                  <a:lnTo>
                    <a:pt x="524811" y="40145"/>
                  </a:lnTo>
                  <a:lnTo>
                    <a:pt x="498738" y="67348"/>
                  </a:lnTo>
                  <a:lnTo>
                    <a:pt x="470509" y="89191"/>
                  </a:lnTo>
                  <a:lnTo>
                    <a:pt x="449996" y="102614"/>
                  </a:lnTo>
                  <a:lnTo>
                    <a:pt x="446845" y="104677"/>
                  </a:lnTo>
                  <a:lnTo>
                    <a:pt x="435526" y="111012"/>
                  </a:lnTo>
                  <a:lnTo>
                    <a:pt x="51254" y="326094"/>
                  </a:lnTo>
                  <a:lnTo>
                    <a:pt x="3245" y="354292"/>
                  </a:lnTo>
                  <a:lnTo>
                    <a:pt x="492" y="358680"/>
                  </a:lnTo>
                  <a:lnTo>
                    <a:pt x="0" y="365036"/>
                  </a:lnTo>
                  <a:lnTo>
                    <a:pt x="2492" y="373747"/>
                  </a:lnTo>
                  <a:lnTo>
                    <a:pt x="7842" y="380229"/>
                  </a:lnTo>
                  <a:lnTo>
                    <a:pt x="72489" y="419589"/>
                  </a:lnTo>
                  <a:lnTo>
                    <a:pt x="152571" y="481241"/>
                  </a:lnTo>
                  <a:lnTo>
                    <a:pt x="159304" y="492068"/>
                  </a:lnTo>
                  <a:lnTo>
                    <a:pt x="162078" y="493974"/>
                  </a:lnTo>
                  <a:lnTo>
                    <a:pt x="216516" y="442824"/>
                  </a:lnTo>
                  <a:lnTo>
                    <a:pt x="255468" y="406217"/>
                  </a:lnTo>
                  <a:lnTo>
                    <a:pt x="357580" y="308933"/>
                  </a:lnTo>
                  <a:lnTo>
                    <a:pt x="477451" y="197292"/>
                  </a:lnTo>
                  <a:lnTo>
                    <a:pt x="594264" y="87180"/>
                  </a:lnTo>
                  <a:lnTo>
                    <a:pt x="633069" y="51946"/>
                  </a:lnTo>
                  <a:lnTo>
                    <a:pt x="639059" y="45820"/>
                  </a:lnTo>
                  <a:close/>
                </a:path>
              </a:pathLst>
            </a:custGeom>
            <a:ln w="3175">
              <a:solidFill>
                <a:srgbClr val="FCF9FB"/>
              </a:solidFill>
            </a:ln>
          </p:spPr>
          <p:txBody>
            <a:bodyPr wrap="square" lIns="0" tIns="0" rIns="0" bIns="0" rtlCol="0"/>
            <a:lstStyle/>
            <a:p>
              <a:endParaRPr/>
            </a:p>
          </p:txBody>
        </p:sp>
        <p:sp>
          <p:nvSpPr>
            <p:cNvPr id="22" name="object 22"/>
            <p:cNvSpPr/>
            <p:nvPr/>
          </p:nvSpPr>
          <p:spPr>
            <a:xfrm>
              <a:off x="10325346" y="3741202"/>
              <a:ext cx="414020" cy="328930"/>
            </a:xfrm>
            <a:custGeom>
              <a:avLst/>
              <a:gdLst/>
              <a:ahLst/>
              <a:cxnLst/>
              <a:rect l="l" t="t" r="r" b="b"/>
              <a:pathLst>
                <a:path w="414020" h="328929">
                  <a:moveTo>
                    <a:pt x="154319" y="0"/>
                  </a:moveTo>
                  <a:lnTo>
                    <a:pt x="111075" y="7298"/>
                  </a:lnTo>
                  <a:lnTo>
                    <a:pt x="63662" y="38030"/>
                  </a:lnTo>
                  <a:lnTo>
                    <a:pt x="41778" y="76070"/>
                  </a:lnTo>
                  <a:lnTo>
                    <a:pt x="34491" y="97431"/>
                  </a:lnTo>
                  <a:lnTo>
                    <a:pt x="34491" y="116708"/>
                  </a:lnTo>
                  <a:lnTo>
                    <a:pt x="35527" y="133378"/>
                  </a:lnTo>
                  <a:lnTo>
                    <a:pt x="40731" y="149534"/>
                  </a:lnTo>
                  <a:lnTo>
                    <a:pt x="48029" y="166727"/>
                  </a:lnTo>
                  <a:lnTo>
                    <a:pt x="12083" y="146927"/>
                  </a:lnTo>
                  <a:lnTo>
                    <a:pt x="0" y="169670"/>
                  </a:lnTo>
                  <a:lnTo>
                    <a:pt x="280766" y="328660"/>
                  </a:lnTo>
                  <a:lnTo>
                    <a:pt x="291352" y="314702"/>
                  </a:lnTo>
                  <a:lnTo>
                    <a:pt x="309069" y="314702"/>
                  </a:lnTo>
                  <a:lnTo>
                    <a:pt x="355957" y="301153"/>
                  </a:lnTo>
                  <a:lnTo>
                    <a:pt x="388260" y="274578"/>
                  </a:lnTo>
                  <a:lnTo>
                    <a:pt x="408060" y="238631"/>
                  </a:lnTo>
                  <a:lnTo>
                    <a:pt x="413788" y="197470"/>
                  </a:lnTo>
                  <a:lnTo>
                    <a:pt x="412751" y="180800"/>
                  </a:lnTo>
                  <a:lnTo>
                    <a:pt x="390867" y="133378"/>
                  </a:lnTo>
                  <a:lnTo>
                    <a:pt x="355957" y="102122"/>
                  </a:lnTo>
                  <a:lnTo>
                    <a:pt x="202779" y="15633"/>
                  </a:lnTo>
                  <a:lnTo>
                    <a:pt x="176204" y="4690"/>
                  </a:lnTo>
                  <a:lnTo>
                    <a:pt x="154319" y="0"/>
                  </a:lnTo>
                  <a:close/>
                </a:path>
              </a:pathLst>
            </a:custGeom>
            <a:solidFill>
              <a:srgbClr val="34711A"/>
            </a:solidFill>
          </p:spPr>
          <p:txBody>
            <a:bodyPr wrap="square" lIns="0" tIns="0" rIns="0" bIns="0" rtlCol="0"/>
            <a:lstStyle/>
            <a:p>
              <a:endParaRPr/>
            </a:p>
          </p:txBody>
        </p:sp>
        <p:sp>
          <p:nvSpPr>
            <p:cNvPr id="23" name="object 23"/>
            <p:cNvSpPr/>
            <p:nvPr/>
          </p:nvSpPr>
          <p:spPr>
            <a:xfrm>
              <a:off x="11470885" y="694519"/>
              <a:ext cx="2180590" cy="1805939"/>
            </a:xfrm>
            <a:custGeom>
              <a:avLst/>
              <a:gdLst/>
              <a:ahLst/>
              <a:cxnLst/>
              <a:rect l="l" t="t" r="r" b="b"/>
              <a:pathLst>
                <a:path w="2180590" h="1805939">
                  <a:moveTo>
                    <a:pt x="1571292" y="0"/>
                  </a:moveTo>
                  <a:lnTo>
                    <a:pt x="924443" y="384155"/>
                  </a:lnTo>
                  <a:lnTo>
                    <a:pt x="724365" y="545700"/>
                  </a:lnTo>
                  <a:lnTo>
                    <a:pt x="0" y="1229658"/>
                  </a:lnTo>
                  <a:lnTo>
                    <a:pt x="484959" y="1805767"/>
                  </a:lnTo>
                  <a:lnTo>
                    <a:pt x="576859" y="1795162"/>
                  </a:lnTo>
                  <a:lnTo>
                    <a:pt x="636805" y="1789240"/>
                  </a:lnTo>
                  <a:lnTo>
                    <a:pt x="794217" y="1777584"/>
                  </a:lnTo>
                  <a:lnTo>
                    <a:pt x="862736" y="1771687"/>
                  </a:lnTo>
                  <a:lnTo>
                    <a:pt x="918490" y="1765728"/>
                  </a:lnTo>
                  <a:lnTo>
                    <a:pt x="964895" y="1759496"/>
                  </a:lnTo>
                  <a:lnTo>
                    <a:pt x="1005367" y="1752779"/>
                  </a:lnTo>
                  <a:lnTo>
                    <a:pt x="1043322" y="1745367"/>
                  </a:lnTo>
                  <a:lnTo>
                    <a:pt x="1082176" y="1737046"/>
                  </a:lnTo>
                  <a:lnTo>
                    <a:pt x="1136522" y="1710897"/>
                  </a:lnTo>
                  <a:lnTo>
                    <a:pt x="1167630" y="1685354"/>
                  </a:lnTo>
                  <a:lnTo>
                    <a:pt x="1201814" y="1650595"/>
                  </a:lnTo>
                  <a:lnTo>
                    <a:pt x="1239413" y="1605941"/>
                  </a:lnTo>
                  <a:lnTo>
                    <a:pt x="1280767" y="1550717"/>
                  </a:lnTo>
                  <a:lnTo>
                    <a:pt x="1332476" y="1480786"/>
                  </a:lnTo>
                  <a:lnTo>
                    <a:pt x="1360259" y="1447086"/>
                  </a:lnTo>
                  <a:lnTo>
                    <a:pt x="527010" y="1447086"/>
                  </a:lnTo>
                  <a:lnTo>
                    <a:pt x="502675" y="1174068"/>
                  </a:lnTo>
                  <a:lnTo>
                    <a:pt x="940379" y="902611"/>
                  </a:lnTo>
                  <a:lnTo>
                    <a:pt x="2132744" y="902611"/>
                  </a:lnTo>
                  <a:lnTo>
                    <a:pt x="1571292" y="0"/>
                  </a:lnTo>
                  <a:close/>
                </a:path>
                <a:path w="2180590" h="1805939">
                  <a:moveTo>
                    <a:pt x="2178108" y="975540"/>
                  </a:moveTo>
                  <a:lnTo>
                    <a:pt x="1270191" y="975540"/>
                  </a:lnTo>
                  <a:lnTo>
                    <a:pt x="1333425" y="1070344"/>
                  </a:lnTo>
                  <a:lnTo>
                    <a:pt x="1283803" y="1101243"/>
                  </a:lnTo>
                  <a:lnTo>
                    <a:pt x="1347037" y="1200309"/>
                  </a:lnTo>
                  <a:lnTo>
                    <a:pt x="1277804" y="1246977"/>
                  </a:lnTo>
                  <a:lnTo>
                    <a:pt x="1316577" y="1300609"/>
                  </a:lnTo>
                  <a:lnTo>
                    <a:pt x="1244852" y="1347320"/>
                  </a:lnTo>
                  <a:lnTo>
                    <a:pt x="527010" y="1447086"/>
                  </a:lnTo>
                  <a:lnTo>
                    <a:pt x="1360259" y="1447086"/>
                  </a:lnTo>
                  <a:lnTo>
                    <a:pt x="1403437" y="1400996"/>
                  </a:lnTo>
                  <a:lnTo>
                    <a:pt x="1456888" y="1363851"/>
                  </a:lnTo>
                  <a:lnTo>
                    <a:pt x="1537615" y="1322380"/>
                  </a:lnTo>
                  <a:lnTo>
                    <a:pt x="1579657" y="1307697"/>
                  </a:lnTo>
                  <a:lnTo>
                    <a:pt x="1617085" y="1295386"/>
                  </a:lnTo>
                  <a:lnTo>
                    <a:pt x="1654149" y="1277652"/>
                  </a:lnTo>
                  <a:lnTo>
                    <a:pt x="1695100" y="1246705"/>
                  </a:lnTo>
                  <a:lnTo>
                    <a:pt x="1724487" y="1217817"/>
                  </a:lnTo>
                  <a:lnTo>
                    <a:pt x="1755292" y="1184452"/>
                  </a:lnTo>
                  <a:lnTo>
                    <a:pt x="1783583" y="1152180"/>
                  </a:lnTo>
                  <a:lnTo>
                    <a:pt x="1832872" y="1093518"/>
                  </a:lnTo>
                  <a:lnTo>
                    <a:pt x="1850323" y="1072261"/>
                  </a:lnTo>
                  <a:lnTo>
                    <a:pt x="1863718" y="1057933"/>
                  </a:lnTo>
                  <a:lnTo>
                    <a:pt x="1898623" y="1032721"/>
                  </a:lnTo>
                  <a:lnTo>
                    <a:pt x="1977655" y="1001568"/>
                  </a:lnTo>
                  <a:lnTo>
                    <a:pt x="2030985" y="999079"/>
                  </a:lnTo>
                  <a:lnTo>
                    <a:pt x="2160495" y="999079"/>
                  </a:lnTo>
                  <a:lnTo>
                    <a:pt x="2164220" y="996425"/>
                  </a:lnTo>
                  <a:lnTo>
                    <a:pt x="2173453" y="987728"/>
                  </a:lnTo>
                  <a:lnTo>
                    <a:pt x="2180551" y="979467"/>
                  </a:lnTo>
                  <a:lnTo>
                    <a:pt x="2178108" y="975540"/>
                  </a:lnTo>
                  <a:close/>
                </a:path>
                <a:path w="2180590" h="1805939">
                  <a:moveTo>
                    <a:pt x="2160495" y="999079"/>
                  </a:moveTo>
                  <a:lnTo>
                    <a:pt x="2030985" y="999079"/>
                  </a:lnTo>
                  <a:lnTo>
                    <a:pt x="2062214" y="1004987"/>
                  </a:lnTo>
                  <a:lnTo>
                    <a:pt x="2088385" y="1012266"/>
                  </a:lnTo>
                  <a:lnTo>
                    <a:pt x="2112826" y="1016017"/>
                  </a:lnTo>
                  <a:lnTo>
                    <a:pt x="2138866" y="1011340"/>
                  </a:lnTo>
                  <a:lnTo>
                    <a:pt x="2152732" y="1004611"/>
                  </a:lnTo>
                  <a:lnTo>
                    <a:pt x="2160495" y="999079"/>
                  </a:lnTo>
                  <a:close/>
                </a:path>
                <a:path w="2180590" h="1805939">
                  <a:moveTo>
                    <a:pt x="2148923" y="928620"/>
                  </a:moveTo>
                  <a:lnTo>
                    <a:pt x="1157032" y="928620"/>
                  </a:lnTo>
                  <a:lnTo>
                    <a:pt x="1209397" y="1015497"/>
                  </a:lnTo>
                  <a:lnTo>
                    <a:pt x="1270191" y="975540"/>
                  </a:lnTo>
                  <a:lnTo>
                    <a:pt x="2178108" y="975540"/>
                  </a:lnTo>
                  <a:lnTo>
                    <a:pt x="2148923" y="928620"/>
                  </a:lnTo>
                  <a:close/>
                </a:path>
                <a:path w="2180590" h="1805939">
                  <a:moveTo>
                    <a:pt x="2132744" y="902611"/>
                  </a:moveTo>
                  <a:lnTo>
                    <a:pt x="940379" y="902611"/>
                  </a:lnTo>
                  <a:lnTo>
                    <a:pt x="1007707" y="1015026"/>
                  </a:lnTo>
                  <a:lnTo>
                    <a:pt x="1157032" y="928620"/>
                  </a:lnTo>
                  <a:lnTo>
                    <a:pt x="2148923" y="928620"/>
                  </a:lnTo>
                  <a:lnTo>
                    <a:pt x="2132744" y="902611"/>
                  </a:lnTo>
                  <a:close/>
                </a:path>
              </a:pathLst>
            </a:custGeom>
            <a:solidFill>
              <a:srgbClr val="CEE2A1"/>
            </a:solidFill>
          </p:spPr>
          <p:txBody>
            <a:bodyPr wrap="square" lIns="0" tIns="0" rIns="0" bIns="0" rtlCol="0"/>
            <a:lstStyle/>
            <a:p>
              <a:endParaRPr/>
            </a:p>
          </p:txBody>
        </p:sp>
        <p:sp>
          <p:nvSpPr>
            <p:cNvPr id="24" name="object 24"/>
            <p:cNvSpPr/>
            <p:nvPr/>
          </p:nvSpPr>
          <p:spPr>
            <a:xfrm>
              <a:off x="11470882" y="694530"/>
              <a:ext cx="2180590" cy="1805939"/>
            </a:xfrm>
            <a:custGeom>
              <a:avLst/>
              <a:gdLst/>
              <a:ahLst/>
              <a:cxnLst/>
              <a:rect l="l" t="t" r="r" b="b"/>
              <a:pathLst>
                <a:path w="2180590" h="1805939">
                  <a:moveTo>
                    <a:pt x="2180552" y="979462"/>
                  </a:moveTo>
                  <a:lnTo>
                    <a:pt x="2178100" y="975537"/>
                  </a:lnTo>
                  <a:lnTo>
                    <a:pt x="2148916" y="928611"/>
                  </a:lnTo>
                  <a:lnTo>
                    <a:pt x="2132736" y="902601"/>
                  </a:lnTo>
                  <a:lnTo>
                    <a:pt x="1571294" y="0"/>
                  </a:lnTo>
                  <a:lnTo>
                    <a:pt x="1347038" y="133184"/>
                  </a:lnTo>
                  <a:lnTo>
                    <a:pt x="1347038" y="1200302"/>
                  </a:lnTo>
                  <a:lnTo>
                    <a:pt x="1316570" y="1152588"/>
                  </a:lnTo>
                  <a:lnTo>
                    <a:pt x="1316570" y="1300607"/>
                  </a:lnTo>
                  <a:lnTo>
                    <a:pt x="1244854" y="1347317"/>
                  </a:lnTo>
                  <a:lnTo>
                    <a:pt x="1316558" y="1300607"/>
                  </a:lnTo>
                  <a:lnTo>
                    <a:pt x="1316570" y="1152588"/>
                  </a:lnTo>
                  <a:lnTo>
                    <a:pt x="1283792" y="1101229"/>
                  </a:lnTo>
                  <a:lnTo>
                    <a:pt x="1319657" y="1078915"/>
                  </a:lnTo>
                  <a:lnTo>
                    <a:pt x="1283804" y="1101242"/>
                  </a:lnTo>
                  <a:lnTo>
                    <a:pt x="1347038" y="1200302"/>
                  </a:lnTo>
                  <a:lnTo>
                    <a:pt x="1347038" y="133184"/>
                  </a:lnTo>
                  <a:lnTo>
                    <a:pt x="940371" y="374700"/>
                  </a:lnTo>
                  <a:lnTo>
                    <a:pt x="940371" y="902601"/>
                  </a:lnTo>
                  <a:lnTo>
                    <a:pt x="670217" y="1070165"/>
                  </a:lnTo>
                  <a:lnTo>
                    <a:pt x="940371" y="902601"/>
                  </a:lnTo>
                  <a:lnTo>
                    <a:pt x="940371" y="374700"/>
                  </a:lnTo>
                  <a:lnTo>
                    <a:pt x="924445" y="384149"/>
                  </a:lnTo>
                  <a:lnTo>
                    <a:pt x="724357" y="545693"/>
                  </a:lnTo>
                  <a:lnTo>
                    <a:pt x="0" y="1229652"/>
                  </a:lnTo>
                  <a:lnTo>
                    <a:pt x="484962" y="1805762"/>
                  </a:lnTo>
                  <a:lnTo>
                    <a:pt x="576859" y="1795157"/>
                  </a:lnTo>
                  <a:lnTo>
                    <a:pt x="636803" y="1789239"/>
                  </a:lnTo>
                  <a:lnTo>
                    <a:pt x="794219" y="1777580"/>
                  </a:lnTo>
                  <a:lnTo>
                    <a:pt x="862736" y="1771675"/>
                  </a:lnTo>
                  <a:lnTo>
                    <a:pt x="918489" y="1765719"/>
                  </a:lnTo>
                  <a:lnTo>
                    <a:pt x="964895" y="1759496"/>
                  </a:lnTo>
                  <a:lnTo>
                    <a:pt x="1005370" y="1752777"/>
                  </a:lnTo>
                  <a:lnTo>
                    <a:pt x="1043317" y="1745361"/>
                  </a:lnTo>
                  <a:lnTo>
                    <a:pt x="1082179" y="1737042"/>
                  </a:lnTo>
                  <a:lnTo>
                    <a:pt x="1136523" y="1710893"/>
                  </a:lnTo>
                  <a:lnTo>
                    <a:pt x="1167625" y="1685353"/>
                  </a:lnTo>
                  <a:lnTo>
                    <a:pt x="1201813" y="1650593"/>
                  </a:lnTo>
                  <a:lnTo>
                    <a:pt x="1239405" y="1605940"/>
                  </a:lnTo>
                  <a:lnTo>
                    <a:pt x="1280769" y="1550708"/>
                  </a:lnTo>
                  <a:lnTo>
                    <a:pt x="1332471" y="1480781"/>
                  </a:lnTo>
                  <a:lnTo>
                    <a:pt x="1360258" y="1447076"/>
                  </a:lnTo>
                  <a:lnTo>
                    <a:pt x="1403438" y="1400987"/>
                  </a:lnTo>
                  <a:lnTo>
                    <a:pt x="1456880" y="1363840"/>
                  </a:lnTo>
                  <a:lnTo>
                    <a:pt x="1537614" y="1322374"/>
                  </a:lnTo>
                  <a:lnTo>
                    <a:pt x="1579651" y="1307693"/>
                  </a:lnTo>
                  <a:lnTo>
                    <a:pt x="1617078" y="1295374"/>
                  </a:lnTo>
                  <a:lnTo>
                    <a:pt x="1654149" y="1277645"/>
                  </a:lnTo>
                  <a:lnTo>
                    <a:pt x="1695094" y="1246695"/>
                  </a:lnTo>
                  <a:lnTo>
                    <a:pt x="1724482" y="1217815"/>
                  </a:lnTo>
                  <a:lnTo>
                    <a:pt x="1755292" y="1184440"/>
                  </a:lnTo>
                  <a:lnTo>
                    <a:pt x="1783575" y="1152169"/>
                  </a:lnTo>
                  <a:lnTo>
                    <a:pt x="1832864" y="1093508"/>
                  </a:lnTo>
                  <a:lnTo>
                    <a:pt x="1850326" y="1072261"/>
                  </a:lnTo>
                  <a:lnTo>
                    <a:pt x="1863712" y="1057922"/>
                  </a:lnTo>
                  <a:lnTo>
                    <a:pt x="1898624" y="1032713"/>
                  </a:lnTo>
                  <a:lnTo>
                    <a:pt x="1977656" y="1001560"/>
                  </a:lnTo>
                  <a:lnTo>
                    <a:pt x="2030984" y="999070"/>
                  </a:lnTo>
                  <a:lnTo>
                    <a:pt x="2062213" y="1004976"/>
                  </a:lnTo>
                  <a:lnTo>
                    <a:pt x="2088388" y="1012266"/>
                  </a:lnTo>
                  <a:lnTo>
                    <a:pt x="2112822" y="1016012"/>
                  </a:lnTo>
                  <a:lnTo>
                    <a:pt x="2152726" y="1004608"/>
                  </a:lnTo>
                  <a:lnTo>
                    <a:pt x="2173452" y="987717"/>
                  </a:lnTo>
                  <a:lnTo>
                    <a:pt x="2180552" y="979462"/>
                  </a:lnTo>
                  <a:close/>
                </a:path>
              </a:pathLst>
            </a:custGeom>
            <a:solidFill>
              <a:srgbClr val="DFDAB8"/>
            </a:solidFill>
          </p:spPr>
          <p:txBody>
            <a:bodyPr wrap="square" lIns="0" tIns="0" rIns="0" bIns="0" rtlCol="0"/>
            <a:lstStyle/>
            <a:p>
              <a:endParaRPr/>
            </a:p>
          </p:txBody>
        </p:sp>
        <p:pic>
          <p:nvPicPr>
            <p:cNvPr id="25" name="object 25"/>
            <p:cNvPicPr/>
            <p:nvPr/>
          </p:nvPicPr>
          <p:blipFill>
            <a:blip r:embed="rId3" cstate="screen">
              <a:extLst>
                <a:ext uri="{28A0092B-C50C-407E-A947-70E740481C1C}">
                  <a14:useLocalDpi xmlns:a14="http://schemas.microsoft.com/office/drawing/2010/main"/>
                </a:ext>
              </a:extLst>
            </a:blip>
            <a:stretch>
              <a:fillRect/>
            </a:stretch>
          </p:blipFill>
          <p:spPr>
            <a:xfrm>
              <a:off x="11470885" y="694519"/>
              <a:ext cx="2180551" cy="1805767"/>
            </a:xfrm>
            <a:prstGeom prst="rect">
              <a:avLst/>
            </a:prstGeom>
          </p:spPr>
        </p:pic>
        <p:sp>
          <p:nvSpPr>
            <p:cNvPr id="26" name="object 26"/>
            <p:cNvSpPr/>
            <p:nvPr/>
          </p:nvSpPr>
          <p:spPr>
            <a:xfrm>
              <a:off x="7022232" y="2273501"/>
              <a:ext cx="1884045" cy="1412875"/>
            </a:xfrm>
            <a:custGeom>
              <a:avLst/>
              <a:gdLst/>
              <a:ahLst/>
              <a:cxnLst/>
              <a:rect l="l" t="t" r="r" b="b"/>
              <a:pathLst>
                <a:path w="1884045" h="1412875">
                  <a:moveTo>
                    <a:pt x="1476263" y="1323497"/>
                  </a:moveTo>
                  <a:lnTo>
                    <a:pt x="1410551" y="1323497"/>
                  </a:lnTo>
                  <a:lnTo>
                    <a:pt x="1332200" y="1346754"/>
                  </a:lnTo>
                  <a:lnTo>
                    <a:pt x="1385350" y="1412773"/>
                  </a:lnTo>
                  <a:lnTo>
                    <a:pt x="1476263" y="1323497"/>
                  </a:lnTo>
                  <a:close/>
                </a:path>
                <a:path w="1884045" h="1412875">
                  <a:moveTo>
                    <a:pt x="1548257" y="1252799"/>
                  </a:moveTo>
                  <a:lnTo>
                    <a:pt x="398741" y="1252799"/>
                  </a:lnTo>
                  <a:lnTo>
                    <a:pt x="833928" y="1338133"/>
                  </a:lnTo>
                  <a:lnTo>
                    <a:pt x="1076226" y="1376365"/>
                  </a:lnTo>
                  <a:lnTo>
                    <a:pt x="1213146" y="1376302"/>
                  </a:lnTo>
                  <a:lnTo>
                    <a:pt x="1332200" y="1346754"/>
                  </a:lnTo>
                  <a:lnTo>
                    <a:pt x="1410551" y="1323497"/>
                  </a:lnTo>
                  <a:lnTo>
                    <a:pt x="1476263" y="1323497"/>
                  </a:lnTo>
                  <a:lnTo>
                    <a:pt x="1548257" y="1252799"/>
                  </a:lnTo>
                  <a:close/>
                </a:path>
                <a:path w="1884045" h="1412875">
                  <a:moveTo>
                    <a:pt x="0" y="0"/>
                  </a:moveTo>
                  <a:lnTo>
                    <a:pt x="19507" y="68123"/>
                  </a:lnTo>
                  <a:lnTo>
                    <a:pt x="64003" y="404797"/>
                  </a:lnTo>
                  <a:lnTo>
                    <a:pt x="108782" y="643127"/>
                  </a:lnTo>
                  <a:lnTo>
                    <a:pt x="180795" y="896604"/>
                  </a:lnTo>
                  <a:lnTo>
                    <a:pt x="306995" y="1278725"/>
                  </a:lnTo>
                  <a:lnTo>
                    <a:pt x="398741" y="1252799"/>
                  </a:lnTo>
                  <a:lnTo>
                    <a:pt x="1548257" y="1252799"/>
                  </a:lnTo>
                  <a:lnTo>
                    <a:pt x="1651174" y="1151734"/>
                  </a:lnTo>
                  <a:lnTo>
                    <a:pt x="1860676" y="1017550"/>
                  </a:lnTo>
                  <a:lnTo>
                    <a:pt x="1883471" y="936746"/>
                  </a:lnTo>
                  <a:lnTo>
                    <a:pt x="455808" y="201543"/>
                  </a:lnTo>
                  <a:lnTo>
                    <a:pt x="351172" y="153723"/>
                  </a:lnTo>
                  <a:lnTo>
                    <a:pt x="285614" y="95274"/>
                  </a:lnTo>
                  <a:lnTo>
                    <a:pt x="168279" y="33559"/>
                  </a:lnTo>
                  <a:lnTo>
                    <a:pt x="94122" y="33559"/>
                  </a:lnTo>
                  <a:lnTo>
                    <a:pt x="0" y="0"/>
                  </a:lnTo>
                  <a:close/>
                </a:path>
                <a:path w="1884045" h="1412875">
                  <a:moveTo>
                    <a:pt x="159042" y="28700"/>
                  </a:moveTo>
                  <a:lnTo>
                    <a:pt x="94122" y="33559"/>
                  </a:lnTo>
                  <a:lnTo>
                    <a:pt x="168279" y="33559"/>
                  </a:lnTo>
                  <a:lnTo>
                    <a:pt x="159042" y="28700"/>
                  </a:lnTo>
                  <a:close/>
                </a:path>
              </a:pathLst>
            </a:custGeom>
            <a:solidFill>
              <a:srgbClr val="D7E3A3"/>
            </a:solidFill>
          </p:spPr>
          <p:txBody>
            <a:bodyPr wrap="square" lIns="0" tIns="0" rIns="0" bIns="0" rtlCol="0"/>
            <a:lstStyle/>
            <a:p>
              <a:endParaRPr/>
            </a:p>
          </p:txBody>
        </p:sp>
        <p:pic>
          <p:nvPicPr>
            <p:cNvPr id="27" name="object 27"/>
            <p:cNvPicPr/>
            <p:nvPr/>
          </p:nvPicPr>
          <p:blipFill>
            <a:blip r:embed="rId4" cstate="screen">
              <a:extLst>
                <a:ext uri="{28A0092B-C50C-407E-A947-70E740481C1C}">
                  <a14:useLocalDpi xmlns:a14="http://schemas.microsoft.com/office/drawing/2010/main"/>
                </a:ext>
              </a:extLst>
            </a:blip>
            <a:stretch>
              <a:fillRect/>
            </a:stretch>
          </p:blipFill>
          <p:spPr>
            <a:xfrm>
              <a:off x="9732850" y="5255043"/>
              <a:ext cx="130184" cy="154330"/>
            </a:xfrm>
            <a:prstGeom prst="rect">
              <a:avLst/>
            </a:prstGeom>
          </p:spPr>
        </p:pic>
        <p:sp>
          <p:nvSpPr>
            <p:cNvPr id="28" name="object 28"/>
            <p:cNvSpPr/>
            <p:nvPr/>
          </p:nvSpPr>
          <p:spPr>
            <a:xfrm>
              <a:off x="8482406" y="5249487"/>
              <a:ext cx="1268095" cy="1496060"/>
            </a:xfrm>
            <a:custGeom>
              <a:avLst/>
              <a:gdLst/>
              <a:ahLst/>
              <a:cxnLst/>
              <a:rect l="l" t="t" r="r" b="b"/>
              <a:pathLst>
                <a:path w="1268095" h="1496059">
                  <a:moveTo>
                    <a:pt x="342760" y="1177531"/>
                  </a:moveTo>
                  <a:lnTo>
                    <a:pt x="187845" y="1125499"/>
                  </a:lnTo>
                  <a:lnTo>
                    <a:pt x="179438" y="1134770"/>
                  </a:lnTo>
                  <a:lnTo>
                    <a:pt x="170078" y="1145082"/>
                  </a:lnTo>
                  <a:lnTo>
                    <a:pt x="0" y="1341450"/>
                  </a:lnTo>
                  <a:lnTo>
                    <a:pt x="128371" y="1495577"/>
                  </a:lnTo>
                  <a:lnTo>
                    <a:pt x="178841" y="1418869"/>
                  </a:lnTo>
                  <a:lnTo>
                    <a:pt x="192862" y="1408988"/>
                  </a:lnTo>
                  <a:lnTo>
                    <a:pt x="281584" y="1267079"/>
                  </a:lnTo>
                  <a:lnTo>
                    <a:pt x="332625" y="1192364"/>
                  </a:lnTo>
                  <a:lnTo>
                    <a:pt x="342760" y="1177531"/>
                  </a:lnTo>
                  <a:close/>
                </a:path>
                <a:path w="1268095" h="1496059">
                  <a:moveTo>
                    <a:pt x="1267523" y="5562"/>
                  </a:moveTo>
                  <a:lnTo>
                    <a:pt x="1242974" y="0"/>
                  </a:lnTo>
                  <a:lnTo>
                    <a:pt x="1241348" y="17030"/>
                  </a:lnTo>
                  <a:lnTo>
                    <a:pt x="1239710" y="23926"/>
                  </a:lnTo>
                  <a:lnTo>
                    <a:pt x="1219288" y="58394"/>
                  </a:lnTo>
                  <a:lnTo>
                    <a:pt x="1207858" y="78701"/>
                  </a:lnTo>
                  <a:lnTo>
                    <a:pt x="1203769" y="90944"/>
                  </a:lnTo>
                  <a:lnTo>
                    <a:pt x="1204595" y="97078"/>
                  </a:lnTo>
                  <a:lnTo>
                    <a:pt x="1209484" y="102057"/>
                  </a:lnTo>
                  <a:lnTo>
                    <a:pt x="1221333" y="107416"/>
                  </a:lnTo>
                  <a:lnTo>
                    <a:pt x="1232763" y="118910"/>
                  </a:lnTo>
                  <a:lnTo>
                    <a:pt x="1234808" y="125425"/>
                  </a:lnTo>
                  <a:lnTo>
                    <a:pt x="1233995" y="131546"/>
                  </a:lnTo>
                  <a:lnTo>
                    <a:pt x="1229093" y="136906"/>
                  </a:lnTo>
                  <a:lnTo>
                    <a:pt x="1224597" y="140360"/>
                  </a:lnTo>
                  <a:lnTo>
                    <a:pt x="1211122" y="140360"/>
                  </a:lnTo>
                  <a:lnTo>
                    <a:pt x="1200912" y="141503"/>
                  </a:lnTo>
                  <a:lnTo>
                    <a:pt x="1193977" y="144576"/>
                  </a:lnTo>
                  <a:lnTo>
                    <a:pt x="1190294" y="149936"/>
                  </a:lnTo>
                  <a:lnTo>
                    <a:pt x="1187843" y="161810"/>
                  </a:lnTo>
                  <a:lnTo>
                    <a:pt x="1189482" y="170611"/>
                  </a:lnTo>
                  <a:lnTo>
                    <a:pt x="1196428" y="191287"/>
                  </a:lnTo>
                  <a:lnTo>
                    <a:pt x="1196428" y="205473"/>
                  </a:lnTo>
                  <a:lnTo>
                    <a:pt x="1194790" y="218490"/>
                  </a:lnTo>
                  <a:lnTo>
                    <a:pt x="1188669" y="232270"/>
                  </a:lnTo>
                  <a:lnTo>
                    <a:pt x="1185595" y="240982"/>
                  </a:lnTo>
                  <a:lnTo>
                    <a:pt x="1195235" y="243649"/>
                  </a:lnTo>
                  <a:lnTo>
                    <a:pt x="1207960" y="214655"/>
                  </a:lnTo>
                  <a:lnTo>
                    <a:pt x="1218984" y="197802"/>
                  </a:lnTo>
                  <a:lnTo>
                    <a:pt x="1244714" y="171767"/>
                  </a:lnTo>
                  <a:lnTo>
                    <a:pt x="1257388" y="159893"/>
                  </a:lnTo>
                  <a:lnTo>
                    <a:pt x="1256969" y="139979"/>
                  </a:lnTo>
                  <a:lnTo>
                    <a:pt x="1252486" y="107048"/>
                  </a:lnTo>
                  <a:lnTo>
                    <a:pt x="1250429" y="66065"/>
                  </a:lnTo>
                  <a:lnTo>
                    <a:pt x="1254937" y="42697"/>
                  </a:lnTo>
                  <a:lnTo>
                    <a:pt x="1263497" y="18567"/>
                  </a:lnTo>
                  <a:lnTo>
                    <a:pt x="1267523" y="5562"/>
                  </a:lnTo>
                  <a:close/>
                </a:path>
              </a:pathLst>
            </a:custGeom>
            <a:solidFill>
              <a:srgbClr val="D7E3A3"/>
            </a:solidFill>
          </p:spPr>
          <p:txBody>
            <a:bodyPr wrap="square" lIns="0" tIns="0" rIns="0" bIns="0" rtlCol="0"/>
            <a:lstStyle/>
            <a:p>
              <a:endParaRPr/>
            </a:p>
          </p:txBody>
        </p:sp>
        <p:pic>
          <p:nvPicPr>
            <p:cNvPr id="29" name="object 29"/>
            <p:cNvPicPr/>
            <p:nvPr/>
          </p:nvPicPr>
          <p:blipFill>
            <a:blip r:embed="rId5" cstate="screen">
              <a:extLst>
                <a:ext uri="{28A0092B-C50C-407E-A947-70E740481C1C}">
                  <a14:useLocalDpi xmlns:a14="http://schemas.microsoft.com/office/drawing/2010/main"/>
                </a:ext>
              </a:extLst>
            </a:blip>
            <a:stretch>
              <a:fillRect/>
            </a:stretch>
          </p:blipFill>
          <p:spPr>
            <a:xfrm>
              <a:off x="9079656" y="5328162"/>
              <a:ext cx="87295" cy="206245"/>
            </a:xfrm>
            <a:prstGeom prst="rect">
              <a:avLst/>
            </a:prstGeom>
          </p:spPr>
        </p:pic>
        <p:sp>
          <p:nvSpPr>
            <p:cNvPr id="30" name="object 30"/>
            <p:cNvSpPr/>
            <p:nvPr/>
          </p:nvSpPr>
          <p:spPr>
            <a:xfrm>
              <a:off x="8905862" y="5323934"/>
              <a:ext cx="953769" cy="335280"/>
            </a:xfrm>
            <a:custGeom>
              <a:avLst/>
              <a:gdLst/>
              <a:ahLst/>
              <a:cxnLst/>
              <a:rect l="l" t="t" r="r" b="b"/>
              <a:pathLst>
                <a:path w="953770" h="335279">
                  <a:moveTo>
                    <a:pt x="100799" y="18542"/>
                  </a:moveTo>
                  <a:lnTo>
                    <a:pt x="82092" y="13335"/>
                  </a:lnTo>
                  <a:lnTo>
                    <a:pt x="33489" y="2222"/>
                  </a:lnTo>
                  <a:lnTo>
                    <a:pt x="21412" y="0"/>
                  </a:lnTo>
                  <a:lnTo>
                    <a:pt x="8432" y="92113"/>
                  </a:lnTo>
                  <a:lnTo>
                    <a:pt x="533" y="188620"/>
                  </a:lnTo>
                  <a:lnTo>
                    <a:pt x="0" y="203911"/>
                  </a:lnTo>
                  <a:lnTo>
                    <a:pt x="2641" y="214972"/>
                  </a:lnTo>
                  <a:lnTo>
                    <a:pt x="18986" y="245567"/>
                  </a:lnTo>
                  <a:lnTo>
                    <a:pt x="35331" y="270344"/>
                  </a:lnTo>
                  <a:lnTo>
                    <a:pt x="42189" y="289864"/>
                  </a:lnTo>
                  <a:lnTo>
                    <a:pt x="43230" y="300926"/>
                  </a:lnTo>
                  <a:lnTo>
                    <a:pt x="39027" y="318960"/>
                  </a:lnTo>
                  <a:lnTo>
                    <a:pt x="54737" y="325081"/>
                  </a:lnTo>
                  <a:lnTo>
                    <a:pt x="86055" y="335153"/>
                  </a:lnTo>
                  <a:lnTo>
                    <a:pt x="82308" y="309435"/>
                  </a:lnTo>
                  <a:lnTo>
                    <a:pt x="83223" y="273088"/>
                  </a:lnTo>
                  <a:lnTo>
                    <a:pt x="66433" y="243979"/>
                  </a:lnTo>
                  <a:lnTo>
                    <a:pt x="55372" y="226580"/>
                  </a:lnTo>
                  <a:lnTo>
                    <a:pt x="50622" y="211289"/>
                  </a:lnTo>
                  <a:lnTo>
                    <a:pt x="49568" y="188620"/>
                  </a:lnTo>
                  <a:lnTo>
                    <a:pt x="49568" y="117957"/>
                  </a:lnTo>
                  <a:lnTo>
                    <a:pt x="56426" y="73139"/>
                  </a:lnTo>
                  <a:lnTo>
                    <a:pt x="61696" y="58889"/>
                  </a:lnTo>
                  <a:lnTo>
                    <a:pt x="74358" y="40449"/>
                  </a:lnTo>
                  <a:lnTo>
                    <a:pt x="100799" y="18542"/>
                  </a:lnTo>
                  <a:close/>
                </a:path>
                <a:path w="953770" h="335279">
                  <a:moveTo>
                    <a:pt x="953490" y="32981"/>
                  </a:moveTo>
                  <a:lnTo>
                    <a:pt x="898042" y="46380"/>
                  </a:lnTo>
                  <a:lnTo>
                    <a:pt x="854341" y="71653"/>
                  </a:lnTo>
                  <a:lnTo>
                    <a:pt x="821258" y="97320"/>
                  </a:lnTo>
                  <a:lnTo>
                    <a:pt x="784504" y="140208"/>
                  </a:lnTo>
                  <a:lnTo>
                    <a:pt x="771766" y="169202"/>
                  </a:lnTo>
                  <a:lnTo>
                    <a:pt x="787057" y="173431"/>
                  </a:lnTo>
                  <a:lnTo>
                    <a:pt x="795426" y="160121"/>
                  </a:lnTo>
                  <a:lnTo>
                    <a:pt x="808075" y="149783"/>
                  </a:lnTo>
                  <a:lnTo>
                    <a:pt x="818299" y="145961"/>
                  </a:lnTo>
                  <a:lnTo>
                    <a:pt x="833005" y="145186"/>
                  </a:lnTo>
                  <a:lnTo>
                    <a:pt x="855865" y="147104"/>
                  </a:lnTo>
                  <a:lnTo>
                    <a:pt x="860767" y="145961"/>
                  </a:lnTo>
                  <a:lnTo>
                    <a:pt x="870572" y="132930"/>
                  </a:lnTo>
                  <a:lnTo>
                    <a:pt x="877925" y="119900"/>
                  </a:lnTo>
                  <a:lnTo>
                    <a:pt x="886104" y="110718"/>
                  </a:lnTo>
                  <a:lnTo>
                    <a:pt x="900798" y="104597"/>
                  </a:lnTo>
                  <a:lnTo>
                    <a:pt x="911415" y="102298"/>
                  </a:lnTo>
                  <a:lnTo>
                    <a:pt x="920813" y="101523"/>
                  </a:lnTo>
                  <a:lnTo>
                    <a:pt x="924483" y="99225"/>
                  </a:lnTo>
                  <a:lnTo>
                    <a:pt x="933056" y="91186"/>
                  </a:lnTo>
                  <a:lnTo>
                    <a:pt x="941235" y="76644"/>
                  </a:lnTo>
                  <a:lnTo>
                    <a:pt x="953084" y="46380"/>
                  </a:lnTo>
                  <a:lnTo>
                    <a:pt x="953490" y="32981"/>
                  </a:lnTo>
                  <a:close/>
                </a:path>
              </a:pathLst>
            </a:custGeom>
            <a:solidFill>
              <a:srgbClr val="D7E3A3"/>
            </a:solidFill>
          </p:spPr>
          <p:txBody>
            <a:bodyPr wrap="square" lIns="0" tIns="0" rIns="0" bIns="0" rtlCol="0"/>
            <a:lstStyle/>
            <a:p>
              <a:endParaRPr/>
            </a:p>
          </p:txBody>
        </p:sp>
        <p:pic>
          <p:nvPicPr>
            <p:cNvPr id="31" name="object 31"/>
            <p:cNvPicPr/>
            <p:nvPr/>
          </p:nvPicPr>
          <p:blipFill>
            <a:blip r:embed="rId6" cstate="screen">
              <a:extLst>
                <a:ext uri="{28A0092B-C50C-407E-A947-70E740481C1C}">
                  <a14:useLocalDpi xmlns:a14="http://schemas.microsoft.com/office/drawing/2010/main"/>
                </a:ext>
              </a:extLst>
            </a:blip>
            <a:stretch>
              <a:fillRect/>
            </a:stretch>
          </p:blipFill>
          <p:spPr>
            <a:xfrm>
              <a:off x="9756025" y="5073830"/>
              <a:ext cx="144121" cy="180193"/>
            </a:xfrm>
            <a:prstGeom prst="rect">
              <a:avLst/>
            </a:prstGeom>
          </p:spPr>
        </p:pic>
        <p:pic>
          <p:nvPicPr>
            <p:cNvPr id="32" name="object 32"/>
            <p:cNvPicPr/>
            <p:nvPr/>
          </p:nvPicPr>
          <p:blipFill>
            <a:blip r:embed="rId7" cstate="screen">
              <a:extLst>
                <a:ext uri="{28A0092B-C50C-407E-A947-70E740481C1C}">
                  <a14:useLocalDpi xmlns:a14="http://schemas.microsoft.com/office/drawing/2010/main"/>
                </a:ext>
              </a:extLst>
            </a:blip>
            <a:stretch>
              <a:fillRect/>
            </a:stretch>
          </p:blipFill>
          <p:spPr>
            <a:xfrm>
              <a:off x="8622444" y="5896535"/>
              <a:ext cx="365727" cy="240631"/>
            </a:xfrm>
            <a:prstGeom prst="rect">
              <a:avLst/>
            </a:prstGeom>
          </p:spPr>
        </p:pic>
        <p:sp>
          <p:nvSpPr>
            <p:cNvPr id="33" name="object 33"/>
            <p:cNvSpPr/>
            <p:nvPr/>
          </p:nvSpPr>
          <p:spPr>
            <a:xfrm>
              <a:off x="8622444" y="5896535"/>
              <a:ext cx="365760" cy="240665"/>
            </a:xfrm>
            <a:custGeom>
              <a:avLst/>
              <a:gdLst/>
              <a:ahLst/>
              <a:cxnLst/>
              <a:rect l="l" t="t" r="r" b="b"/>
              <a:pathLst>
                <a:path w="365759" h="240664">
                  <a:moveTo>
                    <a:pt x="269070" y="175523"/>
                  </a:moveTo>
                  <a:lnTo>
                    <a:pt x="112488" y="57212"/>
                  </a:lnTo>
                  <a:lnTo>
                    <a:pt x="43548" y="0"/>
                  </a:lnTo>
                  <a:lnTo>
                    <a:pt x="0" y="108970"/>
                  </a:lnTo>
                  <a:lnTo>
                    <a:pt x="50166" y="127022"/>
                  </a:lnTo>
                  <a:lnTo>
                    <a:pt x="305372" y="218914"/>
                  </a:lnTo>
                  <a:lnTo>
                    <a:pt x="365727" y="240631"/>
                  </a:lnTo>
                  <a:lnTo>
                    <a:pt x="269070" y="175523"/>
                  </a:lnTo>
                  <a:close/>
                </a:path>
              </a:pathLst>
            </a:custGeom>
            <a:ln w="3175">
              <a:solidFill>
                <a:srgbClr val="FCF9FB"/>
              </a:solidFill>
            </a:ln>
          </p:spPr>
          <p:txBody>
            <a:bodyPr wrap="square" lIns="0" tIns="0" rIns="0" bIns="0" rtlCol="0"/>
            <a:lstStyle/>
            <a:p>
              <a:endParaRPr/>
            </a:p>
          </p:txBody>
        </p:sp>
        <p:pic>
          <p:nvPicPr>
            <p:cNvPr id="34" name="object 34"/>
            <p:cNvPicPr/>
            <p:nvPr/>
          </p:nvPicPr>
          <p:blipFill>
            <a:blip r:embed="rId8" cstate="screen">
              <a:extLst>
                <a:ext uri="{28A0092B-C50C-407E-A947-70E740481C1C}">
                  <a14:useLocalDpi xmlns:a14="http://schemas.microsoft.com/office/drawing/2010/main"/>
                </a:ext>
              </a:extLst>
            </a:blip>
            <a:stretch>
              <a:fillRect/>
            </a:stretch>
          </p:blipFill>
          <p:spPr>
            <a:xfrm>
              <a:off x="8619749" y="3307944"/>
              <a:ext cx="526308" cy="595824"/>
            </a:xfrm>
            <a:prstGeom prst="rect">
              <a:avLst/>
            </a:prstGeom>
          </p:spPr>
        </p:pic>
        <p:sp>
          <p:nvSpPr>
            <p:cNvPr id="35" name="object 35"/>
            <p:cNvSpPr/>
            <p:nvPr/>
          </p:nvSpPr>
          <p:spPr>
            <a:xfrm>
              <a:off x="8619749" y="3307944"/>
              <a:ext cx="526415" cy="596265"/>
            </a:xfrm>
            <a:custGeom>
              <a:avLst/>
              <a:gdLst/>
              <a:ahLst/>
              <a:cxnLst/>
              <a:rect l="l" t="t" r="r" b="b"/>
              <a:pathLst>
                <a:path w="526415" h="596264">
                  <a:moveTo>
                    <a:pt x="273133" y="391621"/>
                  </a:moveTo>
                  <a:lnTo>
                    <a:pt x="300315" y="354826"/>
                  </a:lnTo>
                  <a:lnTo>
                    <a:pt x="342785" y="299299"/>
                  </a:lnTo>
                  <a:lnTo>
                    <a:pt x="415076" y="199721"/>
                  </a:lnTo>
                  <a:lnTo>
                    <a:pt x="508612" y="76238"/>
                  </a:lnTo>
                  <a:lnTo>
                    <a:pt x="523722" y="56291"/>
                  </a:lnTo>
                  <a:lnTo>
                    <a:pt x="526308" y="44469"/>
                  </a:lnTo>
                  <a:lnTo>
                    <a:pt x="451546" y="0"/>
                  </a:lnTo>
                  <a:lnTo>
                    <a:pt x="418762" y="18564"/>
                  </a:lnTo>
                  <a:lnTo>
                    <a:pt x="351769" y="56867"/>
                  </a:lnTo>
                  <a:lnTo>
                    <a:pt x="238034" y="120635"/>
                  </a:lnTo>
                  <a:lnTo>
                    <a:pt x="235710" y="122038"/>
                  </a:lnTo>
                  <a:lnTo>
                    <a:pt x="281624" y="179135"/>
                  </a:lnTo>
                  <a:lnTo>
                    <a:pt x="259395" y="190297"/>
                  </a:lnTo>
                  <a:lnTo>
                    <a:pt x="233919" y="241856"/>
                  </a:lnTo>
                  <a:lnTo>
                    <a:pt x="195313" y="285802"/>
                  </a:lnTo>
                  <a:lnTo>
                    <a:pt x="197795" y="309215"/>
                  </a:lnTo>
                  <a:lnTo>
                    <a:pt x="138142" y="381915"/>
                  </a:lnTo>
                  <a:lnTo>
                    <a:pt x="112530" y="396542"/>
                  </a:lnTo>
                  <a:lnTo>
                    <a:pt x="78207" y="397851"/>
                  </a:lnTo>
                  <a:lnTo>
                    <a:pt x="38993" y="353737"/>
                  </a:lnTo>
                  <a:lnTo>
                    <a:pt x="0" y="390113"/>
                  </a:lnTo>
                  <a:lnTo>
                    <a:pt x="6649" y="401841"/>
                  </a:lnTo>
                  <a:lnTo>
                    <a:pt x="20491" y="425505"/>
                  </a:lnTo>
                  <a:lnTo>
                    <a:pt x="89159" y="542967"/>
                  </a:lnTo>
                  <a:lnTo>
                    <a:pt x="120603" y="595824"/>
                  </a:lnTo>
                  <a:lnTo>
                    <a:pt x="132247" y="578296"/>
                  </a:lnTo>
                  <a:lnTo>
                    <a:pt x="204538" y="484466"/>
                  </a:lnTo>
                  <a:lnTo>
                    <a:pt x="239490" y="437159"/>
                  </a:lnTo>
                  <a:lnTo>
                    <a:pt x="248599" y="424835"/>
                  </a:lnTo>
                  <a:lnTo>
                    <a:pt x="259636" y="409893"/>
                  </a:lnTo>
                  <a:lnTo>
                    <a:pt x="273133" y="391621"/>
                  </a:lnTo>
                  <a:close/>
                </a:path>
              </a:pathLst>
            </a:custGeom>
            <a:ln w="3175">
              <a:solidFill>
                <a:srgbClr val="FCF9FB"/>
              </a:solidFill>
            </a:ln>
          </p:spPr>
          <p:txBody>
            <a:bodyPr wrap="square" lIns="0" tIns="0" rIns="0" bIns="0" rtlCol="0"/>
            <a:lstStyle/>
            <a:p>
              <a:endParaRPr/>
            </a:p>
          </p:txBody>
        </p:sp>
        <p:pic>
          <p:nvPicPr>
            <p:cNvPr id="36" name="object 36"/>
            <p:cNvPicPr/>
            <p:nvPr/>
          </p:nvPicPr>
          <p:blipFill>
            <a:blip r:embed="rId9" cstate="screen">
              <a:extLst>
                <a:ext uri="{28A0092B-C50C-407E-A947-70E740481C1C}">
                  <a14:useLocalDpi xmlns:a14="http://schemas.microsoft.com/office/drawing/2010/main"/>
                </a:ext>
              </a:extLst>
            </a:blip>
            <a:stretch>
              <a:fillRect/>
            </a:stretch>
          </p:blipFill>
          <p:spPr>
            <a:xfrm>
              <a:off x="8093810" y="4022424"/>
              <a:ext cx="317854" cy="319152"/>
            </a:xfrm>
            <a:prstGeom prst="rect">
              <a:avLst/>
            </a:prstGeom>
          </p:spPr>
        </p:pic>
        <p:sp>
          <p:nvSpPr>
            <p:cNvPr id="37" name="object 37"/>
            <p:cNvSpPr/>
            <p:nvPr/>
          </p:nvSpPr>
          <p:spPr>
            <a:xfrm>
              <a:off x="8093810" y="4022424"/>
              <a:ext cx="318135" cy="319405"/>
            </a:xfrm>
            <a:custGeom>
              <a:avLst/>
              <a:gdLst/>
              <a:ahLst/>
              <a:cxnLst/>
              <a:rect l="l" t="t" r="r" b="b"/>
              <a:pathLst>
                <a:path w="318134" h="319404">
                  <a:moveTo>
                    <a:pt x="317854" y="265730"/>
                  </a:moveTo>
                  <a:lnTo>
                    <a:pt x="75139" y="0"/>
                  </a:lnTo>
                  <a:lnTo>
                    <a:pt x="0" y="54239"/>
                  </a:lnTo>
                  <a:lnTo>
                    <a:pt x="12795" y="67997"/>
                  </a:lnTo>
                  <a:lnTo>
                    <a:pt x="48626" y="106541"/>
                  </a:lnTo>
                  <a:lnTo>
                    <a:pt x="55014" y="113242"/>
                  </a:lnTo>
                  <a:lnTo>
                    <a:pt x="186790" y="251479"/>
                  </a:lnTo>
                  <a:lnTo>
                    <a:pt x="296975" y="319152"/>
                  </a:lnTo>
                  <a:lnTo>
                    <a:pt x="317854" y="265730"/>
                  </a:lnTo>
                  <a:close/>
                </a:path>
              </a:pathLst>
            </a:custGeom>
            <a:ln w="3175">
              <a:solidFill>
                <a:srgbClr val="FCF9FB"/>
              </a:solidFill>
            </a:ln>
          </p:spPr>
          <p:txBody>
            <a:bodyPr wrap="square" lIns="0" tIns="0" rIns="0" bIns="0" rtlCol="0"/>
            <a:lstStyle/>
            <a:p>
              <a:endParaRPr/>
            </a:p>
          </p:txBody>
        </p:sp>
        <p:pic>
          <p:nvPicPr>
            <p:cNvPr id="38" name="object 38"/>
            <p:cNvPicPr/>
            <p:nvPr/>
          </p:nvPicPr>
          <p:blipFill>
            <a:blip r:embed="rId10" cstate="screen">
              <a:extLst>
                <a:ext uri="{28A0092B-C50C-407E-A947-70E740481C1C}">
                  <a14:useLocalDpi xmlns:a14="http://schemas.microsoft.com/office/drawing/2010/main"/>
                </a:ext>
              </a:extLst>
            </a:blip>
            <a:stretch>
              <a:fillRect/>
            </a:stretch>
          </p:blipFill>
          <p:spPr>
            <a:xfrm>
              <a:off x="8235826" y="3949222"/>
              <a:ext cx="237092" cy="268253"/>
            </a:xfrm>
            <a:prstGeom prst="rect">
              <a:avLst/>
            </a:prstGeom>
          </p:spPr>
        </p:pic>
        <p:sp>
          <p:nvSpPr>
            <p:cNvPr id="39" name="object 39"/>
            <p:cNvSpPr/>
            <p:nvPr/>
          </p:nvSpPr>
          <p:spPr>
            <a:xfrm>
              <a:off x="8235826" y="3949222"/>
              <a:ext cx="237490" cy="268605"/>
            </a:xfrm>
            <a:custGeom>
              <a:avLst/>
              <a:gdLst/>
              <a:ahLst/>
              <a:cxnLst/>
              <a:rect l="l" t="t" r="r" b="b"/>
              <a:pathLst>
                <a:path w="237490" h="268604">
                  <a:moveTo>
                    <a:pt x="237092" y="228202"/>
                  </a:moveTo>
                  <a:lnTo>
                    <a:pt x="25192" y="0"/>
                  </a:lnTo>
                  <a:lnTo>
                    <a:pt x="13601" y="10250"/>
                  </a:lnTo>
                  <a:lnTo>
                    <a:pt x="0" y="21214"/>
                  </a:lnTo>
                  <a:lnTo>
                    <a:pt x="221385" y="268253"/>
                  </a:lnTo>
                  <a:lnTo>
                    <a:pt x="237092" y="228202"/>
                  </a:lnTo>
                  <a:close/>
                </a:path>
              </a:pathLst>
            </a:custGeom>
            <a:ln w="3175">
              <a:solidFill>
                <a:srgbClr val="FCF9FB"/>
              </a:solidFill>
            </a:ln>
          </p:spPr>
          <p:txBody>
            <a:bodyPr wrap="square" lIns="0" tIns="0" rIns="0" bIns="0" rtlCol="0"/>
            <a:lstStyle/>
            <a:p>
              <a:endParaRPr/>
            </a:p>
          </p:txBody>
        </p:sp>
        <p:pic>
          <p:nvPicPr>
            <p:cNvPr id="40" name="object 40"/>
            <p:cNvPicPr/>
            <p:nvPr/>
          </p:nvPicPr>
          <p:blipFill>
            <a:blip r:embed="rId11" cstate="screen">
              <a:extLst>
                <a:ext uri="{28A0092B-C50C-407E-A947-70E740481C1C}">
                  <a14:useLocalDpi xmlns:a14="http://schemas.microsoft.com/office/drawing/2010/main"/>
                </a:ext>
              </a:extLst>
            </a:blip>
            <a:stretch>
              <a:fillRect/>
            </a:stretch>
          </p:blipFill>
          <p:spPr>
            <a:xfrm>
              <a:off x="10046005" y="6255867"/>
              <a:ext cx="648378" cy="456321"/>
            </a:xfrm>
            <a:prstGeom prst="rect">
              <a:avLst/>
            </a:prstGeom>
          </p:spPr>
        </p:pic>
        <p:pic>
          <p:nvPicPr>
            <p:cNvPr id="41" name="object 41"/>
            <p:cNvPicPr/>
            <p:nvPr/>
          </p:nvPicPr>
          <p:blipFill>
            <a:blip r:embed="rId12" cstate="screen">
              <a:extLst>
                <a:ext uri="{28A0092B-C50C-407E-A947-70E740481C1C}">
                  <a14:useLocalDpi xmlns:a14="http://schemas.microsoft.com/office/drawing/2010/main"/>
                </a:ext>
              </a:extLst>
            </a:blip>
            <a:stretch>
              <a:fillRect/>
            </a:stretch>
          </p:blipFill>
          <p:spPr>
            <a:xfrm>
              <a:off x="6519561" y="734625"/>
              <a:ext cx="8378776" cy="8784681"/>
            </a:xfrm>
            <a:prstGeom prst="rect">
              <a:avLst/>
            </a:prstGeom>
          </p:spPr>
        </p:pic>
        <p:pic>
          <p:nvPicPr>
            <p:cNvPr id="42" name="object 42"/>
            <p:cNvPicPr/>
            <p:nvPr/>
          </p:nvPicPr>
          <p:blipFill>
            <a:blip r:embed="rId13" cstate="screen">
              <a:extLst>
                <a:ext uri="{28A0092B-C50C-407E-A947-70E740481C1C}">
                  <a14:useLocalDpi xmlns:a14="http://schemas.microsoft.com/office/drawing/2010/main"/>
                </a:ext>
              </a:extLst>
            </a:blip>
            <a:stretch>
              <a:fillRect/>
            </a:stretch>
          </p:blipFill>
          <p:spPr>
            <a:xfrm>
              <a:off x="7022232" y="2273501"/>
              <a:ext cx="1883471" cy="1412773"/>
            </a:xfrm>
            <a:prstGeom prst="rect">
              <a:avLst/>
            </a:prstGeom>
          </p:spPr>
        </p:pic>
        <p:pic>
          <p:nvPicPr>
            <p:cNvPr id="43" name="object 43"/>
            <p:cNvPicPr/>
            <p:nvPr/>
          </p:nvPicPr>
          <p:blipFill>
            <a:blip r:embed="rId14" cstate="screen">
              <a:extLst>
                <a:ext uri="{28A0092B-C50C-407E-A947-70E740481C1C}">
                  <a14:useLocalDpi xmlns:a14="http://schemas.microsoft.com/office/drawing/2010/main"/>
                </a:ext>
              </a:extLst>
            </a:blip>
            <a:stretch>
              <a:fillRect/>
            </a:stretch>
          </p:blipFill>
          <p:spPr>
            <a:xfrm>
              <a:off x="9079656" y="5328162"/>
              <a:ext cx="87295" cy="206245"/>
            </a:xfrm>
            <a:prstGeom prst="rect">
              <a:avLst/>
            </a:prstGeom>
          </p:spPr>
        </p:pic>
        <p:pic>
          <p:nvPicPr>
            <p:cNvPr id="44" name="object 44"/>
            <p:cNvPicPr/>
            <p:nvPr/>
          </p:nvPicPr>
          <p:blipFill>
            <a:blip r:embed="rId15" cstate="screen">
              <a:extLst>
                <a:ext uri="{28A0092B-C50C-407E-A947-70E740481C1C}">
                  <a14:useLocalDpi xmlns:a14="http://schemas.microsoft.com/office/drawing/2010/main"/>
                </a:ext>
              </a:extLst>
            </a:blip>
            <a:stretch>
              <a:fillRect/>
            </a:stretch>
          </p:blipFill>
          <p:spPr>
            <a:xfrm>
              <a:off x="9668008" y="5073830"/>
              <a:ext cx="232138" cy="423530"/>
            </a:xfrm>
            <a:prstGeom prst="rect">
              <a:avLst/>
            </a:prstGeom>
          </p:spPr>
        </p:pic>
        <p:pic>
          <p:nvPicPr>
            <p:cNvPr id="45" name="object 45"/>
            <p:cNvPicPr/>
            <p:nvPr/>
          </p:nvPicPr>
          <p:blipFill>
            <a:blip r:embed="rId16" cstate="screen">
              <a:extLst>
                <a:ext uri="{28A0092B-C50C-407E-A947-70E740481C1C}">
                  <a14:useLocalDpi xmlns:a14="http://schemas.microsoft.com/office/drawing/2010/main"/>
                </a:ext>
              </a:extLst>
            </a:blip>
            <a:stretch>
              <a:fillRect/>
            </a:stretch>
          </p:blipFill>
          <p:spPr>
            <a:xfrm>
              <a:off x="8905868" y="5323934"/>
              <a:ext cx="100803" cy="335141"/>
            </a:xfrm>
            <a:prstGeom prst="rect">
              <a:avLst/>
            </a:prstGeom>
          </p:spPr>
        </p:pic>
        <p:pic>
          <p:nvPicPr>
            <p:cNvPr id="46" name="object 46"/>
            <p:cNvPicPr/>
            <p:nvPr/>
          </p:nvPicPr>
          <p:blipFill>
            <a:blip r:embed="rId17" cstate="screen">
              <a:extLst>
                <a:ext uri="{28A0092B-C50C-407E-A947-70E740481C1C}">
                  <a14:useLocalDpi xmlns:a14="http://schemas.microsoft.com/office/drawing/2010/main"/>
                </a:ext>
              </a:extLst>
            </a:blip>
            <a:stretch>
              <a:fillRect/>
            </a:stretch>
          </p:blipFill>
          <p:spPr>
            <a:xfrm>
              <a:off x="8482417" y="6323689"/>
              <a:ext cx="1016924" cy="645865"/>
            </a:xfrm>
            <a:prstGeom prst="rect">
              <a:avLst/>
            </a:prstGeom>
          </p:spPr>
        </p:pic>
        <p:pic>
          <p:nvPicPr>
            <p:cNvPr id="47" name="object 47"/>
            <p:cNvPicPr/>
            <p:nvPr/>
          </p:nvPicPr>
          <p:blipFill>
            <a:blip r:embed="rId18" cstate="screen">
              <a:extLst>
                <a:ext uri="{28A0092B-C50C-407E-A947-70E740481C1C}">
                  <a14:useLocalDpi xmlns:a14="http://schemas.microsoft.com/office/drawing/2010/main"/>
                </a:ext>
              </a:extLst>
            </a:blip>
            <a:stretch>
              <a:fillRect/>
            </a:stretch>
          </p:blipFill>
          <p:spPr>
            <a:xfrm>
              <a:off x="11631505" y="3395683"/>
              <a:ext cx="261101" cy="241008"/>
            </a:xfrm>
            <a:prstGeom prst="rect">
              <a:avLst/>
            </a:prstGeom>
          </p:spPr>
        </p:pic>
        <p:pic>
          <p:nvPicPr>
            <p:cNvPr id="48" name="object 48"/>
            <p:cNvPicPr/>
            <p:nvPr/>
          </p:nvPicPr>
          <p:blipFill>
            <a:blip r:embed="rId19" cstate="screen">
              <a:extLst>
                <a:ext uri="{28A0092B-C50C-407E-A947-70E740481C1C}">
                  <a14:useLocalDpi xmlns:a14="http://schemas.microsoft.com/office/drawing/2010/main"/>
                </a:ext>
              </a:extLst>
            </a:blip>
            <a:stretch>
              <a:fillRect/>
            </a:stretch>
          </p:blipFill>
          <p:spPr>
            <a:xfrm>
              <a:off x="11723393" y="2989601"/>
              <a:ext cx="595281" cy="612342"/>
            </a:xfrm>
            <a:prstGeom prst="rect">
              <a:avLst/>
            </a:prstGeom>
          </p:spPr>
        </p:pic>
        <p:sp>
          <p:nvSpPr>
            <p:cNvPr id="49" name="object 49"/>
            <p:cNvSpPr/>
            <p:nvPr/>
          </p:nvSpPr>
          <p:spPr>
            <a:xfrm>
              <a:off x="7702871" y="4916572"/>
              <a:ext cx="12700" cy="13335"/>
            </a:xfrm>
            <a:custGeom>
              <a:avLst/>
              <a:gdLst/>
              <a:ahLst/>
              <a:cxnLst/>
              <a:rect l="l" t="t" r="r" b="b"/>
              <a:pathLst>
                <a:path w="12700" h="13335">
                  <a:moveTo>
                    <a:pt x="0" y="0"/>
                  </a:moveTo>
                  <a:lnTo>
                    <a:pt x="12240" y="12910"/>
                  </a:lnTo>
                  <a:lnTo>
                    <a:pt x="3842" y="1329"/>
                  </a:lnTo>
                  <a:lnTo>
                    <a:pt x="0" y="0"/>
                  </a:lnTo>
                  <a:close/>
                </a:path>
              </a:pathLst>
            </a:custGeom>
            <a:solidFill>
              <a:srgbClr val="165313"/>
            </a:solidFill>
          </p:spPr>
          <p:txBody>
            <a:bodyPr wrap="square" lIns="0" tIns="0" rIns="0" bIns="0" rtlCol="0"/>
            <a:lstStyle/>
            <a:p>
              <a:endParaRPr/>
            </a:p>
          </p:txBody>
        </p:sp>
        <p:sp>
          <p:nvSpPr>
            <p:cNvPr id="50" name="object 50"/>
            <p:cNvSpPr/>
            <p:nvPr/>
          </p:nvSpPr>
          <p:spPr>
            <a:xfrm>
              <a:off x="7702871" y="4916572"/>
              <a:ext cx="12700" cy="13335"/>
            </a:xfrm>
            <a:custGeom>
              <a:avLst/>
              <a:gdLst/>
              <a:ahLst/>
              <a:cxnLst/>
              <a:rect l="l" t="t" r="r" b="b"/>
              <a:pathLst>
                <a:path w="12700" h="13335">
                  <a:moveTo>
                    <a:pt x="0" y="0"/>
                  </a:moveTo>
                  <a:lnTo>
                    <a:pt x="12240" y="12910"/>
                  </a:lnTo>
                  <a:lnTo>
                    <a:pt x="3842" y="1329"/>
                  </a:lnTo>
                  <a:lnTo>
                    <a:pt x="0" y="0"/>
                  </a:lnTo>
                  <a:close/>
                </a:path>
              </a:pathLst>
            </a:custGeom>
            <a:solidFill>
              <a:srgbClr val="C5E197"/>
            </a:solidFill>
          </p:spPr>
          <p:txBody>
            <a:bodyPr wrap="square" lIns="0" tIns="0" rIns="0" bIns="0" rtlCol="0"/>
            <a:lstStyle/>
            <a:p>
              <a:endParaRPr/>
            </a:p>
          </p:txBody>
        </p:sp>
        <p:pic>
          <p:nvPicPr>
            <p:cNvPr id="51" name="object 51"/>
            <p:cNvPicPr/>
            <p:nvPr/>
          </p:nvPicPr>
          <p:blipFill>
            <a:blip r:embed="rId20" cstate="screen">
              <a:extLst>
                <a:ext uri="{28A0092B-C50C-407E-A947-70E740481C1C}">
                  <a14:useLocalDpi xmlns:a14="http://schemas.microsoft.com/office/drawing/2010/main"/>
                </a:ext>
              </a:extLst>
            </a:blip>
            <a:stretch>
              <a:fillRect/>
            </a:stretch>
          </p:blipFill>
          <p:spPr>
            <a:xfrm>
              <a:off x="6615889" y="1597131"/>
              <a:ext cx="8344206" cy="7804125"/>
            </a:xfrm>
            <a:prstGeom prst="rect">
              <a:avLst/>
            </a:prstGeom>
          </p:spPr>
        </p:pic>
        <p:sp>
          <p:nvSpPr>
            <p:cNvPr id="52" name="object 52"/>
            <p:cNvSpPr/>
            <p:nvPr/>
          </p:nvSpPr>
          <p:spPr>
            <a:xfrm>
              <a:off x="15108539" y="4440733"/>
              <a:ext cx="25400" cy="27940"/>
            </a:xfrm>
            <a:custGeom>
              <a:avLst/>
              <a:gdLst/>
              <a:ahLst/>
              <a:cxnLst/>
              <a:rect l="l" t="t" r="r" b="b"/>
              <a:pathLst>
                <a:path w="25400" h="27939">
                  <a:moveTo>
                    <a:pt x="15936" y="0"/>
                  </a:moveTo>
                  <a:lnTo>
                    <a:pt x="0" y="9591"/>
                  </a:lnTo>
                  <a:lnTo>
                    <a:pt x="5863" y="18449"/>
                  </a:lnTo>
                  <a:lnTo>
                    <a:pt x="10952" y="26742"/>
                  </a:lnTo>
                  <a:lnTo>
                    <a:pt x="17360" y="27685"/>
                  </a:lnTo>
                  <a:lnTo>
                    <a:pt x="23391" y="23350"/>
                  </a:lnTo>
                  <a:lnTo>
                    <a:pt x="25140" y="17067"/>
                  </a:lnTo>
                  <a:lnTo>
                    <a:pt x="22826" y="12041"/>
                  </a:lnTo>
                  <a:lnTo>
                    <a:pt x="15936" y="0"/>
                  </a:lnTo>
                  <a:close/>
                </a:path>
              </a:pathLst>
            </a:custGeom>
            <a:solidFill>
              <a:srgbClr val="F7F7F8">
                <a:alpha val="61000"/>
              </a:srgbClr>
            </a:solidFill>
          </p:spPr>
          <p:txBody>
            <a:bodyPr wrap="square" lIns="0" tIns="0" rIns="0" bIns="0" rtlCol="0"/>
            <a:lstStyle/>
            <a:p>
              <a:endParaRPr/>
            </a:p>
          </p:txBody>
        </p:sp>
        <p:pic>
          <p:nvPicPr>
            <p:cNvPr id="53" name="object 53"/>
            <p:cNvPicPr/>
            <p:nvPr/>
          </p:nvPicPr>
          <p:blipFill>
            <a:blip r:embed="rId21" cstate="screen">
              <a:extLst>
                <a:ext uri="{28A0092B-C50C-407E-A947-70E740481C1C}">
                  <a14:useLocalDpi xmlns:a14="http://schemas.microsoft.com/office/drawing/2010/main"/>
                </a:ext>
              </a:extLst>
            </a:blip>
            <a:stretch>
              <a:fillRect/>
            </a:stretch>
          </p:blipFill>
          <p:spPr>
            <a:xfrm>
              <a:off x="8158338" y="3919404"/>
              <a:ext cx="1086986" cy="791536"/>
            </a:xfrm>
            <a:prstGeom prst="rect">
              <a:avLst/>
            </a:prstGeom>
          </p:spPr>
        </p:pic>
        <p:pic>
          <p:nvPicPr>
            <p:cNvPr id="54" name="object 54"/>
            <p:cNvPicPr/>
            <p:nvPr/>
          </p:nvPicPr>
          <p:blipFill>
            <a:blip r:embed="rId22" cstate="screen">
              <a:extLst>
                <a:ext uri="{28A0092B-C50C-407E-A947-70E740481C1C}">
                  <a14:useLocalDpi xmlns:a14="http://schemas.microsoft.com/office/drawing/2010/main"/>
                </a:ext>
              </a:extLst>
            </a:blip>
            <a:stretch>
              <a:fillRect/>
            </a:stretch>
          </p:blipFill>
          <p:spPr>
            <a:xfrm>
              <a:off x="8367806" y="3157720"/>
              <a:ext cx="544520" cy="264714"/>
            </a:xfrm>
            <a:prstGeom prst="rect">
              <a:avLst/>
            </a:prstGeom>
          </p:spPr>
        </p:pic>
        <p:pic>
          <p:nvPicPr>
            <p:cNvPr id="55" name="object 55"/>
            <p:cNvPicPr/>
            <p:nvPr/>
          </p:nvPicPr>
          <p:blipFill>
            <a:blip r:embed="rId23" cstate="screen">
              <a:extLst>
                <a:ext uri="{28A0092B-C50C-407E-A947-70E740481C1C}">
                  <a14:useLocalDpi xmlns:a14="http://schemas.microsoft.com/office/drawing/2010/main"/>
                </a:ext>
              </a:extLst>
            </a:blip>
            <a:stretch>
              <a:fillRect/>
            </a:stretch>
          </p:blipFill>
          <p:spPr>
            <a:xfrm>
              <a:off x="9122150" y="2637598"/>
              <a:ext cx="997525" cy="768982"/>
            </a:xfrm>
            <a:prstGeom prst="rect">
              <a:avLst/>
            </a:prstGeom>
          </p:spPr>
        </p:pic>
        <p:pic>
          <p:nvPicPr>
            <p:cNvPr id="56" name="object 56"/>
            <p:cNvPicPr/>
            <p:nvPr/>
          </p:nvPicPr>
          <p:blipFill>
            <a:blip r:embed="rId24" cstate="screen">
              <a:extLst>
                <a:ext uri="{28A0092B-C50C-407E-A947-70E740481C1C}">
                  <a14:useLocalDpi xmlns:a14="http://schemas.microsoft.com/office/drawing/2010/main"/>
                </a:ext>
              </a:extLst>
            </a:blip>
            <a:stretch>
              <a:fillRect/>
            </a:stretch>
          </p:blipFill>
          <p:spPr>
            <a:xfrm>
              <a:off x="10134483" y="2417677"/>
              <a:ext cx="1545939" cy="1113358"/>
            </a:xfrm>
            <a:prstGeom prst="rect">
              <a:avLst/>
            </a:prstGeom>
          </p:spPr>
        </p:pic>
        <p:pic>
          <p:nvPicPr>
            <p:cNvPr id="57" name="object 57"/>
            <p:cNvPicPr/>
            <p:nvPr/>
          </p:nvPicPr>
          <p:blipFill>
            <a:blip r:embed="rId25" cstate="screen">
              <a:extLst>
                <a:ext uri="{28A0092B-C50C-407E-A947-70E740481C1C}">
                  <a14:useLocalDpi xmlns:a14="http://schemas.microsoft.com/office/drawing/2010/main"/>
                </a:ext>
              </a:extLst>
            </a:blip>
            <a:stretch>
              <a:fillRect/>
            </a:stretch>
          </p:blipFill>
          <p:spPr>
            <a:xfrm>
              <a:off x="7353097" y="2458221"/>
              <a:ext cx="1559228" cy="1164962"/>
            </a:xfrm>
            <a:prstGeom prst="rect">
              <a:avLst/>
            </a:prstGeom>
          </p:spPr>
        </p:pic>
        <p:pic>
          <p:nvPicPr>
            <p:cNvPr id="58" name="object 58"/>
            <p:cNvPicPr/>
            <p:nvPr/>
          </p:nvPicPr>
          <p:blipFill>
            <a:blip r:embed="rId26" cstate="screen">
              <a:extLst>
                <a:ext uri="{28A0092B-C50C-407E-A947-70E740481C1C}">
                  <a14:useLocalDpi xmlns:a14="http://schemas.microsoft.com/office/drawing/2010/main"/>
                </a:ext>
              </a:extLst>
            </a:blip>
            <a:stretch>
              <a:fillRect/>
            </a:stretch>
          </p:blipFill>
          <p:spPr>
            <a:xfrm>
              <a:off x="13378332" y="2658014"/>
              <a:ext cx="1090880" cy="1169669"/>
            </a:xfrm>
            <a:prstGeom prst="rect">
              <a:avLst/>
            </a:prstGeom>
          </p:spPr>
        </p:pic>
        <p:pic>
          <p:nvPicPr>
            <p:cNvPr id="59" name="object 59"/>
            <p:cNvPicPr/>
            <p:nvPr/>
          </p:nvPicPr>
          <p:blipFill>
            <a:blip r:embed="rId27" cstate="screen">
              <a:extLst>
                <a:ext uri="{28A0092B-C50C-407E-A947-70E740481C1C}">
                  <a14:useLocalDpi xmlns:a14="http://schemas.microsoft.com/office/drawing/2010/main"/>
                </a:ext>
              </a:extLst>
            </a:blip>
            <a:stretch>
              <a:fillRect/>
            </a:stretch>
          </p:blipFill>
          <p:spPr>
            <a:xfrm>
              <a:off x="10094095" y="2573158"/>
              <a:ext cx="507338" cy="390920"/>
            </a:xfrm>
            <a:prstGeom prst="rect">
              <a:avLst/>
            </a:prstGeom>
          </p:spPr>
        </p:pic>
        <p:pic>
          <p:nvPicPr>
            <p:cNvPr id="60" name="object 60"/>
            <p:cNvPicPr/>
            <p:nvPr/>
          </p:nvPicPr>
          <p:blipFill>
            <a:blip r:embed="rId28" cstate="screen">
              <a:extLst>
                <a:ext uri="{28A0092B-C50C-407E-A947-70E740481C1C}">
                  <a14:useLocalDpi xmlns:a14="http://schemas.microsoft.com/office/drawing/2010/main"/>
                </a:ext>
              </a:extLst>
            </a:blip>
            <a:stretch>
              <a:fillRect/>
            </a:stretch>
          </p:blipFill>
          <p:spPr>
            <a:xfrm>
              <a:off x="9925053" y="2662568"/>
              <a:ext cx="190046" cy="143807"/>
            </a:xfrm>
            <a:prstGeom prst="rect">
              <a:avLst/>
            </a:prstGeom>
          </p:spPr>
        </p:pic>
        <p:sp>
          <p:nvSpPr>
            <p:cNvPr id="61" name="object 61"/>
            <p:cNvSpPr/>
            <p:nvPr/>
          </p:nvSpPr>
          <p:spPr>
            <a:xfrm>
              <a:off x="10536728" y="805903"/>
              <a:ext cx="4274185" cy="5173980"/>
            </a:xfrm>
            <a:custGeom>
              <a:avLst/>
              <a:gdLst/>
              <a:ahLst/>
              <a:cxnLst/>
              <a:rect l="l" t="t" r="r" b="b"/>
              <a:pathLst>
                <a:path w="4274184" h="5173980">
                  <a:moveTo>
                    <a:pt x="0" y="0"/>
                  </a:moveTo>
                  <a:lnTo>
                    <a:pt x="23574" y="30669"/>
                  </a:lnTo>
                  <a:lnTo>
                    <a:pt x="47737" y="62078"/>
                  </a:lnTo>
                  <a:lnTo>
                    <a:pt x="72482" y="94216"/>
                  </a:lnTo>
                  <a:lnTo>
                    <a:pt x="97804" y="127074"/>
                  </a:lnTo>
                  <a:lnTo>
                    <a:pt x="123695" y="160643"/>
                  </a:lnTo>
                  <a:lnTo>
                    <a:pt x="150152" y="194913"/>
                  </a:lnTo>
                  <a:lnTo>
                    <a:pt x="177168" y="229874"/>
                  </a:lnTo>
                  <a:lnTo>
                    <a:pt x="204737" y="265519"/>
                  </a:lnTo>
                  <a:lnTo>
                    <a:pt x="232853" y="301836"/>
                  </a:lnTo>
                  <a:lnTo>
                    <a:pt x="261511" y="338818"/>
                  </a:lnTo>
                  <a:lnTo>
                    <a:pt x="290704" y="376453"/>
                  </a:lnTo>
                  <a:lnTo>
                    <a:pt x="320428" y="414734"/>
                  </a:lnTo>
                  <a:lnTo>
                    <a:pt x="350676" y="453651"/>
                  </a:lnTo>
                  <a:lnTo>
                    <a:pt x="381442" y="493194"/>
                  </a:lnTo>
                  <a:lnTo>
                    <a:pt x="412721" y="533354"/>
                  </a:lnTo>
                  <a:lnTo>
                    <a:pt x="444507" y="574122"/>
                  </a:lnTo>
                  <a:lnTo>
                    <a:pt x="476794" y="615488"/>
                  </a:lnTo>
                  <a:lnTo>
                    <a:pt x="509576" y="657443"/>
                  </a:lnTo>
                  <a:lnTo>
                    <a:pt x="542848" y="699977"/>
                  </a:lnTo>
                  <a:lnTo>
                    <a:pt x="576603" y="743082"/>
                  </a:lnTo>
                  <a:lnTo>
                    <a:pt x="610837" y="786748"/>
                  </a:lnTo>
                  <a:lnTo>
                    <a:pt x="645542" y="830965"/>
                  </a:lnTo>
                  <a:lnTo>
                    <a:pt x="680714" y="875725"/>
                  </a:lnTo>
                  <a:lnTo>
                    <a:pt x="716347" y="921017"/>
                  </a:lnTo>
                  <a:lnTo>
                    <a:pt x="752434" y="966833"/>
                  </a:lnTo>
                  <a:lnTo>
                    <a:pt x="788970" y="1013163"/>
                  </a:lnTo>
                  <a:lnTo>
                    <a:pt x="825949" y="1059997"/>
                  </a:lnTo>
                  <a:lnTo>
                    <a:pt x="863366" y="1107327"/>
                  </a:lnTo>
                  <a:lnTo>
                    <a:pt x="902904" y="1157309"/>
                  </a:lnTo>
                  <a:lnTo>
                    <a:pt x="941960" y="1206678"/>
                  </a:lnTo>
                  <a:lnTo>
                    <a:pt x="980543" y="1255447"/>
                  </a:lnTo>
                  <a:lnTo>
                    <a:pt x="1018668" y="1303630"/>
                  </a:lnTo>
                  <a:lnTo>
                    <a:pt x="1056345" y="1351238"/>
                  </a:lnTo>
                  <a:lnTo>
                    <a:pt x="1093586" y="1398284"/>
                  </a:lnTo>
                  <a:lnTo>
                    <a:pt x="1130402" y="1444783"/>
                  </a:lnTo>
                  <a:lnTo>
                    <a:pt x="1166807" y="1490745"/>
                  </a:lnTo>
                  <a:lnTo>
                    <a:pt x="1202811" y="1536185"/>
                  </a:lnTo>
                  <a:lnTo>
                    <a:pt x="1238427" y="1581115"/>
                  </a:lnTo>
                  <a:lnTo>
                    <a:pt x="1273666" y="1625548"/>
                  </a:lnTo>
                  <a:lnTo>
                    <a:pt x="1308540" y="1669497"/>
                  </a:lnTo>
                  <a:lnTo>
                    <a:pt x="1343061" y="1712975"/>
                  </a:lnTo>
                  <a:lnTo>
                    <a:pt x="1377240" y="1755994"/>
                  </a:lnTo>
                  <a:lnTo>
                    <a:pt x="1411090" y="1798568"/>
                  </a:lnTo>
                  <a:lnTo>
                    <a:pt x="1444622" y="1840709"/>
                  </a:lnTo>
                  <a:lnTo>
                    <a:pt x="1477849" y="1882430"/>
                  </a:lnTo>
                  <a:lnTo>
                    <a:pt x="1510781" y="1923745"/>
                  </a:lnTo>
                  <a:lnTo>
                    <a:pt x="1543431" y="1964665"/>
                  </a:lnTo>
                  <a:lnTo>
                    <a:pt x="1575811" y="2005204"/>
                  </a:lnTo>
                  <a:lnTo>
                    <a:pt x="1607932" y="2045375"/>
                  </a:lnTo>
                  <a:lnTo>
                    <a:pt x="1639806" y="2085191"/>
                  </a:lnTo>
                  <a:lnTo>
                    <a:pt x="1671445" y="2124663"/>
                  </a:lnTo>
                  <a:lnTo>
                    <a:pt x="1702861" y="2163807"/>
                  </a:lnTo>
                  <a:lnTo>
                    <a:pt x="1734066" y="2202633"/>
                  </a:lnTo>
                  <a:lnTo>
                    <a:pt x="1765071" y="2241155"/>
                  </a:lnTo>
                  <a:lnTo>
                    <a:pt x="1795888" y="2279386"/>
                  </a:lnTo>
                  <a:lnTo>
                    <a:pt x="1826530" y="2317339"/>
                  </a:lnTo>
                  <a:lnTo>
                    <a:pt x="1857008" y="2355026"/>
                  </a:lnTo>
                  <a:lnTo>
                    <a:pt x="1887333" y="2392461"/>
                  </a:lnTo>
                  <a:lnTo>
                    <a:pt x="1917518" y="2429657"/>
                  </a:lnTo>
                  <a:lnTo>
                    <a:pt x="1947574" y="2466625"/>
                  </a:lnTo>
                  <a:lnTo>
                    <a:pt x="1977513" y="2503380"/>
                  </a:lnTo>
                  <a:lnTo>
                    <a:pt x="2007348" y="2539933"/>
                  </a:lnTo>
                  <a:lnTo>
                    <a:pt x="2037089" y="2576299"/>
                  </a:lnTo>
                  <a:lnTo>
                    <a:pt x="2066749" y="2612489"/>
                  </a:lnTo>
                  <a:lnTo>
                    <a:pt x="2096339" y="2648516"/>
                  </a:lnTo>
                  <a:lnTo>
                    <a:pt x="2125871" y="2684394"/>
                  </a:lnTo>
                  <a:lnTo>
                    <a:pt x="2155358" y="2720135"/>
                  </a:lnTo>
                  <a:lnTo>
                    <a:pt x="2184810" y="2755753"/>
                  </a:lnTo>
                  <a:lnTo>
                    <a:pt x="2214241" y="2791259"/>
                  </a:lnTo>
                  <a:lnTo>
                    <a:pt x="2243660" y="2826667"/>
                  </a:lnTo>
                  <a:lnTo>
                    <a:pt x="2273082" y="2861990"/>
                  </a:lnTo>
                  <a:lnTo>
                    <a:pt x="2302516" y="2897241"/>
                  </a:lnTo>
                  <a:lnTo>
                    <a:pt x="2331975" y="2932432"/>
                  </a:lnTo>
                  <a:lnTo>
                    <a:pt x="2361471" y="2967577"/>
                  </a:lnTo>
                  <a:lnTo>
                    <a:pt x="2391016" y="3002687"/>
                  </a:lnTo>
                  <a:lnTo>
                    <a:pt x="2420621" y="3037777"/>
                  </a:lnTo>
                  <a:lnTo>
                    <a:pt x="2450298" y="3072859"/>
                  </a:lnTo>
                  <a:lnTo>
                    <a:pt x="2480060" y="3107945"/>
                  </a:lnTo>
                  <a:lnTo>
                    <a:pt x="2509917" y="3143049"/>
                  </a:lnTo>
                  <a:lnTo>
                    <a:pt x="2539882" y="3178184"/>
                  </a:lnTo>
                  <a:lnTo>
                    <a:pt x="2569967" y="3213362"/>
                  </a:lnTo>
                  <a:lnTo>
                    <a:pt x="2600183" y="3248597"/>
                  </a:lnTo>
                  <a:lnTo>
                    <a:pt x="2630542" y="3283900"/>
                  </a:lnTo>
                  <a:lnTo>
                    <a:pt x="2661056" y="3319286"/>
                  </a:lnTo>
                  <a:lnTo>
                    <a:pt x="2691736" y="3354766"/>
                  </a:lnTo>
                  <a:lnTo>
                    <a:pt x="2722596" y="3390354"/>
                  </a:lnTo>
                  <a:lnTo>
                    <a:pt x="2753646" y="3426063"/>
                  </a:lnTo>
                  <a:lnTo>
                    <a:pt x="2784898" y="3461906"/>
                  </a:lnTo>
                  <a:lnTo>
                    <a:pt x="2816364" y="3497894"/>
                  </a:lnTo>
                  <a:lnTo>
                    <a:pt x="2848056" y="3534042"/>
                  </a:lnTo>
                  <a:lnTo>
                    <a:pt x="2879985" y="3570362"/>
                  </a:lnTo>
                  <a:lnTo>
                    <a:pt x="2915130" y="3610234"/>
                  </a:lnTo>
                  <a:lnTo>
                    <a:pt x="2954194" y="3654484"/>
                  </a:lnTo>
                  <a:lnTo>
                    <a:pt x="2997139" y="3703101"/>
                  </a:lnTo>
                  <a:lnTo>
                    <a:pt x="3020056" y="3729043"/>
                  </a:lnTo>
                  <a:lnTo>
                    <a:pt x="3068752" y="3784187"/>
                  </a:lnTo>
                  <a:lnTo>
                    <a:pt x="3094523" y="3813385"/>
                  </a:lnTo>
                  <a:lnTo>
                    <a:pt x="3121235" y="3843666"/>
                  </a:lnTo>
                  <a:lnTo>
                    <a:pt x="3148884" y="3875028"/>
                  </a:lnTo>
                  <a:lnTo>
                    <a:pt x="3177465" y="3907469"/>
                  </a:lnTo>
                  <a:lnTo>
                    <a:pt x="3206973" y="3940988"/>
                  </a:lnTo>
                  <a:lnTo>
                    <a:pt x="3237404" y="3975583"/>
                  </a:lnTo>
                  <a:lnTo>
                    <a:pt x="3268753" y="4011253"/>
                  </a:lnTo>
                  <a:lnTo>
                    <a:pt x="3301015" y="4047996"/>
                  </a:lnTo>
                  <a:lnTo>
                    <a:pt x="3334185" y="4085811"/>
                  </a:lnTo>
                  <a:lnTo>
                    <a:pt x="3368259" y="4124695"/>
                  </a:lnTo>
                  <a:lnTo>
                    <a:pt x="3403231" y="4164649"/>
                  </a:lnTo>
                  <a:lnTo>
                    <a:pt x="3439097" y="4205669"/>
                  </a:lnTo>
                  <a:lnTo>
                    <a:pt x="3475853" y="4247755"/>
                  </a:lnTo>
                  <a:lnTo>
                    <a:pt x="3513492" y="4290905"/>
                  </a:lnTo>
                  <a:lnTo>
                    <a:pt x="3552012" y="4335117"/>
                  </a:lnTo>
                  <a:lnTo>
                    <a:pt x="3591406" y="4380390"/>
                  </a:lnTo>
                  <a:lnTo>
                    <a:pt x="3631670" y="4426723"/>
                  </a:lnTo>
                  <a:lnTo>
                    <a:pt x="3672799" y="4474113"/>
                  </a:lnTo>
                  <a:lnTo>
                    <a:pt x="3714789" y="4522560"/>
                  </a:lnTo>
                  <a:lnTo>
                    <a:pt x="3757634" y="4572061"/>
                  </a:lnTo>
                  <a:lnTo>
                    <a:pt x="3801330" y="4622615"/>
                  </a:lnTo>
                  <a:lnTo>
                    <a:pt x="3845873" y="4674222"/>
                  </a:lnTo>
                  <a:lnTo>
                    <a:pt x="3891257" y="4726878"/>
                  </a:lnTo>
                  <a:lnTo>
                    <a:pt x="3937477" y="4780583"/>
                  </a:lnTo>
                  <a:lnTo>
                    <a:pt x="3984529" y="4835335"/>
                  </a:lnTo>
                  <a:lnTo>
                    <a:pt x="4032408" y="4891132"/>
                  </a:lnTo>
                  <a:lnTo>
                    <a:pt x="4081109" y="4947974"/>
                  </a:lnTo>
                  <a:lnTo>
                    <a:pt x="4130628" y="5005858"/>
                  </a:lnTo>
                  <a:lnTo>
                    <a:pt x="4168846" y="5050592"/>
                  </a:lnTo>
                  <a:lnTo>
                    <a:pt x="4205489" y="5093532"/>
                  </a:lnTo>
                  <a:lnTo>
                    <a:pt x="4240468" y="5134565"/>
                  </a:lnTo>
                  <a:lnTo>
                    <a:pt x="4273691" y="5173580"/>
                  </a:lnTo>
                </a:path>
              </a:pathLst>
            </a:custGeom>
            <a:ln w="87955">
              <a:solidFill>
                <a:srgbClr val="135B13"/>
              </a:solidFill>
            </a:ln>
          </p:spPr>
          <p:txBody>
            <a:bodyPr wrap="square" lIns="0" tIns="0" rIns="0" bIns="0" rtlCol="0"/>
            <a:lstStyle/>
            <a:p>
              <a:endParaRPr/>
            </a:p>
          </p:txBody>
        </p:sp>
        <p:sp>
          <p:nvSpPr>
            <p:cNvPr id="62" name="object 62"/>
            <p:cNvSpPr/>
            <p:nvPr/>
          </p:nvSpPr>
          <p:spPr>
            <a:xfrm>
              <a:off x="10347376" y="622369"/>
              <a:ext cx="4643120" cy="5534025"/>
            </a:xfrm>
            <a:custGeom>
              <a:avLst/>
              <a:gdLst/>
              <a:ahLst/>
              <a:cxnLst/>
              <a:rect l="l" t="t" r="r" b="b"/>
              <a:pathLst>
                <a:path w="4643119" h="5534025">
                  <a:moveTo>
                    <a:pt x="423278" y="48590"/>
                  </a:moveTo>
                  <a:lnTo>
                    <a:pt x="48679" y="0"/>
                  </a:lnTo>
                  <a:lnTo>
                    <a:pt x="0" y="374586"/>
                  </a:lnTo>
                  <a:lnTo>
                    <a:pt x="423278" y="48590"/>
                  </a:lnTo>
                  <a:close/>
                </a:path>
                <a:path w="4643119" h="5534025">
                  <a:moveTo>
                    <a:pt x="4643069" y="5156886"/>
                  </a:moveTo>
                  <a:lnTo>
                    <a:pt x="4236199" y="5503126"/>
                  </a:lnTo>
                  <a:lnTo>
                    <a:pt x="4612703" y="5533402"/>
                  </a:lnTo>
                  <a:lnTo>
                    <a:pt x="4643069" y="5156886"/>
                  </a:lnTo>
                  <a:close/>
                </a:path>
              </a:pathLst>
            </a:custGeom>
            <a:solidFill>
              <a:srgbClr val="135B13"/>
            </a:solidFill>
          </p:spPr>
          <p:txBody>
            <a:bodyPr wrap="square" lIns="0" tIns="0" rIns="0" bIns="0" rtlCol="0"/>
            <a:lstStyle/>
            <a:p>
              <a:endParaRPr/>
            </a:p>
          </p:txBody>
        </p:sp>
        <p:sp>
          <p:nvSpPr>
            <p:cNvPr id="63" name="object 63"/>
            <p:cNvSpPr/>
            <p:nvPr/>
          </p:nvSpPr>
          <p:spPr>
            <a:xfrm>
              <a:off x="6474217" y="1971214"/>
              <a:ext cx="8126095" cy="5363845"/>
            </a:xfrm>
            <a:custGeom>
              <a:avLst/>
              <a:gdLst/>
              <a:ahLst/>
              <a:cxnLst/>
              <a:rect l="l" t="t" r="r" b="b"/>
              <a:pathLst>
                <a:path w="8126094" h="5363845">
                  <a:moveTo>
                    <a:pt x="0" y="0"/>
                  </a:moveTo>
                  <a:lnTo>
                    <a:pt x="66133" y="35084"/>
                  </a:lnTo>
                  <a:lnTo>
                    <a:pt x="100881" y="53234"/>
                  </a:lnTo>
                  <a:lnTo>
                    <a:pt x="136696" y="71774"/>
                  </a:lnTo>
                  <a:lnTo>
                    <a:pt x="173539" y="90691"/>
                  </a:lnTo>
                  <a:lnTo>
                    <a:pt x="211369" y="109972"/>
                  </a:lnTo>
                  <a:lnTo>
                    <a:pt x="250147" y="129605"/>
                  </a:lnTo>
                  <a:lnTo>
                    <a:pt x="289834" y="149577"/>
                  </a:lnTo>
                  <a:lnTo>
                    <a:pt x="330389" y="169876"/>
                  </a:lnTo>
                  <a:lnTo>
                    <a:pt x="371772" y="190490"/>
                  </a:lnTo>
                  <a:lnTo>
                    <a:pt x="413944" y="211407"/>
                  </a:lnTo>
                  <a:lnTo>
                    <a:pt x="456865" y="232613"/>
                  </a:lnTo>
                  <a:lnTo>
                    <a:pt x="500495" y="254096"/>
                  </a:lnTo>
                  <a:lnTo>
                    <a:pt x="544794" y="275845"/>
                  </a:lnTo>
                  <a:lnTo>
                    <a:pt x="589723" y="297846"/>
                  </a:lnTo>
                  <a:lnTo>
                    <a:pt x="635241" y="320087"/>
                  </a:lnTo>
                  <a:lnTo>
                    <a:pt x="681309" y="342556"/>
                  </a:lnTo>
                  <a:lnTo>
                    <a:pt x="727887" y="365240"/>
                  </a:lnTo>
                  <a:lnTo>
                    <a:pt x="774936" y="388127"/>
                  </a:lnTo>
                  <a:lnTo>
                    <a:pt x="822414" y="411204"/>
                  </a:lnTo>
                  <a:lnTo>
                    <a:pt x="870284" y="434460"/>
                  </a:lnTo>
                  <a:lnTo>
                    <a:pt x="918503" y="457881"/>
                  </a:lnTo>
                  <a:lnTo>
                    <a:pt x="967034" y="481455"/>
                  </a:lnTo>
                  <a:lnTo>
                    <a:pt x="1015836" y="505170"/>
                  </a:lnTo>
                  <a:lnTo>
                    <a:pt x="1064869" y="529014"/>
                  </a:lnTo>
                  <a:lnTo>
                    <a:pt x="1114094" y="552973"/>
                  </a:lnTo>
                  <a:lnTo>
                    <a:pt x="1163470" y="577036"/>
                  </a:lnTo>
                  <a:lnTo>
                    <a:pt x="1212959" y="601190"/>
                  </a:lnTo>
                  <a:lnTo>
                    <a:pt x="1262519" y="625422"/>
                  </a:lnTo>
                  <a:lnTo>
                    <a:pt x="1312111" y="649721"/>
                  </a:lnTo>
                  <a:lnTo>
                    <a:pt x="1361696" y="674074"/>
                  </a:lnTo>
                  <a:lnTo>
                    <a:pt x="1411233" y="698468"/>
                  </a:lnTo>
                  <a:lnTo>
                    <a:pt x="1460683" y="722891"/>
                  </a:lnTo>
                  <a:lnTo>
                    <a:pt x="1510006" y="747330"/>
                  </a:lnTo>
                  <a:lnTo>
                    <a:pt x="1559162" y="771774"/>
                  </a:lnTo>
                  <a:lnTo>
                    <a:pt x="1608112" y="796209"/>
                  </a:lnTo>
                  <a:lnTo>
                    <a:pt x="1656815" y="820624"/>
                  </a:lnTo>
                  <a:lnTo>
                    <a:pt x="1705231" y="845005"/>
                  </a:lnTo>
                  <a:lnTo>
                    <a:pt x="1753322" y="869341"/>
                  </a:lnTo>
                  <a:lnTo>
                    <a:pt x="1801046" y="893619"/>
                  </a:lnTo>
                  <a:lnTo>
                    <a:pt x="1848365" y="917827"/>
                  </a:lnTo>
                  <a:lnTo>
                    <a:pt x="1895238" y="941952"/>
                  </a:lnTo>
                  <a:lnTo>
                    <a:pt x="1941626" y="965981"/>
                  </a:lnTo>
                  <a:lnTo>
                    <a:pt x="1987488" y="989903"/>
                  </a:lnTo>
                  <a:lnTo>
                    <a:pt x="2032786" y="1013705"/>
                  </a:lnTo>
                  <a:lnTo>
                    <a:pt x="2077479" y="1037375"/>
                  </a:lnTo>
                  <a:lnTo>
                    <a:pt x="2121527" y="1060899"/>
                  </a:lnTo>
                  <a:lnTo>
                    <a:pt x="2193589" y="1099588"/>
                  </a:lnTo>
                  <a:lnTo>
                    <a:pt x="2263219" y="1137038"/>
                  </a:lnTo>
                  <a:lnTo>
                    <a:pt x="2330483" y="1173282"/>
                  </a:lnTo>
                  <a:lnTo>
                    <a:pt x="2395446" y="1208353"/>
                  </a:lnTo>
                  <a:lnTo>
                    <a:pt x="2458176" y="1242284"/>
                  </a:lnTo>
                  <a:lnTo>
                    <a:pt x="2518737" y="1275108"/>
                  </a:lnTo>
                  <a:lnTo>
                    <a:pt x="2577197" y="1306859"/>
                  </a:lnTo>
                  <a:lnTo>
                    <a:pt x="2633622" y="1337571"/>
                  </a:lnTo>
                  <a:lnTo>
                    <a:pt x="2688077" y="1367275"/>
                  </a:lnTo>
                  <a:lnTo>
                    <a:pt x="2740630" y="1396006"/>
                  </a:lnTo>
                  <a:lnTo>
                    <a:pt x="2791345" y="1423797"/>
                  </a:lnTo>
                  <a:lnTo>
                    <a:pt x="2840290" y="1450681"/>
                  </a:lnTo>
                  <a:lnTo>
                    <a:pt x="2887530" y="1476690"/>
                  </a:lnTo>
                  <a:lnTo>
                    <a:pt x="2933132" y="1501860"/>
                  </a:lnTo>
                  <a:lnTo>
                    <a:pt x="2977163" y="1526222"/>
                  </a:lnTo>
                  <a:lnTo>
                    <a:pt x="3019687" y="1549810"/>
                  </a:lnTo>
                  <a:lnTo>
                    <a:pt x="3060771" y="1572657"/>
                  </a:lnTo>
                  <a:lnTo>
                    <a:pt x="3100482" y="1594796"/>
                  </a:lnTo>
                  <a:lnTo>
                    <a:pt x="3138886" y="1616261"/>
                  </a:lnTo>
                  <a:lnTo>
                    <a:pt x="3176049" y="1637085"/>
                  </a:lnTo>
                  <a:lnTo>
                    <a:pt x="3212037" y="1657301"/>
                  </a:lnTo>
                  <a:lnTo>
                    <a:pt x="3246916" y="1676943"/>
                  </a:lnTo>
                  <a:lnTo>
                    <a:pt x="3280752" y="1696043"/>
                  </a:lnTo>
                  <a:lnTo>
                    <a:pt x="3345562" y="1732752"/>
                  </a:lnTo>
                  <a:lnTo>
                    <a:pt x="3406997" y="1767694"/>
                  </a:lnTo>
                  <a:lnTo>
                    <a:pt x="3465586" y="1801135"/>
                  </a:lnTo>
                  <a:lnTo>
                    <a:pt x="3521857" y="1833341"/>
                  </a:lnTo>
                  <a:lnTo>
                    <a:pt x="3576342" y="1864579"/>
                  </a:lnTo>
                  <a:lnTo>
                    <a:pt x="3603080" y="1879917"/>
                  </a:lnTo>
                  <a:lnTo>
                    <a:pt x="3629569" y="1895113"/>
                  </a:lnTo>
                  <a:lnTo>
                    <a:pt x="3682069" y="1925210"/>
                  </a:lnTo>
                  <a:lnTo>
                    <a:pt x="3734370" y="1955136"/>
                  </a:lnTo>
                  <a:lnTo>
                    <a:pt x="3787002" y="1985157"/>
                  </a:lnTo>
                  <a:lnTo>
                    <a:pt x="3840494" y="2015538"/>
                  </a:lnTo>
                  <a:lnTo>
                    <a:pt x="3895377" y="2046546"/>
                  </a:lnTo>
                  <a:lnTo>
                    <a:pt x="3952180" y="2078446"/>
                  </a:lnTo>
                  <a:lnTo>
                    <a:pt x="4011432" y="2111504"/>
                  </a:lnTo>
                  <a:lnTo>
                    <a:pt x="4073663" y="2145987"/>
                  </a:lnTo>
                  <a:lnTo>
                    <a:pt x="4139402" y="2182159"/>
                  </a:lnTo>
                  <a:lnTo>
                    <a:pt x="4173753" y="2200963"/>
                  </a:lnTo>
                  <a:lnTo>
                    <a:pt x="4209180" y="2220288"/>
                  </a:lnTo>
                  <a:lnTo>
                    <a:pt x="4245748" y="2240169"/>
                  </a:lnTo>
                  <a:lnTo>
                    <a:pt x="4283525" y="2260639"/>
                  </a:lnTo>
                  <a:lnTo>
                    <a:pt x="4322576" y="2281731"/>
                  </a:lnTo>
                  <a:lnTo>
                    <a:pt x="4362967" y="2303478"/>
                  </a:lnTo>
                  <a:lnTo>
                    <a:pt x="4404765" y="2325914"/>
                  </a:lnTo>
                  <a:lnTo>
                    <a:pt x="4448036" y="2349071"/>
                  </a:lnTo>
                  <a:lnTo>
                    <a:pt x="4492845" y="2372983"/>
                  </a:lnTo>
                  <a:lnTo>
                    <a:pt x="4539261" y="2397683"/>
                  </a:lnTo>
                  <a:lnTo>
                    <a:pt x="4587347" y="2423205"/>
                  </a:lnTo>
                  <a:lnTo>
                    <a:pt x="4637171" y="2449581"/>
                  </a:lnTo>
                  <a:lnTo>
                    <a:pt x="4688799" y="2476846"/>
                  </a:lnTo>
                  <a:lnTo>
                    <a:pt x="4708286" y="2487206"/>
                  </a:lnTo>
                  <a:lnTo>
                    <a:pt x="4751187" y="2510465"/>
                  </a:lnTo>
                  <a:lnTo>
                    <a:pt x="4799167" y="2536993"/>
                  </a:lnTo>
                  <a:lnTo>
                    <a:pt x="4852039" y="2566650"/>
                  </a:lnTo>
                  <a:lnTo>
                    <a:pt x="4909616" y="2599297"/>
                  </a:lnTo>
                  <a:lnTo>
                    <a:pt x="4971711" y="2634793"/>
                  </a:lnTo>
                  <a:lnTo>
                    <a:pt x="5038137" y="2673000"/>
                  </a:lnTo>
                  <a:lnTo>
                    <a:pt x="5072916" y="2693076"/>
                  </a:lnTo>
                  <a:lnTo>
                    <a:pt x="5108707" y="2713777"/>
                  </a:lnTo>
                  <a:lnTo>
                    <a:pt x="5145487" y="2735085"/>
                  </a:lnTo>
                  <a:lnTo>
                    <a:pt x="5183234" y="2756984"/>
                  </a:lnTo>
                  <a:lnTo>
                    <a:pt x="5221923" y="2779455"/>
                  </a:lnTo>
                  <a:lnTo>
                    <a:pt x="5261530" y="2802482"/>
                  </a:lnTo>
                  <a:lnTo>
                    <a:pt x="5302034" y="2826046"/>
                  </a:lnTo>
                  <a:lnTo>
                    <a:pt x="5343410" y="2850130"/>
                  </a:lnTo>
                  <a:lnTo>
                    <a:pt x="5385635" y="2874718"/>
                  </a:lnTo>
                  <a:lnTo>
                    <a:pt x="5428686" y="2899790"/>
                  </a:lnTo>
                  <a:lnTo>
                    <a:pt x="5472538" y="2925331"/>
                  </a:lnTo>
                  <a:lnTo>
                    <a:pt x="5517170" y="2951322"/>
                  </a:lnTo>
                  <a:lnTo>
                    <a:pt x="5562557" y="2977746"/>
                  </a:lnTo>
                  <a:lnTo>
                    <a:pt x="5608676" y="3004585"/>
                  </a:lnTo>
                  <a:lnTo>
                    <a:pt x="5655504" y="3031822"/>
                  </a:lnTo>
                  <a:lnTo>
                    <a:pt x="5703017" y="3059440"/>
                  </a:lnTo>
                  <a:lnTo>
                    <a:pt x="5751192" y="3087421"/>
                  </a:lnTo>
                  <a:lnTo>
                    <a:pt x="5800006" y="3115747"/>
                  </a:lnTo>
                  <a:lnTo>
                    <a:pt x="5849435" y="3144401"/>
                  </a:lnTo>
                  <a:lnTo>
                    <a:pt x="5899455" y="3173367"/>
                  </a:lnTo>
                  <a:lnTo>
                    <a:pt x="5950044" y="3202625"/>
                  </a:lnTo>
                  <a:lnTo>
                    <a:pt x="6001179" y="3232159"/>
                  </a:lnTo>
                  <a:lnTo>
                    <a:pt x="6052834" y="3261951"/>
                  </a:lnTo>
                  <a:lnTo>
                    <a:pt x="6104988" y="3291984"/>
                  </a:lnTo>
                  <a:lnTo>
                    <a:pt x="6157617" y="3322240"/>
                  </a:lnTo>
                  <a:lnTo>
                    <a:pt x="6210698" y="3352702"/>
                  </a:lnTo>
                  <a:lnTo>
                    <a:pt x="6264207" y="3383352"/>
                  </a:lnTo>
                  <a:lnTo>
                    <a:pt x="6318120" y="3414173"/>
                  </a:lnTo>
                  <a:lnTo>
                    <a:pt x="6372415" y="3445148"/>
                  </a:lnTo>
                  <a:lnTo>
                    <a:pt x="6427068" y="3476259"/>
                  </a:lnTo>
                  <a:lnTo>
                    <a:pt x="6482055" y="3507488"/>
                  </a:lnTo>
                  <a:lnTo>
                    <a:pt x="6537354" y="3538818"/>
                  </a:lnTo>
                  <a:lnTo>
                    <a:pt x="6592941" y="3570231"/>
                  </a:lnTo>
                  <a:lnTo>
                    <a:pt x="6648792" y="3601711"/>
                  </a:lnTo>
                  <a:lnTo>
                    <a:pt x="6704884" y="3633239"/>
                  </a:lnTo>
                  <a:lnTo>
                    <a:pt x="6761195" y="3664798"/>
                  </a:lnTo>
                  <a:lnTo>
                    <a:pt x="6817699" y="3696371"/>
                  </a:lnTo>
                  <a:lnTo>
                    <a:pt x="6874375" y="3727940"/>
                  </a:lnTo>
                  <a:lnTo>
                    <a:pt x="6931198" y="3759488"/>
                  </a:lnTo>
                  <a:lnTo>
                    <a:pt x="6988145" y="3790997"/>
                  </a:lnTo>
                  <a:lnTo>
                    <a:pt x="7045193" y="3822450"/>
                  </a:lnTo>
                  <a:lnTo>
                    <a:pt x="7102319" y="3853829"/>
                  </a:lnTo>
                  <a:lnTo>
                    <a:pt x="7159499" y="3885117"/>
                  </a:lnTo>
                  <a:lnTo>
                    <a:pt x="7175211" y="3895335"/>
                  </a:lnTo>
                  <a:lnTo>
                    <a:pt x="7211525" y="3927807"/>
                  </a:lnTo>
                  <a:lnTo>
                    <a:pt x="7253778" y="3975000"/>
                  </a:lnTo>
                  <a:lnTo>
                    <a:pt x="7301271" y="4035315"/>
                  </a:lnTo>
                  <a:lnTo>
                    <a:pt x="7326766" y="4069895"/>
                  </a:lnTo>
                  <a:lnTo>
                    <a:pt x="7353309" y="4107156"/>
                  </a:lnTo>
                  <a:lnTo>
                    <a:pt x="7380814" y="4146900"/>
                  </a:lnTo>
                  <a:lnTo>
                    <a:pt x="7409194" y="4188927"/>
                  </a:lnTo>
                  <a:lnTo>
                    <a:pt x="7438361" y="4233037"/>
                  </a:lnTo>
                  <a:lnTo>
                    <a:pt x="7468228" y="4279030"/>
                  </a:lnTo>
                  <a:lnTo>
                    <a:pt x="7498709" y="4326707"/>
                  </a:lnTo>
                  <a:lnTo>
                    <a:pt x="7529715" y="4375869"/>
                  </a:lnTo>
                  <a:lnTo>
                    <a:pt x="7561160" y="4426316"/>
                  </a:lnTo>
                  <a:lnTo>
                    <a:pt x="7592957" y="4477847"/>
                  </a:lnTo>
                  <a:lnTo>
                    <a:pt x="7625018" y="4530265"/>
                  </a:lnTo>
                  <a:lnTo>
                    <a:pt x="7657257" y="4583368"/>
                  </a:lnTo>
                  <a:lnTo>
                    <a:pt x="7689586" y="4636958"/>
                  </a:lnTo>
                  <a:lnTo>
                    <a:pt x="7721918" y="4690835"/>
                  </a:lnTo>
                  <a:lnTo>
                    <a:pt x="7754165" y="4744799"/>
                  </a:lnTo>
                  <a:lnTo>
                    <a:pt x="7786242" y="4798651"/>
                  </a:lnTo>
                  <a:lnTo>
                    <a:pt x="7818060" y="4852190"/>
                  </a:lnTo>
                  <a:lnTo>
                    <a:pt x="7849532" y="4905219"/>
                  </a:lnTo>
                  <a:lnTo>
                    <a:pt x="7880572" y="4957536"/>
                  </a:lnTo>
                  <a:lnTo>
                    <a:pt x="7911092" y="5008942"/>
                  </a:lnTo>
                  <a:lnTo>
                    <a:pt x="7941005" y="5059238"/>
                  </a:lnTo>
                  <a:lnTo>
                    <a:pt x="7970223" y="5108225"/>
                  </a:lnTo>
                  <a:lnTo>
                    <a:pt x="7998661" y="5155702"/>
                  </a:lnTo>
                  <a:lnTo>
                    <a:pt x="8026229" y="5201470"/>
                  </a:lnTo>
                  <a:lnTo>
                    <a:pt x="8052843" y="5245329"/>
                  </a:lnTo>
                  <a:lnTo>
                    <a:pt x="8078413" y="5287080"/>
                  </a:lnTo>
                  <a:lnTo>
                    <a:pt x="8102853" y="5326523"/>
                  </a:lnTo>
                  <a:lnTo>
                    <a:pt x="8126077" y="5363459"/>
                  </a:lnTo>
                </a:path>
              </a:pathLst>
            </a:custGeom>
            <a:ln w="87955">
              <a:solidFill>
                <a:srgbClr val="135B13"/>
              </a:solidFill>
            </a:ln>
          </p:spPr>
          <p:txBody>
            <a:bodyPr wrap="square" lIns="0" tIns="0" rIns="0" bIns="0" rtlCol="0"/>
            <a:lstStyle/>
            <a:p>
              <a:endParaRPr/>
            </a:p>
          </p:txBody>
        </p:sp>
        <p:sp>
          <p:nvSpPr>
            <p:cNvPr id="64" name="object 64"/>
            <p:cNvSpPr/>
            <p:nvPr/>
          </p:nvSpPr>
          <p:spPr>
            <a:xfrm>
              <a:off x="6273178" y="1755120"/>
              <a:ext cx="8523605" cy="5765800"/>
            </a:xfrm>
            <a:custGeom>
              <a:avLst/>
              <a:gdLst/>
              <a:ahLst/>
              <a:cxnLst/>
              <a:rect l="l" t="t" r="r" b="b"/>
              <a:pathLst>
                <a:path w="8523605" h="5765800">
                  <a:moveTo>
                    <a:pt x="363753" y="0"/>
                  </a:moveTo>
                  <a:lnTo>
                    <a:pt x="0" y="101828"/>
                  </a:lnTo>
                  <a:lnTo>
                    <a:pt x="101739" y="465594"/>
                  </a:lnTo>
                  <a:lnTo>
                    <a:pt x="363753" y="0"/>
                  </a:lnTo>
                  <a:close/>
                </a:path>
                <a:path w="8523605" h="5765800">
                  <a:moveTo>
                    <a:pt x="8523097" y="5392013"/>
                  </a:moveTo>
                  <a:lnTo>
                    <a:pt x="8091741" y="5707227"/>
                  </a:lnTo>
                  <a:lnTo>
                    <a:pt x="8464982" y="5765254"/>
                  </a:lnTo>
                  <a:lnTo>
                    <a:pt x="8523097" y="5392013"/>
                  </a:lnTo>
                  <a:close/>
                </a:path>
              </a:pathLst>
            </a:custGeom>
            <a:solidFill>
              <a:srgbClr val="135B13"/>
            </a:solidFill>
          </p:spPr>
          <p:txBody>
            <a:bodyPr wrap="square" lIns="0" tIns="0" rIns="0" bIns="0" rtlCol="0"/>
            <a:lstStyle/>
            <a:p>
              <a:endParaRPr/>
            </a:p>
          </p:txBody>
        </p:sp>
        <p:sp>
          <p:nvSpPr>
            <p:cNvPr id="65" name="object 65"/>
            <p:cNvSpPr/>
            <p:nvPr/>
          </p:nvSpPr>
          <p:spPr>
            <a:xfrm>
              <a:off x="4763740" y="2276228"/>
              <a:ext cx="5921375" cy="7461884"/>
            </a:xfrm>
            <a:custGeom>
              <a:avLst/>
              <a:gdLst/>
              <a:ahLst/>
              <a:cxnLst/>
              <a:rect l="l" t="t" r="r" b="b"/>
              <a:pathLst>
                <a:path w="5921375" h="7461884">
                  <a:moveTo>
                    <a:pt x="0" y="0"/>
                  </a:moveTo>
                  <a:lnTo>
                    <a:pt x="8063" y="57712"/>
                  </a:lnTo>
                  <a:lnTo>
                    <a:pt x="17148" y="115054"/>
                  </a:lnTo>
                  <a:lnTo>
                    <a:pt x="27226" y="172012"/>
                  </a:lnTo>
                  <a:lnTo>
                    <a:pt x="38273" y="228573"/>
                  </a:lnTo>
                  <a:lnTo>
                    <a:pt x="50262" y="284723"/>
                  </a:lnTo>
                  <a:lnTo>
                    <a:pt x="63166" y="340449"/>
                  </a:lnTo>
                  <a:lnTo>
                    <a:pt x="76959" y="395736"/>
                  </a:lnTo>
                  <a:lnTo>
                    <a:pt x="91617" y="450572"/>
                  </a:lnTo>
                  <a:lnTo>
                    <a:pt x="107111" y="504943"/>
                  </a:lnTo>
                  <a:lnTo>
                    <a:pt x="123416" y="558835"/>
                  </a:lnTo>
                  <a:lnTo>
                    <a:pt x="140507" y="612235"/>
                  </a:lnTo>
                  <a:lnTo>
                    <a:pt x="158356" y="665129"/>
                  </a:lnTo>
                  <a:lnTo>
                    <a:pt x="176937" y="717503"/>
                  </a:lnTo>
                  <a:lnTo>
                    <a:pt x="196225" y="769345"/>
                  </a:lnTo>
                  <a:lnTo>
                    <a:pt x="216194" y="820640"/>
                  </a:lnTo>
                  <a:lnTo>
                    <a:pt x="236816" y="871376"/>
                  </a:lnTo>
                  <a:lnTo>
                    <a:pt x="258066" y="921537"/>
                  </a:lnTo>
                  <a:lnTo>
                    <a:pt x="279918" y="971112"/>
                  </a:lnTo>
                  <a:lnTo>
                    <a:pt x="302345" y="1020086"/>
                  </a:lnTo>
                  <a:lnTo>
                    <a:pt x="325322" y="1068445"/>
                  </a:lnTo>
                  <a:lnTo>
                    <a:pt x="348822" y="1116177"/>
                  </a:lnTo>
                  <a:lnTo>
                    <a:pt x="372820" y="1163267"/>
                  </a:lnTo>
                  <a:lnTo>
                    <a:pt x="397288" y="1209703"/>
                  </a:lnTo>
                  <a:lnTo>
                    <a:pt x="422201" y="1255470"/>
                  </a:lnTo>
                  <a:lnTo>
                    <a:pt x="447532" y="1300555"/>
                  </a:lnTo>
                  <a:lnTo>
                    <a:pt x="473256" y="1344944"/>
                  </a:lnTo>
                  <a:lnTo>
                    <a:pt x="499346" y="1388624"/>
                  </a:lnTo>
                  <a:lnTo>
                    <a:pt x="525776" y="1431582"/>
                  </a:lnTo>
                  <a:lnTo>
                    <a:pt x="552521" y="1473803"/>
                  </a:lnTo>
                  <a:lnTo>
                    <a:pt x="579552" y="1515275"/>
                  </a:lnTo>
                  <a:lnTo>
                    <a:pt x="606846" y="1555983"/>
                  </a:lnTo>
                  <a:lnTo>
                    <a:pt x="634375" y="1595914"/>
                  </a:lnTo>
                  <a:lnTo>
                    <a:pt x="662113" y="1635055"/>
                  </a:lnTo>
                  <a:lnTo>
                    <a:pt x="690034" y="1673391"/>
                  </a:lnTo>
                  <a:lnTo>
                    <a:pt x="718113" y="1710910"/>
                  </a:lnTo>
                  <a:lnTo>
                    <a:pt x="746321" y="1747598"/>
                  </a:lnTo>
                  <a:lnTo>
                    <a:pt x="774635" y="1783442"/>
                  </a:lnTo>
                  <a:lnTo>
                    <a:pt x="803027" y="1818427"/>
                  </a:lnTo>
                  <a:lnTo>
                    <a:pt x="831471" y="1852540"/>
                  </a:lnTo>
                  <a:lnTo>
                    <a:pt x="859942" y="1885768"/>
                  </a:lnTo>
                  <a:lnTo>
                    <a:pt x="888412" y="1918096"/>
                  </a:lnTo>
                  <a:lnTo>
                    <a:pt x="916856" y="1949513"/>
                  </a:lnTo>
                  <a:lnTo>
                    <a:pt x="945248" y="1980003"/>
                  </a:lnTo>
                  <a:lnTo>
                    <a:pt x="973561" y="2009554"/>
                  </a:lnTo>
                  <a:lnTo>
                    <a:pt x="1001770" y="2038152"/>
                  </a:lnTo>
                  <a:lnTo>
                    <a:pt x="1029847" y="2065783"/>
                  </a:lnTo>
                  <a:lnTo>
                    <a:pt x="1057768" y="2092433"/>
                  </a:lnTo>
                  <a:lnTo>
                    <a:pt x="1113033" y="2142739"/>
                  </a:lnTo>
                  <a:lnTo>
                    <a:pt x="1167356" y="2188962"/>
                  </a:lnTo>
                  <a:lnTo>
                    <a:pt x="1194099" y="2210508"/>
                  </a:lnTo>
                  <a:lnTo>
                    <a:pt x="3503024" y="4697480"/>
                  </a:lnTo>
                  <a:lnTo>
                    <a:pt x="5920788" y="7461695"/>
                  </a:lnTo>
                </a:path>
              </a:pathLst>
            </a:custGeom>
            <a:ln w="87955">
              <a:solidFill>
                <a:srgbClr val="135B13"/>
              </a:solidFill>
            </a:ln>
          </p:spPr>
          <p:txBody>
            <a:bodyPr wrap="square" lIns="0" tIns="0" rIns="0" bIns="0" rtlCol="0"/>
            <a:lstStyle/>
            <a:p>
              <a:endParaRPr/>
            </a:p>
          </p:txBody>
        </p:sp>
        <p:sp>
          <p:nvSpPr>
            <p:cNvPr id="66" name="object 66"/>
            <p:cNvSpPr/>
            <p:nvPr/>
          </p:nvSpPr>
          <p:spPr>
            <a:xfrm>
              <a:off x="4502552" y="2045948"/>
              <a:ext cx="532130" cy="292100"/>
            </a:xfrm>
            <a:custGeom>
              <a:avLst/>
              <a:gdLst/>
              <a:ahLst/>
              <a:cxnLst/>
              <a:rect l="l" t="t" r="r" b="b"/>
              <a:pathLst>
                <a:path w="532129" h="292100">
                  <a:moveTo>
                    <a:pt x="239877" y="0"/>
                  </a:moveTo>
                  <a:lnTo>
                    <a:pt x="0" y="291781"/>
                  </a:lnTo>
                  <a:lnTo>
                    <a:pt x="531722" y="239804"/>
                  </a:lnTo>
                  <a:lnTo>
                    <a:pt x="239877" y="0"/>
                  </a:lnTo>
                  <a:close/>
                </a:path>
              </a:pathLst>
            </a:custGeom>
            <a:solidFill>
              <a:srgbClr val="135B13"/>
            </a:solidFill>
          </p:spPr>
          <p:txBody>
            <a:bodyPr wrap="square" lIns="0" tIns="0" rIns="0" bIns="0" rtlCol="0"/>
            <a:lstStyle/>
            <a:p>
              <a:endParaRPr/>
            </a:p>
          </p:txBody>
        </p:sp>
        <p:sp>
          <p:nvSpPr>
            <p:cNvPr id="67" name="object 67"/>
            <p:cNvSpPr/>
            <p:nvPr/>
          </p:nvSpPr>
          <p:spPr>
            <a:xfrm>
              <a:off x="6860537" y="314126"/>
              <a:ext cx="6823709" cy="8470265"/>
            </a:xfrm>
            <a:custGeom>
              <a:avLst/>
              <a:gdLst/>
              <a:ahLst/>
              <a:cxnLst/>
              <a:rect l="l" t="t" r="r" b="b"/>
              <a:pathLst>
                <a:path w="6823709" h="8470265">
                  <a:moveTo>
                    <a:pt x="6823394" y="8470068"/>
                  </a:moveTo>
                  <a:lnTo>
                    <a:pt x="6792225" y="8441063"/>
                  </a:lnTo>
                  <a:lnTo>
                    <a:pt x="6760741" y="8412236"/>
                  </a:lnTo>
                  <a:lnTo>
                    <a:pt x="6728947" y="8383582"/>
                  </a:lnTo>
                  <a:lnTo>
                    <a:pt x="6696845" y="8355100"/>
                  </a:lnTo>
                  <a:lnTo>
                    <a:pt x="6664442" y="8326786"/>
                  </a:lnTo>
                  <a:lnTo>
                    <a:pt x="6631741" y="8298637"/>
                  </a:lnTo>
                  <a:lnTo>
                    <a:pt x="6598747" y="8270649"/>
                  </a:lnTo>
                  <a:lnTo>
                    <a:pt x="6565465" y="8242819"/>
                  </a:lnTo>
                  <a:lnTo>
                    <a:pt x="6531898" y="8215144"/>
                  </a:lnTo>
                  <a:lnTo>
                    <a:pt x="6498052" y="8187620"/>
                  </a:lnTo>
                  <a:lnTo>
                    <a:pt x="6463930" y="8160245"/>
                  </a:lnTo>
                  <a:lnTo>
                    <a:pt x="6429537" y="8133015"/>
                  </a:lnTo>
                  <a:lnTo>
                    <a:pt x="6394878" y="8105927"/>
                  </a:lnTo>
                  <a:lnTo>
                    <a:pt x="6359957" y="8078978"/>
                  </a:lnTo>
                  <a:lnTo>
                    <a:pt x="6324779" y="8052164"/>
                  </a:lnTo>
                  <a:lnTo>
                    <a:pt x="6289347" y="8025483"/>
                  </a:lnTo>
                  <a:lnTo>
                    <a:pt x="6253668" y="7998930"/>
                  </a:lnTo>
                  <a:lnTo>
                    <a:pt x="6217744" y="7972503"/>
                  </a:lnTo>
                  <a:lnTo>
                    <a:pt x="6181580" y="7946199"/>
                  </a:lnTo>
                  <a:lnTo>
                    <a:pt x="6145181" y="7920013"/>
                  </a:lnTo>
                  <a:lnTo>
                    <a:pt x="6108552" y="7893944"/>
                  </a:lnTo>
                  <a:lnTo>
                    <a:pt x="6071696" y="7867987"/>
                  </a:lnTo>
                  <a:lnTo>
                    <a:pt x="6034619" y="7842140"/>
                  </a:lnTo>
                  <a:lnTo>
                    <a:pt x="5997324" y="7816399"/>
                  </a:lnTo>
                  <a:lnTo>
                    <a:pt x="5959816" y="7790761"/>
                  </a:lnTo>
                  <a:lnTo>
                    <a:pt x="5922100" y="7765223"/>
                  </a:lnTo>
                  <a:lnTo>
                    <a:pt x="5884180" y="7739781"/>
                  </a:lnTo>
                  <a:lnTo>
                    <a:pt x="5846061" y="7714433"/>
                  </a:lnTo>
                  <a:lnTo>
                    <a:pt x="5807746" y="7689174"/>
                  </a:lnTo>
                  <a:lnTo>
                    <a:pt x="5769241" y="7664003"/>
                  </a:lnTo>
                  <a:lnTo>
                    <a:pt x="5730550" y="7638914"/>
                  </a:lnTo>
                  <a:lnTo>
                    <a:pt x="5691677" y="7613906"/>
                  </a:lnTo>
                  <a:lnTo>
                    <a:pt x="5652627" y="7588976"/>
                  </a:lnTo>
                  <a:lnTo>
                    <a:pt x="5613404" y="7564118"/>
                  </a:lnTo>
                  <a:lnTo>
                    <a:pt x="5574013" y="7539332"/>
                  </a:lnTo>
                  <a:lnTo>
                    <a:pt x="5534458" y="7514613"/>
                  </a:lnTo>
                  <a:lnTo>
                    <a:pt x="5494744" y="7489957"/>
                  </a:lnTo>
                  <a:lnTo>
                    <a:pt x="5454875" y="7465363"/>
                  </a:lnTo>
                  <a:lnTo>
                    <a:pt x="5414855" y="7440826"/>
                  </a:lnTo>
                  <a:lnTo>
                    <a:pt x="5374689" y="7416343"/>
                  </a:lnTo>
                  <a:lnTo>
                    <a:pt x="5334382" y="7391912"/>
                  </a:lnTo>
                  <a:lnTo>
                    <a:pt x="5293938" y="7367528"/>
                  </a:lnTo>
                  <a:lnTo>
                    <a:pt x="5253361" y="7343189"/>
                  </a:lnTo>
                  <a:lnTo>
                    <a:pt x="5212656" y="7318891"/>
                  </a:lnTo>
                  <a:lnTo>
                    <a:pt x="5171828" y="7294632"/>
                  </a:lnTo>
                  <a:lnTo>
                    <a:pt x="5130880" y="7270407"/>
                  </a:lnTo>
                  <a:lnTo>
                    <a:pt x="5089817" y="7246214"/>
                  </a:lnTo>
                  <a:lnTo>
                    <a:pt x="5048644" y="7222049"/>
                  </a:lnTo>
                  <a:lnTo>
                    <a:pt x="5007365" y="7197909"/>
                  </a:lnTo>
                  <a:lnTo>
                    <a:pt x="4965985" y="7173791"/>
                  </a:lnTo>
                  <a:lnTo>
                    <a:pt x="4924508" y="7149692"/>
                  </a:lnTo>
                  <a:lnTo>
                    <a:pt x="4882938" y="7125608"/>
                  </a:lnTo>
                  <a:lnTo>
                    <a:pt x="4841280" y="7101536"/>
                  </a:lnTo>
                  <a:lnTo>
                    <a:pt x="4799539" y="7077473"/>
                  </a:lnTo>
                  <a:lnTo>
                    <a:pt x="4757719" y="7053416"/>
                  </a:lnTo>
                  <a:lnTo>
                    <a:pt x="4715824" y="7029361"/>
                  </a:lnTo>
                  <a:lnTo>
                    <a:pt x="4673858" y="7005305"/>
                  </a:lnTo>
                  <a:lnTo>
                    <a:pt x="4631827" y="6981245"/>
                  </a:lnTo>
                  <a:lnTo>
                    <a:pt x="4589735" y="6957178"/>
                  </a:lnTo>
                  <a:lnTo>
                    <a:pt x="4547586" y="6933100"/>
                  </a:lnTo>
                  <a:lnTo>
                    <a:pt x="4505385" y="6909009"/>
                  </a:lnTo>
                  <a:lnTo>
                    <a:pt x="4463135" y="6884900"/>
                  </a:lnTo>
                  <a:lnTo>
                    <a:pt x="4420843" y="6860771"/>
                  </a:lnTo>
                  <a:lnTo>
                    <a:pt x="4378511" y="6836619"/>
                  </a:lnTo>
                  <a:lnTo>
                    <a:pt x="4336145" y="6812439"/>
                  </a:lnTo>
                  <a:lnTo>
                    <a:pt x="4293748" y="6788230"/>
                  </a:lnTo>
                  <a:lnTo>
                    <a:pt x="4251326" y="6763987"/>
                  </a:lnTo>
                  <a:lnTo>
                    <a:pt x="4208883" y="6739708"/>
                  </a:lnTo>
                  <a:lnTo>
                    <a:pt x="4166423" y="6715389"/>
                  </a:lnTo>
                  <a:lnTo>
                    <a:pt x="4123951" y="6691027"/>
                  </a:lnTo>
                  <a:lnTo>
                    <a:pt x="4081472" y="6666618"/>
                  </a:lnTo>
                  <a:lnTo>
                    <a:pt x="4038988" y="6642160"/>
                  </a:lnTo>
                  <a:lnTo>
                    <a:pt x="3996506" y="6617650"/>
                  </a:lnTo>
                  <a:lnTo>
                    <a:pt x="3954030" y="6593083"/>
                  </a:lnTo>
                  <a:lnTo>
                    <a:pt x="3911564" y="6568457"/>
                  </a:lnTo>
                  <a:lnTo>
                    <a:pt x="3869112" y="6543769"/>
                  </a:lnTo>
                  <a:lnTo>
                    <a:pt x="3826679" y="6519015"/>
                  </a:lnTo>
                  <a:lnTo>
                    <a:pt x="3784270" y="6494192"/>
                  </a:lnTo>
                  <a:lnTo>
                    <a:pt x="3741888" y="6469296"/>
                  </a:lnTo>
                  <a:lnTo>
                    <a:pt x="3699539" y="6444325"/>
                  </a:lnTo>
                  <a:lnTo>
                    <a:pt x="3657227" y="6419276"/>
                  </a:lnTo>
                  <a:lnTo>
                    <a:pt x="3614956" y="6394144"/>
                  </a:lnTo>
                  <a:lnTo>
                    <a:pt x="3572731" y="6368927"/>
                  </a:lnTo>
                  <a:lnTo>
                    <a:pt x="3530555" y="6343622"/>
                  </a:lnTo>
                  <a:lnTo>
                    <a:pt x="3488435" y="6318225"/>
                  </a:lnTo>
                  <a:lnTo>
                    <a:pt x="3446374" y="6292733"/>
                  </a:lnTo>
                  <a:lnTo>
                    <a:pt x="3404376" y="6267143"/>
                  </a:lnTo>
                  <a:lnTo>
                    <a:pt x="3362446" y="6241451"/>
                  </a:lnTo>
                  <a:lnTo>
                    <a:pt x="3320589" y="6215655"/>
                  </a:lnTo>
                  <a:lnTo>
                    <a:pt x="3278808" y="6189751"/>
                  </a:lnTo>
                  <a:lnTo>
                    <a:pt x="3237109" y="6163736"/>
                  </a:lnTo>
                  <a:lnTo>
                    <a:pt x="3195496" y="6137606"/>
                  </a:lnTo>
                  <a:lnTo>
                    <a:pt x="3153973" y="6111359"/>
                  </a:lnTo>
                  <a:lnTo>
                    <a:pt x="3112545" y="6084990"/>
                  </a:lnTo>
                  <a:lnTo>
                    <a:pt x="3071216" y="6058498"/>
                  </a:lnTo>
                  <a:lnTo>
                    <a:pt x="3029991" y="6031878"/>
                  </a:lnTo>
                  <a:lnTo>
                    <a:pt x="2988874" y="6005127"/>
                  </a:lnTo>
                  <a:lnTo>
                    <a:pt x="2947870" y="5978243"/>
                  </a:lnTo>
                  <a:lnTo>
                    <a:pt x="2906983" y="5951221"/>
                  </a:lnTo>
                  <a:lnTo>
                    <a:pt x="2866217" y="5924059"/>
                  </a:lnTo>
                  <a:lnTo>
                    <a:pt x="2825577" y="5896754"/>
                  </a:lnTo>
                  <a:lnTo>
                    <a:pt x="2785068" y="5869301"/>
                  </a:lnTo>
                  <a:lnTo>
                    <a:pt x="2744693" y="5841699"/>
                  </a:lnTo>
                  <a:lnTo>
                    <a:pt x="2704458" y="5813943"/>
                  </a:lnTo>
                  <a:lnTo>
                    <a:pt x="2664367" y="5786031"/>
                  </a:lnTo>
                  <a:lnTo>
                    <a:pt x="2624424" y="5757958"/>
                  </a:lnTo>
                  <a:lnTo>
                    <a:pt x="2584634" y="5729723"/>
                  </a:lnTo>
                  <a:lnTo>
                    <a:pt x="2545000" y="5701321"/>
                  </a:lnTo>
                  <a:lnTo>
                    <a:pt x="2505529" y="5672750"/>
                  </a:lnTo>
                  <a:lnTo>
                    <a:pt x="2466224" y="5644005"/>
                  </a:lnTo>
                  <a:lnTo>
                    <a:pt x="2427089" y="5615085"/>
                  </a:lnTo>
                  <a:lnTo>
                    <a:pt x="2388129" y="5585986"/>
                  </a:lnTo>
                  <a:lnTo>
                    <a:pt x="2349349" y="5556703"/>
                  </a:lnTo>
                  <a:lnTo>
                    <a:pt x="2310753" y="5527236"/>
                  </a:lnTo>
                  <a:lnTo>
                    <a:pt x="2272345" y="5497579"/>
                  </a:lnTo>
                  <a:lnTo>
                    <a:pt x="2234130" y="5467729"/>
                  </a:lnTo>
                  <a:lnTo>
                    <a:pt x="2196112" y="5437684"/>
                  </a:lnTo>
                  <a:lnTo>
                    <a:pt x="2158296" y="5407441"/>
                  </a:lnTo>
                  <a:lnTo>
                    <a:pt x="2120686" y="5376995"/>
                  </a:lnTo>
                  <a:lnTo>
                    <a:pt x="2083287" y="5346344"/>
                  </a:lnTo>
                  <a:lnTo>
                    <a:pt x="2046103" y="5315485"/>
                  </a:lnTo>
                  <a:lnTo>
                    <a:pt x="2009139" y="5284414"/>
                  </a:lnTo>
                  <a:lnTo>
                    <a:pt x="1972399" y="5253127"/>
                  </a:lnTo>
                  <a:lnTo>
                    <a:pt x="1935887" y="5221623"/>
                  </a:lnTo>
                  <a:lnTo>
                    <a:pt x="1899608" y="5189897"/>
                  </a:lnTo>
                  <a:lnTo>
                    <a:pt x="1863567" y="5157946"/>
                  </a:lnTo>
                  <a:lnTo>
                    <a:pt x="1827768" y="5125768"/>
                  </a:lnTo>
                  <a:lnTo>
                    <a:pt x="1792215" y="5093358"/>
                  </a:lnTo>
                  <a:lnTo>
                    <a:pt x="1756912" y="5060713"/>
                  </a:lnTo>
                  <a:lnTo>
                    <a:pt x="1721866" y="5027831"/>
                  </a:lnTo>
                  <a:lnTo>
                    <a:pt x="1687078" y="4994708"/>
                  </a:lnTo>
                  <a:lnTo>
                    <a:pt x="1652555" y="4961341"/>
                  </a:lnTo>
                  <a:lnTo>
                    <a:pt x="1618301" y="4927726"/>
                  </a:lnTo>
                  <a:lnTo>
                    <a:pt x="1584320" y="4893860"/>
                  </a:lnTo>
                  <a:lnTo>
                    <a:pt x="1550616" y="4859741"/>
                  </a:lnTo>
                  <a:lnTo>
                    <a:pt x="1517195" y="4825364"/>
                  </a:lnTo>
                  <a:lnTo>
                    <a:pt x="1484060" y="4790727"/>
                  </a:lnTo>
                  <a:lnTo>
                    <a:pt x="1451215" y="4755827"/>
                  </a:lnTo>
                  <a:lnTo>
                    <a:pt x="1418667" y="4720659"/>
                  </a:lnTo>
                  <a:lnTo>
                    <a:pt x="1386418" y="4685221"/>
                  </a:lnTo>
                  <a:lnTo>
                    <a:pt x="1354473" y="4649510"/>
                  </a:lnTo>
                  <a:lnTo>
                    <a:pt x="1322837" y="4613522"/>
                  </a:lnTo>
                  <a:lnTo>
                    <a:pt x="1291515" y="4577254"/>
                  </a:lnTo>
                  <a:lnTo>
                    <a:pt x="1260510" y="4540703"/>
                  </a:lnTo>
                  <a:lnTo>
                    <a:pt x="1229827" y="4503866"/>
                  </a:lnTo>
                  <a:lnTo>
                    <a:pt x="1199471" y="4466739"/>
                  </a:lnTo>
                  <a:lnTo>
                    <a:pt x="1169446" y="4429319"/>
                  </a:lnTo>
                  <a:lnTo>
                    <a:pt x="1139757" y="4391603"/>
                  </a:lnTo>
                  <a:lnTo>
                    <a:pt x="1110407" y="4353587"/>
                  </a:lnTo>
                  <a:lnTo>
                    <a:pt x="1081402" y="4315269"/>
                  </a:lnTo>
                  <a:lnTo>
                    <a:pt x="1052746" y="4276646"/>
                  </a:lnTo>
                  <a:lnTo>
                    <a:pt x="1024443" y="4237713"/>
                  </a:lnTo>
                  <a:lnTo>
                    <a:pt x="996498" y="4198467"/>
                  </a:lnTo>
                  <a:lnTo>
                    <a:pt x="968915" y="4158906"/>
                  </a:lnTo>
                  <a:lnTo>
                    <a:pt x="941699" y="4119026"/>
                  </a:lnTo>
                  <a:lnTo>
                    <a:pt x="914855" y="4078825"/>
                  </a:lnTo>
                  <a:lnTo>
                    <a:pt x="888386" y="4038297"/>
                  </a:lnTo>
                  <a:lnTo>
                    <a:pt x="862297" y="3997442"/>
                  </a:lnTo>
                  <a:lnTo>
                    <a:pt x="836592" y="3956254"/>
                  </a:lnTo>
                  <a:lnTo>
                    <a:pt x="811277" y="3914731"/>
                  </a:lnTo>
                  <a:lnTo>
                    <a:pt x="786355" y="3872870"/>
                  </a:lnTo>
                  <a:lnTo>
                    <a:pt x="761831" y="3830668"/>
                  </a:lnTo>
                  <a:lnTo>
                    <a:pt x="737710" y="3788120"/>
                  </a:lnTo>
                  <a:lnTo>
                    <a:pt x="713995" y="3745225"/>
                  </a:lnTo>
                  <a:lnTo>
                    <a:pt x="690692" y="3701978"/>
                  </a:lnTo>
                  <a:lnTo>
                    <a:pt x="667804" y="3658377"/>
                  </a:lnTo>
                  <a:lnTo>
                    <a:pt x="645337" y="3614418"/>
                  </a:lnTo>
                  <a:lnTo>
                    <a:pt x="623294" y="3570098"/>
                  </a:lnTo>
                  <a:lnTo>
                    <a:pt x="601681" y="3525414"/>
                  </a:lnTo>
                  <a:lnTo>
                    <a:pt x="580501" y="3480362"/>
                  </a:lnTo>
                  <a:lnTo>
                    <a:pt x="559759" y="3434939"/>
                  </a:lnTo>
                  <a:lnTo>
                    <a:pt x="539460" y="3389142"/>
                  </a:lnTo>
                  <a:lnTo>
                    <a:pt x="519608" y="3342969"/>
                  </a:lnTo>
                  <a:lnTo>
                    <a:pt x="500207" y="3296414"/>
                  </a:lnTo>
                  <a:lnTo>
                    <a:pt x="481262" y="3249476"/>
                  </a:lnTo>
                  <a:lnTo>
                    <a:pt x="462778" y="3202151"/>
                  </a:lnTo>
                  <a:lnTo>
                    <a:pt x="444758" y="3154436"/>
                  </a:lnTo>
                  <a:lnTo>
                    <a:pt x="427208" y="3106327"/>
                  </a:lnTo>
                  <a:lnTo>
                    <a:pt x="410131" y="3057821"/>
                  </a:lnTo>
                  <a:lnTo>
                    <a:pt x="393533" y="3008916"/>
                  </a:lnTo>
                  <a:lnTo>
                    <a:pt x="377417" y="2959607"/>
                  </a:lnTo>
                  <a:lnTo>
                    <a:pt x="361788" y="2909892"/>
                  </a:lnTo>
                  <a:lnTo>
                    <a:pt x="346651" y="2859767"/>
                  </a:lnTo>
                  <a:lnTo>
                    <a:pt x="332010" y="2809230"/>
                  </a:lnTo>
                  <a:lnTo>
                    <a:pt x="317869" y="2758276"/>
                  </a:lnTo>
                  <a:lnTo>
                    <a:pt x="304234" y="2706902"/>
                  </a:lnTo>
                  <a:lnTo>
                    <a:pt x="291108" y="2655106"/>
                  </a:lnTo>
                  <a:lnTo>
                    <a:pt x="278495" y="2602884"/>
                  </a:lnTo>
                  <a:lnTo>
                    <a:pt x="266401" y="2550233"/>
                  </a:lnTo>
                  <a:lnTo>
                    <a:pt x="254830" y="2497149"/>
                  </a:lnTo>
                  <a:lnTo>
                    <a:pt x="243786" y="2443630"/>
                  </a:lnTo>
                  <a:lnTo>
                    <a:pt x="233274" y="2389672"/>
                  </a:lnTo>
                  <a:lnTo>
                    <a:pt x="223298" y="2335272"/>
                  </a:lnTo>
                  <a:lnTo>
                    <a:pt x="213863" y="2280426"/>
                  </a:lnTo>
                  <a:lnTo>
                    <a:pt x="204972" y="2225132"/>
                  </a:lnTo>
                  <a:lnTo>
                    <a:pt x="196631" y="2169385"/>
                  </a:lnTo>
                  <a:lnTo>
                    <a:pt x="188845" y="2113184"/>
                  </a:lnTo>
                  <a:lnTo>
                    <a:pt x="181616" y="2056524"/>
                  </a:lnTo>
                  <a:lnTo>
                    <a:pt x="174951" y="1999403"/>
                  </a:lnTo>
                  <a:lnTo>
                    <a:pt x="168853" y="1941817"/>
                  </a:lnTo>
                  <a:lnTo>
                    <a:pt x="0" y="0"/>
                  </a:lnTo>
                </a:path>
              </a:pathLst>
            </a:custGeom>
            <a:ln w="142404">
              <a:solidFill>
                <a:srgbClr val="9CB76F"/>
              </a:solidFill>
            </a:ln>
          </p:spPr>
          <p:txBody>
            <a:bodyPr wrap="square" lIns="0" tIns="0" rIns="0" bIns="0" rtlCol="0"/>
            <a:lstStyle/>
            <a:p>
              <a:endParaRPr/>
            </a:p>
          </p:txBody>
        </p:sp>
        <p:pic>
          <p:nvPicPr>
            <p:cNvPr id="68" name="object 68"/>
            <p:cNvPicPr/>
            <p:nvPr/>
          </p:nvPicPr>
          <p:blipFill>
            <a:blip r:embed="rId29" cstate="print"/>
            <a:stretch>
              <a:fillRect/>
            </a:stretch>
          </p:blipFill>
          <p:spPr>
            <a:xfrm>
              <a:off x="12944555" y="6404218"/>
              <a:ext cx="6439" cy="3162"/>
            </a:xfrm>
            <a:prstGeom prst="rect">
              <a:avLst/>
            </a:prstGeom>
          </p:spPr>
        </p:pic>
        <p:pic>
          <p:nvPicPr>
            <p:cNvPr id="69" name="object 69"/>
            <p:cNvPicPr/>
            <p:nvPr/>
          </p:nvPicPr>
          <p:blipFill>
            <a:blip r:embed="rId30" cstate="screen">
              <a:extLst>
                <a:ext uri="{28A0092B-C50C-407E-A947-70E740481C1C}">
                  <a14:useLocalDpi xmlns:a14="http://schemas.microsoft.com/office/drawing/2010/main"/>
                </a:ext>
              </a:extLst>
            </a:blip>
            <a:stretch>
              <a:fillRect/>
            </a:stretch>
          </p:blipFill>
          <p:spPr>
            <a:xfrm>
              <a:off x="12956666" y="6408356"/>
              <a:ext cx="166058" cy="46897"/>
            </a:xfrm>
            <a:prstGeom prst="rect">
              <a:avLst/>
            </a:prstGeom>
          </p:spPr>
        </p:pic>
        <p:pic>
          <p:nvPicPr>
            <p:cNvPr id="70" name="object 70"/>
            <p:cNvPicPr/>
            <p:nvPr/>
          </p:nvPicPr>
          <p:blipFill>
            <a:blip r:embed="rId31" cstate="screen">
              <a:extLst>
                <a:ext uri="{28A0092B-C50C-407E-A947-70E740481C1C}">
                  <a14:useLocalDpi xmlns:a14="http://schemas.microsoft.com/office/drawing/2010/main"/>
                </a:ext>
              </a:extLst>
            </a:blip>
            <a:stretch>
              <a:fillRect/>
            </a:stretch>
          </p:blipFill>
          <p:spPr>
            <a:xfrm>
              <a:off x="11720510" y="6357905"/>
              <a:ext cx="10475" cy="13211"/>
            </a:xfrm>
            <a:prstGeom prst="rect">
              <a:avLst/>
            </a:prstGeom>
          </p:spPr>
        </p:pic>
        <p:pic>
          <p:nvPicPr>
            <p:cNvPr id="71" name="object 71"/>
            <p:cNvPicPr/>
            <p:nvPr/>
          </p:nvPicPr>
          <p:blipFill>
            <a:blip r:embed="rId32" cstate="screen">
              <a:extLst>
                <a:ext uri="{28A0092B-C50C-407E-A947-70E740481C1C}">
                  <a14:useLocalDpi xmlns:a14="http://schemas.microsoft.com/office/drawing/2010/main"/>
                </a:ext>
              </a:extLst>
            </a:blip>
            <a:stretch>
              <a:fillRect/>
            </a:stretch>
          </p:blipFill>
          <p:spPr>
            <a:xfrm>
              <a:off x="12322617" y="5177565"/>
              <a:ext cx="18313" cy="40920"/>
            </a:xfrm>
            <a:prstGeom prst="rect">
              <a:avLst/>
            </a:prstGeom>
          </p:spPr>
        </p:pic>
        <p:pic>
          <p:nvPicPr>
            <p:cNvPr id="72" name="object 72"/>
            <p:cNvPicPr/>
            <p:nvPr/>
          </p:nvPicPr>
          <p:blipFill>
            <a:blip r:embed="rId33" cstate="print"/>
            <a:stretch>
              <a:fillRect/>
            </a:stretch>
          </p:blipFill>
          <p:spPr>
            <a:xfrm>
              <a:off x="12277287" y="5808666"/>
              <a:ext cx="6868" cy="13790"/>
            </a:xfrm>
            <a:prstGeom prst="rect">
              <a:avLst/>
            </a:prstGeom>
          </p:spPr>
        </p:pic>
        <p:pic>
          <p:nvPicPr>
            <p:cNvPr id="73" name="object 73"/>
            <p:cNvPicPr/>
            <p:nvPr/>
          </p:nvPicPr>
          <p:blipFill>
            <a:blip r:embed="rId34" cstate="screen">
              <a:extLst>
                <a:ext uri="{28A0092B-C50C-407E-A947-70E740481C1C}">
                  <a14:useLocalDpi xmlns:a14="http://schemas.microsoft.com/office/drawing/2010/main"/>
                </a:ext>
              </a:extLst>
            </a:blip>
            <a:stretch>
              <a:fillRect/>
            </a:stretch>
          </p:blipFill>
          <p:spPr>
            <a:xfrm>
              <a:off x="11964419" y="6129133"/>
              <a:ext cx="19527" cy="26366"/>
            </a:xfrm>
            <a:prstGeom prst="rect">
              <a:avLst/>
            </a:prstGeom>
          </p:spPr>
        </p:pic>
        <p:pic>
          <p:nvPicPr>
            <p:cNvPr id="74" name="object 74"/>
            <p:cNvPicPr/>
            <p:nvPr/>
          </p:nvPicPr>
          <p:blipFill>
            <a:blip r:embed="rId35" cstate="print"/>
            <a:stretch>
              <a:fillRect/>
            </a:stretch>
          </p:blipFill>
          <p:spPr>
            <a:xfrm>
              <a:off x="12317304" y="5708351"/>
              <a:ext cx="5151" cy="9465"/>
            </a:xfrm>
            <a:prstGeom prst="rect">
              <a:avLst/>
            </a:prstGeom>
          </p:spPr>
        </p:pic>
        <p:pic>
          <p:nvPicPr>
            <p:cNvPr id="75" name="object 75"/>
            <p:cNvPicPr/>
            <p:nvPr/>
          </p:nvPicPr>
          <p:blipFill>
            <a:blip r:embed="rId36" cstate="screen">
              <a:extLst>
                <a:ext uri="{28A0092B-C50C-407E-A947-70E740481C1C}">
                  <a14:useLocalDpi xmlns:a14="http://schemas.microsoft.com/office/drawing/2010/main"/>
                </a:ext>
              </a:extLst>
            </a:blip>
            <a:stretch>
              <a:fillRect/>
            </a:stretch>
          </p:blipFill>
          <p:spPr>
            <a:xfrm>
              <a:off x="12256384" y="5825418"/>
              <a:ext cx="20547" cy="28725"/>
            </a:xfrm>
            <a:prstGeom prst="rect">
              <a:avLst/>
            </a:prstGeom>
          </p:spPr>
        </p:pic>
        <p:pic>
          <p:nvPicPr>
            <p:cNvPr id="76" name="object 76"/>
            <p:cNvPicPr/>
            <p:nvPr/>
          </p:nvPicPr>
          <p:blipFill>
            <a:blip r:embed="rId37" cstate="print"/>
            <a:stretch>
              <a:fillRect/>
            </a:stretch>
          </p:blipFill>
          <p:spPr>
            <a:xfrm>
              <a:off x="12306306" y="5727052"/>
              <a:ext cx="7505" cy="11184"/>
            </a:xfrm>
            <a:prstGeom prst="rect">
              <a:avLst/>
            </a:prstGeom>
          </p:spPr>
        </p:pic>
        <p:pic>
          <p:nvPicPr>
            <p:cNvPr id="77" name="object 77"/>
            <p:cNvPicPr/>
            <p:nvPr/>
          </p:nvPicPr>
          <p:blipFill>
            <a:blip r:embed="rId38" cstate="screen">
              <a:extLst>
                <a:ext uri="{28A0092B-C50C-407E-A947-70E740481C1C}">
                  <a14:useLocalDpi xmlns:a14="http://schemas.microsoft.com/office/drawing/2010/main"/>
                </a:ext>
              </a:extLst>
            </a:blip>
            <a:stretch>
              <a:fillRect/>
            </a:stretch>
          </p:blipFill>
          <p:spPr>
            <a:xfrm>
              <a:off x="12013096" y="6060037"/>
              <a:ext cx="19334" cy="23671"/>
            </a:xfrm>
            <a:prstGeom prst="rect">
              <a:avLst/>
            </a:prstGeom>
          </p:spPr>
        </p:pic>
        <p:pic>
          <p:nvPicPr>
            <p:cNvPr id="78" name="object 78"/>
            <p:cNvPicPr/>
            <p:nvPr/>
          </p:nvPicPr>
          <p:blipFill>
            <a:blip r:embed="rId39" cstate="screen">
              <a:extLst>
                <a:ext uri="{28A0092B-C50C-407E-A947-70E740481C1C}">
                  <a14:useLocalDpi xmlns:a14="http://schemas.microsoft.com/office/drawing/2010/main"/>
                </a:ext>
              </a:extLst>
            </a:blip>
            <a:stretch>
              <a:fillRect/>
            </a:stretch>
          </p:blipFill>
          <p:spPr>
            <a:xfrm>
              <a:off x="8239312" y="3921651"/>
              <a:ext cx="198318" cy="207915"/>
            </a:xfrm>
            <a:prstGeom prst="rect">
              <a:avLst/>
            </a:prstGeom>
          </p:spPr>
        </p:pic>
        <p:pic>
          <p:nvPicPr>
            <p:cNvPr id="79" name="object 79"/>
            <p:cNvPicPr/>
            <p:nvPr/>
          </p:nvPicPr>
          <p:blipFill>
            <a:blip r:embed="rId40" cstate="screen">
              <a:extLst>
                <a:ext uri="{28A0092B-C50C-407E-A947-70E740481C1C}">
                  <a14:useLocalDpi xmlns:a14="http://schemas.microsoft.com/office/drawing/2010/main"/>
                </a:ext>
              </a:extLst>
            </a:blip>
            <a:stretch>
              <a:fillRect/>
            </a:stretch>
          </p:blipFill>
          <p:spPr>
            <a:xfrm>
              <a:off x="11925382" y="6208131"/>
              <a:ext cx="12486" cy="16998"/>
            </a:xfrm>
            <a:prstGeom prst="rect">
              <a:avLst/>
            </a:prstGeom>
          </p:spPr>
        </p:pic>
        <p:pic>
          <p:nvPicPr>
            <p:cNvPr id="80" name="object 80"/>
            <p:cNvPicPr/>
            <p:nvPr/>
          </p:nvPicPr>
          <p:blipFill>
            <a:blip r:embed="rId41" cstate="screen">
              <a:extLst>
                <a:ext uri="{28A0092B-C50C-407E-A947-70E740481C1C}">
                  <a14:useLocalDpi xmlns:a14="http://schemas.microsoft.com/office/drawing/2010/main"/>
                </a:ext>
              </a:extLst>
            </a:blip>
            <a:stretch>
              <a:fillRect/>
            </a:stretch>
          </p:blipFill>
          <p:spPr>
            <a:xfrm>
              <a:off x="11276661" y="5471928"/>
              <a:ext cx="64302" cy="96202"/>
            </a:xfrm>
            <a:prstGeom prst="rect">
              <a:avLst/>
            </a:prstGeom>
          </p:spPr>
        </p:pic>
        <p:pic>
          <p:nvPicPr>
            <p:cNvPr id="81" name="object 81"/>
            <p:cNvPicPr/>
            <p:nvPr/>
          </p:nvPicPr>
          <p:blipFill>
            <a:blip r:embed="rId42" cstate="print"/>
            <a:stretch>
              <a:fillRect/>
            </a:stretch>
          </p:blipFill>
          <p:spPr>
            <a:xfrm>
              <a:off x="12179379" y="6098200"/>
              <a:ext cx="4607" cy="2062"/>
            </a:xfrm>
            <a:prstGeom prst="rect">
              <a:avLst/>
            </a:prstGeom>
          </p:spPr>
        </p:pic>
        <p:pic>
          <p:nvPicPr>
            <p:cNvPr id="82" name="object 82"/>
            <p:cNvPicPr/>
            <p:nvPr/>
          </p:nvPicPr>
          <p:blipFill>
            <a:blip r:embed="rId43" cstate="print"/>
            <a:stretch>
              <a:fillRect/>
            </a:stretch>
          </p:blipFill>
          <p:spPr>
            <a:xfrm>
              <a:off x="12154699" y="6090253"/>
              <a:ext cx="19600" cy="7000"/>
            </a:xfrm>
            <a:prstGeom prst="rect">
              <a:avLst/>
            </a:prstGeom>
          </p:spPr>
        </p:pic>
        <p:pic>
          <p:nvPicPr>
            <p:cNvPr id="83" name="object 83"/>
            <p:cNvPicPr/>
            <p:nvPr/>
          </p:nvPicPr>
          <p:blipFill>
            <a:blip r:embed="rId44" cstate="screen">
              <a:extLst>
                <a:ext uri="{28A0092B-C50C-407E-A947-70E740481C1C}">
                  <a14:useLocalDpi xmlns:a14="http://schemas.microsoft.com/office/drawing/2010/main"/>
                </a:ext>
              </a:extLst>
            </a:blip>
            <a:stretch>
              <a:fillRect/>
            </a:stretch>
          </p:blipFill>
          <p:spPr>
            <a:xfrm>
              <a:off x="9725771" y="7101767"/>
              <a:ext cx="115284" cy="148592"/>
            </a:xfrm>
            <a:prstGeom prst="rect">
              <a:avLst/>
            </a:prstGeom>
          </p:spPr>
        </p:pic>
        <p:pic>
          <p:nvPicPr>
            <p:cNvPr id="84" name="object 84"/>
            <p:cNvPicPr/>
            <p:nvPr/>
          </p:nvPicPr>
          <p:blipFill>
            <a:blip r:embed="rId45" cstate="screen">
              <a:extLst>
                <a:ext uri="{28A0092B-C50C-407E-A947-70E740481C1C}">
                  <a14:useLocalDpi xmlns:a14="http://schemas.microsoft.com/office/drawing/2010/main"/>
                </a:ext>
              </a:extLst>
            </a:blip>
            <a:stretch>
              <a:fillRect/>
            </a:stretch>
          </p:blipFill>
          <p:spPr>
            <a:xfrm>
              <a:off x="8766704" y="6323689"/>
              <a:ext cx="732637" cy="645865"/>
            </a:xfrm>
            <a:prstGeom prst="rect">
              <a:avLst/>
            </a:prstGeom>
          </p:spPr>
        </p:pic>
        <p:sp>
          <p:nvSpPr>
            <p:cNvPr id="85" name="object 85"/>
            <p:cNvSpPr/>
            <p:nvPr/>
          </p:nvSpPr>
          <p:spPr>
            <a:xfrm>
              <a:off x="4314004" y="314126"/>
              <a:ext cx="12439650" cy="9424035"/>
            </a:xfrm>
            <a:custGeom>
              <a:avLst/>
              <a:gdLst/>
              <a:ahLst/>
              <a:cxnLst/>
              <a:rect l="l" t="t" r="r" b="b"/>
              <a:pathLst>
                <a:path w="12439650" h="9424035">
                  <a:moveTo>
                    <a:pt x="12439411" y="0"/>
                  </a:moveTo>
                  <a:lnTo>
                    <a:pt x="0" y="0"/>
                  </a:lnTo>
                  <a:lnTo>
                    <a:pt x="0" y="9423796"/>
                  </a:lnTo>
                  <a:lnTo>
                    <a:pt x="12439411" y="9423796"/>
                  </a:lnTo>
                  <a:lnTo>
                    <a:pt x="12439411" y="0"/>
                  </a:lnTo>
                  <a:close/>
                </a:path>
              </a:pathLst>
            </a:custGeom>
            <a:solidFill>
              <a:srgbClr val="FFFFFF">
                <a:alpha val="50000"/>
              </a:srgbClr>
            </a:solidFill>
          </p:spPr>
          <p:txBody>
            <a:bodyPr wrap="square" lIns="0" tIns="0" rIns="0" bIns="0" rtlCol="0"/>
            <a:lstStyle/>
            <a:p>
              <a:endParaRPr/>
            </a:p>
          </p:txBody>
        </p:sp>
        <p:sp>
          <p:nvSpPr>
            <p:cNvPr id="86" name="object 86"/>
            <p:cNvSpPr/>
            <p:nvPr/>
          </p:nvSpPr>
          <p:spPr>
            <a:xfrm>
              <a:off x="13154957" y="3949539"/>
              <a:ext cx="635" cy="1270"/>
            </a:xfrm>
            <a:custGeom>
              <a:avLst/>
              <a:gdLst/>
              <a:ahLst/>
              <a:cxnLst/>
              <a:rect l="l" t="t" r="r" b="b"/>
              <a:pathLst>
                <a:path w="634" h="1270">
                  <a:moveTo>
                    <a:pt x="0" y="869"/>
                  </a:moveTo>
                  <a:lnTo>
                    <a:pt x="575" y="0"/>
                  </a:lnTo>
                </a:path>
              </a:pathLst>
            </a:custGeom>
            <a:ln w="41883">
              <a:solidFill>
                <a:srgbClr val="1F4223"/>
              </a:solidFill>
            </a:ln>
          </p:spPr>
          <p:txBody>
            <a:bodyPr wrap="square" lIns="0" tIns="0" rIns="0" bIns="0" rtlCol="0"/>
            <a:lstStyle/>
            <a:p>
              <a:endParaRPr/>
            </a:p>
          </p:txBody>
        </p:sp>
        <p:sp>
          <p:nvSpPr>
            <p:cNvPr id="87" name="object 87"/>
            <p:cNvSpPr/>
            <p:nvPr/>
          </p:nvSpPr>
          <p:spPr>
            <a:xfrm>
              <a:off x="13190565" y="2502654"/>
              <a:ext cx="923925" cy="1394460"/>
            </a:xfrm>
            <a:custGeom>
              <a:avLst/>
              <a:gdLst/>
              <a:ahLst/>
              <a:cxnLst/>
              <a:rect l="l" t="t" r="r" b="b"/>
              <a:pathLst>
                <a:path w="923925" h="1394460">
                  <a:moveTo>
                    <a:pt x="0" y="1394009"/>
                  </a:moveTo>
                  <a:lnTo>
                    <a:pt x="923615" y="0"/>
                  </a:lnTo>
                </a:path>
              </a:pathLst>
            </a:custGeom>
            <a:ln w="41883">
              <a:solidFill>
                <a:srgbClr val="1F4223"/>
              </a:solidFill>
              <a:prstDash val="dot"/>
            </a:ln>
          </p:spPr>
          <p:txBody>
            <a:bodyPr wrap="square" lIns="0" tIns="0" rIns="0" bIns="0" rtlCol="0"/>
            <a:lstStyle/>
            <a:p>
              <a:endParaRPr/>
            </a:p>
          </p:txBody>
        </p:sp>
        <p:sp>
          <p:nvSpPr>
            <p:cNvPr id="88" name="object 88"/>
            <p:cNvSpPr/>
            <p:nvPr/>
          </p:nvSpPr>
          <p:spPr>
            <a:xfrm>
              <a:off x="14131695" y="2475348"/>
              <a:ext cx="635" cy="1270"/>
            </a:xfrm>
            <a:custGeom>
              <a:avLst/>
              <a:gdLst/>
              <a:ahLst/>
              <a:cxnLst/>
              <a:rect l="l" t="t" r="r" b="b"/>
              <a:pathLst>
                <a:path w="634" h="1269">
                  <a:moveTo>
                    <a:pt x="0" y="869"/>
                  </a:moveTo>
                  <a:lnTo>
                    <a:pt x="575" y="0"/>
                  </a:lnTo>
                </a:path>
              </a:pathLst>
            </a:custGeom>
            <a:ln w="41883">
              <a:solidFill>
                <a:srgbClr val="1F4223"/>
              </a:solidFill>
            </a:ln>
          </p:spPr>
          <p:txBody>
            <a:bodyPr wrap="square" lIns="0" tIns="0" rIns="0" bIns="0" rtlCol="0"/>
            <a:lstStyle/>
            <a:p>
              <a:endParaRPr/>
            </a:p>
          </p:txBody>
        </p:sp>
        <p:sp>
          <p:nvSpPr>
            <p:cNvPr id="89" name="object 89"/>
            <p:cNvSpPr/>
            <p:nvPr/>
          </p:nvSpPr>
          <p:spPr>
            <a:xfrm>
              <a:off x="13381552" y="4248780"/>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90" name="object 90"/>
            <p:cNvSpPr/>
            <p:nvPr/>
          </p:nvSpPr>
          <p:spPr>
            <a:xfrm>
              <a:off x="13416478" y="2818358"/>
              <a:ext cx="906144" cy="1378585"/>
            </a:xfrm>
            <a:custGeom>
              <a:avLst/>
              <a:gdLst/>
              <a:ahLst/>
              <a:cxnLst/>
              <a:rect l="l" t="t" r="r" b="b"/>
              <a:pathLst>
                <a:path w="906144" h="1378585">
                  <a:moveTo>
                    <a:pt x="0" y="1378156"/>
                  </a:moveTo>
                  <a:lnTo>
                    <a:pt x="905794" y="0"/>
                  </a:lnTo>
                </a:path>
              </a:pathLst>
            </a:custGeom>
            <a:ln w="41883">
              <a:solidFill>
                <a:srgbClr val="1F4223"/>
              </a:solidFill>
              <a:prstDash val="dot"/>
            </a:ln>
          </p:spPr>
          <p:txBody>
            <a:bodyPr wrap="square" lIns="0" tIns="0" rIns="0" bIns="0" rtlCol="0"/>
            <a:lstStyle/>
            <a:p>
              <a:endParaRPr/>
            </a:p>
          </p:txBody>
        </p:sp>
        <p:sp>
          <p:nvSpPr>
            <p:cNvPr id="91" name="object 91"/>
            <p:cNvSpPr/>
            <p:nvPr/>
          </p:nvSpPr>
          <p:spPr>
            <a:xfrm>
              <a:off x="14339448" y="2791339"/>
              <a:ext cx="635" cy="1270"/>
            </a:xfrm>
            <a:custGeom>
              <a:avLst/>
              <a:gdLst/>
              <a:ahLst/>
              <a:cxnLst/>
              <a:rect l="l" t="t" r="r" b="b"/>
              <a:pathLst>
                <a:path w="634" h="1269">
                  <a:moveTo>
                    <a:pt x="0" y="879"/>
                  </a:moveTo>
                  <a:lnTo>
                    <a:pt x="575" y="0"/>
                  </a:lnTo>
                </a:path>
              </a:pathLst>
            </a:custGeom>
            <a:ln w="41883">
              <a:solidFill>
                <a:srgbClr val="1F4223"/>
              </a:solidFill>
            </a:ln>
          </p:spPr>
          <p:txBody>
            <a:bodyPr wrap="square" lIns="0" tIns="0" rIns="0" bIns="0" rtlCol="0"/>
            <a:lstStyle/>
            <a:p>
              <a:endParaRPr/>
            </a:p>
          </p:txBody>
        </p:sp>
        <p:sp>
          <p:nvSpPr>
            <p:cNvPr id="92" name="object 92"/>
            <p:cNvSpPr/>
            <p:nvPr/>
          </p:nvSpPr>
          <p:spPr>
            <a:xfrm>
              <a:off x="13622752" y="4538130"/>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93" name="object 93"/>
            <p:cNvSpPr/>
            <p:nvPr/>
          </p:nvSpPr>
          <p:spPr>
            <a:xfrm>
              <a:off x="13658344" y="3159699"/>
              <a:ext cx="887094" cy="1326515"/>
            </a:xfrm>
            <a:custGeom>
              <a:avLst/>
              <a:gdLst/>
              <a:ahLst/>
              <a:cxnLst/>
              <a:rect l="l" t="t" r="r" b="b"/>
              <a:pathLst>
                <a:path w="887094" h="1326514">
                  <a:moveTo>
                    <a:pt x="0" y="1326085"/>
                  </a:moveTo>
                  <a:lnTo>
                    <a:pt x="886894" y="0"/>
                  </a:lnTo>
                </a:path>
              </a:pathLst>
            </a:custGeom>
            <a:ln w="41883">
              <a:solidFill>
                <a:srgbClr val="1F4223"/>
              </a:solidFill>
              <a:prstDash val="dot"/>
            </a:ln>
          </p:spPr>
          <p:txBody>
            <a:bodyPr wrap="square" lIns="0" tIns="0" rIns="0" bIns="0" rtlCol="0"/>
            <a:lstStyle/>
            <a:p>
              <a:endParaRPr/>
            </a:p>
          </p:txBody>
        </p:sp>
        <p:sp>
          <p:nvSpPr>
            <p:cNvPr id="94" name="object 94"/>
            <p:cNvSpPr/>
            <p:nvPr/>
          </p:nvSpPr>
          <p:spPr>
            <a:xfrm>
              <a:off x="14562741" y="3132655"/>
              <a:ext cx="635" cy="1270"/>
            </a:xfrm>
            <a:custGeom>
              <a:avLst/>
              <a:gdLst/>
              <a:ahLst/>
              <a:cxnLst/>
              <a:rect l="l" t="t" r="r" b="b"/>
              <a:pathLst>
                <a:path w="634" h="1269">
                  <a:moveTo>
                    <a:pt x="0" y="869"/>
                  </a:moveTo>
                  <a:lnTo>
                    <a:pt x="586" y="0"/>
                  </a:lnTo>
                </a:path>
              </a:pathLst>
            </a:custGeom>
            <a:ln w="41883">
              <a:solidFill>
                <a:srgbClr val="1F4223"/>
              </a:solidFill>
            </a:ln>
          </p:spPr>
          <p:txBody>
            <a:bodyPr wrap="square" lIns="0" tIns="0" rIns="0" bIns="0" rtlCol="0"/>
            <a:lstStyle/>
            <a:p>
              <a:endParaRPr/>
            </a:p>
          </p:txBody>
        </p:sp>
        <p:sp>
          <p:nvSpPr>
            <p:cNvPr id="95" name="object 95"/>
            <p:cNvSpPr/>
            <p:nvPr/>
          </p:nvSpPr>
          <p:spPr>
            <a:xfrm>
              <a:off x="13643916" y="4548112"/>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96" name="object 96"/>
            <p:cNvSpPr/>
            <p:nvPr/>
          </p:nvSpPr>
          <p:spPr>
            <a:xfrm>
              <a:off x="13679194" y="3177146"/>
              <a:ext cx="879475" cy="1319530"/>
            </a:xfrm>
            <a:custGeom>
              <a:avLst/>
              <a:gdLst/>
              <a:ahLst/>
              <a:cxnLst/>
              <a:rect l="l" t="t" r="r" b="b"/>
              <a:pathLst>
                <a:path w="879475" h="1319529">
                  <a:moveTo>
                    <a:pt x="0" y="1318902"/>
                  </a:moveTo>
                  <a:lnTo>
                    <a:pt x="878999" y="0"/>
                  </a:lnTo>
                </a:path>
              </a:pathLst>
            </a:custGeom>
            <a:ln w="41883">
              <a:solidFill>
                <a:srgbClr val="1F4223"/>
              </a:solidFill>
              <a:prstDash val="dot"/>
            </a:ln>
          </p:spPr>
          <p:txBody>
            <a:bodyPr wrap="square" lIns="0" tIns="0" rIns="0" bIns="0" rtlCol="0"/>
            <a:lstStyle/>
            <a:p>
              <a:endParaRPr/>
            </a:p>
          </p:txBody>
        </p:sp>
        <p:sp>
          <p:nvSpPr>
            <p:cNvPr id="97" name="object 97"/>
            <p:cNvSpPr/>
            <p:nvPr/>
          </p:nvSpPr>
          <p:spPr>
            <a:xfrm>
              <a:off x="14575538" y="3150244"/>
              <a:ext cx="635" cy="1270"/>
            </a:xfrm>
            <a:custGeom>
              <a:avLst/>
              <a:gdLst/>
              <a:ahLst/>
              <a:cxnLst/>
              <a:rect l="l" t="t" r="r" b="b"/>
              <a:pathLst>
                <a:path w="634" h="1269">
                  <a:moveTo>
                    <a:pt x="0" y="869"/>
                  </a:moveTo>
                  <a:lnTo>
                    <a:pt x="586" y="0"/>
                  </a:lnTo>
                </a:path>
              </a:pathLst>
            </a:custGeom>
            <a:ln w="41883">
              <a:solidFill>
                <a:srgbClr val="1F4223"/>
              </a:solidFill>
            </a:ln>
          </p:spPr>
          <p:txBody>
            <a:bodyPr wrap="square" lIns="0" tIns="0" rIns="0" bIns="0" rtlCol="0"/>
            <a:lstStyle/>
            <a:p>
              <a:endParaRPr/>
            </a:p>
          </p:txBody>
        </p:sp>
        <p:sp>
          <p:nvSpPr>
            <p:cNvPr id="98" name="object 98"/>
            <p:cNvSpPr/>
            <p:nvPr/>
          </p:nvSpPr>
          <p:spPr>
            <a:xfrm>
              <a:off x="13875521" y="4846051"/>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99" name="object 99"/>
            <p:cNvSpPr/>
            <p:nvPr/>
          </p:nvSpPr>
          <p:spPr>
            <a:xfrm>
              <a:off x="13910841" y="3507010"/>
              <a:ext cx="844550" cy="1286510"/>
            </a:xfrm>
            <a:custGeom>
              <a:avLst/>
              <a:gdLst/>
              <a:ahLst/>
              <a:cxnLst/>
              <a:rect l="l" t="t" r="r" b="b"/>
              <a:pathLst>
                <a:path w="844550" h="1286510">
                  <a:moveTo>
                    <a:pt x="0" y="1286117"/>
                  </a:moveTo>
                  <a:lnTo>
                    <a:pt x="844309" y="0"/>
                  </a:lnTo>
                </a:path>
              </a:pathLst>
            </a:custGeom>
            <a:ln w="41883">
              <a:solidFill>
                <a:srgbClr val="1F4223"/>
              </a:solidFill>
              <a:prstDash val="dot"/>
            </a:ln>
          </p:spPr>
          <p:txBody>
            <a:bodyPr wrap="square" lIns="0" tIns="0" rIns="0" bIns="0" rtlCol="0"/>
            <a:lstStyle/>
            <a:p>
              <a:endParaRPr/>
            </a:p>
          </p:txBody>
        </p:sp>
        <p:sp>
          <p:nvSpPr>
            <p:cNvPr id="100" name="object 100"/>
            <p:cNvSpPr/>
            <p:nvPr/>
          </p:nvSpPr>
          <p:spPr>
            <a:xfrm>
              <a:off x="14772517" y="3479674"/>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01" name="object 101"/>
            <p:cNvSpPr/>
            <p:nvPr/>
          </p:nvSpPr>
          <p:spPr>
            <a:xfrm>
              <a:off x="13897275" y="4865497"/>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02" name="object 102"/>
            <p:cNvSpPr/>
            <p:nvPr/>
          </p:nvSpPr>
          <p:spPr>
            <a:xfrm>
              <a:off x="13932478" y="3554533"/>
              <a:ext cx="841375" cy="1259205"/>
            </a:xfrm>
            <a:custGeom>
              <a:avLst/>
              <a:gdLst/>
              <a:ahLst/>
              <a:cxnLst/>
              <a:rect l="l" t="t" r="r" b="b"/>
              <a:pathLst>
                <a:path w="841375" h="1259204">
                  <a:moveTo>
                    <a:pt x="0" y="1259144"/>
                  </a:moveTo>
                  <a:lnTo>
                    <a:pt x="841272" y="0"/>
                  </a:lnTo>
                </a:path>
              </a:pathLst>
            </a:custGeom>
            <a:ln w="41883">
              <a:solidFill>
                <a:srgbClr val="1F4223"/>
              </a:solidFill>
              <a:prstDash val="dot"/>
            </a:ln>
          </p:spPr>
          <p:txBody>
            <a:bodyPr wrap="square" lIns="0" tIns="0" rIns="0" bIns="0" rtlCol="0"/>
            <a:lstStyle/>
            <a:p>
              <a:endParaRPr/>
            </a:p>
          </p:txBody>
        </p:sp>
        <p:sp>
          <p:nvSpPr>
            <p:cNvPr id="103" name="object 103"/>
            <p:cNvSpPr/>
            <p:nvPr/>
          </p:nvSpPr>
          <p:spPr>
            <a:xfrm>
              <a:off x="14791066" y="3527756"/>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04" name="object 104"/>
            <p:cNvSpPr/>
            <p:nvPr/>
          </p:nvSpPr>
          <p:spPr>
            <a:xfrm>
              <a:off x="13358633" y="4212004"/>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05" name="object 105"/>
            <p:cNvSpPr/>
            <p:nvPr/>
          </p:nvSpPr>
          <p:spPr>
            <a:xfrm>
              <a:off x="13393563" y="2781582"/>
              <a:ext cx="906144" cy="1378585"/>
            </a:xfrm>
            <a:custGeom>
              <a:avLst/>
              <a:gdLst/>
              <a:ahLst/>
              <a:cxnLst/>
              <a:rect l="l" t="t" r="r" b="b"/>
              <a:pathLst>
                <a:path w="906144" h="1378585">
                  <a:moveTo>
                    <a:pt x="0" y="1378156"/>
                  </a:moveTo>
                  <a:lnTo>
                    <a:pt x="905794" y="0"/>
                  </a:lnTo>
                </a:path>
              </a:pathLst>
            </a:custGeom>
            <a:ln w="41883">
              <a:solidFill>
                <a:srgbClr val="1F4223"/>
              </a:solidFill>
              <a:prstDash val="dot"/>
            </a:ln>
          </p:spPr>
          <p:txBody>
            <a:bodyPr wrap="square" lIns="0" tIns="0" rIns="0" bIns="0" rtlCol="0"/>
            <a:lstStyle/>
            <a:p>
              <a:endParaRPr/>
            </a:p>
          </p:txBody>
        </p:sp>
        <p:sp>
          <p:nvSpPr>
            <p:cNvPr id="106" name="object 106"/>
            <p:cNvSpPr/>
            <p:nvPr/>
          </p:nvSpPr>
          <p:spPr>
            <a:xfrm>
              <a:off x="14316531" y="2754563"/>
              <a:ext cx="635" cy="1270"/>
            </a:xfrm>
            <a:custGeom>
              <a:avLst/>
              <a:gdLst/>
              <a:ahLst/>
              <a:cxnLst/>
              <a:rect l="l" t="t" r="r" b="b"/>
              <a:pathLst>
                <a:path w="634" h="1269">
                  <a:moveTo>
                    <a:pt x="0" y="879"/>
                  </a:moveTo>
                  <a:lnTo>
                    <a:pt x="575" y="0"/>
                  </a:lnTo>
                </a:path>
              </a:pathLst>
            </a:custGeom>
            <a:ln w="41883">
              <a:solidFill>
                <a:srgbClr val="1F4223"/>
              </a:solidFill>
            </a:ln>
          </p:spPr>
          <p:txBody>
            <a:bodyPr wrap="square" lIns="0" tIns="0" rIns="0" bIns="0" rtlCol="0"/>
            <a:lstStyle/>
            <a:p>
              <a:endParaRPr/>
            </a:p>
          </p:txBody>
        </p:sp>
        <p:sp>
          <p:nvSpPr>
            <p:cNvPr id="107" name="object 107"/>
            <p:cNvSpPr/>
            <p:nvPr/>
          </p:nvSpPr>
          <p:spPr>
            <a:xfrm>
              <a:off x="10525920" y="4666096"/>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08" name="object 108"/>
            <p:cNvSpPr/>
            <p:nvPr/>
          </p:nvSpPr>
          <p:spPr>
            <a:xfrm>
              <a:off x="10319830" y="4543397"/>
              <a:ext cx="149225" cy="88900"/>
            </a:xfrm>
            <a:custGeom>
              <a:avLst/>
              <a:gdLst/>
              <a:ahLst/>
              <a:cxnLst/>
              <a:rect l="l" t="t" r="r" b="b"/>
              <a:pathLst>
                <a:path w="149225" h="88900">
                  <a:moveTo>
                    <a:pt x="148843" y="88615"/>
                  </a:moveTo>
                  <a:lnTo>
                    <a:pt x="0" y="0"/>
                  </a:lnTo>
                </a:path>
              </a:pathLst>
            </a:custGeom>
            <a:ln w="41883">
              <a:solidFill>
                <a:srgbClr val="1F4223"/>
              </a:solidFill>
              <a:prstDash val="dot"/>
            </a:ln>
          </p:spPr>
          <p:txBody>
            <a:bodyPr wrap="square" lIns="0" tIns="0" rIns="0" bIns="0" rtlCol="0"/>
            <a:lstStyle/>
            <a:p>
              <a:endParaRPr/>
            </a:p>
          </p:txBody>
        </p:sp>
        <p:sp>
          <p:nvSpPr>
            <p:cNvPr id="109" name="object 109"/>
            <p:cNvSpPr/>
            <p:nvPr/>
          </p:nvSpPr>
          <p:spPr>
            <a:xfrm>
              <a:off x="10290307" y="4525823"/>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0" name="object 110"/>
            <p:cNvSpPr/>
            <p:nvPr/>
          </p:nvSpPr>
          <p:spPr>
            <a:xfrm>
              <a:off x="12157829" y="5637660"/>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1" name="object 111"/>
            <p:cNvSpPr/>
            <p:nvPr/>
          </p:nvSpPr>
          <p:spPr>
            <a:xfrm>
              <a:off x="10629234" y="4730042"/>
              <a:ext cx="1475105" cy="875665"/>
            </a:xfrm>
            <a:custGeom>
              <a:avLst/>
              <a:gdLst/>
              <a:ahLst/>
              <a:cxnLst/>
              <a:rect l="l" t="t" r="r" b="b"/>
              <a:pathLst>
                <a:path w="1475104" h="875664">
                  <a:moveTo>
                    <a:pt x="1474771" y="875659"/>
                  </a:moveTo>
                  <a:lnTo>
                    <a:pt x="0" y="0"/>
                  </a:lnTo>
                </a:path>
              </a:pathLst>
            </a:custGeom>
            <a:ln w="41883">
              <a:solidFill>
                <a:srgbClr val="1F4223"/>
              </a:solidFill>
              <a:prstDash val="dot"/>
            </a:ln>
          </p:spPr>
          <p:txBody>
            <a:bodyPr wrap="square" lIns="0" tIns="0" rIns="0" bIns="0" rtlCol="0"/>
            <a:lstStyle/>
            <a:p>
              <a:endParaRPr/>
            </a:p>
          </p:txBody>
        </p:sp>
        <p:sp>
          <p:nvSpPr>
            <p:cNvPr id="112" name="object 112"/>
            <p:cNvSpPr/>
            <p:nvPr/>
          </p:nvSpPr>
          <p:spPr>
            <a:xfrm>
              <a:off x="10601424" y="4713523"/>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3" name="object 113"/>
            <p:cNvSpPr/>
            <p:nvPr/>
          </p:nvSpPr>
          <p:spPr>
            <a:xfrm>
              <a:off x="10500763" y="4696941"/>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4" name="object 114"/>
            <p:cNvSpPr/>
            <p:nvPr/>
          </p:nvSpPr>
          <p:spPr>
            <a:xfrm>
              <a:off x="10292396" y="4572892"/>
              <a:ext cx="150495" cy="90170"/>
            </a:xfrm>
            <a:custGeom>
              <a:avLst/>
              <a:gdLst/>
              <a:ahLst/>
              <a:cxnLst/>
              <a:rect l="l" t="t" r="r" b="b"/>
              <a:pathLst>
                <a:path w="150495" h="90170">
                  <a:moveTo>
                    <a:pt x="150487" y="89588"/>
                  </a:moveTo>
                  <a:lnTo>
                    <a:pt x="0" y="0"/>
                  </a:lnTo>
                </a:path>
              </a:pathLst>
            </a:custGeom>
            <a:ln w="41883">
              <a:solidFill>
                <a:srgbClr val="1F4223"/>
              </a:solidFill>
              <a:prstDash val="dot"/>
            </a:ln>
          </p:spPr>
          <p:txBody>
            <a:bodyPr wrap="square" lIns="0" tIns="0" rIns="0" bIns="0" rtlCol="0"/>
            <a:lstStyle/>
            <a:p>
              <a:endParaRPr/>
            </a:p>
          </p:txBody>
        </p:sp>
        <p:sp>
          <p:nvSpPr>
            <p:cNvPr id="115" name="object 115"/>
            <p:cNvSpPr/>
            <p:nvPr/>
          </p:nvSpPr>
          <p:spPr>
            <a:xfrm>
              <a:off x="10262555" y="4555124"/>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6" name="object 116"/>
            <p:cNvSpPr/>
            <p:nvPr/>
          </p:nvSpPr>
          <p:spPr>
            <a:xfrm>
              <a:off x="12137994" y="5671674"/>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7" name="object 117"/>
            <p:cNvSpPr/>
            <p:nvPr/>
          </p:nvSpPr>
          <p:spPr>
            <a:xfrm>
              <a:off x="10608650" y="4761169"/>
              <a:ext cx="1475740" cy="878840"/>
            </a:xfrm>
            <a:custGeom>
              <a:avLst/>
              <a:gdLst/>
              <a:ahLst/>
              <a:cxnLst/>
              <a:rect l="l" t="t" r="r" b="b"/>
              <a:pathLst>
                <a:path w="1475740" h="878839">
                  <a:moveTo>
                    <a:pt x="1475494" y="878444"/>
                  </a:moveTo>
                  <a:lnTo>
                    <a:pt x="0" y="0"/>
                  </a:lnTo>
                </a:path>
              </a:pathLst>
            </a:custGeom>
            <a:ln w="41883">
              <a:solidFill>
                <a:srgbClr val="1F4223"/>
              </a:solidFill>
              <a:prstDash val="dot"/>
            </a:ln>
          </p:spPr>
          <p:txBody>
            <a:bodyPr wrap="square" lIns="0" tIns="0" rIns="0" bIns="0" rtlCol="0"/>
            <a:lstStyle/>
            <a:p>
              <a:endParaRPr/>
            </a:p>
          </p:txBody>
        </p:sp>
        <p:sp>
          <p:nvSpPr>
            <p:cNvPr id="118" name="object 118"/>
            <p:cNvSpPr/>
            <p:nvPr/>
          </p:nvSpPr>
          <p:spPr>
            <a:xfrm>
              <a:off x="10580824" y="4744607"/>
              <a:ext cx="1270" cy="635"/>
            </a:xfrm>
            <a:custGeom>
              <a:avLst/>
              <a:gdLst/>
              <a:ahLst/>
              <a:cxnLst/>
              <a:rect l="l" t="t" r="r" b="b"/>
              <a:pathLst>
                <a:path w="1270" h="635">
                  <a:moveTo>
                    <a:pt x="900" y="534"/>
                  </a:moveTo>
                  <a:lnTo>
                    <a:pt x="0" y="0"/>
                  </a:lnTo>
                </a:path>
              </a:pathLst>
            </a:custGeom>
            <a:ln w="41883">
              <a:solidFill>
                <a:srgbClr val="1F4223"/>
              </a:solidFill>
            </a:ln>
          </p:spPr>
          <p:txBody>
            <a:bodyPr wrap="square" lIns="0" tIns="0" rIns="0" bIns="0" rtlCol="0"/>
            <a:lstStyle/>
            <a:p>
              <a:endParaRPr/>
            </a:p>
          </p:txBody>
        </p:sp>
        <p:sp>
          <p:nvSpPr>
            <p:cNvPr id="119" name="object 119"/>
            <p:cNvSpPr/>
            <p:nvPr/>
          </p:nvSpPr>
          <p:spPr>
            <a:xfrm>
              <a:off x="10226504" y="5350089"/>
              <a:ext cx="1270" cy="635"/>
            </a:xfrm>
            <a:custGeom>
              <a:avLst/>
              <a:gdLst/>
              <a:ahLst/>
              <a:cxnLst/>
              <a:rect l="l" t="t" r="r" b="b"/>
              <a:pathLst>
                <a:path w="1270" h="635">
                  <a:moveTo>
                    <a:pt x="0" y="0"/>
                  </a:moveTo>
                  <a:lnTo>
                    <a:pt x="324" y="104"/>
                  </a:lnTo>
                  <a:lnTo>
                    <a:pt x="649" y="198"/>
                  </a:lnTo>
                  <a:lnTo>
                    <a:pt x="984" y="303"/>
                  </a:lnTo>
                </a:path>
              </a:pathLst>
            </a:custGeom>
            <a:ln w="41883">
              <a:solidFill>
                <a:srgbClr val="1F4223"/>
              </a:solidFill>
            </a:ln>
          </p:spPr>
          <p:txBody>
            <a:bodyPr wrap="square" lIns="0" tIns="0" rIns="0" bIns="0" rtlCol="0"/>
            <a:lstStyle/>
            <a:p>
              <a:endParaRPr/>
            </a:p>
          </p:txBody>
        </p:sp>
        <p:sp>
          <p:nvSpPr>
            <p:cNvPr id="120" name="object 120"/>
            <p:cNvSpPr/>
            <p:nvPr/>
          </p:nvSpPr>
          <p:spPr>
            <a:xfrm>
              <a:off x="10287204" y="5188764"/>
              <a:ext cx="567690" cy="173355"/>
            </a:xfrm>
            <a:custGeom>
              <a:avLst/>
              <a:gdLst/>
              <a:ahLst/>
              <a:cxnLst/>
              <a:rect l="l" t="t" r="r" b="b"/>
              <a:pathLst>
                <a:path w="567690" h="173354">
                  <a:moveTo>
                    <a:pt x="0" y="172089"/>
                  </a:moveTo>
                  <a:lnTo>
                    <a:pt x="69382" y="170943"/>
                  </a:lnTo>
                  <a:lnTo>
                    <a:pt x="112084" y="164893"/>
                  </a:lnTo>
                  <a:lnTo>
                    <a:pt x="160078" y="153942"/>
                  </a:lnTo>
                  <a:lnTo>
                    <a:pt x="204973" y="140689"/>
                  </a:lnTo>
                  <a:lnTo>
                    <a:pt x="253951" y="124418"/>
                  </a:lnTo>
                  <a:lnTo>
                    <a:pt x="305298" y="106011"/>
                  </a:lnTo>
                  <a:lnTo>
                    <a:pt x="357303" y="86347"/>
                  </a:lnTo>
                  <a:lnTo>
                    <a:pt x="408250" y="66307"/>
                  </a:lnTo>
                  <a:lnTo>
                    <a:pt x="456426" y="46773"/>
                  </a:lnTo>
                  <a:lnTo>
                    <a:pt x="500119" y="28623"/>
                  </a:lnTo>
                  <a:lnTo>
                    <a:pt x="537613" y="12738"/>
                  </a:lnTo>
                  <a:lnTo>
                    <a:pt x="567197" y="0"/>
                  </a:lnTo>
                </a:path>
              </a:pathLst>
            </a:custGeom>
            <a:ln w="41883">
              <a:solidFill>
                <a:srgbClr val="1F4223"/>
              </a:solidFill>
              <a:prstDash val="dot"/>
            </a:ln>
          </p:spPr>
          <p:txBody>
            <a:bodyPr wrap="square" lIns="0" tIns="0" rIns="0" bIns="0" rtlCol="0"/>
            <a:lstStyle/>
            <a:p>
              <a:endParaRPr/>
            </a:p>
          </p:txBody>
        </p:sp>
        <p:sp>
          <p:nvSpPr>
            <p:cNvPr id="121" name="object 121"/>
            <p:cNvSpPr/>
            <p:nvPr/>
          </p:nvSpPr>
          <p:spPr>
            <a:xfrm>
              <a:off x="10882263" y="5176155"/>
              <a:ext cx="1270" cy="635"/>
            </a:xfrm>
            <a:custGeom>
              <a:avLst/>
              <a:gdLst/>
              <a:ahLst/>
              <a:cxnLst/>
              <a:rect l="l" t="t" r="r" b="b"/>
              <a:pathLst>
                <a:path w="1270" h="635">
                  <a:moveTo>
                    <a:pt x="0" y="418"/>
                  </a:moveTo>
                  <a:lnTo>
                    <a:pt x="617" y="146"/>
                  </a:lnTo>
                  <a:lnTo>
                    <a:pt x="942" y="0"/>
                  </a:lnTo>
                </a:path>
              </a:pathLst>
            </a:custGeom>
            <a:ln w="41883">
              <a:solidFill>
                <a:srgbClr val="1F4223"/>
              </a:solidFill>
            </a:ln>
          </p:spPr>
          <p:txBody>
            <a:bodyPr wrap="square" lIns="0" tIns="0" rIns="0" bIns="0" rtlCol="0"/>
            <a:lstStyle/>
            <a:p>
              <a:endParaRPr/>
            </a:p>
          </p:txBody>
        </p:sp>
        <p:sp>
          <p:nvSpPr>
            <p:cNvPr id="122" name="object 122"/>
            <p:cNvSpPr/>
            <p:nvPr/>
          </p:nvSpPr>
          <p:spPr>
            <a:xfrm>
              <a:off x="10192816" y="5396849"/>
              <a:ext cx="1270" cy="635"/>
            </a:xfrm>
            <a:custGeom>
              <a:avLst/>
              <a:gdLst/>
              <a:ahLst/>
              <a:cxnLst/>
              <a:rect l="l" t="t" r="r" b="b"/>
              <a:pathLst>
                <a:path w="1270" h="635">
                  <a:moveTo>
                    <a:pt x="0" y="0"/>
                  </a:moveTo>
                  <a:lnTo>
                    <a:pt x="314" y="136"/>
                  </a:lnTo>
                  <a:lnTo>
                    <a:pt x="963" y="376"/>
                  </a:lnTo>
                </a:path>
              </a:pathLst>
            </a:custGeom>
            <a:ln w="41883">
              <a:solidFill>
                <a:srgbClr val="1F4223"/>
              </a:solidFill>
            </a:ln>
          </p:spPr>
          <p:txBody>
            <a:bodyPr wrap="square" lIns="0" tIns="0" rIns="0" bIns="0" rtlCol="0"/>
            <a:lstStyle/>
            <a:p>
              <a:endParaRPr/>
            </a:p>
          </p:txBody>
        </p:sp>
        <p:sp>
          <p:nvSpPr>
            <p:cNvPr id="123" name="object 123"/>
            <p:cNvSpPr/>
            <p:nvPr/>
          </p:nvSpPr>
          <p:spPr>
            <a:xfrm>
              <a:off x="10256700" y="5271411"/>
              <a:ext cx="543560" cy="140335"/>
            </a:xfrm>
            <a:custGeom>
              <a:avLst/>
              <a:gdLst/>
              <a:ahLst/>
              <a:cxnLst/>
              <a:rect l="l" t="t" r="r" b="b"/>
              <a:pathLst>
                <a:path w="543559" h="140335">
                  <a:moveTo>
                    <a:pt x="0" y="138048"/>
                  </a:moveTo>
                  <a:lnTo>
                    <a:pt x="33237" y="139744"/>
                  </a:lnTo>
                  <a:lnTo>
                    <a:pt x="73453" y="138804"/>
                  </a:lnTo>
                  <a:lnTo>
                    <a:pt x="120665" y="134193"/>
                  </a:lnTo>
                  <a:lnTo>
                    <a:pt x="174895" y="124875"/>
                  </a:lnTo>
                  <a:lnTo>
                    <a:pt x="225034" y="112971"/>
                  </a:lnTo>
                  <a:lnTo>
                    <a:pt x="277361" y="98084"/>
                  </a:lnTo>
                  <a:lnTo>
                    <a:pt x="330199" y="81175"/>
                  </a:lnTo>
                  <a:lnTo>
                    <a:pt x="381869" y="63207"/>
                  </a:lnTo>
                  <a:lnTo>
                    <a:pt x="430692" y="45143"/>
                  </a:lnTo>
                  <a:lnTo>
                    <a:pt x="474991" y="27946"/>
                  </a:lnTo>
                  <a:lnTo>
                    <a:pt x="513087" y="12577"/>
                  </a:lnTo>
                  <a:lnTo>
                    <a:pt x="543302" y="0"/>
                  </a:lnTo>
                </a:path>
              </a:pathLst>
            </a:custGeom>
            <a:ln w="41883">
              <a:solidFill>
                <a:srgbClr val="1F4223"/>
              </a:solidFill>
              <a:prstDash val="dot"/>
            </a:ln>
          </p:spPr>
          <p:txBody>
            <a:bodyPr wrap="square" lIns="0" tIns="0" rIns="0" bIns="0" rtlCol="0"/>
            <a:lstStyle/>
            <a:p>
              <a:endParaRPr/>
            </a:p>
          </p:txBody>
        </p:sp>
        <p:sp>
          <p:nvSpPr>
            <p:cNvPr id="124" name="object 124"/>
            <p:cNvSpPr/>
            <p:nvPr/>
          </p:nvSpPr>
          <p:spPr>
            <a:xfrm>
              <a:off x="10829536" y="5258298"/>
              <a:ext cx="1270" cy="635"/>
            </a:xfrm>
            <a:custGeom>
              <a:avLst/>
              <a:gdLst/>
              <a:ahLst/>
              <a:cxnLst/>
              <a:rect l="l" t="t" r="r" b="b"/>
              <a:pathLst>
                <a:path w="1270" h="635">
                  <a:moveTo>
                    <a:pt x="0" y="418"/>
                  </a:moveTo>
                  <a:lnTo>
                    <a:pt x="628" y="146"/>
                  </a:lnTo>
                  <a:lnTo>
                    <a:pt x="942" y="0"/>
                  </a:lnTo>
                </a:path>
              </a:pathLst>
            </a:custGeom>
            <a:ln w="41883">
              <a:solidFill>
                <a:srgbClr val="1F4223"/>
              </a:solidFill>
            </a:ln>
          </p:spPr>
          <p:txBody>
            <a:bodyPr wrap="square" lIns="0" tIns="0" rIns="0" bIns="0" rtlCol="0"/>
            <a:lstStyle/>
            <a:p>
              <a:endParaRPr/>
            </a:p>
          </p:txBody>
        </p:sp>
        <p:sp>
          <p:nvSpPr>
            <p:cNvPr id="125" name="object 125"/>
            <p:cNvSpPr/>
            <p:nvPr/>
          </p:nvSpPr>
          <p:spPr>
            <a:xfrm>
              <a:off x="10498656" y="4723833"/>
              <a:ext cx="635" cy="1270"/>
            </a:xfrm>
            <a:custGeom>
              <a:avLst/>
              <a:gdLst/>
              <a:ahLst/>
              <a:cxnLst/>
              <a:rect l="l" t="t" r="r" b="b"/>
              <a:pathLst>
                <a:path w="634" h="1270">
                  <a:moveTo>
                    <a:pt x="513" y="0"/>
                  </a:moveTo>
                  <a:lnTo>
                    <a:pt x="0" y="921"/>
                  </a:lnTo>
                </a:path>
              </a:pathLst>
            </a:custGeom>
            <a:ln w="41883">
              <a:solidFill>
                <a:srgbClr val="1F4223"/>
              </a:solidFill>
            </a:ln>
          </p:spPr>
          <p:txBody>
            <a:bodyPr wrap="square" lIns="0" tIns="0" rIns="0" bIns="0" rtlCol="0"/>
            <a:lstStyle/>
            <a:p>
              <a:endParaRPr/>
            </a:p>
          </p:txBody>
        </p:sp>
        <p:sp>
          <p:nvSpPr>
            <p:cNvPr id="126" name="object 126"/>
            <p:cNvSpPr/>
            <p:nvPr/>
          </p:nvSpPr>
          <p:spPr>
            <a:xfrm>
              <a:off x="10002121" y="4780468"/>
              <a:ext cx="466090" cy="836294"/>
            </a:xfrm>
            <a:custGeom>
              <a:avLst/>
              <a:gdLst/>
              <a:ahLst/>
              <a:cxnLst/>
              <a:rect l="l" t="t" r="r" b="b"/>
              <a:pathLst>
                <a:path w="466090" h="836295">
                  <a:moveTo>
                    <a:pt x="465504" y="0"/>
                  </a:moveTo>
                  <a:lnTo>
                    <a:pt x="0" y="835807"/>
                  </a:lnTo>
                </a:path>
              </a:pathLst>
            </a:custGeom>
            <a:ln w="41883">
              <a:solidFill>
                <a:srgbClr val="1F4223"/>
              </a:solidFill>
              <a:prstDash val="dot"/>
            </a:ln>
          </p:spPr>
          <p:txBody>
            <a:bodyPr wrap="square" lIns="0" tIns="0" rIns="0" bIns="0" rtlCol="0"/>
            <a:lstStyle/>
            <a:p>
              <a:endParaRPr/>
            </a:p>
          </p:txBody>
        </p:sp>
        <p:sp>
          <p:nvSpPr>
            <p:cNvPr id="127" name="object 127"/>
            <p:cNvSpPr/>
            <p:nvPr/>
          </p:nvSpPr>
          <p:spPr>
            <a:xfrm>
              <a:off x="9986095" y="5644135"/>
              <a:ext cx="635" cy="1270"/>
            </a:xfrm>
            <a:custGeom>
              <a:avLst/>
              <a:gdLst/>
              <a:ahLst/>
              <a:cxnLst/>
              <a:rect l="l" t="t" r="r" b="b"/>
              <a:pathLst>
                <a:path w="634" h="1270">
                  <a:moveTo>
                    <a:pt x="513" y="0"/>
                  </a:moveTo>
                  <a:lnTo>
                    <a:pt x="0" y="921"/>
                  </a:lnTo>
                </a:path>
              </a:pathLst>
            </a:custGeom>
            <a:ln w="41883">
              <a:solidFill>
                <a:srgbClr val="1F4223"/>
              </a:solidFill>
            </a:ln>
          </p:spPr>
          <p:txBody>
            <a:bodyPr wrap="square" lIns="0" tIns="0" rIns="0" bIns="0" rtlCol="0"/>
            <a:lstStyle/>
            <a:p>
              <a:endParaRPr/>
            </a:p>
          </p:txBody>
        </p:sp>
        <p:sp>
          <p:nvSpPr>
            <p:cNvPr id="128" name="object 128"/>
            <p:cNvSpPr/>
            <p:nvPr/>
          </p:nvSpPr>
          <p:spPr>
            <a:xfrm>
              <a:off x="10617741" y="4510016"/>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29" name="object 129"/>
            <p:cNvSpPr/>
            <p:nvPr/>
          </p:nvSpPr>
          <p:spPr>
            <a:xfrm>
              <a:off x="10562059" y="4576134"/>
              <a:ext cx="19685" cy="34925"/>
            </a:xfrm>
            <a:custGeom>
              <a:avLst/>
              <a:gdLst/>
              <a:ahLst/>
              <a:cxnLst/>
              <a:rect l="l" t="t" r="r" b="b"/>
              <a:pathLst>
                <a:path w="19684" h="34925">
                  <a:moveTo>
                    <a:pt x="19371" y="0"/>
                  </a:moveTo>
                  <a:lnTo>
                    <a:pt x="0" y="34773"/>
                  </a:lnTo>
                </a:path>
              </a:pathLst>
            </a:custGeom>
            <a:ln w="41883">
              <a:solidFill>
                <a:srgbClr val="1F4223"/>
              </a:solidFill>
              <a:prstDash val="dot"/>
            </a:ln>
          </p:spPr>
          <p:txBody>
            <a:bodyPr wrap="square" lIns="0" tIns="0" rIns="0" bIns="0" rtlCol="0"/>
            <a:lstStyle/>
            <a:p>
              <a:endParaRPr/>
            </a:p>
          </p:txBody>
        </p:sp>
        <p:sp>
          <p:nvSpPr>
            <p:cNvPr id="130" name="object 130"/>
            <p:cNvSpPr/>
            <p:nvPr/>
          </p:nvSpPr>
          <p:spPr>
            <a:xfrm>
              <a:off x="10543392" y="4643510"/>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31" name="object 131"/>
            <p:cNvSpPr/>
            <p:nvPr/>
          </p:nvSpPr>
          <p:spPr>
            <a:xfrm>
              <a:off x="10177326" y="5419819"/>
              <a:ext cx="635" cy="1270"/>
            </a:xfrm>
            <a:custGeom>
              <a:avLst/>
              <a:gdLst/>
              <a:ahLst/>
              <a:cxnLst/>
              <a:rect l="l" t="t" r="r" b="b"/>
              <a:pathLst>
                <a:path w="634" h="1270">
                  <a:moveTo>
                    <a:pt x="502" y="0"/>
                  </a:moveTo>
                  <a:lnTo>
                    <a:pt x="0" y="921"/>
                  </a:lnTo>
                </a:path>
              </a:pathLst>
            </a:custGeom>
            <a:ln w="41883">
              <a:solidFill>
                <a:srgbClr val="1F4223"/>
              </a:solidFill>
            </a:ln>
          </p:spPr>
          <p:txBody>
            <a:bodyPr wrap="square" lIns="0" tIns="0" rIns="0" bIns="0" rtlCol="0"/>
            <a:lstStyle/>
            <a:p>
              <a:endParaRPr/>
            </a:p>
          </p:txBody>
        </p:sp>
        <p:sp>
          <p:nvSpPr>
            <p:cNvPr id="132" name="object 132"/>
            <p:cNvSpPr/>
            <p:nvPr/>
          </p:nvSpPr>
          <p:spPr>
            <a:xfrm>
              <a:off x="10061802" y="5479080"/>
              <a:ext cx="83820" cy="151765"/>
            </a:xfrm>
            <a:custGeom>
              <a:avLst/>
              <a:gdLst/>
              <a:ahLst/>
              <a:cxnLst/>
              <a:rect l="l" t="t" r="r" b="b"/>
              <a:pathLst>
                <a:path w="83820" h="151764">
                  <a:moveTo>
                    <a:pt x="83432" y="0"/>
                  </a:moveTo>
                  <a:lnTo>
                    <a:pt x="0" y="151691"/>
                  </a:lnTo>
                </a:path>
              </a:pathLst>
            </a:custGeom>
            <a:ln w="41883">
              <a:solidFill>
                <a:srgbClr val="1F4223"/>
              </a:solidFill>
              <a:prstDash val="dot"/>
            </a:ln>
          </p:spPr>
          <p:txBody>
            <a:bodyPr wrap="square" lIns="0" tIns="0" rIns="0" bIns="0" rtlCol="0"/>
            <a:lstStyle/>
            <a:p>
              <a:endParaRPr/>
            </a:p>
          </p:txBody>
        </p:sp>
        <p:sp>
          <p:nvSpPr>
            <p:cNvPr id="133" name="object 133"/>
            <p:cNvSpPr/>
            <p:nvPr/>
          </p:nvSpPr>
          <p:spPr>
            <a:xfrm>
              <a:off x="10045253" y="5659943"/>
              <a:ext cx="635" cy="1270"/>
            </a:xfrm>
            <a:custGeom>
              <a:avLst/>
              <a:gdLst/>
              <a:ahLst/>
              <a:cxnLst/>
              <a:rect l="l" t="t" r="r" b="b"/>
              <a:pathLst>
                <a:path w="634" h="1270">
                  <a:moveTo>
                    <a:pt x="502" y="0"/>
                  </a:moveTo>
                  <a:lnTo>
                    <a:pt x="0" y="921"/>
                  </a:lnTo>
                </a:path>
              </a:pathLst>
            </a:custGeom>
            <a:ln w="41883">
              <a:solidFill>
                <a:srgbClr val="1F4223"/>
              </a:solidFill>
            </a:ln>
          </p:spPr>
          <p:txBody>
            <a:bodyPr wrap="square" lIns="0" tIns="0" rIns="0" bIns="0" rtlCol="0"/>
            <a:lstStyle/>
            <a:p>
              <a:endParaRPr/>
            </a:p>
          </p:txBody>
        </p:sp>
        <p:sp>
          <p:nvSpPr>
            <p:cNvPr id="134" name="object 134"/>
            <p:cNvSpPr/>
            <p:nvPr/>
          </p:nvSpPr>
          <p:spPr>
            <a:xfrm>
              <a:off x="10558317" y="4741796"/>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35" name="object 135"/>
            <p:cNvSpPr/>
            <p:nvPr/>
          </p:nvSpPr>
          <p:spPr>
            <a:xfrm>
              <a:off x="10251993" y="4798646"/>
              <a:ext cx="275590" cy="492759"/>
            </a:xfrm>
            <a:custGeom>
              <a:avLst/>
              <a:gdLst/>
              <a:ahLst/>
              <a:cxnLst/>
              <a:rect l="l" t="t" r="r" b="b"/>
              <a:pathLst>
                <a:path w="275590" h="492760">
                  <a:moveTo>
                    <a:pt x="275070" y="0"/>
                  </a:moveTo>
                  <a:lnTo>
                    <a:pt x="0" y="492236"/>
                  </a:lnTo>
                </a:path>
              </a:pathLst>
            </a:custGeom>
            <a:ln w="41883">
              <a:solidFill>
                <a:srgbClr val="1F4223"/>
              </a:solidFill>
              <a:prstDash val="dot"/>
            </a:ln>
          </p:spPr>
          <p:txBody>
            <a:bodyPr wrap="square" lIns="0" tIns="0" rIns="0" bIns="0" rtlCol="0"/>
            <a:lstStyle/>
            <a:p>
              <a:endParaRPr/>
            </a:p>
          </p:txBody>
        </p:sp>
        <p:sp>
          <p:nvSpPr>
            <p:cNvPr id="136" name="object 136"/>
            <p:cNvSpPr/>
            <p:nvPr/>
          </p:nvSpPr>
          <p:spPr>
            <a:xfrm>
              <a:off x="10235856" y="5318846"/>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37" name="object 137"/>
            <p:cNvSpPr/>
            <p:nvPr/>
          </p:nvSpPr>
          <p:spPr>
            <a:xfrm>
              <a:off x="10668220" y="4544467"/>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38" name="object 138"/>
            <p:cNvSpPr/>
            <p:nvPr/>
          </p:nvSpPr>
          <p:spPr>
            <a:xfrm>
              <a:off x="10597752" y="4594679"/>
              <a:ext cx="43180" cy="77470"/>
            </a:xfrm>
            <a:custGeom>
              <a:avLst/>
              <a:gdLst/>
              <a:ahLst/>
              <a:cxnLst/>
              <a:rect l="l" t="t" r="r" b="b"/>
              <a:pathLst>
                <a:path w="43179" h="77470">
                  <a:moveTo>
                    <a:pt x="43014" y="0"/>
                  </a:moveTo>
                  <a:lnTo>
                    <a:pt x="0" y="77233"/>
                  </a:lnTo>
                </a:path>
              </a:pathLst>
            </a:custGeom>
            <a:ln w="41883">
              <a:solidFill>
                <a:srgbClr val="1F4223"/>
              </a:solidFill>
              <a:prstDash val="dot"/>
            </a:ln>
          </p:spPr>
          <p:txBody>
            <a:bodyPr wrap="square" lIns="0" tIns="0" rIns="0" bIns="0" rtlCol="0"/>
            <a:lstStyle/>
            <a:p>
              <a:endParaRPr/>
            </a:p>
          </p:txBody>
        </p:sp>
        <p:sp>
          <p:nvSpPr>
            <p:cNvPr id="139" name="object 139"/>
            <p:cNvSpPr/>
            <p:nvPr/>
          </p:nvSpPr>
          <p:spPr>
            <a:xfrm>
              <a:off x="10583511" y="4696561"/>
              <a:ext cx="635" cy="1270"/>
            </a:xfrm>
            <a:custGeom>
              <a:avLst/>
              <a:gdLst/>
              <a:ahLst/>
              <a:cxnLst/>
              <a:rect l="l" t="t" r="r" b="b"/>
              <a:pathLst>
                <a:path w="634" h="1270">
                  <a:moveTo>
                    <a:pt x="513" y="0"/>
                  </a:moveTo>
                  <a:lnTo>
                    <a:pt x="0" y="910"/>
                  </a:lnTo>
                </a:path>
              </a:pathLst>
            </a:custGeom>
            <a:ln w="41883">
              <a:solidFill>
                <a:srgbClr val="1F4223"/>
              </a:solidFill>
            </a:ln>
          </p:spPr>
          <p:txBody>
            <a:bodyPr wrap="square" lIns="0" tIns="0" rIns="0" bIns="0" rtlCol="0"/>
            <a:lstStyle/>
            <a:p>
              <a:endParaRPr/>
            </a:p>
          </p:txBody>
        </p:sp>
        <p:sp>
          <p:nvSpPr>
            <p:cNvPr id="140" name="object 140"/>
            <p:cNvSpPr/>
            <p:nvPr/>
          </p:nvSpPr>
          <p:spPr>
            <a:xfrm>
              <a:off x="9867084" y="5883441"/>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41" name="object 141"/>
            <p:cNvSpPr/>
            <p:nvPr/>
          </p:nvSpPr>
          <p:spPr>
            <a:xfrm>
              <a:off x="9052429" y="5675986"/>
              <a:ext cx="751840" cy="191770"/>
            </a:xfrm>
            <a:custGeom>
              <a:avLst/>
              <a:gdLst/>
              <a:ahLst/>
              <a:cxnLst/>
              <a:rect l="l" t="t" r="r" b="b"/>
              <a:pathLst>
                <a:path w="751840" h="191770">
                  <a:moveTo>
                    <a:pt x="751505" y="191376"/>
                  </a:moveTo>
                  <a:lnTo>
                    <a:pt x="0" y="0"/>
                  </a:lnTo>
                </a:path>
              </a:pathLst>
            </a:custGeom>
            <a:ln w="41883">
              <a:solidFill>
                <a:srgbClr val="1F4223"/>
              </a:solidFill>
              <a:prstDash val="dot"/>
            </a:ln>
          </p:spPr>
          <p:txBody>
            <a:bodyPr wrap="square" lIns="0" tIns="0" rIns="0" bIns="0" rtlCol="0"/>
            <a:lstStyle/>
            <a:p>
              <a:endParaRPr/>
            </a:p>
          </p:txBody>
        </p:sp>
        <p:sp>
          <p:nvSpPr>
            <p:cNvPr id="142" name="object 142"/>
            <p:cNvSpPr/>
            <p:nvPr/>
          </p:nvSpPr>
          <p:spPr>
            <a:xfrm>
              <a:off x="9019840" y="5667681"/>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43" name="object 143"/>
            <p:cNvSpPr/>
            <p:nvPr/>
          </p:nvSpPr>
          <p:spPr>
            <a:xfrm>
              <a:off x="9856400" y="5908701"/>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44" name="object 144"/>
            <p:cNvSpPr/>
            <p:nvPr/>
          </p:nvSpPr>
          <p:spPr>
            <a:xfrm>
              <a:off x="9041743" y="5701247"/>
              <a:ext cx="751840" cy="191770"/>
            </a:xfrm>
            <a:custGeom>
              <a:avLst/>
              <a:gdLst/>
              <a:ahLst/>
              <a:cxnLst/>
              <a:rect l="l" t="t" r="r" b="b"/>
              <a:pathLst>
                <a:path w="751840" h="191770">
                  <a:moveTo>
                    <a:pt x="751505" y="191376"/>
                  </a:moveTo>
                  <a:lnTo>
                    <a:pt x="0" y="0"/>
                  </a:lnTo>
                </a:path>
              </a:pathLst>
            </a:custGeom>
            <a:ln w="41883">
              <a:solidFill>
                <a:srgbClr val="1F4223"/>
              </a:solidFill>
              <a:prstDash val="dot"/>
            </a:ln>
          </p:spPr>
          <p:txBody>
            <a:bodyPr wrap="square" lIns="0" tIns="0" rIns="0" bIns="0" rtlCol="0"/>
            <a:lstStyle/>
            <a:p>
              <a:endParaRPr/>
            </a:p>
          </p:txBody>
        </p:sp>
        <p:sp>
          <p:nvSpPr>
            <p:cNvPr id="145" name="object 145"/>
            <p:cNvSpPr/>
            <p:nvPr/>
          </p:nvSpPr>
          <p:spPr>
            <a:xfrm>
              <a:off x="9009156" y="5692941"/>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46" name="object 146"/>
            <p:cNvSpPr/>
            <p:nvPr/>
          </p:nvSpPr>
          <p:spPr>
            <a:xfrm>
              <a:off x="11245672" y="6234515"/>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47" name="object 147"/>
            <p:cNvSpPr/>
            <p:nvPr/>
          </p:nvSpPr>
          <p:spPr>
            <a:xfrm>
              <a:off x="9941905" y="5902495"/>
              <a:ext cx="1242695" cy="316865"/>
            </a:xfrm>
            <a:custGeom>
              <a:avLst/>
              <a:gdLst/>
              <a:ahLst/>
              <a:cxnLst/>
              <a:rect l="l" t="t" r="r" b="b"/>
              <a:pathLst>
                <a:path w="1242695" h="316864">
                  <a:moveTo>
                    <a:pt x="1242171" y="316335"/>
                  </a:moveTo>
                  <a:lnTo>
                    <a:pt x="0" y="0"/>
                  </a:lnTo>
                </a:path>
              </a:pathLst>
            </a:custGeom>
            <a:ln w="41883">
              <a:solidFill>
                <a:srgbClr val="1F4223"/>
              </a:solidFill>
              <a:prstDash val="dot"/>
            </a:ln>
          </p:spPr>
          <p:txBody>
            <a:bodyPr wrap="square" lIns="0" tIns="0" rIns="0" bIns="0" rtlCol="0"/>
            <a:lstStyle/>
            <a:p>
              <a:endParaRPr/>
            </a:p>
          </p:txBody>
        </p:sp>
        <p:sp>
          <p:nvSpPr>
            <p:cNvPr id="148" name="object 148"/>
            <p:cNvSpPr/>
            <p:nvPr/>
          </p:nvSpPr>
          <p:spPr>
            <a:xfrm>
              <a:off x="9910091" y="5894393"/>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49" name="object 149"/>
            <p:cNvSpPr/>
            <p:nvPr/>
          </p:nvSpPr>
          <p:spPr>
            <a:xfrm>
              <a:off x="9957092" y="5639032"/>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50" name="object 150"/>
            <p:cNvSpPr/>
            <p:nvPr/>
          </p:nvSpPr>
          <p:spPr>
            <a:xfrm>
              <a:off x="9482968" y="5519162"/>
              <a:ext cx="413384" cy="104775"/>
            </a:xfrm>
            <a:custGeom>
              <a:avLst/>
              <a:gdLst/>
              <a:ahLst/>
              <a:cxnLst/>
              <a:rect l="l" t="t" r="r" b="b"/>
              <a:pathLst>
                <a:path w="413384" h="104775">
                  <a:moveTo>
                    <a:pt x="412814" y="104363"/>
                  </a:moveTo>
                  <a:lnTo>
                    <a:pt x="0" y="0"/>
                  </a:lnTo>
                </a:path>
              </a:pathLst>
            </a:custGeom>
            <a:ln w="41883">
              <a:solidFill>
                <a:srgbClr val="1F4223"/>
              </a:solidFill>
              <a:prstDash val="dot"/>
            </a:ln>
          </p:spPr>
          <p:txBody>
            <a:bodyPr wrap="square" lIns="0" tIns="0" rIns="0" bIns="0" rtlCol="0"/>
            <a:lstStyle/>
            <a:p>
              <a:endParaRPr/>
            </a:p>
          </p:txBody>
        </p:sp>
        <p:sp>
          <p:nvSpPr>
            <p:cNvPr id="151" name="object 151"/>
            <p:cNvSpPr/>
            <p:nvPr/>
          </p:nvSpPr>
          <p:spPr>
            <a:xfrm>
              <a:off x="9451297" y="5511158"/>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52" name="object 152"/>
            <p:cNvSpPr/>
            <p:nvPr/>
          </p:nvSpPr>
          <p:spPr>
            <a:xfrm>
              <a:off x="11846280" y="6121059"/>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53" name="object 153"/>
            <p:cNvSpPr/>
            <p:nvPr/>
          </p:nvSpPr>
          <p:spPr>
            <a:xfrm>
              <a:off x="10103109" y="5677151"/>
              <a:ext cx="1682114" cy="428625"/>
            </a:xfrm>
            <a:custGeom>
              <a:avLst/>
              <a:gdLst/>
              <a:ahLst/>
              <a:cxnLst/>
              <a:rect l="l" t="t" r="r" b="b"/>
              <a:pathLst>
                <a:path w="1682115" h="428625">
                  <a:moveTo>
                    <a:pt x="1681791" y="428280"/>
                  </a:moveTo>
                  <a:lnTo>
                    <a:pt x="0" y="0"/>
                  </a:lnTo>
                </a:path>
              </a:pathLst>
            </a:custGeom>
            <a:ln w="41883">
              <a:solidFill>
                <a:srgbClr val="1F4223"/>
              </a:solidFill>
              <a:prstDash val="dot"/>
            </a:ln>
          </p:spPr>
          <p:txBody>
            <a:bodyPr wrap="square" lIns="0" tIns="0" rIns="0" bIns="0" rtlCol="0"/>
            <a:lstStyle/>
            <a:p>
              <a:endParaRPr/>
            </a:p>
          </p:txBody>
        </p:sp>
        <p:sp>
          <p:nvSpPr>
            <p:cNvPr id="154" name="object 154"/>
            <p:cNvSpPr/>
            <p:nvPr/>
          </p:nvSpPr>
          <p:spPr>
            <a:xfrm>
              <a:off x="10071409" y="5669069"/>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55" name="object 155"/>
            <p:cNvSpPr/>
            <p:nvPr/>
          </p:nvSpPr>
          <p:spPr>
            <a:xfrm>
              <a:off x="12428109" y="6535635"/>
              <a:ext cx="1270" cy="635"/>
            </a:xfrm>
            <a:custGeom>
              <a:avLst/>
              <a:gdLst/>
              <a:ahLst/>
              <a:cxnLst/>
              <a:rect l="l" t="t" r="r" b="b"/>
              <a:pathLst>
                <a:path w="1270" h="634">
                  <a:moveTo>
                    <a:pt x="1015" y="261"/>
                  </a:moveTo>
                  <a:lnTo>
                    <a:pt x="0" y="0"/>
                  </a:lnTo>
                </a:path>
              </a:pathLst>
            </a:custGeom>
            <a:ln w="41883">
              <a:solidFill>
                <a:srgbClr val="1F4223"/>
              </a:solidFill>
            </a:ln>
          </p:spPr>
          <p:txBody>
            <a:bodyPr wrap="square" lIns="0" tIns="0" rIns="0" bIns="0" rtlCol="0"/>
            <a:lstStyle/>
            <a:p>
              <a:endParaRPr/>
            </a:p>
          </p:txBody>
        </p:sp>
        <p:sp>
          <p:nvSpPr>
            <p:cNvPr id="156" name="object 156"/>
            <p:cNvSpPr/>
            <p:nvPr/>
          </p:nvSpPr>
          <p:spPr>
            <a:xfrm>
              <a:off x="11788189" y="6372675"/>
              <a:ext cx="581025" cy="147955"/>
            </a:xfrm>
            <a:custGeom>
              <a:avLst/>
              <a:gdLst/>
              <a:ahLst/>
              <a:cxnLst/>
              <a:rect l="l" t="t" r="r" b="b"/>
              <a:pathLst>
                <a:path w="581025" h="147954">
                  <a:moveTo>
                    <a:pt x="580851" y="147922"/>
                  </a:moveTo>
                  <a:lnTo>
                    <a:pt x="0" y="0"/>
                  </a:lnTo>
                </a:path>
              </a:pathLst>
            </a:custGeom>
            <a:ln w="41883">
              <a:solidFill>
                <a:srgbClr val="1F4223"/>
              </a:solidFill>
              <a:prstDash val="dot"/>
            </a:ln>
          </p:spPr>
          <p:txBody>
            <a:bodyPr wrap="square" lIns="0" tIns="0" rIns="0" bIns="0" rtlCol="0"/>
            <a:lstStyle/>
            <a:p>
              <a:endParaRPr/>
            </a:p>
          </p:txBody>
        </p:sp>
        <p:sp>
          <p:nvSpPr>
            <p:cNvPr id="157" name="object 157"/>
            <p:cNvSpPr/>
            <p:nvPr/>
          </p:nvSpPr>
          <p:spPr>
            <a:xfrm>
              <a:off x="11757643" y="6364894"/>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58" name="object 158"/>
            <p:cNvSpPr/>
            <p:nvPr/>
          </p:nvSpPr>
          <p:spPr>
            <a:xfrm>
              <a:off x="12999606" y="6699115"/>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59" name="object 159"/>
            <p:cNvSpPr/>
            <p:nvPr/>
          </p:nvSpPr>
          <p:spPr>
            <a:xfrm>
              <a:off x="12512302" y="6558992"/>
              <a:ext cx="424815" cy="122555"/>
            </a:xfrm>
            <a:custGeom>
              <a:avLst/>
              <a:gdLst/>
              <a:ahLst/>
              <a:cxnLst/>
              <a:rect l="l" t="t" r="r" b="b"/>
              <a:pathLst>
                <a:path w="424815" h="122554">
                  <a:moveTo>
                    <a:pt x="424290" y="122006"/>
                  </a:moveTo>
                  <a:lnTo>
                    <a:pt x="0" y="0"/>
                  </a:lnTo>
                </a:path>
              </a:pathLst>
            </a:custGeom>
            <a:ln w="41883">
              <a:solidFill>
                <a:srgbClr val="1F4223"/>
              </a:solidFill>
              <a:prstDash val="dot"/>
            </a:ln>
          </p:spPr>
          <p:txBody>
            <a:bodyPr wrap="square" lIns="0" tIns="0" rIns="0" bIns="0" rtlCol="0"/>
            <a:lstStyle/>
            <a:p>
              <a:endParaRPr/>
            </a:p>
          </p:txBody>
        </p:sp>
        <p:sp>
          <p:nvSpPr>
            <p:cNvPr id="160" name="object 160"/>
            <p:cNvSpPr/>
            <p:nvPr/>
          </p:nvSpPr>
          <p:spPr>
            <a:xfrm>
              <a:off x="12479797" y="6549634"/>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61" name="object 161"/>
            <p:cNvSpPr/>
            <p:nvPr/>
          </p:nvSpPr>
          <p:spPr>
            <a:xfrm>
              <a:off x="11217554" y="6254326"/>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62" name="object 162"/>
            <p:cNvSpPr/>
            <p:nvPr/>
          </p:nvSpPr>
          <p:spPr>
            <a:xfrm>
              <a:off x="9929844" y="5928563"/>
              <a:ext cx="1227455" cy="310515"/>
            </a:xfrm>
            <a:custGeom>
              <a:avLst/>
              <a:gdLst/>
              <a:ahLst/>
              <a:cxnLst/>
              <a:rect l="l" t="t" r="r" b="b"/>
              <a:pathLst>
                <a:path w="1227454" h="310514">
                  <a:moveTo>
                    <a:pt x="1226873" y="310367"/>
                  </a:moveTo>
                  <a:lnTo>
                    <a:pt x="0" y="0"/>
                  </a:lnTo>
                </a:path>
              </a:pathLst>
            </a:custGeom>
            <a:ln w="41883">
              <a:solidFill>
                <a:srgbClr val="1F4223"/>
              </a:solidFill>
              <a:prstDash val="dot"/>
            </a:ln>
          </p:spPr>
          <p:txBody>
            <a:bodyPr wrap="square" lIns="0" tIns="0" rIns="0" bIns="0" rtlCol="0"/>
            <a:lstStyle/>
            <a:p>
              <a:endParaRPr/>
            </a:p>
          </p:txBody>
        </p:sp>
        <p:sp>
          <p:nvSpPr>
            <p:cNvPr id="163" name="object 163"/>
            <p:cNvSpPr/>
            <p:nvPr/>
          </p:nvSpPr>
          <p:spPr>
            <a:xfrm>
              <a:off x="9898417" y="5920616"/>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64" name="object 164"/>
            <p:cNvSpPr/>
            <p:nvPr/>
          </p:nvSpPr>
          <p:spPr>
            <a:xfrm>
              <a:off x="11704989" y="6380672"/>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5" name="object 165"/>
            <p:cNvSpPr/>
            <p:nvPr/>
          </p:nvSpPr>
          <p:spPr>
            <a:xfrm>
              <a:off x="11320025" y="6282643"/>
              <a:ext cx="327660" cy="83820"/>
            </a:xfrm>
            <a:custGeom>
              <a:avLst/>
              <a:gdLst/>
              <a:ahLst/>
              <a:cxnLst/>
              <a:rect l="l" t="t" r="r" b="b"/>
              <a:pathLst>
                <a:path w="327659" h="83820">
                  <a:moveTo>
                    <a:pt x="327508" y="83400"/>
                  </a:moveTo>
                  <a:lnTo>
                    <a:pt x="0" y="0"/>
                  </a:lnTo>
                </a:path>
              </a:pathLst>
            </a:custGeom>
            <a:ln w="41883">
              <a:solidFill>
                <a:srgbClr val="1F4223"/>
              </a:solidFill>
              <a:prstDash val="dot"/>
            </a:ln>
          </p:spPr>
          <p:txBody>
            <a:bodyPr wrap="square" lIns="0" tIns="0" rIns="0" bIns="0" rtlCol="0"/>
            <a:lstStyle/>
            <a:p>
              <a:endParaRPr/>
            </a:p>
          </p:txBody>
        </p:sp>
        <p:sp>
          <p:nvSpPr>
            <p:cNvPr id="166" name="object 166"/>
            <p:cNvSpPr/>
            <p:nvPr/>
          </p:nvSpPr>
          <p:spPr>
            <a:xfrm>
              <a:off x="11290286" y="6275064"/>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67" name="object 167"/>
            <p:cNvSpPr/>
            <p:nvPr/>
          </p:nvSpPr>
          <p:spPr>
            <a:xfrm>
              <a:off x="12426841" y="6564560"/>
              <a:ext cx="1270" cy="635"/>
            </a:xfrm>
            <a:custGeom>
              <a:avLst/>
              <a:gdLst/>
              <a:ahLst/>
              <a:cxnLst/>
              <a:rect l="l" t="t" r="r" b="b"/>
              <a:pathLst>
                <a:path w="1270" h="634">
                  <a:moveTo>
                    <a:pt x="1015" y="251"/>
                  </a:moveTo>
                  <a:lnTo>
                    <a:pt x="0" y="0"/>
                  </a:lnTo>
                </a:path>
              </a:pathLst>
            </a:custGeom>
            <a:ln w="41883">
              <a:solidFill>
                <a:srgbClr val="1F4223"/>
              </a:solidFill>
            </a:ln>
          </p:spPr>
          <p:txBody>
            <a:bodyPr wrap="square" lIns="0" tIns="0" rIns="0" bIns="0" rtlCol="0"/>
            <a:lstStyle/>
            <a:p>
              <a:endParaRPr/>
            </a:p>
          </p:txBody>
        </p:sp>
        <p:sp>
          <p:nvSpPr>
            <p:cNvPr id="168" name="object 168"/>
            <p:cNvSpPr/>
            <p:nvPr/>
          </p:nvSpPr>
          <p:spPr>
            <a:xfrm>
              <a:off x="11778442" y="6401614"/>
              <a:ext cx="588645" cy="147955"/>
            </a:xfrm>
            <a:custGeom>
              <a:avLst/>
              <a:gdLst/>
              <a:ahLst/>
              <a:cxnLst/>
              <a:rect l="l" t="t" r="r" b="b"/>
              <a:pathLst>
                <a:path w="588645" h="147954">
                  <a:moveTo>
                    <a:pt x="588547" y="147901"/>
                  </a:moveTo>
                  <a:lnTo>
                    <a:pt x="0" y="0"/>
                  </a:lnTo>
                </a:path>
              </a:pathLst>
            </a:custGeom>
            <a:ln w="41883">
              <a:solidFill>
                <a:srgbClr val="1F4223"/>
              </a:solidFill>
              <a:prstDash val="dot"/>
            </a:ln>
          </p:spPr>
          <p:txBody>
            <a:bodyPr wrap="square" lIns="0" tIns="0" rIns="0" bIns="0" rtlCol="0"/>
            <a:lstStyle/>
            <a:p>
              <a:endParaRPr/>
            </a:p>
          </p:txBody>
        </p:sp>
        <p:sp>
          <p:nvSpPr>
            <p:cNvPr id="169" name="object 169"/>
            <p:cNvSpPr/>
            <p:nvPr/>
          </p:nvSpPr>
          <p:spPr>
            <a:xfrm>
              <a:off x="11747503" y="6393840"/>
              <a:ext cx="1270" cy="635"/>
            </a:xfrm>
            <a:custGeom>
              <a:avLst/>
              <a:gdLst/>
              <a:ahLst/>
              <a:cxnLst/>
              <a:rect l="l" t="t" r="r" b="b"/>
              <a:pathLst>
                <a:path w="1270" h="635">
                  <a:moveTo>
                    <a:pt x="1015" y="251"/>
                  </a:moveTo>
                  <a:lnTo>
                    <a:pt x="0" y="0"/>
                  </a:lnTo>
                </a:path>
              </a:pathLst>
            </a:custGeom>
            <a:ln w="41883">
              <a:solidFill>
                <a:srgbClr val="1F4223"/>
              </a:solidFill>
            </a:ln>
          </p:spPr>
          <p:txBody>
            <a:bodyPr wrap="square" lIns="0" tIns="0" rIns="0" bIns="0" rtlCol="0"/>
            <a:lstStyle/>
            <a:p>
              <a:endParaRPr/>
            </a:p>
          </p:txBody>
        </p:sp>
        <p:sp>
          <p:nvSpPr>
            <p:cNvPr id="170" name="object 170"/>
            <p:cNvSpPr/>
            <p:nvPr/>
          </p:nvSpPr>
          <p:spPr>
            <a:xfrm>
              <a:off x="12987931" y="6725330"/>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71" name="object 171"/>
            <p:cNvSpPr/>
            <p:nvPr/>
          </p:nvSpPr>
          <p:spPr>
            <a:xfrm>
              <a:off x="12495550" y="6583739"/>
              <a:ext cx="429259" cy="123825"/>
            </a:xfrm>
            <a:custGeom>
              <a:avLst/>
              <a:gdLst/>
              <a:ahLst/>
              <a:cxnLst/>
              <a:rect l="l" t="t" r="r" b="b"/>
              <a:pathLst>
                <a:path w="429259" h="123825">
                  <a:moveTo>
                    <a:pt x="428709" y="123284"/>
                  </a:moveTo>
                  <a:lnTo>
                    <a:pt x="0" y="0"/>
                  </a:lnTo>
                </a:path>
              </a:pathLst>
            </a:custGeom>
            <a:ln w="41883">
              <a:solidFill>
                <a:srgbClr val="1F4223"/>
              </a:solidFill>
              <a:prstDash val="dot"/>
            </a:ln>
          </p:spPr>
          <p:txBody>
            <a:bodyPr wrap="square" lIns="0" tIns="0" rIns="0" bIns="0" rtlCol="0"/>
            <a:lstStyle/>
            <a:p>
              <a:endParaRPr/>
            </a:p>
          </p:txBody>
        </p:sp>
        <p:sp>
          <p:nvSpPr>
            <p:cNvPr id="172" name="object 172"/>
            <p:cNvSpPr/>
            <p:nvPr/>
          </p:nvSpPr>
          <p:spPr>
            <a:xfrm>
              <a:off x="12462709" y="6574293"/>
              <a:ext cx="1270" cy="635"/>
            </a:xfrm>
            <a:custGeom>
              <a:avLst/>
              <a:gdLst/>
              <a:ahLst/>
              <a:cxnLst/>
              <a:rect l="l" t="t" r="r" b="b"/>
              <a:pathLst>
                <a:path w="1270" h="634">
                  <a:moveTo>
                    <a:pt x="1005" y="293"/>
                  </a:moveTo>
                  <a:lnTo>
                    <a:pt x="0" y="0"/>
                  </a:lnTo>
                </a:path>
              </a:pathLst>
            </a:custGeom>
            <a:ln w="41883">
              <a:solidFill>
                <a:srgbClr val="1F4223"/>
              </a:solidFill>
            </a:ln>
          </p:spPr>
          <p:txBody>
            <a:bodyPr wrap="square" lIns="0" tIns="0" rIns="0" bIns="0" rtlCol="0"/>
            <a:lstStyle/>
            <a:p>
              <a:endParaRPr/>
            </a:p>
          </p:txBody>
        </p:sp>
        <p:sp>
          <p:nvSpPr>
            <p:cNvPr id="173" name="object 173"/>
            <p:cNvSpPr/>
            <p:nvPr/>
          </p:nvSpPr>
          <p:spPr>
            <a:xfrm>
              <a:off x="11717557" y="6354685"/>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74" name="object 174"/>
            <p:cNvSpPr/>
            <p:nvPr/>
          </p:nvSpPr>
          <p:spPr>
            <a:xfrm>
              <a:off x="11330414" y="6256102"/>
              <a:ext cx="329565" cy="84455"/>
            </a:xfrm>
            <a:custGeom>
              <a:avLst/>
              <a:gdLst/>
              <a:ahLst/>
              <a:cxnLst/>
              <a:rect l="l" t="t" r="r" b="b"/>
              <a:pathLst>
                <a:path w="329565" h="84454">
                  <a:moveTo>
                    <a:pt x="329361" y="83871"/>
                  </a:moveTo>
                  <a:lnTo>
                    <a:pt x="0" y="0"/>
                  </a:lnTo>
                </a:path>
              </a:pathLst>
            </a:custGeom>
            <a:ln w="41883">
              <a:solidFill>
                <a:srgbClr val="1F4223"/>
              </a:solidFill>
              <a:prstDash val="dot"/>
            </a:ln>
          </p:spPr>
          <p:txBody>
            <a:bodyPr wrap="square" lIns="0" tIns="0" rIns="0" bIns="0" rtlCol="0"/>
            <a:lstStyle/>
            <a:p>
              <a:endParaRPr/>
            </a:p>
          </p:txBody>
        </p:sp>
        <p:sp>
          <p:nvSpPr>
            <p:cNvPr id="175" name="object 175"/>
            <p:cNvSpPr/>
            <p:nvPr/>
          </p:nvSpPr>
          <p:spPr>
            <a:xfrm>
              <a:off x="11300506" y="6248478"/>
              <a:ext cx="1270" cy="635"/>
            </a:xfrm>
            <a:custGeom>
              <a:avLst/>
              <a:gdLst/>
              <a:ahLst/>
              <a:cxnLst/>
              <a:rect l="l" t="t" r="r" b="b"/>
              <a:pathLst>
                <a:path w="1270" h="635">
                  <a:moveTo>
                    <a:pt x="1015" y="261"/>
                  </a:moveTo>
                  <a:lnTo>
                    <a:pt x="0" y="0"/>
                  </a:lnTo>
                </a:path>
              </a:pathLst>
            </a:custGeom>
            <a:ln w="41883">
              <a:solidFill>
                <a:srgbClr val="1F4223"/>
              </a:solidFill>
            </a:ln>
          </p:spPr>
          <p:txBody>
            <a:bodyPr wrap="square" lIns="0" tIns="0" rIns="0" bIns="0" rtlCol="0"/>
            <a:lstStyle/>
            <a:p>
              <a:endParaRPr/>
            </a:p>
          </p:txBody>
        </p:sp>
        <p:sp>
          <p:nvSpPr>
            <p:cNvPr id="176" name="object 176"/>
            <p:cNvSpPr/>
            <p:nvPr/>
          </p:nvSpPr>
          <p:spPr>
            <a:xfrm>
              <a:off x="11755757" y="7324701"/>
              <a:ext cx="635" cy="1270"/>
            </a:xfrm>
            <a:custGeom>
              <a:avLst/>
              <a:gdLst/>
              <a:ahLst/>
              <a:cxnLst/>
              <a:rect l="l" t="t" r="r" b="b"/>
              <a:pathLst>
                <a:path w="634" h="1270">
                  <a:moveTo>
                    <a:pt x="0" y="1026"/>
                  </a:moveTo>
                  <a:lnTo>
                    <a:pt x="41" y="691"/>
                  </a:lnTo>
                  <a:lnTo>
                    <a:pt x="94" y="345"/>
                  </a:lnTo>
                  <a:lnTo>
                    <a:pt x="146" y="0"/>
                  </a:lnTo>
                </a:path>
              </a:pathLst>
            </a:custGeom>
            <a:ln w="41883">
              <a:solidFill>
                <a:srgbClr val="1F4223"/>
              </a:solidFill>
            </a:ln>
          </p:spPr>
          <p:txBody>
            <a:bodyPr wrap="square" lIns="0" tIns="0" rIns="0" bIns="0" rtlCol="0"/>
            <a:lstStyle/>
            <a:p>
              <a:endParaRPr/>
            </a:p>
          </p:txBody>
        </p:sp>
        <p:sp>
          <p:nvSpPr>
            <p:cNvPr id="177" name="object 177"/>
            <p:cNvSpPr/>
            <p:nvPr/>
          </p:nvSpPr>
          <p:spPr>
            <a:xfrm>
              <a:off x="11707624" y="5284418"/>
              <a:ext cx="659130" cy="1983105"/>
            </a:xfrm>
            <a:custGeom>
              <a:avLst/>
              <a:gdLst/>
              <a:ahLst/>
              <a:cxnLst/>
              <a:rect l="l" t="t" r="r" b="b"/>
              <a:pathLst>
                <a:path w="659129" h="1983104">
                  <a:moveTo>
                    <a:pt x="72782" y="1982662"/>
                  </a:moveTo>
                  <a:lnTo>
                    <a:pt x="77945" y="1971301"/>
                  </a:lnTo>
                  <a:lnTo>
                    <a:pt x="81318" y="1962376"/>
                  </a:lnTo>
                  <a:lnTo>
                    <a:pt x="83495" y="1953129"/>
                  </a:lnTo>
                  <a:lnTo>
                    <a:pt x="84457" y="1943677"/>
                  </a:lnTo>
                  <a:lnTo>
                    <a:pt x="84185" y="1934140"/>
                  </a:lnTo>
                  <a:lnTo>
                    <a:pt x="81385" y="1888882"/>
                  </a:lnTo>
                  <a:lnTo>
                    <a:pt x="77480" y="1843571"/>
                  </a:lnTo>
                  <a:lnTo>
                    <a:pt x="72940" y="1818656"/>
                  </a:lnTo>
                  <a:lnTo>
                    <a:pt x="49233" y="1513053"/>
                  </a:lnTo>
                  <a:lnTo>
                    <a:pt x="48834" y="1502898"/>
                  </a:lnTo>
                  <a:lnTo>
                    <a:pt x="49218" y="1492756"/>
                  </a:lnTo>
                  <a:lnTo>
                    <a:pt x="50379" y="1482671"/>
                  </a:lnTo>
                  <a:lnTo>
                    <a:pt x="52312" y="1472688"/>
                  </a:lnTo>
                  <a:lnTo>
                    <a:pt x="63966" y="1422867"/>
                  </a:lnTo>
                  <a:lnTo>
                    <a:pt x="63882" y="1402652"/>
                  </a:lnTo>
                  <a:lnTo>
                    <a:pt x="57724" y="1379549"/>
                  </a:lnTo>
                  <a:lnTo>
                    <a:pt x="49098" y="1356556"/>
                  </a:lnTo>
                  <a:lnTo>
                    <a:pt x="41611" y="1336671"/>
                  </a:lnTo>
                  <a:lnTo>
                    <a:pt x="28432" y="1295212"/>
                  </a:lnTo>
                  <a:lnTo>
                    <a:pt x="16638" y="1254993"/>
                  </a:lnTo>
                  <a:lnTo>
                    <a:pt x="7199" y="1219077"/>
                  </a:lnTo>
                  <a:lnTo>
                    <a:pt x="1088" y="1190529"/>
                  </a:lnTo>
                  <a:lnTo>
                    <a:pt x="0" y="1149793"/>
                  </a:lnTo>
                  <a:lnTo>
                    <a:pt x="7558" y="1117744"/>
                  </a:lnTo>
                  <a:lnTo>
                    <a:pt x="17031" y="1096766"/>
                  </a:lnTo>
                  <a:lnTo>
                    <a:pt x="21685" y="1089244"/>
                  </a:lnTo>
                  <a:lnTo>
                    <a:pt x="39790" y="1059086"/>
                  </a:lnTo>
                  <a:lnTo>
                    <a:pt x="79299" y="993256"/>
                  </a:lnTo>
                  <a:lnTo>
                    <a:pt x="118807" y="927424"/>
                  </a:lnTo>
                  <a:lnTo>
                    <a:pt x="136906" y="897260"/>
                  </a:lnTo>
                  <a:lnTo>
                    <a:pt x="603405" y="86384"/>
                  </a:lnTo>
                  <a:lnTo>
                    <a:pt x="658503" y="0"/>
                  </a:lnTo>
                </a:path>
              </a:pathLst>
            </a:custGeom>
            <a:ln w="41883">
              <a:solidFill>
                <a:srgbClr val="1F4223"/>
              </a:solidFill>
              <a:prstDash val="dot"/>
            </a:ln>
          </p:spPr>
          <p:txBody>
            <a:bodyPr wrap="square" lIns="0" tIns="0" rIns="0" bIns="0" rtlCol="0"/>
            <a:lstStyle/>
            <a:p>
              <a:endParaRPr/>
            </a:p>
          </p:txBody>
        </p:sp>
        <p:sp>
          <p:nvSpPr>
            <p:cNvPr id="178" name="object 178"/>
            <p:cNvSpPr/>
            <p:nvPr/>
          </p:nvSpPr>
          <p:spPr>
            <a:xfrm>
              <a:off x="12383010" y="5257051"/>
              <a:ext cx="635" cy="1270"/>
            </a:xfrm>
            <a:custGeom>
              <a:avLst/>
              <a:gdLst/>
              <a:ahLst/>
              <a:cxnLst/>
              <a:rect l="l" t="t" r="r" b="b"/>
              <a:pathLst>
                <a:path w="634" h="1270">
                  <a:moveTo>
                    <a:pt x="0" y="879"/>
                  </a:moveTo>
                  <a:lnTo>
                    <a:pt x="565" y="0"/>
                  </a:lnTo>
                </a:path>
              </a:pathLst>
            </a:custGeom>
            <a:ln w="41883">
              <a:solidFill>
                <a:srgbClr val="1F4223"/>
              </a:solidFill>
            </a:ln>
          </p:spPr>
          <p:txBody>
            <a:bodyPr wrap="square" lIns="0" tIns="0" rIns="0" bIns="0" rtlCol="0"/>
            <a:lstStyle/>
            <a:p>
              <a:endParaRPr/>
            </a:p>
          </p:txBody>
        </p:sp>
        <p:sp>
          <p:nvSpPr>
            <p:cNvPr id="179" name="object 179"/>
            <p:cNvSpPr/>
            <p:nvPr/>
          </p:nvSpPr>
          <p:spPr>
            <a:xfrm>
              <a:off x="11781052" y="7333733"/>
              <a:ext cx="635" cy="1270"/>
            </a:xfrm>
            <a:custGeom>
              <a:avLst/>
              <a:gdLst/>
              <a:ahLst/>
              <a:cxnLst/>
              <a:rect l="l" t="t" r="r" b="b"/>
              <a:pathLst>
                <a:path w="634" h="1270">
                  <a:moveTo>
                    <a:pt x="0" y="1026"/>
                  </a:moveTo>
                  <a:lnTo>
                    <a:pt x="41" y="691"/>
                  </a:lnTo>
                  <a:lnTo>
                    <a:pt x="94" y="345"/>
                  </a:lnTo>
                  <a:lnTo>
                    <a:pt x="146" y="0"/>
                  </a:lnTo>
                </a:path>
              </a:pathLst>
            </a:custGeom>
            <a:ln w="41883">
              <a:solidFill>
                <a:srgbClr val="1F4223"/>
              </a:solidFill>
            </a:ln>
          </p:spPr>
          <p:txBody>
            <a:bodyPr wrap="square" lIns="0" tIns="0" rIns="0" bIns="0" rtlCol="0"/>
            <a:lstStyle/>
            <a:p>
              <a:endParaRPr/>
            </a:p>
          </p:txBody>
        </p:sp>
        <p:sp>
          <p:nvSpPr>
            <p:cNvPr id="180" name="object 180"/>
            <p:cNvSpPr/>
            <p:nvPr/>
          </p:nvSpPr>
          <p:spPr>
            <a:xfrm>
              <a:off x="11732922" y="5290025"/>
              <a:ext cx="659130" cy="1986280"/>
            </a:xfrm>
            <a:custGeom>
              <a:avLst/>
              <a:gdLst/>
              <a:ahLst/>
              <a:cxnLst/>
              <a:rect l="l" t="t" r="r" b="b"/>
              <a:pathLst>
                <a:path w="659129" h="1986279">
                  <a:moveTo>
                    <a:pt x="72814" y="1986012"/>
                  </a:moveTo>
                  <a:lnTo>
                    <a:pt x="77945" y="1974725"/>
                  </a:lnTo>
                  <a:lnTo>
                    <a:pt x="81318" y="1965800"/>
                  </a:lnTo>
                  <a:lnTo>
                    <a:pt x="83494" y="1956552"/>
                  </a:lnTo>
                  <a:lnTo>
                    <a:pt x="84453" y="1947101"/>
                  </a:lnTo>
                  <a:lnTo>
                    <a:pt x="84175" y="1937564"/>
                  </a:lnTo>
                  <a:lnTo>
                    <a:pt x="81380" y="1892301"/>
                  </a:lnTo>
                  <a:lnTo>
                    <a:pt x="77479" y="1846993"/>
                  </a:lnTo>
                  <a:lnTo>
                    <a:pt x="72940" y="1822080"/>
                  </a:lnTo>
                  <a:lnTo>
                    <a:pt x="49233" y="1516477"/>
                  </a:lnTo>
                  <a:lnTo>
                    <a:pt x="48832" y="1506322"/>
                  </a:lnTo>
                  <a:lnTo>
                    <a:pt x="49214" y="1496182"/>
                  </a:lnTo>
                  <a:lnTo>
                    <a:pt x="50375" y="1486100"/>
                  </a:lnTo>
                  <a:lnTo>
                    <a:pt x="52312" y="1476122"/>
                  </a:lnTo>
                  <a:lnTo>
                    <a:pt x="63966" y="1426291"/>
                  </a:lnTo>
                  <a:lnTo>
                    <a:pt x="63882" y="1406076"/>
                  </a:lnTo>
                  <a:lnTo>
                    <a:pt x="57724" y="1382974"/>
                  </a:lnTo>
                  <a:lnTo>
                    <a:pt x="49098" y="1359984"/>
                  </a:lnTo>
                  <a:lnTo>
                    <a:pt x="41611" y="1340105"/>
                  </a:lnTo>
                  <a:lnTo>
                    <a:pt x="28432" y="1298641"/>
                  </a:lnTo>
                  <a:lnTo>
                    <a:pt x="16638" y="1258418"/>
                  </a:lnTo>
                  <a:lnTo>
                    <a:pt x="7199" y="1222501"/>
                  </a:lnTo>
                  <a:lnTo>
                    <a:pt x="1088" y="1193953"/>
                  </a:lnTo>
                  <a:lnTo>
                    <a:pt x="0" y="1153222"/>
                  </a:lnTo>
                  <a:lnTo>
                    <a:pt x="7558" y="1121172"/>
                  </a:lnTo>
                  <a:lnTo>
                    <a:pt x="17031" y="1100192"/>
                  </a:lnTo>
                  <a:lnTo>
                    <a:pt x="21685" y="1092668"/>
                  </a:lnTo>
                  <a:lnTo>
                    <a:pt x="39790" y="1062510"/>
                  </a:lnTo>
                  <a:lnTo>
                    <a:pt x="79299" y="996680"/>
                  </a:lnTo>
                  <a:lnTo>
                    <a:pt x="118807" y="930848"/>
                  </a:lnTo>
                  <a:lnTo>
                    <a:pt x="136906" y="900684"/>
                  </a:lnTo>
                  <a:lnTo>
                    <a:pt x="603405" y="89798"/>
                  </a:lnTo>
                  <a:lnTo>
                    <a:pt x="658524" y="0"/>
                  </a:lnTo>
                </a:path>
              </a:pathLst>
            </a:custGeom>
            <a:ln w="41883">
              <a:solidFill>
                <a:srgbClr val="1F4223"/>
              </a:solidFill>
              <a:prstDash val="dot"/>
            </a:ln>
          </p:spPr>
          <p:txBody>
            <a:bodyPr wrap="square" lIns="0" tIns="0" rIns="0" bIns="0" rtlCol="0"/>
            <a:lstStyle/>
            <a:p>
              <a:endParaRPr/>
            </a:p>
          </p:txBody>
        </p:sp>
        <p:sp>
          <p:nvSpPr>
            <p:cNvPr id="181" name="object 181"/>
            <p:cNvSpPr/>
            <p:nvPr/>
          </p:nvSpPr>
          <p:spPr>
            <a:xfrm>
              <a:off x="12407896" y="5262324"/>
              <a:ext cx="635" cy="1270"/>
            </a:xfrm>
            <a:custGeom>
              <a:avLst/>
              <a:gdLst/>
              <a:ahLst/>
              <a:cxnLst/>
              <a:rect l="l" t="t" r="r" b="b"/>
              <a:pathLst>
                <a:path w="634" h="1270">
                  <a:moveTo>
                    <a:pt x="0" y="890"/>
                  </a:moveTo>
                  <a:lnTo>
                    <a:pt x="544" y="0"/>
                  </a:lnTo>
                </a:path>
              </a:pathLst>
            </a:custGeom>
            <a:ln w="41883">
              <a:solidFill>
                <a:srgbClr val="1F4223"/>
              </a:solidFill>
            </a:ln>
          </p:spPr>
          <p:txBody>
            <a:bodyPr wrap="square" lIns="0" tIns="0" rIns="0" bIns="0" rtlCol="0"/>
            <a:lstStyle/>
            <a:p>
              <a:endParaRPr/>
            </a:p>
          </p:txBody>
        </p:sp>
        <p:sp>
          <p:nvSpPr>
            <p:cNvPr id="182" name="object 182"/>
            <p:cNvSpPr/>
            <p:nvPr/>
          </p:nvSpPr>
          <p:spPr>
            <a:xfrm>
              <a:off x="11905425" y="6143619"/>
              <a:ext cx="1270" cy="635"/>
            </a:xfrm>
            <a:custGeom>
              <a:avLst/>
              <a:gdLst/>
              <a:ahLst/>
              <a:cxnLst/>
              <a:rect l="l" t="t" r="r" b="b"/>
              <a:pathLst>
                <a:path w="1270" h="635">
                  <a:moveTo>
                    <a:pt x="0" y="0"/>
                  </a:moveTo>
                  <a:lnTo>
                    <a:pt x="1015" y="251"/>
                  </a:lnTo>
                </a:path>
              </a:pathLst>
            </a:custGeom>
            <a:ln w="41883">
              <a:solidFill>
                <a:srgbClr val="1F4223"/>
              </a:solidFill>
            </a:ln>
          </p:spPr>
          <p:txBody>
            <a:bodyPr wrap="square" lIns="0" tIns="0" rIns="0" bIns="0" rtlCol="0"/>
            <a:lstStyle/>
            <a:p>
              <a:endParaRPr/>
            </a:p>
          </p:txBody>
        </p:sp>
        <p:sp>
          <p:nvSpPr>
            <p:cNvPr id="183" name="object 183"/>
            <p:cNvSpPr/>
            <p:nvPr/>
          </p:nvSpPr>
          <p:spPr>
            <a:xfrm>
              <a:off x="11965413" y="6158819"/>
              <a:ext cx="580390" cy="147320"/>
            </a:xfrm>
            <a:custGeom>
              <a:avLst/>
              <a:gdLst/>
              <a:ahLst/>
              <a:cxnLst/>
              <a:rect l="l" t="t" r="r" b="b"/>
              <a:pathLst>
                <a:path w="580390" h="147320">
                  <a:moveTo>
                    <a:pt x="0" y="0"/>
                  </a:moveTo>
                  <a:lnTo>
                    <a:pt x="579888" y="146948"/>
                  </a:lnTo>
                </a:path>
              </a:pathLst>
            </a:custGeom>
            <a:ln w="41883">
              <a:solidFill>
                <a:srgbClr val="1F4223"/>
              </a:solidFill>
              <a:prstDash val="dot"/>
            </a:ln>
          </p:spPr>
          <p:txBody>
            <a:bodyPr wrap="square" lIns="0" tIns="0" rIns="0" bIns="0" rtlCol="0"/>
            <a:lstStyle/>
            <a:p>
              <a:endParaRPr/>
            </a:p>
          </p:txBody>
        </p:sp>
        <p:sp>
          <p:nvSpPr>
            <p:cNvPr id="184" name="object 184"/>
            <p:cNvSpPr/>
            <p:nvPr/>
          </p:nvSpPr>
          <p:spPr>
            <a:xfrm>
              <a:off x="12574788" y="6313243"/>
              <a:ext cx="1270" cy="635"/>
            </a:xfrm>
            <a:custGeom>
              <a:avLst/>
              <a:gdLst/>
              <a:ahLst/>
              <a:cxnLst/>
              <a:rect l="l" t="t" r="r" b="b"/>
              <a:pathLst>
                <a:path w="1270" h="635">
                  <a:moveTo>
                    <a:pt x="0" y="0"/>
                  </a:moveTo>
                  <a:lnTo>
                    <a:pt x="1015" y="251"/>
                  </a:lnTo>
                </a:path>
              </a:pathLst>
            </a:custGeom>
            <a:ln w="41883">
              <a:solidFill>
                <a:srgbClr val="1F4223"/>
              </a:solidFill>
            </a:ln>
          </p:spPr>
          <p:txBody>
            <a:bodyPr wrap="square" lIns="0" tIns="0" rIns="0" bIns="0" rtlCol="0"/>
            <a:lstStyle/>
            <a:p>
              <a:endParaRPr/>
            </a:p>
          </p:txBody>
        </p:sp>
        <p:sp>
          <p:nvSpPr>
            <p:cNvPr id="185" name="object 185"/>
            <p:cNvSpPr/>
            <p:nvPr/>
          </p:nvSpPr>
          <p:spPr>
            <a:xfrm>
              <a:off x="12606542" y="6320460"/>
              <a:ext cx="1270" cy="635"/>
            </a:xfrm>
            <a:custGeom>
              <a:avLst/>
              <a:gdLst/>
              <a:ahLst/>
              <a:cxnLst/>
              <a:rect l="l" t="t" r="r" b="b"/>
              <a:pathLst>
                <a:path w="1270" h="635">
                  <a:moveTo>
                    <a:pt x="0" y="0"/>
                  </a:moveTo>
                  <a:lnTo>
                    <a:pt x="1015" y="251"/>
                  </a:lnTo>
                </a:path>
              </a:pathLst>
            </a:custGeom>
            <a:ln w="41883">
              <a:solidFill>
                <a:srgbClr val="1F4223"/>
              </a:solidFill>
            </a:ln>
          </p:spPr>
          <p:txBody>
            <a:bodyPr wrap="square" lIns="0" tIns="0" rIns="0" bIns="0" rtlCol="0"/>
            <a:lstStyle/>
            <a:p>
              <a:endParaRPr/>
            </a:p>
          </p:txBody>
        </p:sp>
        <p:sp>
          <p:nvSpPr>
            <p:cNvPr id="186" name="object 186"/>
            <p:cNvSpPr/>
            <p:nvPr/>
          </p:nvSpPr>
          <p:spPr>
            <a:xfrm>
              <a:off x="12666447" y="6335603"/>
              <a:ext cx="457834" cy="116205"/>
            </a:xfrm>
            <a:custGeom>
              <a:avLst/>
              <a:gdLst/>
              <a:ahLst/>
              <a:cxnLst/>
              <a:rect l="l" t="t" r="r" b="b"/>
              <a:pathLst>
                <a:path w="457834" h="116204">
                  <a:moveTo>
                    <a:pt x="0" y="0"/>
                  </a:moveTo>
                  <a:lnTo>
                    <a:pt x="457378" y="115619"/>
                  </a:lnTo>
                </a:path>
              </a:pathLst>
            </a:custGeom>
            <a:ln w="41883">
              <a:solidFill>
                <a:srgbClr val="1F4223"/>
              </a:solidFill>
              <a:prstDash val="dot"/>
            </a:ln>
          </p:spPr>
          <p:txBody>
            <a:bodyPr wrap="square" lIns="0" tIns="0" rIns="0" bIns="0" rtlCol="0"/>
            <a:lstStyle/>
            <a:p>
              <a:endParaRPr/>
            </a:p>
          </p:txBody>
        </p:sp>
        <p:sp>
          <p:nvSpPr>
            <p:cNvPr id="187" name="object 187"/>
            <p:cNvSpPr/>
            <p:nvPr/>
          </p:nvSpPr>
          <p:spPr>
            <a:xfrm>
              <a:off x="13153273" y="6458661"/>
              <a:ext cx="1270" cy="635"/>
            </a:xfrm>
            <a:custGeom>
              <a:avLst/>
              <a:gdLst/>
              <a:ahLst/>
              <a:cxnLst/>
              <a:rect l="l" t="t" r="r" b="b"/>
              <a:pathLst>
                <a:path w="1269" h="635">
                  <a:moveTo>
                    <a:pt x="0" y="0"/>
                  </a:moveTo>
                  <a:lnTo>
                    <a:pt x="1015" y="251"/>
                  </a:lnTo>
                </a:path>
              </a:pathLst>
            </a:custGeom>
            <a:ln w="41883">
              <a:solidFill>
                <a:srgbClr val="1F4223"/>
              </a:solidFill>
            </a:ln>
          </p:spPr>
          <p:txBody>
            <a:bodyPr wrap="square" lIns="0" tIns="0" rIns="0" bIns="0" rtlCol="0"/>
            <a:lstStyle/>
            <a:p>
              <a:endParaRPr/>
            </a:p>
          </p:txBody>
        </p:sp>
        <p:sp>
          <p:nvSpPr>
            <p:cNvPr id="188" name="object 188"/>
            <p:cNvSpPr/>
            <p:nvPr/>
          </p:nvSpPr>
          <p:spPr>
            <a:xfrm>
              <a:off x="13480529" y="5434232"/>
              <a:ext cx="635" cy="1270"/>
            </a:xfrm>
            <a:custGeom>
              <a:avLst/>
              <a:gdLst/>
              <a:ahLst/>
              <a:cxnLst/>
              <a:rect l="l" t="t" r="r" b="b"/>
              <a:pathLst>
                <a:path w="634" h="1270">
                  <a:moveTo>
                    <a:pt x="0" y="858"/>
                  </a:moveTo>
                  <a:lnTo>
                    <a:pt x="596" y="0"/>
                  </a:lnTo>
                </a:path>
              </a:pathLst>
            </a:custGeom>
            <a:ln w="41883">
              <a:solidFill>
                <a:srgbClr val="1F4223"/>
              </a:solidFill>
            </a:ln>
          </p:spPr>
          <p:txBody>
            <a:bodyPr wrap="square" lIns="0" tIns="0" rIns="0" bIns="0" rtlCol="0"/>
            <a:lstStyle/>
            <a:p>
              <a:endParaRPr/>
            </a:p>
          </p:txBody>
        </p:sp>
        <p:sp>
          <p:nvSpPr>
            <p:cNvPr id="189" name="object 189"/>
            <p:cNvSpPr/>
            <p:nvPr/>
          </p:nvSpPr>
          <p:spPr>
            <a:xfrm>
              <a:off x="13516985" y="4975908"/>
              <a:ext cx="278765" cy="406400"/>
            </a:xfrm>
            <a:custGeom>
              <a:avLst/>
              <a:gdLst/>
              <a:ahLst/>
              <a:cxnLst/>
              <a:rect l="l" t="t" r="r" b="b"/>
              <a:pathLst>
                <a:path w="278765" h="406400">
                  <a:moveTo>
                    <a:pt x="0" y="406039"/>
                  </a:moveTo>
                  <a:lnTo>
                    <a:pt x="278546" y="0"/>
                  </a:lnTo>
                </a:path>
              </a:pathLst>
            </a:custGeom>
            <a:ln w="41883">
              <a:solidFill>
                <a:srgbClr val="1F4223"/>
              </a:solidFill>
              <a:prstDash val="dot"/>
            </a:ln>
          </p:spPr>
          <p:txBody>
            <a:bodyPr wrap="square" lIns="0" tIns="0" rIns="0" bIns="0" rtlCol="0"/>
            <a:lstStyle/>
            <a:p>
              <a:endParaRPr/>
            </a:p>
          </p:txBody>
        </p:sp>
        <p:sp>
          <p:nvSpPr>
            <p:cNvPr id="190" name="object 190"/>
            <p:cNvSpPr/>
            <p:nvPr/>
          </p:nvSpPr>
          <p:spPr>
            <a:xfrm>
              <a:off x="13813456" y="4948914"/>
              <a:ext cx="635" cy="1270"/>
            </a:xfrm>
            <a:custGeom>
              <a:avLst/>
              <a:gdLst/>
              <a:ahLst/>
              <a:cxnLst/>
              <a:rect l="l" t="t" r="r" b="b"/>
              <a:pathLst>
                <a:path w="634" h="1270">
                  <a:moveTo>
                    <a:pt x="0" y="858"/>
                  </a:moveTo>
                  <a:lnTo>
                    <a:pt x="596" y="0"/>
                  </a:lnTo>
                </a:path>
              </a:pathLst>
            </a:custGeom>
            <a:ln w="41883">
              <a:solidFill>
                <a:srgbClr val="1F4223"/>
              </a:solidFill>
            </a:ln>
          </p:spPr>
          <p:txBody>
            <a:bodyPr wrap="square" lIns="0" tIns="0" rIns="0" bIns="0" rtlCol="0"/>
            <a:lstStyle/>
            <a:p>
              <a:endParaRPr/>
            </a:p>
          </p:txBody>
        </p:sp>
        <p:sp>
          <p:nvSpPr>
            <p:cNvPr id="191" name="object 191"/>
            <p:cNvSpPr/>
            <p:nvPr/>
          </p:nvSpPr>
          <p:spPr>
            <a:xfrm>
              <a:off x="13316457" y="5683108"/>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92" name="object 192"/>
            <p:cNvSpPr/>
            <p:nvPr/>
          </p:nvSpPr>
          <p:spPr>
            <a:xfrm>
              <a:off x="13350368" y="5501059"/>
              <a:ext cx="86995" cy="132080"/>
            </a:xfrm>
            <a:custGeom>
              <a:avLst/>
              <a:gdLst/>
              <a:ahLst/>
              <a:cxnLst/>
              <a:rect l="l" t="t" r="r" b="b"/>
              <a:pathLst>
                <a:path w="86994" h="132079">
                  <a:moveTo>
                    <a:pt x="0" y="131482"/>
                  </a:moveTo>
                  <a:lnTo>
                    <a:pt x="86677" y="0"/>
                  </a:lnTo>
                </a:path>
              </a:pathLst>
            </a:custGeom>
            <a:ln w="41883">
              <a:solidFill>
                <a:srgbClr val="1F4223"/>
              </a:solidFill>
              <a:prstDash val="dot"/>
            </a:ln>
          </p:spPr>
          <p:txBody>
            <a:bodyPr wrap="square" lIns="0" tIns="0" rIns="0" bIns="0" rtlCol="0"/>
            <a:lstStyle/>
            <a:p>
              <a:endParaRPr/>
            </a:p>
          </p:txBody>
        </p:sp>
        <p:sp>
          <p:nvSpPr>
            <p:cNvPr id="193" name="object 193"/>
            <p:cNvSpPr/>
            <p:nvPr/>
          </p:nvSpPr>
          <p:spPr>
            <a:xfrm>
              <a:off x="13453709" y="5474896"/>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194" name="object 194"/>
            <p:cNvSpPr/>
            <p:nvPr/>
          </p:nvSpPr>
          <p:spPr>
            <a:xfrm>
              <a:off x="13510707" y="5445968"/>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95" name="object 195"/>
            <p:cNvSpPr/>
            <p:nvPr/>
          </p:nvSpPr>
          <p:spPr>
            <a:xfrm>
              <a:off x="13546135" y="4989042"/>
              <a:ext cx="271145" cy="405130"/>
            </a:xfrm>
            <a:custGeom>
              <a:avLst/>
              <a:gdLst/>
              <a:ahLst/>
              <a:cxnLst/>
              <a:rect l="l" t="t" r="r" b="b"/>
              <a:pathLst>
                <a:path w="271144" h="405129">
                  <a:moveTo>
                    <a:pt x="0" y="404804"/>
                  </a:moveTo>
                  <a:lnTo>
                    <a:pt x="270640" y="0"/>
                  </a:lnTo>
                </a:path>
              </a:pathLst>
            </a:custGeom>
            <a:ln w="41883">
              <a:solidFill>
                <a:srgbClr val="1F4223"/>
              </a:solidFill>
              <a:prstDash val="dot"/>
            </a:ln>
          </p:spPr>
          <p:txBody>
            <a:bodyPr wrap="square" lIns="0" tIns="0" rIns="0" bIns="0" rtlCol="0"/>
            <a:lstStyle/>
            <a:p>
              <a:endParaRPr/>
            </a:p>
          </p:txBody>
        </p:sp>
        <p:sp>
          <p:nvSpPr>
            <p:cNvPr id="196" name="object 196"/>
            <p:cNvSpPr/>
            <p:nvPr/>
          </p:nvSpPr>
          <p:spPr>
            <a:xfrm>
              <a:off x="13834198" y="4962117"/>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197" name="object 197"/>
            <p:cNvSpPr/>
            <p:nvPr/>
          </p:nvSpPr>
          <p:spPr>
            <a:xfrm>
              <a:off x="12643882" y="5270196"/>
              <a:ext cx="635" cy="1270"/>
            </a:xfrm>
            <a:custGeom>
              <a:avLst/>
              <a:gdLst/>
              <a:ahLst/>
              <a:cxnLst/>
              <a:rect l="l" t="t" r="r" b="b"/>
              <a:pathLst>
                <a:path w="634" h="1270">
                  <a:moveTo>
                    <a:pt x="0" y="858"/>
                  </a:moveTo>
                  <a:lnTo>
                    <a:pt x="596" y="0"/>
                  </a:lnTo>
                </a:path>
              </a:pathLst>
            </a:custGeom>
            <a:ln w="41883">
              <a:solidFill>
                <a:srgbClr val="1F4223"/>
              </a:solidFill>
            </a:ln>
          </p:spPr>
          <p:txBody>
            <a:bodyPr wrap="square" lIns="0" tIns="0" rIns="0" bIns="0" rtlCol="0"/>
            <a:lstStyle/>
            <a:p>
              <a:endParaRPr/>
            </a:p>
          </p:txBody>
        </p:sp>
        <p:sp>
          <p:nvSpPr>
            <p:cNvPr id="198" name="object 198"/>
            <p:cNvSpPr/>
            <p:nvPr/>
          </p:nvSpPr>
          <p:spPr>
            <a:xfrm>
              <a:off x="12680336" y="4811872"/>
              <a:ext cx="278765" cy="406400"/>
            </a:xfrm>
            <a:custGeom>
              <a:avLst/>
              <a:gdLst/>
              <a:ahLst/>
              <a:cxnLst/>
              <a:rect l="l" t="t" r="r" b="b"/>
              <a:pathLst>
                <a:path w="278765" h="406400">
                  <a:moveTo>
                    <a:pt x="0" y="406039"/>
                  </a:moveTo>
                  <a:lnTo>
                    <a:pt x="278546" y="0"/>
                  </a:lnTo>
                </a:path>
              </a:pathLst>
            </a:custGeom>
            <a:ln w="41883">
              <a:solidFill>
                <a:srgbClr val="1F4223"/>
              </a:solidFill>
              <a:prstDash val="dot"/>
            </a:ln>
          </p:spPr>
          <p:txBody>
            <a:bodyPr wrap="square" lIns="0" tIns="0" rIns="0" bIns="0" rtlCol="0"/>
            <a:lstStyle/>
            <a:p>
              <a:endParaRPr/>
            </a:p>
          </p:txBody>
        </p:sp>
        <p:sp>
          <p:nvSpPr>
            <p:cNvPr id="199" name="object 199"/>
            <p:cNvSpPr/>
            <p:nvPr/>
          </p:nvSpPr>
          <p:spPr>
            <a:xfrm>
              <a:off x="12976811" y="4784878"/>
              <a:ext cx="635" cy="1270"/>
            </a:xfrm>
            <a:custGeom>
              <a:avLst/>
              <a:gdLst/>
              <a:ahLst/>
              <a:cxnLst/>
              <a:rect l="l" t="t" r="r" b="b"/>
              <a:pathLst>
                <a:path w="634" h="1270">
                  <a:moveTo>
                    <a:pt x="0" y="858"/>
                  </a:moveTo>
                  <a:lnTo>
                    <a:pt x="586" y="0"/>
                  </a:lnTo>
                </a:path>
              </a:pathLst>
            </a:custGeom>
            <a:ln w="41883">
              <a:solidFill>
                <a:srgbClr val="1F4223"/>
              </a:solidFill>
            </a:ln>
          </p:spPr>
          <p:txBody>
            <a:bodyPr wrap="square" lIns="0" tIns="0" rIns="0" bIns="0" rtlCol="0"/>
            <a:lstStyle/>
            <a:p>
              <a:endParaRPr/>
            </a:p>
          </p:txBody>
        </p:sp>
        <p:sp>
          <p:nvSpPr>
            <p:cNvPr id="200" name="object 200"/>
            <p:cNvSpPr/>
            <p:nvPr/>
          </p:nvSpPr>
          <p:spPr>
            <a:xfrm>
              <a:off x="12674061" y="5281933"/>
              <a:ext cx="635" cy="1270"/>
            </a:xfrm>
            <a:custGeom>
              <a:avLst/>
              <a:gdLst/>
              <a:ahLst/>
              <a:cxnLst/>
              <a:rect l="l" t="t" r="r" b="b"/>
              <a:pathLst>
                <a:path w="634" h="1270">
                  <a:moveTo>
                    <a:pt x="0" y="869"/>
                  </a:moveTo>
                  <a:lnTo>
                    <a:pt x="575" y="0"/>
                  </a:lnTo>
                </a:path>
              </a:pathLst>
            </a:custGeom>
            <a:ln w="41883">
              <a:solidFill>
                <a:srgbClr val="1F4223"/>
              </a:solidFill>
            </a:ln>
          </p:spPr>
          <p:txBody>
            <a:bodyPr wrap="square" lIns="0" tIns="0" rIns="0" bIns="0" rtlCol="0"/>
            <a:lstStyle/>
            <a:p>
              <a:endParaRPr/>
            </a:p>
          </p:txBody>
        </p:sp>
        <p:sp>
          <p:nvSpPr>
            <p:cNvPr id="201" name="object 201"/>
            <p:cNvSpPr/>
            <p:nvPr/>
          </p:nvSpPr>
          <p:spPr>
            <a:xfrm>
              <a:off x="12709488" y="4825008"/>
              <a:ext cx="271145" cy="405130"/>
            </a:xfrm>
            <a:custGeom>
              <a:avLst/>
              <a:gdLst/>
              <a:ahLst/>
              <a:cxnLst/>
              <a:rect l="l" t="t" r="r" b="b"/>
              <a:pathLst>
                <a:path w="271145" h="405129">
                  <a:moveTo>
                    <a:pt x="0" y="404804"/>
                  </a:moveTo>
                  <a:lnTo>
                    <a:pt x="270640" y="0"/>
                  </a:lnTo>
                </a:path>
              </a:pathLst>
            </a:custGeom>
            <a:ln w="41883">
              <a:solidFill>
                <a:srgbClr val="1F4223"/>
              </a:solidFill>
              <a:prstDash val="dot"/>
            </a:ln>
          </p:spPr>
          <p:txBody>
            <a:bodyPr wrap="square" lIns="0" tIns="0" rIns="0" bIns="0" rtlCol="0"/>
            <a:lstStyle/>
            <a:p>
              <a:endParaRPr/>
            </a:p>
          </p:txBody>
        </p:sp>
        <p:sp>
          <p:nvSpPr>
            <p:cNvPr id="202" name="object 202"/>
            <p:cNvSpPr/>
            <p:nvPr/>
          </p:nvSpPr>
          <p:spPr>
            <a:xfrm>
              <a:off x="12997552" y="4798082"/>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03" name="object 203"/>
            <p:cNvSpPr/>
            <p:nvPr/>
          </p:nvSpPr>
          <p:spPr>
            <a:xfrm>
              <a:off x="12992380" y="4752512"/>
              <a:ext cx="635" cy="1270"/>
            </a:xfrm>
            <a:custGeom>
              <a:avLst/>
              <a:gdLst/>
              <a:ahLst/>
              <a:cxnLst/>
              <a:rect l="l" t="t" r="r" b="b"/>
              <a:pathLst>
                <a:path w="634" h="1270">
                  <a:moveTo>
                    <a:pt x="0" y="858"/>
                  </a:moveTo>
                  <a:lnTo>
                    <a:pt x="586" y="0"/>
                  </a:lnTo>
                </a:path>
              </a:pathLst>
            </a:custGeom>
            <a:ln w="41883">
              <a:solidFill>
                <a:srgbClr val="1F4223"/>
              </a:solidFill>
            </a:ln>
          </p:spPr>
          <p:txBody>
            <a:bodyPr wrap="square" lIns="0" tIns="0" rIns="0" bIns="0" rtlCol="0"/>
            <a:lstStyle/>
            <a:p>
              <a:endParaRPr/>
            </a:p>
          </p:txBody>
        </p:sp>
        <p:sp>
          <p:nvSpPr>
            <p:cNvPr id="204" name="object 204"/>
            <p:cNvSpPr/>
            <p:nvPr/>
          </p:nvSpPr>
          <p:spPr>
            <a:xfrm>
              <a:off x="13026773" y="4422361"/>
              <a:ext cx="193040" cy="281305"/>
            </a:xfrm>
            <a:custGeom>
              <a:avLst/>
              <a:gdLst/>
              <a:ahLst/>
              <a:cxnLst/>
              <a:rect l="l" t="t" r="r" b="b"/>
              <a:pathLst>
                <a:path w="193040" h="281304">
                  <a:moveTo>
                    <a:pt x="0" y="280871"/>
                  </a:moveTo>
                  <a:lnTo>
                    <a:pt x="192674" y="0"/>
                  </a:lnTo>
                </a:path>
              </a:pathLst>
            </a:custGeom>
            <a:ln w="41883">
              <a:solidFill>
                <a:srgbClr val="1F4223"/>
              </a:solidFill>
              <a:prstDash val="dot"/>
            </a:ln>
          </p:spPr>
          <p:txBody>
            <a:bodyPr wrap="square" lIns="0" tIns="0" rIns="0" bIns="0" rtlCol="0"/>
            <a:lstStyle/>
            <a:p>
              <a:endParaRPr/>
            </a:p>
          </p:txBody>
        </p:sp>
        <p:sp>
          <p:nvSpPr>
            <p:cNvPr id="205" name="object 205"/>
            <p:cNvSpPr/>
            <p:nvPr/>
          </p:nvSpPr>
          <p:spPr>
            <a:xfrm>
              <a:off x="13236351" y="4396868"/>
              <a:ext cx="635" cy="1270"/>
            </a:xfrm>
            <a:custGeom>
              <a:avLst/>
              <a:gdLst/>
              <a:ahLst/>
              <a:cxnLst/>
              <a:rect l="l" t="t" r="r" b="b"/>
              <a:pathLst>
                <a:path w="634" h="1270">
                  <a:moveTo>
                    <a:pt x="0" y="858"/>
                  </a:moveTo>
                  <a:lnTo>
                    <a:pt x="586" y="0"/>
                  </a:lnTo>
                </a:path>
              </a:pathLst>
            </a:custGeom>
            <a:ln w="41883">
              <a:solidFill>
                <a:srgbClr val="1F4223"/>
              </a:solidFill>
            </a:ln>
          </p:spPr>
          <p:txBody>
            <a:bodyPr wrap="square" lIns="0" tIns="0" rIns="0" bIns="0" rtlCol="0"/>
            <a:lstStyle/>
            <a:p>
              <a:endParaRPr/>
            </a:p>
          </p:txBody>
        </p:sp>
        <p:sp>
          <p:nvSpPr>
            <p:cNvPr id="206" name="object 206"/>
            <p:cNvSpPr/>
            <p:nvPr/>
          </p:nvSpPr>
          <p:spPr>
            <a:xfrm>
              <a:off x="13016361" y="4770135"/>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07" name="object 207"/>
            <p:cNvSpPr/>
            <p:nvPr/>
          </p:nvSpPr>
          <p:spPr>
            <a:xfrm>
              <a:off x="13050297" y="4435887"/>
              <a:ext cx="190500" cy="284480"/>
            </a:xfrm>
            <a:custGeom>
              <a:avLst/>
              <a:gdLst/>
              <a:ahLst/>
              <a:cxnLst/>
              <a:rect l="l" t="t" r="r" b="b"/>
              <a:pathLst>
                <a:path w="190500" h="284479">
                  <a:moveTo>
                    <a:pt x="0" y="284357"/>
                  </a:moveTo>
                  <a:lnTo>
                    <a:pt x="190119" y="0"/>
                  </a:lnTo>
                </a:path>
              </a:pathLst>
            </a:custGeom>
            <a:ln w="41883">
              <a:solidFill>
                <a:srgbClr val="1F4223"/>
              </a:solidFill>
              <a:prstDash val="dot"/>
            </a:ln>
          </p:spPr>
          <p:txBody>
            <a:bodyPr wrap="square" lIns="0" tIns="0" rIns="0" bIns="0" rtlCol="0"/>
            <a:lstStyle/>
            <a:p>
              <a:endParaRPr/>
            </a:p>
          </p:txBody>
        </p:sp>
        <p:sp>
          <p:nvSpPr>
            <p:cNvPr id="208" name="object 208"/>
            <p:cNvSpPr/>
            <p:nvPr/>
          </p:nvSpPr>
          <p:spPr>
            <a:xfrm>
              <a:off x="13257091" y="4410072"/>
              <a:ext cx="635" cy="1270"/>
            </a:xfrm>
            <a:custGeom>
              <a:avLst/>
              <a:gdLst/>
              <a:ahLst/>
              <a:cxnLst/>
              <a:rect l="l" t="t" r="r" b="b"/>
              <a:pathLst>
                <a:path w="634" h="1270">
                  <a:moveTo>
                    <a:pt x="0" y="869"/>
                  </a:moveTo>
                  <a:lnTo>
                    <a:pt x="586" y="0"/>
                  </a:lnTo>
                </a:path>
              </a:pathLst>
            </a:custGeom>
            <a:ln w="41883">
              <a:solidFill>
                <a:srgbClr val="1F4223"/>
              </a:solidFill>
            </a:ln>
          </p:spPr>
          <p:txBody>
            <a:bodyPr wrap="square" lIns="0" tIns="0" rIns="0" bIns="0" rtlCol="0"/>
            <a:lstStyle/>
            <a:p>
              <a:endParaRPr/>
            </a:p>
          </p:txBody>
        </p:sp>
        <p:sp>
          <p:nvSpPr>
            <p:cNvPr id="209" name="object 209"/>
            <p:cNvSpPr/>
            <p:nvPr/>
          </p:nvSpPr>
          <p:spPr>
            <a:xfrm>
              <a:off x="13347217" y="5693972"/>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210" name="object 210"/>
            <p:cNvSpPr/>
            <p:nvPr/>
          </p:nvSpPr>
          <p:spPr>
            <a:xfrm>
              <a:off x="13387505" y="5539350"/>
              <a:ext cx="62230" cy="94615"/>
            </a:xfrm>
            <a:custGeom>
              <a:avLst/>
              <a:gdLst/>
              <a:ahLst/>
              <a:cxnLst/>
              <a:rect l="l" t="t" r="r" b="b"/>
              <a:pathLst>
                <a:path w="62230" h="94614">
                  <a:moveTo>
                    <a:pt x="0" y="94384"/>
                  </a:moveTo>
                  <a:lnTo>
                    <a:pt x="62218" y="0"/>
                  </a:lnTo>
                </a:path>
              </a:pathLst>
            </a:custGeom>
            <a:ln w="41883">
              <a:solidFill>
                <a:srgbClr val="1F4223"/>
              </a:solidFill>
              <a:prstDash val="dot"/>
            </a:ln>
          </p:spPr>
          <p:txBody>
            <a:bodyPr wrap="square" lIns="0" tIns="0" rIns="0" bIns="0" rtlCol="0"/>
            <a:lstStyle/>
            <a:p>
              <a:endParaRPr/>
            </a:p>
          </p:txBody>
        </p:sp>
        <p:sp>
          <p:nvSpPr>
            <p:cNvPr id="211" name="object 211"/>
            <p:cNvSpPr/>
            <p:nvPr/>
          </p:nvSpPr>
          <p:spPr>
            <a:xfrm>
              <a:off x="13469573" y="5508357"/>
              <a:ext cx="635" cy="1270"/>
            </a:xfrm>
            <a:custGeom>
              <a:avLst/>
              <a:gdLst/>
              <a:ahLst/>
              <a:cxnLst/>
              <a:rect l="l" t="t" r="r" b="b"/>
              <a:pathLst>
                <a:path w="634" h="1270">
                  <a:moveTo>
                    <a:pt x="0" y="879"/>
                  </a:moveTo>
                  <a:lnTo>
                    <a:pt x="575" y="0"/>
                  </a:lnTo>
                </a:path>
              </a:pathLst>
            </a:custGeom>
            <a:ln w="41883">
              <a:solidFill>
                <a:srgbClr val="1F4223"/>
              </a:solidFill>
            </a:ln>
          </p:spPr>
          <p:txBody>
            <a:bodyPr wrap="square" lIns="0" tIns="0" rIns="0" bIns="0" rtlCol="0"/>
            <a:lstStyle/>
            <a:p>
              <a:endParaRPr/>
            </a:p>
          </p:txBody>
        </p:sp>
        <p:sp>
          <p:nvSpPr>
            <p:cNvPr id="212" name="object 212"/>
            <p:cNvSpPr/>
            <p:nvPr/>
          </p:nvSpPr>
          <p:spPr>
            <a:xfrm>
              <a:off x="11822268" y="2341467"/>
              <a:ext cx="1270" cy="635"/>
            </a:xfrm>
            <a:custGeom>
              <a:avLst/>
              <a:gdLst/>
              <a:ahLst/>
              <a:cxnLst/>
              <a:rect l="l" t="t" r="r" b="b"/>
              <a:pathLst>
                <a:path w="1270" h="635">
                  <a:moveTo>
                    <a:pt x="0" y="136"/>
                  </a:moveTo>
                  <a:lnTo>
                    <a:pt x="1036" y="0"/>
                  </a:lnTo>
                </a:path>
              </a:pathLst>
            </a:custGeom>
            <a:ln w="41883">
              <a:solidFill>
                <a:srgbClr val="1F4223"/>
              </a:solidFill>
            </a:ln>
          </p:spPr>
          <p:txBody>
            <a:bodyPr wrap="square" lIns="0" tIns="0" rIns="0" bIns="0" rtlCol="0"/>
            <a:lstStyle/>
            <a:p>
              <a:endParaRPr/>
            </a:p>
          </p:txBody>
        </p:sp>
        <p:sp>
          <p:nvSpPr>
            <p:cNvPr id="213" name="object 213"/>
            <p:cNvSpPr/>
            <p:nvPr/>
          </p:nvSpPr>
          <p:spPr>
            <a:xfrm>
              <a:off x="11885155" y="2073423"/>
              <a:ext cx="1950720" cy="260350"/>
            </a:xfrm>
            <a:custGeom>
              <a:avLst/>
              <a:gdLst/>
              <a:ahLst/>
              <a:cxnLst/>
              <a:rect l="l" t="t" r="r" b="b"/>
              <a:pathLst>
                <a:path w="1950719" h="260350">
                  <a:moveTo>
                    <a:pt x="0" y="259803"/>
                  </a:moveTo>
                  <a:lnTo>
                    <a:pt x="1950286" y="0"/>
                  </a:lnTo>
                </a:path>
              </a:pathLst>
            </a:custGeom>
            <a:ln w="41883">
              <a:solidFill>
                <a:srgbClr val="1F4223"/>
              </a:solidFill>
              <a:prstDash val="dot"/>
            </a:ln>
          </p:spPr>
          <p:txBody>
            <a:bodyPr wrap="square" lIns="0" tIns="0" rIns="0" bIns="0" rtlCol="0"/>
            <a:lstStyle/>
            <a:p>
              <a:endParaRPr/>
            </a:p>
          </p:txBody>
        </p:sp>
        <p:sp>
          <p:nvSpPr>
            <p:cNvPr id="214" name="object 214"/>
            <p:cNvSpPr/>
            <p:nvPr/>
          </p:nvSpPr>
          <p:spPr>
            <a:xfrm>
              <a:off x="13866371" y="2069166"/>
              <a:ext cx="1270" cy="635"/>
            </a:xfrm>
            <a:custGeom>
              <a:avLst/>
              <a:gdLst/>
              <a:ahLst/>
              <a:cxnLst/>
              <a:rect l="l" t="t" r="r" b="b"/>
              <a:pathLst>
                <a:path w="1269" h="635">
                  <a:moveTo>
                    <a:pt x="0" y="136"/>
                  </a:moveTo>
                  <a:lnTo>
                    <a:pt x="1036" y="0"/>
                  </a:lnTo>
                </a:path>
              </a:pathLst>
            </a:custGeom>
            <a:ln w="41883">
              <a:solidFill>
                <a:srgbClr val="1F4223"/>
              </a:solidFill>
            </a:ln>
          </p:spPr>
          <p:txBody>
            <a:bodyPr wrap="square" lIns="0" tIns="0" rIns="0" bIns="0" rtlCol="0"/>
            <a:lstStyle/>
            <a:p>
              <a:endParaRPr/>
            </a:p>
          </p:txBody>
        </p:sp>
        <p:sp>
          <p:nvSpPr>
            <p:cNvPr id="215" name="object 215"/>
            <p:cNvSpPr/>
            <p:nvPr/>
          </p:nvSpPr>
          <p:spPr>
            <a:xfrm>
              <a:off x="11822268" y="2361041"/>
              <a:ext cx="1270" cy="635"/>
            </a:xfrm>
            <a:custGeom>
              <a:avLst/>
              <a:gdLst/>
              <a:ahLst/>
              <a:cxnLst/>
              <a:rect l="l" t="t" r="r" b="b"/>
              <a:pathLst>
                <a:path w="1270" h="635">
                  <a:moveTo>
                    <a:pt x="0" y="136"/>
                  </a:moveTo>
                  <a:lnTo>
                    <a:pt x="1036" y="0"/>
                  </a:lnTo>
                </a:path>
              </a:pathLst>
            </a:custGeom>
            <a:ln w="41883">
              <a:solidFill>
                <a:srgbClr val="1F4223"/>
              </a:solidFill>
            </a:ln>
          </p:spPr>
          <p:txBody>
            <a:bodyPr wrap="square" lIns="0" tIns="0" rIns="0" bIns="0" rtlCol="0"/>
            <a:lstStyle/>
            <a:p>
              <a:endParaRPr/>
            </a:p>
          </p:txBody>
        </p:sp>
        <p:sp>
          <p:nvSpPr>
            <p:cNvPr id="216" name="object 216"/>
            <p:cNvSpPr/>
            <p:nvPr/>
          </p:nvSpPr>
          <p:spPr>
            <a:xfrm>
              <a:off x="11885155" y="2092995"/>
              <a:ext cx="1950720" cy="260350"/>
            </a:xfrm>
            <a:custGeom>
              <a:avLst/>
              <a:gdLst/>
              <a:ahLst/>
              <a:cxnLst/>
              <a:rect l="l" t="t" r="r" b="b"/>
              <a:pathLst>
                <a:path w="1950719" h="260350">
                  <a:moveTo>
                    <a:pt x="0" y="259803"/>
                  </a:moveTo>
                  <a:lnTo>
                    <a:pt x="1950286" y="0"/>
                  </a:lnTo>
                </a:path>
              </a:pathLst>
            </a:custGeom>
            <a:ln w="41883">
              <a:solidFill>
                <a:srgbClr val="1F4223"/>
              </a:solidFill>
              <a:prstDash val="dot"/>
            </a:ln>
          </p:spPr>
          <p:txBody>
            <a:bodyPr wrap="square" lIns="0" tIns="0" rIns="0" bIns="0" rtlCol="0"/>
            <a:lstStyle/>
            <a:p>
              <a:endParaRPr/>
            </a:p>
          </p:txBody>
        </p:sp>
        <p:sp>
          <p:nvSpPr>
            <p:cNvPr id="217" name="object 217"/>
            <p:cNvSpPr/>
            <p:nvPr/>
          </p:nvSpPr>
          <p:spPr>
            <a:xfrm>
              <a:off x="13866371" y="2088739"/>
              <a:ext cx="1270" cy="635"/>
            </a:xfrm>
            <a:custGeom>
              <a:avLst/>
              <a:gdLst/>
              <a:ahLst/>
              <a:cxnLst/>
              <a:rect l="l" t="t" r="r" b="b"/>
              <a:pathLst>
                <a:path w="1269" h="635">
                  <a:moveTo>
                    <a:pt x="0" y="136"/>
                  </a:moveTo>
                  <a:lnTo>
                    <a:pt x="1036" y="0"/>
                  </a:lnTo>
                </a:path>
              </a:pathLst>
            </a:custGeom>
            <a:ln w="41883">
              <a:solidFill>
                <a:srgbClr val="1F4223"/>
              </a:solidFill>
            </a:ln>
          </p:spPr>
          <p:txBody>
            <a:bodyPr wrap="square" lIns="0" tIns="0" rIns="0" bIns="0" rtlCol="0"/>
            <a:lstStyle/>
            <a:p>
              <a:endParaRPr/>
            </a:p>
          </p:txBody>
        </p:sp>
        <p:sp>
          <p:nvSpPr>
            <p:cNvPr id="218" name="object 218"/>
            <p:cNvSpPr/>
            <p:nvPr/>
          </p:nvSpPr>
          <p:spPr>
            <a:xfrm>
              <a:off x="8974805" y="3183358"/>
              <a:ext cx="1270" cy="635"/>
            </a:xfrm>
            <a:custGeom>
              <a:avLst/>
              <a:gdLst/>
              <a:ahLst/>
              <a:cxnLst/>
              <a:rect l="l" t="t" r="r" b="b"/>
              <a:pathLst>
                <a:path w="1270" h="635">
                  <a:moveTo>
                    <a:pt x="931" y="502"/>
                  </a:moveTo>
                  <a:lnTo>
                    <a:pt x="617" y="335"/>
                  </a:lnTo>
                  <a:lnTo>
                    <a:pt x="303" y="167"/>
                  </a:lnTo>
                  <a:lnTo>
                    <a:pt x="0" y="0"/>
                  </a:lnTo>
                </a:path>
              </a:pathLst>
            </a:custGeom>
            <a:ln w="41883">
              <a:solidFill>
                <a:srgbClr val="1F4223"/>
              </a:solidFill>
            </a:ln>
          </p:spPr>
          <p:txBody>
            <a:bodyPr wrap="square" lIns="0" tIns="0" rIns="0" bIns="0" rtlCol="0"/>
            <a:lstStyle/>
            <a:p>
              <a:endParaRPr/>
            </a:p>
          </p:txBody>
        </p:sp>
        <p:sp>
          <p:nvSpPr>
            <p:cNvPr id="219" name="object 219"/>
            <p:cNvSpPr/>
            <p:nvPr/>
          </p:nvSpPr>
          <p:spPr>
            <a:xfrm>
              <a:off x="7092744" y="2254511"/>
              <a:ext cx="1826260" cy="900430"/>
            </a:xfrm>
            <a:custGeom>
              <a:avLst/>
              <a:gdLst/>
              <a:ahLst/>
              <a:cxnLst/>
              <a:rect l="l" t="t" r="r" b="b"/>
              <a:pathLst>
                <a:path w="1826259" h="900430">
                  <a:moveTo>
                    <a:pt x="1825975" y="900244"/>
                  </a:moveTo>
                  <a:lnTo>
                    <a:pt x="359528" y="160298"/>
                  </a:lnTo>
                  <a:lnTo>
                    <a:pt x="339397" y="150454"/>
                  </a:lnTo>
                  <a:lnTo>
                    <a:pt x="322843" y="142131"/>
                  </a:lnTo>
                  <a:lnTo>
                    <a:pt x="307114" y="132560"/>
                  </a:lnTo>
                  <a:lnTo>
                    <a:pt x="289457" y="118970"/>
                  </a:lnTo>
                  <a:lnTo>
                    <a:pt x="242306" y="74804"/>
                  </a:lnTo>
                  <a:lnTo>
                    <a:pt x="113870" y="14502"/>
                  </a:lnTo>
                  <a:lnTo>
                    <a:pt x="53307" y="24145"/>
                  </a:lnTo>
                  <a:lnTo>
                    <a:pt x="0" y="0"/>
                  </a:lnTo>
                </a:path>
              </a:pathLst>
            </a:custGeom>
            <a:ln w="41883">
              <a:solidFill>
                <a:srgbClr val="1F4223"/>
              </a:solidFill>
              <a:prstDash val="dot"/>
            </a:ln>
          </p:spPr>
          <p:txBody>
            <a:bodyPr wrap="square" lIns="0" tIns="0" rIns="0" bIns="0" rtlCol="0"/>
            <a:lstStyle/>
            <a:p>
              <a:endParaRPr/>
            </a:p>
          </p:txBody>
        </p:sp>
        <p:sp>
          <p:nvSpPr>
            <p:cNvPr id="220" name="object 220"/>
            <p:cNvSpPr/>
            <p:nvPr/>
          </p:nvSpPr>
          <p:spPr>
            <a:xfrm>
              <a:off x="7063118" y="2241088"/>
              <a:ext cx="1270" cy="635"/>
            </a:xfrm>
            <a:custGeom>
              <a:avLst/>
              <a:gdLst/>
              <a:ahLst/>
              <a:cxnLst/>
              <a:rect l="l" t="t" r="r" b="b"/>
              <a:pathLst>
                <a:path w="1270" h="635">
                  <a:moveTo>
                    <a:pt x="952" y="429"/>
                  </a:moveTo>
                  <a:lnTo>
                    <a:pt x="0" y="0"/>
                  </a:lnTo>
                </a:path>
              </a:pathLst>
            </a:custGeom>
            <a:ln w="41883">
              <a:solidFill>
                <a:srgbClr val="1F4223"/>
              </a:solidFill>
            </a:ln>
          </p:spPr>
          <p:txBody>
            <a:bodyPr wrap="square" lIns="0" tIns="0" rIns="0" bIns="0" rtlCol="0"/>
            <a:lstStyle/>
            <a:p>
              <a:endParaRPr/>
            </a:p>
          </p:txBody>
        </p:sp>
        <p:sp>
          <p:nvSpPr>
            <p:cNvPr id="221" name="object 221"/>
            <p:cNvSpPr/>
            <p:nvPr/>
          </p:nvSpPr>
          <p:spPr>
            <a:xfrm>
              <a:off x="8953726" y="3213891"/>
              <a:ext cx="1270" cy="635"/>
            </a:xfrm>
            <a:custGeom>
              <a:avLst/>
              <a:gdLst/>
              <a:ahLst/>
              <a:cxnLst/>
              <a:rect l="l" t="t" r="r" b="b"/>
              <a:pathLst>
                <a:path w="1270" h="635">
                  <a:moveTo>
                    <a:pt x="931" y="502"/>
                  </a:moveTo>
                  <a:lnTo>
                    <a:pt x="617" y="335"/>
                  </a:lnTo>
                  <a:lnTo>
                    <a:pt x="303" y="167"/>
                  </a:lnTo>
                  <a:lnTo>
                    <a:pt x="0" y="0"/>
                  </a:lnTo>
                </a:path>
              </a:pathLst>
            </a:custGeom>
            <a:ln w="41883">
              <a:solidFill>
                <a:srgbClr val="1F4223"/>
              </a:solidFill>
            </a:ln>
          </p:spPr>
          <p:txBody>
            <a:bodyPr wrap="square" lIns="0" tIns="0" rIns="0" bIns="0" rtlCol="0"/>
            <a:lstStyle/>
            <a:p>
              <a:endParaRPr/>
            </a:p>
          </p:txBody>
        </p:sp>
        <p:sp>
          <p:nvSpPr>
            <p:cNvPr id="222" name="object 222"/>
            <p:cNvSpPr/>
            <p:nvPr/>
          </p:nvSpPr>
          <p:spPr>
            <a:xfrm>
              <a:off x="7087543" y="2292230"/>
              <a:ext cx="1811020" cy="893444"/>
            </a:xfrm>
            <a:custGeom>
              <a:avLst/>
              <a:gdLst/>
              <a:ahLst/>
              <a:cxnLst/>
              <a:rect l="l" t="t" r="r" b="b"/>
              <a:pathLst>
                <a:path w="1811020" h="893444">
                  <a:moveTo>
                    <a:pt x="1810562" y="893292"/>
                  </a:moveTo>
                  <a:lnTo>
                    <a:pt x="343654" y="153105"/>
                  </a:lnTo>
                  <a:lnTo>
                    <a:pt x="323522" y="143267"/>
                  </a:lnTo>
                  <a:lnTo>
                    <a:pt x="306965" y="134947"/>
                  </a:lnTo>
                  <a:lnTo>
                    <a:pt x="291236" y="125377"/>
                  </a:lnTo>
                  <a:lnTo>
                    <a:pt x="273583" y="111787"/>
                  </a:lnTo>
                  <a:lnTo>
                    <a:pt x="226422" y="67620"/>
                  </a:lnTo>
                  <a:lnTo>
                    <a:pt x="97997" y="7319"/>
                  </a:lnTo>
                  <a:lnTo>
                    <a:pt x="37433" y="16962"/>
                  </a:lnTo>
                  <a:lnTo>
                    <a:pt x="0" y="0"/>
                  </a:lnTo>
                </a:path>
              </a:pathLst>
            </a:custGeom>
            <a:ln w="41883">
              <a:solidFill>
                <a:srgbClr val="1F4223"/>
              </a:solidFill>
              <a:prstDash val="dot"/>
            </a:ln>
          </p:spPr>
          <p:txBody>
            <a:bodyPr wrap="square" lIns="0" tIns="0" rIns="0" bIns="0" rtlCol="0"/>
            <a:lstStyle/>
            <a:p>
              <a:endParaRPr/>
            </a:p>
          </p:txBody>
        </p:sp>
        <p:sp>
          <p:nvSpPr>
            <p:cNvPr id="223" name="object 223"/>
            <p:cNvSpPr/>
            <p:nvPr/>
          </p:nvSpPr>
          <p:spPr>
            <a:xfrm>
              <a:off x="7058163" y="2278925"/>
              <a:ext cx="1270" cy="635"/>
            </a:xfrm>
            <a:custGeom>
              <a:avLst/>
              <a:gdLst/>
              <a:ahLst/>
              <a:cxnLst/>
              <a:rect l="l" t="t" r="r" b="b"/>
              <a:pathLst>
                <a:path w="1270" h="635">
                  <a:moveTo>
                    <a:pt x="952" y="429"/>
                  </a:moveTo>
                  <a:lnTo>
                    <a:pt x="0" y="0"/>
                  </a:lnTo>
                </a:path>
              </a:pathLst>
            </a:custGeom>
            <a:ln w="41883">
              <a:solidFill>
                <a:srgbClr val="1F4223"/>
              </a:solidFill>
            </a:ln>
          </p:spPr>
          <p:txBody>
            <a:bodyPr wrap="square" lIns="0" tIns="0" rIns="0" bIns="0" rtlCol="0"/>
            <a:lstStyle/>
            <a:p>
              <a:endParaRPr/>
            </a:p>
          </p:txBody>
        </p:sp>
        <p:sp>
          <p:nvSpPr>
            <p:cNvPr id="224" name="object 224"/>
            <p:cNvSpPr/>
            <p:nvPr/>
          </p:nvSpPr>
          <p:spPr>
            <a:xfrm>
              <a:off x="14700134" y="7390876"/>
              <a:ext cx="1270" cy="1270"/>
            </a:xfrm>
            <a:custGeom>
              <a:avLst/>
              <a:gdLst/>
              <a:ahLst/>
              <a:cxnLst/>
              <a:rect l="l" t="t" r="r" b="b"/>
              <a:pathLst>
                <a:path w="1269" h="1270">
                  <a:moveTo>
                    <a:pt x="827" y="649"/>
                  </a:moveTo>
                  <a:lnTo>
                    <a:pt x="554" y="439"/>
                  </a:lnTo>
                  <a:lnTo>
                    <a:pt x="282" y="219"/>
                  </a:lnTo>
                  <a:lnTo>
                    <a:pt x="0" y="0"/>
                  </a:lnTo>
                </a:path>
              </a:pathLst>
            </a:custGeom>
            <a:ln w="41883">
              <a:solidFill>
                <a:srgbClr val="1F4223"/>
              </a:solidFill>
            </a:ln>
          </p:spPr>
          <p:txBody>
            <a:bodyPr wrap="square" lIns="0" tIns="0" rIns="0" bIns="0" rtlCol="0"/>
            <a:lstStyle/>
            <a:p>
              <a:endParaRPr/>
            </a:p>
          </p:txBody>
        </p:sp>
        <p:sp>
          <p:nvSpPr>
            <p:cNvPr id="225" name="object 225"/>
            <p:cNvSpPr/>
            <p:nvPr/>
          </p:nvSpPr>
          <p:spPr>
            <a:xfrm>
              <a:off x="9186664" y="3309421"/>
              <a:ext cx="5466080" cy="4039870"/>
            </a:xfrm>
            <a:custGeom>
              <a:avLst/>
              <a:gdLst/>
              <a:ahLst/>
              <a:cxnLst/>
              <a:rect l="l" t="t" r="r" b="b"/>
              <a:pathLst>
                <a:path w="5466080" h="4039870">
                  <a:moveTo>
                    <a:pt x="5466074" y="4039866"/>
                  </a:moveTo>
                  <a:lnTo>
                    <a:pt x="5429810" y="4000662"/>
                  </a:lnTo>
                  <a:lnTo>
                    <a:pt x="5389548" y="3948380"/>
                  </a:lnTo>
                  <a:lnTo>
                    <a:pt x="5356947" y="3902620"/>
                  </a:lnTo>
                  <a:lnTo>
                    <a:pt x="5322470" y="3852372"/>
                  </a:lnTo>
                  <a:lnTo>
                    <a:pt x="5287839" y="3800477"/>
                  </a:lnTo>
                  <a:lnTo>
                    <a:pt x="5254777" y="3749779"/>
                  </a:lnTo>
                  <a:lnTo>
                    <a:pt x="5225009" y="3703118"/>
                  </a:lnTo>
                  <a:lnTo>
                    <a:pt x="5200258" y="3663338"/>
                  </a:lnTo>
                  <a:lnTo>
                    <a:pt x="5172701" y="3615785"/>
                  </a:lnTo>
                  <a:lnTo>
                    <a:pt x="5165362" y="3602008"/>
                  </a:lnTo>
                  <a:lnTo>
                    <a:pt x="5152066" y="3579208"/>
                  </a:lnTo>
                  <a:lnTo>
                    <a:pt x="5133566" y="3548463"/>
                  </a:lnTo>
                  <a:lnTo>
                    <a:pt x="5110612" y="3510850"/>
                  </a:lnTo>
                  <a:lnTo>
                    <a:pt x="5083957" y="3467448"/>
                  </a:lnTo>
                  <a:lnTo>
                    <a:pt x="5054354" y="3419334"/>
                  </a:lnTo>
                  <a:lnTo>
                    <a:pt x="5022553" y="3367587"/>
                  </a:lnTo>
                  <a:lnTo>
                    <a:pt x="4989308" y="3313285"/>
                  </a:lnTo>
                  <a:lnTo>
                    <a:pt x="4955371" y="3257505"/>
                  </a:lnTo>
                  <a:lnTo>
                    <a:pt x="4921493" y="3201325"/>
                  </a:lnTo>
                  <a:lnTo>
                    <a:pt x="4888427" y="3145824"/>
                  </a:lnTo>
                  <a:lnTo>
                    <a:pt x="4856924" y="3092079"/>
                  </a:lnTo>
                  <a:lnTo>
                    <a:pt x="4827737" y="3041169"/>
                  </a:lnTo>
                  <a:lnTo>
                    <a:pt x="4801618" y="2994171"/>
                  </a:lnTo>
                  <a:lnTo>
                    <a:pt x="4779319" y="2952164"/>
                  </a:lnTo>
                  <a:lnTo>
                    <a:pt x="4761593" y="2916225"/>
                  </a:lnTo>
                  <a:lnTo>
                    <a:pt x="4664527" y="2755860"/>
                  </a:lnTo>
                  <a:lnTo>
                    <a:pt x="4561730" y="2640317"/>
                  </a:lnTo>
                  <a:lnTo>
                    <a:pt x="4480231" y="2570401"/>
                  </a:lnTo>
                  <a:lnTo>
                    <a:pt x="4447058" y="2546917"/>
                  </a:lnTo>
                  <a:lnTo>
                    <a:pt x="1843032" y="1064323"/>
                  </a:lnTo>
                  <a:lnTo>
                    <a:pt x="0" y="0"/>
                  </a:lnTo>
                </a:path>
              </a:pathLst>
            </a:custGeom>
            <a:ln w="41883">
              <a:solidFill>
                <a:srgbClr val="1F4223"/>
              </a:solidFill>
              <a:prstDash val="dot"/>
            </a:ln>
          </p:spPr>
          <p:txBody>
            <a:bodyPr wrap="square" lIns="0" tIns="0" rIns="0" bIns="0" rtlCol="0"/>
            <a:lstStyle/>
            <a:p>
              <a:endParaRPr/>
            </a:p>
          </p:txBody>
        </p:sp>
        <p:sp>
          <p:nvSpPr>
            <p:cNvPr id="226" name="object 226"/>
            <p:cNvSpPr/>
            <p:nvPr/>
          </p:nvSpPr>
          <p:spPr>
            <a:xfrm>
              <a:off x="9158433" y="3293123"/>
              <a:ext cx="1270" cy="635"/>
            </a:xfrm>
            <a:custGeom>
              <a:avLst/>
              <a:gdLst/>
              <a:ahLst/>
              <a:cxnLst/>
              <a:rect l="l" t="t" r="r" b="b"/>
              <a:pathLst>
                <a:path w="1270" h="635">
                  <a:moveTo>
                    <a:pt x="910" y="523"/>
                  </a:moveTo>
                  <a:lnTo>
                    <a:pt x="0" y="0"/>
                  </a:lnTo>
                </a:path>
              </a:pathLst>
            </a:custGeom>
            <a:ln w="41883">
              <a:solidFill>
                <a:srgbClr val="1F4223"/>
              </a:solidFill>
            </a:ln>
          </p:spPr>
          <p:txBody>
            <a:bodyPr wrap="square" lIns="0" tIns="0" rIns="0" bIns="0" rtlCol="0"/>
            <a:lstStyle/>
            <a:p>
              <a:endParaRPr/>
            </a:p>
          </p:txBody>
        </p:sp>
        <p:sp>
          <p:nvSpPr>
            <p:cNvPr id="227" name="object 227"/>
            <p:cNvSpPr/>
            <p:nvPr/>
          </p:nvSpPr>
          <p:spPr>
            <a:xfrm>
              <a:off x="14671985" y="7414849"/>
              <a:ext cx="1270" cy="1270"/>
            </a:xfrm>
            <a:custGeom>
              <a:avLst/>
              <a:gdLst/>
              <a:ahLst/>
              <a:cxnLst/>
              <a:rect l="l" t="t" r="r" b="b"/>
              <a:pathLst>
                <a:path w="1269" h="1270">
                  <a:moveTo>
                    <a:pt x="827" y="649"/>
                  </a:moveTo>
                  <a:lnTo>
                    <a:pt x="554" y="439"/>
                  </a:lnTo>
                  <a:lnTo>
                    <a:pt x="282" y="219"/>
                  </a:lnTo>
                  <a:lnTo>
                    <a:pt x="0" y="0"/>
                  </a:lnTo>
                </a:path>
              </a:pathLst>
            </a:custGeom>
            <a:ln w="41883">
              <a:solidFill>
                <a:srgbClr val="1F4223"/>
              </a:solidFill>
            </a:ln>
          </p:spPr>
          <p:txBody>
            <a:bodyPr wrap="square" lIns="0" tIns="0" rIns="0" bIns="0" rtlCol="0"/>
            <a:lstStyle/>
            <a:p>
              <a:endParaRPr/>
            </a:p>
          </p:txBody>
        </p:sp>
        <p:sp>
          <p:nvSpPr>
            <p:cNvPr id="228" name="object 228"/>
            <p:cNvSpPr/>
            <p:nvPr/>
          </p:nvSpPr>
          <p:spPr>
            <a:xfrm>
              <a:off x="9158515" y="3333394"/>
              <a:ext cx="5466080" cy="4039870"/>
            </a:xfrm>
            <a:custGeom>
              <a:avLst/>
              <a:gdLst/>
              <a:ahLst/>
              <a:cxnLst/>
              <a:rect l="l" t="t" r="r" b="b"/>
              <a:pathLst>
                <a:path w="5466080" h="4039870">
                  <a:moveTo>
                    <a:pt x="5466074" y="4039866"/>
                  </a:moveTo>
                  <a:lnTo>
                    <a:pt x="5429810" y="4000662"/>
                  </a:lnTo>
                  <a:lnTo>
                    <a:pt x="5389548" y="3948380"/>
                  </a:lnTo>
                  <a:lnTo>
                    <a:pt x="5356947" y="3902620"/>
                  </a:lnTo>
                  <a:lnTo>
                    <a:pt x="5322470" y="3852372"/>
                  </a:lnTo>
                  <a:lnTo>
                    <a:pt x="5287839" y="3800477"/>
                  </a:lnTo>
                  <a:lnTo>
                    <a:pt x="5254777" y="3749779"/>
                  </a:lnTo>
                  <a:lnTo>
                    <a:pt x="5225009" y="3703118"/>
                  </a:lnTo>
                  <a:lnTo>
                    <a:pt x="5200258" y="3663338"/>
                  </a:lnTo>
                  <a:lnTo>
                    <a:pt x="5172701" y="3615785"/>
                  </a:lnTo>
                  <a:lnTo>
                    <a:pt x="5165362" y="3602008"/>
                  </a:lnTo>
                  <a:lnTo>
                    <a:pt x="5152066" y="3579208"/>
                  </a:lnTo>
                  <a:lnTo>
                    <a:pt x="5133566" y="3548463"/>
                  </a:lnTo>
                  <a:lnTo>
                    <a:pt x="5110612" y="3510850"/>
                  </a:lnTo>
                  <a:lnTo>
                    <a:pt x="5083957" y="3467448"/>
                  </a:lnTo>
                  <a:lnTo>
                    <a:pt x="5054354" y="3419334"/>
                  </a:lnTo>
                  <a:lnTo>
                    <a:pt x="5022553" y="3367587"/>
                  </a:lnTo>
                  <a:lnTo>
                    <a:pt x="4989308" y="3313285"/>
                  </a:lnTo>
                  <a:lnTo>
                    <a:pt x="4955371" y="3257505"/>
                  </a:lnTo>
                  <a:lnTo>
                    <a:pt x="4921493" y="3201325"/>
                  </a:lnTo>
                  <a:lnTo>
                    <a:pt x="4888427" y="3145824"/>
                  </a:lnTo>
                  <a:lnTo>
                    <a:pt x="4856924" y="3092079"/>
                  </a:lnTo>
                  <a:lnTo>
                    <a:pt x="4827737" y="3041169"/>
                  </a:lnTo>
                  <a:lnTo>
                    <a:pt x="4801618" y="2994171"/>
                  </a:lnTo>
                  <a:lnTo>
                    <a:pt x="4779319" y="2952164"/>
                  </a:lnTo>
                  <a:lnTo>
                    <a:pt x="4761593" y="2916225"/>
                  </a:lnTo>
                  <a:lnTo>
                    <a:pt x="4664527" y="2755860"/>
                  </a:lnTo>
                  <a:lnTo>
                    <a:pt x="4561730" y="2640317"/>
                  </a:lnTo>
                  <a:lnTo>
                    <a:pt x="4480231" y="2570401"/>
                  </a:lnTo>
                  <a:lnTo>
                    <a:pt x="4447058" y="2546917"/>
                  </a:lnTo>
                  <a:lnTo>
                    <a:pt x="1843032" y="1064323"/>
                  </a:lnTo>
                  <a:lnTo>
                    <a:pt x="0" y="0"/>
                  </a:lnTo>
                </a:path>
              </a:pathLst>
            </a:custGeom>
            <a:ln w="41883">
              <a:solidFill>
                <a:srgbClr val="1F4223"/>
              </a:solidFill>
              <a:prstDash val="dot"/>
            </a:ln>
          </p:spPr>
          <p:txBody>
            <a:bodyPr wrap="square" lIns="0" tIns="0" rIns="0" bIns="0" rtlCol="0"/>
            <a:lstStyle/>
            <a:p>
              <a:endParaRPr/>
            </a:p>
          </p:txBody>
        </p:sp>
        <p:sp>
          <p:nvSpPr>
            <p:cNvPr id="229" name="object 229"/>
            <p:cNvSpPr/>
            <p:nvPr/>
          </p:nvSpPr>
          <p:spPr>
            <a:xfrm>
              <a:off x="9130283" y="3317095"/>
              <a:ext cx="1270" cy="635"/>
            </a:xfrm>
            <a:custGeom>
              <a:avLst/>
              <a:gdLst/>
              <a:ahLst/>
              <a:cxnLst/>
              <a:rect l="l" t="t" r="r" b="b"/>
              <a:pathLst>
                <a:path w="1270" h="635">
                  <a:moveTo>
                    <a:pt x="910" y="523"/>
                  </a:moveTo>
                  <a:lnTo>
                    <a:pt x="0" y="0"/>
                  </a:lnTo>
                </a:path>
              </a:pathLst>
            </a:custGeom>
            <a:ln w="41883">
              <a:solidFill>
                <a:srgbClr val="1F4223"/>
              </a:solidFill>
            </a:ln>
          </p:spPr>
          <p:txBody>
            <a:bodyPr wrap="square" lIns="0" tIns="0" rIns="0" bIns="0" rtlCol="0"/>
            <a:lstStyle/>
            <a:p>
              <a:endParaRPr/>
            </a:p>
          </p:txBody>
        </p:sp>
        <p:pic>
          <p:nvPicPr>
            <p:cNvPr id="230" name="object 230"/>
            <p:cNvPicPr/>
            <p:nvPr/>
          </p:nvPicPr>
          <p:blipFill>
            <a:blip r:embed="rId46" cstate="screen">
              <a:extLst>
                <a:ext uri="{28A0092B-C50C-407E-A947-70E740481C1C}">
                  <a14:useLocalDpi xmlns:a14="http://schemas.microsoft.com/office/drawing/2010/main"/>
                </a:ext>
              </a:extLst>
            </a:blip>
            <a:stretch>
              <a:fillRect/>
            </a:stretch>
          </p:blipFill>
          <p:spPr>
            <a:xfrm>
              <a:off x="7116658" y="2526526"/>
              <a:ext cx="81885" cy="199877"/>
            </a:xfrm>
            <a:prstGeom prst="rect">
              <a:avLst/>
            </a:prstGeom>
          </p:spPr>
        </p:pic>
        <p:sp>
          <p:nvSpPr>
            <p:cNvPr id="231" name="object 231"/>
            <p:cNvSpPr/>
            <p:nvPr/>
          </p:nvSpPr>
          <p:spPr>
            <a:xfrm>
              <a:off x="8759052" y="3153444"/>
              <a:ext cx="1270" cy="635"/>
            </a:xfrm>
            <a:custGeom>
              <a:avLst/>
              <a:gdLst/>
              <a:ahLst/>
              <a:cxnLst/>
              <a:rect l="l" t="t" r="r" b="b"/>
              <a:pathLst>
                <a:path w="1270" h="635">
                  <a:moveTo>
                    <a:pt x="963" y="0"/>
                  </a:moveTo>
                  <a:lnTo>
                    <a:pt x="638" y="136"/>
                  </a:lnTo>
                  <a:lnTo>
                    <a:pt x="324" y="272"/>
                  </a:lnTo>
                  <a:lnTo>
                    <a:pt x="0" y="418"/>
                  </a:lnTo>
                </a:path>
              </a:pathLst>
            </a:custGeom>
            <a:ln w="41883">
              <a:solidFill>
                <a:srgbClr val="1F4223"/>
              </a:solidFill>
            </a:ln>
          </p:spPr>
          <p:txBody>
            <a:bodyPr wrap="square" lIns="0" tIns="0" rIns="0" bIns="0" rtlCol="0"/>
            <a:lstStyle/>
            <a:p>
              <a:endParaRPr/>
            </a:p>
          </p:txBody>
        </p:sp>
        <p:sp>
          <p:nvSpPr>
            <p:cNvPr id="232" name="object 232"/>
            <p:cNvSpPr/>
            <p:nvPr/>
          </p:nvSpPr>
          <p:spPr>
            <a:xfrm>
              <a:off x="7206220" y="2754790"/>
              <a:ext cx="1491615" cy="458470"/>
            </a:xfrm>
            <a:custGeom>
              <a:avLst/>
              <a:gdLst/>
              <a:ahLst/>
              <a:cxnLst/>
              <a:rect l="l" t="t" r="r" b="b"/>
              <a:pathLst>
                <a:path w="1491615" h="458469">
                  <a:moveTo>
                    <a:pt x="1491420" y="410867"/>
                  </a:moveTo>
                  <a:lnTo>
                    <a:pt x="1453312" y="415310"/>
                  </a:lnTo>
                  <a:lnTo>
                    <a:pt x="1407395" y="420350"/>
                  </a:lnTo>
                  <a:lnTo>
                    <a:pt x="1356009" y="425694"/>
                  </a:lnTo>
                  <a:lnTo>
                    <a:pt x="1301493" y="431050"/>
                  </a:lnTo>
                  <a:lnTo>
                    <a:pt x="1246188" y="436126"/>
                  </a:lnTo>
                  <a:lnTo>
                    <a:pt x="1192435" y="440629"/>
                  </a:lnTo>
                  <a:lnTo>
                    <a:pt x="1142572" y="444269"/>
                  </a:lnTo>
                  <a:lnTo>
                    <a:pt x="1023763" y="452362"/>
                  </a:lnTo>
                  <a:lnTo>
                    <a:pt x="960571" y="456518"/>
                  </a:lnTo>
                  <a:lnTo>
                    <a:pt x="916118" y="458268"/>
                  </a:lnTo>
                  <a:lnTo>
                    <a:pt x="896320" y="456227"/>
                  </a:lnTo>
                  <a:lnTo>
                    <a:pt x="809741" y="438567"/>
                  </a:lnTo>
                  <a:lnTo>
                    <a:pt x="739254" y="422060"/>
                  </a:lnTo>
                  <a:lnTo>
                    <a:pt x="646121" y="398449"/>
                  </a:lnTo>
                  <a:lnTo>
                    <a:pt x="590261" y="384222"/>
                  </a:lnTo>
                  <a:lnTo>
                    <a:pt x="499942" y="361164"/>
                  </a:lnTo>
                  <a:lnTo>
                    <a:pt x="440425" y="344131"/>
                  </a:lnTo>
                  <a:lnTo>
                    <a:pt x="380429" y="325749"/>
                  </a:lnTo>
                  <a:lnTo>
                    <a:pt x="323967" y="307390"/>
                  </a:lnTo>
                  <a:lnTo>
                    <a:pt x="275053" y="290428"/>
                  </a:lnTo>
                  <a:lnTo>
                    <a:pt x="237699" y="276233"/>
                  </a:lnTo>
                  <a:lnTo>
                    <a:pt x="182044" y="239479"/>
                  </a:lnTo>
                  <a:lnTo>
                    <a:pt x="135929" y="197207"/>
                  </a:lnTo>
                  <a:lnTo>
                    <a:pt x="94401" y="156574"/>
                  </a:lnTo>
                  <a:lnTo>
                    <a:pt x="71146" y="125549"/>
                  </a:lnTo>
                  <a:lnTo>
                    <a:pt x="67566" y="101091"/>
                  </a:lnTo>
                  <a:lnTo>
                    <a:pt x="66312" y="92384"/>
                  </a:lnTo>
                  <a:lnTo>
                    <a:pt x="57836" y="78765"/>
                  </a:lnTo>
                  <a:lnTo>
                    <a:pt x="40844" y="56479"/>
                  </a:lnTo>
                  <a:lnTo>
                    <a:pt x="24170" y="35671"/>
                  </a:lnTo>
                  <a:lnTo>
                    <a:pt x="16648" y="26480"/>
                  </a:lnTo>
                  <a:lnTo>
                    <a:pt x="12083" y="19240"/>
                  </a:lnTo>
                  <a:lnTo>
                    <a:pt x="8826" y="14068"/>
                  </a:lnTo>
                  <a:lnTo>
                    <a:pt x="5319" y="8482"/>
                  </a:lnTo>
                  <a:lnTo>
                    <a:pt x="0" y="0"/>
                  </a:lnTo>
                </a:path>
              </a:pathLst>
            </a:custGeom>
            <a:ln w="41883">
              <a:solidFill>
                <a:srgbClr val="1F4223"/>
              </a:solidFill>
              <a:prstDash val="dot"/>
            </a:ln>
          </p:spPr>
          <p:txBody>
            <a:bodyPr wrap="square" lIns="0" tIns="0" rIns="0" bIns="0" rtlCol="0"/>
            <a:lstStyle/>
            <a:p>
              <a:endParaRPr/>
            </a:p>
          </p:txBody>
        </p:sp>
        <p:pic>
          <p:nvPicPr>
            <p:cNvPr id="233" name="object 233"/>
            <p:cNvPicPr/>
            <p:nvPr/>
          </p:nvPicPr>
          <p:blipFill>
            <a:blip r:embed="rId47" cstate="screen">
              <a:extLst>
                <a:ext uri="{28A0092B-C50C-407E-A947-70E740481C1C}">
                  <a14:useLocalDpi xmlns:a14="http://schemas.microsoft.com/office/drawing/2010/main"/>
                </a:ext>
              </a:extLst>
            </a:blip>
            <a:stretch>
              <a:fillRect/>
            </a:stretch>
          </p:blipFill>
          <p:spPr>
            <a:xfrm>
              <a:off x="7097998" y="2547569"/>
              <a:ext cx="112510" cy="201535"/>
            </a:xfrm>
            <a:prstGeom prst="rect">
              <a:avLst/>
            </a:prstGeom>
          </p:spPr>
        </p:pic>
        <p:sp>
          <p:nvSpPr>
            <p:cNvPr id="234" name="object 234"/>
            <p:cNvSpPr/>
            <p:nvPr/>
          </p:nvSpPr>
          <p:spPr>
            <a:xfrm>
              <a:off x="8740391" y="3174488"/>
              <a:ext cx="1270" cy="635"/>
            </a:xfrm>
            <a:custGeom>
              <a:avLst/>
              <a:gdLst/>
              <a:ahLst/>
              <a:cxnLst/>
              <a:rect l="l" t="t" r="r" b="b"/>
              <a:pathLst>
                <a:path w="1270" h="635">
                  <a:moveTo>
                    <a:pt x="963" y="0"/>
                  </a:moveTo>
                  <a:lnTo>
                    <a:pt x="638" y="136"/>
                  </a:lnTo>
                  <a:lnTo>
                    <a:pt x="324" y="272"/>
                  </a:lnTo>
                  <a:lnTo>
                    <a:pt x="0" y="418"/>
                  </a:lnTo>
                </a:path>
              </a:pathLst>
            </a:custGeom>
            <a:ln w="41883">
              <a:solidFill>
                <a:srgbClr val="1F4223"/>
              </a:solidFill>
            </a:ln>
          </p:spPr>
          <p:txBody>
            <a:bodyPr wrap="square" lIns="0" tIns="0" rIns="0" bIns="0" rtlCol="0"/>
            <a:lstStyle/>
            <a:p>
              <a:endParaRPr/>
            </a:p>
          </p:txBody>
        </p:sp>
        <p:sp>
          <p:nvSpPr>
            <p:cNvPr id="235" name="object 235"/>
            <p:cNvSpPr/>
            <p:nvPr/>
          </p:nvSpPr>
          <p:spPr>
            <a:xfrm>
              <a:off x="7187561" y="2775833"/>
              <a:ext cx="1491615" cy="458470"/>
            </a:xfrm>
            <a:custGeom>
              <a:avLst/>
              <a:gdLst/>
              <a:ahLst/>
              <a:cxnLst/>
              <a:rect l="l" t="t" r="r" b="b"/>
              <a:pathLst>
                <a:path w="1491615" h="458469">
                  <a:moveTo>
                    <a:pt x="1491420" y="410867"/>
                  </a:moveTo>
                  <a:lnTo>
                    <a:pt x="1453312" y="415310"/>
                  </a:lnTo>
                  <a:lnTo>
                    <a:pt x="1407395" y="420351"/>
                  </a:lnTo>
                  <a:lnTo>
                    <a:pt x="1356009" y="425697"/>
                  </a:lnTo>
                  <a:lnTo>
                    <a:pt x="1301493" y="431054"/>
                  </a:lnTo>
                  <a:lnTo>
                    <a:pt x="1246188" y="436130"/>
                  </a:lnTo>
                  <a:lnTo>
                    <a:pt x="1192435" y="440633"/>
                  </a:lnTo>
                  <a:lnTo>
                    <a:pt x="1142572" y="444269"/>
                  </a:lnTo>
                  <a:lnTo>
                    <a:pt x="1023763" y="452362"/>
                  </a:lnTo>
                  <a:lnTo>
                    <a:pt x="960571" y="456518"/>
                  </a:lnTo>
                  <a:lnTo>
                    <a:pt x="916118" y="458268"/>
                  </a:lnTo>
                  <a:lnTo>
                    <a:pt x="896320" y="456227"/>
                  </a:lnTo>
                  <a:lnTo>
                    <a:pt x="809741" y="438567"/>
                  </a:lnTo>
                  <a:lnTo>
                    <a:pt x="739254" y="422060"/>
                  </a:lnTo>
                  <a:lnTo>
                    <a:pt x="646121" y="398449"/>
                  </a:lnTo>
                  <a:lnTo>
                    <a:pt x="590261" y="384222"/>
                  </a:lnTo>
                  <a:lnTo>
                    <a:pt x="499942" y="361164"/>
                  </a:lnTo>
                  <a:lnTo>
                    <a:pt x="440425" y="344131"/>
                  </a:lnTo>
                  <a:lnTo>
                    <a:pt x="380429" y="325749"/>
                  </a:lnTo>
                  <a:lnTo>
                    <a:pt x="323967" y="307390"/>
                  </a:lnTo>
                  <a:lnTo>
                    <a:pt x="275053" y="290428"/>
                  </a:lnTo>
                  <a:lnTo>
                    <a:pt x="237699" y="276233"/>
                  </a:lnTo>
                  <a:lnTo>
                    <a:pt x="182044" y="239479"/>
                  </a:lnTo>
                  <a:lnTo>
                    <a:pt x="135927" y="197207"/>
                  </a:lnTo>
                  <a:lnTo>
                    <a:pt x="94397" y="156574"/>
                  </a:lnTo>
                  <a:lnTo>
                    <a:pt x="71141" y="125549"/>
                  </a:lnTo>
                  <a:lnTo>
                    <a:pt x="67566" y="101091"/>
                  </a:lnTo>
                  <a:lnTo>
                    <a:pt x="66312" y="92384"/>
                  </a:lnTo>
                  <a:lnTo>
                    <a:pt x="57836" y="78765"/>
                  </a:lnTo>
                  <a:lnTo>
                    <a:pt x="40844" y="56479"/>
                  </a:lnTo>
                  <a:lnTo>
                    <a:pt x="24170" y="35671"/>
                  </a:lnTo>
                  <a:lnTo>
                    <a:pt x="16648" y="26480"/>
                  </a:lnTo>
                  <a:lnTo>
                    <a:pt x="12083" y="19240"/>
                  </a:lnTo>
                  <a:lnTo>
                    <a:pt x="8826" y="14068"/>
                  </a:lnTo>
                  <a:lnTo>
                    <a:pt x="5319" y="8482"/>
                  </a:lnTo>
                  <a:lnTo>
                    <a:pt x="0" y="0"/>
                  </a:lnTo>
                </a:path>
              </a:pathLst>
            </a:custGeom>
            <a:ln w="41883">
              <a:solidFill>
                <a:srgbClr val="1F4223"/>
              </a:solidFill>
              <a:prstDash val="dot"/>
            </a:ln>
          </p:spPr>
          <p:txBody>
            <a:bodyPr wrap="square" lIns="0" tIns="0" rIns="0" bIns="0" rtlCol="0"/>
            <a:lstStyle/>
            <a:p>
              <a:endParaRPr/>
            </a:p>
          </p:txBody>
        </p:sp>
        <p:sp>
          <p:nvSpPr>
            <p:cNvPr id="236" name="object 236"/>
            <p:cNvSpPr/>
            <p:nvPr/>
          </p:nvSpPr>
          <p:spPr>
            <a:xfrm>
              <a:off x="7170352" y="2748317"/>
              <a:ext cx="635" cy="1270"/>
            </a:xfrm>
            <a:custGeom>
              <a:avLst/>
              <a:gdLst/>
              <a:ahLst/>
              <a:cxnLst/>
              <a:rect l="l" t="t" r="r" b="b"/>
              <a:pathLst>
                <a:path w="634" h="1269">
                  <a:moveTo>
                    <a:pt x="554" y="890"/>
                  </a:moveTo>
                  <a:lnTo>
                    <a:pt x="366" y="596"/>
                  </a:lnTo>
                  <a:lnTo>
                    <a:pt x="188" y="293"/>
                  </a:lnTo>
                  <a:lnTo>
                    <a:pt x="0" y="0"/>
                  </a:lnTo>
                </a:path>
              </a:pathLst>
            </a:custGeom>
            <a:ln w="41883">
              <a:solidFill>
                <a:srgbClr val="1F4223"/>
              </a:solidFill>
            </a:ln>
          </p:spPr>
          <p:txBody>
            <a:bodyPr wrap="square" lIns="0" tIns="0" rIns="0" bIns="0" rtlCol="0"/>
            <a:lstStyle/>
            <a:p>
              <a:endParaRPr/>
            </a:p>
          </p:txBody>
        </p:sp>
        <p:sp>
          <p:nvSpPr>
            <p:cNvPr id="237" name="object 237"/>
            <p:cNvSpPr/>
            <p:nvPr/>
          </p:nvSpPr>
          <p:spPr>
            <a:xfrm>
              <a:off x="10192313" y="7208459"/>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38" name="object 238"/>
            <p:cNvSpPr/>
            <p:nvPr/>
          </p:nvSpPr>
          <p:spPr>
            <a:xfrm>
              <a:off x="9452957" y="7242029"/>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39" name="object 239"/>
            <p:cNvSpPr/>
            <p:nvPr/>
          </p:nvSpPr>
          <p:spPr>
            <a:xfrm>
              <a:off x="9425537" y="7685555"/>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0" name="object 240"/>
            <p:cNvSpPr/>
            <p:nvPr/>
          </p:nvSpPr>
          <p:spPr>
            <a:xfrm>
              <a:off x="10211639" y="7232062"/>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1" name="object 241"/>
            <p:cNvSpPr/>
            <p:nvPr/>
          </p:nvSpPr>
          <p:spPr>
            <a:xfrm>
              <a:off x="9472283" y="7265632"/>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42" name="object 242"/>
            <p:cNvSpPr/>
            <p:nvPr/>
          </p:nvSpPr>
          <p:spPr>
            <a:xfrm>
              <a:off x="9444862" y="7709157"/>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3" name="object 243"/>
            <p:cNvSpPr/>
            <p:nvPr/>
          </p:nvSpPr>
          <p:spPr>
            <a:xfrm>
              <a:off x="10021431" y="6997651"/>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4" name="object 244"/>
            <p:cNvSpPr/>
            <p:nvPr/>
          </p:nvSpPr>
          <p:spPr>
            <a:xfrm>
              <a:off x="9282074" y="7031222"/>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45" name="object 245"/>
            <p:cNvSpPr/>
            <p:nvPr/>
          </p:nvSpPr>
          <p:spPr>
            <a:xfrm>
              <a:off x="9254654" y="7474748"/>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6" name="object 246"/>
            <p:cNvSpPr/>
            <p:nvPr/>
          </p:nvSpPr>
          <p:spPr>
            <a:xfrm>
              <a:off x="10010228" y="6971318"/>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7" name="object 247"/>
            <p:cNvSpPr/>
            <p:nvPr/>
          </p:nvSpPr>
          <p:spPr>
            <a:xfrm>
              <a:off x="9270871" y="7004888"/>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48" name="object 248"/>
            <p:cNvSpPr/>
            <p:nvPr/>
          </p:nvSpPr>
          <p:spPr>
            <a:xfrm>
              <a:off x="9243452" y="7448414"/>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49" name="object 249"/>
            <p:cNvSpPr/>
            <p:nvPr/>
          </p:nvSpPr>
          <p:spPr>
            <a:xfrm>
              <a:off x="9821831" y="6774640"/>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50" name="object 250"/>
            <p:cNvSpPr/>
            <p:nvPr/>
          </p:nvSpPr>
          <p:spPr>
            <a:xfrm>
              <a:off x="9082474" y="6808210"/>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51" name="object 251"/>
            <p:cNvSpPr/>
            <p:nvPr/>
          </p:nvSpPr>
          <p:spPr>
            <a:xfrm>
              <a:off x="9055054" y="7251736"/>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52" name="object 252"/>
            <p:cNvSpPr/>
            <p:nvPr/>
          </p:nvSpPr>
          <p:spPr>
            <a:xfrm>
              <a:off x="9810627" y="6748307"/>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sp>
          <p:nvSpPr>
            <p:cNvPr id="253" name="object 253"/>
            <p:cNvSpPr/>
            <p:nvPr/>
          </p:nvSpPr>
          <p:spPr>
            <a:xfrm>
              <a:off x="9071271" y="6781877"/>
              <a:ext cx="686435" cy="427355"/>
            </a:xfrm>
            <a:custGeom>
              <a:avLst/>
              <a:gdLst/>
              <a:ahLst/>
              <a:cxnLst/>
              <a:rect l="l" t="t" r="r" b="b"/>
              <a:pathLst>
                <a:path w="686434" h="427354">
                  <a:moveTo>
                    <a:pt x="686293" y="0"/>
                  </a:moveTo>
                  <a:lnTo>
                    <a:pt x="0" y="427013"/>
                  </a:lnTo>
                </a:path>
              </a:pathLst>
            </a:custGeom>
            <a:ln w="41883">
              <a:solidFill>
                <a:srgbClr val="1F4223"/>
              </a:solidFill>
              <a:prstDash val="dot"/>
            </a:ln>
          </p:spPr>
          <p:txBody>
            <a:bodyPr wrap="square" lIns="0" tIns="0" rIns="0" bIns="0" rtlCol="0"/>
            <a:lstStyle/>
            <a:p>
              <a:endParaRPr/>
            </a:p>
          </p:txBody>
        </p:sp>
        <p:sp>
          <p:nvSpPr>
            <p:cNvPr id="254" name="object 254"/>
            <p:cNvSpPr/>
            <p:nvPr/>
          </p:nvSpPr>
          <p:spPr>
            <a:xfrm>
              <a:off x="9043851" y="7225402"/>
              <a:ext cx="1270" cy="635"/>
            </a:xfrm>
            <a:custGeom>
              <a:avLst/>
              <a:gdLst/>
              <a:ahLst/>
              <a:cxnLst/>
              <a:rect l="l" t="t" r="r" b="b"/>
              <a:pathLst>
                <a:path w="1270" h="634">
                  <a:moveTo>
                    <a:pt x="890" y="0"/>
                  </a:moveTo>
                  <a:lnTo>
                    <a:pt x="0" y="554"/>
                  </a:lnTo>
                </a:path>
              </a:pathLst>
            </a:custGeom>
            <a:ln w="41883">
              <a:solidFill>
                <a:srgbClr val="1F4223"/>
              </a:solidFill>
            </a:ln>
          </p:spPr>
          <p:txBody>
            <a:bodyPr wrap="square" lIns="0" tIns="0" rIns="0" bIns="0" rtlCol="0"/>
            <a:lstStyle/>
            <a:p>
              <a:endParaRPr/>
            </a:p>
          </p:txBody>
        </p:sp>
        <p:pic>
          <p:nvPicPr>
            <p:cNvPr id="255" name="object 255"/>
            <p:cNvPicPr/>
            <p:nvPr/>
          </p:nvPicPr>
          <p:blipFill>
            <a:blip r:embed="rId48" cstate="screen">
              <a:extLst>
                <a:ext uri="{28A0092B-C50C-407E-A947-70E740481C1C}">
                  <a14:useLocalDpi xmlns:a14="http://schemas.microsoft.com/office/drawing/2010/main"/>
                </a:ext>
              </a:extLst>
            </a:blip>
            <a:stretch>
              <a:fillRect/>
            </a:stretch>
          </p:blipFill>
          <p:spPr>
            <a:xfrm>
              <a:off x="8603506" y="3484896"/>
              <a:ext cx="307628" cy="314196"/>
            </a:xfrm>
            <a:prstGeom prst="rect">
              <a:avLst/>
            </a:prstGeom>
          </p:spPr>
        </p:pic>
        <p:pic>
          <p:nvPicPr>
            <p:cNvPr id="256" name="object 256"/>
            <p:cNvPicPr/>
            <p:nvPr/>
          </p:nvPicPr>
          <p:blipFill>
            <a:blip r:embed="rId49" cstate="screen">
              <a:extLst>
                <a:ext uri="{28A0092B-C50C-407E-A947-70E740481C1C}">
                  <a14:useLocalDpi xmlns:a14="http://schemas.microsoft.com/office/drawing/2010/main"/>
                </a:ext>
              </a:extLst>
            </a:blip>
            <a:stretch>
              <a:fillRect/>
            </a:stretch>
          </p:blipFill>
          <p:spPr>
            <a:xfrm>
              <a:off x="8907998" y="3325395"/>
              <a:ext cx="224759" cy="194676"/>
            </a:xfrm>
            <a:prstGeom prst="rect">
              <a:avLst/>
            </a:prstGeom>
          </p:spPr>
        </p:pic>
        <p:sp>
          <p:nvSpPr>
            <p:cNvPr id="257" name="object 257"/>
            <p:cNvSpPr/>
            <p:nvPr/>
          </p:nvSpPr>
          <p:spPr>
            <a:xfrm>
              <a:off x="8751767" y="3194415"/>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58" name="object 258"/>
            <p:cNvSpPr/>
            <p:nvPr/>
          </p:nvSpPr>
          <p:spPr>
            <a:xfrm>
              <a:off x="8819860" y="3227248"/>
              <a:ext cx="36195" cy="17780"/>
            </a:xfrm>
            <a:custGeom>
              <a:avLst/>
              <a:gdLst/>
              <a:ahLst/>
              <a:cxnLst/>
              <a:rect l="l" t="t" r="r" b="b"/>
              <a:pathLst>
                <a:path w="36195" h="17780">
                  <a:moveTo>
                    <a:pt x="0" y="0"/>
                  </a:moveTo>
                  <a:lnTo>
                    <a:pt x="35810" y="17266"/>
                  </a:lnTo>
                </a:path>
              </a:pathLst>
            </a:custGeom>
            <a:ln w="41883">
              <a:solidFill>
                <a:srgbClr val="1F4223"/>
              </a:solidFill>
              <a:prstDash val="dot"/>
            </a:ln>
          </p:spPr>
          <p:txBody>
            <a:bodyPr wrap="square" lIns="0" tIns="0" rIns="0" bIns="0" rtlCol="0"/>
            <a:lstStyle/>
            <a:p>
              <a:endParaRPr/>
            </a:p>
          </p:txBody>
        </p:sp>
        <p:sp>
          <p:nvSpPr>
            <p:cNvPr id="259" name="object 259"/>
            <p:cNvSpPr/>
            <p:nvPr/>
          </p:nvSpPr>
          <p:spPr>
            <a:xfrm>
              <a:off x="8889247" y="3260704"/>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0" name="object 260"/>
            <p:cNvSpPr/>
            <p:nvPr/>
          </p:nvSpPr>
          <p:spPr>
            <a:xfrm>
              <a:off x="7419344" y="2542570"/>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1" name="object 261"/>
            <p:cNvSpPr/>
            <p:nvPr/>
          </p:nvSpPr>
          <p:spPr>
            <a:xfrm>
              <a:off x="7475498" y="2569952"/>
              <a:ext cx="1170940" cy="570865"/>
            </a:xfrm>
            <a:custGeom>
              <a:avLst/>
              <a:gdLst/>
              <a:ahLst/>
              <a:cxnLst/>
              <a:rect l="l" t="t" r="r" b="b"/>
              <a:pathLst>
                <a:path w="1170940" h="570864">
                  <a:moveTo>
                    <a:pt x="0" y="0"/>
                  </a:moveTo>
                  <a:lnTo>
                    <a:pt x="1170498" y="570747"/>
                  </a:lnTo>
                </a:path>
              </a:pathLst>
            </a:custGeom>
            <a:ln w="41883">
              <a:solidFill>
                <a:srgbClr val="1F4223"/>
              </a:solidFill>
              <a:prstDash val="dot"/>
            </a:ln>
          </p:spPr>
          <p:txBody>
            <a:bodyPr wrap="square" lIns="0" tIns="0" rIns="0" bIns="0" rtlCol="0"/>
            <a:lstStyle/>
            <a:p>
              <a:endParaRPr/>
            </a:p>
          </p:txBody>
        </p:sp>
        <p:sp>
          <p:nvSpPr>
            <p:cNvPr id="262" name="object 262"/>
            <p:cNvSpPr/>
            <p:nvPr/>
          </p:nvSpPr>
          <p:spPr>
            <a:xfrm>
              <a:off x="8673601" y="3154165"/>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3" name="object 263"/>
            <p:cNvSpPr/>
            <p:nvPr/>
          </p:nvSpPr>
          <p:spPr>
            <a:xfrm>
              <a:off x="7428674" y="2529352"/>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4" name="object 264"/>
            <p:cNvSpPr/>
            <p:nvPr/>
          </p:nvSpPr>
          <p:spPr>
            <a:xfrm>
              <a:off x="7484826" y="2556733"/>
              <a:ext cx="1170940" cy="570865"/>
            </a:xfrm>
            <a:custGeom>
              <a:avLst/>
              <a:gdLst/>
              <a:ahLst/>
              <a:cxnLst/>
              <a:rect l="l" t="t" r="r" b="b"/>
              <a:pathLst>
                <a:path w="1170940" h="570864">
                  <a:moveTo>
                    <a:pt x="0" y="0"/>
                  </a:moveTo>
                  <a:lnTo>
                    <a:pt x="1170498" y="570747"/>
                  </a:lnTo>
                </a:path>
              </a:pathLst>
            </a:custGeom>
            <a:ln w="41883">
              <a:solidFill>
                <a:srgbClr val="1F4223"/>
              </a:solidFill>
              <a:prstDash val="dot"/>
            </a:ln>
          </p:spPr>
          <p:txBody>
            <a:bodyPr wrap="square" lIns="0" tIns="0" rIns="0" bIns="0" rtlCol="0"/>
            <a:lstStyle/>
            <a:p>
              <a:endParaRPr/>
            </a:p>
          </p:txBody>
        </p:sp>
        <p:sp>
          <p:nvSpPr>
            <p:cNvPr id="265" name="object 265"/>
            <p:cNvSpPr/>
            <p:nvPr/>
          </p:nvSpPr>
          <p:spPr>
            <a:xfrm>
              <a:off x="8682930" y="3140947"/>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6" name="object 266"/>
            <p:cNvSpPr/>
            <p:nvPr/>
          </p:nvSpPr>
          <p:spPr>
            <a:xfrm>
              <a:off x="7439784" y="2513987"/>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7" name="object 267"/>
            <p:cNvSpPr/>
            <p:nvPr/>
          </p:nvSpPr>
          <p:spPr>
            <a:xfrm>
              <a:off x="7495936" y="2541368"/>
              <a:ext cx="1170940" cy="570865"/>
            </a:xfrm>
            <a:custGeom>
              <a:avLst/>
              <a:gdLst/>
              <a:ahLst/>
              <a:cxnLst/>
              <a:rect l="l" t="t" r="r" b="b"/>
              <a:pathLst>
                <a:path w="1170940" h="570864">
                  <a:moveTo>
                    <a:pt x="0" y="0"/>
                  </a:moveTo>
                  <a:lnTo>
                    <a:pt x="1170498" y="570747"/>
                  </a:lnTo>
                </a:path>
              </a:pathLst>
            </a:custGeom>
            <a:ln w="41883">
              <a:solidFill>
                <a:srgbClr val="1F4223"/>
              </a:solidFill>
              <a:prstDash val="dot"/>
            </a:ln>
          </p:spPr>
          <p:txBody>
            <a:bodyPr wrap="square" lIns="0" tIns="0" rIns="0" bIns="0" rtlCol="0"/>
            <a:lstStyle/>
            <a:p>
              <a:endParaRPr/>
            </a:p>
          </p:txBody>
        </p:sp>
        <p:sp>
          <p:nvSpPr>
            <p:cNvPr id="268" name="object 268"/>
            <p:cNvSpPr/>
            <p:nvPr/>
          </p:nvSpPr>
          <p:spPr>
            <a:xfrm>
              <a:off x="8694040" y="3125583"/>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69" name="object 269"/>
            <p:cNvSpPr/>
            <p:nvPr/>
          </p:nvSpPr>
          <p:spPr>
            <a:xfrm>
              <a:off x="7441633" y="2484238"/>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70" name="object 270"/>
            <p:cNvSpPr/>
            <p:nvPr/>
          </p:nvSpPr>
          <p:spPr>
            <a:xfrm>
              <a:off x="7497992" y="2512226"/>
              <a:ext cx="1232535" cy="612140"/>
            </a:xfrm>
            <a:custGeom>
              <a:avLst/>
              <a:gdLst/>
              <a:ahLst/>
              <a:cxnLst/>
              <a:rect l="l" t="t" r="r" b="b"/>
              <a:pathLst>
                <a:path w="1232534" h="612139">
                  <a:moveTo>
                    <a:pt x="0" y="0"/>
                  </a:moveTo>
                  <a:lnTo>
                    <a:pt x="1232213" y="611908"/>
                  </a:lnTo>
                </a:path>
              </a:pathLst>
            </a:custGeom>
            <a:ln w="41883">
              <a:solidFill>
                <a:srgbClr val="1F4223"/>
              </a:solidFill>
              <a:prstDash val="dot"/>
            </a:ln>
          </p:spPr>
          <p:txBody>
            <a:bodyPr wrap="square" lIns="0" tIns="0" rIns="0" bIns="0" rtlCol="0"/>
            <a:lstStyle/>
            <a:p>
              <a:endParaRPr/>
            </a:p>
          </p:txBody>
        </p:sp>
        <p:sp>
          <p:nvSpPr>
            <p:cNvPr id="271" name="object 271"/>
            <p:cNvSpPr/>
            <p:nvPr/>
          </p:nvSpPr>
          <p:spPr>
            <a:xfrm>
              <a:off x="8757917" y="3137897"/>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72" name="object 272"/>
            <p:cNvSpPr/>
            <p:nvPr/>
          </p:nvSpPr>
          <p:spPr>
            <a:xfrm>
              <a:off x="8775526" y="3182332"/>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73" name="object 273"/>
            <p:cNvSpPr/>
            <p:nvPr/>
          </p:nvSpPr>
          <p:spPr>
            <a:xfrm>
              <a:off x="8843619" y="3215163"/>
              <a:ext cx="36195" cy="17780"/>
            </a:xfrm>
            <a:custGeom>
              <a:avLst/>
              <a:gdLst/>
              <a:ahLst/>
              <a:cxnLst/>
              <a:rect l="l" t="t" r="r" b="b"/>
              <a:pathLst>
                <a:path w="36195" h="17780">
                  <a:moveTo>
                    <a:pt x="0" y="0"/>
                  </a:moveTo>
                  <a:lnTo>
                    <a:pt x="35810" y="17266"/>
                  </a:lnTo>
                </a:path>
              </a:pathLst>
            </a:custGeom>
            <a:ln w="41883">
              <a:solidFill>
                <a:srgbClr val="1F4223"/>
              </a:solidFill>
              <a:prstDash val="dot"/>
            </a:ln>
          </p:spPr>
          <p:txBody>
            <a:bodyPr wrap="square" lIns="0" tIns="0" rIns="0" bIns="0" rtlCol="0"/>
            <a:lstStyle/>
            <a:p>
              <a:endParaRPr/>
            </a:p>
          </p:txBody>
        </p:sp>
        <p:sp>
          <p:nvSpPr>
            <p:cNvPr id="274" name="object 274"/>
            <p:cNvSpPr/>
            <p:nvPr/>
          </p:nvSpPr>
          <p:spPr>
            <a:xfrm>
              <a:off x="8913008" y="3248620"/>
              <a:ext cx="1270" cy="635"/>
            </a:xfrm>
            <a:custGeom>
              <a:avLst/>
              <a:gdLst/>
              <a:ahLst/>
              <a:cxnLst/>
              <a:rect l="l" t="t" r="r" b="b"/>
              <a:pathLst>
                <a:path w="1270" h="635">
                  <a:moveTo>
                    <a:pt x="0" y="0"/>
                  </a:moveTo>
                  <a:lnTo>
                    <a:pt x="942" y="460"/>
                  </a:lnTo>
                </a:path>
              </a:pathLst>
            </a:custGeom>
            <a:ln w="41883">
              <a:solidFill>
                <a:srgbClr val="1F4223"/>
              </a:solidFill>
            </a:ln>
          </p:spPr>
          <p:txBody>
            <a:bodyPr wrap="square" lIns="0" tIns="0" rIns="0" bIns="0" rtlCol="0"/>
            <a:lstStyle/>
            <a:p>
              <a:endParaRPr/>
            </a:p>
          </p:txBody>
        </p:sp>
        <p:sp>
          <p:nvSpPr>
            <p:cNvPr id="275" name="object 275"/>
            <p:cNvSpPr/>
            <p:nvPr/>
          </p:nvSpPr>
          <p:spPr>
            <a:xfrm>
              <a:off x="8546085" y="3219535"/>
              <a:ext cx="635" cy="1270"/>
            </a:xfrm>
            <a:custGeom>
              <a:avLst/>
              <a:gdLst/>
              <a:ahLst/>
              <a:cxnLst/>
              <a:rect l="l" t="t" r="r" b="b"/>
              <a:pathLst>
                <a:path w="634" h="1269">
                  <a:moveTo>
                    <a:pt x="0" y="0"/>
                  </a:moveTo>
                  <a:lnTo>
                    <a:pt x="628" y="837"/>
                  </a:lnTo>
                </a:path>
              </a:pathLst>
            </a:custGeom>
            <a:ln w="41883">
              <a:solidFill>
                <a:srgbClr val="1F4223"/>
              </a:solidFill>
            </a:ln>
          </p:spPr>
          <p:txBody>
            <a:bodyPr wrap="square" lIns="0" tIns="0" rIns="0" bIns="0" rtlCol="0"/>
            <a:lstStyle/>
            <a:p>
              <a:endParaRPr/>
            </a:p>
          </p:txBody>
        </p:sp>
        <p:sp>
          <p:nvSpPr>
            <p:cNvPr id="276" name="object 276"/>
            <p:cNvSpPr/>
            <p:nvPr/>
          </p:nvSpPr>
          <p:spPr>
            <a:xfrm>
              <a:off x="8579654" y="3264171"/>
              <a:ext cx="85725" cy="114300"/>
            </a:xfrm>
            <a:custGeom>
              <a:avLst/>
              <a:gdLst/>
              <a:ahLst/>
              <a:cxnLst/>
              <a:rect l="l" t="t" r="r" b="b"/>
              <a:pathLst>
                <a:path w="85725" h="114300">
                  <a:moveTo>
                    <a:pt x="0" y="0"/>
                  </a:moveTo>
                  <a:lnTo>
                    <a:pt x="85641" y="113881"/>
                  </a:lnTo>
                </a:path>
              </a:pathLst>
            </a:custGeom>
            <a:ln w="41883">
              <a:solidFill>
                <a:srgbClr val="1F4223"/>
              </a:solidFill>
              <a:prstDash val="dot"/>
            </a:ln>
          </p:spPr>
          <p:txBody>
            <a:bodyPr wrap="square" lIns="0" tIns="0" rIns="0" bIns="0" rtlCol="0"/>
            <a:lstStyle/>
            <a:p>
              <a:endParaRPr/>
            </a:p>
          </p:txBody>
        </p:sp>
        <p:sp>
          <p:nvSpPr>
            <p:cNvPr id="277" name="object 277"/>
            <p:cNvSpPr/>
            <p:nvPr/>
          </p:nvSpPr>
          <p:spPr>
            <a:xfrm>
              <a:off x="8681768" y="3399951"/>
              <a:ext cx="635" cy="1270"/>
            </a:xfrm>
            <a:custGeom>
              <a:avLst/>
              <a:gdLst/>
              <a:ahLst/>
              <a:cxnLst/>
              <a:rect l="l" t="t" r="r" b="b"/>
              <a:pathLst>
                <a:path w="634" h="1270">
                  <a:moveTo>
                    <a:pt x="0" y="0"/>
                  </a:moveTo>
                  <a:lnTo>
                    <a:pt x="628" y="837"/>
                  </a:lnTo>
                </a:path>
              </a:pathLst>
            </a:custGeom>
            <a:ln w="41883">
              <a:solidFill>
                <a:srgbClr val="1F4223"/>
              </a:solidFill>
            </a:ln>
          </p:spPr>
          <p:txBody>
            <a:bodyPr wrap="square" lIns="0" tIns="0" rIns="0" bIns="0" rtlCol="0"/>
            <a:lstStyle/>
            <a:p>
              <a:endParaRPr/>
            </a:p>
          </p:txBody>
        </p:sp>
        <p:pic>
          <p:nvPicPr>
            <p:cNvPr id="278" name="object 278"/>
            <p:cNvPicPr/>
            <p:nvPr/>
          </p:nvPicPr>
          <p:blipFill>
            <a:blip r:embed="rId50" cstate="screen">
              <a:extLst>
                <a:ext uri="{28A0092B-C50C-407E-A947-70E740481C1C}">
                  <a14:useLocalDpi xmlns:a14="http://schemas.microsoft.com/office/drawing/2010/main"/>
                </a:ext>
              </a:extLst>
            </a:blip>
            <a:stretch>
              <a:fillRect/>
            </a:stretch>
          </p:blipFill>
          <p:spPr>
            <a:xfrm>
              <a:off x="9028874" y="3288790"/>
              <a:ext cx="131510" cy="116274"/>
            </a:xfrm>
            <a:prstGeom prst="rect">
              <a:avLst/>
            </a:prstGeom>
          </p:spPr>
        </p:pic>
        <p:sp>
          <p:nvSpPr>
            <p:cNvPr id="279" name="object 279"/>
            <p:cNvSpPr/>
            <p:nvPr/>
          </p:nvSpPr>
          <p:spPr>
            <a:xfrm>
              <a:off x="8822084" y="3609040"/>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80" name="object 280"/>
            <p:cNvSpPr/>
            <p:nvPr/>
          </p:nvSpPr>
          <p:spPr>
            <a:xfrm>
              <a:off x="8848626" y="3582099"/>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81" name="object 281"/>
            <p:cNvSpPr/>
            <p:nvPr/>
          </p:nvSpPr>
          <p:spPr>
            <a:xfrm>
              <a:off x="8741354" y="3541083"/>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82" name="object 282"/>
            <p:cNvSpPr/>
            <p:nvPr/>
          </p:nvSpPr>
          <p:spPr>
            <a:xfrm>
              <a:off x="8767898" y="3514142"/>
              <a:ext cx="1270" cy="1270"/>
            </a:xfrm>
            <a:custGeom>
              <a:avLst/>
              <a:gdLst/>
              <a:ahLst/>
              <a:cxnLst/>
              <a:rect l="l" t="t" r="r" b="b"/>
              <a:pathLst>
                <a:path w="1270" h="1270">
                  <a:moveTo>
                    <a:pt x="0" y="743"/>
                  </a:moveTo>
                  <a:lnTo>
                    <a:pt x="732" y="0"/>
                  </a:lnTo>
                </a:path>
              </a:pathLst>
            </a:custGeom>
            <a:ln w="41883">
              <a:solidFill>
                <a:srgbClr val="1F4223"/>
              </a:solidFill>
            </a:ln>
          </p:spPr>
          <p:txBody>
            <a:bodyPr wrap="square" lIns="0" tIns="0" rIns="0" bIns="0" rtlCol="0"/>
            <a:lstStyle/>
            <a:p>
              <a:endParaRPr/>
            </a:p>
          </p:txBody>
        </p:sp>
        <p:sp>
          <p:nvSpPr>
            <p:cNvPr id="283" name="object 283"/>
            <p:cNvSpPr/>
            <p:nvPr/>
          </p:nvSpPr>
          <p:spPr>
            <a:xfrm>
              <a:off x="9261325" y="3219200"/>
              <a:ext cx="1270" cy="1270"/>
            </a:xfrm>
            <a:custGeom>
              <a:avLst/>
              <a:gdLst/>
              <a:ahLst/>
              <a:cxnLst/>
              <a:rect l="l" t="t" r="r" b="b"/>
              <a:pathLst>
                <a:path w="1270" h="1269">
                  <a:moveTo>
                    <a:pt x="0" y="0"/>
                  </a:moveTo>
                  <a:lnTo>
                    <a:pt x="732" y="753"/>
                  </a:lnTo>
                </a:path>
              </a:pathLst>
            </a:custGeom>
            <a:ln w="41883">
              <a:solidFill>
                <a:srgbClr val="1F4223"/>
              </a:solidFill>
            </a:ln>
          </p:spPr>
          <p:txBody>
            <a:bodyPr wrap="square" lIns="0" tIns="0" rIns="0" bIns="0" rtlCol="0"/>
            <a:lstStyle/>
            <a:p>
              <a:endParaRPr/>
            </a:p>
          </p:txBody>
        </p:sp>
        <p:sp>
          <p:nvSpPr>
            <p:cNvPr id="284" name="object 284"/>
            <p:cNvSpPr/>
            <p:nvPr/>
          </p:nvSpPr>
          <p:spPr>
            <a:xfrm>
              <a:off x="9298174" y="3257303"/>
              <a:ext cx="57150" cy="59055"/>
            </a:xfrm>
            <a:custGeom>
              <a:avLst/>
              <a:gdLst/>
              <a:ahLst/>
              <a:cxnLst/>
              <a:rect l="l" t="t" r="r" b="b"/>
              <a:pathLst>
                <a:path w="57150" h="59054">
                  <a:moveTo>
                    <a:pt x="0" y="0"/>
                  </a:moveTo>
                  <a:lnTo>
                    <a:pt x="56584" y="58511"/>
                  </a:lnTo>
                </a:path>
              </a:pathLst>
            </a:custGeom>
            <a:ln w="41883">
              <a:solidFill>
                <a:srgbClr val="1F4223"/>
              </a:solidFill>
              <a:prstDash val="dot"/>
            </a:ln>
          </p:spPr>
          <p:txBody>
            <a:bodyPr wrap="square" lIns="0" tIns="0" rIns="0" bIns="0" rtlCol="0"/>
            <a:lstStyle/>
            <a:p>
              <a:endParaRPr/>
            </a:p>
          </p:txBody>
        </p:sp>
        <p:sp>
          <p:nvSpPr>
            <p:cNvPr id="285" name="object 285"/>
            <p:cNvSpPr/>
            <p:nvPr/>
          </p:nvSpPr>
          <p:spPr>
            <a:xfrm>
              <a:off x="9372827" y="3334495"/>
              <a:ext cx="1270" cy="1270"/>
            </a:xfrm>
            <a:custGeom>
              <a:avLst/>
              <a:gdLst/>
              <a:ahLst/>
              <a:cxnLst/>
              <a:rect l="l" t="t" r="r" b="b"/>
              <a:pathLst>
                <a:path w="1270" h="1270">
                  <a:moveTo>
                    <a:pt x="0" y="0"/>
                  </a:moveTo>
                  <a:lnTo>
                    <a:pt x="732" y="753"/>
                  </a:lnTo>
                </a:path>
              </a:pathLst>
            </a:custGeom>
            <a:ln w="41883">
              <a:solidFill>
                <a:srgbClr val="1F4223"/>
              </a:solidFill>
            </a:ln>
          </p:spPr>
          <p:txBody>
            <a:bodyPr wrap="square" lIns="0" tIns="0" rIns="0" bIns="0" rtlCol="0"/>
            <a:lstStyle/>
            <a:p>
              <a:endParaRPr/>
            </a:p>
          </p:txBody>
        </p:sp>
        <p:sp>
          <p:nvSpPr>
            <p:cNvPr id="286" name="object 286"/>
            <p:cNvSpPr/>
            <p:nvPr/>
          </p:nvSpPr>
          <p:spPr>
            <a:xfrm>
              <a:off x="9457102" y="3095398"/>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287" name="object 287"/>
            <p:cNvSpPr/>
            <p:nvPr/>
          </p:nvSpPr>
          <p:spPr>
            <a:xfrm>
              <a:off x="9494225" y="3139969"/>
              <a:ext cx="19685" cy="23495"/>
            </a:xfrm>
            <a:custGeom>
              <a:avLst/>
              <a:gdLst/>
              <a:ahLst/>
              <a:cxnLst/>
              <a:rect l="l" t="t" r="r" b="b"/>
              <a:pathLst>
                <a:path w="19684" h="23494">
                  <a:moveTo>
                    <a:pt x="0" y="0"/>
                  </a:moveTo>
                  <a:lnTo>
                    <a:pt x="19444" y="23339"/>
                  </a:lnTo>
                </a:path>
              </a:pathLst>
            </a:custGeom>
            <a:ln w="41883">
              <a:solidFill>
                <a:srgbClr val="1F4223"/>
              </a:solidFill>
              <a:prstDash val="dot"/>
            </a:ln>
          </p:spPr>
          <p:txBody>
            <a:bodyPr wrap="square" lIns="0" tIns="0" rIns="0" bIns="0" rtlCol="0"/>
            <a:lstStyle/>
            <a:p>
              <a:endParaRPr/>
            </a:p>
          </p:txBody>
        </p:sp>
        <p:sp>
          <p:nvSpPr>
            <p:cNvPr id="288" name="object 288"/>
            <p:cNvSpPr/>
            <p:nvPr/>
          </p:nvSpPr>
          <p:spPr>
            <a:xfrm>
              <a:off x="9531893" y="3185193"/>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289" name="object 289"/>
            <p:cNvSpPr/>
            <p:nvPr/>
          </p:nvSpPr>
          <p:spPr>
            <a:xfrm>
              <a:off x="9589065" y="3028569"/>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290" name="object 290"/>
            <p:cNvSpPr/>
            <p:nvPr/>
          </p:nvSpPr>
          <p:spPr>
            <a:xfrm>
              <a:off x="9630314" y="3078091"/>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291" name="object 291"/>
            <p:cNvSpPr/>
            <p:nvPr/>
          </p:nvSpPr>
          <p:spPr>
            <a:xfrm>
              <a:off x="9678059" y="2979408"/>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292" name="object 292"/>
            <p:cNvSpPr/>
            <p:nvPr/>
          </p:nvSpPr>
          <p:spPr>
            <a:xfrm>
              <a:off x="9706316" y="3013333"/>
              <a:ext cx="1270" cy="1270"/>
            </a:xfrm>
            <a:custGeom>
              <a:avLst/>
              <a:gdLst/>
              <a:ahLst/>
              <a:cxnLst/>
              <a:rect l="l" t="t" r="r" b="b"/>
              <a:pathLst>
                <a:path w="1270" h="1269">
                  <a:moveTo>
                    <a:pt x="0" y="0"/>
                  </a:moveTo>
                  <a:lnTo>
                    <a:pt x="670" y="806"/>
                  </a:lnTo>
                </a:path>
              </a:pathLst>
            </a:custGeom>
            <a:ln w="41883">
              <a:solidFill>
                <a:srgbClr val="1F4223"/>
              </a:solidFill>
            </a:ln>
          </p:spPr>
          <p:txBody>
            <a:bodyPr wrap="square" lIns="0" tIns="0" rIns="0" bIns="0" rtlCol="0"/>
            <a:lstStyle/>
            <a:p>
              <a:endParaRPr/>
            </a:p>
          </p:txBody>
        </p:sp>
        <p:sp>
          <p:nvSpPr>
            <p:cNvPr id="293" name="object 293"/>
            <p:cNvSpPr/>
            <p:nvPr/>
          </p:nvSpPr>
          <p:spPr>
            <a:xfrm>
              <a:off x="7702007" y="5672843"/>
              <a:ext cx="2195195" cy="2542540"/>
            </a:xfrm>
            <a:custGeom>
              <a:avLst/>
              <a:gdLst/>
              <a:ahLst/>
              <a:cxnLst/>
              <a:rect l="l" t="t" r="r" b="b"/>
              <a:pathLst>
                <a:path w="2195195" h="2542540">
                  <a:moveTo>
                    <a:pt x="0" y="0"/>
                  </a:moveTo>
                  <a:lnTo>
                    <a:pt x="2194990" y="2542163"/>
                  </a:lnTo>
                </a:path>
              </a:pathLst>
            </a:custGeom>
            <a:ln w="41883">
              <a:solidFill>
                <a:srgbClr val="1F4223"/>
              </a:solidFill>
              <a:prstDash val="dot"/>
            </a:ln>
          </p:spPr>
          <p:txBody>
            <a:bodyPr wrap="square" lIns="0" tIns="0" rIns="0" bIns="0" rtlCol="0"/>
            <a:lstStyle/>
            <a:p>
              <a:endParaRPr/>
            </a:p>
          </p:txBody>
        </p:sp>
        <p:sp>
          <p:nvSpPr>
            <p:cNvPr id="294" name="object 294"/>
            <p:cNvSpPr/>
            <p:nvPr/>
          </p:nvSpPr>
          <p:spPr>
            <a:xfrm>
              <a:off x="7655092" y="5678059"/>
              <a:ext cx="2195195" cy="2542540"/>
            </a:xfrm>
            <a:custGeom>
              <a:avLst/>
              <a:gdLst/>
              <a:ahLst/>
              <a:cxnLst/>
              <a:rect l="l" t="t" r="r" b="b"/>
              <a:pathLst>
                <a:path w="2195195" h="2542540">
                  <a:moveTo>
                    <a:pt x="0" y="0"/>
                  </a:moveTo>
                  <a:lnTo>
                    <a:pt x="2194990" y="2542163"/>
                  </a:lnTo>
                </a:path>
              </a:pathLst>
            </a:custGeom>
            <a:ln w="41883">
              <a:solidFill>
                <a:srgbClr val="1F4223"/>
              </a:solidFill>
              <a:prstDash val="dot"/>
            </a:ln>
          </p:spPr>
          <p:txBody>
            <a:bodyPr wrap="square" lIns="0" tIns="0" rIns="0" bIns="0" rtlCol="0"/>
            <a:lstStyle/>
            <a:p>
              <a:endParaRPr/>
            </a:p>
          </p:txBody>
        </p:sp>
      </p:grpSp>
      <p:sp>
        <p:nvSpPr>
          <p:cNvPr id="295" name="object 295"/>
          <p:cNvSpPr txBox="1"/>
          <p:nvPr/>
        </p:nvSpPr>
        <p:spPr>
          <a:xfrm>
            <a:off x="1584109" y="953132"/>
            <a:ext cx="1205230" cy="727075"/>
          </a:xfrm>
          <a:prstGeom prst="rect">
            <a:avLst/>
          </a:prstGeom>
        </p:spPr>
        <p:txBody>
          <a:bodyPr vert="horz" wrap="square" lIns="0" tIns="12065" rIns="0" bIns="0" rtlCol="0">
            <a:spAutoFit/>
          </a:bodyPr>
          <a:lstStyle/>
          <a:p>
            <a:pPr marL="12700">
              <a:lnSpc>
                <a:spcPct val="100000"/>
              </a:lnSpc>
              <a:spcBef>
                <a:spcPts val="95"/>
              </a:spcBef>
            </a:pPr>
            <a:r>
              <a:rPr sz="1650" b="1" spc="-105" dirty="0">
                <a:latin typeface="Tahoma"/>
                <a:cs typeface="Tahoma"/>
              </a:rPr>
              <a:t>Bomenlanen</a:t>
            </a:r>
            <a:endParaRPr sz="1650">
              <a:latin typeface="Tahoma"/>
              <a:cs typeface="Tahoma"/>
            </a:endParaRPr>
          </a:p>
          <a:p>
            <a:pPr marL="12700">
              <a:lnSpc>
                <a:spcPct val="100000"/>
              </a:lnSpc>
              <a:spcBef>
                <a:spcPts val="1570"/>
              </a:spcBef>
            </a:pPr>
            <a:r>
              <a:rPr sz="1650" spc="-10" dirty="0">
                <a:latin typeface="Tahoma"/>
                <a:cs typeface="Tahoma"/>
              </a:rPr>
              <a:t>Bomenlanen</a:t>
            </a:r>
            <a:endParaRPr sz="1650">
              <a:latin typeface="Tahoma"/>
              <a:cs typeface="Tahoma"/>
            </a:endParaRPr>
          </a:p>
        </p:txBody>
      </p:sp>
      <p:sp>
        <p:nvSpPr>
          <p:cNvPr id="296" name="object 296"/>
          <p:cNvSpPr/>
          <p:nvPr/>
        </p:nvSpPr>
        <p:spPr>
          <a:xfrm>
            <a:off x="1068774" y="1555008"/>
            <a:ext cx="278765" cy="0"/>
          </a:xfrm>
          <a:custGeom>
            <a:avLst/>
            <a:gdLst/>
            <a:ahLst/>
            <a:cxnLst/>
            <a:rect l="l" t="t" r="r" b="b"/>
            <a:pathLst>
              <a:path w="278765">
                <a:moveTo>
                  <a:pt x="0" y="0"/>
                </a:moveTo>
                <a:lnTo>
                  <a:pt x="278232" y="0"/>
                </a:lnTo>
              </a:path>
            </a:pathLst>
          </a:custGeom>
          <a:ln w="73296">
            <a:solidFill>
              <a:srgbClr val="133615"/>
            </a:solidFill>
            <a:prstDash val="dot"/>
          </a:ln>
        </p:spPr>
        <p:txBody>
          <a:bodyPr wrap="square" lIns="0" tIns="0" rIns="0" bIns="0" rtlCol="0"/>
          <a:lstStyle/>
          <a:p>
            <a:endParaRPr/>
          </a:p>
        </p:txBody>
      </p:sp>
      <p:pic>
        <p:nvPicPr>
          <p:cNvPr id="297" name="object 297"/>
          <p:cNvPicPr/>
          <p:nvPr/>
        </p:nvPicPr>
        <p:blipFill>
          <a:blip r:embed="rId51" cstate="screen">
            <a:extLst>
              <a:ext uri="{28A0092B-C50C-407E-A947-70E740481C1C}">
                <a14:useLocalDpi xmlns:a14="http://schemas.microsoft.com/office/drawing/2010/main"/>
              </a:ext>
            </a:extLst>
          </a:blip>
          <a:stretch>
            <a:fillRect/>
          </a:stretch>
        </p:blipFill>
        <p:spPr>
          <a:xfrm>
            <a:off x="846641" y="1518360"/>
            <a:ext cx="73296" cy="73296"/>
          </a:xfrm>
          <a:prstGeom prst="rect">
            <a:avLst/>
          </a:prstGeom>
        </p:spPr>
      </p:pic>
      <p:pic>
        <p:nvPicPr>
          <p:cNvPr id="298" name="object 298"/>
          <p:cNvPicPr/>
          <p:nvPr/>
        </p:nvPicPr>
        <p:blipFill>
          <a:blip r:embed="rId51" cstate="screen">
            <a:extLst>
              <a:ext uri="{28A0092B-C50C-407E-A947-70E740481C1C}">
                <a14:useLocalDpi xmlns:a14="http://schemas.microsoft.com/office/drawing/2010/main"/>
              </a:ext>
            </a:extLst>
          </a:blip>
          <a:stretch>
            <a:fillRect/>
          </a:stretch>
        </p:blipFill>
        <p:spPr>
          <a:xfrm>
            <a:off x="1403095" y="1518360"/>
            <a:ext cx="73296" cy="732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1789" y="10150673"/>
            <a:ext cx="5640705" cy="930275"/>
          </a:xfrm>
          <a:prstGeom prst="rect">
            <a:avLst/>
          </a:prstGeom>
        </p:spPr>
        <p:txBody>
          <a:bodyPr vert="horz" wrap="square" lIns="0" tIns="17145" rIns="0" bIns="0" rtlCol="0">
            <a:spAutoFit/>
          </a:bodyPr>
          <a:lstStyle/>
          <a:p>
            <a:pPr marL="12700">
              <a:lnSpc>
                <a:spcPct val="100000"/>
              </a:lnSpc>
              <a:spcBef>
                <a:spcPts val="135"/>
              </a:spcBef>
            </a:pPr>
            <a:r>
              <a:rPr sz="5900" b="1" spc="-465" dirty="0">
                <a:latin typeface="Tahoma"/>
                <a:cs typeface="Tahoma"/>
              </a:rPr>
              <a:t>cultuurlandschap</a:t>
            </a:r>
            <a:endParaRPr sz="5900">
              <a:latin typeface="Tahoma"/>
              <a:cs typeface="Tahoma"/>
            </a:endParaRPr>
          </a:p>
        </p:txBody>
      </p:sp>
      <p:grpSp>
        <p:nvGrpSpPr>
          <p:cNvPr id="3" name="object 3"/>
          <p:cNvGrpSpPr/>
          <p:nvPr/>
        </p:nvGrpSpPr>
        <p:grpSpPr>
          <a:xfrm>
            <a:off x="6529093" y="694525"/>
            <a:ext cx="8433435" cy="8705850"/>
            <a:chOff x="6529093" y="694525"/>
            <a:chExt cx="8433435" cy="8705850"/>
          </a:xfrm>
        </p:grpSpPr>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6541704" y="694525"/>
              <a:ext cx="7109732" cy="6275028"/>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8622444" y="5896535"/>
              <a:ext cx="365727" cy="240631"/>
            </a:xfrm>
            <a:prstGeom prst="rect">
              <a:avLst/>
            </a:prstGeom>
          </p:spPr>
        </p:pic>
        <p:sp>
          <p:nvSpPr>
            <p:cNvPr id="6" name="object 6"/>
            <p:cNvSpPr/>
            <p:nvPr/>
          </p:nvSpPr>
          <p:spPr>
            <a:xfrm>
              <a:off x="8622444" y="5896535"/>
              <a:ext cx="365760" cy="240665"/>
            </a:xfrm>
            <a:custGeom>
              <a:avLst/>
              <a:gdLst/>
              <a:ahLst/>
              <a:cxnLst/>
              <a:rect l="l" t="t" r="r" b="b"/>
              <a:pathLst>
                <a:path w="365759" h="240664">
                  <a:moveTo>
                    <a:pt x="269070" y="175523"/>
                  </a:moveTo>
                  <a:lnTo>
                    <a:pt x="112488" y="57212"/>
                  </a:lnTo>
                  <a:lnTo>
                    <a:pt x="43548" y="0"/>
                  </a:lnTo>
                  <a:lnTo>
                    <a:pt x="0" y="108970"/>
                  </a:lnTo>
                  <a:lnTo>
                    <a:pt x="50166" y="127022"/>
                  </a:lnTo>
                  <a:lnTo>
                    <a:pt x="305372" y="218914"/>
                  </a:lnTo>
                  <a:lnTo>
                    <a:pt x="365727" y="240631"/>
                  </a:lnTo>
                  <a:lnTo>
                    <a:pt x="269070" y="175523"/>
                  </a:lnTo>
                  <a:close/>
                </a:path>
              </a:pathLst>
            </a:custGeom>
            <a:ln w="3175">
              <a:solidFill>
                <a:srgbClr val="FCF9FB"/>
              </a:solidFill>
            </a:ln>
          </p:spPr>
          <p:txBody>
            <a:bodyPr wrap="square" lIns="0" tIns="0" rIns="0" bIns="0" rtlCol="0"/>
            <a:lstStyle/>
            <a:p>
              <a:endParaRPr/>
            </a:p>
          </p:txBody>
        </p:sp>
        <p:pic>
          <p:nvPicPr>
            <p:cNvPr id="7" name="object 7"/>
            <p:cNvPicPr/>
            <p:nvPr/>
          </p:nvPicPr>
          <p:blipFill>
            <a:blip r:embed="rId4" cstate="screen">
              <a:extLst>
                <a:ext uri="{28A0092B-C50C-407E-A947-70E740481C1C}">
                  <a14:useLocalDpi xmlns:a14="http://schemas.microsoft.com/office/drawing/2010/main"/>
                </a:ext>
              </a:extLst>
            </a:blip>
            <a:stretch>
              <a:fillRect/>
            </a:stretch>
          </p:blipFill>
          <p:spPr>
            <a:xfrm>
              <a:off x="8619749" y="3307944"/>
              <a:ext cx="526308" cy="595824"/>
            </a:xfrm>
            <a:prstGeom prst="rect">
              <a:avLst/>
            </a:prstGeom>
          </p:spPr>
        </p:pic>
        <p:sp>
          <p:nvSpPr>
            <p:cNvPr id="8" name="object 8"/>
            <p:cNvSpPr/>
            <p:nvPr/>
          </p:nvSpPr>
          <p:spPr>
            <a:xfrm>
              <a:off x="8619749" y="3307944"/>
              <a:ext cx="526415" cy="596265"/>
            </a:xfrm>
            <a:custGeom>
              <a:avLst/>
              <a:gdLst/>
              <a:ahLst/>
              <a:cxnLst/>
              <a:rect l="l" t="t" r="r" b="b"/>
              <a:pathLst>
                <a:path w="526415" h="596264">
                  <a:moveTo>
                    <a:pt x="273133" y="391621"/>
                  </a:moveTo>
                  <a:lnTo>
                    <a:pt x="300315" y="354826"/>
                  </a:lnTo>
                  <a:lnTo>
                    <a:pt x="342785" y="299299"/>
                  </a:lnTo>
                  <a:lnTo>
                    <a:pt x="415076" y="199721"/>
                  </a:lnTo>
                  <a:lnTo>
                    <a:pt x="508612" y="76238"/>
                  </a:lnTo>
                  <a:lnTo>
                    <a:pt x="523722" y="56291"/>
                  </a:lnTo>
                  <a:lnTo>
                    <a:pt x="526308" y="44469"/>
                  </a:lnTo>
                  <a:lnTo>
                    <a:pt x="451546" y="0"/>
                  </a:lnTo>
                  <a:lnTo>
                    <a:pt x="418762" y="18564"/>
                  </a:lnTo>
                  <a:lnTo>
                    <a:pt x="351769" y="56867"/>
                  </a:lnTo>
                  <a:lnTo>
                    <a:pt x="238034" y="120635"/>
                  </a:lnTo>
                  <a:lnTo>
                    <a:pt x="235710" y="122038"/>
                  </a:lnTo>
                  <a:lnTo>
                    <a:pt x="281624" y="179135"/>
                  </a:lnTo>
                  <a:lnTo>
                    <a:pt x="259395" y="190297"/>
                  </a:lnTo>
                  <a:lnTo>
                    <a:pt x="233919" y="241856"/>
                  </a:lnTo>
                  <a:lnTo>
                    <a:pt x="195313" y="285802"/>
                  </a:lnTo>
                  <a:lnTo>
                    <a:pt x="197795" y="309215"/>
                  </a:lnTo>
                  <a:lnTo>
                    <a:pt x="138142" y="381915"/>
                  </a:lnTo>
                  <a:lnTo>
                    <a:pt x="112530" y="396542"/>
                  </a:lnTo>
                  <a:lnTo>
                    <a:pt x="78207" y="397851"/>
                  </a:lnTo>
                  <a:lnTo>
                    <a:pt x="38993" y="353737"/>
                  </a:lnTo>
                  <a:lnTo>
                    <a:pt x="0" y="390113"/>
                  </a:lnTo>
                  <a:lnTo>
                    <a:pt x="6649" y="401841"/>
                  </a:lnTo>
                  <a:lnTo>
                    <a:pt x="20491" y="425505"/>
                  </a:lnTo>
                  <a:lnTo>
                    <a:pt x="89159" y="542967"/>
                  </a:lnTo>
                  <a:lnTo>
                    <a:pt x="120603" y="595824"/>
                  </a:lnTo>
                  <a:lnTo>
                    <a:pt x="132247" y="578296"/>
                  </a:lnTo>
                  <a:lnTo>
                    <a:pt x="204538" y="484466"/>
                  </a:lnTo>
                  <a:lnTo>
                    <a:pt x="239490" y="437159"/>
                  </a:lnTo>
                  <a:lnTo>
                    <a:pt x="248599" y="424835"/>
                  </a:lnTo>
                  <a:lnTo>
                    <a:pt x="259636" y="409893"/>
                  </a:lnTo>
                  <a:lnTo>
                    <a:pt x="273133" y="391621"/>
                  </a:lnTo>
                  <a:close/>
                </a:path>
              </a:pathLst>
            </a:custGeom>
            <a:ln w="3175">
              <a:solidFill>
                <a:srgbClr val="FCF9FB"/>
              </a:solidFill>
            </a:ln>
          </p:spPr>
          <p:txBody>
            <a:bodyPr wrap="square" lIns="0" tIns="0" rIns="0" bIns="0" rtlCol="0"/>
            <a:lstStyle/>
            <a:p>
              <a:endParaRPr/>
            </a:p>
          </p:txBody>
        </p:sp>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8093810" y="4022424"/>
              <a:ext cx="317854" cy="319152"/>
            </a:xfrm>
            <a:prstGeom prst="rect">
              <a:avLst/>
            </a:prstGeom>
          </p:spPr>
        </p:pic>
        <p:sp>
          <p:nvSpPr>
            <p:cNvPr id="10" name="object 10"/>
            <p:cNvSpPr/>
            <p:nvPr/>
          </p:nvSpPr>
          <p:spPr>
            <a:xfrm>
              <a:off x="8093810" y="4022424"/>
              <a:ext cx="318135" cy="319405"/>
            </a:xfrm>
            <a:custGeom>
              <a:avLst/>
              <a:gdLst/>
              <a:ahLst/>
              <a:cxnLst/>
              <a:rect l="l" t="t" r="r" b="b"/>
              <a:pathLst>
                <a:path w="318134" h="319404">
                  <a:moveTo>
                    <a:pt x="317854" y="265730"/>
                  </a:moveTo>
                  <a:lnTo>
                    <a:pt x="75139" y="0"/>
                  </a:lnTo>
                  <a:lnTo>
                    <a:pt x="0" y="54239"/>
                  </a:lnTo>
                  <a:lnTo>
                    <a:pt x="12795" y="67997"/>
                  </a:lnTo>
                  <a:lnTo>
                    <a:pt x="48626" y="106541"/>
                  </a:lnTo>
                  <a:lnTo>
                    <a:pt x="55014" y="113242"/>
                  </a:lnTo>
                  <a:lnTo>
                    <a:pt x="186790" y="251479"/>
                  </a:lnTo>
                  <a:lnTo>
                    <a:pt x="296975" y="319152"/>
                  </a:lnTo>
                  <a:lnTo>
                    <a:pt x="317854" y="265730"/>
                  </a:lnTo>
                  <a:close/>
                </a:path>
              </a:pathLst>
            </a:custGeom>
            <a:ln w="3175">
              <a:solidFill>
                <a:srgbClr val="FCF9FB"/>
              </a:solidFill>
            </a:ln>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8235827" y="3949222"/>
              <a:ext cx="237092" cy="268253"/>
            </a:xfrm>
            <a:prstGeom prst="rect">
              <a:avLst/>
            </a:prstGeom>
          </p:spPr>
        </p:pic>
        <p:sp>
          <p:nvSpPr>
            <p:cNvPr id="12" name="object 12"/>
            <p:cNvSpPr/>
            <p:nvPr/>
          </p:nvSpPr>
          <p:spPr>
            <a:xfrm>
              <a:off x="8235827" y="3949222"/>
              <a:ext cx="237490" cy="268605"/>
            </a:xfrm>
            <a:custGeom>
              <a:avLst/>
              <a:gdLst/>
              <a:ahLst/>
              <a:cxnLst/>
              <a:rect l="l" t="t" r="r" b="b"/>
              <a:pathLst>
                <a:path w="237490" h="268604">
                  <a:moveTo>
                    <a:pt x="237092" y="228202"/>
                  </a:moveTo>
                  <a:lnTo>
                    <a:pt x="25192" y="0"/>
                  </a:lnTo>
                  <a:lnTo>
                    <a:pt x="13601" y="10250"/>
                  </a:lnTo>
                  <a:lnTo>
                    <a:pt x="0" y="21214"/>
                  </a:lnTo>
                  <a:lnTo>
                    <a:pt x="221385" y="268253"/>
                  </a:lnTo>
                  <a:lnTo>
                    <a:pt x="237092" y="228202"/>
                  </a:lnTo>
                  <a:close/>
                </a:path>
              </a:pathLst>
            </a:custGeom>
            <a:ln w="3175">
              <a:solidFill>
                <a:srgbClr val="FCF9FB"/>
              </a:solidFill>
            </a:ln>
          </p:spPr>
          <p:txBody>
            <a:bodyPr wrap="square" lIns="0" tIns="0" rIns="0" bIns="0" rtlCol="0"/>
            <a:lstStyle/>
            <a:p>
              <a:endParaRPr/>
            </a:p>
          </p:txBody>
        </p:sp>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10046005" y="6255867"/>
              <a:ext cx="648378" cy="456321"/>
            </a:xfrm>
            <a:prstGeom prst="rect">
              <a:avLst/>
            </a:prstGeom>
          </p:spPr>
        </p:pic>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6529093" y="694525"/>
              <a:ext cx="8358091" cy="8705729"/>
            </a:xfrm>
            <a:prstGeom prst="rect">
              <a:avLst/>
            </a:prstGeom>
          </p:spPr>
        </p:pic>
        <p:sp>
          <p:nvSpPr>
            <p:cNvPr id="15" name="object 15"/>
            <p:cNvSpPr/>
            <p:nvPr/>
          </p:nvSpPr>
          <p:spPr>
            <a:xfrm>
              <a:off x="13380508" y="2075117"/>
              <a:ext cx="949325" cy="2137410"/>
            </a:xfrm>
            <a:custGeom>
              <a:avLst/>
              <a:gdLst/>
              <a:ahLst/>
              <a:cxnLst/>
              <a:rect l="l" t="t" r="r" b="b"/>
              <a:pathLst>
                <a:path w="949325" h="2137410">
                  <a:moveTo>
                    <a:pt x="505733" y="0"/>
                  </a:moveTo>
                  <a:lnTo>
                    <a:pt x="949154" y="695790"/>
                  </a:lnTo>
                  <a:lnTo>
                    <a:pt x="0" y="2136877"/>
                  </a:lnTo>
                </a:path>
              </a:pathLst>
            </a:custGeom>
            <a:ln w="8376">
              <a:solidFill>
                <a:srgbClr val="FFFFFF"/>
              </a:solidFill>
            </a:ln>
          </p:spPr>
          <p:txBody>
            <a:bodyPr wrap="square" lIns="0" tIns="0" rIns="0" bIns="0" rtlCol="0"/>
            <a:lstStyle/>
            <a:p>
              <a:endParaRPr/>
            </a:p>
          </p:txBody>
        </p:sp>
        <p:sp>
          <p:nvSpPr>
            <p:cNvPr id="16" name="object 16"/>
            <p:cNvSpPr/>
            <p:nvPr/>
          </p:nvSpPr>
          <p:spPr>
            <a:xfrm>
              <a:off x="13635904" y="3143551"/>
              <a:ext cx="932815" cy="1409065"/>
            </a:xfrm>
            <a:custGeom>
              <a:avLst/>
              <a:gdLst/>
              <a:ahLst/>
              <a:cxnLst/>
              <a:rect l="l" t="t" r="r" b="b"/>
              <a:pathLst>
                <a:path w="932815" h="1409064">
                  <a:moveTo>
                    <a:pt x="932348" y="0"/>
                  </a:moveTo>
                  <a:lnTo>
                    <a:pt x="0" y="1408564"/>
                  </a:lnTo>
                </a:path>
              </a:pathLst>
            </a:custGeom>
            <a:ln w="8376">
              <a:solidFill>
                <a:srgbClr val="FFFFFF"/>
              </a:solidFill>
            </a:ln>
          </p:spPr>
          <p:txBody>
            <a:bodyPr wrap="square" lIns="0" tIns="0" rIns="0" bIns="0" rtlCol="0"/>
            <a:lstStyle/>
            <a:p>
              <a:endParaRPr/>
            </a:p>
          </p:txBody>
        </p:sp>
        <p:sp>
          <p:nvSpPr>
            <p:cNvPr id="17" name="object 17"/>
            <p:cNvSpPr/>
            <p:nvPr/>
          </p:nvSpPr>
          <p:spPr>
            <a:xfrm>
              <a:off x="13889437" y="3500991"/>
              <a:ext cx="894080" cy="1356360"/>
            </a:xfrm>
            <a:custGeom>
              <a:avLst/>
              <a:gdLst/>
              <a:ahLst/>
              <a:cxnLst/>
              <a:rect l="l" t="t" r="r" b="b"/>
              <a:pathLst>
                <a:path w="894080" h="1356360">
                  <a:moveTo>
                    <a:pt x="893648" y="0"/>
                  </a:moveTo>
                  <a:lnTo>
                    <a:pt x="0" y="1355801"/>
                  </a:lnTo>
                </a:path>
              </a:pathLst>
            </a:custGeom>
            <a:ln w="8376">
              <a:solidFill>
                <a:srgbClr val="FFFFFF"/>
              </a:solidFill>
            </a:ln>
          </p:spPr>
          <p:txBody>
            <a:bodyPr wrap="square" lIns="0" tIns="0" rIns="0" bIns="0" rtlCol="0"/>
            <a:lstStyle/>
            <a:p>
              <a:endParaRPr/>
            </a:p>
          </p:txBody>
        </p:sp>
        <p:sp>
          <p:nvSpPr>
            <p:cNvPr id="18" name="object 18"/>
            <p:cNvSpPr/>
            <p:nvPr/>
          </p:nvSpPr>
          <p:spPr>
            <a:xfrm>
              <a:off x="13008340" y="2187610"/>
              <a:ext cx="899160" cy="655320"/>
            </a:xfrm>
            <a:custGeom>
              <a:avLst/>
              <a:gdLst/>
              <a:ahLst/>
              <a:cxnLst/>
              <a:rect l="l" t="t" r="r" b="b"/>
              <a:pathLst>
                <a:path w="899159" h="655319">
                  <a:moveTo>
                    <a:pt x="168916" y="0"/>
                  </a:moveTo>
                  <a:lnTo>
                    <a:pt x="0" y="86259"/>
                  </a:lnTo>
                  <a:lnTo>
                    <a:pt x="294734" y="655142"/>
                  </a:lnTo>
                  <a:lnTo>
                    <a:pt x="558893" y="519334"/>
                  </a:lnTo>
                  <a:lnTo>
                    <a:pt x="898799" y="342523"/>
                  </a:lnTo>
                  <a:lnTo>
                    <a:pt x="880067" y="199428"/>
                  </a:lnTo>
                </a:path>
              </a:pathLst>
            </a:custGeom>
            <a:ln w="8376">
              <a:solidFill>
                <a:srgbClr val="FFFFFF"/>
              </a:solidFill>
            </a:ln>
          </p:spPr>
          <p:txBody>
            <a:bodyPr wrap="square" lIns="0" tIns="0" rIns="0" bIns="0" rtlCol="0"/>
            <a:lstStyle/>
            <a:p>
              <a:endParaRPr/>
            </a:p>
          </p:txBody>
        </p:sp>
        <p:sp>
          <p:nvSpPr>
            <p:cNvPr id="19" name="object 19"/>
            <p:cNvSpPr/>
            <p:nvPr/>
          </p:nvSpPr>
          <p:spPr>
            <a:xfrm>
              <a:off x="13090153" y="2227832"/>
              <a:ext cx="383540" cy="199390"/>
            </a:xfrm>
            <a:custGeom>
              <a:avLst/>
              <a:gdLst/>
              <a:ahLst/>
              <a:cxnLst/>
              <a:rect l="l" t="t" r="r" b="b"/>
              <a:pathLst>
                <a:path w="383540" h="199389">
                  <a:moveTo>
                    <a:pt x="0" y="199062"/>
                  </a:moveTo>
                  <a:lnTo>
                    <a:pt x="383297" y="0"/>
                  </a:lnTo>
                </a:path>
              </a:pathLst>
            </a:custGeom>
            <a:ln w="8376">
              <a:solidFill>
                <a:srgbClr val="FFFFFF"/>
              </a:solidFill>
            </a:ln>
          </p:spPr>
          <p:txBody>
            <a:bodyPr wrap="square" lIns="0" tIns="0" rIns="0" bIns="0" rtlCol="0"/>
            <a:lstStyle/>
            <a:p>
              <a:endParaRPr/>
            </a:p>
          </p:txBody>
        </p:sp>
        <p:sp>
          <p:nvSpPr>
            <p:cNvPr id="20" name="object 20"/>
            <p:cNvSpPr/>
            <p:nvPr/>
          </p:nvSpPr>
          <p:spPr>
            <a:xfrm>
              <a:off x="13067386" y="2397921"/>
              <a:ext cx="660400" cy="329565"/>
            </a:xfrm>
            <a:custGeom>
              <a:avLst/>
              <a:gdLst/>
              <a:ahLst/>
              <a:cxnLst/>
              <a:rect l="l" t="t" r="r" b="b"/>
              <a:pathLst>
                <a:path w="660400" h="329564">
                  <a:moveTo>
                    <a:pt x="411589" y="0"/>
                  </a:moveTo>
                  <a:lnTo>
                    <a:pt x="0" y="210611"/>
                  </a:lnTo>
                  <a:lnTo>
                    <a:pt x="60992" y="329497"/>
                  </a:lnTo>
                  <a:lnTo>
                    <a:pt x="659843" y="17308"/>
                  </a:lnTo>
                </a:path>
              </a:pathLst>
            </a:custGeom>
            <a:ln w="8376">
              <a:solidFill>
                <a:srgbClr val="FFFFFF"/>
              </a:solidFill>
            </a:ln>
          </p:spPr>
          <p:txBody>
            <a:bodyPr wrap="square" lIns="0" tIns="0" rIns="0" bIns="0" rtlCol="0"/>
            <a:lstStyle/>
            <a:p>
              <a:endParaRPr/>
            </a:p>
          </p:txBody>
        </p:sp>
        <p:sp>
          <p:nvSpPr>
            <p:cNvPr id="21" name="object 21"/>
            <p:cNvSpPr/>
            <p:nvPr/>
          </p:nvSpPr>
          <p:spPr>
            <a:xfrm>
              <a:off x="13479995" y="2337701"/>
              <a:ext cx="275590" cy="38100"/>
            </a:xfrm>
            <a:custGeom>
              <a:avLst/>
              <a:gdLst/>
              <a:ahLst/>
              <a:cxnLst/>
              <a:rect l="l" t="t" r="r" b="b"/>
              <a:pathLst>
                <a:path w="275590" h="38100">
                  <a:moveTo>
                    <a:pt x="0" y="37758"/>
                  </a:moveTo>
                  <a:lnTo>
                    <a:pt x="275007" y="0"/>
                  </a:lnTo>
                </a:path>
              </a:pathLst>
            </a:custGeom>
            <a:ln w="8376">
              <a:solidFill>
                <a:srgbClr val="FFFFFF"/>
              </a:solidFill>
            </a:ln>
          </p:spPr>
          <p:txBody>
            <a:bodyPr wrap="square" lIns="0" tIns="0" rIns="0" bIns="0" rtlCol="0"/>
            <a:lstStyle/>
            <a:p>
              <a:endParaRPr/>
            </a:p>
          </p:txBody>
        </p:sp>
        <p:sp>
          <p:nvSpPr>
            <p:cNvPr id="22" name="object 22"/>
            <p:cNvSpPr/>
            <p:nvPr/>
          </p:nvSpPr>
          <p:spPr>
            <a:xfrm>
              <a:off x="13105977" y="2306482"/>
              <a:ext cx="779145" cy="774065"/>
            </a:xfrm>
            <a:custGeom>
              <a:avLst/>
              <a:gdLst/>
              <a:ahLst/>
              <a:cxnLst/>
              <a:rect l="l" t="t" r="r" b="b"/>
              <a:pathLst>
                <a:path w="779144" h="774064">
                  <a:moveTo>
                    <a:pt x="197093" y="536266"/>
                  </a:moveTo>
                  <a:lnTo>
                    <a:pt x="0" y="634661"/>
                  </a:lnTo>
                  <a:lnTo>
                    <a:pt x="72866" y="774007"/>
                  </a:lnTo>
                  <a:lnTo>
                    <a:pt x="778960" y="409736"/>
                  </a:lnTo>
                  <a:lnTo>
                    <a:pt x="566066" y="0"/>
                  </a:lnTo>
                </a:path>
              </a:pathLst>
            </a:custGeom>
            <a:ln w="8376">
              <a:solidFill>
                <a:srgbClr val="FFFFFF"/>
              </a:solidFill>
            </a:ln>
          </p:spPr>
          <p:txBody>
            <a:bodyPr wrap="square" lIns="0" tIns="0" rIns="0" bIns="0" rtlCol="0"/>
            <a:lstStyle/>
            <a:p>
              <a:endParaRPr/>
            </a:p>
          </p:txBody>
        </p:sp>
        <p:sp>
          <p:nvSpPr>
            <p:cNvPr id="23" name="object 23"/>
            <p:cNvSpPr/>
            <p:nvPr/>
          </p:nvSpPr>
          <p:spPr>
            <a:xfrm>
              <a:off x="12145508" y="2317685"/>
              <a:ext cx="1033144" cy="1213485"/>
            </a:xfrm>
            <a:custGeom>
              <a:avLst/>
              <a:gdLst/>
              <a:ahLst/>
              <a:cxnLst/>
              <a:rect l="l" t="t" r="r" b="b"/>
              <a:pathLst>
                <a:path w="1033144" h="1213485">
                  <a:moveTo>
                    <a:pt x="0" y="0"/>
                  </a:moveTo>
                  <a:lnTo>
                    <a:pt x="1033130" y="1213146"/>
                  </a:lnTo>
                </a:path>
              </a:pathLst>
            </a:custGeom>
            <a:ln w="4188">
              <a:solidFill>
                <a:srgbClr val="FFFFFF"/>
              </a:solidFill>
            </a:ln>
          </p:spPr>
          <p:txBody>
            <a:bodyPr wrap="square" lIns="0" tIns="0" rIns="0" bIns="0" rtlCol="0"/>
            <a:lstStyle/>
            <a:p>
              <a:endParaRPr/>
            </a:p>
          </p:txBody>
        </p:sp>
        <p:sp>
          <p:nvSpPr>
            <p:cNvPr id="24" name="object 24"/>
            <p:cNvSpPr/>
            <p:nvPr/>
          </p:nvSpPr>
          <p:spPr>
            <a:xfrm>
              <a:off x="12244532" y="2425808"/>
              <a:ext cx="836930" cy="433070"/>
            </a:xfrm>
            <a:custGeom>
              <a:avLst/>
              <a:gdLst/>
              <a:ahLst/>
              <a:cxnLst/>
              <a:rect l="l" t="t" r="r" b="b"/>
              <a:pathLst>
                <a:path w="836930" h="433069">
                  <a:moveTo>
                    <a:pt x="0" y="432730"/>
                  </a:moveTo>
                  <a:lnTo>
                    <a:pt x="836655" y="0"/>
                  </a:lnTo>
                </a:path>
              </a:pathLst>
            </a:custGeom>
            <a:ln w="3175">
              <a:solidFill>
                <a:srgbClr val="FFFFFF"/>
              </a:solidFill>
            </a:ln>
          </p:spPr>
          <p:txBody>
            <a:bodyPr wrap="square" lIns="0" tIns="0" rIns="0" bIns="0" rtlCol="0"/>
            <a:lstStyle/>
            <a:p>
              <a:endParaRPr/>
            </a:p>
          </p:txBody>
        </p:sp>
        <p:sp>
          <p:nvSpPr>
            <p:cNvPr id="25" name="object 25"/>
            <p:cNvSpPr/>
            <p:nvPr/>
          </p:nvSpPr>
          <p:spPr>
            <a:xfrm>
              <a:off x="12341988" y="2605192"/>
              <a:ext cx="727075" cy="374650"/>
            </a:xfrm>
            <a:custGeom>
              <a:avLst/>
              <a:gdLst/>
              <a:ahLst/>
              <a:cxnLst/>
              <a:rect l="l" t="t" r="r" b="b"/>
              <a:pathLst>
                <a:path w="727075" h="374650">
                  <a:moveTo>
                    <a:pt x="0" y="374093"/>
                  </a:moveTo>
                  <a:lnTo>
                    <a:pt x="726595" y="0"/>
                  </a:lnTo>
                </a:path>
              </a:pathLst>
            </a:custGeom>
            <a:ln w="3175">
              <a:solidFill>
                <a:srgbClr val="FFFFFF"/>
              </a:solidFill>
            </a:ln>
          </p:spPr>
          <p:txBody>
            <a:bodyPr wrap="square" lIns="0" tIns="0" rIns="0" bIns="0" rtlCol="0"/>
            <a:lstStyle/>
            <a:p>
              <a:endParaRPr/>
            </a:p>
          </p:txBody>
        </p:sp>
        <p:sp>
          <p:nvSpPr>
            <p:cNvPr id="26" name="object 26"/>
            <p:cNvSpPr/>
            <p:nvPr/>
          </p:nvSpPr>
          <p:spPr>
            <a:xfrm>
              <a:off x="12435695" y="2730667"/>
              <a:ext cx="690880" cy="355600"/>
            </a:xfrm>
            <a:custGeom>
              <a:avLst/>
              <a:gdLst/>
              <a:ahLst/>
              <a:cxnLst/>
              <a:rect l="l" t="t" r="r" b="b"/>
              <a:pathLst>
                <a:path w="690880" h="355600">
                  <a:moveTo>
                    <a:pt x="0" y="355413"/>
                  </a:moveTo>
                  <a:lnTo>
                    <a:pt x="690324" y="0"/>
                  </a:lnTo>
                </a:path>
              </a:pathLst>
            </a:custGeom>
            <a:ln w="3175">
              <a:solidFill>
                <a:srgbClr val="FFFFFF"/>
              </a:solidFill>
            </a:ln>
          </p:spPr>
          <p:txBody>
            <a:bodyPr wrap="square" lIns="0" tIns="0" rIns="0" bIns="0" rtlCol="0"/>
            <a:lstStyle/>
            <a:p>
              <a:endParaRPr/>
            </a:p>
          </p:txBody>
        </p:sp>
        <p:sp>
          <p:nvSpPr>
            <p:cNvPr id="27" name="object 27"/>
            <p:cNvSpPr/>
            <p:nvPr/>
          </p:nvSpPr>
          <p:spPr>
            <a:xfrm>
              <a:off x="12547425" y="2937887"/>
              <a:ext cx="565150" cy="291465"/>
            </a:xfrm>
            <a:custGeom>
              <a:avLst/>
              <a:gdLst/>
              <a:ahLst/>
              <a:cxnLst/>
              <a:rect l="l" t="t" r="r" b="b"/>
              <a:pathLst>
                <a:path w="565150" h="291464">
                  <a:moveTo>
                    <a:pt x="0" y="290964"/>
                  </a:moveTo>
                  <a:lnTo>
                    <a:pt x="565145" y="0"/>
                  </a:lnTo>
                </a:path>
              </a:pathLst>
            </a:custGeom>
            <a:ln w="3175">
              <a:solidFill>
                <a:srgbClr val="FFFFFF"/>
              </a:solidFill>
            </a:ln>
          </p:spPr>
          <p:txBody>
            <a:bodyPr wrap="square" lIns="0" tIns="0" rIns="0" bIns="0" rtlCol="0"/>
            <a:lstStyle/>
            <a:p>
              <a:endParaRPr/>
            </a:p>
          </p:txBody>
        </p:sp>
        <p:sp>
          <p:nvSpPr>
            <p:cNvPr id="28" name="object 28"/>
            <p:cNvSpPr/>
            <p:nvPr/>
          </p:nvSpPr>
          <p:spPr>
            <a:xfrm>
              <a:off x="13847753" y="2087046"/>
              <a:ext cx="22225" cy="164465"/>
            </a:xfrm>
            <a:custGeom>
              <a:avLst/>
              <a:gdLst/>
              <a:ahLst/>
              <a:cxnLst/>
              <a:rect l="l" t="t" r="r" b="b"/>
              <a:pathLst>
                <a:path w="22225" h="164464">
                  <a:moveTo>
                    <a:pt x="0" y="0"/>
                  </a:moveTo>
                  <a:lnTo>
                    <a:pt x="22062" y="164382"/>
                  </a:lnTo>
                </a:path>
              </a:pathLst>
            </a:custGeom>
            <a:ln w="8376">
              <a:solidFill>
                <a:srgbClr val="FFFFFF"/>
              </a:solidFill>
            </a:ln>
          </p:spPr>
          <p:txBody>
            <a:bodyPr wrap="square" lIns="0" tIns="0" rIns="0" bIns="0" rtlCol="0"/>
            <a:lstStyle/>
            <a:p>
              <a:endParaRPr/>
            </a:p>
          </p:txBody>
        </p:sp>
        <p:sp>
          <p:nvSpPr>
            <p:cNvPr id="29" name="object 29"/>
            <p:cNvSpPr/>
            <p:nvPr/>
          </p:nvSpPr>
          <p:spPr>
            <a:xfrm>
              <a:off x="11827133" y="2075122"/>
              <a:ext cx="2502535" cy="2137410"/>
            </a:xfrm>
            <a:custGeom>
              <a:avLst/>
              <a:gdLst/>
              <a:ahLst/>
              <a:cxnLst/>
              <a:rect l="l" t="t" r="r" b="b"/>
              <a:pathLst>
                <a:path w="2502534" h="2137410">
                  <a:moveTo>
                    <a:pt x="0" y="281457"/>
                  </a:moveTo>
                  <a:lnTo>
                    <a:pt x="2059110" y="0"/>
                  </a:lnTo>
                  <a:lnTo>
                    <a:pt x="2502520" y="695779"/>
                  </a:lnTo>
                  <a:lnTo>
                    <a:pt x="1553376" y="2136866"/>
                  </a:lnTo>
                </a:path>
              </a:pathLst>
            </a:custGeom>
            <a:ln w="12565">
              <a:solidFill>
                <a:srgbClr val="FFFFFF"/>
              </a:solidFill>
            </a:ln>
          </p:spPr>
          <p:txBody>
            <a:bodyPr wrap="square" lIns="0" tIns="0" rIns="0" bIns="0" rtlCol="0"/>
            <a:lstStyle/>
            <a:p>
              <a:endParaRPr/>
            </a:p>
          </p:txBody>
        </p:sp>
        <p:sp>
          <p:nvSpPr>
            <p:cNvPr id="30" name="object 30"/>
            <p:cNvSpPr/>
            <p:nvPr/>
          </p:nvSpPr>
          <p:spPr>
            <a:xfrm>
              <a:off x="9786527" y="8573973"/>
              <a:ext cx="459740" cy="526415"/>
            </a:xfrm>
            <a:custGeom>
              <a:avLst/>
              <a:gdLst/>
              <a:ahLst/>
              <a:cxnLst/>
              <a:rect l="l" t="t" r="r" b="b"/>
              <a:pathLst>
                <a:path w="459740" h="526415">
                  <a:moveTo>
                    <a:pt x="245992" y="0"/>
                  </a:moveTo>
                  <a:lnTo>
                    <a:pt x="0" y="85253"/>
                  </a:lnTo>
                  <a:lnTo>
                    <a:pt x="368501" y="526402"/>
                  </a:lnTo>
                  <a:lnTo>
                    <a:pt x="459514" y="470414"/>
                  </a:lnTo>
                  <a:lnTo>
                    <a:pt x="245992" y="0"/>
                  </a:lnTo>
                  <a:close/>
                </a:path>
              </a:pathLst>
            </a:custGeom>
            <a:ln w="4188">
              <a:solidFill>
                <a:srgbClr val="FFFFFF"/>
              </a:solidFill>
            </a:ln>
          </p:spPr>
          <p:txBody>
            <a:bodyPr wrap="square" lIns="0" tIns="0" rIns="0" bIns="0" rtlCol="0"/>
            <a:lstStyle/>
            <a:p>
              <a:endParaRPr/>
            </a:p>
          </p:txBody>
        </p:sp>
        <p:sp>
          <p:nvSpPr>
            <p:cNvPr id="31" name="object 31"/>
            <p:cNvSpPr/>
            <p:nvPr/>
          </p:nvSpPr>
          <p:spPr>
            <a:xfrm>
              <a:off x="9786527" y="8573973"/>
              <a:ext cx="459740" cy="526415"/>
            </a:xfrm>
            <a:custGeom>
              <a:avLst/>
              <a:gdLst/>
              <a:ahLst/>
              <a:cxnLst/>
              <a:rect l="l" t="t" r="r" b="b"/>
              <a:pathLst>
                <a:path w="459740" h="526415">
                  <a:moveTo>
                    <a:pt x="245992" y="0"/>
                  </a:moveTo>
                  <a:lnTo>
                    <a:pt x="0" y="85253"/>
                  </a:lnTo>
                  <a:lnTo>
                    <a:pt x="368501" y="526402"/>
                  </a:lnTo>
                  <a:lnTo>
                    <a:pt x="459514" y="470414"/>
                  </a:lnTo>
                  <a:lnTo>
                    <a:pt x="245992" y="0"/>
                  </a:lnTo>
                  <a:close/>
                </a:path>
              </a:pathLst>
            </a:custGeom>
            <a:solidFill>
              <a:srgbClr val="ACEAE2"/>
            </a:solidFill>
          </p:spPr>
          <p:txBody>
            <a:bodyPr wrap="square" lIns="0" tIns="0" rIns="0" bIns="0" rtlCol="0"/>
            <a:lstStyle/>
            <a:p>
              <a:endParaRPr/>
            </a:p>
          </p:txBody>
        </p:sp>
        <p:pic>
          <p:nvPicPr>
            <p:cNvPr id="32" name="object 32"/>
            <p:cNvPicPr/>
            <p:nvPr/>
          </p:nvPicPr>
          <p:blipFill>
            <a:blip r:embed="rId9" cstate="screen">
              <a:extLst>
                <a:ext uri="{28A0092B-C50C-407E-A947-70E740481C1C}">
                  <a14:useLocalDpi xmlns:a14="http://schemas.microsoft.com/office/drawing/2010/main"/>
                </a:ext>
              </a:extLst>
            </a:blip>
            <a:stretch>
              <a:fillRect/>
            </a:stretch>
          </p:blipFill>
          <p:spPr>
            <a:xfrm>
              <a:off x="6613795" y="1114020"/>
              <a:ext cx="8348395" cy="7877622"/>
            </a:xfrm>
            <a:prstGeom prst="rect">
              <a:avLst/>
            </a:prstGeom>
          </p:spPr>
        </p:pic>
      </p:grpSp>
      <p:sp>
        <p:nvSpPr>
          <p:cNvPr id="33" name="object 33"/>
          <p:cNvSpPr/>
          <p:nvPr/>
        </p:nvSpPr>
        <p:spPr>
          <a:xfrm>
            <a:off x="15108530" y="4440738"/>
            <a:ext cx="25400" cy="27940"/>
          </a:xfrm>
          <a:custGeom>
            <a:avLst/>
            <a:gdLst/>
            <a:ahLst/>
            <a:cxnLst/>
            <a:rect l="l" t="t" r="r" b="b"/>
            <a:pathLst>
              <a:path w="25400" h="27939">
                <a:moveTo>
                  <a:pt x="25146" y="17068"/>
                </a:moveTo>
                <a:lnTo>
                  <a:pt x="22834" y="12039"/>
                </a:lnTo>
                <a:lnTo>
                  <a:pt x="15938" y="0"/>
                </a:lnTo>
                <a:lnTo>
                  <a:pt x="0" y="9588"/>
                </a:lnTo>
                <a:lnTo>
                  <a:pt x="5867" y="18453"/>
                </a:lnTo>
                <a:lnTo>
                  <a:pt x="10960" y="26746"/>
                </a:lnTo>
                <a:lnTo>
                  <a:pt x="17360" y="27686"/>
                </a:lnTo>
                <a:lnTo>
                  <a:pt x="23393" y="23355"/>
                </a:lnTo>
                <a:lnTo>
                  <a:pt x="25146" y="17068"/>
                </a:lnTo>
                <a:close/>
              </a:path>
            </a:pathLst>
          </a:custGeom>
          <a:solidFill>
            <a:srgbClr val="F7F7F8"/>
          </a:solidFill>
        </p:spPr>
        <p:txBody>
          <a:bodyPr wrap="square" lIns="0" tIns="0" rIns="0" bIns="0" rtlCol="0"/>
          <a:lstStyle/>
          <a:p>
            <a:endParaRPr/>
          </a:p>
        </p:txBody>
      </p:sp>
      <p:sp>
        <p:nvSpPr>
          <p:cNvPr id="34" name="object 34"/>
          <p:cNvSpPr/>
          <p:nvPr/>
        </p:nvSpPr>
        <p:spPr>
          <a:xfrm>
            <a:off x="578191" y="665100"/>
            <a:ext cx="608330" cy="297815"/>
          </a:xfrm>
          <a:custGeom>
            <a:avLst/>
            <a:gdLst/>
            <a:ahLst/>
            <a:cxnLst/>
            <a:rect l="l" t="t" r="r" b="b"/>
            <a:pathLst>
              <a:path w="608330" h="297815">
                <a:moveTo>
                  <a:pt x="607866" y="0"/>
                </a:moveTo>
                <a:lnTo>
                  <a:pt x="0" y="0"/>
                </a:lnTo>
                <a:lnTo>
                  <a:pt x="0" y="297383"/>
                </a:lnTo>
                <a:lnTo>
                  <a:pt x="607866" y="297383"/>
                </a:lnTo>
                <a:lnTo>
                  <a:pt x="607866" y="0"/>
                </a:lnTo>
                <a:close/>
              </a:path>
            </a:pathLst>
          </a:custGeom>
          <a:solidFill>
            <a:srgbClr val="FFDA77">
              <a:alpha val="58000"/>
            </a:srgbClr>
          </a:solidFill>
        </p:spPr>
        <p:txBody>
          <a:bodyPr wrap="square" lIns="0" tIns="0" rIns="0" bIns="0" rtlCol="0"/>
          <a:lstStyle/>
          <a:p>
            <a:endParaRPr/>
          </a:p>
        </p:txBody>
      </p:sp>
      <p:sp>
        <p:nvSpPr>
          <p:cNvPr id="35" name="object 35"/>
          <p:cNvSpPr/>
          <p:nvPr/>
        </p:nvSpPr>
        <p:spPr>
          <a:xfrm>
            <a:off x="578191" y="3541462"/>
            <a:ext cx="608330" cy="297815"/>
          </a:xfrm>
          <a:custGeom>
            <a:avLst/>
            <a:gdLst/>
            <a:ahLst/>
            <a:cxnLst/>
            <a:rect l="l" t="t" r="r" b="b"/>
            <a:pathLst>
              <a:path w="608330" h="297814">
                <a:moveTo>
                  <a:pt x="607866" y="0"/>
                </a:moveTo>
                <a:lnTo>
                  <a:pt x="0" y="0"/>
                </a:lnTo>
                <a:lnTo>
                  <a:pt x="0" y="297394"/>
                </a:lnTo>
                <a:lnTo>
                  <a:pt x="607866" y="297394"/>
                </a:lnTo>
                <a:lnTo>
                  <a:pt x="607866" y="0"/>
                </a:lnTo>
                <a:close/>
              </a:path>
            </a:pathLst>
          </a:custGeom>
          <a:solidFill>
            <a:srgbClr val="F7C592">
              <a:alpha val="58000"/>
            </a:srgbClr>
          </a:solidFill>
        </p:spPr>
        <p:txBody>
          <a:bodyPr wrap="square" lIns="0" tIns="0" rIns="0" bIns="0" rtlCol="0"/>
          <a:lstStyle/>
          <a:p>
            <a:endParaRPr/>
          </a:p>
        </p:txBody>
      </p:sp>
      <p:sp>
        <p:nvSpPr>
          <p:cNvPr id="36" name="object 36"/>
          <p:cNvSpPr/>
          <p:nvPr/>
        </p:nvSpPr>
        <p:spPr>
          <a:xfrm>
            <a:off x="578191" y="3168060"/>
            <a:ext cx="608330" cy="297815"/>
          </a:xfrm>
          <a:custGeom>
            <a:avLst/>
            <a:gdLst/>
            <a:ahLst/>
            <a:cxnLst/>
            <a:rect l="l" t="t" r="r" b="b"/>
            <a:pathLst>
              <a:path w="608330" h="297814">
                <a:moveTo>
                  <a:pt x="607866" y="0"/>
                </a:moveTo>
                <a:lnTo>
                  <a:pt x="0" y="0"/>
                </a:lnTo>
                <a:lnTo>
                  <a:pt x="0" y="297394"/>
                </a:lnTo>
                <a:lnTo>
                  <a:pt x="607866" y="297394"/>
                </a:lnTo>
                <a:lnTo>
                  <a:pt x="607866" y="0"/>
                </a:lnTo>
                <a:close/>
              </a:path>
            </a:pathLst>
          </a:custGeom>
          <a:solidFill>
            <a:srgbClr val="D4DCEE">
              <a:alpha val="58000"/>
            </a:srgbClr>
          </a:solidFill>
        </p:spPr>
        <p:txBody>
          <a:bodyPr wrap="square" lIns="0" tIns="0" rIns="0" bIns="0" rtlCol="0"/>
          <a:lstStyle/>
          <a:p>
            <a:endParaRPr/>
          </a:p>
        </p:txBody>
      </p:sp>
      <p:sp>
        <p:nvSpPr>
          <p:cNvPr id="37" name="object 37"/>
          <p:cNvSpPr/>
          <p:nvPr/>
        </p:nvSpPr>
        <p:spPr>
          <a:xfrm>
            <a:off x="578191" y="2814102"/>
            <a:ext cx="608330" cy="297815"/>
          </a:xfrm>
          <a:custGeom>
            <a:avLst/>
            <a:gdLst/>
            <a:ahLst/>
            <a:cxnLst/>
            <a:rect l="l" t="t" r="r" b="b"/>
            <a:pathLst>
              <a:path w="608330" h="297814">
                <a:moveTo>
                  <a:pt x="607866" y="0"/>
                </a:moveTo>
                <a:lnTo>
                  <a:pt x="0" y="0"/>
                </a:lnTo>
                <a:lnTo>
                  <a:pt x="0" y="297394"/>
                </a:lnTo>
                <a:lnTo>
                  <a:pt x="607866" y="297394"/>
                </a:lnTo>
                <a:lnTo>
                  <a:pt x="607866" y="0"/>
                </a:lnTo>
                <a:close/>
              </a:path>
            </a:pathLst>
          </a:custGeom>
          <a:solidFill>
            <a:srgbClr val="9CDBF8">
              <a:alpha val="58000"/>
            </a:srgbClr>
          </a:solidFill>
        </p:spPr>
        <p:txBody>
          <a:bodyPr wrap="square" lIns="0" tIns="0" rIns="0" bIns="0" rtlCol="0"/>
          <a:lstStyle/>
          <a:p>
            <a:endParaRPr/>
          </a:p>
        </p:txBody>
      </p:sp>
      <p:sp>
        <p:nvSpPr>
          <p:cNvPr id="38" name="object 38"/>
          <p:cNvSpPr/>
          <p:nvPr/>
        </p:nvSpPr>
        <p:spPr>
          <a:xfrm>
            <a:off x="578191" y="2460155"/>
            <a:ext cx="608330" cy="297815"/>
          </a:xfrm>
          <a:custGeom>
            <a:avLst/>
            <a:gdLst/>
            <a:ahLst/>
            <a:cxnLst/>
            <a:rect l="l" t="t" r="r" b="b"/>
            <a:pathLst>
              <a:path w="608330" h="297814">
                <a:moveTo>
                  <a:pt x="607866" y="0"/>
                </a:moveTo>
                <a:lnTo>
                  <a:pt x="0" y="0"/>
                </a:lnTo>
                <a:lnTo>
                  <a:pt x="0" y="297394"/>
                </a:lnTo>
                <a:lnTo>
                  <a:pt x="607866" y="297394"/>
                </a:lnTo>
                <a:lnTo>
                  <a:pt x="607866" y="0"/>
                </a:lnTo>
                <a:close/>
              </a:path>
            </a:pathLst>
          </a:custGeom>
          <a:solidFill>
            <a:srgbClr val="EFE1EE">
              <a:alpha val="58000"/>
            </a:srgbClr>
          </a:solidFill>
        </p:spPr>
        <p:txBody>
          <a:bodyPr wrap="square" lIns="0" tIns="0" rIns="0" bIns="0" rtlCol="0"/>
          <a:lstStyle/>
          <a:p>
            <a:endParaRPr/>
          </a:p>
        </p:txBody>
      </p:sp>
      <p:sp>
        <p:nvSpPr>
          <p:cNvPr id="39" name="object 39"/>
          <p:cNvSpPr/>
          <p:nvPr/>
        </p:nvSpPr>
        <p:spPr>
          <a:xfrm>
            <a:off x="578191" y="1752260"/>
            <a:ext cx="608330" cy="297815"/>
          </a:xfrm>
          <a:custGeom>
            <a:avLst/>
            <a:gdLst/>
            <a:ahLst/>
            <a:cxnLst/>
            <a:rect l="l" t="t" r="r" b="b"/>
            <a:pathLst>
              <a:path w="608330" h="297814">
                <a:moveTo>
                  <a:pt x="607866" y="0"/>
                </a:moveTo>
                <a:lnTo>
                  <a:pt x="0" y="0"/>
                </a:lnTo>
                <a:lnTo>
                  <a:pt x="0" y="297394"/>
                </a:lnTo>
                <a:lnTo>
                  <a:pt x="607866" y="297394"/>
                </a:lnTo>
                <a:lnTo>
                  <a:pt x="607866" y="0"/>
                </a:lnTo>
                <a:close/>
              </a:path>
            </a:pathLst>
          </a:custGeom>
          <a:solidFill>
            <a:srgbClr val="F0D5E7">
              <a:alpha val="58000"/>
            </a:srgbClr>
          </a:solidFill>
        </p:spPr>
        <p:txBody>
          <a:bodyPr wrap="square" lIns="0" tIns="0" rIns="0" bIns="0" rtlCol="0"/>
          <a:lstStyle/>
          <a:p>
            <a:endParaRPr/>
          </a:p>
        </p:txBody>
      </p:sp>
      <p:sp>
        <p:nvSpPr>
          <p:cNvPr id="40" name="object 40"/>
          <p:cNvSpPr/>
          <p:nvPr/>
        </p:nvSpPr>
        <p:spPr>
          <a:xfrm>
            <a:off x="578191" y="2106208"/>
            <a:ext cx="608330" cy="297815"/>
          </a:xfrm>
          <a:custGeom>
            <a:avLst/>
            <a:gdLst/>
            <a:ahLst/>
            <a:cxnLst/>
            <a:rect l="l" t="t" r="r" b="b"/>
            <a:pathLst>
              <a:path w="608330" h="297814">
                <a:moveTo>
                  <a:pt x="607866" y="0"/>
                </a:moveTo>
                <a:lnTo>
                  <a:pt x="0" y="0"/>
                </a:lnTo>
                <a:lnTo>
                  <a:pt x="0" y="297394"/>
                </a:lnTo>
                <a:lnTo>
                  <a:pt x="607866" y="297394"/>
                </a:lnTo>
                <a:lnTo>
                  <a:pt x="607866" y="0"/>
                </a:lnTo>
                <a:close/>
              </a:path>
            </a:pathLst>
          </a:custGeom>
          <a:solidFill>
            <a:srgbClr val="EDA7C9">
              <a:alpha val="58000"/>
            </a:srgbClr>
          </a:solidFill>
        </p:spPr>
        <p:txBody>
          <a:bodyPr wrap="square" lIns="0" tIns="0" rIns="0" bIns="0" rtlCol="0"/>
          <a:lstStyle/>
          <a:p>
            <a:endParaRPr/>
          </a:p>
        </p:txBody>
      </p:sp>
      <p:sp>
        <p:nvSpPr>
          <p:cNvPr id="41" name="object 41"/>
          <p:cNvSpPr/>
          <p:nvPr/>
        </p:nvSpPr>
        <p:spPr>
          <a:xfrm>
            <a:off x="578191" y="1385360"/>
            <a:ext cx="608330" cy="297815"/>
          </a:xfrm>
          <a:custGeom>
            <a:avLst/>
            <a:gdLst/>
            <a:ahLst/>
            <a:cxnLst/>
            <a:rect l="l" t="t" r="r" b="b"/>
            <a:pathLst>
              <a:path w="608330" h="297814">
                <a:moveTo>
                  <a:pt x="607866" y="0"/>
                </a:moveTo>
                <a:lnTo>
                  <a:pt x="0" y="0"/>
                </a:lnTo>
                <a:lnTo>
                  <a:pt x="0" y="297383"/>
                </a:lnTo>
                <a:lnTo>
                  <a:pt x="607866" y="297383"/>
                </a:lnTo>
                <a:lnTo>
                  <a:pt x="607866" y="0"/>
                </a:lnTo>
                <a:close/>
              </a:path>
            </a:pathLst>
          </a:custGeom>
          <a:solidFill>
            <a:srgbClr val="F1796C">
              <a:alpha val="54998"/>
            </a:srgbClr>
          </a:solidFill>
        </p:spPr>
        <p:txBody>
          <a:bodyPr wrap="square" lIns="0" tIns="0" rIns="0" bIns="0" rtlCol="0"/>
          <a:lstStyle/>
          <a:p>
            <a:endParaRPr/>
          </a:p>
        </p:txBody>
      </p:sp>
      <p:sp>
        <p:nvSpPr>
          <p:cNvPr id="42" name="object 42"/>
          <p:cNvSpPr/>
          <p:nvPr/>
        </p:nvSpPr>
        <p:spPr>
          <a:xfrm>
            <a:off x="578191" y="1018440"/>
            <a:ext cx="608330" cy="297815"/>
          </a:xfrm>
          <a:custGeom>
            <a:avLst/>
            <a:gdLst/>
            <a:ahLst/>
            <a:cxnLst/>
            <a:rect l="l" t="t" r="r" b="b"/>
            <a:pathLst>
              <a:path w="608330" h="297815">
                <a:moveTo>
                  <a:pt x="607866" y="0"/>
                </a:moveTo>
                <a:lnTo>
                  <a:pt x="0" y="0"/>
                </a:lnTo>
                <a:lnTo>
                  <a:pt x="0" y="297394"/>
                </a:lnTo>
                <a:lnTo>
                  <a:pt x="607866" y="297394"/>
                </a:lnTo>
                <a:lnTo>
                  <a:pt x="607866" y="0"/>
                </a:lnTo>
                <a:close/>
              </a:path>
            </a:pathLst>
          </a:custGeom>
          <a:solidFill>
            <a:srgbClr val="A9DDE9">
              <a:alpha val="58000"/>
            </a:srgbClr>
          </a:solidFill>
        </p:spPr>
        <p:txBody>
          <a:bodyPr wrap="square" lIns="0" tIns="0" rIns="0" bIns="0" rtlCol="0"/>
          <a:lstStyle/>
          <a:p>
            <a:endParaRPr/>
          </a:p>
        </p:txBody>
      </p:sp>
      <p:sp>
        <p:nvSpPr>
          <p:cNvPr id="43" name="object 43"/>
          <p:cNvSpPr txBox="1"/>
          <p:nvPr/>
        </p:nvSpPr>
        <p:spPr>
          <a:xfrm>
            <a:off x="550424" y="457501"/>
            <a:ext cx="3021965" cy="3316604"/>
          </a:xfrm>
          <a:prstGeom prst="rect">
            <a:avLst/>
          </a:prstGeom>
        </p:spPr>
        <p:txBody>
          <a:bodyPr vert="horz" wrap="square" lIns="0" tIns="13335" rIns="0" bIns="0" rtlCol="0">
            <a:spAutoFit/>
          </a:bodyPr>
          <a:lstStyle/>
          <a:p>
            <a:pPr marL="12700">
              <a:lnSpc>
                <a:spcPct val="100000"/>
              </a:lnSpc>
              <a:spcBef>
                <a:spcPts val="105"/>
              </a:spcBef>
            </a:pPr>
            <a:r>
              <a:rPr sz="1150" b="1" spc="-70" dirty="0">
                <a:solidFill>
                  <a:srgbClr val="221F1F"/>
                </a:solidFill>
                <a:latin typeface="Tahoma"/>
                <a:cs typeface="Tahoma"/>
              </a:rPr>
              <a:t>Landgoederen</a:t>
            </a:r>
            <a:r>
              <a:rPr sz="1150" b="1" spc="-10" dirty="0">
                <a:solidFill>
                  <a:srgbClr val="221F1F"/>
                </a:solidFill>
                <a:latin typeface="Tahoma"/>
                <a:cs typeface="Tahoma"/>
              </a:rPr>
              <a:t> </a:t>
            </a:r>
            <a:r>
              <a:rPr sz="1150" b="1" spc="-75" dirty="0">
                <a:solidFill>
                  <a:srgbClr val="221F1F"/>
                </a:solidFill>
                <a:latin typeface="Tahoma"/>
                <a:cs typeface="Tahoma"/>
              </a:rPr>
              <a:t>en</a:t>
            </a:r>
            <a:r>
              <a:rPr sz="1150" b="1" spc="-10" dirty="0">
                <a:solidFill>
                  <a:srgbClr val="221F1F"/>
                </a:solidFill>
                <a:latin typeface="Tahoma"/>
                <a:cs typeface="Tahoma"/>
              </a:rPr>
              <a:t> parken</a:t>
            </a:r>
            <a:endParaRPr sz="1150" dirty="0">
              <a:latin typeface="Tahoma"/>
              <a:cs typeface="Tahoma"/>
            </a:endParaRPr>
          </a:p>
          <a:p>
            <a:pPr marL="706120">
              <a:lnSpc>
                <a:spcPct val="100000"/>
              </a:lnSpc>
              <a:spcBef>
                <a:spcPts val="980"/>
              </a:spcBef>
            </a:pPr>
            <a:r>
              <a:rPr sz="1150" dirty="0">
                <a:solidFill>
                  <a:srgbClr val="221F1F"/>
                </a:solidFill>
                <a:latin typeface="Tahoma"/>
                <a:cs typeface="Tahoma"/>
              </a:rPr>
              <a:t>Philips</a:t>
            </a:r>
            <a:r>
              <a:rPr sz="1150" spc="-40" dirty="0">
                <a:solidFill>
                  <a:srgbClr val="221F1F"/>
                </a:solidFill>
                <a:latin typeface="Tahoma"/>
                <a:cs typeface="Tahoma"/>
              </a:rPr>
              <a:t> </a:t>
            </a:r>
            <a:r>
              <a:rPr sz="1150" spc="-45" dirty="0">
                <a:solidFill>
                  <a:srgbClr val="221F1F"/>
                </a:solidFill>
                <a:latin typeface="Tahoma"/>
                <a:cs typeface="Tahoma"/>
              </a:rPr>
              <a:t>van</a:t>
            </a:r>
            <a:r>
              <a:rPr sz="1150" spc="-35" dirty="0">
                <a:solidFill>
                  <a:srgbClr val="221F1F"/>
                </a:solidFill>
                <a:latin typeface="Tahoma"/>
                <a:cs typeface="Tahoma"/>
              </a:rPr>
              <a:t> </a:t>
            </a:r>
            <a:r>
              <a:rPr sz="1150" spc="-10" dirty="0">
                <a:solidFill>
                  <a:srgbClr val="221F1F"/>
                </a:solidFill>
                <a:latin typeface="Tahoma"/>
                <a:cs typeface="Tahoma"/>
              </a:rPr>
              <a:t>Lenneppark</a:t>
            </a:r>
            <a:endParaRPr sz="1150" dirty="0">
              <a:latin typeface="Tahoma"/>
              <a:cs typeface="Tahoma"/>
            </a:endParaRPr>
          </a:p>
          <a:p>
            <a:pPr marL="706120" marR="795020">
              <a:lnSpc>
                <a:spcPct val="200700"/>
              </a:lnSpc>
            </a:pPr>
            <a:r>
              <a:rPr sz="1150" spc="-20" dirty="0">
                <a:solidFill>
                  <a:srgbClr val="221F1F"/>
                </a:solidFill>
                <a:latin typeface="Tahoma"/>
                <a:cs typeface="Tahoma"/>
              </a:rPr>
              <a:t>Buitenplaats</a:t>
            </a:r>
            <a:r>
              <a:rPr sz="1150" spc="10" dirty="0">
                <a:solidFill>
                  <a:srgbClr val="221F1F"/>
                </a:solidFill>
                <a:latin typeface="Tahoma"/>
                <a:cs typeface="Tahoma"/>
              </a:rPr>
              <a:t> </a:t>
            </a:r>
            <a:r>
              <a:rPr sz="1150" spc="-10" dirty="0">
                <a:solidFill>
                  <a:srgbClr val="221F1F"/>
                </a:solidFill>
                <a:latin typeface="Tahoma"/>
                <a:cs typeface="Tahoma"/>
              </a:rPr>
              <a:t>Welschap </a:t>
            </a:r>
            <a:r>
              <a:rPr sz="1150" dirty="0">
                <a:solidFill>
                  <a:srgbClr val="221F1F"/>
                </a:solidFill>
                <a:latin typeface="Tahoma"/>
                <a:cs typeface="Tahoma"/>
              </a:rPr>
              <a:t>Landgoed</a:t>
            </a:r>
            <a:r>
              <a:rPr sz="1150" spc="-40" dirty="0">
                <a:solidFill>
                  <a:srgbClr val="221F1F"/>
                </a:solidFill>
                <a:latin typeface="Tahoma"/>
                <a:cs typeface="Tahoma"/>
              </a:rPr>
              <a:t> </a:t>
            </a:r>
            <a:r>
              <a:rPr sz="1150" dirty="0">
                <a:solidFill>
                  <a:srgbClr val="221F1F"/>
                </a:solidFill>
                <a:latin typeface="Tahoma"/>
                <a:cs typeface="Tahoma"/>
              </a:rPr>
              <a:t>de</a:t>
            </a:r>
            <a:r>
              <a:rPr sz="1150" spc="-40" dirty="0">
                <a:solidFill>
                  <a:srgbClr val="221F1F"/>
                </a:solidFill>
                <a:latin typeface="Tahoma"/>
                <a:cs typeface="Tahoma"/>
              </a:rPr>
              <a:t> </a:t>
            </a:r>
            <a:r>
              <a:rPr sz="1150" spc="-10" dirty="0">
                <a:solidFill>
                  <a:srgbClr val="221F1F"/>
                </a:solidFill>
                <a:latin typeface="Tahoma"/>
                <a:cs typeface="Tahoma"/>
              </a:rPr>
              <a:t>Wielewaal </a:t>
            </a:r>
            <a:r>
              <a:rPr sz="1150" dirty="0">
                <a:solidFill>
                  <a:srgbClr val="221F1F"/>
                </a:solidFill>
                <a:latin typeface="Tahoma"/>
                <a:cs typeface="Tahoma"/>
              </a:rPr>
              <a:t>Philips</a:t>
            </a:r>
            <a:r>
              <a:rPr sz="1150" spc="-40" dirty="0">
                <a:solidFill>
                  <a:srgbClr val="221F1F"/>
                </a:solidFill>
                <a:latin typeface="Tahoma"/>
                <a:cs typeface="Tahoma"/>
              </a:rPr>
              <a:t> </a:t>
            </a:r>
            <a:r>
              <a:rPr sz="1150" dirty="0">
                <a:solidFill>
                  <a:srgbClr val="221F1F"/>
                </a:solidFill>
                <a:latin typeface="Tahoma"/>
                <a:cs typeface="Tahoma"/>
              </a:rPr>
              <a:t>de</a:t>
            </a:r>
            <a:r>
              <a:rPr sz="1150" spc="-40" dirty="0">
                <a:solidFill>
                  <a:srgbClr val="221F1F"/>
                </a:solidFill>
                <a:latin typeface="Tahoma"/>
                <a:cs typeface="Tahoma"/>
              </a:rPr>
              <a:t> </a:t>
            </a:r>
            <a:r>
              <a:rPr sz="1150" spc="-10" dirty="0">
                <a:solidFill>
                  <a:srgbClr val="221F1F"/>
                </a:solidFill>
                <a:latin typeface="Tahoma"/>
                <a:cs typeface="Tahoma"/>
              </a:rPr>
              <a:t>Jong</a:t>
            </a:r>
            <a:r>
              <a:rPr lang="nl-NL" sz="1150" spc="-10" dirty="0">
                <a:solidFill>
                  <a:srgbClr val="221F1F"/>
                </a:solidFill>
                <a:latin typeface="Tahoma"/>
                <a:cs typeface="Tahoma"/>
              </a:rPr>
              <a:t>h</a:t>
            </a:r>
            <a:r>
              <a:rPr sz="1150" spc="-10" dirty="0">
                <a:solidFill>
                  <a:srgbClr val="221F1F"/>
                </a:solidFill>
                <a:latin typeface="Tahoma"/>
                <a:cs typeface="Tahoma"/>
              </a:rPr>
              <a:t>park</a:t>
            </a:r>
            <a:endParaRPr sz="1150" dirty="0">
              <a:latin typeface="Tahoma"/>
              <a:cs typeface="Tahoma"/>
            </a:endParaRPr>
          </a:p>
          <a:p>
            <a:pPr marL="706120" marR="343535">
              <a:lnSpc>
                <a:spcPct val="200700"/>
              </a:lnSpc>
              <a:spcBef>
                <a:spcPts val="5"/>
              </a:spcBef>
            </a:pPr>
            <a:r>
              <a:rPr sz="1150" spc="-20" dirty="0">
                <a:solidFill>
                  <a:srgbClr val="221F1F"/>
                </a:solidFill>
                <a:latin typeface="Tahoma"/>
                <a:cs typeface="Tahoma"/>
              </a:rPr>
              <a:t>Buitenplaats</a:t>
            </a:r>
            <a:r>
              <a:rPr sz="1150" spc="-25" dirty="0">
                <a:solidFill>
                  <a:srgbClr val="221F1F"/>
                </a:solidFill>
                <a:latin typeface="Tahoma"/>
                <a:cs typeface="Tahoma"/>
              </a:rPr>
              <a:t> </a:t>
            </a:r>
            <a:r>
              <a:rPr sz="1150" dirty="0">
                <a:solidFill>
                  <a:srgbClr val="221F1F"/>
                </a:solidFill>
                <a:latin typeface="Tahoma"/>
                <a:cs typeface="Tahoma"/>
              </a:rPr>
              <a:t>de</a:t>
            </a:r>
            <a:r>
              <a:rPr sz="1150" spc="-20" dirty="0">
                <a:solidFill>
                  <a:srgbClr val="221F1F"/>
                </a:solidFill>
                <a:latin typeface="Tahoma"/>
                <a:cs typeface="Tahoma"/>
              </a:rPr>
              <a:t> </a:t>
            </a:r>
            <a:r>
              <a:rPr sz="1150" dirty="0">
                <a:solidFill>
                  <a:srgbClr val="221F1F"/>
                </a:solidFill>
                <a:latin typeface="Tahoma"/>
                <a:cs typeface="Tahoma"/>
              </a:rPr>
              <a:t>Philips</a:t>
            </a:r>
            <a:r>
              <a:rPr sz="1150" spc="-25" dirty="0">
                <a:solidFill>
                  <a:srgbClr val="221F1F"/>
                </a:solidFill>
                <a:latin typeface="Tahoma"/>
                <a:cs typeface="Tahoma"/>
              </a:rPr>
              <a:t> </a:t>
            </a:r>
            <a:r>
              <a:rPr sz="1150" spc="-35" dirty="0">
                <a:solidFill>
                  <a:srgbClr val="221F1F"/>
                </a:solidFill>
                <a:latin typeface="Tahoma"/>
                <a:cs typeface="Tahoma"/>
              </a:rPr>
              <a:t>Fruittuin </a:t>
            </a:r>
            <a:r>
              <a:rPr sz="1150" spc="-20" dirty="0">
                <a:solidFill>
                  <a:srgbClr val="221F1F"/>
                </a:solidFill>
                <a:latin typeface="Tahoma"/>
                <a:cs typeface="Tahoma"/>
              </a:rPr>
              <a:t>Buitenplaats</a:t>
            </a:r>
            <a:r>
              <a:rPr sz="1150" spc="-15" dirty="0">
                <a:solidFill>
                  <a:srgbClr val="221F1F"/>
                </a:solidFill>
                <a:latin typeface="Tahoma"/>
                <a:cs typeface="Tahoma"/>
              </a:rPr>
              <a:t> </a:t>
            </a:r>
            <a:r>
              <a:rPr sz="1150" dirty="0">
                <a:solidFill>
                  <a:srgbClr val="221F1F"/>
                </a:solidFill>
                <a:latin typeface="Tahoma"/>
                <a:cs typeface="Tahoma"/>
              </a:rPr>
              <a:t>de</a:t>
            </a:r>
            <a:r>
              <a:rPr sz="1150" spc="-15" dirty="0">
                <a:solidFill>
                  <a:srgbClr val="221F1F"/>
                </a:solidFill>
                <a:latin typeface="Tahoma"/>
                <a:cs typeface="Tahoma"/>
              </a:rPr>
              <a:t> </a:t>
            </a:r>
            <a:r>
              <a:rPr sz="1150" spc="-25" dirty="0">
                <a:solidFill>
                  <a:srgbClr val="221F1F"/>
                </a:solidFill>
                <a:latin typeface="Tahoma"/>
                <a:cs typeface="Tahoma"/>
              </a:rPr>
              <a:t>Es </a:t>
            </a:r>
            <a:r>
              <a:rPr sz="1150" dirty="0">
                <a:solidFill>
                  <a:srgbClr val="221F1F"/>
                </a:solidFill>
                <a:latin typeface="Tahoma"/>
                <a:cs typeface="Tahoma"/>
              </a:rPr>
              <a:t>Kennislandgoed</a:t>
            </a:r>
            <a:r>
              <a:rPr sz="1150" spc="229" dirty="0">
                <a:solidFill>
                  <a:srgbClr val="221F1F"/>
                </a:solidFill>
                <a:latin typeface="Tahoma"/>
                <a:cs typeface="Tahoma"/>
              </a:rPr>
              <a:t> </a:t>
            </a:r>
            <a:r>
              <a:rPr sz="1150" dirty="0">
                <a:solidFill>
                  <a:srgbClr val="221F1F"/>
                </a:solidFill>
                <a:latin typeface="Tahoma"/>
                <a:cs typeface="Tahoma"/>
              </a:rPr>
              <a:t>BioArt</a:t>
            </a:r>
            <a:r>
              <a:rPr sz="1150" spc="-65" dirty="0">
                <a:solidFill>
                  <a:srgbClr val="221F1F"/>
                </a:solidFill>
                <a:latin typeface="Tahoma"/>
                <a:cs typeface="Tahoma"/>
              </a:rPr>
              <a:t> </a:t>
            </a:r>
            <a:r>
              <a:rPr sz="1150" dirty="0">
                <a:solidFill>
                  <a:srgbClr val="221F1F"/>
                </a:solidFill>
                <a:latin typeface="Tahoma"/>
                <a:cs typeface="Tahoma"/>
              </a:rPr>
              <a:t>en</a:t>
            </a:r>
            <a:r>
              <a:rPr sz="1150" spc="-65" dirty="0">
                <a:solidFill>
                  <a:srgbClr val="221F1F"/>
                </a:solidFill>
                <a:latin typeface="Tahoma"/>
                <a:cs typeface="Tahoma"/>
              </a:rPr>
              <a:t> </a:t>
            </a:r>
            <a:r>
              <a:rPr sz="1150" spc="-25" dirty="0">
                <a:solidFill>
                  <a:srgbClr val="221F1F"/>
                </a:solidFill>
                <a:latin typeface="Tahoma"/>
                <a:cs typeface="Tahoma"/>
              </a:rPr>
              <a:t>ISE </a:t>
            </a:r>
            <a:r>
              <a:rPr sz="1150" spc="-10" dirty="0">
                <a:solidFill>
                  <a:srgbClr val="221F1F"/>
                </a:solidFill>
                <a:latin typeface="Tahoma"/>
                <a:cs typeface="Tahoma"/>
              </a:rPr>
              <a:t>Sportlandgoed</a:t>
            </a:r>
            <a:r>
              <a:rPr sz="1150" spc="-15" dirty="0">
                <a:solidFill>
                  <a:srgbClr val="221F1F"/>
                </a:solidFill>
                <a:latin typeface="Tahoma"/>
                <a:cs typeface="Tahoma"/>
              </a:rPr>
              <a:t> </a:t>
            </a:r>
            <a:r>
              <a:rPr sz="1150" dirty="0">
                <a:solidFill>
                  <a:srgbClr val="221F1F"/>
                </a:solidFill>
                <a:latin typeface="Tahoma"/>
                <a:cs typeface="Tahoma"/>
              </a:rPr>
              <a:t>de</a:t>
            </a:r>
            <a:r>
              <a:rPr sz="1150" spc="-10" dirty="0">
                <a:solidFill>
                  <a:srgbClr val="221F1F"/>
                </a:solidFill>
                <a:latin typeface="Tahoma"/>
                <a:cs typeface="Tahoma"/>
              </a:rPr>
              <a:t> Herdgang</a:t>
            </a:r>
            <a:endParaRPr sz="1150" dirty="0">
              <a:latin typeface="Tahoma"/>
              <a:cs typeface="Tahoma"/>
            </a:endParaRPr>
          </a:p>
          <a:p>
            <a:pPr>
              <a:lnSpc>
                <a:spcPct val="100000"/>
              </a:lnSpc>
            </a:pPr>
            <a:endParaRPr sz="1150" dirty="0">
              <a:latin typeface="Tahoma"/>
              <a:cs typeface="Tahoma"/>
            </a:endParaRPr>
          </a:p>
          <a:p>
            <a:pPr marL="706120">
              <a:lnSpc>
                <a:spcPct val="100000"/>
              </a:lnSpc>
            </a:pPr>
            <a:r>
              <a:rPr sz="1150" spc="-10" dirty="0">
                <a:solidFill>
                  <a:srgbClr val="221F1F"/>
                </a:solidFill>
                <a:latin typeface="Tahoma"/>
                <a:cs typeface="Tahoma"/>
              </a:rPr>
              <a:t>Gezondheidlandgoed</a:t>
            </a:r>
            <a:r>
              <a:rPr sz="1150" dirty="0">
                <a:solidFill>
                  <a:srgbClr val="221F1F"/>
                </a:solidFill>
                <a:latin typeface="Tahoma"/>
                <a:cs typeface="Tahoma"/>
              </a:rPr>
              <a:t> de</a:t>
            </a:r>
            <a:r>
              <a:rPr sz="1150" spc="5" dirty="0">
                <a:solidFill>
                  <a:srgbClr val="221F1F"/>
                </a:solidFill>
                <a:latin typeface="Tahoma"/>
                <a:cs typeface="Tahoma"/>
              </a:rPr>
              <a:t> </a:t>
            </a:r>
            <a:r>
              <a:rPr sz="1150" dirty="0">
                <a:solidFill>
                  <a:srgbClr val="221F1F"/>
                </a:solidFill>
                <a:latin typeface="Tahoma"/>
                <a:cs typeface="Tahoma"/>
              </a:rPr>
              <a:t>Grote</a:t>
            </a:r>
            <a:r>
              <a:rPr sz="1150" spc="5" dirty="0">
                <a:solidFill>
                  <a:srgbClr val="221F1F"/>
                </a:solidFill>
                <a:latin typeface="Tahoma"/>
                <a:cs typeface="Tahoma"/>
              </a:rPr>
              <a:t> </a:t>
            </a:r>
            <a:r>
              <a:rPr sz="1150" spc="-20" dirty="0">
                <a:solidFill>
                  <a:srgbClr val="221F1F"/>
                </a:solidFill>
                <a:latin typeface="Tahoma"/>
                <a:cs typeface="Tahoma"/>
              </a:rPr>
              <a:t>Beek</a:t>
            </a:r>
            <a:endParaRPr sz="1150" dirty="0">
              <a:latin typeface="Tahoma"/>
              <a:cs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86279" y="4845791"/>
            <a:ext cx="14347825" cy="2538730"/>
          </a:xfrm>
          <a:prstGeom prst="rect">
            <a:avLst/>
          </a:prstGeom>
        </p:spPr>
        <p:txBody>
          <a:bodyPr vert="horz" wrap="square" lIns="0" tIns="12065" rIns="0" bIns="0" rtlCol="0">
            <a:spAutoFit/>
          </a:bodyPr>
          <a:lstStyle/>
          <a:p>
            <a:pPr marL="2872105" marR="5080" indent="-2860040">
              <a:lnSpc>
                <a:spcPct val="100000"/>
              </a:lnSpc>
              <a:spcBef>
                <a:spcPts val="95"/>
              </a:spcBef>
            </a:pPr>
            <a:r>
              <a:rPr sz="8250" b="1" spc="-985" dirty="0">
                <a:latin typeface="Tahoma"/>
                <a:cs typeface="Tahoma"/>
              </a:rPr>
              <a:t>P</a:t>
            </a:r>
            <a:r>
              <a:rPr sz="8250" b="1" spc="-570" dirty="0">
                <a:latin typeface="Tahoma"/>
                <a:cs typeface="Tahoma"/>
              </a:rPr>
              <a:t>A</a:t>
            </a:r>
            <a:r>
              <a:rPr sz="8250" b="1" spc="-505" dirty="0">
                <a:latin typeface="Tahoma"/>
                <a:cs typeface="Tahoma"/>
              </a:rPr>
              <a:t>R</a:t>
            </a:r>
            <a:r>
              <a:rPr sz="8250" b="1" spc="-535" dirty="0">
                <a:latin typeface="Tahoma"/>
                <a:cs typeface="Tahoma"/>
              </a:rPr>
              <a:t>K</a:t>
            </a:r>
            <a:r>
              <a:rPr sz="8250" b="1" spc="-475" dirty="0">
                <a:latin typeface="Tahoma"/>
                <a:cs typeface="Tahoma"/>
              </a:rPr>
              <a:t>E</a:t>
            </a:r>
            <a:r>
              <a:rPr sz="8250" b="1" spc="-600" dirty="0">
                <a:latin typeface="Tahoma"/>
                <a:cs typeface="Tahoma"/>
              </a:rPr>
              <a:t>N</a:t>
            </a:r>
            <a:r>
              <a:rPr sz="8250" b="1" spc="-475" dirty="0">
                <a:latin typeface="Tahoma"/>
                <a:cs typeface="Tahoma"/>
              </a:rPr>
              <a:t>,</a:t>
            </a:r>
            <a:r>
              <a:rPr sz="8250" b="1" spc="-65" dirty="0">
                <a:latin typeface="Tahoma"/>
                <a:cs typeface="Tahoma"/>
              </a:rPr>
              <a:t> </a:t>
            </a:r>
            <a:r>
              <a:rPr sz="8250" b="1" spc="-445" dirty="0">
                <a:latin typeface="Tahoma"/>
                <a:cs typeface="Tahoma"/>
              </a:rPr>
              <a:t>LANDGOEDEREN</a:t>
            </a:r>
            <a:r>
              <a:rPr sz="8250" b="1" spc="-70" dirty="0">
                <a:latin typeface="Tahoma"/>
                <a:cs typeface="Tahoma"/>
              </a:rPr>
              <a:t> </a:t>
            </a:r>
            <a:r>
              <a:rPr sz="8250" b="1" spc="-430" dirty="0">
                <a:latin typeface="Tahoma"/>
                <a:cs typeface="Tahoma"/>
              </a:rPr>
              <a:t>EN </a:t>
            </a:r>
            <a:r>
              <a:rPr sz="8250" b="1" spc="-555" dirty="0">
                <a:latin typeface="Tahoma"/>
                <a:cs typeface="Tahoma"/>
              </a:rPr>
              <a:t>B</a:t>
            </a:r>
            <a:r>
              <a:rPr sz="8250" b="1" spc="-595" dirty="0">
                <a:latin typeface="Tahoma"/>
                <a:cs typeface="Tahoma"/>
              </a:rPr>
              <a:t>U</a:t>
            </a:r>
            <a:r>
              <a:rPr sz="8250" b="1" spc="-765" dirty="0">
                <a:latin typeface="Tahoma"/>
                <a:cs typeface="Tahoma"/>
              </a:rPr>
              <a:t>I</a:t>
            </a:r>
            <a:r>
              <a:rPr sz="8250" b="1" spc="-645" dirty="0">
                <a:latin typeface="Tahoma"/>
                <a:cs typeface="Tahoma"/>
              </a:rPr>
              <a:t>T</a:t>
            </a:r>
            <a:r>
              <a:rPr sz="8250" b="1" spc="-509" dirty="0">
                <a:latin typeface="Tahoma"/>
                <a:cs typeface="Tahoma"/>
              </a:rPr>
              <a:t>E</a:t>
            </a:r>
            <a:r>
              <a:rPr sz="8250" b="1" spc="-590" dirty="0">
                <a:latin typeface="Tahoma"/>
                <a:cs typeface="Tahoma"/>
              </a:rPr>
              <a:t>N</a:t>
            </a:r>
            <a:r>
              <a:rPr sz="8250" b="1" spc="-645" dirty="0">
                <a:latin typeface="Tahoma"/>
                <a:cs typeface="Tahoma"/>
              </a:rPr>
              <a:t>P</a:t>
            </a:r>
            <a:r>
              <a:rPr sz="8250" b="1" spc="-345" dirty="0">
                <a:latin typeface="Tahoma"/>
                <a:cs typeface="Tahoma"/>
              </a:rPr>
              <a:t>L</a:t>
            </a:r>
            <a:r>
              <a:rPr sz="8250" b="1" spc="-285" dirty="0">
                <a:latin typeface="Tahoma"/>
                <a:cs typeface="Tahoma"/>
              </a:rPr>
              <a:t>A</a:t>
            </a:r>
            <a:r>
              <a:rPr sz="8250" b="1" spc="-1255" dirty="0">
                <a:latin typeface="Tahoma"/>
                <a:cs typeface="Tahoma"/>
              </a:rPr>
              <a:t>A</a:t>
            </a:r>
            <a:r>
              <a:rPr sz="8250" b="1" spc="-555" dirty="0">
                <a:latin typeface="Tahoma"/>
                <a:cs typeface="Tahoma"/>
              </a:rPr>
              <a:t>T</a:t>
            </a:r>
            <a:r>
              <a:rPr sz="8250" b="1" spc="-550" dirty="0">
                <a:latin typeface="Tahoma"/>
                <a:cs typeface="Tahoma"/>
              </a:rPr>
              <a:t>S</a:t>
            </a:r>
            <a:r>
              <a:rPr sz="8250" b="1" spc="-505" dirty="0">
                <a:latin typeface="Tahoma"/>
                <a:cs typeface="Tahoma"/>
              </a:rPr>
              <a:t>E</a:t>
            </a:r>
            <a:r>
              <a:rPr sz="8250" b="1" spc="-500" dirty="0">
                <a:latin typeface="Tahoma"/>
                <a:cs typeface="Tahoma"/>
              </a:rPr>
              <a:t>N</a:t>
            </a:r>
            <a:endParaRPr sz="8250">
              <a:latin typeface="Tahoma"/>
              <a:cs typeface="Tahoma"/>
            </a:endParaRPr>
          </a:p>
        </p:txBody>
      </p:sp>
      <p:sp>
        <p:nvSpPr>
          <p:cNvPr id="3" name="object 3"/>
          <p:cNvSpPr txBox="1"/>
          <p:nvPr/>
        </p:nvSpPr>
        <p:spPr>
          <a:xfrm>
            <a:off x="7378600" y="3212332"/>
            <a:ext cx="5362575" cy="1282065"/>
          </a:xfrm>
          <a:prstGeom prst="rect">
            <a:avLst/>
          </a:prstGeom>
        </p:spPr>
        <p:txBody>
          <a:bodyPr vert="horz" wrap="square" lIns="0" tIns="12065" rIns="0" bIns="0" rtlCol="0">
            <a:spAutoFit/>
          </a:bodyPr>
          <a:lstStyle/>
          <a:p>
            <a:pPr marL="12700">
              <a:lnSpc>
                <a:spcPct val="100000"/>
              </a:lnSpc>
              <a:spcBef>
                <a:spcPts val="95"/>
              </a:spcBef>
            </a:pPr>
            <a:r>
              <a:rPr sz="8250" b="1" spc="-185" dirty="0">
                <a:latin typeface="Tahoma"/>
                <a:cs typeface="Tahoma"/>
              </a:rPr>
              <a:t>S</a:t>
            </a:r>
            <a:r>
              <a:rPr sz="8250" b="1" spc="-969" dirty="0">
                <a:latin typeface="Tahoma"/>
                <a:cs typeface="Tahoma"/>
              </a:rPr>
              <a:t>T</a:t>
            </a:r>
            <a:r>
              <a:rPr sz="8250" b="1" spc="-300" dirty="0">
                <a:latin typeface="Tahoma"/>
                <a:cs typeface="Tahoma"/>
              </a:rPr>
              <a:t>A</a:t>
            </a:r>
            <a:r>
              <a:rPr sz="8250" b="1" spc="-355" dirty="0">
                <a:latin typeface="Tahoma"/>
                <a:cs typeface="Tahoma"/>
              </a:rPr>
              <a:t>D</a:t>
            </a:r>
            <a:r>
              <a:rPr sz="8250" b="1" spc="-254" dirty="0">
                <a:latin typeface="Tahoma"/>
                <a:cs typeface="Tahoma"/>
              </a:rPr>
              <a:t>S</a:t>
            </a:r>
            <a:r>
              <a:rPr sz="8250" b="1" spc="-315" dirty="0">
                <a:latin typeface="Tahoma"/>
                <a:cs typeface="Tahoma"/>
              </a:rPr>
              <a:t>B</a:t>
            </a:r>
            <a:r>
              <a:rPr sz="8250" b="1" spc="-375" dirty="0">
                <a:latin typeface="Tahoma"/>
                <a:cs typeface="Tahoma"/>
              </a:rPr>
              <a:t>O</a:t>
            </a:r>
            <a:r>
              <a:rPr sz="8250" b="1" spc="-200" dirty="0">
                <a:latin typeface="Tahoma"/>
                <a:cs typeface="Tahoma"/>
              </a:rPr>
              <a:t>S</a:t>
            </a:r>
            <a:endParaRPr sz="8250">
              <a:latin typeface="Tahoma"/>
              <a:cs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69281" y="10150673"/>
            <a:ext cx="18754725" cy="930275"/>
          </a:xfrm>
          <a:prstGeom prst="rect">
            <a:avLst/>
          </a:prstGeom>
        </p:spPr>
        <p:txBody>
          <a:bodyPr vert="horz" wrap="square" lIns="0" tIns="17145" rIns="0" bIns="0" rtlCol="0">
            <a:spAutoFit/>
          </a:bodyPr>
          <a:lstStyle/>
          <a:p>
            <a:pPr marL="12700">
              <a:lnSpc>
                <a:spcPct val="100000"/>
              </a:lnSpc>
              <a:spcBef>
                <a:spcPts val="135"/>
              </a:spcBef>
            </a:pPr>
            <a:r>
              <a:rPr sz="5900" b="1" spc="-509" dirty="0">
                <a:latin typeface="Tahoma"/>
                <a:cs typeface="Tahoma"/>
              </a:rPr>
              <a:t>verzameling</a:t>
            </a:r>
            <a:r>
              <a:rPr sz="5900" b="1" spc="-45" dirty="0">
                <a:latin typeface="Tahoma"/>
                <a:cs typeface="Tahoma"/>
              </a:rPr>
              <a:t> </a:t>
            </a:r>
            <a:r>
              <a:rPr sz="5900" b="1" spc="-615" dirty="0">
                <a:latin typeface="Tahoma"/>
                <a:cs typeface="Tahoma"/>
              </a:rPr>
              <a:t>van</a:t>
            </a:r>
            <a:r>
              <a:rPr sz="5900" b="1" spc="-40" dirty="0">
                <a:latin typeface="Tahoma"/>
                <a:cs typeface="Tahoma"/>
              </a:rPr>
              <a:t> </a:t>
            </a:r>
            <a:r>
              <a:rPr sz="5900" b="1" spc="-484" dirty="0">
                <a:latin typeface="Tahoma"/>
                <a:cs typeface="Tahoma"/>
              </a:rPr>
              <a:t>parken,</a:t>
            </a:r>
            <a:r>
              <a:rPr sz="5900" b="1" spc="-40" dirty="0">
                <a:latin typeface="Tahoma"/>
                <a:cs typeface="Tahoma"/>
              </a:rPr>
              <a:t> </a:t>
            </a:r>
            <a:r>
              <a:rPr sz="5900" b="1" spc="-450" dirty="0">
                <a:latin typeface="Tahoma"/>
                <a:cs typeface="Tahoma"/>
              </a:rPr>
              <a:t>landgoederen</a:t>
            </a:r>
            <a:r>
              <a:rPr sz="5900" b="1" spc="-45" dirty="0">
                <a:latin typeface="Tahoma"/>
                <a:cs typeface="Tahoma"/>
              </a:rPr>
              <a:t> </a:t>
            </a:r>
            <a:r>
              <a:rPr sz="5900" b="1" spc="-420" dirty="0">
                <a:latin typeface="Tahoma"/>
                <a:cs typeface="Tahoma"/>
              </a:rPr>
              <a:t>en</a:t>
            </a:r>
            <a:r>
              <a:rPr sz="5900" b="1" spc="-40" dirty="0">
                <a:latin typeface="Tahoma"/>
                <a:cs typeface="Tahoma"/>
              </a:rPr>
              <a:t> </a:t>
            </a:r>
            <a:r>
              <a:rPr sz="5900" b="1" spc="-484" dirty="0">
                <a:latin typeface="Tahoma"/>
                <a:cs typeface="Tahoma"/>
              </a:rPr>
              <a:t>buitenplaatsen</a:t>
            </a:r>
            <a:endParaRPr sz="5900">
              <a:latin typeface="Tahoma"/>
              <a:cs typeface="Tahoma"/>
            </a:endParaRPr>
          </a:p>
        </p:txBody>
      </p:sp>
      <p:grpSp>
        <p:nvGrpSpPr>
          <p:cNvPr id="3" name="object 3"/>
          <p:cNvGrpSpPr/>
          <p:nvPr/>
        </p:nvGrpSpPr>
        <p:grpSpPr>
          <a:xfrm>
            <a:off x="4688470" y="308094"/>
            <a:ext cx="12071350" cy="9436100"/>
            <a:chOff x="4688470" y="308094"/>
            <a:chExt cx="12071350" cy="9436100"/>
          </a:xfrm>
        </p:grpSpPr>
        <p:pic>
          <p:nvPicPr>
            <p:cNvPr id="4" name="object 4"/>
            <p:cNvPicPr/>
            <p:nvPr/>
          </p:nvPicPr>
          <p:blipFill>
            <a:blip r:embed="rId2" cstate="print"/>
            <a:stretch>
              <a:fillRect/>
            </a:stretch>
          </p:blipFill>
          <p:spPr>
            <a:xfrm>
              <a:off x="4688470" y="308189"/>
              <a:ext cx="10271625" cy="9435671"/>
            </a:xfrm>
            <a:prstGeom prst="rect">
              <a:avLst/>
            </a:prstGeom>
          </p:spPr>
        </p:pic>
        <p:sp>
          <p:nvSpPr>
            <p:cNvPr id="5" name="object 5"/>
            <p:cNvSpPr/>
            <p:nvPr/>
          </p:nvSpPr>
          <p:spPr>
            <a:xfrm>
              <a:off x="9954490" y="314126"/>
              <a:ext cx="6571615" cy="7866380"/>
            </a:xfrm>
            <a:custGeom>
              <a:avLst/>
              <a:gdLst/>
              <a:ahLst/>
              <a:cxnLst/>
              <a:rect l="l" t="t" r="r" b="b"/>
              <a:pathLst>
                <a:path w="6571615" h="7866380">
                  <a:moveTo>
                    <a:pt x="0" y="0"/>
                  </a:moveTo>
                  <a:lnTo>
                    <a:pt x="5467470" y="6537145"/>
                  </a:lnTo>
                  <a:lnTo>
                    <a:pt x="6571489" y="7866298"/>
                  </a:lnTo>
                </a:path>
              </a:pathLst>
            </a:custGeom>
            <a:ln w="11873">
              <a:solidFill>
                <a:srgbClr val="323537"/>
              </a:solidFill>
            </a:ln>
          </p:spPr>
          <p:txBody>
            <a:bodyPr wrap="square" lIns="0" tIns="0" rIns="0" bIns="0" rtlCol="0"/>
            <a:lstStyle/>
            <a:p>
              <a:endParaRPr/>
            </a:p>
          </p:txBody>
        </p:sp>
        <p:sp>
          <p:nvSpPr>
            <p:cNvPr id="6" name="object 6"/>
            <p:cNvSpPr/>
            <p:nvPr/>
          </p:nvSpPr>
          <p:spPr>
            <a:xfrm>
              <a:off x="9998004" y="314126"/>
              <a:ext cx="6755765" cy="8080375"/>
            </a:xfrm>
            <a:custGeom>
              <a:avLst/>
              <a:gdLst/>
              <a:ahLst/>
              <a:cxnLst/>
              <a:rect l="l" t="t" r="r" b="b"/>
              <a:pathLst>
                <a:path w="6755765" h="8080375">
                  <a:moveTo>
                    <a:pt x="6755412" y="8080203"/>
                  </a:moveTo>
                  <a:lnTo>
                    <a:pt x="6729184" y="8051305"/>
                  </a:lnTo>
                  <a:lnTo>
                    <a:pt x="6683196" y="7999039"/>
                  </a:lnTo>
                  <a:lnTo>
                    <a:pt x="6647174" y="7957067"/>
                  </a:lnTo>
                  <a:lnTo>
                    <a:pt x="6614881" y="7918501"/>
                  </a:lnTo>
                  <a:lnTo>
                    <a:pt x="5470225" y="6540438"/>
                  </a:lnTo>
                  <a:lnTo>
                    <a:pt x="0" y="0"/>
                  </a:lnTo>
                </a:path>
                <a:path w="6755765" h="8080375">
                  <a:moveTo>
                    <a:pt x="61904" y="0"/>
                  </a:moveTo>
                  <a:lnTo>
                    <a:pt x="5506705" y="6510031"/>
                  </a:lnTo>
                  <a:lnTo>
                    <a:pt x="6651519" y="7888292"/>
                  </a:lnTo>
                  <a:lnTo>
                    <a:pt x="6660174" y="7898744"/>
                  </a:lnTo>
                  <a:lnTo>
                    <a:pt x="6683530" y="7926514"/>
                  </a:lnTo>
                  <a:lnTo>
                    <a:pt x="6719163" y="7968029"/>
                  </a:lnTo>
                  <a:lnTo>
                    <a:pt x="6755412" y="8009225"/>
                  </a:lnTo>
                </a:path>
              </a:pathLst>
            </a:custGeom>
            <a:ln w="11873">
              <a:solidFill>
                <a:srgbClr val="323537"/>
              </a:solidFill>
              <a:prstDash val="dash"/>
            </a:ln>
          </p:spPr>
          <p:txBody>
            <a:bodyPr wrap="square" lIns="0" tIns="0" rIns="0" bIns="0" rtlCol="0"/>
            <a:lstStyle/>
            <a:p>
              <a:endParaRPr/>
            </a:p>
          </p:txBody>
        </p:sp>
        <p:sp>
          <p:nvSpPr>
            <p:cNvPr id="7" name="object 7"/>
            <p:cNvSpPr/>
            <p:nvPr/>
          </p:nvSpPr>
          <p:spPr>
            <a:xfrm>
              <a:off x="9190910" y="6042603"/>
              <a:ext cx="4280535" cy="2831465"/>
            </a:xfrm>
            <a:custGeom>
              <a:avLst/>
              <a:gdLst/>
              <a:ahLst/>
              <a:cxnLst/>
              <a:rect l="l" t="t" r="r" b="b"/>
              <a:pathLst>
                <a:path w="4280534" h="2831465">
                  <a:moveTo>
                    <a:pt x="4280236" y="2831097"/>
                  </a:moveTo>
                  <a:lnTo>
                    <a:pt x="4174910" y="2747042"/>
                  </a:lnTo>
                  <a:lnTo>
                    <a:pt x="4088817" y="2675117"/>
                  </a:lnTo>
                  <a:lnTo>
                    <a:pt x="4030729" y="2624922"/>
                  </a:lnTo>
                  <a:lnTo>
                    <a:pt x="4009417" y="2606056"/>
                  </a:lnTo>
                  <a:lnTo>
                    <a:pt x="2734942" y="1589407"/>
                  </a:lnTo>
                  <a:lnTo>
                    <a:pt x="1445421" y="910024"/>
                  </a:lnTo>
                  <a:lnTo>
                    <a:pt x="1200382" y="766353"/>
                  </a:lnTo>
                  <a:lnTo>
                    <a:pt x="1157655" y="740589"/>
                  </a:lnTo>
                  <a:lnTo>
                    <a:pt x="1115592" y="713790"/>
                  </a:lnTo>
                  <a:lnTo>
                    <a:pt x="1074212" y="685969"/>
                  </a:lnTo>
                  <a:lnTo>
                    <a:pt x="1033534" y="657139"/>
                  </a:lnTo>
                  <a:lnTo>
                    <a:pt x="993574" y="627311"/>
                  </a:lnTo>
                  <a:lnTo>
                    <a:pt x="954353" y="596499"/>
                  </a:lnTo>
                  <a:lnTo>
                    <a:pt x="915888" y="564715"/>
                  </a:lnTo>
                  <a:lnTo>
                    <a:pt x="710177" y="390448"/>
                  </a:lnTo>
                  <a:lnTo>
                    <a:pt x="675224" y="365577"/>
                  </a:lnTo>
                  <a:lnTo>
                    <a:pt x="639419" y="341976"/>
                  </a:lnTo>
                  <a:lnTo>
                    <a:pt x="602794" y="319667"/>
                  </a:lnTo>
                  <a:lnTo>
                    <a:pt x="565385" y="298671"/>
                  </a:lnTo>
                  <a:lnTo>
                    <a:pt x="0" y="0"/>
                  </a:lnTo>
                </a:path>
              </a:pathLst>
            </a:custGeom>
            <a:ln w="11873">
              <a:solidFill>
                <a:srgbClr val="323537"/>
              </a:solidFill>
            </a:ln>
          </p:spPr>
          <p:txBody>
            <a:bodyPr wrap="square" lIns="0" tIns="0" rIns="0" bIns="0" rtlCol="0"/>
            <a:lstStyle/>
            <a:p>
              <a:endParaRPr/>
            </a:p>
          </p:txBody>
        </p:sp>
        <p:sp>
          <p:nvSpPr>
            <p:cNvPr id="8" name="object 8"/>
            <p:cNvSpPr/>
            <p:nvPr/>
          </p:nvSpPr>
          <p:spPr>
            <a:xfrm>
              <a:off x="12876960" y="329993"/>
              <a:ext cx="3827145" cy="6099810"/>
            </a:xfrm>
            <a:custGeom>
              <a:avLst/>
              <a:gdLst/>
              <a:ahLst/>
              <a:cxnLst/>
              <a:rect l="l" t="t" r="r" b="b"/>
              <a:pathLst>
                <a:path w="3827144" h="6099810">
                  <a:moveTo>
                    <a:pt x="0" y="0"/>
                  </a:moveTo>
                  <a:lnTo>
                    <a:pt x="3826689" y="6099238"/>
                  </a:lnTo>
                </a:path>
              </a:pathLst>
            </a:custGeom>
            <a:ln w="11873">
              <a:solidFill>
                <a:srgbClr val="323537"/>
              </a:solidFill>
            </a:ln>
          </p:spPr>
          <p:txBody>
            <a:bodyPr wrap="square" lIns="0" tIns="0" rIns="0" bIns="0" rtlCol="0"/>
            <a:lstStyle/>
            <a:p>
              <a:endParaRPr/>
            </a:p>
          </p:txBody>
        </p:sp>
        <p:sp>
          <p:nvSpPr>
            <p:cNvPr id="9" name="object 9"/>
            <p:cNvSpPr/>
            <p:nvPr/>
          </p:nvSpPr>
          <p:spPr>
            <a:xfrm>
              <a:off x="11455729" y="717000"/>
              <a:ext cx="3538854" cy="4377055"/>
            </a:xfrm>
            <a:custGeom>
              <a:avLst/>
              <a:gdLst/>
              <a:ahLst/>
              <a:cxnLst/>
              <a:rect l="l" t="t" r="r" b="b"/>
              <a:pathLst>
                <a:path w="3538855" h="4377055">
                  <a:moveTo>
                    <a:pt x="1596914" y="0"/>
                  </a:moveTo>
                  <a:lnTo>
                    <a:pt x="1228695" y="199952"/>
                  </a:lnTo>
                  <a:lnTo>
                    <a:pt x="862717" y="422887"/>
                  </a:lnTo>
                  <a:lnTo>
                    <a:pt x="581249" y="664084"/>
                  </a:lnTo>
                  <a:lnTo>
                    <a:pt x="0" y="1230695"/>
                  </a:lnTo>
                  <a:lnTo>
                    <a:pt x="1115034" y="2505745"/>
                  </a:lnTo>
                  <a:lnTo>
                    <a:pt x="2648453" y="4376997"/>
                  </a:lnTo>
                  <a:lnTo>
                    <a:pt x="2798752" y="4170071"/>
                  </a:lnTo>
                  <a:lnTo>
                    <a:pt x="2781821" y="4158836"/>
                  </a:lnTo>
                  <a:lnTo>
                    <a:pt x="3362651" y="3319511"/>
                  </a:lnTo>
                  <a:lnTo>
                    <a:pt x="3538583" y="3070074"/>
                  </a:lnTo>
                  <a:lnTo>
                    <a:pt x="2727697" y="1757192"/>
                  </a:lnTo>
                  <a:lnTo>
                    <a:pt x="2174918" y="880549"/>
                  </a:lnTo>
                  <a:lnTo>
                    <a:pt x="2166216" y="881554"/>
                  </a:lnTo>
                  <a:lnTo>
                    <a:pt x="1596914" y="0"/>
                  </a:lnTo>
                  <a:close/>
                </a:path>
              </a:pathLst>
            </a:custGeom>
            <a:solidFill>
              <a:srgbClr val="F8C580"/>
            </a:solidFill>
          </p:spPr>
          <p:txBody>
            <a:bodyPr wrap="square" lIns="0" tIns="0" rIns="0" bIns="0" rtlCol="0"/>
            <a:lstStyle/>
            <a:p>
              <a:endParaRPr/>
            </a:p>
          </p:txBody>
        </p:sp>
        <p:sp>
          <p:nvSpPr>
            <p:cNvPr id="10" name="object 10"/>
            <p:cNvSpPr/>
            <p:nvPr/>
          </p:nvSpPr>
          <p:spPr>
            <a:xfrm>
              <a:off x="11455729" y="717000"/>
              <a:ext cx="3538854" cy="4377055"/>
            </a:xfrm>
            <a:custGeom>
              <a:avLst/>
              <a:gdLst/>
              <a:ahLst/>
              <a:cxnLst/>
              <a:rect l="l" t="t" r="r" b="b"/>
              <a:pathLst>
                <a:path w="3538855" h="4377055">
                  <a:moveTo>
                    <a:pt x="3538583" y="3070074"/>
                  </a:moveTo>
                  <a:lnTo>
                    <a:pt x="2727697" y="1757192"/>
                  </a:lnTo>
                  <a:lnTo>
                    <a:pt x="2174918" y="880549"/>
                  </a:lnTo>
                  <a:lnTo>
                    <a:pt x="2166216" y="881554"/>
                  </a:lnTo>
                  <a:lnTo>
                    <a:pt x="1596914" y="0"/>
                  </a:lnTo>
                  <a:lnTo>
                    <a:pt x="1228695" y="199952"/>
                  </a:lnTo>
                  <a:lnTo>
                    <a:pt x="862717" y="422887"/>
                  </a:lnTo>
                  <a:lnTo>
                    <a:pt x="581249" y="664084"/>
                  </a:lnTo>
                  <a:lnTo>
                    <a:pt x="0" y="1230695"/>
                  </a:lnTo>
                  <a:lnTo>
                    <a:pt x="1115034" y="2505745"/>
                  </a:lnTo>
                  <a:lnTo>
                    <a:pt x="2648453" y="4376997"/>
                  </a:lnTo>
                  <a:lnTo>
                    <a:pt x="2798752" y="4170071"/>
                  </a:lnTo>
                  <a:lnTo>
                    <a:pt x="2781821" y="4158836"/>
                  </a:lnTo>
                  <a:lnTo>
                    <a:pt x="3362651" y="3319511"/>
                  </a:lnTo>
                  <a:lnTo>
                    <a:pt x="3538583" y="3070074"/>
                  </a:lnTo>
                  <a:close/>
                </a:path>
              </a:pathLst>
            </a:custGeom>
            <a:ln w="16753">
              <a:solidFill>
                <a:srgbClr val="3E4D51"/>
              </a:solidFill>
            </a:ln>
          </p:spPr>
          <p:txBody>
            <a:bodyPr wrap="square" lIns="0" tIns="0" rIns="0" bIns="0" rtlCol="0"/>
            <a:lstStyle/>
            <a:p>
              <a:endParaRPr/>
            </a:p>
          </p:txBody>
        </p:sp>
        <p:sp>
          <p:nvSpPr>
            <p:cNvPr id="11" name="object 11"/>
            <p:cNvSpPr/>
            <p:nvPr/>
          </p:nvSpPr>
          <p:spPr>
            <a:xfrm>
              <a:off x="11259688" y="3069194"/>
              <a:ext cx="1755139" cy="2040889"/>
            </a:xfrm>
            <a:custGeom>
              <a:avLst/>
              <a:gdLst/>
              <a:ahLst/>
              <a:cxnLst/>
              <a:rect l="l" t="t" r="r" b="b"/>
              <a:pathLst>
                <a:path w="1755140" h="2040889">
                  <a:moveTo>
                    <a:pt x="955405" y="0"/>
                  </a:moveTo>
                  <a:lnTo>
                    <a:pt x="0" y="1453882"/>
                  </a:lnTo>
                  <a:lnTo>
                    <a:pt x="1026272" y="2040649"/>
                  </a:lnTo>
                  <a:lnTo>
                    <a:pt x="1754564" y="966064"/>
                  </a:lnTo>
                  <a:lnTo>
                    <a:pt x="955405" y="0"/>
                  </a:lnTo>
                  <a:close/>
                </a:path>
              </a:pathLst>
            </a:custGeom>
            <a:solidFill>
              <a:srgbClr val="B4BEFB"/>
            </a:solidFill>
          </p:spPr>
          <p:txBody>
            <a:bodyPr wrap="square" lIns="0" tIns="0" rIns="0" bIns="0" rtlCol="0"/>
            <a:lstStyle/>
            <a:p>
              <a:endParaRPr/>
            </a:p>
          </p:txBody>
        </p:sp>
        <p:sp>
          <p:nvSpPr>
            <p:cNvPr id="12" name="object 12"/>
            <p:cNvSpPr/>
            <p:nvPr/>
          </p:nvSpPr>
          <p:spPr>
            <a:xfrm>
              <a:off x="11259688" y="3069194"/>
              <a:ext cx="1755139" cy="2040889"/>
            </a:xfrm>
            <a:custGeom>
              <a:avLst/>
              <a:gdLst/>
              <a:ahLst/>
              <a:cxnLst/>
              <a:rect l="l" t="t" r="r" b="b"/>
              <a:pathLst>
                <a:path w="1755140" h="2040889">
                  <a:moveTo>
                    <a:pt x="0" y="1453882"/>
                  </a:moveTo>
                  <a:lnTo>
                    <a:pt x="955405" y="0"/>
                  </a:lnTo>
                  <a:lnTo>
                    <a:pt x="1754564" y="966064"/>
                  </a:lnTo>
                  <a:lnTo>
                    <a:pt x="1026272" y="2040649"/>
                  </a:lnTo>
                  <a:lnTo>
                    <a:pt x="0" y="1453882"/>
                  </a:lnTo>
                  <a:close/>
                </a:path>
              </a:pathLst>
            </a:custGeom>
            <a:ln w="16753">
              <a:solidFill>
                <a:srgbClr val="3E4D51"/>
              </a:solidFill>
            </a:ln>
          </p:spPr>
          <p:txBody>
            <a:bodyPr wrap="square" lIns="0" tIns="0" rIns="0" bIns="0" rtlCol="0"/>
            <a:lstStyle/>
            <a:p>
              <a:endParaRPr/>
            </a:p>
          </p:txBody>
        </p:sp>
        <p:sp>
          <p:nvSpPr>
            <p:cNvPr id="13" name="object 13"/>
            <p:cNvSpPr/>
            <p:nvPr/>
          </p:nvSpPr>
          <p:spPr>
            <a:xfrm>
              <a:off x="10243749" y="2519594"/>
              <a:ext cx="1951355" cy="1981835"/>
            </a:xfrm>
            <a:custGeom>
              <a:avLst/>
              <a:gdLst/>
              <a:ahLst/>
              <a:cxnLst/>
              <a:rect l="l" t="t" r="r" b="b"/>
              <a:pathLst>
                <a:path w="1951354" h="1981835">
                  <a:moveTo>
                    <a:pt x="1465965" y="0"/>
                  </a:moveTo>
                  <a:lnTo>
                    <a:pt x="0" y="1399842"/>
                  </a:lnTo>
                  <a:lnTo>
                    <a:pt x="980556" y="1981227"/>
                  </a:lnTo>
                  <a:lnTo>
                    <a:pt x="1950746" y="522465"/>
                  </a:lnTo>
                  <a:lnTo>
                    <a:pt x="1523367" y="6669"/>
                  </a:lnTo>
                  <a:lnTo>
                    <a:pt x="1465965" y="0"/>
                  </a:lnTo>
                  <a:close/>
                </a:path>
              </a:pathLst>
            </a:custGeom>
            <a:solidFill>
              <a:srgbClr val="74C5D2"/>
            </a:solidFill>
          </p:spPr>
          <p:txBody>
            <a:bodyPr wrap="square" lIns="0" tIns="0" rIns="0" bIns="0" rtlCol="0"/>
            <a:lstStyle/>
            <a:p>
              <a:endParaRPr/>
            </a:p>
          </p:txBody>
        </p:sp>
        <p:sp>
          <p:nvSpPr>
            <p:cNvPr id="14" name="object 14"/>
            <p:cNvSpPr/>
            <p:nvPr/>
          </p:nvSpPr>
          <p:spPr>
            <a:xfrm>
              <a:off x="10243749" y="2519594"/>
              <a:ext cx="1951355" cy="1981835"/>
            </a:xfrm>
            <a:custGeom>
              <a:avLst/>
              <a:gdLst/>
              <a:ahLst/>
              <a:cxnLst/>
              <a:rect l="l" t="t" r="r" b="b"/>
              <a:pathLst>
                <a:path w="1951354" h="1981835">
                  <a:moveTo>
                    <a:pt x="0" y="1399842"/>
                  </a:moveTo>
                  <a:lnTo>
                    <a:pt x="980556" y="1981227"/>
                  </a:lnTo>
                  <a:lnTo>
                    <a:pt x="1950746" y="522465"/>
                  </a:lnTo>
                  <a:lnTo>
                    <a:pt x="1523367" y="6669"/>
                  </a:lnTo>
                  <a:lnTo>
                    <a:pt x="1465965" y="0"/>
                  </a:lnTo>
                  <a:lnTo>
                    <a:pt x="0" y="1399842"/>
                  </a:lnTo>
                  <a:close/>
                </a:path>
              </a:pathLst>
            </a:custGeom>
            <a:ln w="16753">
              <a:solidFill>
                <a:srgbClr val="3E4D51"/>
              </a:solidFill>
            </a:ln>
          </p:spPr>
          <p:txBody>
            <a:bodyPr wrap="square" lIns="0" tIns="0" rIns="0" bIns="0" rtlCol="0"/>
            <a:lstStyle/>
            <a:p>
              <a:endParaRPr/>
            </a:p>
          </p:txBody>
        </p:sp>
        <p:sp>
          <p:nvSpPr>
            <p:cNvPr id="15" name="object 15"/>
            <p:cNvSpPr/>
            <p:nvPr/>
          </p:nvSpPr>
          <p:spPr>
            <a:xfrm>
              <a:off x="12314671" y="4068424"/>
              <a:ext cx="1702435" cy="1774825"/>
            </a:xfrm>
            <a:custGeom>
              <a:avLst/>
              <a:gdLst/>
              <a:ahLst/>
              <a:cxnLst/>
              <a:rect l="l" t="t" r="r" b="b"/>
              <a:pathLst>
                <a:path w="1702434" h="1774825">
                  <a:moveTo>
                    <a:pt x="721307" y="0"/>
                  </a:moveTo>
                  <a:lnTo>
                    <a:pt x="0" y="1057370"/>
                  </a:lnTo>
                  <a:lnTo>
                    <a:pt x="1290138" y="1774239"/>
                  </a:lnTo>
                  <a:lnTo>
                    <a:pt x="1574182" y="1288924"/>
                  </a:lnTo>
                  <a:lnTo>
                    <a:pt x="1665300" y="1227418"/>
                  </a:lnTo>
                  <a:lnTo>
                    <a:pt x="1702189" y="1195701"/>
                  </a:lnTo>
                  <a:lnTo>
                    <a:pt x="1687020" y="1147589"/>
                  </a:lnTo>
                  <a:lnTo>
                    <a:pt x="1674765" y="1117429"/>
                  </a:lnTo>
                  <a:lnTo>
                    <a:pt x="1658945" y="1092511"/>
                  </a:lnTo>
                  <a:lnTo>
                    <a:pt x="1633081" y="1060124"/>
                  </a:lnTo>
                  <a:lnTo>
                    <a:pt x="1472028" y="871774"/>
                  </a:lnTo>
                  <a:lnTo>
                    <a:pt x="1160671" y="509879"/>
                  </a:lnTo>
                  <a:lnTo>
                    <a:pt x="721307" y="0"/>
                  </a:lnTo>
                  <a:close/>
                </a:path>
              </a:pathLst>
            </a:custGeom>
            <a:solidFill>
              <a:srgbClr val="D3ADD2"/>
            </a:solidFill>
          </p:spPr>
          <p:txBody>
            <a:bodyPr wrap="square" lIns="0" tIns="0" rIns="0" bIns="0" rtlCol="0"/>
            <a:lstStyle/>
            <a:p>
              <a:endParaRPr/>
            </a:p>
          </p:txBody>
        </p:sp>
        <p:sp>
          <p:nvSpPr>
            <p:cNvPr id="16" name="object 16"/>
            <p:cNvSpPr/>
            <p:nvPr/>
          </p:nvSpPr>
          <p:spPr>
            <a:xfrm>
              <a:off x="12314671" y="4068424"/>
              <a:ext cx="1702435" cy="1774825"/>
            </a:xfrm>
            <a:custGeom>
              <a:avLst/>
              <a:gdLst/>
              <a:ahLst/>
              <a:cxnLst/>
              <a:rect l="l" t="t" r="r" b="b"/>
              <a:pathLst>
                <a:path w="1702434" h="1774825">
                  <a:moveTo>
                    <a:pt x="0" y="1057370"/>
                  </a:moveTo>
                  <a:lnTo>
                    <a:pt x="1290138" y="1774239"/>
                  </a:lnTo>
                  <a:lnTo>
                    <a:pt x="1574182" y="1288924"/>
                  </a:lnTo>
                  <a:lnTo>
                    <a:pt x="1665300" y="1227418"/>
                  </a:lnTo>
                  <a:lnTo>
                    <a:pt x="1702189" y="1195701"/>
                  </a:lnTo>
                  <a:lnTo>
                    <a:pt x="1687020" y="1147589"/>
                  </a:lnTo>
                  <a:lnTo>
                    <a:pt x="1674765" y="1117429"/>
                  </a:lnTo>
                  <a:lnTo>
                    <a:pt x="1633081" y="1060124"/>
                  </a:lnTo>
                  <a:lnTo>
                    <a:pt x="1472028" y="871774"/>
                  </a:lnTo>
                  <a:lnTo>
                    <a:pt x="1160671" y="509879"/>
                  </a:lnTo>
                  <a:lnTo>
                    <a:pt x="857576" y="158076"/>
                  </a:lnTo>
                  <a:lnTo>
                    <a:pt x="721307" y="0"/>
                  </a:lnTo>
                  <a:lnTo>
                    <a:pt x="0" y="1057370"/>
                  </a:lnTo>
                  <a:close/>
                </a:path>
              </a:pathLst>
            </a:custGeom>
            <a:ln w="16753">
              <a:solidFill>
                <a:srgbClr val="3E4D51"/>
              </a:solidFill>
            </a:ln>
          </p:spPr>
          <p:txBody>
            <a:bodyPr wrap="square" lIns="0" tIns="0" rIns="0" bIns="0" rtlCol="0"/>
            <a:lstStyle/>
            <a:p>
              <a:endParaRPr/>
            </a:p>
          </p:txBody>
        </p:sp>
        <p:sp>
          <p:nvSpPr>
            <p:cNvPr id="17" name="object 17"/>
            <p:cNvSpPr/>
            <p:nvPr/>
          </p:nvSpPr>
          <p:spPr>
            <a:xfrm>
              <a:off x="7005466" y="2267414"/>
              <a:ext cx="1927860" cy="1944370"/>
            </a:xfrm>
            <a:custGeom>
              <a:avLst/>
              <a:gdLst/>
              <a:ahLst/>
              <a:cxnLst/>
              <a:rect l="l" t="t" r="r" b="b"/>
              <a:pathLst>
                <a:path w="1927859" h="1944370">
                  <a:moveTo>
                    <a:pt x="0" y="0"/>
                  </a:moveTo>
                  <a:lnTo>
                    <a:pt x="26522" y="144739"/>
                  </a:lnTo>
                  <a:lnTo>
                    <a:pt x="84709" y="448834"/>
                  </a:lnTo>
                  <a:lnTo>
                    <a:pt x="269750" y="1169493"/>
                  </a:lnTo>
                  <a:lnTo>
                    <a:pt x="486979" y="1561146"/>
                  </a:lnTo>
                  <a:lnTo>
                    <a:pt x="695371" y="1944097"/>
                  </a:lnTo>
                  <a:lnTo>
                    <a:pt x="1101139" y="1679844"/>
                  </a:lnTo>
                  <a:lnTo>
                    <a:pt x="1180864" y="1623510"/>
                  </a:lnTo>
                  <a:lnTo>
                    <a:pt x="1404386" y="1438626"/>
                  </a:lnTo>
                  <a:lnTo>
                    <a:pt x="1532257" y="1296976"/>
                  </a:lnTo>
                  <a:lnTo>
                    <a:pt x="1878989" y="993749"/>
                  </a:lnTo>
                  <a:lnTo>
                    <a:pt x="1927857" y="937940"/>
                  </a:lnTo>
                  <a:lnTo>
                    <a:pt x="343162" y="146571"/>
                  </a:lnTo>
                  <a:lnTo>
                    <a:pt x="290860" y="93358"/>
                  </a:lnTo>
                  <a:lnTo>
                    <a:pt x="165146" y="37894"/>
                  </a:lnTo>
                  <a:lnTo>
                    <a:pt x="0" y="0"/>
                  </a:lnTo>
                  <a:close/>
                </a:path>
              </a:pathLst>
            </a:custGeom>
            <a:solidFill>
              <a:srgbClr val="EEA4E9"/>
            </a:solidFill>
          </p:spPr>
          <p:txBody>
            <a:bodyPr wrap="square" lIns="0" tIns="0" rIns="0" bIns="0" rtlCol="0"/>
            <a:lstStyle/>
            <a:p>
              <a:endParaRPr/>
            </a:p>
          </p:txBody>
        </p:sp>
        <p:sp>
          <p:nvSpPr>
            <p:cNvPr id="18" name="object 18"/>
            <p:cNvSpPr/>
            <p:nvPr/>
          </p:nvSpPr>
          <p:spPr>
            <a:xfrm>
              <a:off x="7005466" y="2267414"/>
              <a:ext cx="1927860" cy="1944370"/>
            </a:xfrm>
            <a:custGeom>
              <a:avLst/>
              <a:gdLst/>
              <a:ahLst/>
              <a:cxnLst/>
              <a:rect l="l" t="t" r="r" b="b"/>
              <a:pathLst>
                <a:path w="1927859" h="1944370">
                  <a:moveTo>
                    <a:pt x="0" y="0"/>
                  </a:moveTo>
                  <a:lnTo>
                    <a:pt x="165146" y="37894"/>
                  </a:lnTo>
                  <a:lnTo>
                    <a:pt x="290860" y="93358"/>
                  </a:lnTo>
                  <a:lnTo>
                    <a:pt x="343162" y="146571"/>
                  </a:lnTo>
                  <a:lnTo>
                    <a:pt x="1927857" y="937940"/>
                  </a:lnTo>
                  <a:lnTo>
                    <a:pt x="1878989" y="993749"/>
                  </a:lnTo>
                  <a:lnTo>
                    <a:pt x="1532257" y="1296976"/>
                  </a:lnTo>
                  <a:lnTo>
                    <a:pt x="1404386" y="1438626"/>
                  </a:lnTo>
                  <a:lnTo>
                    <a:pt x="1180864" y="1623510"/>
                  </a:lnTo>
                  <a:lnTo>
                    <a:pt x="1101139" y="1679844"/>
                  </a:lnTo>
                  <a:lnTo>
                    <a:pt x="695371" y="1944097"/>
                  </a:lnTo>
                  <a:lnTo>
                    <a:pt x="486979" y="1561146"/>
                  </a:lnTo>
                  <a:lnTo>
                    <a:pt x="269750" y="1169493"/>
                  </a:lnTo>
                  <a:lnTo>
                    <a:pt x="84709" y="448834"/>
                  </a:lnTo>
                  <a:lnTo>
                    <a:pt x="26522" y="144739"/>
                  </a:lnTo>
                  <a:lnTo>
                    <a:pt x="0" y="0"/>
                  </a:lnTo>
                  <a:close/>
                </a:path>
              </a:pathLst>
            </a:custGeom>
            <a:ln w="16753">
              <a:solidFill>
                <a:srgbClr val="3E4D51"/>
              </a:solidFill>
            </a:ln>
          </p:spPr>
          <p:txBody>
            <a:bodyPr wrap="square" lIns="0" tIns="0" rIns="0" bIns="0" rtlCol="0"/>
            <a:lstStyle/>
            <a:p>
              <a:endParaRPr/>
            </a:p>
          </p:txBody>
        </p:sp>
        <p:sp>
          <p:nvSpPr>
            <p:cNvPr id="19" name="object 19"/>
            <p:cNvSpPr/>
            <p:nvPr/>
          </p:nvSpPr>
          <p:spPr>
            <a:xfrm>
              <a:off x="10583957" y="7071263"/>
              <a:ext cx="1286510" cy="1958975"/>
            </a:xfrm>
            <a:custGeom>
              <a:avLst/>
              <a:gdLst/>
              <a:ahLst/>
              <a:cxnLst/>
              <a:rect l="l" t="t" r="r" b="b"/>
              <a:pathLst>
                <a:path w="1286509" h="1958975">
                  <a:moveTo>
                    <a:pt x="50375" y="0"/>
                  </a:moveTo>
                  <a:lnTo>
                    <a:pt x="29391" y="1321"/>
                  </a:lnTo>
                  <a:lnTo>
                    <a:pt x="12634" y="4503"/>
                  </a:lnTo>
                  <a:lnTo>
                    <a:pt x="2153" y="9996"/>
                  </a:lnTo>
                  <a:lnTo>
                    <a:pt x="0" y="18250"/>
                  </a:lnTo>
                  <a:lnTo>
                    <a:pt x="6392" y="40675"/>
                  </a:lnTo>
                  <a:lnTo>
                    <a:pt x="17961" y="77220"/>
                  </a:lnTo>
                  <a:lnTo>
                    <a:pt x="43200" y="154047"/>
                  </a:lnTo>
                  <a:lnTo>
                    <a:pt x="90604" y="297320"/>
                  </a:lnTo>
                  <a:lnTo>
                    <a:pt x="115127" y="436457"/>
                  </a:lnTo>
                  <a:lnTo>
                    <a:pt x="129897" y="522824"/>
                  </a:lnTo>
                  <a:lnTo>
                    <a:pt x="141288" y="605626"/>
                  </a:lnTo>
                  <a:lnTo>
                    <a:pt x="155122" y="733476"/>
                  </a:lnTo>
                  <a:lnTo>
                    <a:pt x="177219" y="954986"/>
                  </a:lnTo>
                  <a:lnTo>
                    <a:pt x="163775" y="1082741"/>
                  </a:lnTo>
                  <a:lnTo>
                    <a:pt x="158412" y="1130397"/>
                  </a:lnTo>
                  <a:lnTo>
                    <a:pt x="151685" y="1185986"/>
                  </a:lnTo>
                  <a:lnTo>
                    <a:pt x="129274" y="1367221"/>
                  </a:lnTo>
                  <a:lnTo>
                    <a:pt x="123048" y="1421412"/>
                  </a:lnTo>
                  <a:lnTo>
                    <a:pt x="118438" y="1466973"/>
                  </a:lnTo>
                  <a:lnTo>
                    <a:pt x="116038" y="1500589"/>
                  </a:lnTo>
                  <a:lnTo>
                    <a:pt x="116446" y="1518948"/>
                  </a:lnTo>
                  <a:lnTo>
                    <a:pt x="119113" y="1542060"/>
                  </a:lnTo>
                  <a:lnTo>
                    <a:pt x="115160" y="1595586"/>
                  </a:lnTo>
                  <a:lnTo>
                    <a:pt x="100230" y="1720766"/>
                  </a:lnTo>
                  <a:lnTo>
                    <a:pt x="69966" y="1958840"/>
                  </a:lnTo>
                  <a:lnTo>
                    <a:pt x="381255" y="1758302"/>
                  </a:lnTo>
                  <a:lnTo>
                    <a:pt x="456185" y="1668912"/>
                  </a:lnTo>
                  <a:lnTo>
                    <a:pt x="576003" y="1586255"/>
                  </a:lnTo>
                  <a:lnTo>
                    <a:pt x="586359" y="1472771"/>
                  </a:lnTo>
                  <a:lnTo>
                    <a:pt x="764803" y="1348880"/>
                  </a:lnTo>
                  <a:lnTo>
                    <a:pt x="772678" y="1191869"/>
                  </a:lnTo>
                  <a:lnTo>
                    <a:pt x="1192288" y="852466"/>
                  </a:lnTo>
                  <a:lnTo>
                    <a:pt x="1207010" y="739223"/>
                  </a:lnTo>
                  <a:lnTo>
                    <a:pt x="1261008" y="707182"/>
                  </a:lnTo>
                  <a:lnTo>
                    <a:pt x="1286243" y="619949"/>
                  </a:lnTo>
                  <a:lnTo>
                    <a:pt x="1227475" y="582196"/>
                  </a:lnTo>
                  <a:lnTo>
                    <a:pt x="1086339" y="492403"/>
                  </a:lnTo>
                  <a:lnTo>
                    <a:pt x="915592" y="385774"/>
                  </a:lnTo>
                  <a:lnTo>
                    <a:pt x="767987" y="297509"/>
                  </a:lnTo>
                  <a:lnTo>
                    <a:pt x="733786" y="278780"/>
                  </a:lnTo>
                  <a:lnTo>
                    <a:pt x="693250" y="257752"/>
                  </a:lnTo>
                  <a:lnTo>
                    <a:pt x="647613" y="234934"/>
                  </a:lnTo>
                  <a:lnTo>
                    <a:pt x="598109" y="210835"/>
                  </a:lnTo>
                  <a:lnTo>
                    <a:pt x="545973" y="185961"/>
                  </a:lnTo>
                  <a:lnTo>
                    <a:pt x="492439" y="160822"/>
                  </a:lnTo>
                  <a:lnTo>
                    <a:pt x="438740" y="135925"/>
                  </a:lnTo>
                  <a:lnTo>
                    <a:pt x="386111" y="111779"/>
                  </a:lnTo>
                  <a:lnTo>
                    <a:pt x="289000" y="67773"/>
                  </a:lnTo>
                  <a:lnTo>
                    <a:pt x="210977" y="32868"/>
                  </a:lnTo>
                  <a:lnTo>
                    <a:pt x="172347" y="18059"/>
                  </a:lnTo>
                  <a:lnTo>
                    <a:pt x="132463" y="7501"/>
                  </a:lnTo>
                  <a:lnTo>
                    <a:pt x="91685" y="1408"/>
                  </a:lnTo>
                  <a:lnTo>
                    <a:pt x="50375" y="0"/>
                  </a:lnTo>
                  <a:close/>
                </a:path>
              </a:pathLst>
            </a:custGeom>
            <a:solidFill>
              <a:srgbClr val="F7E188"/>
            </a:solidFill>
          </p:spPr>
          <p:txBody>
            <a:bodyPr wrap="square" lIns="0" tIns="0" rIns="0" bIns="0" rtlCol="0"/>
            <a:lstStyle/>
            <a:p>
              <a:endParaRPr/>
            </a:p>
          </p:txBody>
        </p:sp>
        <p:sp>
          <p:nvSpPr>
            <p:cNvPr id="20" name="object 20"/>
            <p:cNvSpPr/>
            <p:nvPr/>
          </p:nvSpPr>
          <p:spPr>
            <a:xfrm>
              <a:off x="10583957" y="7071263"/>
              <a:ext cx="1286510" cy="1958975"/>
            </a:xfrm>
            <a:custGeom>
              <a:avLst/>
              <a:gdLst/>
              <a:ahLst/>
              <a:cxnLst/>
              <a:rect l="l" t="t" r="r" b="b"/>
              <a:pathLst>
                <a:path w="1286509" h="1958975">
                  <a:moveTo>
                    <a:pt x="50375" y="0"/>
                  </a:moveTo>
                  <a:lnTo>
                    <a:pt x="91685" y="1408"/>
                  </a:lnTo>
                  <a:lnTo>
                    <a:pt x="132463" y="7501"/>
                  </a:lnTo>
                  <a:lnTo>
                    <a:pt x="172347" y="18059"/>
                  </a:lnTo>
                  <a:lnTo>
                    <a:pt x="210977" y="32868"/>
                  </a:lnTo>
                  <a:lnTo>
                    <a:pt x="246985" y="48928"/>
                  </a:lnTo>
                  <a:lnTo>
                    <a:pt x="289000" y="67773"/>
                  </a:lnTo>
                  <a:lnTo>
                    <a:pt x="335786" y="88892"/>
                  </a:lnTo>
                  <a:lnTo>
                    <a:pt x="386111" y="111779"/>
                  </a:lnTo>
                  <a:lnTo>
                    <a:pt x="438740" y="135925"/>
                  </a:lnTo>
                  <a:lnTo>
                    <a:pt x="492439" y="160822"/>
                  </a:lnTo>
                  <a:lnTo>
                    <a:pt x="545973" y="185961"/>
                  </a:lnTo>
                  <a:lnTo>
                    <a:pt x="598109" y="210835"/>
                  </a:lnTo>
                  <a:lnTo>
                    <a:pt x="647613" y="234934"/>
                  </a:lnTo>
                  <a:lnTo>
                    <a:pt x="693250" y="257752"/>
                  </a:lnTo>
                  <a:lnTo>
                    <a:pt x="733786" y="278780"/>
                  </a:lnTo>
                  <a:lnTo>
                    <a:pt x="767987" y="297509"/>
                  </a:lnTo>
                  <a:lnTo>
                    <a:pt x="915592" y="385774"/>
                  </a:lnTo>
                  <a:lnTo>
                    <a:pt x="1086339" y="492403"/>
                  </a:lnTo>
                  <a:lnTo>
                    <a:pt x="1227475" y="582196"/>
                  </a:lnTo>
                  <a:lnTo>
                    <a:pt x="1286243" y="619949"/>
                  </a:lnTo>
                  <a:lnTo>
                    <a:pt x="1261008" y="707182"/>
                  </a:lnTo>
                  <a:lnTo>
                    <a:pt x="1207010" y="739223"/>
                  </a:lnTo>
                  <a:lnTo>
                    <a:pt x="1192288" y="852466"/>
                  </a:lnTo>
                  <a:lnTo>
                    <a:pt x="772678" y="1191869"/>
                  </a:lnTo>
                  <a:lnTo>
                    <a:pt x="764803" y="1348880"/>
                  </a:lnTo>
                  <a:lnTo>
                    <a:pt x="586359" y="1472771"/>
                  </a:lnTo>
                  <a:lnTo>
                    <a:pt x="576003" y="1586255"/>
                  </a:lnTo>
                  <a:lnTo>
                    <a:pt x="456185" y="1668912"/>
                  </a:lnTo>
                  <a:lnTo>
                    <a:pt x="381255" y="1758302"/>
                  </a:lnTo>
                  <a:lnTo>
                    <a:pt x="69966" y="1958840"/>
                  </a:lnTo>
                  <a:lnTo>
                    <a:pt x="100230" y="1720766"/>
                  </a:lnTo>
                  <a:lnTo>
                    <a:pt x="115160" y="1595586"/>
                  </a:lnTo>
                  <a:lnTo>
                    <a:pt x="119113" y="1542060"/>
                  </a:lnTo>
                  <a:lnTo>
                    <a:pt x="116446" y="1518948"/>
                  </a:lnTo>
                  <a:lnTo>
                    <a:pt x="116038" y="1500589"/>
                  </a:lnTo>
                  <a:lnTo>
                    <a:pt x="123048" y="1421412"/>
                  </a:lnTo>
                  <a:lnTo>
                    <a:pt x="129274" y="1367221"/>
                  </a:lnTo>
                  <a:lnTo>
                    <a:pt x="136520" y="1307711"/>
                  </a:lnTo>
                  <a:lnTo>
                    <a:pt x="144189" y="1246195"/>
                  </a:lnTo>
                  <a:lnTo>
                    <a:pt x="151685" y="1185986"/>
                  </a:lnTo>
                  <a:lnTo>
                    <a:pt x="158412" y="1130397"/>
                  </a:lnTo>
                  <a:lnTo>
                    <a:pt x="163775" y="1082741"/>
                  </a:lnTo>
                  <a:lnTo>
                    <a:pt x="177219" y="954986"/>
                  </a:lnTo>
                  <a:lnTo>
                    <a:pt x="155122" y="733476"/>
                  </a:lnTo>
                  <a:lnTo>
                    <a:pt x="141288" y="605626"/>
                  </a:lnTo>
                  <a:lnTo>
                    <a:pt x="129897" y="522824"/>
                  </a:lnTo>
                  <a:lnTo>
                    <a:pt x="115127" y="436457"/>
                  </a:lnTo>
                  <a:lnTo>
                    <a:pt x="90604" y="297320"/>
                  </a:lnTo>
                  <a:lnTo>
                    <a:pt x="43200" y="154047"/>
                  </a:lnTo>
                  <a:lnTo>
                    <a:pt x="17961" y="77220"/>
                  </a:lnTo>
                  <a:lnTo>
                    <a:pt x="6392" y="40675"/>
                  </a:lnTo>
                  <a:lnTo>
                    <a:pt x="0" y="18250"/>
                  </a:lnTo>
                  <a:lnTo>
                    <a:pt x="2153" y="9996"/>
                  </a:lnTo>
                  <a:lnTo>
                    <a:pt x="12634" y="4503"/>
                  </a:lnTo>
                  <a:lnTo>
                    <a:pt x="29391" y="1321"/>
                  </a:lnTo>
                  <a:lnTo>
                    <a:pt x="50375" y="0"/>
                  </a:lnTo>
                  <a:close/>
                </a:path>
              </a:pathLst>
            </a:custGeom>
            <a:ln w="16753">
              <a:solidFill>
                <a:srgbClr val="3E4D51"/>
              </a:solidFill>
            </a:ln>
          </p:spPr>
          <p:txBody>
            <a:bodyPr wrap="square" lIns="0" tIns="0" rIns="0" bIns="0" rtlCol="0"/>
            <a:lstStyle/>
            <a:p>
              <a:endParaRPr/>
            </a:p>
          </p:txBody>
        </p:sp>
        <p:sp>
          <p:nvSpPr>
            <p:cNvPr id="21" name="object 21"/>
            <p:cNvSpPr/>
            <p:nvPr/>
          </p:nvSpPr>
          <p:spPr>
            <a:xfrm>
              <a:off x="6567213" y="4429800"/>
              <a:ext cx="3963035" cy="4932045"/>
            </a:xfrm>
            <a:custGeom>
              <a:avLst/>
              <a:gdLst/>
              <a:ahLst/>
              <a:cxnLst/>
              <a:rect l="l" t="t" r="r" b="b"/>
              <a:pathLst>
                <a:path w="3963034" h="4932045">
                  <a:moveTo>
                    <a:pt x="923217" y="0"/>
                  </a:moveTo>
                  <a:lnTo>
                    <a:pt x="0" y="596222"/>
                  </a:lnTo>
                  <a:lnTo>
                    <a:pt x="3762827" y="4931881"/>
                  </a:lnTo>
                  <a:lnTo>
                    <a:pt x="3843160" y="4590268"/>
                  </a:lnTo>
                  <a:lnTo>
                    <a:pt x="3903798" y="4263585"/>
                  </a:lnTo>
                  <a:lnTo>
                    <a:pt x="3936198" y="4069825"/>
                  </a:lnTo>
                  <a:lnTo>
                    <a:pt x="3951326" y="3932609"/>
                  </a:lnTo>
                  <a:lnTo>
                    <a:pt x="3960151" y="3775560"/>
                  </a:lnTo>
                  <a:lnTo>
                    <a:pt x="3962063" y="3723700"/>
                  </a:lnTo>
                  <a:lnTo>
                    <a:pt x="3962843" y="3670931"/>
                  </a:lnTo>
                  <a:lnTo>
                    <a:pt x="3962527" y="3617519"/>
                  </a:lnTo>
                  <a:lnTo>
                    <a:pt x="3961151" y="3563733"/>
                  </a:lnTo>
                  <a:lnTo>
                    <a:pt x="3958751" y="3509841"/>
                  </a:lnTo>
                  <a:lnTo>
                    <a:pt x="3955363" y="3456111"/>
                  </a:lnTo>
                  <a:lnTo>
                    <a:pt x="3951023" y="3402809"/>
                  </a:lnTo>
                  <a:lnTo>
                    <a:pt x="3945767" y="3350205"/>
                  </a:lnTo>
                  <a:lnTo>
                    <a:pt x="3939631" y="3298565"/>
                  </a:lnTo>
                  <a:lnTo>
                    <a:pt x="3932652" y="3248158"/>
                  </a:lnTo>
                  <a:lnTo>
                    <a:pt x="3924864" y="3199251"/>
                  </a:lnTo>
                  <a:lnTo>
                    <a:pt x="3916304" y="3152112"/>
                  </a:lnTo>
                  <a:lnTo>
                    <a:pt x="3907008" y="3107009"/>
                  </a:lnTo>
                  <a:lnTo>
                    <a:pt x="3897012" y="3064209"/>
                  </a:lnTo>
                  <a:lnTo>
                    <a:pt x="3886352" y="3023981"/>
                  </a:lnTo>
                  <a:lnTo>
                    <a:pt x="3869164" y="2971791"/>
                  </a:lnTo>
                  <a:lnTo>
                    <a:pt x="3848014" y="2921283"/>
                  </a:lnTo>
                  <a:lnTo>
                    <a:pt x="3823596" y="2872602"/>
                  </a:lnTo>
                  <a:lnTo>
                    <a:pt x="3796607" y="2825892"/>
                  </a:lnTo>
                  <a:lnTo>
                    <a:pt x="3767740" y="2781299"/>
                  </a:lnTo>
                  <a:lnTo>
                    <a:pt x="3737691" y="2738967"/>
                  </a:lnTo>
                  <a:lnTo>
                    <a:pt x="3707156" y="2699042"/>
                  </a:lnTo>
                  <a:lnTo>
                    <a:pt x="3676828" y="2661668"/>
                  </a:lnTo>
                  <a:lnTo>
                    <a:pt x="3647405" y="2626992"/>
                  </a:lnTo>
                  <a:lnTo>
                    <a:pt x="3619579" y="2595157"/>
                  </a:lnTo>
                  <a:lnTo>
                    <a:pt x="3594047" y="2566309"/>
                  </a:lnTo>
                  <a:lnTo>
                    <a:pt x="3470245" y="2450353"/>
                  </a:lnTo>
                  <a:lnTo>
                    <a:pt x="3306158" y="2317648"/>
                  </a:lnTo>
                  <a:lnTo>
                    <a:pt x="3162894" y="2208480"/>
                  </a:lnTo>
                  <a:lnTo>
                    <a:pt x="3101560" y="2163138"/>
                  </a:lnTo>
                  <a:lnTo>
                    <a:pt x="2831667" y="1962614"/>
                  </a:lnTo>
                  <a:lnTo>
                    <a:pt x="2683619" y="1853303"/>
                  </a:lnTo>
                  <a:lnTo>
                    <a:pt x="2605143" y="1796984"/>
                  </a:lnTo>
                  <a:lnTo>
                    <a:pt x="2476554" y="1709813"/>
                  </a:lnTo>
                  <a:lnTo>
                    <a:pt x="2436002" y="1681964"/>
                  </a:lnTo>
                  <a:lnTo>
                    <a:pt x="2392431" y="1651673"/>
                  </a:lnTo>
                  <a:lnTo>
                    <a:pt x="2347004" y="1619628"/>
                  </a:lnTo>
                  <a:lnTo>
                    <a:pt x="2300880" y="1586517"/>
                  </a:lnTo>
                  <a:lnTo>
                    <a:pt x="2255219" y="1553028"/>
                  </a:lnTo>
                  <a:lnTo>
                    <a:pt x="2211183" y="1519848"/>
                  </a:lnTo>
                  <a:lnTo>
                    <a:pt x="2169932" y="1487666"/>
                  </a:lnTo>
                  <a:lnTo>
                    <a:pt x="2132626" y="1457170"/>
                  </a:lnTo>
                  <a:lnTo>
                    <a:pt x="2076653" y="1408969"/>
                  </a:lnTo>
                  <a:lnTo>
                    <a:pt x="2044567" y="1380601"/>
                  </a:lnTo>
                  <a:lnTo>
                    <a:pt x="2010136" y="1349706"/>
                  </a:lnTo>
                  <a:lnTo>
                    <a:pt x="1973649" y="1316521"/>
                  </a:lnTo>
                  <a:lnTo>
                    <a:pt x="1935399" y="1281285"/>
                  </a:lnTo>
                  <a:lnTo>
                    <a:pt x="1895676" y="1244236"/>
                  </a:lnTo>
                  <a:lnTo>
                    <a:pt x="1854771" y="1205613"/>
                  </a:lnTo>
                  <a:lnTo>
                    <a:pt x="1812975" y="1165653"/>
                  </a:lnTo>
                  <a:lnTo>
                    <a:pt x="1770579" y="1124594"/>
                  </a:lnTo>
                  <a:lnTo>
                    <a:pt x="1727873" y="1082675"/>
                  </a:lnTo>
                  <a:lnTo>
                    <a:pt x="1685149" y="1040134"/>
                  </a:lnTo>
                  <a:lnTo>
                    <a:pt x="1642698" y="997209"/>
                  </a:lnTo>
                  <a:lnTo>
                    <a:pt x="1600809" y="954138"/>
                  </a:lnTo>
                  <a:lnTo>
                    <a:pt x="1561842" y="913173"/>
                  </a:lnTo>
                  <a:lnTo>
                    <a:pt x="1522630" y="870905"/>
                  </a:lnTo>
                  <a:lnTo>
                    <a:pt x="1483486" y="827702"/>
                  </a:lnTo>
                  <a:lnTo>
                    <a:pt x="1444725" y="783931"/>
                  </a:lnTo>
                  <a:lnTo>
                    <a:pt x="1406658" y="739961"/>
                  </a:lnTo>
                  <a:lnTo>
                    <a:pt x="1369601" y="696158"/>
                  </a:lnTo>
                  <a:lnTo>
                    <a:pt x="1333865" y="652891"/>
                  </a:lnTo>
                  <a:lnTo>
                    <a:pt x="1299766" y="610527"/>
                  </a:lnTo>
                  <a:lnTo>
                    <a:pt x="1267616" y="569434"/>
                  </a:lnTo>
                  <a:lnTo>
                    <a:pt x="1237728" y="529979"/>
                  </a:lnTo>
                  <a:lnTo>
                    <a:pt x="1210416" y="492530"/>
                  </a:lnTo>
                  <a:lnTo>
                    <a:pt x="1185994" y="457454"/>
                  </a:lnTo>
                  <a:lnTo>
                    <a:pt x="1164776" y="425120"/>
                  </a:lnTo>
                  <a:lnTo>
                    <a:pt x="1075384" y="261916"/>
                  </a:lnTo>
                  <a:lnTo>
                    <a:pt x="1005981" y="140278"/>
                  </a:lnTo>
                  <a:lnTo>
                    <a:pt x="947692" y="41037"/>
                  </a:lnTo>
                  <a:lnTo>
                    <a:pt x="923217" y="0"/>
                  </a:lnTo>
                  <a:close/>
                </a:path>
              </a:pathLst>
            </a:custGeom>
            <a:solidFill>
              <a:srgbClr val="8EDBE8"/>
            </a:solidFill>
          </p:spPr>
          <p:txBody>
            <a:bodyPr wrap="square" lIns="0" tIns="0" rIns="0" bIns="0" rtlCol="0"/>
            <a:lstStyle/>
            <a:p>
              <a:endParaRPr/>
            </a:p>
          </p:txBody>
        </p:sp>
        <p:sp>
          <p:nvSpPr>
            <p:cNvPr id="22" name="object 22"/>
            <p:cNvSpPr/>
            <p:nvPr/>
          </p:nvSpPr>
          <p:spPr>
            <a:xfrm>
              <a:off x="6567213" y="4429800"/>
              <a:ext cx="3963035" cy="4932045"/>
            </a:xfrm>
            <a:custGeom>
              <a:avLst/>
              <a:gdLst/>
              <a:ahLst/>
              <a:cxnLst/>
              <a:rect l="l" t="t" r="r" b="b"/>
              <a:pathLst>
                <a:path w="3963034" h="4932045">
                  <a:moveTo>
                    <a:pt x="923217" y="0"/>
                  </a:moveTo>
                  <a:lnTo>
                    <a:pt x="0" y="596222"/>
                  </a:lnTo>
                  <a:lnTo>
                    <a:pt x="3762827" y="4931881"/>
                  </a:lnTo>
                  <a:lnTo>
                    <a:pt x="3843160" y="4590268"/>
                  </a:lnTo>
                  <a:lnTo>
                    <a:pt x="3903798" y="4263585"/>
                  </a:lnTo>
                  <a:lnTo>
                    <a:pt x="3936198" y="4069825"/>
                  </a:lnTo>
                  <a:lnTo>
                    <a:pt x="3951326" y="3932609"/>
                  </a:lnTo>
                  <a:lnTo>
                    <a:pt x="3960151" y="3775560"/>
                  </a:lnTo>
                  <a:lnTo>
                    <a:pt x="3962063" y="3723700"/>
                  </a:lnTo>
                  <a:lnTo>
                    <a:pt x="3962843" y="3670931"/>
                  </a:lnTo>
                  <a:lnTo>
                    <a:pt x="3962527" y="3617519"/>
                  </a:lnTo>
                  <a:lnTo>
                    <a:pt x="3961151" y="3563733"/>
                  </a:lnTo>
                  <a:lnTo>
                    <a:pt x="3958751" y="3509841"/>
                  </a:lnTo>
                  <a:lnTo>
                    <a:pt x="3955363" y="3456111"/>
                  </a:lnTo>
                  <a:lnTo>
                    <a:pt x="3951023" y="3402809"/>
                  </a:lnTo>
                  <a:lnTo>
                    <a:pt x="3945767" y="3350205"/>
                  </a:lnTo>
                  <a:lnTo>
                    <a:pt x="3939631" y="3298565"/>
                  </a:lnTo>
                  <a:lnTo>
                    <a:pt x="3932652" y="3248158"/>
                  </a:lnTo>
                  <a:lnTo>
                    <a:pt x="3924864" y="3199251"/>
                  </a:lnTo>
                  <a:lnTo>
                    <a:pt x="3916304" y="3152112"/>
                  </a:lnTo>
                  <a:lnTo>
                    <a:pt x="3907008" y="3107009"/>
                  </a:lnTo>
                  <a:lnTo>
                    <a:pt x="3897012" y="3064209"/>
                  </a:lnTo>
                  <a:lnTo>
                    <a:pt x="3886352" y="3023981"/>
                  </a:lnTo>
                  <a:lnTo>
                    <a:pt x="3869164" y="2971791"/>
                  </a:lnTo>
                  <a:lnTo>
                    <a:pt x="3848014" y="2921283"/>
                  </a:lnTo>
                  <a:lnTo>
                    <a:pt x="3823596" y="2872602"/>
                  </a:lnTo>
                  <a:lnTo>
                    <a:pt x="3796607" y="2825892"/>
                  </a:lnTo>
                  <a:lnTo>
                    <a:pt x="3767740" y="2781299"/>
                  </a:lnTo>
                  <a:lnTo>
                    <a:pt x="3737691" y="2738967"/>
                  </a:lnTo>
                  <a:lnTo>
                    <a:pt x="3707156" y="2699042"/>
                  </a:lnTo>
                  <a:lnTo>
                    <a:pt x="3676828" y="2661668"/>
                  </a:lnTo>
                  <a:lnTo>
                    <a:pt x="3647405" y="2626992"/>
                  </a:lnTo>
                  <a:lnTo>
                    <a:pt x="3619579" y="2595157"/>
                  </a:lnTo>
                  <a:lnTo>
                    <a:pt x="3594047" y="2566309"/>
                  </a:lnTo>
                  <a:lnTo>
                    <a:pt x="3470245" y="2450353"/>
                  </a:lnTo>
                  <a:lnTo>
                    <a:pt x="3306158" y="2317648"/>
                  </a:lnTo>
                  <a:lnTo>
                    <a:pt x="3162894" y="2208480"/>
                  </a:lnTo>
                  <a:lnTo>
                    <a:pt x="3101560" y="2163138"/>
                  </a:lnTo>
                  <a:lnTo>
                    <a:pt x="2831667" y="1962614"/>
                  </a:lnTo>
                  <a:lnTo>
                    <a:pt x="2683619" y="1853303"/>
                  </a:lnTo>
                  <a:lnTo>
                    <a:pt x="2605143" y="1796984"/>
                  </a:lnTo>
                  <a:lnTo>
                    <a:pt x="2543964" y="1755433"/>
                  </a:lnTo>
                  <a:lnTo>
                    <a:pt x="2512928" y="1734532"/>
                  </a:lnTo>
                  <a:lnTo>
                    <a:pt x="2476554" y="1709813"/>
                  </a:lnTo>
                  <a:lnTo>
                    <a:pt x="2436002" y="1681964"/>
                  </a:lnTo>
                  <a:lnTo>
                    <a:pt x="2392431" y="1651673"/>
                  </a:lnTo>
                  <a:lnTo>
                    <a:pt x="2347004" y="1619628"/>
                  </a:lnTo>
                  <a:lnTo>
                    <a:pt x="2300880" y="1586517"/>
                  </a:lnTo>
                  <a:lnTo>
                    <a:pt x="2255219" y="1553028"/>
                  </a:lnTo>
                  <a:lnTo>
                    <a:pt x="2211183" y="1519848"/>
                  </a:lnTo>
                  <a:lnTo>
                    <a:pt x="2169932" y="1487666"/>
                  </a:lnTo>
                  <a:lnTo>
                    <a:pt x="2132626" y="1457170"/>
                  </a:lnTo>
                  <a:lnTo>
                    <a:pt x="2076653" y="1408969"/>
                  </a:lnTo>
                  <a:lnTo>
                    <a:pt x="2044567" y="1380601"/>
                  </a:lnTo>
                  <a:lnTo>
                    <a:pt x="2010136" y="1349706"/>
                  </a:lnTo>
                  <a:lnTo>
                    <a:pt x="1973649" y="1316521"/>
                  </a:lnTo>
                  <a:lnTo>
                    <a:pt x="1935399" y="1281285"/>
                  </a:lnTo>
                  <a:lnTo>
                    <a:pt x="1895676" y="1244236"/>
                  </a:lnTo>
                  <a:lnTo>
                    <a:pt x="1854771" y="1205613"/>
                  </a:lnTo>
                  <a:lnTo>
                    <a:pt x="1812975" y="1165653"/>
                  </a:lnTo>
                  <a:lnTo>
                    <a:pt x="1770579" y="1124594"/>
                  </a:lnTo>
                  <a:lnTo>
                    <a:pt x="1727873" y="1082675"/>
                  </a:lnTo>
                  <a:lnTo>
                    <a:pt x="1685149" y="1040134"/>
                  </a:lnTo>
                  <a:lnTo>
                    <a:pt x="1642698" y="997209"/>
                  </a:lnTo>
                  <a:lnTo>
                    <a:pt x="1600809" y="954138"/>
                  </a:lnTo>
                  <a:lnTo>
                    <a:pt x="1561842" y="913173"/>
                  </a:lnTo>
                  <a:lnTo>
                    <a:pt x="1522630" y="870905"/>
                  </a:lnTo>
                  <a:lnTo>
                    <a:pt x="1483486" y="827702"/>
                  </a:lnTo>
                  <a:lnTo>
                    <a:pt x="1444725" y="783931"/>
                  </a:lnTo>
                  <a:lnTo>
                    <a:pt x="1406658" y="739961"/>
                  </a:lnTo>
                  <a:lnTo>
                    <a:pt x="1369601" y="696158"/>
                  </a:lnTo>
                  <a:lnTo>
                    <a:pt x="1333865" y="652891"/>
                  </a:lnTo>
                  <a:lnTo>
                    <a:pt x="1299766" y="610527"/>
                  </a:lnTo>
                  <a:lnTo>
                    <a:pt x="1267616" y="569434"/>
                  </a:lnTo>
                  <a:lnTo>
                    <a:pt x="1237728" y="529979"/>
                  </a:lnTo>
                  <a:lnTo>
                    <a:pt x="1210416" y="492530"/>
                  </a:lnTo>
                  <a:lnTo>
                    <a:pt x="1185994" y="457454"/>
                  </a:lnTo>
                  <a:lnTo>
                    <a:pt x="1164776" y="425120"/>
                  </a:lnTo>
                  <a:lnTo>
                    <a:pt x="1133201" y="370145"/>
                  </a:lnTo>
                  <a:lnTo>
                    <a:pt x="1075384" y="261916"/>
                  </a:lnTo>
                  <a:lnTo>
                    <a:pt x="1005981" y="140278"/>
                  </a:lnTo>
                  <a:lnTo>
                    <a:pt x="947692" y="41037"/>
                  </a:lnTo>
                  <a:lnTo>
                    <a:pt x="923217" y="0"/>
                  </a:lnTo>
                  <a:close/>
                </a:path>
              </a:pathLst>
            </a:custGeom>
            <a:ln w="16753">
              <a:solidFill>
                <a:srgbClr val="3E4D51"/>
              </a:solidFill>
            </a:ln>
          </p:spPr>
          <p:txBody>
            <a:bodyPr wrap="square" lIns="0" tIns="0" rIns="0" bIns="0" rtlCol="0"/>
            <a:lstStyle/>
            <a:p>
              <a:endParaRPr/>
            </a:p>
          </p:txBody>
        </p:sp>
        <p:sp>
          <p:nvSpPr>
            <p:cNvPr id="23" name="object 23"/>
            <p:cNvSpPr/>
            <p:nvPr/>
          </p:nvSpPr>
          <p:spPr>
            <a:xfrm>
              <a:off x="7836558" y="3307942"/>
              <a:ext cx="5774690" cy="4315460"/>
            </a:xfrm>
            <a:custGeom>
              <a:avLst/>
              <a:gdLst/>
              <a:ahLst/>
              <a:cxnLst/>
              <a:rect l="l" t="t" r="r" b="b"/>
              <a:pathLst>
                <a:path w="5774690" h="4315459">
                  <a:moveTo>
                    <a:pt x="1234737" y="0"/>
                  </a:moveTo>
                  <a:lnTo>
                    <a:pt x="1129579" y="55720"/>
                  </a:lnTo>
                  <a:lnTo>
                    <a:pt x="1065510" y="91315"/>
                  </a:lnTo>
                  <a:lnTo>
                    <a:pt x="1016415" y="122101"/>
                  </a:lnTo>
                  <a:lnTo>
                    <a:pt x="956180" y="163398"/>
                  </a:lnTo>
                  <a:lnTo>
                    <a:pt x="920957" y="189088"/>
                  </a:lnTo>
                  <a:lnTo>
                    <a:pt x="882352" y="219398"/>
                  </a:lnTo>
                  <a:lnTo>
                    <a:pt x="841604" y="253049"/>
                  </a:lnTo>
                  <a:lnTo>
                    <a:pt x="799949" y="288765"/>
                  </a:lnTo>
                  <a:lnTo>
                    <a:pt x="758625" y="325269"/>
                  </a:lnTo>
                  <a:lnTo>
                    <a:pt x="718872" y="361284"/>
                  </a:lnTo>
                  <a:lnTo>
                    <a:pt x="681925" y="395534"/>
                  </a:lnTo>
                  <a:lnTo>
                    <a:pt x="649023" y="426741"/>
                  </a:lnTo>
                  <a:lnTo>
                    <a:pt x="621405" y="453630"/>
                  </a:lnTo>
                  <a:lnTo>
                    <a:pt x="547795" y="523323"/>
                  </a:lnTo>
                  <a:lnTo>
                    <a:pt x="457717" y="605552"/>
                  </a:lnTo>
                  <a:lnTo>
                    <a:pt x="381459" y="674108"/>
                  </a:lnTo>
                  <a:lnTo>
                    <a:pt x="349308" y="702784"/>
                  </a:lnTo>
                  <a:lnTo>
                    <a:pt x="0" y="923762"/>
                  </a:lnTo>
                  <a:lnTo>
                    <a:pt x="135168" y="1182382"/>
                  </a:lnTo>
                  <a:lnTo>
                    <a:pt x="156416" y="1189534"/>
                  </a:lnTo>
                  <a:lnTo>
                    <a:pt x="167327" y="1197186"/>
                  </a:lnTo>
                  <a:lnTo>
                    <a:pt x="171347" y="1210079"/>
                  </a:lnTo>
                  <a:lnTo>
                    <a:pt x="171921" y="1232957"/>
                  </a:lnTo>
                  <a:lnTo>
                    <a:pt x="167111" y="1258995"/>
                  </a:lnTo>
                  <a:lnTo>
                    <a:pt x="156529" y="1277995"/>
                  </a:lnTo>
                  <a:lnTo>
                    <a:pt x="145947" y="1289632"/>
                  </a:lnTo>
                  <a:lnTo>
                    <a:pt x="141137" y="1293583"/>
                  </a:lnTo>
                  <a:lnTo>
                    <a:pt x="96332" y="1309457"/>
                  </a:lnTo>
                  <a:lnTo>
                    <a:pt x="312639" y="1718083"/>
                  </a:lnTo>
                  <a:lnTo>
                    <a:pt x="436751" y="1900423"/>
                  </a:lnTo>
                  <a:lnTo>
                    <a:pt x="766887" y="2227125"/>
                  </a:lnTo>
                  <a:lnTo>
                    <a:pt x="1337749" y="2656997"/>
                  </a:lnTo>
                  <a:lnTo>
                    <a:pt x="2247271" y="3185641"/>
                  </a:lnTo>
                  <a:lnTo>
                    <a:pt x="2503557" y="3396378"/>
                  </a:lnTo>
                  <a:lnTo>
                    <a:pt x="4210018" y="4314873"/>
                  </a:lnTo>
                  <a:lnTo>
                    <a:pt x="4418933" y="4158491"/>
                  </a:lnTo>
                  <a:lnTo>
                    <a:pt x="4393573" y="4121895"/>
                  </a:lnTo>
                  <a:lnTo>
                    <a:pt x="4406347" y="4108272"/>
                  </a:lnTo>
                  <a:lnTo>
                    <a:pt x="4873684" y="3699206"/>
                  </a:lnTo>
                  <a:lnTo>
                    <a:pt x="5028684" y="3559828"/>
                  </a:lnTo>
                  <a:lnTo>
                    <a:pt x="5080190" y="3516165"/>
                  </a:lnTo>
                  <a:lnTo>
                    <a:pt x="5256960" y="3247000"/>
                  </a:lnTo>
                  <a:lnTo>
                    <a:pt x="5601243" y="2720336"/>
                  </a:lnTo>
                  <a:lnTo>
                    <a:pt x="5647231" y="2691122"/>
                  </a:lnTo>
                  <a:lnTo>
                    <a:pt x="5718946" y="2652463"/>
                  </a:lnTo>
                  <a:lnTo>
                    <a:pt x="5774127" y="2586790"/>
                  </a:lnTo>
                  <a:lnTo>
                    <a:pt x="5740160" y="2556466"/>
                  </a:lnTo>
                  <a:lnTo>
                    <a:pt x="5674151" y="2534729"/>
                  </a:lnTo>
                  <a:lnTo>
                    <a:pt x="4921473" y="2105914"/>
                  </a:lnTo>
                  <a:lnTo>
                    <a:pt x="3530834" y="1309457"/>
                  </a:lnTo>
                  <a:lnTo>
                    <a:pt x="2657374" y="802677"/>
                  </a:lnTo>
                  <a:lnTo>
                    <a:pt x="1630515" y="217731"/>
                  </a:lnTo>
                  <a:lnTo>
                    <a:pt x="1234737" y="0"/>
                  </a:lnTo>
                  <a:close/>
                </a:path>
              </a:pathLst>
            </a:custGeom>
            <a:solidFill>
              <a:srgbClr val="FFB6B6"/>
            </a:solidFill>
          </p:spPr>
          <p:txBody>
            <a:bodyPr wrap="square" lIns="0" tIns="0" rIns="0" bIns="0" rtlCol="0"/>
            <a:lstStyle/>
            <a:p>
              <a:endParaRPr/>
            </a:p>
          </p:txBody>
        </p:sp>
        <p:sp>
          <p:nvSpPr>
            <p:cNvPr id="24" name="object 24"/>
            <p:cNvSpPr/>
            <p:nvPr/>
          </p:nvSpPr>
          <p:spPr>
            <a:xfrm>
              <a:off x="7836558" y="3307942"/>
              <a:ext cx="5774690" cy="4315460"/>
            </a:xfrm>
            <a:custGeom>
              <a:avLst/>
              <a:gdLst/>
              <a:ahLst/>
              <a:cxnLst/>
              <a:rect l="l" t="t" r="r" b="b"/>
              <a:pathLst>
                <a:path w="5774690" h="4315459">
                  <a:moveTo>
                    <a:pt x="1234737" y="0"/>
                  </a:moveTo>
                  <a:lnTo>
                    <a:pt x="1129579" y="55720"/>
                  </a:lnTo>
                  <a:lnTo>
                    <a:pt x="1065510" y="91315"/>
                  </a:lnTo>
                  <a:lnTo>
                    <a:pt x="1016415" y="122101"/>
                  </a:lnTo>
                  <a:lnTo>
                    <a:pt x="956180" y="163398"/>
                  </a:lnTo>
                  <a:lnTo>
                    <a:pt x="920957" y="189088"/>
                  </a:lnTo>
                  <a:lnTo>
                    <a:pt x="882352" y="219398"/>
                  </a:lnTo>
                  <a:lnTo>
                    <a:pt x="841604" y="253049"/>
                  </a:lnTo>
                  <a:lnTo>
                    <a:pt x="799949" y="288765"/>
                  </a:lnTo>
                  <a:lnTo>
                    <a:pt x="758625" y="325269"/>
                  </a:lnTo>
                  <a:lnTo>
                    <a:pt x="718872" y="361284"/>
                  </a:lnTo>
                  <a:lnTo>
                    <a:pt x="681925" y="395534"/>
                  </a:lnTo>
                  <a:lnTo>
                    <a:pt x="649023" y="426741"/>
                  </a:lnTo>
                  <a:lnTo>
                    <a:pt x="621405" y="453630"/>
                  </a:lnTo>
                  <a:lnTo>
                    <a:pt x="547795" y="523323"/>
                  </a:lnTo>
                  <a:lnTo>
                    <a:pt x="457717" y="605552"/>
                  </a:lnTo>
                  <a:lnTo>
                    <a:pt x="381459" y="674108"/>
                  </a:lnTo>
                  <a:lnTo>
                    <a:pt x="349308" y="702784"/>
                  </a:lnTo>
                  <a:lnTo>
                    <a:pt x="0" y="923762"/>
                  </a:lnTo>
                  <a:lnTo>
                    <a:pt x="135168" y="1182382"/>
                  </a:lnTo>
                  <a:lnTo>
                    <a:pt x="156416" y="1189534"/>
                  </a:lnTo>
                  <a:lnTo>
                    <a:pt x="167327" y="1197186"/>
                  </a:lnTo>
                  <a:lnTo>
                    <a:pt x="171347" y="1210079"/>
                  </a:lnTo>
                  <a:lnTo>
                    <a:pt x="171921" y="1232957"/>
                  </a:lnTo>
                  <a:lnTo>
                    <a:pt x="167111" y="1258995"/>
                  </a:lnTo>
                  <a:lnTo>
                    <a:pt x="156529" y="1277995"/>
                  </a:lnTo>
                  <a:lnTo>
                    <a:pt x="145947" y="1289632"/>
                  </a:lnTo>
                  <a:lnTo>
                    <a:pt x="141137" y="1293583"/>
                  </a:lnTo>
                  <a:lnTo>
                    <a:pt x="96332" y="1309457"/>
                  </a:lnTo>
                  <a:lnTo>
                    <a:pt x="312639" y="1718083"/>
                  </a:lnTo>
                  <a:lnTo>
                    <a:pt x="436751" y="1900423"/>
                  </a:lnTo>
                  <a:lnTo>
                    <a:pt x="766887" y="2227125"/>
                  </a:lnTo>
                  <a:lnTo>
                    <a:pt x="1337749" y="2656997"/>
                  </a:lnTo>
                  <a:lnTo>
                    <a:pt x="2247271" y="3185641"/>
                  </a:lnTo>
                  <a:lnTo>
                    <a:pt x="2503557" y="3396378"/>
                  </a:lnTo>
                  <a:lnTo>
                    <a:pt x="4210018" y="4314873"/>
                  </a:lnTo>
                  <a:lnTo>
                    <a:pt x="4418933" y="4158491"/>
                  </a:lnTo>
                  <a:lnTo>
                    <a:pt x="4393573" y="4121895"/>
                  </a:lnTo>
                  <a:lnTo>
                    <a:pt x="4406347" y="4108272"/>
                  </a:lnTo>
                  <a:lnTo>
                    <a:pt x="4873684" y="3699206"/>
                  </a:lnTo>
                  <a:lnTo>
                    <a:pt x="5028684" y="3559828"/>
                  </a:lnTo>
                  <a:lnTo>
                    <a:pt x="5080190" y="3516165"/>
                  </a:lnTo>
                  <a:lnTo>
                    <a:pt x="5256960" y="3247000"/>
                  </a:lnTo>
                  <a:lnTo>
                    <a:pt x="5601243" y="2720336"/>
                  </a:lnTo>
                  <a:lnTo>
                    <a:pt x="5647231" y="2691122"/>
                  </a:lnTo>
                  <a:lnTo>
                    <a:pt x="5718946" y="2652463"/>
                  </a:lnTo>
                  <a:lnTo>
                    <a:pt x="5774127" y="2586790"/>
                  </a:lnTo>
                  <a:lnTo>
                    <a:pt x="5740160" y="2556466"/>
                  </a:lnTo>
                  <a:lnTo>
                    <a:pt x="5674151" y="2534729"/>
                  </a:lnTo>
                  <a:lnTo>
                    <a:pt x="4921473" y="2105914"/>
                  </a:lnTo>
                  <a:lnTo>
                    <a:pt x="3530834" y="1309457"/>
                  </a:lnTo>
                  <a:lnTo>
                    <a:pt x="2657374" y="802677"/>
                  </a:lnTo>
                  <a:lnTo>
                    <a:pt x="1630515" y="217731"/>
                  </a:lnTo>
                  <a:lnTo>
                    <a:pt x="1234737" y="0"/>
                  </a:lnTo>
                  <a:close/>
                </a:path>
              </a:pathLst>
            </a:custGeom>
            <a:ln w="16753">
              <a:solidFill>
                <a:srgbClr val="3E4D51"/>
              </a:solidFill>
            </a:ln>
          </p:spPr>
          <p:txBody>
            <a:bodyPr wrap="square" lIns="0" tIns="0" rIns="0" bIns="0" rtlCol="0"/>
            <a:lstStyle/>
            <a:p>
              <a:endParaRPr/>
            </a:p>
          </p:txBody>
        </p:sp>
        <p:sp>
          <p:nvSpPr>
            <p:cNvPr id="25" name="object 25"/>
            <p:cNvSpPr/>
            <p:nvPr/>
          </p:nvSpPr>
          <p:spPr>
            <a:xfrm>
              <a:off x="9131293" y="2412154"/>
              <a:ext cx="2557780" cy="1485265"/>
            </a:xfrm>
            <a:custGeom>
              <a:avLst/>
              <a:gdLst/>
              <a:ahLst/>
              <a:cxnLst/>
              <a:rect l="l" t="t" r="r" b="b"/>
              <a:pathLst>
                <a:path w="2557779" h="1485264">
                  <a:moveTo>
                    <a:pt x="2532237" y="0"/>
                  </a:moveTo>
                  <a:lnTo>
                    <a:pt x="1848118" y="80546"/>
                  </a:lnTo>
                  <a:lnTo>
                    <a:pt x="1483287" y="123866"/>
                  </a:lnTo>
                  <a:lnTo>
                    <a:pt x="1314632" y="144783"/>
                  </a:lnTo>
                  <a:lnTo>
                    <a:pt x="1219041" y="158120"/>
                  </a:lnTo>
                  <a:lnTo>
                    <a:pt x="1173304" y="166791"/>
                  </a:lnTo>
                  <a:lnTo>
                    <a:pt x="1125625" y="179490"/>
                  </a:lnTo>
                  <a:lnTo>
                    <a:pt x="1076837" y="195557"/>
                  </a:lnTo>
                  <a:lnTo>
                    <a:pt x="1027777" y="214331"/>
                  </a:lnTo>
                  <a:lnTo>
                    <a:pt x="979280" y="235151"/>
                  </a:lnTo>
                  <a:lnTo>
                    <a:pt x="932179" y="257356"/>
                  </a:lnTo>
                  <a:lnTo>
                    <a:pt x="887310" y="280286"/>
                  </a:lnTo>
                  <a:lnTo>
                    <a:pt x="845508" y="303279"/>
                  </a:lnTo>
                  <a:lnTo>
                    <a:pt x="807608" y="325675"/>
                  </a:lnTo>
                  <a:lnTo>
                    <a:pt x="636278" y="437417"/>
                  </a:lnTo>
                  <a:lnTo>
                    <a:pt x="363678" y="619258"/>
                  </a:lnTo>
                  <a:lnTo>
                    <a:pt x="111141" y="788793"/>
                  </a:lnTo>
                  <a:lnTo>
                    <a:pt x="0" y="863617"/>
                  </a:lnTo>
                  <a:lnTo>
                    <a:pt x="1077066" y="1485001"/>
                  </a:lnTo>
                  <a:lnTo>
                    <a:pt x="2557335" y="69924"/>
                  </a:lnTo>
                  <a:lnTo>
                    <a:pt x="2532237" y="0"/>
                  </a:lnTo>
                  <a:close/>
                </a:path>
              </a:pathLst>
            </a:custGeom>
            <a:solidFill>
              <a:srgbClr val="F3D1E4"/>
            </a:solidFill>
          </p:spPr>
          <p:txBody>
            <a:bodyPr wrap="square" lIns="0" tIns="0" rIns="0" bIns="0" rtlCol="0"/>
            <a:lstStyle/>
            <a:p>
              <a:endParaRPr/>
            </a:p>
          </p:txBody>
        </p:sp>
        <p:sp>
          <p:nvSpPr>
            <p:cNvPr id="26" name="object 26"/>
            <p:cNvSpPr/>
            <p:nvPr/>
          </p:nvSpPr>
          <p:spPr>
            <a:xfrm>
              <a:off x="9131293" y="2412154"/>
              <a:ext cx="2557780" cy="1485265"/>
            </a:xfrm>
            <a:custGeom>
              <a:avLst/>
              <a:gdLst/>
              <a:ahLst/>
              <a:cxnLst/>
              <a:rect l="l" t="t" r="r" b="b"/>
              <a:pathLst>
                <a:path w="2557779" h="1485264">
                  <a:moveTo>
                    <a:pt x="0" y="863617"/>
                  </a:moveTo>
                  <a:lnTo>
                    <a:pt x="1077066" y="1485001"/>
                  </a:lnTo>
                  <a:lnTo>
                    <a:pt x="2557335" y="69924"/>
                  </a:lnTo>
                  <a:lnTo>
                    <a:pt x="2532237" y="0"/>
                  </a:lnTo>
                  <a:lnTo>
                    <a:pt x="1848118" y="80546"/>
                  </a:lnTo>
                  <a:lnTo>
                    <a:pt x="1483287" y="123866"/>
                  </a:lnTo>
                  <a:lnTo>
                    <a:pt x="1314632" y="144783"/>
                  </a:lnTo>
                  <a:lnTo>
                    <a:pt x="1219041" y="158120"/>
                  </a:lnTo>
                  <a:lnTo>
                    <a:pt x="1173304" y="166791"/>
                  </a:lnTo>
                  <a:lnTo>
                    <a:pt x="1125625" y="179490"/>
                  </a:lnTo>
                  <a:lnTo>
                    <a:pt x="1076837" y="195557"/>
                  </a:lnTo>
                  <a:lnTo>
                    <a:pt x="1027777" y="214331"/>
                  </a:lnTo>
                  <a:lnTo>
                    <a:pt x="979280" y="235151"/>
                  </a:lnTo>
                  <a:lnTo>
                    <a:pt x="932179" y="257356"/>
                  </a:lnTo>
                  <a:lnTo>
                    <a:pt x="887310" y="280286"/>
                  </a:lnTo>
                  <a:lnTo>
                    <a:pt x="845508" y="303279"/>
                  </a:lnTo>
                  <a:lnTo>
                    <a:pt x="807608" y="325675"/>
                  </a:lnTo>
                  <a:lnTo>
                    <a:pt x="636278" y="437417"/>
                  </a:lnTo>
                  <a:lnTo>
                    <a:pt x="363678" y="619258"/>
                  </a:lnTo>
                  <a:lnTo>
                    <a:pt x="111141" y="788793"/>
                  </a:lnTo>
                  <a:lnTo>
                    <a:pt x="0" y="863617"/>
                  </a:lnTo>
                  <a:close/>
                </a:path>
              </a:pathLst>
            </a:custGeom>
            <a:ln w="16753">
              <a:solidFill>
                <a:srgbClr val="3E4D51"/>
              </a:solidFill>
            </a:ln>
          </p:spPr>
          <p:txBody>
            <a:bodyPr wrap="square" lIns="0" tIns="0" rIns="0" bIns="0" rtlCol="0"/>
            <a:lstStyle/>
            <a:p>
              <a:endParaRPr/>
            </a:p>
          </p:txBody>
        </p:sp>
        <p:sp>
          <p:nvSpPr>
            <p:cNvPr id="27" name="object 27"/>
            <p:cNvSpPr/>
            <p:nvPr/>
          </p:nvSpPr>
          <p:spPr>
            <a:xfrm>
              <a:off x="9090412" y="3017740"/>
              <a:ext cx="2362200" cy="634365"/>
            </a:xfrm>
            <a:custGeom>
              <a:avLst/>
              <a:gdLst/>
              <a:ahLst/>
              <a:cxnLst/>
              <a:rect l="l" t="t" r="r" b="b"/>
              <a:pathLst>
                <a:path w="2362200" h="634364">
                  <a:moveTo>
                    <a:pt x="2361603" y="0"/>
                  </a:moveTo>
                  <a:lnTo>
                    <a:pt x="0" y="0"/>
                  </a:lnTo>
                  <a:lnTo>
                    <a:pt x="0" y="420835"/>
                  </a:lnTo>
                  <a:lnTo>
                    <a:pt x="977865" y="420835"/>
                  </a:lnTo>
                  <a:lnTo>
                    <a:pt x="977865" y="633896"/>
                  </a:lnTo>
                  <a:lnTo>
                    <a:pt x="1124353" y="420835"/>
                  </a:lnTo>
                  <a:lnTo>
                    <a:pt x="2361603" y="420835"/>
                  </a:lnTo>
                  <a:lnTo>
                    <a:pt x="2361603" y="0"/>
                  </a:lnTo>
                  <a:close/>
                </a:path>
              </a:pathLst>
            </a:custGeom>
            <a:solidFill>
              <a:srgbClr val="FFFFFF"/>
            </a:solidFill>
          </p:spPr>
          <p:txBody>
            <a:bodyPr wrap="square" lIns="0" tIns="0" rIns="0" bIns="0" rtlCol="0"/>
            <a:lstStyle/>
            <a:p>
              <a:endParaRPr/>
            </a:p>
          </p:txBody>
        </p:sp>
        <p:sp>
          <p:nvSpPr>
            <p:cNvPr id="28" name="object 28"/>
            <p:cNvSpPr/>
            <p:nvPr/>
          </p:nvSpPr>
          <p:spPr>
            <a:xfrm>
              <a:off x="9090412" y="3017740"/>
              <a:ext cx="2362200" cy="634365"/>
            </a:xfrm>
            <a:custGeom>
              <a:avLst/>
              <a:gdLst/>
              <a:ahLst/>
              <a:cxnLst/>
              <a:rect l="l" t="t" r="r" b="b"/>
              <a:pathLst>
                <a:path w="2362200" h="634364">
                  <a:moveTo>
                    <a:pt x="2361603" y="420835"/>
                  </a:moveTo>
                  <a:lnTo>
                    <a:pt x="2361603" y="0"/>
                  </a:lnTo>
                  <a:lnTo>
                    <a:pt x="0" y="0"/>
                  </a:lnTo>
                  <a:lnTo>
                    <a:pt x="0" y="420835"/>
                  </a:lnTo>
                  <a:lnTo>
                    <a:pt x="977865" y="420835"/>
                  </a:lnTo>
                  <a:lnTo>
                    <a:pt x="977865" y="633896"/>
                  </a:lnTo>
                  <a:lnTo>
                    <a:pt x="1124353" y="420835"/>
                  </a:lnTo>
                  <a:lnTo>
                    <a:pt x="2361603" y="420835"/>
                  </a:lnTo>
                  <a:close/>
                </a:path>
              </a:pathLst>
            </a:custGeom>
            <a:ln w="10816">
              <a:solidFill>
                <a:srgbClr val="000000"/>
              </a:solidFill>
            </a:ln>
          </p:spPr>
          <p:txBody>
            <a:bodyPr wrap="square" lIns="0" tIns="0" rIns="0" bIns="0" rtlCol="0"/>
            <a:lstStyle/>
            <a:p>
              <a:endParaRPr/>
            </a:p>
          </p:txBody>
        </p:sp>
        <p:sp>
          <p:nvSpPr>
            <p:cNvPr id="29" name="object 29"/>
            <p:cNvSpPr/>
            <p:nvPr/>
          </p:nvSpPr>
          <p:spPr>
            <a:xfrm>
              <a:off x="11133370" y="2299395"/>
              <a:ext cx="2696845" cy="634365"/>
            </a:xfrm>
            <a:custGeom>
              <a:avLst/>
              <a:gdLst/>
              <a:ahLst/>
              <a:cxnLst/>
              <a:rect l="l" t="t" r="r" b="b"/>
              <a:pathLst>
                <a:path w="2696844" h="634364">
                  <a:moveTo>
                    <a:pt x="2696242" y="0"/>
                  </a:moveTo>
                  <a:lnTo>
                    <a:pt x="0" y="0"/>
                  </a:lnTo>
                  <a:lnTo>
                    <a:pt x="0" y="420835"/>
                  </a:lnTo>
                  <a:lnTo>
                    <a:pt x="764385" y="420835"/>
                  </a:lnTo>
                  <a:lnTo>
                    <a:pt x="764385" y="633896"/>
                  </a:lnTo>
                  <a:lnTo>
                    <a:pt x="910862" y="420835"/>
                  </a:lnTo>
                  <a:lnTo>
                    <a:pt x="2696242" y="420835"/>
                  </a:lnTo>
                  <a:lnTo>
                    <a:pt x="2696242" y="0"/>
                  </a:lnTo>
                  <a:close/>
                </a:path>
              </a:pathLst>
            </a:custGeom>
            <a:solidFill>
              <a:srgbClr val="FFFFFF"/>
            </a:solidFill>
          </p:spPr>
          <p:txBody>
            <a:bodyPr wrap="square" lIns="0" tIns="0" rIns="0" bIns="0" rtlCol="0"/>
            <a:lstStyle/>
            <a:p>
              <a:endParaRPr/>
            </a:p>
          </p:txBody>
        </p:sp>
        <p:sp>
          <p:nvSpPr>
            <p:cNvPr id="30" name="object 30"/>
            <p:cNvSpPr/>
            <p:nvPr/>
          </p:nvSpPr>
          <p:spPr>
            <a:xfrm>
              <a:off x="11133370" y="2299395"/>
              <a:ext cx="2696845" cy="634365"/>
            </a:xfrm>
            <a:custGeom>
              <a:avLst/>
              <a:gdLst/>
              <a:ahLst/>
              <a:cxnLst/>
              <a:rect l="l" t="t" r="r" b="b"/>
              <a:pathLst>
                <a:path w="2696844" h="634364">
                  <a:moveTo>
                    <a:pt x="2696242" y="420835"/>
                  </a:moveTo>
                  <a:lnTo>
                    <a:pt x="2696242" y="0"/>
                  </a:lnTo>
                  <a:lnTo>
                    <a:pt x="0" y="0"/>
                  </a:lnTo>
                  <a:lnTo>
                    <a:pt x="0" y="420835"/>
                  </a:lnTo>
                  <a:lnTo>
                    <a:pt x="764385" y="420835"/>
                  </a:lnTo>
                  <a:lnTo>
                    <a:pt x="764385" y="633896"/>
                  </a:lnTo>
                  <a:lnTo>
                    <a:pt x="910862" y="420835"/>
                  </a:lnTo>
                  <a:lnTo>
                    <a:pt x="2696242" y="420835"/>
                  </a:lnTo>
                  <a:close/>
                </a:path>
              </a:pathLst>
            </a:custGeom>
            <a:ln w="10816">
              <a:solidFill>
                <a:srgbClr val="000000"/>
              </a:solidFill>
            </a:ln>
          </p:spPr>
          <p:txBody>
            <a:bodyPr wrap="square" lIns="0" tIns="0" rIns="0" bIns="0" rtlCol="0"/>
            <a:lstStyle/>
            <a:p>
              <a:endParaRPr/>
            </a:p>
          </p:txBody>
        </p:sp>
        <p:sp>
          <p:nvSpPr>
            <p:cNvPr id="31" name="object 31"/>
            <p:cNvSpPr/>
            <p:nvPr/>
          </p:nvSpPr>
          <p:spPr>
            <a:xfrm>
              <a:off x="11628085" y="3674451"/>
              <a:ext cx="2196465" cy="634365"/>
            </a:xfrm>
            <a:custGeom>
              <a:avLst/>
              <a:gdLst/>
              <a:ahLst/>
              <a:cxnLst/>
              <a:rect l="l" t="t" r="r" b="b"/>
              <a:pathLst>
                <a:path w="2196465" h="634364">
                  <a:moveTo>
                    <a:pt x="2196121" y="0"/>
                  </a:moveTo>
                  <a:lnTo>
                    <a:pt x="0" y="0"/>
                  </a:lnTo>
                  <a:lnTo>
                    <a:pt x="0" y="420835"/>
                  </a:lnTo>
                  <a:lnTo>
                    <a:pt x="792028" y="420835"/>
                  </a:lnTo>
                  <a:lnTo>
                    <a:pt x="792028" y="633896"/>
                  </a:lnTo>
                  <a:lnTo>
                    <a:pt x="938515" y="420835"/>
                  </a:lnTo>
                  <a:lnTo>
                    <a:pt x="2196121" y="420835"/>
                  </a:lnTo>
                  <a:lnTo>
                    <a:pt x="2196121" y="0"/>
                  </a:lnTo>
                  <a:close/>
                </a:path>
              </a:pathLst>
            </a:custGeom>
            <a:solidFill>
              <a:srgbClr val="FFFFFF"/>
            </a:solidFill>
          </p:spPr>
          <p:txBody>
            <a:bodyPr wrap="square" lIns="0" tIns="0" rIns="0" bIns="0" rtlCol="0"/>
            <a:lstStyle/>
            <a:p>
              <a:endParaRPr/>
            </a:p>
          </p:txBody>
        </p:sp>
        <p:sp>
          <p:nvSpPr>
            <p:cNvPr id="32" name="object 32"/>
            <p:cNvSpPr/>
            <p:nvPr/>
          </p:nvSpPr>
          <p:spPr>
            <a:xfrm>
              <a:off x="11628085" y="3674451"/>
              <a:ext cx="2196465" cy="634365"/>
            </a:xfrm>
            <a:custGeom>
              <a:avLst/>
              <a:gdLst/>
              <a:ahLst/>
              <a:cxnLst/>
              <a:rect l="l" t="t" r="r" b="b"/>
              <a:pathLst>
                <a:path w="2196465" h="634364">
                  <a:moveTo>
                    <a:pt x="2196121" y="420835"/>
                  </a:moveTo>
                  <a:lnTo>
                    <a:pt x="2196121" y="0"/>
                  </a:lnTo>
                  <a:lnTo>
                    <a:pt x="0" y="0"/>
                  </a:lnTo>
                  <a:lnTo>
                    <a:pt x="0" y="420835"/>
                  </a:lnTo>
                  <a:lnTo>
                    <a:pt x="792028" y="420835"/>
                  </a:lnTo>
                  <a:lnTo>
                    <a:pt x="792028" y="633896"/>
                  </a:lnTo>
                  <a:lnTo>
                    <a:pt x="938515" y="420835"/>
                  </a:lnTo>
                  <a:lnTo>
                    <a:pt x="2196121" y="420835"/>
                  </a:lnTo>
                  <a:close/>
                </a:path>
              </a:pathLst>
            </a:custGeom>
            <a:ln w="10816">
              <a:solidFill>
                <a:srgbClr val="000000"/>
              </a:solidFill>
            </a:ln>
          </p:spPr>
          <p:txBody>
            <a:bodyPr wrap="square" lIns="0" tIns="0" rIns="0" bIns="0" rtlCol="0"/>
            <a:lstStyle/>
            <a:p>
              <a:endParaRPr/>
            </a:p>
          </p:txBody>
        </p:sp>
        <p:sp>
          <p:nvSpPr>
            <p:cNvPr id="33" name="object 33"/>
            <p:cNvSpPr/>
            <p:nvPr/>
          </p:nvSpPr>
          <p:spPr>
            <a:xfrm>
              <a:off x="11957869" y="464092"/>
              <a:ext cx="2484755" cy="634365"/>
            </a:xfrm>
            <a:custGeom>
              <a:avLst/>
              <a:gdLst/>
              <a:ahLst/>
              <a:cxnLst/>
              <a:rect l="l" t="t" r="r" b="b"/>
              <a:pathLst>
                <a:path w="2484755" h="634365">
                  <a:moveTo>
                    <a:pt x="2484290" y="0"/>
                  </a:moveTo>
                  <a:lnTo>
                    <a:pt x="0" y="0"/>
                  </a:lnTo>
                  <a:lnTo>
                    <a:pt x="0" y="420835"/>
                  </a:lnTo>
                  <a:lnTo>
                    <a:pt x="780970" y="420835"/>
                  </a:lnTo>
                  <a:lnTo>
                    <a:pt x="780970" y="633896"/>
                  </a:lnTo>
                  <a:lnTo>
                    <a:pt x="927448" y="420835"/>
                  </a:lnTo>
                  <a:lnTo>
                    <a:pt x="2484290" y="420835"/>
                  </a:lnTo>
                  <a:lnTo>
                    <a:pt x="2484290" y="0"/>
                  </a:lnTo>
                  <a:close/>
                </a:path>
              </a:pathLst>
            </a:custGeom>
            <a:solidFill>
              <a:srgbClr val="FFFFFF"/>
            </a:solidFill>
          </p:spPr>
          <p:txBody>
            <a:bodyPr wrap="square" lIns="0" tIns="0" rIns="0" bIns="0" rtlCol="0"/>
            <a:lstStyle/>
            <a:p>
              <a:endParaRPr/>
            </a:p>
          </p:txBody>
        </p:sp>
        <p:sp>
          <p:nvSpPr>
            <p:cNvPr id="34" name="object 34"/>
            <p:cNvSpPr/>
            <p:nvPr/>
          </p:nvSpPr>
          <p:spPr>
            <a:xfrm>
              <a:off x="11957869" y="464092"/>
              <a:ext cx="2484755" cy="634365"/>
            </a:xfrm>
            <a:custGeom>
              <a:avLst/>
              <a:gdLst/>
              <a:ahLst/>
              <a:cxnLst/>
              <a:rect l="l" t="t" r="r" b="b"/>
              <a:pathLst>
                <a:path w="2484755" h="634365">
                  <a:moveTo>
                    <a:pt x="2484290" y="420835"/>
                  </a:moveTo>
                  <a:lnTo>
                    <a:pt x="2484290" y="0"/>
                  </a:lnTo>
                  <a:lnTo>
                    <a:pt x="0" y="0"/>
                  </a:lnTo>
                  <a:lnTo>
                    <a:pt x="0" y="420835"/>
                  </a:lnTo>
                  <a:lnTo>
                    <a:pt x="780970" y="420835"/>
                  </a:lnTo>
                  <a:lnTo>
                    <a:pt x="780970" y="633896"/>
                  </a:lnTo>
                  <a:lnTo>
                    <a:pt x="927448" y="420835"/>
                  </a:lnTo>
                  <a:lnTo>
                    <a:pt x="2484290" y="420835"/>
                  </a:lnTo>
                  <a:close/>
                </a:path>
              </a:pathLst>
            </a:custGeom>
            <a:ln w="10816">
              <a:solidFill>
                <a:srgbClr val="000000"/>
              </a:solidFill>
            </a:ln>
          </p:spPr>
          <p:txBody>
            <a:bodyPr wrap="square" lIns="0" tIns="0" rIns="0" bIns="0" rtlCol="0"/>
            <a:lstStyle/>
            <a:p>
              <a:endParaRPr/>
            </a:p>
          </p:txBody>
        </p:sp>
        <p:sp>
          <p:nvSpPr>
            <p:cNvPr id="35" name="object 35"/>
            <p:cNvSpPr/>
            <p:nvPr/>
          </p:nvSpPr>
          <p:spPr>
            <a:xfrm>
              <a:off x="12518116" y="4590332"/>
              <a:ext cx="2673350" cy="634365"/>
            </a:xfrm>
            <a:custGeom>
              <a:avLst/>
              <a:gdLst/>
              <a:ahLst/>
              <a:cxnLst/>
              <a:rect l="l" t="t" r="r" b="b"/>
              <a:pathLst>
                <a:path w="2673350" h="634364">
                  <a:moveTo>
                    <a:pt x="2672944" y="0"/>
                  </a:moveTo>
                  <a:lnTo>
                    <a:pt x="0" y="0"/>
                  </a:lnTo>
                  <a:lnTo>
                    <a:pt x="0" y="420835"/>
                  </a:lnTo>
                  <a:lnTo>
                    <a:pt x="780960" y="420835"/>
                  </a:lnTo>
                  <a:lnTo>
                    <a:pt x="780960" y="633896"/>
                  </a:lnTo>
                  <a:lnTo>
                    <a:pt x="927448" y="420835"/>
                  </a:lnTo>
                  <a:lnTo>
                    <a:pt x="2672944" y="420835"/>
                  </a:lnTo>
                  <a:lnTo>
                    <a:pt x="2672944" y="0"/>
                  </a:lnTo>
                  <a:close/>
                </a:path>
              </a:pathLst>
            </a:custGeom>
            <a:solidFill>
              <a:srgbClr val="FFFFFF"/>
            </a:solidFill>
          </p:spPr>
          <p:txBody>
            <a:bodyPr wrap="square" lIns="0" tIns="0" rIns="0" bIns="0" rtlCol="0"/>
            <a:lstStyle/>
            <a:p>
              <a:endParaRPr/>
            </a:p>
          </p:txBody>
        </p:sp>
        <p:sp>
          <p:nvSpPr>
            <p:cNvPr id="36" name="object 36"/>
            <p:cNvSpPr/>
            <p:nvPr/>
          </p:nvSpPr>
          <p:spPr>
            <a:xfrm>
              <a:off x="12518116" y="4590332"/>
              <a:ext cx="2673350" cy="634365"/>
            </a:xfrm>
            <a:custGeom>
              <a:avLst/>
              <a:gdLst/>
              <a:ahLst/>
              <a:cxnLst/>
              <a:rect l="l" t="t" r="r" b="b"/>
              <a:pathLst>
                <a:path w="2673350" h="634364">
                  <a:moveTo>
                    <a:pt x="2672944" y="420835"/>
                  </a:moveTo>
                  <a:lnTo>
                    <a:pt x="2672944" y="0"/>
                  </a:lnTo>
                  <a:lnTo>
                    <a:pt x="0" y="0"/>
                  </a:lnTo>
                  <a:lnTo>
                    <a:pt x="0" y="420835"/>
                  </a:lnTo>
                  <a:lnTo>
                    <a:pt x="780960" y="420835"/>
                  </a:lnTo>
                  <a:lnTo>
                    <a:pt x="780960" y="633896"/>
                  </a:lnTo>
                  <a:lnTo>
                    <a:pt x="927448" y="420835"/>
                  </a:lnTo>
                  <a:lnTo>
                    <a:pt x="2672944" y="420835"/>
                  </a:lnTo>
                  <a:close/>
                </a:path>
              </a:pathLst>
            </a:custGeom>
            <a:ln w="10816">
              <a:solidFill>
                <a:srgbClr val="000000"/>
              </a:solidFill>
            </a:ln>
          </p:spPr>
          <p:txBody>
            <a:bodyPr wrap="square" lIns="0" tIns="0" rIns="0" bIns="0" rtlCol="0"/>
            <a:lstStyle/>
            <a:p>
              <a:endParaRPr/>
            </a:p>
          </p:txBody>
        </p:sp>
        <p:sp>
          <p:nvSpPr>
            <p:cNvPr id="37" name="object 37"/>
            <p:cNvSpPr/>
            <p:nvPr/>
          </p:nvSpPr>
          <p:spPr>
            <a:xfrm>
              <a:off x="10412086" y="7227446"/>
              <a:ext cx="2200275" cy="634365"/>
            </a:xfrm>
            <a:custGeom>
              <a:avLst/>
              <a:gdLst/>
              <a:ahLst/>
              <a:cxnLst/>
              <a:rect l="l" t="t" r="r" b="b"/>
              <a:pathLst>
                <a:path w="2200275" h="634365">
                  <a:moveTo>
                    <a:pt x="2199922" y="0"/>
                  </a:moveTo>
                  <a:lnTo>
                    <a:pt x="0" y="0"/>
                  </a:lnTo>
                  <a:lnTo>
                    <a:pt x="0" y="420835"/>
                  </a:lnTo>
                  <a:lnTo>
                    <a:pt x="780970" y="420835"/>
                  </a:lnTo>
                  <a:lnTo>
                    <a:pt x="780970" y="633896"/>
                  </a:lnTo>
                  <a:lnTo>
                    <a:pt x="927448" y="420835"/>
                  </a:lnTo>
                  <a:lnTo>
                    <a:pt x="2199922" y="420835"/>
                  </a:lnTo>
                  <a:lnTo>
                    <a:pt x="2199922" y="0"/>
                  </a:lnTo>
                  <a:close/>
                </a:path>
              </a:pathLst>
            </a:custGeom>
            <a:solidFill>
              <a:srgbClr val="FFFFFF"/>
            </a:solidFill>
          </p:spPr>
          <p:txBody>
            <a:bodyPr wrap="square" lIns="0" tIns="0" rIns="0" bIns="0" rtlCol="0"/>
            <a:lstStyle/>
            <a:p>
              <a:endParaRPr/>
            </a:p>
          </p:txBody>
        </p:sp>
        <p:sp>
          <p:nvSpPr>
            <p:cNvPr id="38" name="object 38"/>
            <p:cNvSpPr/>
            <p:nvPr/>
          </p:nvSpPr>
          <p:spPr>
            <a:xfrm>
              <a:off x="10412086" y="7227446"/>
              <a:ext cx="2200275" cy="634365"/>
            </a:xfrm>
            <a:custGeom>
              <a:avLst/>
              <a:gdLst/>
              <a:ahLst/>
              <a:cxnLst/>
              <a:rect l="l" t="t" r="r" b="b"/>
              <a:pathLst>
                <a:path w="2200275" h="634365">
                  <a:moveTo>
                    <a:pt x="2199922" y="420835"/>
                  </a:moveTo>
                  <a:lnTo>
                    <a:pt x="2199922" y="0"/>
                  </a:lnTo>
                  <a:lnTo>
                    <a:pt x="0" y="0"/>
                  </a:lnTo>
                  <a:lnTo>
                    <a:pt x="0" y="420835"/>
                  </a:lnTo>
                  <a:lnTo>
                    <a:pt x="780970" y="420835"/>
                  </a:lnTo>
                  <a:lnTo>
                    <a:pt x="780970" y="633896"/>
                  </a:lnTo>
                  <a:lnTo>
                    <a:pt x="927448" y="420835"/>
                  </a:lnTo>
                  <a:lnTo>
                    <a:pt x="2199922" y="420835"/>
                  </a:lnTo>
                  <a:close/>
                </a:path>
              </a:pathLst>
            </a:custGeom>
            <a:ln w="10816">
              <a:solidFill>
                <a:srgbClr val="000000"/>
              </a:solidFill>
            </a:ln>
          </p:spPr>
          <p:txBody>
            <a:bodyPr wrap="square" lIns="0" tIns="0" rIns="0" bIns="0" rtlCol="0"/>
            <a:lstStyle/>
            <a:p>
              <a:endParaRPr/>
            </a:p>
          </p:txBody>
        </p:sp>
        <p:sp>
          <p:nvSpPr>
            <p:cNvPr id="39" name="object 39"/>
            <p:cNvSpPr/>
            <p:nvPr/>
          </p:nvSpPr>
          <p:spPr>
            <a:xfrm>
              <a:off x="9776478" y="5115389"/>
              <a:ext cx="2206625" cy="634365"/>
            </a:xfrm>
            <a:custGeom>
              <a:avLst/>
              <a:gdLst/>
              <a:ahLst/>
              <a:cxnLst/>
              <a:rect l="l" t="t" r="r" b="b"/>
              <a:pathLst>
                <a:path w="2206625" h="634364">
                  <a:moveTo>
                    <a:pt x="2206194" y="0"/>
                  </a:moveTo>
                  <a:lnTo>
                    <a:pt x="0" y="0"/>
                  </a:lnTo>
                  <a:lnTo>
                    <a:pt x="0" y="420835"/>
                  </a:lnTo>
                  <a:lnTo>
                    <a:pt x="504372" y="420835"/>
                  </a:lnTo>
                  <a:lnTo>
                    <a:pt x="504372" y="633896"/>
                  </a:lnTo>
                  <a:lnTo>
                    <a:pt x="650849" y="420835"/>
                  </a:lnTo>
                  <a:lnTo>
                    <a:pt x="2206194" y="420835"/>
                  </a:lnTo>
                  <a:lnTo>
                    <a:pt x="2206194" y="0"/>
                  </a:lnTo>
                  <a:close/>
                </a:path>
              </a:pathLst>
            </a:custGeom>
            <a:solidFill>
              <a:srgbClr val="FFFFFF"/>
            </a:solidFill>
          </p:spPr>
          <p:txBody>
            <a:bodyPr wrap="square" lIns="0" tIns="0" rIns="0" bIns="0" rtlCol="0"/>
            <a:lstStyle/>
            <a:p>
              <a:endParaRPr/>
            </a:p>
          </p:txBody>
        </p:sp>
        <p:sp>
          <p:nvSpPr>
            <p:cNvPr id="40" name="object 40"/>
            <p:cNvSpPr/>
            <p:nvPr/>
          </p:nvSpPr>
          <p:spPr>
            <a:xfrm>
              <a:off x="9776478" y="5115389"/>
              <a:ext cx="2206625" cy="634365"/>
            </a:xfrm>
            <a:custGeom>
              <a:avLst/>
              <a:gdLst/>
              <a:ahLst/>
              <a:cxnLst/>
              <a:rect l="l" t="t" r="r" b="b"/>
              <a:pathLst>
                <a:path w="2206625" h="634364">
                  <a:moveTo>
                    <a:pt x="2206194" y="420835"/>
                  </a:moveTo>
                  <a:lnTo>
                    <a:pt x="2206194" y="0"/>
                  </a:lnTo>
                  <a:lnTo>
                    <a:pt x="0" y="0"/>
                  </a:lnTo>
                  <a:lnTo>
                    <a:pt x="0" y="420835"/>
                  </a:lnTo>
                  <a:lnTo>
                    <a:pt x="504372" y="420835"/>
                  </a:lnTo>
                  <a:lnTo>
                    <a:pt x="504372" y="633896"/>
                  </a:lnTo>
                  <a:lnTo>
                    <a:pt x="650849" y="420835"/>
                  </a:lnTo>
                  <a:lnTo>
                    <a:pt x="2206194" y="420835"/>
                  </a:lnTo>
                  <a:close/>
                </a:path>
              </a:pathLst>
            </a:custGeom>
            <a:ln w="10816">
              <a:solidFill>
                <a:srgbClr val="000000"/>
              </a:solidFill>
            </a:ln>
          </p:spPr>
          <p:txBody>
            <a:bodyPr wrap="square" lIns="0" tIns="0" rIns="0" bIns="0" rtlCol="0"/>
            <a:lstStyle/>
            <a:p>
              <a:endParaRPr/>
            </a:p>
          </p:txBody>
        </p:sp>
      </p:grpSp>
      <p:sp>
        <p:nvSpPr>
          <p:cNvPr id="41" name="object 41"/>
          <p:cNvSpPr txBox="1"/>
          <p:nvPr/>
        </p:nvSpPr>
        <p:spPr>
          <a:xfrm>
            <a:off x="11251310" y="2348847"/>
            <a:ext cx="2512060" cy="268605"/>
          </a:xfrm>
          <a:prstGeom prst="rect">
            <a:avLst/>
          </a:prstGeom>
        </p:spPr>
        <p:txBody>
          <a:bodyPr vert="horz" wrap="square" lIns="0" tIns="12065" rIns="0" bIns="0" rtlCol="0">
            <a:spAutoFit/>
          </a:bodyPr>
          <a:lstStyle/>
          <a:p>
            <a:pPr marL="12700">
              <a:lnSpc>
                <a:spcPct val="100000"/>
              </a:lnSpc>
              <a:spcBef>
                <a:spcPts val="95"/>
              </a:spcBef>
            </a:pPr>
            <a:r>
              <a:rPr sz="1600" spc="-65" dirty="0">
                <a:latin typeface="Trebuchet MS"/>
                <a:cs typeface="Trebuchet MS"/>
              </a:rPr>
              <a:t>Kennislandgoed</a:t>
            </a:r>
            <a:r>
              <a:rPr sz="1600" spc="-30" dirty="0">
                <a:latin typeface="Trebuchet MS"/>
                <a:cs typeface="Trebuchet MS"/>
              </a:rPr>
              <a:t> </a:t>
            </a:r>
            <a:r>
              <a:rPr sz="1600" spc="-90" dirty="0">
                <a:latin typeface="Trebuchet MS"/>
                <a:cs typeface="Trebuchet MS"/>
              </a:rPr>
              <a:t>Bioart</a:t>
            </a:r>
            <a:r>
              <a:rPr sz="1600" spc="-25" dirty="0">
                <a:latin typeface="Trebuchet MS"/>
                <a:cs typeface="Trebuchet MS"/>
              </a:rPr>
              <a:t> </a:t>
            </a:r>
            <a:r>
              <a:rPr sz="1600" spc="-130" dirty="0">
                <a:latin typeface="Trebuchet MS"/>
                <a:cs typeface="Trebuchet MS"/>
              </a:rPr>
              <a:t>&amp;</a:t>
            </a:r>
            <a:r>
              <a:rPr sz="1600" spc="-25" dirty="0">
                <a:latin typeface="Trebuchet MS"/>
                <a:cs typeface="Trebuchet MS"/>
              </a:rPr>
              <a:t> </a:t>
            </a:r>
            <a:r>
              <a:rPr sz="1600" spc="-20" dirty="0">
                <a:latin typeface="Trebuchet MS"/>
                <a:cs typeface="Trebuchet MS"/>
              </a:rPr>
              <a:t>I.S.E</a:t>
            </a:r>
            <a:endParaRPr sz="1600">
              <a:latin typeface="Trebuchet MS"/>
              <a:cs typeface="Trebuchet MS"/>
            </a:endParaRPr>
          </a:p>
        </p:txBody>
      </p:sp>
      <p:sp>
        <p:nvSpPr>
          <p:cNvPr id="42" name="object 42"/>
          <p:cNvSpPr txBox="1"/>
          <p:nvPr/>
        </p:nvSpPr>
        <p:spPr>
          <a:xfrm>
            <a:off x="9173508" y="3067193"/>
            <a:ext cx="4542155" cy="931544"/>
          </a:xfrm>
          <a:prstGeom prst="rect">
            <a:avLst/>
          </a:prstGeom>
        </p:spPr>
        <p:txBody>
          <a:bodyPr vert="horz" wrap="square" lIns="0" tIns="12065" rIns="0" bIns="0" rtlCol="0">
            <a:spAutoFit/>
          </a:bodyPr>
          <a:lstStyle/>
          <a:p>
            <a:pPr marL="12700">
              <a:lnSpc>
                <a:spcPct val="100000"/>
              </a:lnSpc>
              <a:spcBef>
                <a:spcPts val="95"/>
              </a:spcBef>
            </a:pPr>
            <a:r>
              <a:rPr sz="1600" spc="-50" dirty="0">
                <a:latin typeface="Trebuchet MS"/>
                <a:cs typeface="Trebuchet MS"/>
              </a:rPr>
              <a:t>Landgoed</a:t>
            </a:r>
            <a:r>
              <a:rPr sz="1600" spc="-25" dirty="0">
                <a:latin typeface="Trebuchet MS"/>
                <a:cs typeface="Trebuchet MS"/>
              </a:rPr>
              <a:t> </a:t>
            </a:r>
            <a:r>
              <a:rPr sz="1600" spc="-80" dirty="0">
                <a:latin typeface="Trebuchet MS"/>
                <a:cs typeface="Trebuchet MS"/>
              </a:rPr>
              <a:t>Philips</a:t>
            </a:r>
            <a:r>
              <a:rPr sz="1600" spc="-25" dirty="0">
                <a:latin typeface="Trebuchet MS"/>
                <a:cs typeface="Trebuchet MS"/>
              </a:rPr>
              <a:t> </a:t>
            </a:r>
            <a:r>
              <a:rPr sz="1600" spc="-10" dirty="0">
                <a:latin typeface="Trebuchet MS"/>
                <a:cs typeface="Trebuchet MS"/>
              </a:rPr>
              <a:t>Fruittuin</a:t>
            </a:r>
            <a:endParaRPr sz="1600">
              <a:latin typeface="Trebuchet MS"/>
              <a:cs typeface="Trebuchet MS"/>
            </a:endParaRPr>
          </a:p>
          <a:p>
            <a:pPr>
              <a:lnSpc>
                <a:spcPct val="100000"/>
              </a:lnSpc>
              <a:spcBef>
                <a:spcPts val="1380"/>
              </a:spcBef>
            </a:pPr>
            <a:endParaRPr sz="1600">
              <a:latin typeface="Trebuchet MS"/>
              <a:cs typeface="Trebuchet MS"/>
            </a:endParaRPr>
          </a:p>
          <a:p>
            <a:pPr marL="2531745">
              <a:lnSpc>
                <a:spcPct val="100000"/>
              </a:lnSpc>
            </a:pPr>
            <a:r>
              <a:rPr sz="1650" spc="-80" dirty="0">
                <a:latin typeface="Trebuchet MS"/>
                <a:cs typeface="Trebuchet MS"/>
              </a:rPr>
              <a:t>Sportpark</a:t>
            </a:r>
            <a:r>
              <a:rPr sz="1650" spc="-30" dirty="0">
                <a:latin typeface="Trebuchet MS"/>
                <a:cs typeface="Trebuchet MS"/>
              </a:rPr>
              <a:t> </a:t>
            </a:r>
            <a:r>
              <a:rPr sz="1650" spc="-100" dirty="0">
                <a:latin typeface="Trebuchet MS"/>
                <a:cs typeface="Trebuchet MS"/>
              </a:rPr>
              <a:t>de</a:t>
            </a:r>
            <a:r>
              <a:rPr sz="1650" spc="-30" dirty="0">
                <a:latin typeface="Trebuchet MS"/>
                <a:cs typeface="Trebuchet MS"/>
              </a:rPr>
              <a:t> Herdgang</a:t>
            </a:r>
            <a:endParaRPr sz="1650">
              <a:latin typeface="Trebuchet MS"/>
              <a:cs typeface="Trebuchet MS"/>
            </a:endParaRPr>
          </a:p>
        </p:txBody>
      </p:sp>
      <p:sp>
        <p:nvSpPr>
          <p:cNvPr id="43" name="object 43"/>
          <p:cNvSpPr txBox="1"/>
          <p:nvPr/>
        </p:nvSpPr>
        <p:spPr>
          <a:xfrm>
            <a:off x="12111121" y="511546"/>
            <a:ext cx="2178050" cy="276860"/>
          </a:xfrm>
          <a:prstGeom prst="rect">
            <a:avLst/>
          </a:prstGeom>
        </p:spPr>
        <p:txBody>
          <a:bodyPr vert="horz" wrap="square" lIns="0" tIns="12065" rIns="0" bIns="0" rtlCol="0">
            <a:spAutoFit/>
          </a:bodyPr>
          <a:lstStyle/>
          <a:p>
            <a:pPr marL="12700">
              <a:lnSpc>
                <a:spcPct val="100000"/>
              </a:lnSpc>
              <a:spcBef>
                <a:spcPts val="95"/>
              </a:spcBef>
            </a:pPr>
            <a:r>
              <a:rPr sz="1650" spc="-50" dirty="0">
                <a:latin typeface="Trebuchet MS"/>
                <a:cs typeface="Trebuchet MS"/>
              </a:rPr>
              <a:t>Landgoed</a:t>
            </a:r>
            <a:r>
              <a:rPr sz="1650" spc="-35" dirty="0">
                <a:latin typeface="Trebuchet MS"/>
                <a:cs typeface="Trebuchet MS"/>
              </a:rPr>
              <a:t> </a:t>
            </a:r>
            <a:r>
              <a:rPr sz="1650" spc="-100" dirty="0">
                <a:latin typeface="Trebuchet MS"/>
                <a:cs typeface="Trebuchet MS"/>
              </a:rPr>
              <a:t>de</a:t>
            </a:r>
            <a:r>
              <a:rPr sz="1650" spc="-35" dirty="0">
                <a:latin typeface="Trebuchet MS"/>
                <a:cs typeface="Trebuchet MS"/>
              </a:rPr>
              <a:t> </a:t>
            </a:r>
            <a:r>
              <a:rPr sz="1650" spc="-105" dirty="0">
                <a:latin typeface="Trebuchet MS"/>
                <a:cs typeface="Trebuchet MS"/>
              </a:rPr>
              <a:t>Grote</a:t>
            </a:r>
            <a:r>
              <a:rPr sz="1650" spc="-35" dirty="0">
                <a:latin typeface="Trebuchet MS"/>
                <a:cs typeface="Trebuchet MS"/>
              </a:rPr>
              <a:t> </a:t>
            </a:r>
            <a:r>
              <a:rPr sz="1650" spc="-20" dirty="0">
                <a:latin typeface="Trebuchet MS"/>
                <a:cs typeface="Trebuchet MS"/>
              </a:rPr>
              <a:t>Beek</a:t>
            </a:r>
            <a:endParaRPr sz="1650">
              <a:latin typeface="Trebuchet MS"/>
              <a:cs typeface="Trebuchet MS"/>
            </a:endParaRPr>
          </a:p>
        </p:txBody>
      </p:sp>
      <p:sp>
        <p:nvSpPr>
          <p:cNvPr id="44" name="object 44"/>
          <p:cNvSpPr txBox="1"/>
          <p:nvPr/>
        </p:nvSpPr>
        <p:spPr>
          <a:xfrm>
            <a:off x="10528131" y="7274899"/>
            <a:ext cx="1991995" cy="276860"/>
          </a:xfrm>
          <a:prstGeom prst="rect">
            <a:avLst/>
          </a:prstGeom>
        </p:spPr>
        <p:txBody>
          <a:bodyPr vert="horz" wrap="square" lIns="0" tIns="12065" rIns="0" bIns="0" rtlCol="0">
            <a:spAutoFit/>
          </a:bodyPr>
          <a:lstStyle/>
          <a:p>
            <a:pPr marL="12700">
              <a:lnSpc>
                <a:spcPct val="100000"/>
              </a:lnSpc>
              <a:spcBef>
                <a:spcPts val="95"/>
              </a:spcBef>
            </a:pPr>
            <a:r>
              <a:rPr sz="1650" spc="-80" dirty="0">
                <a:latin typeface="Trebuchet MS"/>
                <a:cs typeface="Trebuchet MS"/>
              </a:rPr>
              <a:t>Philips</a:t>
            </a:r>
            <a:r>
              <a:rPr sz="1650" spc="-25" dirty="0">
                <a:latin typeface="Trebuchet MS"/>
                <a:cs typeface="Trebuchet MS"/>
              </a:rPr>
              <a:t> </a:t>
            </a:r>
            <a:r>
              <a:rPr sz="1650" spc="-105" dirty="0">
                <a:latin typeface="Trebuchet MS"/>
                <a:cs typeface="Trebuchet MS"/>
              </a:rPr>
              <a:t>van</a:t>
            </a:r>
            <a:r>
              <a:rPr sz="1650" spc="-25" dirty="0">
                <a:latin typeface="Trebuchet MS"/>
                <a:cs typeface="Trebuchet MS"/>
              </a:rPr>
              <a:t> </a:t>
            </a:r>
            <a:r>
              <a:rPr sz="1650" spc="-65" dirty="0">
                <a:latin typeface="Trebuchet MS"/>
                <a:cs typeface="Trebuchet MS"/>
              </a:rPr>
              <a:t>Lenneppark</a:t>
            </a:r>
            <a:endParaRPr sz="1650">
              <a:latin typeface="Trebuchet MS"/>
              <a:cs typeface="Trebuchet MS"/>
            </a:endParaRPr>
          </a:p>
        </p:txBody>
      </p:sp>
      <p:sp>
        <p:nvSpPr>
          <p:cNvPr id="45" name="object 45"/>
          <p:cNvSpPr txBox="1"/>
          <p:nvPr/>
        </p:nvSpPr>
        <p:spPr>
          <a:xfrm>
            <a:off x="9854582" y="4637784"/>
            <a:ext cx="5267960" cy="802005"/>
          </a:xfrm>
          <a:prstGeom prst="rect">
            <a:avLst/>
          </a:prstGeom>
        </p:spPr>
        <p:txBody>
          <a:bodyPr vert="horz" wrap="square" lIns="0" tIns="12065" rIns="0" bIns="0" rtlCol="0">
            <a:spAutoFit/>
          </a:bodyPr>
          <a:lstStyle/>
          <a:p>
            <a:pPr marL="2792095">
              <a:lnSpc>
                <a:spcPct val="100000"/>
              </a:lnSpc>
              <a:spcBef>
                <a:spcPts val="95"/>
              </a:spcBef>
            </a:pPr>
            <a:r>
              <a:rPr sz="1650" spc="-80" dirty="0">
                <a:latin typeface="Trebuchet MS"/>
                <a:cs typeface="Trebuchet MS"/>
              </a:rPr>
              <a:t>Philips</a:t>
            </a:r>
            <a:r>
              <a:rPr sz="1650" spc="-40" dirty="0">
                <a:latin typeface="Trebuchet MS"/>
                <a:cs typeface="Trebuchet MS"/>
              </a:rPr>
              <a:t> </a:t>
            </a:r>
            <a:r>
              <a:rPr sz="1650" spc="-100" dirty="0">
                <a:latin typeface="Trebuchet MS"/>
                <a:cs typeface="Trebuchet MS"/>
              </a:rPr>
              <a:t>de</a:t>
            </a:r>
            <a:r>
              <a:rPr sz="1650" spc="-40" dirty="0">
                <a:latin typeface="Trebuchet MS"/>
                <a:cs typeface="Trebuchet MS"/>
              </a:rPr>
              <a:t> </a:t>
            </a:r>
            <a:r>
              <a:rPr sz="1650" spc="-35" dirty="0">
                <a:latin typeface="Trebuchet MS"/>
                <a:cs typeface="Trebuchet MS"/>
              </a:rPr>
              <a:t>Jongh</a:t>
            </a:r>
            <a:r>
              <a:rPr sz="1650" spc="-40" dirty="0">
                <a:latin typeface="Trebuchet MS"/>
                <a:cs typeface="Trebuchet MS"/>
              </a:rPr>
              <a:t> </a:t>
            </a:r>
            <a:r>
              <a:rPr sz="1650" spc="-80" dirty="0">
                <a:latin typeface="Trebuchet MS"/>
                <a:cs typeface="Trebuchet MS"/>
              </a:rPr>
              <a:t>Wandelpark</a:t>
            </a:r>
            <a:endParaRPr sz="1650">
              <a:latin typeface="Trebuchet MS"/>
              <a:cs typeface="Trebuchet MS"/>
            </a:endParaRPr>
          </a:p>
          <a:p>
            <a:pPr>
              <a:lnSpc>
                <a:spcPct val="100000"/>
              </a:lnSpc>
              <a:spcBef>
                <a:spcPts val="240"/>
              </a:spcBef>
            </a:pPr>
            <a:endParaRPr sz="1650">
              <a:latin typeface="Trebuchet MS"/>
              <a:cs typeface="Trebuchet MS"/>
            </a:endParaRPr>
          </a:p>
          <a:p>
            <a:pPr marL="12700">
              <a:lnSpc>
                <a:spcPct val="100000"/>
              </a:lnSpc>
            </a:pPr>
            <a:r>
              <a:rPr sz="1650" spc="-50" dirty="0">
                <a:latin typeface="Trebuchet MS"/>
                <a:cs typeface="Trebuchet MS"/>
              </a:rPr>
              <a:t>Landgoed </a:t>
            </a:r>
            <a:r>
              <a:rPr sz="1650" spc="-100" dirty="0">
                <a:latin typeface="Trebuchet MS"/>
                <a:cs typeface="Trebuchet MS"/>
              </a:rPr>
              <a:t>de</a:t>
            </a:r>
            <a:r>
              <a:rPr sz="1650" spc="-40" dirty="0">
                <a:latin typeface="Trebuchet MS"/>
                <a:cs typeface="Trebuchet MS"/>
              </a:rPr>
              <a:t> </a:t>
            </a:r>
            <a:r>
              <a:rPr sz="1650" spc="-10" dirty="0">
                <a:latin typeface="Trebuchet MS"/>
                <a:cs typeface="Trebuchet MS"/>
              </a:rPr>
              <a:t>Wielewaal</a:t>
            </a:r>
            <a:endParaRPr sz="1650">
              <a:latin typeface="Trebuchet MS"/>
              <a:cs typeface="Trebuchet MS"/>
            </a:endParaRPr>
          </a:p>
        </p:txBody>
      </p:sp>
      <p:grpSp>
        <p:nvGrpSpPr>
          <p:cNvPr id="46" name="object 46"/>
          <p:cNvGrpSpPr/>
          <p:nvPr/>
        </p:nvGrpSpPr>
        <p:grpSpPr>
          <a:xfrm>
            <a:off x="7299324" y="2371068"/>
            <a:ext cx="3091815" cy="4598670"/>
            <a:chOff x="7299324" y="2371068"/>
            <a:chExt cx="3091815" cy="4598670"/>
          </a:xfrm>
        </p:grpSpPr>
        <p:sp>
          <p:nvSpPr>
            <p:cNvPr id="47" name="object 47"/>
            <p:cNvSpPr/>
            <p:nvPr/>
          </p:nvSpPr>
          <p:spPr>
            <a:xfrm>
              <a:off x="7303926" y="2375670"/>
              <a:ext cx="3082925" cy="539750"/>
            </a:xfrm>
            <a:custGeom>
              <a:avLst/>
              <a:gdLst/>
              <a:ahLst/>
              <a:cxnLst/>
              <a:rect l="l" t="t" r="r" b="b"/>
              <a:pathLst>
                <a:path w="3082925" h="539750">
                  <a:moveTo>
                    <a:pt x="3082304" y="0"/>
                  </a:moveTo>
                  <a:lnTo>
                    <a:pt x="0" y="0"/>
                  </a:lnTo>
                  <a:lnTo>
                    <a:pt x="0" y="358156"/>
                  </a:lnTo>
                  <a:lnTo>
                    <a:pt x="544653" y="358156"/>
                  </a:lnTo>
                  <a:lnTo>
                    <a:pt x="544653" y="539480"/>
                  </a:lnTo>
                  <a:lnTo>
                    <a:pt x="669319" y="358156"/>
                  </a:lnTo>
                  <a:lnTo>
                    <a:pt x="3082304" y="358156"/>
                  </a:lnTo>
                  <a:lnTo>
                    <a:pt x="3082304" y="0"/>
                  </a:lnTo>
                  <a:close/>
                </a:path>
              </a:pathLst>
            </a:custGeom>
            <a:solidFill>
              <a:srgbClr val="FFFFFF"/>
            </a:solidFill>
          </p:spPr>
          <p:txBody>
            <a:bodyPr wrap="square" lIns="0" tIns="0" rIns="0" bIns="0" rtlCol="0"/>
            <a:lstStyle/>
            <a:p>
              <a:endParaRPr/>
            </a:p>
          </p:txBody>
        </p:sp>
        <p:sp>
          <p:nvSpPr>
            <p:cNvPr id="48" name="object 48"/>
            <p:cNvSpPr/>
            <p:nvPr/>
          </p:nvSpPr>
          <p:spPr>
            <a:xfrm>
              <a:off x="7303926" y="2375670"/>
              <a:ext cx="3082925" cy="539750"/>
            </a:xfrm>
            <a:custGeom>
              <a:avLst/>
              <a:gdLst/>
              <a:ahLst/>
              <a:cxnLst/>
              <a:rect l="l" t="t" r="r" b="b"/>
              <a:pathLst>
                <a:path w="3082925" h="539750">
                  <a:moveTo>
                    <a:pt x="3082304" y="358156"/>
                  </a:moveTo>
                  <a:lnTo>
                    <a:pt x="3082304" y="0"/>
                  </a:lnTo>
                  <a:lnTo>
                    <a:pt x="0" y="0"/>
                  </a:lnTo>
                  <a:lnTo>
                    <a:pt x="0" y="358156"/>
                  </a:lnTo>
                  <a:lnTo>
                    <a:pt x="544653" y="358156"/>
                  </a:lnTo>
                  <a:lnTo>
                    <a:pt x="544653" y="539480"/>
                  </a:lnTo>
                  <a:lnTo>
                    <a:pt x="669319" y="358156"/>
                  </a:lnTo>
                  <a:lnTo>
                    <a:pt x="3082304" y="358156"/>
                  </a:lnTo>
                  <a:close/>
                </a:path>
              </a:pathLst>
            </a:custGeom>
            <a:ln w="9203">
              <a:solidFill>
                <a:srgbClr val="000000"/>
              </a:solidFill>
            </a:ln>
          </p:spPr>
          <p:txBody>
            <a:bodyPr wrap="square" lIns="0" tIns="0" rIns="0" bIns="0" rtlCol="0"/>
            <a:lstStyle/>
            <a:p>
              <a:endParaRPr/>
            </a:p>
          </p:txBody>
        </p:sp>
        <p:sp>
          <p:nvSpPr>
            <p:cNvPr id="49" name="object 49"/>
            <p:cNvSpPr/>
            <p:nvPr/>
          </p:nvSpPr>
          <p:spPr>
            <a:xfrm>
              <a:off x="8046608" y="6329817"/>
              <a:ext cx="2073910" cy="634365"/>
            </a:xfrm>
            <a:custGeom>
              <a:avLst/>
              <a:gdLst/>
              <a:ahLst/>
              <a:cxnLst/>
              <a:rect l="l" t="t" r="r" b="b"/>
              <a:pathLst>
                <a:path w="2073909" h="634365">
                  <a:moveTo>
                    <a:pt x="2073413" y="0"/>
                  </a:moveTo>
                  <a:lnTo>
                    <a:pt x="0" y="0"/>
                  </a:lnTo>
                  <a:lnTo>
                    <a:pt x="0" y="420835"/>
                  </a:lnTo>
                  <a:lnTo>
                    <a:pt x="504361" y="420835"/>
                  </a:lnTo>
                  <a:lnTo>
                    <a:pt x="504361" y="633896"/>
                  </a:lnTo>
                  <a:lnTo>
                    <a:pt x="650849" y="420835"/>
                  </a:lnTo>
                  <a:lnTo>
                    <a:pt x="2073413" y="420835"/>
                  </a:lnTo>
                  <a:lnTo>
                    <a:pt x="2073413" y="0"/>
                  </a:lnTo>
                  <a:close/>
                </a:path>
              </a:pathLst>
            </a:custGeom>
            <a:solidFill>
              <a:srgbClr val="FFFFFF"/>
            </a:solidFill>
          </p:spPr>
          <p:txBody>
            <a:bodyPr wrap="square" lIns="0" tIns="0" rIns="0" bIns="0" rtlCol="0"/>
            <a:lstStyle/>
            <a:p>
              <a:endParaRPr/>
            </a:p>
          </p:txBody>
        </p:sp>
        <p:sp>
          <p:nvSpPr>
            <p:cNvPr id="50" name="object 50"/>
            <p:cNvSpPr/>
            <p:nvPr/>
          </p:nvSpPr>
          <p:spPr>
            <a:xfrm>
              <a:off x="8046608" y="6329817"/>
              <a:ext cx="2073910" cy="634365"/>
            </a:xfrm>
            <a:custGeom>
              <a:avLst/>
              <a:gdLst/>
              <a:ahLst/>
              <a:cxnLst/>
              <a:rect l="l" t="t" r="r" b="b"/>
              <a:pathLst>
                <a:path w="2073909" h="634365">
                  <a:moveTo>
                    <a:pt x="2073413" y="420835"/>
                  </a:moveTo>
                  <a:lnTo>
                    <a:pt x="2073413" y="0"/>
                  </a:lnTo>
                  <a:lnTo>
                    <a:pt x="0" y="0"/>
                  </a:lnTo>
                  <a:lnTo>
                    <a:pt x="0" y="420835"/>
                  </a:lnTo>
                  <a:lnTo>
                    <a:pt x="504361" y="420835"/>
                  </a:lnTo>
                  <a:lnTo>
                    <a:pt x="504361" y="633896"/>
                  </a:lnTo>
                  <a:lnTo>
                    <a:pt x="650849" y="420835"/>
                  </a:lnTo>
                  <a:lnTo>
                    <a:pt x="2073413" y="420835"/>
                  </a:lnTo>
                  <a:close/>
                </a:path>
              </a:pathLst>
            </a:custGeom>
            <a:ln w="10816">
              <a:solidFill>
                <a:srgbClr val="000000"/>
              </a:solidFill>
            </a:ln>
          </p:spPr>
          <p:txBody>
            <a:bodyPr wrap="square" lIns="0" tIns="0" rIns="0" bIns="0" rtlCol="0"/>
            <a:lstStyle/>
            <a:p>
              <a:endParaRPr/>
            </a:p>
          </p:txBody>
        </p:sp>
      </p:grpSp>
      <p:sp>
        <p:nvSpPr>
          <p:cNvPr id="51" name="object 51"/>
          <p:cNvSpPr txBox="1"/>
          <p:nvPr/>
        </p:nvSpPr>
        <p:spPr>
          <a:xfrm>
            <a:off x="7361207" y="2407178"/>
            <a:ext cx="2980690" cy="268605"/>
          </a:xfrm>
          <a:prstGeom prst="rect">
            <a:avLst/>
          </a:prstGeom>
        </p:spPr>
        <p:txBody>
          <a:bodyPr vert="horz" wrap="square" lIns="0" tIns="12065" rIns="0" bIns="0" rtlCol="0">
            <a:spAutoFit/>
          </a:bodyPr>
          <a:lstStyle/>
          <a:p>
            <a:pPr marL="12700">
              <a:lnSpc>
                <a:spcPct val="100000"/>
              </a:lnSpc>
              <a:spcBef>
                <a:spcPts val="95"/>
              </a:spcBef>
            </a:pPr>
            <a:r>
              <a:rPr sz="1600" spc="-50" dirty="0">
                <a:latin typeface="Trebuchet MS"/>
                <a:cs typeface="Trebuchet MS"/>
              </a:rPr>
              <a:t>Landgoed</a:t>
            </a:r>
            <a:r>
              <a:rPr sz="1600" spc="-20" dirty="0">
                <a:latin typeface="Trebuchet MS"/>
                <a:cs typeface="Trebuchet MS"/>
              </a:rPr>
              <a:t> </a:t>
            </a:r>
            <a:r>
              <a:rPr sz="1600" spc="-70" dirty="0">
                <a:latin typeface="Trebuchet MS"/>
                <a:cs typeface="Trebuchet MS"/>
              </a:rPr>
              <a:t>Mispelhoef</a:t>
            </a:r>
            <a:r>
              <a:rPr sz="1600" spc="-20" dirty="0">
                <a:latin typeface="Trebuchet MS"/>
                <a:cs typeface="Trebuchet MS"/>
              </a:rPr>
              <a:t> </a:t>
            </a:r>
            <a:r>
              <a:rPr sz="1600" spc="-85" dirty="0">
                <a:latin typeface="Trebuchet MS"/>
                <a:cs typeface="Trebuchet MS"/>
              </a:rPr>
              <a:t>en</a:t>
            </a:r>
            <a:r>
              <a:rPr sz="1600" spc="-20" dirty="0">
                <a:latin typeface="Trebuchet MS"/>
                <a:cs typeface="Trebuchet MS"/>
              </a:rPr>
              <a:t> </a:t>
            </a:r>
            <a:r>
              <a:rPr sz="1600" spc="-105" dirty="0">
                <a:latin typeface="Trebuchet MS"/>
                <a:cs typeface="Trebuchet MS"/>
              </a:rPr>
              <a:t>Strijpse</a:t>
            </a:r>
            <a:r>
              <a:rPr sz="1600" spc="-20" dirty="0">
                <a:latin typeface="Trebuchet MS"/>
                <a:cs typeface="Trebuchet MS"/>
              </a:rPr>
              <a:t> </a:t>
            </a:r>
            <a:r>
              <a:rPr sz="1600" spc="40" dirty="0">
                <a:latin typeface="Trebuchet MS"/>
                <a:cs typeface="Trebuchet MS"/>
              </a:rPr>
              <a:t>Es</a:t>
            </a:r>
            <a:endParaRPr sz="1600">
              <a:latin typeface="Trebuchet MS"/>
              <a:cs typeface="Trebuchet MS"/>
            </a:endParaRPr>
          </a:p>
        </p:txBody>
      </p:sp>
      <p:sp>
        <p:nvSpPr>
          <p:cNvPr id="52" name="object 52"/>
          <p:cNvSpPr txBox="1"/>
          <p:nvPr/>
        </p:nvSpPr>
        <p:spPr>
          <a:xfrm>
            <a:off x="8124711" y="6377270"/>
            <a:ext cx="1953260" cy="276860"/>
          </a:xfrm>
          <a:prstGeom prst="rect">
            <a:avLst/>
          </a:prstGeom>
        </p:spPr>
        <p:txBody>
          <a:bodyPr vert="horz" wrap="square" lIns="0" tIns="12065" rIns="0" bIns="0" rtlCol="0">
            <a:spAutoFit/>
          </a:bodyPr>
          <a:lstStyle/>
          <a:p>
            <a:pPr marL="12700">
              <a:lnSpc>
                <a:spcPct val="100000"/>
              </a:lnSpc>
              <a:spcBef>
                <a:spcPts val="95"/>
              </a:spcBef>
            </a:pPr>
            <a:r>
              <a:rPr sz="1650" spc="-85" dirty="0">
                <a:latin typeface="Trebuchet MS"/>
                <a:cs typeface="Trebuchet MS"/>
              </a:rPr>
              <a:t>Buitenplaats</a:t>
            </a:r>
            <a:r>
              <a:rPr sz="1650" spc="-35" dirty="0">
                <a:latin typeface="Trebuchet MS"/>
                <a:cs typeface="Trebuchet MS"/>
              </a:rPr>
              <a:t> </a:t>
            </a:r>
            <a:r>
              <a:rPr sz="1650" spc="-55" dirty="0">
                <a:latin typeface="Trebuchet MS"/>
                <a:cs typeface="Trebuchet MS"/>
              </a:rPr>
              <a:t>Welschap</a:t>
            </a:r>
            <a:endParaRPr sz="1650">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2049" cy="11308556"/>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9947340" y="0"/>
              <a:ext cx="10156748" cy="11308556"/>
            </a:xfrm>
            <a:prstGeom prst="rect">
              <a:avLst/>
            </a:prstGeom>
          </p:spPr>
        </p:pic>
      </p:grpSp>
      <p:sp>
        <p:nvSpPr>
          <p:cNvPr id="5" name="object 5"/>
          <p:cNvSpPr txBox="1">
            <a:spLocks noGrp="1"/>
          </p:cNvSpPr>
          <p:nvPr>
            <p:ph type="title"/>
          </p:nvPr>
        </p:nvSpPr>
        <p:spPr>
          <a:prstGeom prst="rect">
            <a:avLst/>
          </a:prstGeom>
        </p:spPr>
        <p:txBody>
          <a:bodyPr vert="horz" wrap="square" lIns="0" tIns="9755068" rIns="0" bIns="0" rtlCol="0">
            <a:spAutoFit/>
          </a:bodyPr>
          <a:lstStyle/>
          <a:p>
            <a:pPr marL="3091815">
              <a:lnSpc>
                <a:spcPct val="100000"/>
              </a:lnSpc>
              <a:spcBef>
                <a:spcPts val="135"/>
              </a:spcBef>
            </a:pPr>
            <a:r>
              <a:rPr lang="nl-NL" sz="5900" spc="-434" dirty="0">
                <a:solidFill>
                  <a:srgbClr val="FFFFFF"/>
                </a:solidFill>
              </a:rPr>
              <a:t>L</a:t>
            </a:r>
            <a:r>
              <a:rPr sz="5900" spc="-434" dirty="0" err="1">
                <a:solidFill>
                  <a:srgbClr val="FFFFFF"/>
                </a:solidFill>
              </a:rPr>
              <a:t>andgoed</a:t>
            </a:r>
            <a:r>
              <a:rPr sz="5900" spc="-65" dirty="0">
                <a:solidFill>
                  <a:srgbClr val="FFFFFF"/>
                </a:solidFill>
              </a:rPr>
              <a:t> </a:t>
            </a:r>
            <a:r>
              <a:rPr lang="nl-NL" sz="5900" spc="-310" dirty="0">
                <a:solidFill>
                  <a:srgbClr val="FFFFFF"/>
                </a:solidFill>
              </a:rPr>
              <a:t>D</a:t>
            </a:r>
            <a:r>
              <a:rPr sz="5900" spc="-310" dirty="0">
                <a:solidFill>
                  <a:srgbClr val="FFFFFF"/>
                </a:solidFill>
              </a:rPr>
              <a:t>e</a:t>
            </a:r>
            <a:r>
              <a:rPr sz="5900" spc="-60" dirty="0">
                <a:solidFill>
                  <a:srgbClr val="FFFFFF"/>
                </a:solidFill>
              </a:rPr>
              <a:t> </a:t>
            </a:r>
            <a:r>
              <a:rPr sz="5900" spc="-605" dirty="0">
                <a:solidFill>
                  <a:srgbClr val="FFFFFF"/>
                </a:solidFill>
              </a:rPr>
              <a:t>Wielewaal</a:t>
            </a:r>
            <a:endParaRPr sz="5900" dirty="0"/>
          </a:p>
        </p:txBody>
      </p:sp>
      <p:sp>
        <p:nvSpPr>
          <p:cNvPr id="6" name="object 6"/>
          <p:cNvSpPr txBox="1"/>
          <p:nvPr/>
        </p:nvSpPr>
        <p:spPr>
          <a:xfrm>
            <a:off x="19612655" y="8716641"/>
            <a:ext cx="239395" cy="2350135"/>
          </a:xfrm>
          <a:prstGeom prst="rect">
            <a:avLst/>
          </a:prstGeom>
        </p:spPr>
        <p:txBody>
          <a:bodyPr vert="vert270" wrap="square" lIns="0" tIns="4445" rIns="0" bIns="0" rtlCol="0">
            <a:spAutoFit/>
          </a:bodyPr>
          <a:lstStyle/>
          <a:p>
            <a:pPr marL="12700">
              <a:lnSpc>
                <a:spcPct val="100000"/>
              </a:lnSpc>
              <a:spcBef>
                <a:spcPts val="35"/>
              </a:spcBef>
            </a:pPr>
            <a:r>
              <a:rPr sz="1400" spc="60" dirty="0">
                <a:latin typeface="Trebuchet MS"/>
                <a:cs typeface="Trebuchet MS"/>
              </a:rPr>
              <a:t>ZUS</a:t>
            </a:r>
            <a:r>
              <a:rPr sz="1400" spc="-25" dirty="0">
                <a:latin typeface="Trebuchet MS"/>
                <a:cs typeface="Trebuchet MS"/>
              </a:rPr>
              <a:t> </a:t>
            </a:r>
            <a:r>
              <a:rPr sz="1400" spc="-40" dirty="0">
                <a:latin typeface="Trebuchet MS"/>
                <a:cs typeface="Trebuchet MS"/>
              </a:rPr>
              <a:t>[Zones</a:t>
            </a:r>
            <a:r>
              <a:rPr sz="1400" spc="-20" dirty="0">
                <a:latin typeface="Trebuchet MS"/>
                <a:cs typeface="Trebuchet MS"/>
              </a:rPr>
              <a:t> </a:t>
            </a:r>
            <a:r>
              <a:rPr sz="1400" spc="-75" dirty="0">
                <a:latin typeface="Trebuchet MS"/>
                <a:cs typeface="Trebuchet MS"/>
              </a:rPr>
              <a:t>Urbaines</a:t>
            </a:r>
            <a:r>
              <a:rPr sz="1400" spc="-20" dirty="0">
                <a:latin typeface="Trebuchet MS"/>
                <a:cs typeface="Trebuchet MS"/>
              </a:rPr>
              <a:t> </a:t>
            </a:r>
            <a:r>
              <a:rPr sz="1400" spc="-40" dirty="0">
                <a:latin typeface="Trebuchet MS"/>
                <a:cs typeface="Trebuchet MS"/>
              </a:rPr>
              <a:t>Sensibles]</a:t>
            </a:r>
            <a:endParaRPr sz="1400">
              <a:latin typeface="Trebuchet MS"/>
              <a:cs typeface="Trebuchet MS"/>
            </a:endParaRPr>
          </a:p>
        </p:txBody>
      </p:sp>
      <p:sp>
        <p:nvSpPr>
          <p:cNvPr id="7" name="object 7"/>
          <p:cNvSpPr txBox="1"/>
          <p:nvPr/>
        </p:nvSpPr>
        <p:spPr>
          <a:xfrm>
            <a:off x="19611123" y="5361141"/>
            <a:ext cx="247015" cy="626745"/>
          </a:xfrm>
          <a:prstGeom prst="rect">
            <a:avLst/>
          </a:prstGeom>
        </p:spPr>
        <p:txBody>
          <a:bodyPr vert="vert270" wrap="square" lIns="0" tIns="3810" rIns="0" bIns="0" rtlCol="0">
            <a:spAutoFit/>
          </a:bodyPr>
          <a:lstStyle/>
          <a:p>
            <a:pPr marL="12700">
              <a:lnSpc>
                <a:spcPct val="100000"/>
              </a:lnSpc>
              <a:spcBef>
                <a:spcPts val="30"/>
              </a:spcBef>
            </a:pPr>
            <a:r>
              <a:rPr sz="1450" dirty="0">
                <a:latin typeface="Trebuchet MS"/>
                <a:cs typeface="Trebuchet MS"/>
              </a:rPr>
              <a:t>46</a:t>
            </a:r>
            <a:r>
              <a:rPr sz="1450" spc="10" dirty="0">
                <a:latin typeface="Trebuchet MS"/>
                <a:cs typeface="Trebuchet MS"/>
              </a:rPr>
              <a:t> </a:t>
            </a:r>
            <a:r>
              <a:rPr sz="1450" spc="-100" dirty="0">
                <a:latin typeface="Trebuchet MS"/>
                <a:cs typeface="Trebuchet MS"/>
              </a:rPr>
              <a:t>/</a:t>
            </a:r>
            <a:r>
              <a:rPr sz="1450" spc="10" dirty="0">
                <a:latin typeface="Trebuchet MS"/>
                <a:cs typeface="Trebuchet MS"/>
              </a:rPr>
              <a:t> </a:t>
            </a:r>
            <a:r>
              <a:rPr sz="1450" spc="-25" dirty="0">
                <a:latin typeface="Trebuchet MS"/>
                <a:cs typeface="Trebuchet MS"/>
              </a:rPr>
              <a:t>63</a:t>
            </a:r>
            <a:endParaRPr sz="1450">
              <a:latin typeface="Trebuchet MS"/>
              <a:cs typeface="Trebuchet MS"/>
            </a:endParaRPr>
          </a:p>
        </p:txBody>
      </p:sp>
      <p:sp>
        <p:nvSpPr>
          <p:cNvPr id="8" name="object 8"/>
          <p:cNvSpPr txBox="1"/>
          <p:nvPr/>
        </p:nvSpPr>
        <p:spPr>
          <a:xfrm>
            <a:off x="19612655" y="339688"/>
            <a:ext cx="239395" cy="683895"/>
          </a:xfrm>
          <a:prstGeom prst="rect">
            <a:avLst/>
          </a:prstGeom>
        </p:spPr>
        <p:txBody>
          <a:bodyPr vert="vert270" wrap="square" lIns="0" tIns="4445" rIns="0" bIns="0" rtlCol="0">
            <a:spAutoFit/>
          </a:bodyPr>
          <a:lstStyle/>
          <a:p>
            <a:pPr marL="12700">
              <a:lnSpc>
                <a:spcPct val="100000"/>
              </a:lnSpc>
              <a:spcBef>
                <a:spcPts val="35"/>
              </a:spcBef>
            </a:pPr>
            <a:r>
              <a:rPr sz="1400" spc="-25" dirty="0">
                <a:latin typeface="Trebuchet MS"/>
                <a:cs typeface="Trebuchet MS"/>
              </a:rPr>
              <a:t>Stadsbos</a:t>
            </a:r>
            <a:endParaRPr sz="140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55749" y="10108789"/>
            <a:ext cx="7593330" cy="930275"/>
          </a:xfrm>
          <a:prstGeom prst="rect">
            <a:avLst/>
          </a:prstGeom>
        </p:spPr>
        <p:txBody>
          <a:bodyPr vert="horz" wrap="square" lIns="0" tIns="17145" rIns="0" bIns="0" rtlCol="0">
            <a:spAutoFit/>
          </a:bodyPr>
          <a:lstStyle/>
          <a:p>
            <a:pPr marL="12700">
              <a:lnSpc>
                <a:spcPct val="100000"/>
              </a:lnSpc>
              <a:spcBef>
                <a:spcPts val="135"/>
              </a:spcBef>
            </a:pPr>
            <a:r>
              <a:rPr sz="5900" b="1" spc="-434" dirty="0">
                <a:latin typeface="Tahoma"/>
                <a:cs typeface="Tahoma"/>
              </a:rPr>
              <a:t>landgoed</a:t>
            </a:r>
            <a:r>
              <a:rPr sz="5900" b="1" spc="-65" dirty="0">
                <a:latin typeface="Tahoma"/>
                <a:cs typeface="Tahoma"/>
              </a:rPr>
              <a:t> </a:t>
            </a:r>
            <a:r>
              <a:rPr sz="5900" b="1" spc="-310" dirty="0">
                <a:latin typeface="Tahoma"/>
                <a:cs typeface="Tahoma"/>
              </a:rPr>
              <a:t>de</a:t>
            </a:r>
            <a:r>
              <a:rPr sz="5900" b="1" spc="-60" dirty="0">
                <a:latin typeface="Tahoma"/>
                <a:cs typeface="Tahoma"/>
              </a:rPr>
              <a:t> </a:t>
            </a:r>
            <a:r>
              <a:rPr sz="5900" b="1" spc="-605" dirty="0">
                <a:latin typeface="Tahoma"/>
                <a:cs typeface="Tahoma"/>
              </a:rPr>
              <a:t>Wielewaal</a:t>
            </a:r>
            <a:endParaRPr sz="5900">
              <a:latin typeface="Tahoma"/>
              <a:cs typeface="Tahoma"/>
            </a:endParaRPr>
          </a:p>
        </p:txBody>
      </p:sp>
      <p:sp>
        <p:nvSpPr>
          <p:cNvPr id="3" name="object 3"/>
          <p:cNvSpPr txBox="1"/>
          <p:nvPr/>
        </p:nvSpPr>
        <p:spPr>
          <a:xfrm>
            <a:off x="961092" y="4592713"/>
            <a:ext cx="5195570" cy="4615944"/>
          </a:xfrm>
          <a:prstGeom prst="rect">
            <a:avLst/>
          </a:prstGeom>
        </p:spPr>
        <p:txBody>
          <a:bodyPr vert="horz" wrap="square" lIns="0" tIns="12065" rIns="0" bIns="0" rtlCol="0">
            <a:spAutoFit/>
          </a:bodyPr>
          <a:lstStyle/>
          <a:p>
            <a:pPr marL="12700" marR="1007110">
              <a:lnSpc>
                <a:spcPct val="101000"/>
              </a:lnSpc>
              <a:spcBef>
                <a:spcPts val="95"/>
              </a:spcBef>
            </a:pPr>
            <a:r>
              <a:rPr sz="2450" b="1" spc="-170" dirty="0">
                <a:latin typeface="Tahoma"/>
                <a:cs typeface="Tahoma"/>
              </a:rPr>
              <a:t>Ontwikkelen</a:t>
            </a:r>
            <a:r>
              <a:rPr sz="2450" b="1" spc="30" dirty="0">
                <a:latin typeface="Tahoma"/>
                <a:cs typeface="Tahoma"/>
              </a:rPr>
              <a:t> </a:t>
            </a:r>
            <a:r>
              <a:rPr sz="2450" b="1" spc="-120" dirty="0">
                <a:latin typeface="Tahoma"/>
                <a:cs typeface="Tahoma"/>
              </a:rPr>
              <a:t>natuurwaarden </a:t>
            </a:r>
            <a:r>
              <a:rPr sz="2450" b="1" spc="-20" dirty="0">
                <a:latin typeface="Tahoma"/>
                <a:cs typeface="Tahoma"/>
              </a:rPr>
              <a:t>en</a:t>
            </a:r>
            <a:r>
              <a:rPr sz="2450" b="1" spc="-45" dirty="0">
                <a:latin typeface="Tahoma"/>
                <a:cs typeface="Tahoma"/>
              </a:rPr>
              <a:t> </a:t>
            </a:r>
            <a:r>
              <a:rPr sz="2450" b="1" spc="-155" dirty="0">
                <a:latin typeface="Tahoma"/>
                <a:cs typeface="Tahoma"/>
              </a:rPr>
              <a:t>cultuurlandschap.</a:t>
            </a:r>
            <a:r>
              <a:rPr sz="2450" b="1" spc="-20" dirty="0">
                <a:latin typeface="Tahoma"/>
                <a:cs typeface="Tahoma"/>
              </a:rPr>
              <a:t> </a:t>
            </a:r>
            <a:r>
              <a:rPr sz="2450" b="1" spc="-125" dirty="0">
                <a:latin typeface="Tahoma"/>
                <a:cs typeface="Tahoma"/>
              </a:rPr>
              <a:t>Parkbos</a:t>
            </a:r>
            <a:endParaRPr sz="2450" dirty="0">
              <a:latin typeface="Tahoma"/>
              <a:cs typeface="Tahoma"/>
            </a:endParaRPr>
          </a:p>
          <a:p>
            <a:pPr marL="12700" marR="5080">
              <a:lnSpc>
                <a:spcPts val="2970"/>
              </a:lnSpc>
              <a:spcBef>
                <a:spcPts val="100"/>
              </a:spcBef>
            </a:pPr>
            <a:r>
              <a:rPr sz="2450" b="1" spc="-140" dirty="0">
                <a:latin typeface="Tahoma"/>
                <a:cs typeface="Tahoma"/>
              </a:rPr>
              <a:t>geïnspireerd</a:t>
            </a:r>
            <a:r>
              <a:rPr sz="2450" b="1" spc="-35" dirty="0">
                <a:latin typeface="Tahoma"/>
                <a:cs typeface="Tahoma"/>
              </a:rPr>
              <a:t> </a:t>
            </a:r>
            <a:r>
              <a:rPr sz="2450" b="1" dirty="0">
                <a:latin typeface="Tahoma"/>
                <a:cs typeface="Tahoma"/>
              </a:rPr>
              <a:t>op</a:t>
            </a:r>
            <a:r>
              <a:rPr sz="2450" b="1" spc="-35" dirty="0">
                <a:latin typeface="Tahoma"/>
                <a:cs typeface="Tahoma"/>
              </a:rPr>
              <a:t> </a:t>
            </a:r>
            <a:r>
              <a:rPr sz="2450" b="1" spc="-125" dirty="0">
                <a:latin typeface="Tahoma"/>
                <a:cs typeface="Tahoma"/>
              </a:rPr>
              <a:t>het</a:t>
            </a:r>
            <a:r>
              <a:rPr sz="2450" b="1" spc="-25" dirty="0">
                <a:latin typeface="Tahoma"/>
                <a:cs typeface="Tahoma"/>
              </a:rPr>
              <a:t> </a:t>
            </a:r>
            <a:r>
              <a:rPr sz="2450" b="1" spc="-150" dirty="0">
                <a:latin typeface="Tahoma"/>
                <a:cs typeface="Tahoma"/>
              </a:rPr>
              <a:t>nalatenschap</a:t>
            </a:r>
            <a:r>
              <a:rPr sz="2450" b="1" spc="-35" dirty="0">
                <a:latin typeface="Tahoma"/>
                <a:cs typeface="Tahoma"/>
              </a:rPr>
              <a:t> </a:t>
            </a:r>
            <a:r>
              <a:rPr sz="2450" b="1" spc="-25" dirty="0">
                <a:latin typeface="Tahoma"/>
                <a:cs typeface="Tahoma"/>
              </a:rPr>
              <a:t>en </a:t>
            </a:r>
            <a:r>
              <a:rPr sz="2450" b="1" spc="-130" dirty="0">
                <a:latin typeface="Tahoma"/>
                <a:cs typeface="Tahoma"/>
              </a:rPr>
              <a:t>gedachtegoed</a:t>
            </a:r>
            <a:r>
              <a:rPr sz="2450" b="1" spc="25" dirty="0">
                <a:latin typeface="Tahoma"/>
                <a:cs typeface="Tahoma"/>
              </a:rPr>
              <a:t> </a:t>
            </a:r>
            <a:r>
              <a:rPr sz="2450" b="1" spc="-204" dirty="0">
                <a:latin typeface="Tahoma"/>
                <a:cs typeface="Tahoma"/>
              </a:rPr>
              <a:t>van</a:t>
            </a:r>
            <a:r>
              <a:rPr sz="2450" b="1" spc="40" dirty="0">
                <a:latin typeface="Tahoma"/>
                <a:cs typeface="Tahoma"/>
              </a:rPr>
              <a:t> </a:t>
            </a:r>
            <a:r>
              <a:rPr sz="2450" b="1" spc="-10" dirty="0">
                <a:latin typeface="Tahoma"/>
                <a:cs typeface="Tahoma"/>
              </a:rPr>
              <a:t>Philips.</a:t>
            </a:r>
            <a:endParaRPr lang="nl-NL" sz="2450" b="1" spc="-10" dirty="0">
              <a:latin typeface="Tahoma"/>
              <a:cs typeface="Tahoma"/>
            </a:endParaRPr>
          </a:p>
          <a:p>
            <a:pPr marL="12700" marR="5080">
              <a:lnSpc>
                <a:spcPts val="2970"/>
              </a:lnSpc>
              <a:spcBef>
                <a:spcPts val="100"/>
              </a:spcBef>
            </a:pPr>
            <a:endParaRPr lang="nl-NL" sz="2450" b="1" spc="-10" dirty="0">
              <a:latin typeface="Tahoma"/>
              <a:cs typeface="Tahoma"/>
            </a:endParaRPr>
          </a:p>
          <a:p>
            <a:pPr marL="12700" marR="5080">
              <a:lnSpc>
                <a:spcPts val="2970"/>
              </a:lnSpc>
              <a:spcBef>
                <a:spcPts val="100"/>
              </a:spcBef>
            </a:pPr>
            <a:br>
              <a:rPr lang="nl-NL" sz="2450" b="1" spc="-10" dirty="0">
                <a:latin typeface="Tahoma"/>
                <a:cs typeface="Tahoma"/>
              </a:rPr>
            </a:br>
            <a:r>
              <a:rPr lang="nl-NL" sz="2450" spc="-10" dirty="0">
                <a:latin typeface="Tahoma"/>
                <a:cs typeface="Tahoma"/>
              </a:rPr>
              <a:t>E</a:t>
            </a:r>
            <a:r>
              <a:rPr lang="nl-NL" sz="2000" spc="-10" dirty="0">
                <a:latin typeface="Tahoma"/>
                <a:cs typeface="Tahoma"/>
              </a:rPr>
              <a:t>en gefaseerd ruimtelijk plan met herstel van de Kromme Sloot, de natuurwaarden en biodiversiteit (op grond van het groenbeheerplan), aanleg wandelpaden en een fietspad over de Postdijk en herstel van de historische tuinen</a:t>
            </a:r>
            <a:endParaRPr sz="2000" dirty="0">
              <a:latin typeface="Tahoma"/>
              <a:cs typeface="Tahoma"/>
            </a:endParaRPr>
          </a:p>
        </p:txBody>
      </p:sp>
      <p:grpSp>
        <p:nvGrpSpPr>
          <p:cNvPr id="4" name="object 4"/>
          <p:cNvGrpSpPr/>
          <p:nvPr/>
        </p:nvGrpSpPr>
        <p:grpSpPr>
          <a:xfrm>
            <a:off x="15580472" y="6319052"/>
            <a:ext cx="857250" cy="1115695"/>
            <a:chOff x="15580472" y="6319052"/>
            <a:chExt cx="857250" cy="1115695"/>
          </a:xfrm>
        </p:grpSpPr>
        <p:sp>
          <p:nvSpPr>
            <p:cNvPr id="5" name="object 5"/>
            <p:cNvSpPr/>
            <p:nvPr/>
          </p:nvSpPr>
          <p:spPr>
            <a:xfrm>
              <a:off x="15589679" y="7172719"/>
              <a:ext cx="252729" cy="252729"/>
            </a:xfrm>
            <a:custGeom>
              <a:avLst/>
              <a:gdLst/>
              <a:ahLst/>
              <a:cxnLst/>
              <a:rect l="l" t="t" r="r" b="b"/>
              <a:pathLst>
                <a:path w="252730" h="252729">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sp>
          <p:nvSpPr>
            <p:cNvPr id="6" name="object 6"/>
            <p:cNvSpPr/>
            <p:nvPr/>
          </p:nvSpPr>
          <p:spPr>
            <a:xfrm>
              <a:off x="16175595" y="6328259"/>
              <a:ext cx="252729" cy="252729"/>
            </a:xfrm>
            <a:custGeom>
              <a:avLst/>
              <a:gdLst/>
              <a:ahLst/>
              <a:cxnLst/>
              <a:rect l="l" t="t" r="r" b="b"/>
              <a:pathLst>
                <a:path w="252730" h="252729">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grpSp>
      <p:sp>
        <p:nvSpPr>
          <p:cNvPr id="7" name="object 7"/>
          <p:cNvSpPr txBox="1"/>
          <p:nvPr/>
        </p:nvSpPr>
        <p:spPr>
          <a:xfrm>
            <a:off x="14074198" y="6059367"/>
            <a:ext cx="131445" cy="254000"/>
          </a:xfrm>
          <a:prstGeom prst="rect">
            <a:avLst/>
          </a:prstGeom>
        </p:spPr>
        <p:txBody>
          <a:bodyPr vert="horz" wrap="square" lIns="0" tIns="12065" rIns="0" bIns="0" rtlCol="0">
            <a:spAutoFit/>
          </a:bodyPr>
          <a:lstStyle/>
          <a:p>
            <a:pPr marL="12700">
              <a:lnSpc>
                <a:spcPct val="100000"/>
              </a:lnSpc>
              <a:spcBef>
                <a:spcPts val="95"/>
              </a:spcBef>
            </a:pPr>
            <a:r>
              <a:rPr sz="1500" b="1" spc="-65" dirty="0">
                <a:latin typeface="Tahoma"/>
                <a:cs typeface="Tahoma"/>
              </a:rPr>
              <a:t>4</a:t>
            </a:r>
            <a:endParaRPr sz="1500">
              <a:latin typeface="Tahoma"/>
              <a:cs typeface="Tahoma"/>
            </a:endParaRPr>
          </a:p>
        </p:txBody>
      </p:sp>
      <p:sp>
        <p:nvSpPr>
          <p:cNvPr id="8" name="object 8"/>
          <p:cNvSpPr/>
          <p:nvPr/>
        </p:nvSpPr>
        <p:spPr>
          <a:xfrm>
            <a:off x="14015584" y="6068246"/>
            <a:ext cx="252729" cy="252729"/>
          </a:xfrm>
          <a:custGeom>
            <a:avLst/>
            <a:gdLst/>
            <a:ahLst/>
            <a:cxnLst/>
            <a:rect l="l" t="t" r="r" b="b"/>
            <a:pathLst>
              <a:path w="252730" h="252729">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sp>
        <p:nvSpPr>
          <p:cNvPr id="9" name="object 9"/>
          <p:cNvSpPr txBox="1"/>
          <p:nvPr/>
        </p:nvSpPr>
        <p:spPr>
          <a:xfrm>
            <a:off x="15648294" y="6319380"/>
            <a:ext cx="1125855" cy="1098550"/>
          </a:xfrm>
          <a:prstGeom prst="rect">
            <a:avLst/>
          </a:prstGeom>
        </p:spPr>
        <p:txBody>
          <a:bodyPr vert="horz" wrap="square" lIns="0" tIns="12065" rIns="0" bIns="0" rtlCol="0">
            <a:spAutoFit/>
          </a:bodyPr>
          <a:lstStyle/>
          <a:p>
            <a:pPr marL="177165" algn="ctr">
              <a:lnSpc>
                <a:spcPct val="100000"/>
              </a:lnSpc>
              <a:spcBef>
                <a:spcPts val="95"/>
              </a:spcBef>
            </a:pPr>
            <a:r>
              <a:rPr sz="1500" b="1" spc="-50" dirty="0">
                <a:latin typeface="Tahoma"/>
                <a:cs typeface="Tahoma"/>
              </a:rPr>
              <a:t>2</a:t>
            </a:r>
            <a:endParaRPr sz="1500">
              <a:latin typeface="Tahoma"/>
              <a:cs typeface="Tahoma"/>
            </a:endParaRPr>
          </a:p>
          <a:p>
            <a:pPr marR="5080" algn="r">
              <a:lnSpc>
                <a:spcPct val="100000"/>
              </a:lnSpc>
              <a:spcBef>
                <a:spcPts val="1315"/>
              </a:spcBef>
            </a:pPr>
            <a:r>
              <a:rPr sz="1500" b="1" spc="-50" dirty="0">
                <a:latin typeface="Tahoma"/>
                <a:cs typeface="Tahoma"/>
              </a:rPr>
              <a:t>6</a:t>
            </a:r>
            <a:endParaRPr sz="1500">
              <a:latin typeface="Tahoma"/>
              <a:cs typeface="Tahoma"/>
            </a:endParaRPr>
          </a:p>
          <a:p>
            <a:pPr marL="12700">
              <a:lnSpc>
                <a:spcPct val="100000"/>
              </a:lnSpc>
              <a:spcBef>
                <a:spcPts val="1735"/>
              </a:spcBef>
            </a:pPr>
            <a:r>
              <a:rPr sz="1500" b="1" spc="-50" dirty="0">
                <a:latin typeface="Tahoma"/>
                <a:cs typeface="Tahoma"/>
              </a:rPr>
              <a:t>1</a:t>
            </a:r>
            <a:endParaRPr sz="1500">
              <a:latin typeface="Tahoma"/>
              <a:cs typeface="Tahoma"/>
            </a:endParaRPr>
          </a:p>
        </p:txBody>
      </p:sp>
      <p:sp>
        <p:nvSpPr>
          <p:cNvPr id="10" name="object 10"/>
          <p:cNvSpPr/>
          <p:nvPr/>
        </p:nvSpPr>
        <p:spPr>
          <a:xfrm>
            <a:off x="16584214" y="6723555"/>
            <a:ext cx="252729" cy="252729"/>
          </a:xfrm>
          <a:custGeom>
            <a:avLst/>
            <a:gdLst/>
            <a:ahLst/>
            <a:cxnLst/>
            <a:rect l="l" t="t" r="r" b="b"/>
            <a:pathLst>
              <a:path w="252730" h="252729">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sp>
        <p:nvSpPr>
          <p:cNvPr id="11" name="object 11"/>
          <p:cNvSpPr txBox="1"/>
          <p:nvPr/>
        </p:nvSpPr>
        <p:spPr>
          <a:xfrm>
            <a:off x="16609976" y="4154014"/>
            <a:ext cx="131445" cy="254000"/>
          </a:xfrm>
          <a:prstGeom prst="rect">
            <a:avLst/>
          </a:prstGeom>
        </p:spPr>
        <p:txBody>
          <a:bodyPr vert="horz" wrap="square" lIns="0" tIns="12065" rIns="0" bIns="0" rtlCol="0">
            <a:spAutoFit/>
          </a:bodyPr>
          <a:lstStyle/>
          <a:p>
            <a:pPr marL="12700">
              <a:lnSpc>
                <a:spcPct val="100000"/>
              </a:lnSpc>
              <a:spcBef>
                <a:spcPts val="95"/>
              </a:spcBef>
            </a:pPr>
            <a:r>
              <a:rPr sz="1500" b="1" spc="-65" dirty="0">
                <a:latin typeface="Tahoma"/>
                <a:cs typeface="Tahoma"/>
              </a:rPr>
              <a:t>3</a:t>
            </a:r>
            <a:endParaRPr sz="1500">
              <a:latin typeface="Tahoma"/>
              <a:cs typeface="Tahoma"/>
            </a:endParaRPr>
          </a:p>
        </p:txBody>
      </p:sp>
      <p:grpSp>
        <p:nvGrpSpPr>
          <p:cNvPr id="12" name="object 12"/>
          <p:cNvGrpSpPr/>
          <p:nvPr/>
        </p:nvGrpSpPr>
        <p:grpSpPr>
          <a:xfrm>
            <a:off x="7267733" y="294123"/>
            <a:ext cx="12228195" cy="9389745"/>
            <a:chOff x="7267733" y="294123"/>
            <a:chExt cx="12228195" cy="9389745"/>
          </a:xfrm>
        </p:grpSpPr>
        <p:sp>
          <p:nvSpPr>
            <p:cNvPr id="13" name="object 13"/>
            <p:cNvSpPr/>
            <p:nvPr/>
          </p:nvSpPr>
          <p:spPr>
            <a:xfrm>
              <a:off x="16551363" y="4162893"/>
              <a:ext cx="252729" cy="252729"/>
            </a:xfrm>
            <a:custGeom>
              <a:avLst/>
              <a:gdLst/>
              <a:ahLst/>
              <a:cxnLst/>
              <a:rect l="l" t="t" r="r" b="b"/>
              <a:pathLst>
                <a:path w="252730" h="252729">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sp>
          <p:nvSpPr>
            <p:cNvPr id="14" name="object 14"/>
            <p:cNvSpPr/>
            <p:nvPr/>
          </p:nvSpPr>
          <p:spPr>
            <a:xfrm>
              <a:off x="13120191" y="2244717"/>
              <a:ext cx="252729" cy="252729"/>
            </a:xfrm>
            <a:custGeom>
              <a:avLst/>
              <a:gdLst/>
              <a:ahLst/>
              <a:cxnLst/>
              <a:rect l="l" t="t" r="r" b="b"/>
              <a:pathLst>
                <a:path w="252730" h="252730">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sp>
          <p:nvSpPr>
            <p:cNvPr id="15" name="object 15"/>
            <p:cNvSpPr/>
            <p:nvPr/>
          </p:nvSpPr>
          <p:spPr>
            <a:xfrm>
              <a:off x="7287737" y="4056973"/>
              <a:ext cx="2980690" cy="5607050"/>
            </a:xfrm>
            <a:custGeom>
              <a:avLst/>
              <a:gdLst/>
              <a:ahLst/>
              <a:cxnLst/>
              <a:rect l="l" t="t" r="r" b="b"/>
              <a:pathLst>
                <a:path w="2980690" h="5607050">
                  <a:moveTo>
                    <a:pt x="416483" y="0"/>
                  </a:moveTo>
                  <a:lnTo>
                    <a:pt x="197610" y="0"/>
                  </a:lnTo>
                  <a:lnTo>
                    <a:pt x="0" y="11171"/>
                  </a:lnTo>
                  <a:lnTo>
                    <a:pt x="0" y="5606754"/>
                  </a:lnTo>
                  <a:lnTo>
                    <a:pt x="2247190" y="5606754"/>
                  </a:lnTo>
                  <a:lnTo>
                    <a:pt x="2229863" y="5583086"/>
                  </a:lnTo>
                  <a:lnTo>
                    <a:pt x="1993147" y="5297231"/>
                  </a:lnTo>
                  <a:lnTo>
                    <a:pt x="1810012" y="5096242"/>
                  </a:lnTo>
                  <a:lnTo>
                    <a:pt x="1720684" y="4707657"/>
                  </a:lnTo>
                  <a:lnTo>
                    <a:pt x="1868073" y="4528992"/>
                  </a:lnTo>
                  <a:lnTo>
                    <a:pt x="1948479" y="4435205"/>
                  </a:lnTo>
                  <a:lnTo>
                    <a:pt x="2015471" y="4189547"/>
                  </a:lnTo>
                  <a:lnTo>
                    <a:pt x="1278509" y="3439172"/>
                  </a:lnTo>
                  <a:lnTo>
                    <a:pt x="1698350" y="3130983"/>
                  </a:lnTo>
                  <a:lnTo>
                    <a:pt x="1832356" y="3077393"/>
                  </a:lnTo>
                  <a:lnTo>
                    <a:pt x="1890407" y="3050598"/>
                  </a:lnTo>
                  <a:lnTo>
                    <a:pt x="2980227" y="3050598"/>
                  </a:lnTo>
                  <a:lnTo>
                    <a:pt x="2980227" y="2996997"/>
                  </a:lnTo>
                  <a:lnTo>
                    <a:pt x="2922177" y="2679886"/>
                  </a:lnTo>
                  <a:lnTo>
                    <a:pt x="2788170" y="2313625"/>
                  </a:lnTo>
                  <a:lnTo>
                    <a:pt x="2546984" y="1893774"/>
                  </a:lnTo>
                  <a:lnTo>
                    <a:pt x="2466588" y="1746376"/>
                  </a:lnTo>
                  <a:lnTo>
                    <a:pt x="2390654" y="1692786"/>
                  </a:lnTo>
                  <a:lnTo>
                    <a:pt x="2332593" y="1621322"/>
                  </a:lnTo>
                  <a:lnTo>
                    <a:pt x="2194136" y="1487326"/>
                  </a:lnTo>
                  <a:lnTo>
                    <a:pt x="2127133" y="1339938"/>
                  </a:lnTo>
                  <a:lnTo>
                    <a:pt x="1993147" y="1214874"/>
                  </a:lnTo>
                  <a:lnTo>
                    <a:pt x="1810012" y="1067485"/>
                  </a:lnTo>
                  <a:lnTo>
                    <a:pt x="1595620" y="920087"/>
                  </a:lnTo>
                  <a:lnTo>
                    <a:pt x="1367826" y="795022"/>
                  </a:lnTo>
                  <a:lnTo>
                    <a:pt x="1140042" y="728019"/>
                  </a:lnTo>
                  <a:lnTo>
                    <a:pt x="791655" y="647624"/>
                  </a:lnTo>
                  <a:lnTo>
                    <a:pt x="903317" y="294786"/>
                  </a:lnTo>
                  <a:lnTo>
                    <a:pt x="903317" y="93787"/>
                  </a:lnTo>
                  <a:lnTo>
                    <a:pt x="764860" y="13381"/>
                  </a:lnTo>
                  <a:lnTo>
                    <a:pt x="653188" y="13381"/>
                  </a:lnTo>
                  <a:lnTo>
                    <a:pt x="416483" y="0"/>
                  </a:lnTo>
                  <a:close/>
                </a:path>
                <a:path w="2980690" h="5607050">
                  <a:moveTo>
                    <a:pt x="2980227" y="3050598"/>
                  </a:moveTo>
                  <a:lnTo>
                    <a:pt x="1935076" y="3050598"/>
                  </a:lnTo>
                  <a:lnTo>
                    <a:pt x="2002079" y="3108659"/>
                  </a:lnTo>
                  <a:lnTo>
                    <a:pt x="2104809" y="3189054"/>
                  </a:lnTo>
                  <a:lnTo>
                    <a:pt x="2171802" y="3256057"/>
                  </a:lnTo>
                  <a:lnTo>
                    <a:pt x="2515718" y="3792031"/>
                  </a:lnTo>
                  <a:lnTo>
                    <a:pt x="2761375" y="3631240"/>
                  </a:lnTo>
                  <a:lnTo>
                    <a:pt x="2864105" y="3483852"/>
                  </a:lnTo>
                  <a:lnTo>
                    <a:pt x="2980227" y="3278381"/>
                  </a:lnTo>
                  <a:lnTo>
                    <a:pt x="2980227" y="3050598"/>
                  </a:lnTo>
                  <a:close/>
                </a:path>
              </a:pathLst>
            </a:custGeom>
            <a:solidFill>
              <a:srgbClr val="D3D3D3">
                <a:alpha val="50999"/>
              </a:srgbClr>
            </a:solidFill>
          </p:spPr>
          <p:txBody>
            <a:bodyPr wrap="square" lIns="0" tIns="0" rIns="0" bIns="0" rtlCol="0"/>
            <a:lstStyle/>
            <a:p>
              <a:endParaRPr/>
            </a:p>
          </p:txBody>
        </p:sp>
        <p:sp>
          <p:nvSpPr>
            <p:cNvPr id="16" name="object 16"/>
            <p:cNvSpPr/>
            <p:nvPr/>
          </p:nvSpPr>
          <p:spPr>
            <a:xfrm>
              <a:off x="7287736" y="314126"/>
              <a:ext cx="12188190" cy="9349740"/>
            </a:xfrm>
            <a:custGeom>
              <a:avLst/>
              <a:gdLst/>
              <a:ahLst/>
              <a:cxnLst/>
              <a:rect l="l" t="t" r="r" b="b"/>
              <a:pathLst>
                <a:path w="12188190" h="9349740">
                  <a:moveTo>
                    <a:pt x="12188110" y="3742840"/>
                  </a:moveTo>
                  <a:lnTo>
                    <a:pt x="416470" y="3742840"/>
                  </a:lnTo>
                  <a:lnTo>
                    <a:pt x="653195" y="3756233"/>
                  </a:lnTo>
                  <a:lnTo>
                    <a:pt x="764857" y="3756233"/>
                  </a:lnTo>
                  <a:lnTo>
                    <a:pt x="903313" y="3836628"/>
                  </a:lnTo>
                  <a:lnTo>
                    <a:pt x="903313" y="4037627"/>
                  </a:lnTo>
                  <a:lnTo>
                    <a:pt x="791662" y="4390475"/>
                  </a:lnTo>
                  <a:lnTo>
                    <a:pt x="1140039" y="4470871"/>
                  </a:lnTo>
                  <a:lnTo>
                    <a:pt x="1367833" y="4537874"/>
                  </a:lnTo>
                  <a:lnTo>
                    <a:pt x="1595617" y="4662928"/>
                  </a:lnTo>
                  <a:lnTo>
                    <a:pt x="1810008" y="4810326"/>
                  </a:lnTo>
                  <a:lnTo>
                    <a:pt x="1993144" y="4957714"/>
                  </a:lnTo>
                  <a:lnTo>
                    <a:pt x="2127130" y="5082779"/>
                  </a:lnTo>
                  <a:lnTo>
                    <a:pt x="2194133" y="5230177"/>
                  </a:lnTo>
                  <a:lnTo>
                    <a:pt x="2332589" y="5364173"/>
                  </a:lnTo>
                  <a:lnTo>
                    <a:pt x="2390650" y="5435627"/>
                  </a:lnTo>
                  <a:lnTo>
                    <a:pt x="2466585" y="5489227"/>
                  </a:lnTo>
                  <a:lnTo>
                    <a:pt x="2546981" y="5636615"/>
                  </a:lnTo>
                  <a:lnTo>
                    <a:pt x="2788167" y="6056466"/>
                  </a:lnTo>
                  <a:lnTo>
                    <a:pt x="2922163" y="6422717"/>
                  </a:lnTo>
                  <a:lnTo>
                    <a:pt x="2980234" y="6739838"/>
                  </a:lnTo>
                  <a:lnTo>
                    <a:pt x="2980234" y="7021233"/>
                  </a:lnTo>
                  <a:lnTo>
                    <a:pt x="2864102" y="7226692"/>
                  </a:lnTo>
                  <a:lnTo>
                    <a:pt x="2761372" y="7374081"/>
                  </a:lnTo>
                  <a:lnTo>
                    <a:pt x="2515715" y="7534872"/>
                  </a:lnTo>
                  <a:lnTo>
                    <a:pt x="2015468" y="7932388"/>
                  </a:lnTo>
                  <a:lnTo>
                    <a:pt x="1948475" y="8178056"/>
                  </a:lnTo>
                  <a:lnTo>
                    <a:pt x="1868080" y="8271844"/>
                  </a:lnTo>
                  <a:lnTo>
                    <a:pt x="1720681" y="8450498"/>
                  </a:lnTo>
                  <a:lnTo>
                    <a:pt x="1810008" y="8839094"/>
                  </a:lnTo>
                  <a:lnTo>
                    <a:pt x="1993144" y="9040082"/>
                  </a:lnTo>
                  <a:lnTo>
                    <a:pt x="2229859" y="9325937"/>
                  </a:lnTo>
                  <a:lnTo>
                    <a:pt x="2247184" y="9349600"/>
                  </a:lnTo>
                  <a:lnTo>
                    <a:pt x="7747972" y="9349600"/>
                  </a:lnTo>
                  <a:lnTo>
                    <a:pt x="8018416" y="9098143"/>
                  </a:lnTo>
                  <a:lnTo>
                    <a:pt x="8255142" y="8915018"/>
                  </a:lnTo>
                  <a:lnTo>
                    <a:pt x="8572263" y="8544296"/>
                  </a:lnTo>
                  <a:lnTo>
                    <a:pt x="10215920" y="7079294"/>
                  </a:lnTo>
                  <a:lnTo>
                    <a:pt x="10296326" y="6989967"/>
                  </a:lnTo>
                  <a:lnTo>
                    <a:pt x="10376721" y="6873845"/>
                  </a:lnTo>
                  <a:lnTo>
                    <a:pt x="10524120" y="6623716"/>
                  </a:lnTo>
                  <a:lnTo>
                    <a:pt x="12188110" y="4197703"/>
                  </a:lnTo>
                  <a:lnTo>
                    <a:pt x="12188110" y="3742840"/>
                  </a:lnTo>
                  <a:close/>
                </a:path>
                <a:path w="12188190" h="9349740">
                  <a:moveTo>
                    <a:pt x="12188110" y="0"/>
                  </a:moveTo>
                  <a:lnTo>
                    <a:pt x="0" y="0"/>
                  </a:lnTo>
                  <a:lnTo>
                    <a:pt x="0" y="3754020"/>
                  </a:lnTo>
                  <a:lnTo>
                    <a:pt x="197618" y="3742840"/>
                  </a:lnTo>
                  <a:lnTo>
                    <a:pt x="12188110" y="3742840"/>
                  </a:lnTo>
                  <a:lnTo>
                    <a:pt x="12188110" y="0"/>
                  </a:lnTo>
                  <a:close/>
                </a:path>
              </a:pathLst>
            </a:custGeom>
            <a:solidFill>
              <a:srgbClr val="A5A4A5">
                <a:alpha val="50999"/>
              </a:srgbClr>
            </a:solidFill>
          </p:spPr>
          <p:txBody>
            <a:bodyPr wrap="square" lIns="0" tIns="0" rIns="0" bIns="0" rtlCol="0"/>
            <a:lstStyle/>
            <a:p>
              <a:endParaRPr/>
            </a:p>
          </p:txBody>
        </p:sp>
        <p:sp>
          <p:nvSpPr>
            <p:cNvPr id="17" name="object 17"/>
            <p:cNvSpPr/>
            <p:nvPr/>
          </p:nvSpPr>
          <p:spPr>
            <a:xfrm>
              <a:off x="15035708" y="4511841"/>
              <a:ext cx="4440555" cy="5152390"/>
            </a:xfrm>
            <a:custGeom>
              <a:avLst/>
              <a:gdLst/>
              <a:ahLst/>
              <a:cxnLst/>
              <a:rect l="l" t="t" r="r" b="b"/>
              <a:pathLst>
                <a:path w="4440555" h="5152390">
                  <a:moveTo>
                    <a:pt x="4440138" y="0"/>
                  </a:moveTo>
                  <a:lnTo>
                    <a:pt x="2776149" y="2425998"/>
                  </a:lnTo>
                  <a:lnTo>
                    <a:pt x="2628751" y="2676127"/>
                  </a:lnTo>
                  <a:lnTo>
                    <a:pt x="2548355" y="2792249"/>
                  </a:lnTo>
                  <a:lnTo>
                    <a:pt x="2467949" y="2881586"/>
                  </a:lnTo>
                  <a:lnTo>
                    <a:pt x="824292" y="4346589"/>
                  </a:lnTo>
                  <a:lnTo>
                    <a:pt x="507171" y="4717300"/>
                  </a:lnTo>
                  <a:lnTo>
                    <a:pt x="270456" y="4900436"/>
                  </a:lnTo>
                  <a:lnTo>
                    <a:pt x="0" y="5151886"/>
                  </a:lnTo>
                  <a:lnTo>
                    <a:pt x="4440138" y="5151886"/>
                  </a:lnTo>
                  <a:lnTo>
                    <a:pt x="4440138" y="0"/>
                  </a:lnTo>
                  <a:close/>
                </a:path>
              </a:pathLst>
            </a:custGeom>
            <a:solidFill>
              <a:srgbClr val="E2E2E2">
                <a:alpha val="50999"/>
              </a:srgbClr>
            </a:solidFill>
          </p:spPr>
          <p:txBody>
            <a:bodyPr wrap="square" lIns="0" tIns="0" rIns="0" bIns="0" rtlCol="0"/>
            <a:lstStyle/>
            <a:p>
              <a:endParaRPr/>
            </a:p>
          </p:txBody>
        </p:sp>
        <p:pic>
          <p:nvPicPr>
            <p:cNvPr id="18" name="object 18"/>
            <p:cNvPicPr/>
            <p:nvPr/>
          </p:nvPicPr>
          <p:blipFill>
            <a:blip r:embed="rId2" cstate="screen">
              <a:extLst>
                <a:ext uri="{28A0092B-C50C-407E-A947-70E740481C1C}">
                  <a14:useLocalDpi xmlns:a14="http://schemas.microsoft.com/office/drawing/2010/main"/>
                </a:ext>
              </a:extLst>
            </a:blip>
            <a:stretch>
              <a:fillRect/>
            </a:stretch>
          </p:blipFill>
          <p:spPr>
            <a:xfrm>
              <a:off x="7286358" y="9465482"/>
              <a:ext cx="175713" cy="199621"/>
            </a:xfrm>
            <a:prstGeom prst="rect">
              <a:avLst/>
            </a:prstGeom>
          </p:spPr>
        </p:pic>
        <p:pic>
          <p:nvPicPr>
            <p:cNvPr id="19" name="object 19"/>
            <p:cNvPicPr/>
            <p:nvPr/>
          </p:nvPicPr>
          <p:blipFill>
            <a:blip r:embed="rId3" cstate="screen">
              <a:extLst>
                <a:ext uri="{28A0092B-C50C-407E-A947-70E740481C1C}">
                  <a14:useLocalDpi xmlns:a14="http://schemas.microsoft.com/office/drawing/2010/main"/>
                </a:ext>
              </a:extLst>
            </a:blip>
            <a:stretch>
              <a:fillRect/>
            </a:stretch>
          </p:blipFill>
          <p:spPr>
            <a:xfrm>
              <a:off x="7286358" y="6103288"/>
              <a:ext cx="3098382" cy="3561815"/>
            </a:xfrm>
            <a:prstGeom prst="rect">
              <a:avLst/>
            </a:prstGeom>
          </p:spPr>
        </p:pic>
        <p:sp>
          <p:nvSpPr>
            <p:cNvPr id="20" name="object 20"/>
            <p:cNvSpPr/>
            <p:nvPr/>
          </p:nvSpPr>
          <p:spPr>
            <a:xfrm>
              <a:off x="7287735" y="2366164"/>
              <a:ext cx="158115" cy="335280"/>
            </a:xfrm>
            <a:custGeom>
              <a:avLst/>
              <a:gdLst/>
              <a:ahLst/>
              <a:cxnLst/>
              <a:rect l="l" t="t" r="r" b="b"/>
              <a:pathLst>
                <a:path w="158115" h="335280">
                  <a:moveTo>
                    <a:pt x="0" y="0"/>
                  </a:moveTo>
                  <a:lnTo>
                    <a:pt x="0" y="99042"/>
                  </a:lnTo>
                  <a:lnTo>
                    <a:pt x="94709" y="292132"/>
                  </a:lnTo>
                  <a:lnTo>
                    <a:pt x="117472" y="335272"/>
                  </a:lnTo>
                  <a:lnTo>
                    <a:pt x="157984" y="309231"/>
                  </a:lnTo>
                  <a:lnTo>
                    <a:pt x="22030" y="47208"/>
                  </a:lnTo>
                  <a:lnTo>
                    <a:pt x="0" y="0"/>
                  </a:lnTo>
                  <a:close/>
                </a:path>
              </a:pathLst>
            </a:custGeom>
            <a:solidFill>
              <a:srgbClr val="D5DCC9">
                <a:alpha val="59999"/>
              </a:srgbClr>
            </a:solidFill>
          </p:spPr>
          <p:txBody>
            <a:bodyPr wrap="square" lIns="0" tIns="0" rIns="0" bIns="0" rtlCol="0"/>
            <a:lstStyle/>
            <a:p>
              <a:endParaRPr/>
            </a:p>
          </p:txBody>
        </p:sp>
        <p:sp>
          <p:nvSpPr>
            <p:cNvPr id="21" name="object 21"/>
            <p:cNvSpPr/>
            <p:nvPr/>
          </p:nvSpPr>
          <p:spPr>
            <a:xfrm>
              <a:off x="7287735" y="2366164"/>
              <a:ext cx="158115" cy="335280"/>
            </a:xfrm>
            <a:custGeom>
              <a:avLst/>
              <a:gdLst/>
              <a:ahLst/>
              <a:cxnLst/>
              <a:rect l="l" t="t" r="r" b="b"/>
              <a:pathLst>
                <a:path w="158115" h="335280">
                  <a:moveTo>
                    <a:pt x="0" y="99042"/>
                  </a:moveTo>
                  <a:lnTo>
                    <a:pt x="5287" y="109824"/>
                  </a:lnTo>
                  <a:lnTo>
                    <a:pt x="72060" y="245977"/>
                  </a:lnTo>
                  <a:lnTo>
                    <a:pt x="94709" y="292132"/>
                  </a:lnTo>
                  <a:lnTo>
                    <a:pt x="117472" y="335272"/>
                  </a:lnTo>
                  <a:lnTo>
                    <a:pt x="157984" y="309231"/>
                  </a:lnTo>
                  <a:lnTo>
                    <a:pt x="22030" y="47208"/>
                  </a:lnTo>
                  <a:lnTo>
                    <a:pt x="0" y="0"/>
                  </a:lnTo>
                </a:path>
              </a:pathLst>
            </a:custGeom>
            <a:ln w="3175">
              <a:solidFill>
                <a:srgbClr val="FBF7FA"/>
              </a:solidFill>
            </a:ln>
          </p:spPr>
          <p:txBody>
            <a:bodyPr wrap="square" lIns="0" tIns="0" rIns="0" bIns="0" rtlCol="0"/>
            <a:lstStyle/>
            <a:p>
              <a:endParaRPr/>
            </a:p>
          </p:txBody>
        </p:sp>
        <p:sp>
          <p:nvSpPr>
            <p:cNvPr id="22" name="object 22"/>
            <p:cNvSpPr/>
            <p:nvPr/>
          </p:nvSpPr>
          <p:spPr>
            <a:xfrm>
              <a:off x="7287735" y="1687875"/>
              <a:ext cx="439420" cy="854075"/>
            </a:xfrm>
            <a:custGeom>
              <a:avLst/>
              <a:gdLst/>
              <a:ahLst/>
              <a:cxnLst/>
              <a:rect l="l" t="t" r="r" b="b"/>
              <a:pathLst>
                <a:path w="439420" h="854075">
                  <a:moveTo>
                    <a:pt x="0" y="0"/>
                  </a:moveTo>
                  <a:lnTo>
                    <a:pt x="0" y="58495"/>
                  </a:lnTo>
                  <a:lnTo>
                    <a:pt x="67493" y="225291"/>
                  </a:lnTo>
                  <a:lnTo>
                    <a:pt x="160600" y="438322"/>
                  </a:lnTo>
                  <a:lnTo>
                    <a:pt x="195615" y="515052"/>
                  </a:lnTo>
                  <a:lnTo>
                    <a:pt x="346081" y="816729"/>
                  </a:lnTo>
                  <a:lnTo>
                    <a:pt x="365683" y="854037"/>
                  </a:lnTo>
                  <a:lnTo>
                    <a:pt x="436738" y="808363"/>
                  </a:lnTo>
                  <a:lnTo>
                    <a:pt x="439188" y="793630"/>
                  </a:lnTo>
                  <a:lnTo>
                    <a:pt x="438445" y="768301"/>
                  </a:lnTo>
                  <a:lnTo>
                    <a:pt x="430246" y="738511"/>
                  </a:lnTo>
                  <a:lnTo>
                    <a:pt x="416100" y="711696"/>
                  </a:lnTo>
                  <a:lnTo>
                    <a:pt x="72707" y="135902"/>
                  </a:lnTo>
                  <a:lnTo>
                    <a:pt x="0" y="0"/>
                  </a:lnTo>
                  <a:close/>
                </a:path>
              </a:pathLst>
            </a:custGeom>
            <a:solidFill>
              <a:srgbClr val="D5DCC9">
                <a:alpha val="59999"/>
              </a:srgbClr>
            </a:solidFill>
          </p:spPr>
          <p:txBody>
            <a:bodyPr wrap="square" lIns="0" tIns="0" rIns="0" bIns="0" rtlCol="0"/>
            <a:lstStyle/>
            <a:p>
              <a:endParaRPr/>
            </a:p>
          </p:txBody>
        </p:sp>
        <p:sp>
          <p:nvSpPr>
            <p:cNvPr id="23" name="object 23"/>
            <p:cNvSpPr/>
            <p:nvPr/>
          </p:nvSpPr>
          <p:spPr>
            <a:xfrm>
              <a:off x="7287735" y="1687875"/>
              <a:ext cx="439420" cy="854075"/>
            </a:xfrm>
            <a:custGeom>
              <a:avLst/>
              <a:gdLst/>
              <a:ahLst/>
              <a:cxnLst/>
              <a:rect l="l" t="t" r="r" b="b"/>
              <a:pathLst>
                <a:path w="439420" h="854075">
                  <a:moveTo>
                    <a:pt x="414247" y="822823"/>
                  </a:moveTo>
                  <a:lnTo>
                    <a:pt x="436738" y="808363"/>
                  </a:lnTo>
                  <a:lnTo>
                    <a:pt x="439188" y="793630"/>
                  </a:lnTo>
                  <a:lnTo>
                    <a:pt x="438445" y="768301"/>
                  </a:lnTo>
                  <a:lnTo>
                    <a:pt x="430246" y="738511"/>
                  </a:lnTo>
                  <a:lnTo>
                    <a:pt x="416100" y="711696"/>
                  </a:lnTo>
                  <a:lnTo>
                    <a:pt x="72707" y="135902"/>
                  </a:lnTo>
                  <a:lnTo>
                    <a:pt x="0" y="0"/>
                  </a:lnTo>
                </a:path>
                <a:path w="439420" h="854075">
                  <a:moveTo>
                    <a:pt x="0" y="58495"/>
                  </a:moveTo>
                  <a:lnTo>
                    <a:pt x="67493" y="225291"/>
                  </a:lnTo>
                  <a:lnTo>
                    <a:pt x="160600" y="438322"/>
                  </a:lnTo>
                  <a:lnTo>
                    <a:pt x="195615" y="515052"/>
                  </a:lnTo>
                  <a:lnTo>
                    <a:pt x="346081" y="816729"/>
                  </a:lnTo>
                  <a:lnTo>
                    <a:pt x="365683" y="854037"/>
                  </a:lnTo>
                  <a:lnTo>
                    <a:pt x="414247" y="822823"/>
                  </a:lnTo>
                </a:path>
              </a:pathLst>
            </a:custGeom>
            <a:ln w="3175">
              <a:solidFill>
                <a:srgbClr val="FBF7FA"/>
              </a:solidFill>
            </a:ln>
          </p:spPr>
          <p:txBody>
            <a:bodyPr wrap="square" lIns="0" tIns="0" rIns="0" bIns="0" rtlCol="0"/>
            <a:lstStyle/>
            <a:p>
              <a:endParaRPr/>
            </a:p>
          </p:txBody>
        </p:sp>
        <p:sp>
          <p:nvSpPr>
            <p:cNvPr id="24" name="object 24"/>
            <p:cNvSpPr/>
            <p:nvPr/>
          </p:nvSpPr>
          <p:spPr>
            <a:xfrm>
              <a:off x="7287736" y="2845489"/>
              <a:ext cx="394970" cy="467995"/>
            </a:xfrm>
            <a:custGeom>
              <a:avLst/>
              <a:gdLst/>
              <a:ahLst/>
              <a:cxnLst/>
              <a:rect l="l" t="t" r="r" b="b"/>
              <a:pathLst>
                <a:path w="394970" h="467995">
                  <a:moveTo>
                    <a:pt x="0" y="175224"/>
                  </a:moveTo>
                  <a:lnTo>
                    <a:pt x="0" y="237270"/>
                  </a:lnTo>
                  <a:lnTo>
                    <a:pt x="37965" y="245133"/>
                  </a:lnTo>
                  <a:lnTo>
                    <a:pt x="84058" y="258599"/>
                  </a:lnTo>
                  <a:lnTo>
                    <a:pt x="139595" y="279405"/>
                  </a:lnTo>
                  <a:lnTo>
                    <a:pt x="176715" y="298305"/>
                  </a:lnTo>
                  <a:lnTo>
                    <a:pt x="270167" y="355528"/>
                  </a:lnTo>
                  <a:lnTo>
                    <a:pt x="333422" y="414510"/>
                  </a:lnTo>
                  <a:lnTo>
                    <a:pt x="371808" y="456771"/>
                  </a:lnTo>
                  <a:lnTo>
                    <a:pt x="394394" y="467640"/>
                  </a:lnTo>
                  <a:lnTo>
                    <a:pt x="380426" y="446049"/>
                  </a:lnTo>
                  <a:lnTo>
                    <a:pt x="273405" y="266211"/>
                  </a:lnTo>
                  <a:lnTo>
                    <a:pt x="218389" y="266211"/>
                  </a:lnTo>
                  <a:lnTo>
                    <a:pt x="68718" y="198339"/>
                  </a:lnTo>
                  <a:lnTo>
                    <a:pt x="0" y="175224"/>
                  </a:lnTo>
                  <a:close/>
                </a:path>
                <a:path w="394970" h="467995">
                  <a:moveTo>
                    <a:pt x="177175" y="95860"/>
                  </a:moveTo>
                  <a:lnTo>
                    <a:pt x="117428" y="95860"/>
                  </a:lnTo>
                  <a:lnTo>
                    <a:pt x="218389" y="266211"/>
                  </a:lnTo>
                  <a:lnTo>
                    <a:pt x="273405" y="266211"/>
                  </a:lnTo>
                  <a:lnTo>
                    <a:pt x="230409" y="193962"/>
                  </a:lnTo>
                  <a:lnTo>
                    <a:pt x="177175" y="95860"/>
                  </a:lnTo>
                  <a:close/>
                </a:path>
                <a:path w="394970" h="467995">
                  <a:moveTo>
                    <a:pt x="125156" y="0"/>
                  </a:moveTo>
                  <a:lnTo>
                    <a:pt x="64718" y="38553"/>
                  </a:lnTo>
                  <a:lnTo>
                    <a:pt x="18206" y="64008"/>
                  </a:lnTo>
                  <a:lnTo>
                    <a:pt x="0" y="70479"/>
                  </a:lnTo>
                  <a:lnTo>
                    <a:pt x="0" y="162747"/>
                  </a:lnTo>
                  <a:lnTo>
                    <a:pt x="117428" y="95860"/>
                  </a:lnTo>
                  <a:lnTo>
                    <a:pt x="177175" y="95860"/>
                  </a:lnTo>
                  <a:lnTo>
                    <a:pt x="125156" y="0"/>
                  </a:lnTo>
                  <a:close/>
                </a:path>
              </a:pathLst>
            </a:custGeom>
            <a:solidFill>
              <a:srgbClr val="D5DCC9">
                <a:alpha val="59999"/>
              </a:srgbClr>
            </a:solidFill>
          </p:spPr>
          <p:txBody>
            <a:bodyPr wrap="square" lIns="0" tIns="0" rIns="0" bIns="0" rtlCol="0"/>
            <a:lstStyle/>
            <a:p>
              <a:endParaRPr/>
            </a:p>
          </p:txBody>
        </p:sp>
        <p:sp>
          <p:nvSpPr>
            <p:cNvPr id="25" name="object 25"/>
            <p:cNvSpPr/>
            <p:nvPr/>
          </p:nvSpPr>
          <p:spPr>
            <a:xfrm>
              <a:off x="7287736" y="2845489"/>
              <a:ext cx="394970" cy="467995"/>
            </a:xfrm>
            <a:custGeom>
              <a:avLst/>
              <a:gdLst/>
              <a:ahLst/>
              <a:cxnLst/>
              <a:rect l="l" t="t" r="r" b="b"/>
              <a:pathLst>
                <a:path w="394970" h="467995">
                  <a:moveTo>
                    <a:pt x="125156" y="0"/>
                  </a:moveTo>
                  <a:lnTo>
                    <a:pt x="91848" y="21245"/>
                  </a:lnTo>
                  <a:lnTo>
                    <a:pt x="78330" y="29873"/>
                  </a:lnTo>
                  <a:lnTo>
                    <a:pt x="64718" y="38553"/>
                  </a:lnTo>
                  <a:lnTo>
                    <a:pt x="18206" y="64008"/>
                  </a:lnTo>
                  <a:lnTo>
                    <a:pt x="0" y="70479"/>
                  </a:lnTo>
                </a:path>
                <a:path w="394970" h="467995">
                  <a:moveTo>
                    <a:pt x="0" y="237270"/>
                  </a:moveTo>
                  <a:lnTo>
                    <a:pt x="37965" y="245133"/>
                  </a:lnTo>
                  <a:lnTo>
                    <a:pt x="84058" y="258599"/>
                  </a:lnTo>
                  <a:lnTo>
                    <a:pt x="139595" y="279405"/>
                  </a:lnTo>
                  <a:lnTo>
                    <a:pt x="176715" y="298305"/>
                  </a:lnTo>
                  <a:lnTo>
                    <a:pt x="235571" y="334471"/>
                  </a:lnTo>
                  <a:lnTo>
                    <a:pt x="270167" y="355528"/>
                  </a:lnTo>
                  <a:lnTo>
                    <a:pt x="333422" y="414510"/>
                  </a:lnTo>
                  <a:lnTo>
                    <a:pt x="371808" y="456771"/>
                  </a:lnTo>
                  <a:lnTo>
                    <a:pt x="394394" y="467640"/>
                  </a:lnTo>
                  <a:lnTo>
                    <a:pt x="380426" y="446049"/>
                  </a:lnTo>
                  <a:lnTo>
                    <a:pt x="230409" y="193962"/>
                  </a:lnTo>
                  <a:lnTo>
                    <a:pt x="125156" y="0"/>
                  </a:lnTo>
                </a:path>
                <a:path w="394970" h="467995">
                  <a:moveTo>
                    <a:pt x="68718" y="198339"/>
                  </a:moveTo>
                  <a:lnTo>
                    <a:pt x="0" y="175224"/>
                  </a:lnTo>
                </a:path>
                <a:path w="394970" h="467995">
                  <a:moveTo>
                    <a:pt x="0" y="162747"/>
                  </a:moveTo>
                  <a:lnTo>
                    <a:pt x="117428" y="95860"/>
                  </a:lnTo>
                  <a:lnTo>
                    <a:pt x="218389" y="266211"/>
                  </a:lnTo>
                  <a:lnTo>
                    <a:pt x="170956" y="245018"/>
                  </a:lnTo>
                  <a:lnTo>
                    <a:pt x="68718" y="198339"/>
                  </a:lnTo>
                </a:path>
              </a:pathLst>
            </a:custGeom>
            <a:ln w="3175">
              <a:solidFill>
                <a:srgbClr val="FBF7FA"/>
              </a:solidFill>
            </a:ln>
          </p:spPr>
          <p:txBody>
            <a:bodyPr wrap="square" lIns="0" tIns="0" rIns="0" bIns="0" rtlCol="0"/>
            <a:lstStyle/>
            <a:p>
              <a:endParaRPr/>
            </a:p>
          </p:txBody>
        </p:sp>
        <p:sp>
          <p:nvSpPr>
            <p:cNvPr id="26" name="object 26"/>
            <p:cNvSpPr/>
            <p:nvPr/>
          </p:nvSpPr>
          <p:spPr>
            <a:xfrm>
              <a:off x="7785187" y="3332629"/>
              <a:ext cx="56515" cy="51435"/>
            </a:xfrm>
            <a:custGeom>
              <a:avLst/>
              <a:gdLst/>
              <a:ahLst/>
              <a:cxnLst/>
              <a:rect l="l" t="t" r="r" b="b"/>
              <a:pathLst>
                <a:path w="56515" h="51435">
                  <a:moveTo>
                    <a:pt x="40260" y="0"/>
                  </a:moveTo>
                  <a:lnTo>
                    <a:pt x="0" y="25873"/>
                  </a:lnTo>
                  <a:lnTo>
                    <a:pt x="16051" y="51056"/>
                  </a:lnTo>
                  <a:lnTo>
                    <a:pt x="55998" y="24868"/>
                  </a:lnTo>
                  <a:lnTo>
                    <a:pt x="40260" y="0"/>
                  </a:lnTo>
                  <a:close/>
                </a:path>
              </a:pathLst>
            </a:custGeom>
            <a:solidFill>
              <a:srgbClr val="D5DCC9">
                <a:alpha val="59999"/>
              </a:srgbClr>
            </a:solidFill>
          </p:spPr>
          <p:txBody>
            <a:bodyPr wrap="square" lIns="0" tIns="0" rIns="0" bIns="0" rtlCol="0"/>
            <a:lstStyle/>
            <a:p>
              <a:endParaRPr/>
            </a:p>
          </p:txBody>
        </p:sp>
        <p:sp>
          <p:nvSpPr>
            <p:cNvPr id="27" name="object 27"/>
            <p:cNvSpPr/>
            <p:nvPr/>
          </p:nvSpPr>
          <p:spPr>
            <a:xfrm>
              <a:off x="7785187" y="3332629"/>
              <a:ext cx="56515" cy="51435"/>
            </a:xfrm>
            <a:custGeom>
              <a:avLst/>
              <a:gdLst/>
              <a:ahLst/>
              <a:cxnLst/>
              <a:rect l="l" t="t" r="r" b="b"/>
              <a:pathLst>
                <a:path w="56515" h="51435">
                  <a:moveTo>
                    <a:pt x="55998" y="24868"/>
                  </a:moveTo>
                  <a:lnTo>
                    <a:pt x="48124" y="12428"/>
                  </a:lnTo>
                  <a:lnTo>
                    <a:pt x="40260" y="0"/>
                  </a:lnTo>
                  <a:lnTo>
                    <a:pt x="0" y="25873"/>
                  </a:lnTo>
                  <a:lnTo>
                    <a:pt x="7989" y="38407"/>
                  </a:lnTo>
                  <a:lnTo>
                    <a:pt x="16051" y="51056"/>
                  </a:lnTo>
                  <a:lnTo>
                    <a:pt x="55998" y="24868"/>
                  </a:lnTo>
                  <a:close/>
                </a:path>
              </a:pathLst>
            </a:custGeom>
            <a:ln w="3175">
              <a:solidFill>
                <a:srgbClr val="FBF7FA"/>
              </a:solidFill>
            </a:ln>
          </p:spPr>
          <p:txBody>
            <a:bodyPr wrap="square" lIns="0" tIns="0" rIns="0" bIns="0" rtlCol="0"/>
            <a:lstStyle/>
            <a:p>
              <a:endParaRPr/>
            </a:p>
          </p:txBody>
        </p:sp>
        <p:sp>
          <p:nvSpPr>
            <p:cNvPr id="28" name="object 28"/>
            <p:cNvSpPr/>
            <p:nvPr/>
          </p:nvSpPr>
          <p:spPr>
            <a:xfrm>
              <a:off x="7287736" y="3125887"/>
              <a:ext cx="401955" cy="377190"/>
            </a:xfrm>
            <a:custGeom>
              <a:avLst/>
              <a:gdLst/>
              <a:ahLst/>
              <a:cxnLst/>
              <a:rect l="l" t="t" r="r" b="b"/>
              <a:pathLst>
                <a:path w="401954" h="377189">
                  <a:moveTo>
                    <a:pt x="0" y="0"/>
                  </a:moveTo>
                  <a:lnTo>
                    <a:pt x="0" y="212910"/>
                  </a:lnTo>
                  <a:lnTo>
                    <a:pt x="4618" y="216069"/>
                  </a:lnTo>
                  <a:lnTo>
                    <a:pt x="45915" y="249293"/>
                  </a:lnTo>
                  <a:lnTo>
                    <a:pt x="83454" y="282695"/>
                  </a:lnTo>
                  <a:lnTo>
                    <a:pt x="150991" y="346809"/>
                  </a:lnTo>
                  <a:lnTo>
                    <a:pt x="175765" y="363332"/>
                  </a:lnTo>
                  <a:lnTo>
                    <a:pt x="195345" y="371415"/>
                  </a:lnTo>
                  <a:lnTo>
                    <a:pt x="219052" y="375897"/>
                  </a:lnTo>
                  <a:lnTo>
                    <a:pt x="242580" y="377164"/>
                  </a:lnTo>
                  <a:lnTo>
                    <a:pt x="262872" y="374284"/>
                  </a:lnTo>
                  <a:lnTo>
                    <a:pt x="280285" y="369269"/>
                  </a:lnTo>
                  <a:lnTo>
                    <a:pt x="295552" y="362431"/>
                  </a:lnTo>
                  <a:lnTo>
                    <a:pt x="298609" y="355426"/>
                  </a:lnTo>
                  <a:lnTo>
                    <a:pt x="401664" y="291784"/>
                  </a:lnTo>
                  <a:lnTo>
                    <a:pt x="290515" y="152050"/>
                  </a:lnTo>
                  <a:lnTo>
                    <a:pt x="205785" y="81843"/>
                  </a:lnTo>
                  <a:lnTo>
                    <a:pt x="147284" y="50294"/>
                  </a:lnTo>
                  <a:lnTo>
                    <a:pt x="89851" y="25478"/>
                  </a:lnTo>
                  <a:lnTo>
                    <a:pt x="35958" y="8463"/>
                  </a:lnTo>
                  <a:lnTo>
                    <a:pt x="0" y="0"/>
                  </a:lnTo>
                  <a:close/>
                </a:path>
              </a:pathLst>
            </a:custGeom>
            <a:solidFill>
              <a:srgbClr val="D5DCC9">
                <a:alpha val="59999"/>
              </a:srgbClr>
            </a:solidFill>
          </p:spPr>
          <p:txBody>
            <a:bodyPr wrap="square" lIns="0" tIns="0" rIns="0" bIns="0" rtlCol="0"/>
            <a:lstStyle/>
            <a:p>
              <a:endParaRPr/>
            </a:p>
          </p:txBody>
        </p:sp>
        <p:sp>
          <p:nvSpPr>
            <p:cNvPr id="29" name="object 29"/>
            <p:cNvSpPr/>
            <p:nvPr/>
          </p:nvSpPr>
          <p:spPr>
            <a:xfrm>
              <a:off x="7287736" y="3125887"/>
              <a:ext cx="401955" cy="377190"/>
            </a:xfrm>
            <a:custGeom>
              <a:avLst/>
              <a:gdLst/>
              <a:ahLst/>
              <a:cxnLst/>
              <a:rect l="l" t="t" r="r" b="b"/>
              <a:pathLst>
                <a:path w="401954" h="377189">
                  <a:moveTo>
                    <a:pt x="147284" y="50294"/>
                  </a:moveTo>
                  <a:lnTo>
                    <a:pt x="89851" y="25478"/>
                  </a:lnTo>
                  <a:lnTo>
                    <a:pt x="35958" y="8463"/>
                  </a:lnTo>
                  <a:lnTo>
                    <a:pt x="0" y="0"/>
                  </a:lnTo>
                </a:path>
                <a:path w="401954" h="377189">
                  <a:moveTo>
                    <a:pt x="0" y="212910"/>
                  </a:moveTo>
                  <a:lnTo>
                    <a:pt x="4618" y="216069"/>
                  </a:lnTo>
                  <a:lnTo>
                    <a:pt x="45915" y="249293"/>
                  </a:lnTo>
                  <a:lnTo>
                    <a:pt x="83454" y="282695"/>
                  </a:lnTo>
                  <a:lnTo>
                    <a:pt x="150991" y="346809"/>
                  </a:lnTo>
                  <a:lnTo>
                    <a:pt x="175765" y="363332"/>
                  </a:lnTo>
                  <a:lnTo>
                    <a:pt x="195345" y="371415"/>
                  </a:lnTo>
                  <a:lnTo>
                    <a:pt x="219052" y="375897"/>
                  </a:lnTo>
                  <a:lnTo>
                    <a:pt x="237899" y="376912"/>
                  </a:lnTo>
                  <a:lnTo>
                    <a:pt x="242580" y="377164"/>
                  </a:lnTo>
                  <a:lnTo>
                    <a:pt x="262872" y="374284"/>
                  </a:lnTo>
                  <a:lnTo>
                    <a:pt x="280285" y="369269"/>
                  </a:lnTo>
                  <a:lnTo>
                    <a:pt x="295552" y="362431"/>
                  </a:lnTo>
                  <a:lnTo>
                    <a:pt x="298609" y="355426"/>
                  </a:lnTo>
                  <a:lnTo>
                    <a:pt x="371309" y="310527"/>
                  </a:lnTo>
                  <a:lnTo>
                    <a:pt x="401664" y="291784"/>
                  </a:lnTo>
                  <a:lnTo>
                    <a:pt x="393392" y="278957"/>
                  </a:lnTo>
                  <a:lnTo>
                    <a:pt x="290515" y="152050"/>
                  </a:lnTo>
                  <a:lnTo>
                    <a:pt x="248328" y="116941"/>
                  </a:lnTo>
                  <a:lnTo>
                    <a:pt x="205785" y="81843"/>
                  </a:lnTo>
                  <a:lnTo>
                    <a:pt x="147284" y="50294"/>
                  </a:lnTo>
                </a:path>
              </a:pathLst>
            </a:custGeom>
            <a:ln w="3175">
              <a:solidFill>
                <a:srgbClr val="FBF7FA"/>
              </a:solidFill>
            </a:ln>
          </p:spPr>
          <p:txBody>
            <a:bodyPr wrap="square" lIns="0" tIns="0" rIns="0" bIns="0" rtlCol="0"/>
            <a:lstStyle/>
            <a:p>
              <a:endParaRPr/>
            </a:p>
          </p:txBody>
        </p:sp>
        <p:sp>
          <p:nvSpPr>
            <p:cNvPr id="30" name="object 30"/>
            <p:cNvSpPr/>
            <p:nvPr/>
          </p:nvSpPr>
          <p:spPr>
            <a:xfrm>
              <a:off x="7465489" y="2787893"/>
              <a:ext cx="360045" cy="570865"/>
            </a:xfrm>
            <a:custGeom>
              <a:avLst/>
              <a:gdLst/>
              <a:ahLst/>
              <a:cxnLst/>
              <a:rect l="l" t="t" r="r" b="b"/>
              <a:pathLst>
                <a:path w="360045" h="570864">
                  <a:moveTo>
                    <a:pt x="37726" y="0"/>
                  </a:moveTo>
                  <a:lnTo>
                    <a:pt x="0" y="24062"/>
                  </a:lnTo>
                  <a:lnTo>
                    <a:pt x="102143" y="211354"/>
                  </a:lnTo>
                  <a:lnTo>
                    <a:pt x="201124" y="376826"/>
                  </a:lnTo>
                  <a:lnTo>
                    <a:pt x="301645" y="542308"/>
                  </a:lnTo>
                  <a:lnTo>
                    <a:pt x="319697" y="570610"/>
                  </a:lnTo>
                  <a:lnTo>
                    <a:pt x="359957" y="544737"/>
                  </a:lnTo>
                  <a:lnTo>
                    <a:pt x="291457" y="436541"/>
                  </a:lnTo>
                  <a:lnTo>
                    <a:pt x="149848" y="200946"/>
                  </a:lnTo>
                  <a:lnTo>
                    <a:pt x="124216" y="156885"/>
                  </a:lnTo>
                  <a:lnTo>
                    <a:pt x="37726" y="0"/>
                  </a:lnTo>
                  <a:close/>
                </a:path>
              </a:pathLst>
            </a:custGeom>
            <a:solidFill>
              <a:srgbClr val="D5DCC9">
                <a:alpha val="59999"/>
              </a:srgbClr>
            </a:solidFill>
          </p:spPr>
          <p:txBody>
            <a:bodyPr wrap="square" lIns="0" tIns="0" rIns="0" bIns="0" rtlCol="0"/>
            <a:lstStyle/>
            <a:p>
              <a:endParaRPr/>
            </a:p>
          </p:txBody>
        </p:sp>
        <p:sp>
          <p:nvSpPr>
            <p:cNvPr id="31" name="object 31"/>
            <p:cNvSpPr/>
            <p:nvPr/>
          </p:nvSpPr>
          <p:spPr>
            <a:xfrm>
              <a:off x="7465489" y="2787893"/>
              <a:ext cx="360045" cy="570865"/>
            </a:xfrm>
            <a:custGeom>
              <a:avLst/>
              <a:gdLst/>
              <a:ahLst/>
              <a:cxnLst/>
              <a:rect l="l" t="t" r="r" b="b"/>
              <a:pathLst>
                <a:path w="360045" h="570864">
                  <a:moveTo>
                    <a:pt x="359957" y="544737"/>
                  </a:moveTo>
                  <a:lnTo>
                    <a:pt x="291457" y="436541"/>
                  </a:lnTo>
                  <a:lnTo>
                    <a:pt x="149848" y="200946"/>
                  </a:lnTo>
                  <a:lnTo>
                    <a:pt x="124216" y="156885"/>
                  </a:lnTo>
                  <a:lnTo>
                    <a:pt x="37726" y="0"/>
                  </a:lnTo>
                  <a:lnTo>
                    <a:pt x="0" y="24062"/>
                  </a:lnTo>
                  <a:lnTo>
                    <a:pt x="102143" y="211354"/>
                  </a:lnTo>
                  <a:lnTo>
                    <a:pt x="201124" y="376826"/>
                  </a:lnTo>
                  <a:lnTo>
                    <a:pt x="301645" y="542308"/>
                  </a:lnTo>
                  <a:lnTo>
                    <a:pt x="319697" y="570610"/>
                  </a:lnTo>
                  <a:lnTo>
                    <a:pt x="359957" y="544737"/>
                  </a:lnTo>
                  <a:close/>
                </a:path>
              </a:pathLst>
            </a:custGeom>
            <a:ln w="3175">
              <a:solidFill>
                <a:srgbClr val="FBF7FA"/>
              </a:solidFill>
            </a:ln>
          </p:spPr>
          <p:txBody>
            <a:bodyPr wrap="square" lIns="0" tIns="0" rIns="0" bIns="0" rtlCol="0"/>
            <a:lstStyle/>
            <a:p>
              <a:endParaRPr/>
            </a:p>
          </p:txBody>
        </p:sp>
        <p:sp>
          <p:nvSpPr>
            <p:cNvPr id="32" name="object 32"/>
            <p:cNvSpPr/>
            <p:nvPr/>
          </p:nvSpPr>
          <p:spPr>
            <a:xfrm>
              <a:off x="7610437" y="2693167"/>
              <a:ext cx="362585" cy="572770"/>
            </a:xfrm>
            <a:custGeom>
              <a:avLst/>
              <a:gdLst/>
              <a:ahLst/>
              <a:cxnLst/>
              <a:rect l="l" t="t" r="r" b="b"/>
              <a:pathLst>
                <a:path w="362584" h="572770">
                  <a:moveTo>
                    <a:pt x="41286" y="0"/>
                  </a:moveTo>
                  <a:lnTo>
                    <a:pt x="0" y="26334"/>
                  </a:lnTo>
                  <a:lnTo>
                    <a:pt x="79379" y="174622"/>
                  </a:lnTo>
                  <a:lnTo>
                    <a:pt x="224747" y="423610"/>
                  </a:lnTo>
                  <a:lnTo>
                    <a:pt x="319330" y="572411"/>
                  </a:lnTo>
                  <a:lnTo>
                    <a:pt x="362051" y="543993"/>
                  </a:lnTo>
                  <a:lnTo>
                    <a:pt x="334544" y="502476"/>
                  </a:lnTo>
                  <a:lnTo>
                    <a:pt x="165974" y="217930"/>
                  </a:lnTo>
                  <a:lnTo>
                    <a:pt x="87107" y="86479"/>
                  </a:lnTo>
                  <a:lnTo>
                    <a:pt x="41286" y="0"/>
                  </a:lnTo>
                  <a:close/>
                </a:path>
              </a:pathLst>
            </a:custGeom>
            <a:solidFill>
              <a:srgbClr val="D5DCC9">
                <a:alpha val="59999"/>
              </a:srgbClr>
            </a:solidFill>
          </p:spPr>
          <p:txBody>
            <a:bodyPr wrap="square" lIns="0" tIns="0" rIns="0" bIns="0" rtlCol="0"/>
            <a:lstStyle/>
            <a:p>
              <a:endParaRPr/>
            </a:p>
          </p:txBody>
        </p:sp>
        <p:sp>
          <p:nvSpPr>
            <p:cNvPr id="33" name="object 33"/>
            <p:cNvSpPr/>
            <p:nvPr/>
          </p:nvSpPr>
          <p:spPr>
            <a:xfrm>
              <a:off x="7610437" y="2693167"/>
              <a:ext cx="362585" cy="572770"/>
            </a:xfrm>
            <a:custGeom>
              <a:avLst/>
              <a:gdLst/>
              <a:ahLst/>
              <a:cxnLst/>
              <a:rect l="l" t="t" r="r" b="b"/>
              <a:pathLst>
                <a:path w="362584" h="572770">
                  <a:moveTo>
                    <a:pt x="362051" y="543993"/>
                  </a:moveTo>
                  <a:lnTo>
                    <a:pt x="334544" y="502476"/>
                  </a:lnTo>
                  <a:lnTo>
                    <a:pt x="165974" y="217930"/>
                  </a:lnTo>
                  <a:lnTo>
                    <a:pt x="87107" y="86479"/>
                  </a:lnTo>
                  <a:lnTo>
                    <a:pt x="41286" y="0"/>
                  </a:lnTo>
                  <a:lnTo>
                    <a:pt x="0" y="26334"/>
                  </a:lnTo>
                  <a:lnTo>
                    <a:pt x="79379" y="174622"/>
                  </a:lnTo>
                  <a:lnTo>
                    <a:pt x="224747" y="423610"/>
                  </a:lnTo>
                  <a:lnTo>
                    <a:pt x="319330" y="572411"/>
                  </a:lnTo>
                  <a:lnTo>
                    <a:pt x="362051" y="543993"/>
                  </a:lnTo>
                  <a:close/>
                </a:path>
              </a:pathLst>
            </a:custGeom>
            <a:ln w="3175">
              <a:solidFill>
                <a:srgbClr val="FBF7FA"/>
              </a:solidFill>
            </a:ln>
          </p:spPr>
          <p:txBody>
            <a:bodyPr wrap="square" lIns="0" tIns="0" rIns="0" bIns="0" rtlCol="0"/>
            <a:lstStyle/>
            <a:p>
              <a:endParaRPr/>
            </a:p>
          </p:txBody>
        </p:sp>
        <p:sp>
          <p:nvSpPr>
            <p:cNvPr id="34" name="object 34"/>
            <p:cNvSpPr/>
            <p:nvPr/>
          </p:nvSpPr>
          <p:spPr>
            <a:xfrm>
              <a:off x="7713105" y="2608228"/>
              <a:ext cx="373380" cy="589280"/>
            </a:xfrm>
            <a:custGeom>
              <a:avLst/>
              <a:gdLst/>
              <a:ahLst/>
              <a:cxnLst/>
              <a:rect l="l" t="t" r="r" b="b"/>
              <a:pathLst>
                <a:path w="373379" h="589280">
                  <a:moveTo>
                    <a:pt x="93965" y="0"/>
                  </a:moveTo>
                  <a:lnTo>
                    <a:pt x="62197" y="6114"/>
                  </a:lnTo>
                  <a:lnTo>
                    <a:pt x="0" y="45789"/>
                  </a:lnTo>
                  <a:lnTo>
                    <a:pt x="46302" y="132749"/>
                  </a:lnTo>
                  <a:lnTo>
                    <a:pt x="204046" y="403390"/>
                  </a:lnTo>
                  <a:lnTo>
                    <a:pt x="319759" y="588756"/>
                  </a:lnTo>
                  <a:lnTo>
                    <a:pt x="373266" y="552025"/>
                  </a:lnTo>
                  <a:lnTo>
                    <a:pt x="346324" y="496183"/>
                  </a:lnTo>
                  <a:lnTo>
                    <a:pt x="245804" y="322974"/>
                  </a:lnTo>
                  <a:lnTo>
                    <a:pt x="93965" y="0"/>
                  </a:lnTo>
                  <a:close/>
                </a:path>
              </a:pathLst>
            </a:custGeom>
            <a:solidFill>
              <a:srgbClr val="D5DCC9">
                <a:alpha val="59999"/>
              </a:srgbClr>
            </a:solidFill>
          </p:spPr>
          <p:txBody>
            <a:bodyPr wrap="square" lIns="0" tIns="0" rIns="0" bIns="0" rtlCol="0"/>
            <a:lstStyle/>
            <a:p>
              <a:endParaRPr/>
            </a:p>
          </p:txBody>
        </p:sp>
        <p:sp>
          <p:nvSpPr>
            <p:cNvPr id="35" name="object 35"/>
            <p:cNvSpPr/>
            <p:nvPr/>
          </p:nvSpPr>
          <p:spPr>
            <a:xfrm>
              <a:off x="7713105" y="2608228"/>
              <a:ext cx="373380" cy="589280"/>
            </a:xfrm>
            <a:custGeom>
              <a:avLst/>
              <a:gdLst/>
              <a:ahLst/>
              <a:cxnLst/>
              <a:rect l="l" t="t" r="r" b="b"/>
              <a:pathLst>
                <a:path w="373379" h="589280">
                  <a:moveTo>
                    <a:pt x="373266" y="552025"/>
                  </a:moveTo>
                  <a:lnTo>
                    <a:pt x="346324" y="496183"/>
                  </a:lnTo>
                  <a:lnTo>
                    <a:pt x="331717" y="471022"/>
                  </a:lnTo>
                  <a:lnTo>
                    <a:pt x="245804" y="322974"/>
                  </a:lnTo>
                  <a:lnTo>
                    <a:pt x="93965" y="0"/>
                  </a:lnTo>
                  <a:lnTo>
                    <a:pt x="62197" y="6114"/>
                  </a:lnTo>
                  <a:lnTo>
                    <a:pt x="49265" y="14366"/>
                  </a:lnTo>
                  <a:lnTo>
                    <a:pt x="0" y="45789"/>
                  </a:lnTo>
                  <a:lnTo>
                    <a:pt x="46302" y="132749"/>
                  </a:lnTo>
                  <a:lnTo>
                    <a:pt x="204046" y="403390"/>
                  </a:lnTo>
                  <a:lnTo>
                    <a:pt x="319759" y="588756"/>
                  </a:lnTo>
                  <a:lnTo>
                    <a:pt x="373266" y="552025"/>
                  </a:lnTo>
                  <a:close/>
                </a:path>
              </a:pathLst>
            </a:custGeom>
            <a:ln w="3175">
              <a:solidFill>
                <a:srgbClr val="FBF7FA"/>
              </a:solidFill>
            </a:ln>
          </p:spPr>
          <p:txBody>
            <a:bodyPr wrap="square" lIns="0" tIns="0" rIns="0" bIns="0" rtlCol="0"/>
            <a:lstStyle/>
            <a:p>
              <a:endParaRPr/>
            </a:p>
          </p:txBody>
        </p:sp>
        <p:sp>
          <p:nvSpPr>
            <p:cNvPr id="36" name="object 36"/>
            <p:cNvSpPr/>
            <p:nvPr/>
          </p:nvSpPr>
          <p:spPr>
            <a:xfrm>
              <a:off x="7929771" y="3237161"/>
              <a:ext cx="59055" cy="52705"/>
            </a:xfrm>
            <a:custGeom>
              <a:avLst/>
              <a:gdLst/>
              <a:ahLst/>
              <a:cxnLst/>
              <a:rect l="l" t="t" r="r" b="b"/>
              <a:pathLst>
                <a:path w="59054" h="52704">
                  <a:moveTo>
                    <a:pt x="42721" y="0"/>
                  </a:moveTo>
                  <a:lnTo>
                    <a:pt x="0" y="28417"/>
                  </a:lnTo>
                  <a:lnTo>
                    <a:pt x="15182" y="52312"/>
                  </a:lnTo>
                  <a:lnTo>
                    <a:pt x="59003" y="24575"/>
                  </a:lnTo>
                  <a:lnTo>
                    <a:pt x="42721" y="0"/>
                  </a:lnTo>
                  <a:close/>
                </a:path>
              </a:pathLst>
            </a:custGeom>
            <a:solidFill>
              <a:srgbClr val="D5DCC9">
                <a:alpha val="59999"/>
              </a:srgbClr>
            </a:solidFill>
          </p:spPr>
          <p:txBody>
            <a:bodyPr wrap="square" lIns="0" tIns="0" rIns="0" bIns="0" rtlCol="0"/>
            <a:lstStyle/>
            <a:p>
              <a:endParaRPr/>
            </a:p>
          </p:txBody>
        </p:sp>
        <p:sp>
          <p:nvSpPr>
            <p:cNvPr id="37" name="object 37"/>
            <p:cNvSpPr/>
            <p:nvPr/>
          </p:nvSpPr>
          <p:spPr>
            <a:xfrm>
              <a:off x="7929771" y="3237161"/>
              <a:ext cx="59055" cy="52705"/>
            </a:xfrm>
            <a:custGeom>
              <a:avLst/>
              <a:gdLst/>
              <a:ahLst/>
              <a:cxnLst/>
              <a:rect l="l" t="t" r="r" b="b"/>
              <a:pathLst>
                <a:path w="59054" h="52704">
                  <a:moveTo>
                    <a:pt x="59003" y="24575"/>
                  </a:moveTo>
                  <a:lnTo>
                    <a:pt x="50961" y="12449"/>
                  </a:lnTo>
                  <a:lnTo>
                    <a:pt x="42721" y="0"/>
                  </a:lnTo>
                  <a:lnTo>
                    <a:pt x="0" y="28417"/>
                  </a:lnTo>
                  <a:lnTo>
                    <a:pt x="7664" y="40480"/>
                  </a:lnTo>
                  <a:lnTo>
                    <a:pt x="15182" y="52312"/>
                  </a:lnTo>
                  <a:lnTo>
                    <a:pt x="59003" y="24575"/>
                  </a:lnTo>
                  <a:close/>
                </a:path>
              </a:pathLst>
            </a:custGeom>
            <a:ln w="3175">
              <a:solidFill>
                <a:srgbClr val="FBF7FA"/>
              </a:solidFill>
            </a:ln>
          </p:spPr>
          <p:txBody>
            <a:bodyPr wrap="square" lIns="0" tIns="0" rIns="0" bIns="0" rtlCol="0"/>
            <a:lstStyle/>
            <a:p>
              <a:endParaRPr/>
            </a:p>
          </p:txBody>
        </p:sp>
        <p:pic>
          <p:nvPicPr>
            <p:cNvPr id="38" name="object 38"/>
            <p:cNvPicPr/>
            <p:nvPr/>
          </p:nvPicPr>
          <p:blipFill>
            <a:blip r:embed="rId4" cstate="screen">
              <a:extLst>
                <a:ext uri="{28A0092B-C50C-407E-A947-70E740481C1C}">
                  <a14:useLocalDpi xmlns:a14="http://schemas.microsoft.com/office/drawing/2010/main"/>
                </a:ext>
              </a:extLst>
            </a:blip>
            <a:stretch>
              <a:fillRect/>
            </a:stretch>
          </p:blipFill>
          <p:spPr>
            <a:xfrm>
              <a:off x="8031485" y="3158874"/>
              <a:ext cx="71359" cy="65903"/>
            </a:xfrm>
            <a:prstGeom prst="rect">
              <a:avLst/>
            </a:prstGeom>
          </p:spPr>
        </p:pic>
        <p:sp>
          <p:nvSpPr>
            <p:cNvPr id="39" name="object 39"/>
            <p:cNvSpPr/>
            <p:nvPr/>
          </p:nvSpPr>
          <p:spPr>
            <a:xfrm>
              <a:off x="7867084" y="2367967"/>
              <a:ext cx="358775" cy="771525"/>
            </a:xfrm>
            <a:custGeom>
              <a:avLst/>
              <a:gdLst/>
              <a:ahLst/>
              <a:cxnLst/>
              <a:rect l="l" t="t" r="r" b="b"/>
              <a:pathLst>
                <a:path w="358775" h="771525">
                  <a:moveTo>
                    <a:pt x="224663" y="0"/>
                  </a:moveTo>
                  <a:lnTo>
                    <a:pt x="167963" y="36867"/>
                  </a:lnTo>
                  <a:lnTo>
                    <a:pt x="83473" y="102174"/>
                  </a:lnTo>
                  <a:lnTo>
                    <a:pt x="49359" y="130467"/>
                  </a:lnTo>
                  <a:lnTo>
                    <a:pt x="16648" y="164780"/>
                  </a:lnTo>
                  <a:lnTo>
                    <a:pt x="1602" y="200506"/>
                  </a:lnTo>
                  <a:lnTo>
                    <a:pt x="0" y="216359"/>
                  </a:lnTo>
                  <a:lnTo>
                    <a:pt x="4209" y="235217"/>
                  </a:lnTo>
                  <a:lnTo>
                    <a:pt x="116561" y="475085"/>
                  </a:lnTo>
                  <a:lnTo>
                    <a:pt x="196978" y="639006"/>
                  </a:lnTo>
                  <a:lnTo>
                    <a:pt x="249741" y="771390"/>
                  </a:lnTo>
                  <a:lnTo>
                    <a:pt x="331319" y="715370"/>
                  </a:lnTo>
                  <a:lnTo>
                    <a:pt x="357371" y="670189"/>
                  </a:lnTo>
                  <a:lnTo>
                    <a:pt x="358669" y="651383"/>
                  </a:lnTo>
                  <a:lnTo>
                    <a:pt x="358375" y="648692"/>
                  </a:lnTo>
                  <a:lnTo>
                    <a:pt x="267394" y="648692"/>
                  </a:lnTo>
                  <a:lnTo>
                    <a:pt x="216579" y="515146"/>
                  </a:lnTo>
                  <a:lnTo>
                    <a:pt x="146854" y="344963"/>
                  </a:lnTo>
                  <a:lnTo>
                    <a:pt x="99578" y="233877"/>
                  </a:lnTo>
                  <a:lnTo>
                    <a:pt x="97808" y="223836"/>
                  </a:lnTo>
                  <a:lnTo>
                    <a:pt x="100761" y="212600"/>
                  </a:lnTo>
                  <a:lnTo>
                    <a:pt x="106080" y="204318"/>
                  </a:lnTo>
                  <a:lnTo>
                    <a:pt x="117902" y="195460"/>
                  </a:lnTo>
                  <a:lnTo>
                    <a:pt x="134812" y="187638"/>
                  </a:lnTo>
                  <a:lnTo>
                    <a:pt x="193374" y="187638"/>
                  </a:lnTo>
                  <a:lnTo>
                    <a:pt x="176738" y="142330"/>
                  </a:lnTo>
                  <a:lnTo>
                    <a:pt x="172769" y="120635"/>
                  </a:lnTo>
                  <a:lnTo>
                    <a:pt x="172570" y="106384"/>
                  </a:lnTo>
                  <a:lnTo>
                    <a:pt x="174978" y="89934"/>
                  </a:lnTo>
                  <a:lnTo>
                    <a:pt x="186821" y="51401"/>
                  </a:lnTo>
                  <a:lnTo>
                    <a:pt x="213103" y="13078"/>
                  </a:lnTo>
                  <a:lnTo>
                    <a:pt x="224663" y="0"/>
                  </a:lnTo>
                  <a:close/>
                </a:path>
                <a:path w="358775" h="771525">
                  <a:moveTo>
                    <a:pt x="193374" y="187638"/>
                  </a:moveTo>
                  <a:lnTo>
                    <a:pt x="134812" y="187638"/>
                  </a:lnTo>
                  <a:lnTo>
                    <a:pt x="278033" y="645142"/>
                  </a:lnTo>
                  <a:lnTo>
                    <a:pt x="267394" y="648692"/>
                  </a:lnTo>
                  <a:lnTo>
                    <a:pt x="358375" y="648692"/>
                  </a:lnTo>
                  <a:lnTo>
                    <a:pt x="356722" y="633561"/>
                  </a:lnTo>
                  <a:lnTo>
                    <a:pt x="355109" y="628190"/>
                  </a:lnTo>
                  <a:lnTo>
                    <a:pt x="193374" y="187638"/>
                  </a:lnTo>
                  <a:close/>
                </a:path>
              </a:pathLst>
            </a:custGeom>
            <a:solidFill>
              <a:srgbClr val="D5DCC9">
                <a:alpha val="59999"/>
              </a:srgbClr>
            </a:solidFill>
          </p:spPr>
          <p:txBody>
            <a:bodyPr wrap="square" lIns="0" tIns="0" rIns="0" bIns="0" rtlCol="0"/>
            <a:lstStyle/>
            <a:p>
              <a:endParaRPr/>
            </a:p>
          </p:txBody>
        </p:sp>
        <p:sp>
          <p:nvSpPr>
            <p:cNvPr id="40" name="object 40"/>
            <p:cNvSpPr/>
            <p:nvPr/>
          </p:nvSpPr>
          <p:spPr>
            <a:xfrm>
              <a:off x="7867084" y="2367967"/>
              <a:ext cx="358775" cy="771525"/>
            </a:xfrm>
            <a:custGeom>
              <a:avLst/>
              <a:gdLst/>
              <a:ahLst/>
              <a:cxnLst/>
              <a:rect l="l" t="t" r="r" b="b"/>
              <a:pathLst>
                <a:path w="358775" h="771525">
                  <a:moveTo>
                    <a:pt x="181596" y="155555"/>
                  </a:moveTo>
                  <a:lnTo>
                    <a:pt x="176738" y="142330"/>
                  </a:lnTo>
                  <a:lnTo>
                    <a:pt x="172769" y="120635"/>
                  </a:lnTo>
                  <a:lnTo>
                    <a:pt x="172570" y="106384"/>
                  </a:lnTo>
                  <a:lnTo>
                    <a:pt x="174978" y="89934"/>
                  </a:lnTo>
                  <a:lnTo>
                    <a:pt x="178183" y="75076"/>
                  </a:lnTo>
                  <a:lnTo>
                    <a:pt x="180580" y="66741"/>
                  </a:lnTo>
                  <a:lnTo>
                    <a:pt x="186821" y="51401"/>
                  </a:lnTo>
                  <a:lnTo>
                    <a:pt x="192821" y="40564"/>
                  </a:lnTo>
                  <a:lnTo>
                    <a:pt x="195041" y="36553"/>
                  </a:lnTo>
                  <a:lnTo>
                    <a:pt x="203072" y="24711"/>
                  </a:lnTo>
                  <a:lnTo>
                    <a:pt x="213103" y="13078"/>
                  </a:lnTo>
                  <a:lnTo>
                    <a:pt x="224663" y="0"/>
                  </a:lnTo>
                  <a:lnTo>
                    <a:pt x="167963" y="36867"/>
                  </a:lnTo>
                  <a:lnTo>
                    <a:pt x="83473" y="102174"/>
                  </a:lnTo>
                  <a:lnTo>
                    <a:pt x="49359" y="130467"/>
                  </a:lnTo>
                  <a:lnTo>
                    <a:pt x="16648" y="164780"/>
                  </a:lnTo>
                  <a:lnTo>
                    <a:pt x="1602" y="200506"/>
                  </a:lnTo>
                  <a:lnTo>
                    <a:pt x="0" y="216359"/>
                  </a:lnTo>
                  <a:lnTo>
                    <a:pt x="4209" y="235217"/>
                  </a:lnTo>
                  <a:lnTo>
                    <a:pt x="116561" y="475085"/>
                  </a:lnTo>
                  <a:lnTo>
                    <a:pt x="196978" y="639006"/>
                  </a:lnTo>
                  <a:lnTo>
                    <a:pt x="241154" y="749872"/>
                  </a:lnTo>
                  <a:lnTo>
                    <a:pt x="249741" y="771390"/>
                  </a:lnTo>
                  <a:lnTo>
                    <a:pt x="306838" y="732176"/>
                  </a:lnTo>
                  <a:lnTo>
                    <a:pt x="331319" y="715370"/>
                  </a:lnTo>
                  <a:lnTo>
                    <a:pt x="342785" y="702596"/>
                  </a:lnTo>
                  <a:lnTo>
                    <a:pt x="352188" y="687047"/>
                  </a:lnTo>
                  <a:lnTo>
                    <a:pt x="356156" y="674136"/>
                  </a:lnTo>
                  <a:lnTo>
                    <a:pt x="357371" y="670189"/>
                  </a:lnTo>
                  <a:lnTo>
                    <a:pt x="358669" y="651383"/>
                  </a:lnTo>
                  <a:lnTo>
                    <a:pt x="356722" y="633561"/>
                  </a:lnTo>
                  <a:lnTo>
                    <a:pt x="355109" y="628190"/>
                  </a:lnTo>
                  <a:lnTo>
                    <a:pt x="193920" y="189114"/>
                  </a:lnTo>
                  <a:lnTo>
                    <a:pt x="181596" y="155555"/>
                  </a:lnTo>
                  <a:close/>
                </a:path>
                <a:path w="358775" h="771525">
                  <a:moveTo>
                    <a:pt x="216579" y="515146"/>
                  </a:moveTo>
                  <a:lnTo>
                    <a:pt x="146854" y="344963"/>
                  </a:lnTo>
                  <a:lnTo>
                    <a:pt x="99578" y="233877"/>
                  </a:lnTo>
                  <a:lnTo>
                    <a:pt x="97808" y="223836"/>
                  </a:lnTo>
                  <a:lnTo>
                    <a:pt x="100761" y="212600"/>
                  </a:lnTo>
                  <a:lnTo>
                    <a:pt x="106080" y="204318"/>
                  </a:lnTo>
                  <a:lnTo>
                    <a:pt x="117902" y="195460"/>
                  </a:lnTo>
                  <a:lnTo>
                    <a:pt x="134812" y="187638"/>
                  </a:lnTo>
                  <a:lnTo>
                    <a:pt x="278033" y="645142"/>
                  </a:lnTo>
                  <a:lnTo>
                    <a:pt x="272661" y="646933"/>
                  </a:lnTo>
                  <a:lnTo>
                    <a:pt x="267394" y="648692"/>
                  </a:lnTo>
                  <a:lnTo>
                    <a:pt x="216579" y="515146"/>
                  </a:lnTo>
                  <a:close/>
                </a:path>
              </a:pathLst>
            </a:custGeom>
            <a:ln w="3175">
              <a:solidFill>
                <a:srgbClr val="FBF7FA"/>
              </a:solidFill>
            </a:ln>
          </p:spPr>
          <p:txBody>
            <a:bodyPr wrap="square" lIns="0" tIns="0" rIns="0" bIns="0" rtlCol="0"/>
            <a:lstStyle/>
            <a:p>
              <a:endParaRPr/>
            </a:p>
          </p:txBody>
        </p:sp>
        <p:sp>
          <p:nvSpPr>
            <p:cNvPr id="41" name="object 41"/>
            <p:cNvSpPr/>
            <p:nvPr/>
          </p:nvSpPr>
          <p:spPr>
            <a:xfrm>
              <a:off x="7799250" y="2337901"/>
              <a:ext cx="269875" cy="203835"/>
            </a:xfrm>
            <a:custGeom>
              <a:avLst/>
              <a:gdLst/>
              <a:ahLst/>
              <a:cxnLst/>
              <a:rect l="l" t="t" r="r" b="b"/>
              <a:pathLst>
                <a:path w="269875" h="203835">
                  <a:moveTo>
                    <a:pt x="269499" y="0"/>
                  </a:moveTo>
                  <a:lnTo>
                    <a:pt x="208778" y="32857"/>
                  </a:lnTo>
                  <a:lnTo>
                    <a:pt x="70039" y="121598"/>
                  </a:lnTo>
                  <a:lnTo>
                    <a:pt x="4387" y="164382"/>
                  </a:lnTo>
                  <a:lnTo>
                    <a:pt x="0" y="193638"/>
                  </a:lnTo>
                  <a:lnTo>
                    <a:pt x="11800" y="203501"/>
                  </a:lnTo>
                  <a:lnTo>
                    <a:pt x="269499" y="0"/>
                  </a:lnTo>
                  <a:close/>
                </a:path>
              </a:pathLst>
            </a:custGeom>
            <a:solidFill>
              <a:srgbClr val="D5DCC9">
                <a:alpha val="59999"/>
              </a:srgbClr>
            </a:solidFill>
          </p:spPr>
          <p:txBody>
            <a:bodyPr wrap="square" lIns="0" tIns="0" rIns="0" bIns="0" rtlCol="0"/>
            <a:lstStyle/>
            <a:p>
              <a:endParaRPr/>
            </a:p>
          </p:txBody>
        </p:sp>
        <p:sp>
          <p:nvSpPr>
            <p:cNvPr id="42" name="object 42"/>
            <p:cNvSpPr/>
            <p:nvPr/>
          </p:nvSpPr>
          <p:spPr>
            <a:xfrm>
              <a:off x="7799250" y="2337901"/>
              <a:ext cx="269875" cy="203835"/>
            </a:xfrm>
            <a:custGeom>
              <a:avLst/>
              <a:gdLst/>
              <a:ahLst/>
              <a:cxnLst/>
              <a:rect l="l" t="t" r="r" b="b"/>
              <a:pathLst>
                <a:path w="269875" h="203835">
                  <a:moveTo>
                    <a:pt x="269499" y="0"/>
                  </a:moveTo>
                  <a:lnTo>
                    <a:pt x="208778" y="32857"/>
                  </a:lnTo>
                  <a:lnTo>
                    <a:pt x="70039" y="121598"/>
                  </a:lnTo>
                  <a:lnTo>
                    <a:pt x="4387" y="164382"/>
                  </a:lnTo>
                  <a:lnTo>
                    <a:pt x="0" y="193638"/>
                  </a:lnTo>
                  <a:lnTo>
                    <a:pt x="11800" y="203501"/>
                  </a:lnTo>
                  <a:lnTo>
                    <a:pt x="269499" y="0"/>
                  </a:lnTo>
                  <a:close/>
                </a:path>
              </a:pathLst>
            </a:custGeom>
            <a:ln w="3175">
              <a:solidFill>
                <a:srgbClr val="FBF7FA"/>
              </a:solidFill>
            </a:ln>
          </p:spPr>
          <p:txBody>
            <a:bodyPr wrap="square" lIns="0" tIns="0" rIns="0" bIns="0" rtlCol="0"/>
            <a:lstStyle/>
            <a:p>
              <a:endParaRPr/>
            </a:p>
          </p:txBody>
        </p:sp>
        <p:sp>
          <p:nvSpPr>
            <p:cNvPr id="43" name="object 43"/>
            <p:cNvSpPr/>
            <p:nvPr/>
          </p:nvSpPr>
          <p:spPr>
            <a:xfrm>
              <a:off x="8419940" y="1905202"/>
              <a:ext cx="294640" cy="205104"/>
            </a:xfrm>
            <a:custGeom>
              <a:avLst/>
              <a:gdLst/>
              <a:ahLst/>
              <a:cxnLst/>
              <a:rect l="l" t="t" r="r" b="b"/>
              <a:pathLst>
                <a:path w="294640" h="205105">
                  <a:moveTo>
                    <a:pt x="294284" y="0"/>
                  </a:moveTo>
                  <a:lnTo>
                    <a:pt x="238149" y="26522"/>
                  </a:lnTo>
                  <a:lnTo>
                    <a:pt x="116195" y="104509"/>
                  </a:lnTo>
                  <a:lnTo>
                    <a:pt x="0" y="204841"/>
                  </a:lnTo>
                  <a:lnTo>
                    <a:pt x="32480" y="190695"/>
                  </a:lnTo>
                  <a:lnTo>
                    <a:pt x="248872" y="43380"/>
                  </a:lnTo>
                  <a:lnTo>
                    <a:pt x="294284" y="0"/>
                  </a:lnTo>
                  <a:close/>
                </a:path>
              </a:pathLst>
            </a:custGeom>
            <a:solidFill>
              <a:srgbClr val="D5DCC9">
                <a:alpha val="59999"/>
              </a:srgbClr>
            </a:solidFill>
          </p:spPr>
          <p:txBody>
            <a:bodyPr wrap="square" lIns="0" tIns="0" rIns="0" bIns="0" rtlCol="0"/>
            <a:lstStyle/>
            <a:p>
              <a:endParaRPr/>
            </a:p>
          </p:txBody>
        </p:sp>
        <p:sp>
          <p:nvSpPr>
            <p:cNvPr id="44" name="object 44"/>
            <p:cNvSpPr/>
            <p:nvPr/>
          </p:nvSpPr>
          <p:spPr>
            <a:xfrm>
              <a:off x="8419940" y="1905202"/>
              <a:ext cx="294640" cy="205104"/>
            </a:xfrm>
            <a:custGeom>
              <a:avLst/>
              <a:gdLst/>
              <a:ahLst/>
              <a:cxnLst/>
              <a:rect l="l" t="t" r="r" b="b"/>
              <a:pathLst>
                <a:path w="294640" h="205105">
                  <a:moveTo>
                    <a:pt x="32480" y="190695"/>
                  </a:moveTo>
                  <a:lnTo>
                    <a:pt x="248872" y="43380"/>
                  </a:lnTo>
                  <a:lnTo>
                    <a:pt x="268463" y="24554"/>
                  </a:lnTo>
                  <a:lnTo>
                    <a:pt x="294284" y="0"/>
                  </a:lnTo>
                  <a:lnTo>
                    <a:pt x="238149" y="26522"/>
                  </a:lnTo>
                  <a:lnTo>
                    <a:pt x="116195" y="104509"/>
                  </a:lnTo>
                  <a:lnTo>
                    <a:pt x="0" y="204841"/>
                  </a:lnTo>
                  <a:lnTo>
                    <a:pt x="32480" y="190695"/>
                  </a:lnTo>
                  <a:close/>
                </a:path>
              </a:pathLst>
            </a:custGeom>
            <a:ln w="3175">
              <a:solidFill>
                <a:srgbClr val="FBF7FA"/>
              </a:solidFill>
            </a:ln>
          </p:spPr>
          <p:txBody>
            <a:bodyPr wrap="square" lIns="0" tIns="0" rIns="0" bIns="0" rtlCol="0"/>
            <a:lstStyle/>
            <a:p>
              <a:endParaRPr/>
            </a:p>
          </p:txBody>
        </p:sp>
        <p:sp>
          <p:nvSpPr>
            <p:cNvPr id="45" name="object 45"/>
            <p:cNvSpPr/>
            <p:nvPr/>
          </p:nvSpPr>
          <p:spPr>
            <a:xfrm>
              <a:off x="7287736" y="1921474"/>
              <a:ext cx="304800" cy="687070"/>
            </a:xfrm>
            <a:custGeom>
              <a:avLst/>
              <a:gdLst/>
              <a:ahLst/>
              <a:cxnLst/>
              <a:rect l="l" t="t" r="r" b="b"/>
              <a:pathLst>
                <a:path w="304800" h="687069">
                  <a:moveTo>
                    <a:pt x="0" y="0"/>
                  </a:moveTo>
                  <a:lnTo>
                    <a:pt x="0" y="137133"/>
                  </a:lnTo>
                  <a:lnTo>
                    <a:pt x="140465" y="446146"/>
                  </a:lnTo>
                  <a:lnTo>
                    <a:pt x="262985" y="686453"/>
                  </a:lnTo>
                  <a:lnTo>
                    <a:pt x="304628" y="659679"/>
                  </a:lnTo>
                  <a:lnTo>
                    <a:pt x="127827" y="291878"/>
                  </a:lnTo>
                  <a:lnTo>
                    <a:pt x="36950" y="88523"/>
                  </a:lnTo>
                  <a:lnTo>
                    <a:pt x="0" y="0"/>
                  </a:lnTo>
                  <a:close/>
                </a:path>
              </a:pathLst>
            </a:custGeom>
            <a:solidFill>
              <a:srgbClr val="D5DCC9">
                <a:alpha val="59999"/>
              </a:srgbClr>
            </a:solidFill>
          </p:spPr>
          <p:txBody>
            <a:bodyPr wrap="square" lIns="0" tIns="0" rIns="0" bIns="0" rtlCol="0"/>
            <a:lstStyle/>
            <a:p>
              <a:endParaRPr/>
            </a:p>
          </p:txBody>
        </p:sp>
        <p:sp>
          <p:nvSpPr>
            <p:cNvPr id="46" name="object 46"/>
            <p:cNvSpPr/>
            <p:nvPr/>
          </p:nvSpPr>
          <p:spPr>
            <a:xfrm>
              <a:off x="7287736" y="1921474"/>
              <a:ext cx="304800" cy="687070"/>
            </a:xfrm>
            <a:custGeom>
              <a:avLst/>
              <a:gdLst/>
              <a:ahLst/>
              <a:cxnLst/>
              <a:rect l="l" t="t" r="r" b="b"/>
              <a:pathLst>
                <a:path w="304800" h="687069">
                  <a:moveTo>
                    <a:pt x="304628" y="659679"/>
                  </a:moveTo>
                  <a:lnTo>
                    <a:pt x="127827" y="291878"/>
                  </a:lnTo>
                  <a:lnTo>
                    <a:pt x="36950" y="88523"/>
                  </a:lnTo>
                  <a:lnTo>
                    <a:pt x="0" y="0"/>
                  </a:lnTo>
                </a:path>
                <a:path w="304800" h="687069">
                  <a:moveTo>
                    <a:pt x="0" y="137133"/>
                  </a:moveTo>
                  <a:lnTo>
                    <a:pt x="57515" y="263659"/>
                  </a:lnTo>
                  <a:lnTo>
                    <a:pt x="140465" y="446146"/>
                  </a:lnTo>
                  <a:lnTo>
                    <a:pt x="262985" y="686453"/>
                  </a:lnTo>
                  <a:lnTo>
                    <a:pt x="304628" y="659679"/>
                  </a:lnTo>
                </a:path>
              </a:pathLst>
            </a:custGeom>
            <a:ln w="3175">
              <a:solidFill>
                <a:srgbClr val="FBF7FA"/>
              </a:solidFill>
            </a:ln>
          </p:spPr>
          <p:txBody>
            <a:bodyPr wrap="square" lIns="0" tIns="0" rIns="0" bIns="0" rtlCol="0"/>
            <a:lstStyle/>
            <a:p>
              <a:endParaRPr/>
            </a:p>
          </p:txBody>
        </p:sp>
        <p:pic>
          <p:nvPicPr>
            <p:cNvPr id="47" name="object 47"/>
            <p:cNvPicPr/>
            <p:nvPr/>
          </p:nvPicPr>
          <p:blipFill>
            <a:blip r:embed="rId5" cstate="screen">
              <a:extLst>
                <a:ext uri="{28A0092B-C50C-407E-A947-70E740481C1C}">
                  <a14:useLocalDpi xmlns:a14="http://schemas.microsoft.com/office/drawing/2010/main"/>
                </a:ext>
              </a:extLst>
            </a:blip>
            <a:stretch>
              <a:fillRect/>
            </a:stretch>
          </p:blipFill>
          <p:spPr>
            <a:xfrm>
              <a:off x="7286359" y="2606601"/>
              <a:ext cx="67965" cy="171711"/>
            </a:xfrm>
            <a:prstGeom prst="rect">
              <a:avLst/>
            </a:prstGeom>
          </p:spPr>
        </p:pic>
        <p:sp>
          <p:nvSpPr>
            <p:cNvPr id="48" name="object 48"/>
            <p:cNvSpPr/>
            <p:nvPr/>
          </p:nvSpPr>
          <p:spPr>
            <a:xfrm>
              <a:off x="8130627" y="2181213"/>
              <a:ext cx="441959" cy="311150"/>
            </a:xfrm>
            <a:custGeom>
              <a:avLst/>
              <a:gdLst/>
              <a:ahLst/>
              <a:cxnLst/>
              <a:rect l="l" t="t" r="r" b="b"/>
              <a:pathLst>
                <a:path w="441959" h="311150">
                  <a:moveTo>
                    <a:pt x="417296" y="0"/>
                  </a:moveTo>
                  <a:lnTo>
                    <a:pt x="0" y="286127"/>
                  </a:lnTo>
                  <a:lnTo>
                    <a:pt x="25548" y="310681"/>
                  </a:lnTo>
                  <a:lnTo>
                    <a:pt x="441337" y="25863"/>
                  </a:lnTo>
                  <a:lnTo>
                    <a:pt x="417296" y="0"/>
                  </a:lnTo>
                  <a:close/>
                </a:path>
              </a:pathLst>
            </a:custGeom>
            <a:solidFill>
              <a:srgbClr val="D5DCC9">
                <a:alpha val="59999"/>
              </a:srgbClr>
            </a:solidFill>
          </p:spPr>
          <p:txBody>
            <a:bodyPr wrap="square" lIns="0" tIns="0" rIns="0" bIns="0" rtlCol="0"/>
            <a:lstStyle/>
            <a:p>
              <a:endParaRPr/>
            </a:p>
          </p:txBody>
        </p:sp>
        <p:sp>
          <p:nvSpPr>
            <p:cNvPr id="49" name="object 49"/>
            <p:cNvSpPr/>
            <p:nvPr/>
          </p:nvSpPr>
          <p:spPr>
            <a:xfrm>
              <a:off x="8130627" y="2181213"/>
              <a:ext cx="441959" cy="311150"/>
            </a:xfrm>
            <a:custGeom>
              <a:avLst/>
              <a:gdLst/>
              <a:ahLst/>
              <a:cxnLst/>
              <a:rect l="l" t="t" r="r" b="b"/>
              <a:pathLst>
                <a:path w="441959" h="311150">
                  <a:moveTo>
                    <a:pt x="441337" y="25863"/>
                  </a:moveTo>
                  <a:lnTo>
                    <a:pt x="417296" y="0"/>
                  </a:lnTo>
                  <a:lnTo>
                    <a:pt x="0" y="286127"/>
                  </a:lnTo>
                  <a:lnTo>
                    <a:pt x="25548" y="310681"/>
                  </a:lnTo>
                  <a:lnTo>
                    <a:pt x="441337" y="25863"/>
                  </a:lnTo>
                  <a:close/>
                </a:path>
              </a:pathLst>
            </a:custGeom>
            <a:ln w="3175">
              <a:solidFill>
                <a:srgbClr val="FBF7FA"/>
              </a:solidFill>
            </a:ln>
          </p:spPr>
          <p:txBody>
            <a:bodyPr wrap="square" lIns="0" tIns="0" rIns="0" bIns="0" rtlCol="0"/>
            <a:lstStyle/>
            <a:p>
              <a:endParaRPr/>
            </a:p>
          </p:txBody>
        </p:sp>
        <p:sp>
          <p:nvSpPr>
            <p:cNvPr id="50" name="object 50"/>
            <p:cNvSpPr/>
            <p:nvPr/>
          </p:nvSpPr>
          <p:spPr>
            <a:xfrm>
              <a:off x="18373894" y="9483020"/>
              <a:ext cx="325120" cy="180975"/>
            </a:xfrm>
            <a:custGeom>
              <a:avLst/>
              <a:gdLst/>
              <a:ahLst/>
              <a:cxnLst/>
              <a:rect l="l" t="t" r="r" b="b"/>
              <a:pathLst>
                <a:path w="325119" h="180975">
                  <a:moveTo>
                    <a:pt x="46145" y="0"/>
                  </a:moveTo>
                  <a:lnTo>
                    <a:pt x="27276" y="29999"/>
                  </a:lnTo>
                  <a:lnTo>
                    <a:pt x="0" y="34459"/>
                  </a:lnTo>
                  <a:lnTo>
                    <a:pt x="274387" y="180706"/>
                  </a:lnTo>
                  <a:lnTo>
                    <a:pt x="324645" y="180706"/>
                  </a:lnTo>
                  <a:lnTo>
                    <a:pt x="322346" y="165617"/>
                  </a:lnTo>
                  <a:lnTo>
                    <a:pt x="46145" y="0"/>
                  </a:lnTo>
                  <a:close/>
                </a:path>
              </a:pathLst>
            </a:custGeom>
            <a:solidFill>
              <a:srgbClr val="D5DCC9">
                <a:alpha val="59999"/>
              </a:srgbClr>
            </a:solidFill>
          </p:spPr>
          <p:txBody>
            <a:bodyPr wrap="square" lIns="0" tIns="0" rIns="0" bIns="0" rtlCol="0"/>
            <a:lstStyle/>
            <a:p>
              <a:endParaRPr/>
            </a:p>
          </p:txBody>
        </p:sp>
        <p:sp>
          <p:nvSpPr>
            <p:cNvPr id="51" name="object 51"/>
            <p:cNvSpPr/>
            <p:nvPr/>
          </p:nvSpPr>
          <p:spPr>
            <a:xfrm>
              <a:off x="18373894" y="9483020"/>
              <a:ext cx="325120" cy="180975"/>
            </a:xfrm>
            <a:custGeom>
              <a:avLst/>
              <a:gdLst/>
              <a:ahLst/>
              <a:cxnLst/>
              <a:rect l="l" t="t" r="r" b="b"/>
              <a:pathLst>
                <a:path w="325119" h="180975">
                  <a:moveTo>
                    <a:pt x="324645" y="180706"/>
                  </a:moveTo>
                  <a:lnTo>
                    <a:pt x="323634" y="174067"/>
                  </a:lnTo>
                  <a:lnTo>
                    <a:pt x="322346" y="165617"/>
                  </a:lnTo>
                  <a:lnTo>
                    <a:pt x="274609" y="136980"/>
                  </a:lnTo>
                  <a:lnTo>
                    <a:pt x="247290" y="120603"/>
                  </a:lnTo>
                  <a:lnTo>
                    <a:pt x="46145" y="0"/>
                  </a:lnTo>
                  <a:lnTo>
                    <a:pt x="27276" y="29999"/>
                  </a:lnTo>
                  <a:lnTo>
                    <a:pt x="0" y="34459"/>
                  </a:lnTo>
                  <a:lnTo>
                    <a:pt x="274387" y="180706"/>
                  </a:lnTo>
                </a:path>
              </a:pathLst>
            </a:custGeom>
            <a:ln w="3175">
              <a:solidFill>
                <a:srgbClr val="FBF7FA"/>
              </a:solidFill>
            </a:ln>
          </p:spPr>
          <p:txBody>
            <a:bodyPr wrap="square" lIns="0" tIns="0" rIns="0" bIns="0" rtlCol="0"/>
            <a:lstStyle/>
            <a:p>
              <a:endParaRPr/>
            </a:p>
          </p:txBody>
        </p:sp>
        <p:sp>
          <p:nvSpPr>
            <p:cNvPr id="52" name="object 52"/>
            <p:cNvSpPr/>
            <p:nvPr/>
          </p:nvSpPr>
          <p:spPr>
            <a:xfrm>
              <a:off x="18254358" y="9194754"/>
              <a:ext cx="443230" cy="309245"/>
            </a:xfrm>
            <a:custGeom>
              <a:avLst/>
              <a:gdLst/>
              <a:ahLst/>
              <a:cxnLst/>
              <a:rect l="l" t="t" r="r" b="b"/>
              <a:pathLst>
                <a:path w="443230" h="309245">
                  <a:moveTo>
                    <a:pt x="342963" y="0"/>
                  </a:moveTo>
                  <a:lnTo>
                    <a:pt x="287478" y="13423"/>
                  </a:lnTo>
                  <a:lnTo>
                    <a:pt x="19905" y="188381"/>
                  </a:lnTo>
                  <a:lnTo>
                    <a:pt x="0" y="240987"/>
                  </a:lnTo>
                  <a:lnTo>
                    <a:pt x="15559" y="257782"/>
                  </a:lnTo>
                  <a:lnTo>
                    <a:pt x="98122" y="308702"/>
                  </a:lnTo>
                  <a:lnTo>
                    <a:pt x="125451" y="300765"/>
                  </a:lnTo>
                  <a:lnTo>
                    <a:pt x="140236" y="276577"/>
                  </a:lnTo>
                  <a:lnTo>
                    <a:pt x="154435" y="251720"/>
                  </a:lnTo>
                  <a:lnTo>
                    <a:pt x="227123" y="137566"/>
                  </a:lnTo>
                  <a:lnTo>
                    <a:pt x="245112" y="115462"/>
                  </a:lnTo>
                  <a:lnTo>
                    <a:pt x="263615" y="100049"/>
                  </a:lnTo>
                  <a:lnTo>
                    <a:pt x="284179" y="89766"/>
                  </a:lnTo>
                  <a:lnTo>
                    <a:pt x="314608" y="83610"/>
                  </a:lnTo>
                  <a:lnTo>
                    <a:pt x="343539" y="83610"/>
                  </a:lnTo>
                  <a:lnTo>
                    <a:pt x="373182" y="89033"/>
                  </a:lnTo>
                  <a:lnTo>
                    <a:pt x="397767" y="103944"/>
                  </a:lnTo>
                  <a:lnTo>
                    <a:pt x="414605" y="122467"/>
                  </a:lnTo>
                  <a:lnTo>
                    <a:pt x="443222" y="86677"/>
                  </a:lnTo>
                  <a:lnTo>
                    <a:pt x="390176" y="25632"/>
                  </a:lnTo>
                  <a:lnTo>
                    <a:pt x="367035" y="6638"/>
                  </a:lnTo>
                  <a:lnTo>
                    <a:pt x="342963" y="0"/>
                  </a:lnTo>
                  <a:close/>
                </a:path>
              </a:pathLst>
            </a:custGeom>
            <a:solidFill>
              <a:srgbClr val="D5DCC9">
                <a:alpha val="59999"/>
              </a:srgbClr>
            </a:solidFill>
          </p:spPr>
          <p:txBody>
            <a:bodyPr wrap="square" lIns="0" tIns="0" rIns="0" bIns="0" rtlCol="0"/>
            <a:lstStyle/>
            <a:p>
              <a:endParaRPr/>
            </a:p>
          </p:txBody>
        </p:sp>
        <p:sp>
          <p:nvSpPr>
            <p:cNvPr id="53" name="object 53"/>
            <p:cNvSpPr/>
            <p:nvPr/>
          </p:nvSpPr>
          <p:spPr>
            <a:xfrm>
              <a:off x="18254358" y="9194754"/>
              <a:ext cx="443230" cy="309245"/>
            </a:xfrm>
            <a:custGeom>
              <a:avLst/>
              <a:gdLst/>
              <a:ahLst/>
              <a:cxnLst/>
              <a:rect l="l" t="t" r="r" b="b"/>
              <a:pathLst>
                <a:path w="443230" h="309245">
                  <a:moveTo>
                    <a:pt x="390176" y="25632"/>
                  </a:moveTo>
                  <a:lnTo>
                    <a:pt x="367035" y="6638"/>
                  </a:lnTo>
                  <a:lnTo>
                    <a:pt x="342963" y="0"/>
                  </a:lnTo>
                  <a:lnTo>
                    <a:pt x="317864" y="1214"/>
                  </a:lnTo>
                  <a:lnTo>
                    <a:pt x="287478" y="13423"/>
                  </a:lnTo>
                  <a:lnTo>
                    <a:pt x="19905" y="188381"/>
                  </a:lnTo>
                  <a:lnTo>
                    <a:pt x="5162" y="206004"/>
                  </a:lnTo>
                  <a:lnTo>
                    <a:pt x="0" y="240987"/>
                  </a:lnTo>
                  <a:lnTo>
                    <a:pt x="15559" y="257782"/>
                  </a:lnTo>
                  <a:lnTo>
                    <a:pt x="98122" y="308702"/>
                  </a:lnTo>
                  <a:lnTo>
                    <a:pt x="125451" y="300765"/>
                  </a:lnTo>
                  <a:lnTo>
                    <a:pt x="140236" y="276577"/>
                  </a:lnTo>
                  <a:lnTo>
                    <a:pt x="154435" y="251720"/>
                  </a:lnTo>
                  <a:lnTo>
                    <a:pt x="227123" y="137566"/>
                  </a:lnTo>
                  <a:lnTo>
                    <a:pt x="245112" y="115462"/>
                  </a:lnTo>
                  <a:lnTo>
                    <a:pt x="263615" y="100049"/>
                  </a:lnTo>
                  <a:lnTo>
                    <a:pt x="284179" y="89766"/>
                  </a:lnTo>
                  <a:lnTo>
                    <a:pt x="314608" y="83610"/>
                  </a:lnTo>
                  <a:lnTo>
                    <a:pt x="343539" y="83610"/>
                  </a:lnTo>
                  <a:lnTo>
                    <a:pt x="373182" y="89033"/>
                  </a:lnTo>
                  <a:lnTo>
                    <a:pt x="397767" y="103944"/>
                  </a:lnTo>
                  <a:lnTo>
                    <a:pt x="414605" y="122467"/>
                  </a:lnTo>
                  <a:lnTo>
                    <a:pt x="443222" y="86677"/>
                  </a:lnTo>
                  <a:lnTo>
                    <a:pt x="390176" y="25632"/>
                  </a:lnTo>
                  <a:close/>
                </a:path>
              </a:pathLst>
            </a:custGeom>
            <a:ln w="3175">
              <a:solidFill>
                <a:srgbClr val="FBF7FA"/>
              </a:solidFill>
            </a:ln>
          </p:spPr>
          <p:txBody>
            <a:bodyPr wrap="square" lIns="0" tIns="0" rIns="0" bIns="0" rtlCol="0"/>
            <a:lstStyle/>
            <a:p>
              <a:endParaRPr/>
            </a:p>
          </p:txBody>
        </p:sp>
        <p:sp>
          <p:nvSpPr>
            <p:cNvPr id="54" name="object 54"/>
            <p:cNvSpPr/>
            <p:nvPr/>
          </p:nvSpPr>
          <p:spPr>
            <a:xfrm>
              <a:off x="18431560" y="9305086"/>
              <a:ext cx="373380" cy="324485"/>
            </a:xfrm>
            <a:custGeom>
              <a:avLst/>
              <a:gdLst/>
              <a:ahLst/>
              <a:cxnLst/>
              <a:rect l="l" t="t" r="r" b="b"/>
              <a:pathLst>
                <a:path w="373380" h="324484">
                  <a:moveTo>
                    <a:pt x="130624" y="0"/>
                  </a:moveTo>
                  <a:lnTo>
                    <a:pt x="106981" y="9758"/>
                  </a:lnTo>
                  <a:lnTo>
                    <a:pt x="83840" y="25182"/>
                  </a:lnTo>
                  <a:lnTo>
                    <a:pt x="59170" y="58595"/>
                  </a:lnTo>
                  <a:lnTo>
                    <a:pt x="0" y="155691"/>
                  </a:lnTo>
                  <a:lnTo>
                    <a:pt x="276975" y="323874"/>
                  </a:lnTo>
                  <a:lnTo>
                    <a:pt x="373161" y="205878"/>
                  </a:lnTo>
                  <a:lnTo>
                    <a:pt x="232338" y="47799"/>
                  </a:lnTo>
                  <a:lnTo>
                    <a:pt x="197428" y="12606"/>
                  </a:lnTo>
                  <a:lnTo>
                    <a:pt x="154037" y="408"/>
                  </a:lnTo>
                  <a:lnTo>
                    <a:pt x="130624" y="0"/>
                  </a:lnTo>
                  <a:close/>
                </a:path>
              </a:pathLst>
            </a:custGeom>
            <a:solidFill>
              <a:srgbClr val="D5DCC9">
                <a:alpha val="59999"/>
              </a:srgbClr>
            </a:solidFill>
          </p:spPr>
          <p:txBody>
            <a:bodyPr wrap="square" lIns="0" tIns="0" rIns="0" bIns="0" rtlCol="0"/>
            <a:lstStyle/>
            <a:p>
              <a:endParaRPr/>
            </a:p>
          </p:txBody>
        </p:sp>
        <p:sp>
          <p:nvSpPr>
            <p:cNvPr id="55" name="object 55"/>
            <p:cNvSpPr/>
            <p:nvPr/>
          </p:nvSpPr>
          <p:spPr>
            <a:xfrm>
              <a:off x="18431560" y="9305086"/>
              <a:ext cx="373380" cy="324485"/>
            </a:xfrm>
            <a:custGeom>
              <a:avLst/>
              <a:gdLst/>
              <a:ahLst/>
              <a:cxnLst/>
              <a:rect l="l" t="t" r="r" b="b"/>
              <a:pathLst>
                <a:path w="373380" h="324484">
                  <a:moveTo>
                    <a:pt x="373161" y="205878"/>
                  </a:moveTo>
                  <a:lnTo>
                    <a:pt x="232338" y="47799"/>
                  </a:lnTo>
                  <a:lnTo>
                    <a:pt x="197428" y="12606"/>
                  </a:lnTo>
                  <a:lnTo>
                    <a:pt x="154037" y="408"/>
                  </a:lnTo>
                  <a:lnTo>
                    <a:pt x="130624" y="0"/>
                  </a:lnTo>
                  <a:lnTo>
                    <a:pt x="106981" y="9758"/>
                  </a:lnTo>
                  <a:lnTo>
                    <a:pt x="83840" y="25182"/>
                  </a:lnTo>
                  <a:lnTo>
                    <a:pt x="59170" y="58595"/>
                  </a:lnTo>
                  <a:lnTo>
                    <a:pt x="0" y="155691"/>
                  </a:lnTo>
                  <a:lnTo>
                    <a:pt x="201805" y="278232"/>
                  </a:lnTo>
                  <a:lnTo>
                    <a:pt x="217333" y="287666"/>
                  </a:lnTo>
                  <a:lnTo>
                    <a:pt x="229029" y="294765"/>
                  </a:lnTo>
                  <a:lnTo>
                    <a:pt x="276975" y="323874"/>
                  </a:lnTo>
                  <a:lnTo>
                    <a:pt x="373161" y="205878"/>
                  </a:lnTo>
                  <a:close/>
                </a:path>
              </a:pathLst>
            </a:custGeom>
            <a:ln w="3175">
              <a:solidFill>
                <a:srgbClr val="FBF7FA"/>
              </a:solidFill>
            </a:ln>
          </p:spPr>
          <p:txBody>
            <a:bodyPr wrap="square" lIns="0" tIns="0" rIns="0" bIns="0" rtlCol="0"/>
            <a:lstStyle/>
            <a:p>
              <a:endParaRPr/>
            </a:p>
          </p:txBody>
        </p:sp>
        <p:sp>
          <p:nvSpPr>
            <p:cNvPr id="56" name="object 56"/>
            <p:cNvSpPr/>
            <p:nvPr/>
          </p:nvSpPr>
          <p:spPr>
            <a:xfrm>
              <a:off x="17974181" y="7648295"/>
              <a:ext cx="1344930" cy="902335"/>
            </a:xfrm>
            <a:custGeom>
              <a:avLst/>
              <a:gdLst/>
              <a:ahLst/>
              <a:cxnLst/>
              <a:rect l="l" t="t" r="r" b="b"/>
              <a:pathLst>
                <a:path w="1344930" h="902334">
                  <a:moveTo>
                    <a:pt x="35852" y="0"/>
                  </a:moveTo>
                  <a:lnTo>
                    <a:pt x="0" y="24575"/>
                  </a:lnTo>
                  <a:lnTo>
                    <a:pt x="113431" y="195533"/>
                  </a:lnTo>
                  <a:lnTo>
                    <a:pt x="374470" y="586233"/>
                  </a:lnTo>
                  <a:lnTo>
                    <a:pt x="582411" y="901899"/>
                  </a:lnTo>
                  <a:lnTo>
                    <a:pt x="981614" y="638556"/>
                  </a:lnTo>
                  <a:lnTo>
                    <a:pt x="1343131" y="395422"/>
                  </a:lnTo>
                  <a:lnTo>
                    <a:pt x="1344922" y="391757"/>
                  </a:lnTo>
                  <a:lnTo>
                    <a:pt x="1344566" y="387873"/>
                  </a:lnTo>
                  <a:lnTo>
                    <a:pt x="1343864" y="385045"/>
                  </a:lnTo>
                  <a:lnTo>
                    <a:pt x="1292903" y="309917"/>
                  </a:lnTo>
                  <a:lnTo>
                    <a:pt x="924809" y="559637"/>
                  </a:lnTo>
                  <a:lnTo>
                    <a:pt x="915689" y="566590"/>
                  </a:lnTo>
                  <a:lnTo>
                    <a:pt x="869062" y="496990"/>
                  </a:lnTo>
                  <a:lnTo>
                    <a:pt x="849837" y="509544"/>
                  </a:lnTo>
                  <a:lnTo>
                    <a:pt x="889250" y="572370"/>
                  </a:lnTo>
                  <a:lnTo>
                    <a:pt x="630075" y="734972"/>
                  </a:lnTo>
                  <a:lnTo>
                    <a:pt x="597227" y="685591"/>
                  </a:lnTo>
                  <a:lnTo>
                    <a:pt x="580034" y="697046"/>
                  </a:lnTo>
                  <a:lnTo>
                    <a:pt x="558349" y="664440"/>
                  </a:lnTo>
                  <a:lnTo>
                    <a:pt x="544046" y="673948"/>
                  </a:lnTo>
                  <a:lnTo>
                    <a:pt x="188098" y="138791"/>
                  </a:lnTo>
                  <a:lnTo>
                    <a:pt x="144320" y="165209"/>
                  </a:lnTo>
                  <a:lnTo>
                    <a:pt x="35852" y="0"/>
                  </a:lnTo>
                  <a:close/>
                </a:path>
              </a:pathLst>
            </a:custGeom>
            <a:solidFill>
              <a:srgbClr val="D5DCC9">
                <a:alpha val="59999"/>
              </a:srgbClr>
            </a:solidFill>
          </p:spPr>
          <p:txBody>
            <a:bodyPr wrap="square" lIns="0" tIns="0" rIns="0" bIns="0" rtlCol="0"/>
            <a:lstStyle/>
            <a:p>
              <a:endParaRPr/>
            </a:p>
          </p:txBody>
        </p:sp>
        <p:sp>
          <p:nvSpPr>
            <p:cNvPr id="57" name="object 57"/>
            <p:cNvSpPr/>
            <p:nvPr/>
          </p:nvSpPr>
          <p:spPr>
            <a:xfrm>
              <a:off x="17974181" y="7648295"/>
              <a:ext cx="1344930" cy="902335"/>
            </a:xfrm>
            <a:custGeom>
              <a:avLst/>
              <a:gdLst/>
              <a:ahLst/>
              <a:cxnLst/>
              <a:rect l="l" t="t" r="r" b="b"/>
              <a:pathLst>
                <a:path w="1344930" h="902334">
                  <a:moveTo>
                    <a:pt x="35852" y="0"/>
                  </a:moveTo>
                  <a:lnTo>
                    <a:pt x="26931" y="6114"/>
                  </a:lnTo>
                  <a:lnTo>
                    <a:pt x="0" y="24575"/>
                  </a:lnTo>
                  <a:lnTo>
                    <a:pt x="88876" y="158529"/>
                  </a:lnTo>
                  <a:lnTo>
                    <a:pt x="113431" y="195533"/>
                  </a:lnTo>
                  <a:lnTo>
                    <a:pt x="374470" y="586233"/>
                  </a:lnTo>
                  <a:lnTo>
                    <a:pt x="582411" y="901899"/>
                  </a:lnTo>
                  <a:lnTo>
                    <a:pt x="842152" y="730553"/>
                  </a:lnTo>
                  <a:lnTo>
                    <a:pt x="867743" y="713674"/>
                  </a:lnTo>
                  <a:lnTo>
                    <a:pt x="981614" y="638556"/>
                  </a:lnTo>
                  <a:lnTo>
                    <a:pt x="1074124" y="576338"/>
                  </a:lnTo>
                  <a:lnTo>
                    <a:pt x="1098961" y="559637"/>
                  </a:lnTo>
                  <a:lnTo>
                    <a:pt x="1121327" y="544590"/>
                  </a:lnTo>
                  <a:lnTo>
                    <a:pt x="1343131" y="395422"/>
                  </a:lnTo>
                  <a:lnTo>
                    <a:pt x="1344922" y="391757"/>
                  </a:lnTo>
                  <a:lnTo>
                    <a:pt x="1344566" y="387873"/>
                  </a:lnTo>
                  <a:lnTo>
                    <a:pt x="1343864" y="385045"/>
                  </a:lnTo>
                  <a:lnTo>
                    <a:pt x="1330964" y="366030"/>
                  </a:lnTo>
                  <a:lnTo>
                    <a:pt x="1292903" y="309917"/>
                  </a:lnTo>
                  <a:lnTo>
                    <a:pt x="1276746" y="320880"/>
                  </a:lnTo>
                  <a:lnTo>
                    <a:pt x="924809" y="559637"/>
                  </a:lnTo>
                  <a:lnTo>
                    <a:pt x="915689" y="566590"/>
                  </a:lnTo>
                  <a:lnTo>
                    <a:pt x="869062" y="496990"/>
                  </a:lnTo>
                  <a:lnTo>
                    <a:pt x="849837" y="509544"/>
                  </a:lnTo>
                  <a:lnTo>
                    <a:pt x="889250" y="572370"/>
                  </a:lnTo>
                  <a:lnTo>
                    <a:pt x="630075" y="734972"/>
                  </a:lnTo>
                  <a:lnTo>
                    <a:pt x="597227" y="685591"/>
                  </a:lnTo>
                  <a:lnTo>
                    <a:pt x="580034" y="697046"/>
                  </a:lnTo>
                  <a:lnTo>
                    <a:pt x="558349" y="664440"/>
                  </a:lnTo>
                  <a:lnTo>
                    <a:pt x="544046" y="673948"/>
                  </a:lnTo>
                  <a:lnTo>
                    <a:pt x="188098" y="138791"/>
                  </a:lnTo>
                  <a:lnTo>
                    <a:pt x="144320" y="165209"/>
                  </a:lnTo>
                  <a:lnTo>
                    <a:pt x="35852" y="0"/>
                  </a:lnTo>
                  <a:close/>
                </a:path>
              </a:pathLst>
            </a:custGeom>
            <a:ln w="3175">
              <a:solidFill>
                <a:srgbClr val="FBF7FA"/>
              </a:solidFill>
            </a:ln>
          </p:spPr>
          <p:txBody>
            <a:bodyPr wrap="square" lIns="0" tIns="0" rIns="0" bIns="0" rtlCol="0"/>
            <a:lstStyle/>
            <a:p>
              <a:endParaRPr/>
            </a:p>
          </p:txBody>
        </p:sp>
        <p:pic>
          <p:nvPicPr>
            <p:cNvPr id="58" name="object 58"/>
            <p:cNvPicPr/>
            <p:nvPr/>
          </p:nvPicPr>
          <p:blipFill>
            <a:blip r:embed="rId6" cstate="screen">
              <a:extLst>
                <a:ext uri="{28A0092B-C50C-407E-A947-70E740481C1C}">
                  <a14:useLocalDpi xmlns:a14="http://schemas.microsoft.com/office/drawing/2010/main"/>
                </a:ext>
              </a:extLst>
            </a:blip>
            <a:stretch>
              <a:fillRect/>
            </a:stretch>
          </p:blipFill>
          <p:spPr>
            <a:xfrm>
              <a:off x="18721781" y="9529254"/>
              <a:ext cx="146257" cy="135849"/>
            </a:xfrm>
            <a:prstGeom prst="rect">
              <a:avLst/>
            </a:prstGeom>
          </p:spPr>
        </p:pic>
        <p:pic>
          <p:nvPicPr>
            <p:cNvPr id="59" name="object 59"/>
            <p:cNvPicPr/>
            <p:nvPr/>
          </p:nvPicPr>
          <p:blipFill>
            <a:blip r:embed="rId7" cstate="screen">
              <a:extLst>
                <a:ext uri="{28A0092B-C50C-407E-A947-70E740481C1C}">
                  <a14:useLocalDpi xmlns:a14="http://schemas.microsoft.com/office/drawing/2010/main"/>
                </a:ext>
              </a:extLst>
            </a:blip>
            <a:stretch>
              <a:fillRect/>
            </a:stretch>
          </p:blipFill>
          <p:spPr>
            <a:xfrm>
              <a:off x="18683020" y="9301277"/>
              <a:ext cx="191418" cy="200276"/>
            </a:xfrm>
            <a:prstGeom prst="rect">
              <a:avLst/>
            </a:prstGeom>
          </p:spPr>
        </p:pic>
        <p:sp>
          <p:nvSpPr>
            <p:cNvPr id="60" name="object 60"/>
            <p:cNvSpPr/>
            <p:nvPr/>
          </p:nvSpPr>
          <p:spPr>
            <a:xfrm>
              <a:off x="19115963" y="8037681"/>
              <a:ext cx="344805" cy="212090"/>
            </a:xfrm>
            <a:custGeom>
              <a:avLst/>
              <a:gdLst/>
              <a:ahLst/>
              <a:cxnLst/>
              <a:rect l="l" t="t" r="r" b="b"/>
              <a:pathLst>
                <a:path w="344805" h="212090">
                  <a:moveTo>
                    <a:pt x="289499" y="0"/>
                  </a:moveTo>
                  <a:lnTo>
                    <a:pt x="0" y="190580"/>
                  </a:lnTo>
                  <a:lnTo>
                    <a:pt x="17748" y="212035"/>
                  </a:lnTo>
                  <a:lnTo>
                    <a:pt x="238149" y="124603"/>
                  </a:lnTo>
                  <a:lnTo>
                    <a:pt x="344335" y="75097"/>
                  </a:lnTo>
                  <a:lnTo>
                    <a:pt x="289499" y="0"/>
                  </a:lnTo>
                  <a:close/>
                </a:path>
              </a:pathLst>
            </a:custGeom>
            <a:solidFill>
              <a:srgbClr val="D5DCC9">
                <a:alpha val="59999"/>
              </a:srgbClr>
            </a:solidFill>
          </p:spPr>
          <p:txBody>
            <a:bodyPr wrap="square" lIns="0" tIns="0" rIns="0" bIns="0" rtlCol="0"/>
            <a:lstStyle/>
            <a:p>
              <a:endParaRPr/>
            </a:p>
          </p:txBody>
        </p:sp>
        <p:sp>
          <p:nvSpPr>
            <p:cNvPr id="61" name="object 61"/>
            <p:cNvSpPr/>
            <p:nvPr/>
          </p:nvSpPr>
          <p:spPr>
            <a:xfrm>
              <a:off x="19115963" y="8037681"/>
              <a:ext cx="344805" cy="212090"/>
            </a:xfrm>
            <a:custGeom>
              <a:avLst/>
              <a:gdLst/>
              <a:ahLst/>
              <a:cxnLst/>
              <a:rect l="l" t="t" r="r" b="b"/>
              <a:pathLst>
                <a:path w="344805" h="212090">
                  <a:moveTo>
                    <a:pt x="344335" y="75097"/>
                  </a:moveTo>
                  <a:lnTo>
                    <a:pt x="289499" y="0"/>
                  </a:lnTo>
                  <a:lnTo>
                    <a:pt x="253395" y="23747"/>
                  </a:lnTo>
                  <a:lnTo>
                    <a:pt x="224851" y="42553"/>
                  </a:lnTo>
                  <a:lnTo>
                    <a:pt x="49841" y="157754"/>
                  </a:lnTo>
                  <a:lnTo>
                    <a:pt x="0" y="190580"/>
                  </a:lnTo>
                  <a:lnTo>
                    <a:pt x="17748" y="212035"/>
                  </a:lnTo>
                  <a:lnTo>
                    <a:pt x="238149" y="124603"/>
                  </a:lnTo>
                  <a:lnTo>
                    <a:pt x="344335" y="75097"/>
                  </a:lnTo>
                  <a:close/>
                </a:path>
              </a:pathLst>
            </a:custGeom>
            <a:ln w="3175">
              <a:solidFill>
                <a:srgbClr val="FBF7FA"/>
              </a:solidFill>
            </a:ln>
          </p:spPr>
          <p:txBody>
            <a:bodyPr wrap="square" lIns="0" tIns="0" rIns="0" bIns="0" rtlCol="0"/>
            <a:lstStyle/>
            <a:p>
              <a:endParaRPr/>
            </a:p>
          </p:txBody>
        </p:sp>
        <p:pic>
          <p:nvPicPr>
            <p:cNvPr id="62" name="object 62"/>
            <p:cNvPicPr/>
            <p:nvPr/>
          </p:nvPicPr>
          <p:blipFill>
            <a:blip r:embed="rId8" cstate="screen">
              <a:extLst>
                <a:ext uri="{28A0092B-C50C-407E-A947-70E740481C1C}">
                  <a14:useLocalDpi xmlns:a14="http://schemas.microsoft.com/office/drawing/2010/main"/>
                </a:ext>
              </a:extLst>
            </a:blip>
            <a:stretch>
              <a:fillRect/>
            </a:stretch>
          </p:blipFill>
          <p:spPr>
            <a:xfrm>
              <a:off x="14523346" y="8155297"/>
              <a:ext cx="2763629" cy="1509806"/>
            </a:xfrm>
            <a:prstGeom prst="rect">
              <a:avLst/>
            </a:prstGeom>
          </p:spPr>
        </p:pic>
        <p:pic>
          <p:nvPicPr>
            <p:cNvPr id="63" name="object 63"/>
            <p:cNvPicPr/>
            <p:nvPr/>
          </p:nvPicPr>
          <p:blipFill>
            <a:blip r:embed="rId9" cstate="screen">
              <a:extLst>
                <a:ext uri="{28A0092B-C50C-407E-A947-70E740481C1C}">
                  <a14:useLocalDpi xmlns:a14="http://schemas.microsoft.com/office/drawing/2010/main"/>
                </a:ext>
              </a:extLst>
            </a:blip>
            <a:stretch>
              <a:fillRect/>
            </a:stretch>
          </p:blipFill>
          <p:spPr>
            <a:xfrm>
              <a:off x="14449025" y="7691844"/>
              <a:ext cx="200360" cy="220495"/>
            </a:xfrm>
            <a:prstGeom prst="rect">
              <a:avLst/>
            </a:prstGeom>
          </p:spPr>
        </p:pic>
        <p:sp>
          <p:nvSpPr>
            <p:cNvPr id="64" name="object 64"/>
            <p:cNvSpPr/>
            <p:nvPr/>
          </p:nvSpPr>
          <p:spPr>
            <a:xfrm>
              <a:off x="19233445" y="5621241"/>
              <a:ext cx="242570" cy="429895"/>
            </a:xfrm>
            <a:custGeom>
              <a:avLst/>
              <a:gdLst/>
              <a:ahLst/>
              <a:cxnLst/>
              <a:rect l="l" t="t" r="r" b="b"/>
              <a:pathLst>
                <a:path w="242569" h="429895">
                  <a:moveTo>
                    <a:pt x="28417" y="0"/>
                  </a:moveTo>
                  <a:lnTo>
                    <a:pt x="0" y="16271"/>
                  </a:lnTo>
                  <a:lnTo>
                    <a:pt x="4879" y="52877"/>
                  </a:lnTo>
                  <a:lnTo>
                    <a:pt x="23517" y="111671"/>
                  </a:lnTo>
                  <a:lnTo>
                    <a:pt x="58731" y="147199"/>
                  </a:lnTo>
                  <a:lnTo>
                    <a:pt x="57998" y="153649"/>
                  </a:lnTo>
                  <a:lnTo>
                    <a:pt x="118813" y="219909"/>
                  </a:lnTo>
                  <a:lnTo>
                    <a:pt x="166665" y="289362"/>
                  </a:lnTo>
                  <a:lnTo>
                    <a:pt x="213375" y="370564"/>
                  </a:lnTo>
                  <a:lnTo>
                    <a:pt x="242400" y="429458"/>
                  </a:lnTo>
                  <a:lnTo>
                    <a:pt x="242400" y="383966"/>
                  </a:lnTo>
                  <a:lnTo>
                    <a:pt x="203512" y="307477"/>
                  </a:lnTo>
                  <a:lnTo>
                    <a:pt x="148309" y="221134"/>
                  </a:lnTo>
                  <a:lnTo>
                    <a:pt x="100970" y="159042"/>
                  </a:lnTo>
                  <a:lnTo>
                    <a:pt x="58280" y="116750"/>
                  </a:lnTo>
                  <a:lnTo>
                    <a:pt x="44710" y="97735"/>
                  </a:lnTo>
                  <a:lnTo>
                    <a:pt x="30606" y="40040"/>
                  </a:lnTo>
                  <a:lnTo>
                    <a:pt x="28417" y="0"/>
                  </a:lnTo>
                  <a:close/>
                </a:path>
              </a:pathLst>
            </a:custGeom>
            <a:solidFill>
              <a:srgbClr val="A4C0A9">
                <a:alpha val="59999"/>
              </a:srgbClr>
            </a:solidFill>
          </p:spPr>
          <p:txBody>
            <a:bodyPr wrap="square" lIns="0" tIns="0" rIns="0" bIns="0" rtlCol="0"/>
            <a:lstStyle/>
            <a:p>
              <a:endParaRPr/>
            </a:p>
          </p:txBody>
        </p:sp>
        <p:sp>
          <p:nvSpPr>
            <p:cNvPr id="65" name="object 65"/>
            <p:cNvSpPr/>
            <p:nvPr/>
          </p:nvSpPr>
          <p:spPr>
            <a:xfrm>
              <a:off x="19233445" y="5621241"/>
              <a:ext cx="242570" cy="429895"/>
            </a:xfrm>
            <a:custGeom>
              <a:avLst/>
              <a:gdLst/>
              <a:ahLst/>
              <a:cxnLst/>
              <a:rect l="l" t="t" r="r" b="b"/>
              <a:pathLst>
                <a:path w="242569" h="429895">
                  <a:moveTo>
                    <a:pt x="242400" y="383966"/>
                  </a:moveTo>
                  <a:lnTo>
                    <a:pt x="203512" y="307477"/>
                  </a:lnTo>
                  <a:lnTo>
                    <a:pt x="148309" y="221134"/>
                  </a:lnTo>
                  <a:lnTo>
                    <a:pt x="100970" y="159042"/>
                  </a:lnTo>
                  <a:lnTo>
                    <a:pt x="58280" y="116750"/>
                  </a:lnTo>
                  <a:lnTo>
                    <a:pt x="44710" y="97735"/>
                  </a:lnTo>
                  <a:lnTo>
                    <a:pt x="30606" y="40040"/>
                  </a:lnTo>
                  <a:lnTo>
                    <a:pt x="28417" y="0"/>
                  </a:lnTo>
                  <a:lnTo>
                    <a:pt x="0" y="16271"/>
                  </a:lnTo>
                  <a:lnTo>
                    <a:pt x="1151" y="24931"/>
                  </a:lnTo>
                  <a:lnTo>
                    <a:pt x="4879" y="52877"/>
                  </a:lnTo>
                  <a:lnTo>
                    <a:pt x="23517" y="111671"/>
                  </a:lnTo>
                  <a:lnTo>
                    <a:pt x="58731" y="147199"/>
                  </a:lnTo>
                  <a:lnTo>
                    <a:pt x="57998" y="153649"/>
                  </a:lnTo>
                  <a:lnTo>
                    <a:pt x="73233" y="167555"/>
                  </a:lnTo>
                  <a:lnTo>
                    <a:pt x="118813" y="219909"/>
                  </a:lnTo>
                  <a:lnTo>
                    <a:pt x="166665" y="289362"/>
                  </a:lnTo>
                  <a:lnTo>
                    <a:pt x="213375" y="370564"/>
                  </a:lnTo>
                  <a:lnTo>
                    <a:pt x="242400" y="429458"/>
                  </a:lnTo>
                </a:path>
              </a:pathLst>
            </a:custGeom>
            <a:ln w="3175">
              <a:solidFill>
                <a:srgbClr val="FBF7FA"/>
              </a:solidFill>
            </a:ln>
          </p:spPr>
          <p:txBody>
            <a:bodyPr wrap="square" lIns="0" tIns="0" rIns="0" bIns="0" rtlCol="0"/>
            <a:lstStyle/>
            <a:p>
              <a:endParaRPr/>
            </a:p>
          </p:txBody>
        </p:sp>
        <p:pic>
          <p:nvPicPr>
            <p:cNvPr id="66" name="object 66"/>
            <p:cNvPicPr/>
            <p:nvPr/>
          </p:nvPicPr>
          <p:blipFill>
            <a:blip r:embed="rId10" cstate="screen">
              <a:extLst>
                <a:ext uri="{28A0092B-C50C-407E-A947-70E740481C1C}">
                  <a14:useLocalDpi xmlns:a14="http://schemas.microsoft.com/office/drawing/2010/main"/>
                </a:ext>
              </a:extLst>
            </a:blip>
            <a:stretch>
              <a:fillRect/>
            </a:stretch>
          </p:blipFill>
          <p:spPr>
            <a:xfrm>
              <a:off x="19315906" y="3858841"/>
              <a:ext cx="159940" cy="239991"/>
            </a:xfrm>
            <a:prstGeom prst="rect">
              <a:avLst/>
            </a:prstGeom>
          </p:spPr>
        </p:pic>
        <p:sp>
          <p:nvSpPr>
            <p:cNvPr id="67" name="object 67"/>
            <p:cNvSpPr/>
            <p:nvPr/>
          </p:nvSpPr>
          <p:spPr>
            <a:xfrm>
              <a:off x="19446598" y="4927971"/>
              <a:ext cx="29845" cy="59690"/>
            </a:xfrm>
            <a:custGeom>
              <a:avLst/>
              <a:gdLst/>
              <a:ahLst/>
              <a:cxnLst/>
              <a:rect l="l" t="t" r="r" b="b"/>
              <a:pathLst>
                <a:path w="29844" h="59689">
                  <a:moveTo>
                    <a:pt x="29248" y="0"/>
                  </a:moveTo>
                  <a:lnTo>
                    <a:pt x="0" y="36946"/>
                  </a:lnTo>
                  <a:lnTo>
                    <a:pt x="29248" y="59617"/>
                  </a:lnTo>
                  <a:lnTo>
                    <a:pt x="29248" y="0"/>
                  </a:lnTo>
                  <a:close/>
                </a:path>
              </a:pathLst>
            </a:custGeom>
            <a:solidFill>
              <a:srgbClr val="A4C0A9">
                <a:alpha val="59999"/>
              </a:srgbClr>
            </a:solidFill>
          </p:spPr>
          <p:txBody>
            <a:bodyPr wrap="square" lIns="0" tIns="0" rIns="0" bIns="0" rtlCol="0"/>
            <a:lstStyle/>
            <a:p>
              <a:endParaRPr/>
            </a:p>
          </p:txBody>
        </p:sp>
        <p:sp>
          <p:nvSpPr>
            <p:cNvPr id="68" name="object 68"/>
            <p:cNvSpPr/>
            <p:nvPr/>
          </p:nvSpPr>
          <p:spPr>
            <a:xfrm>
              <a:off x="19446598" y="4927971"/>
              <a:ext cx="29845" cy="59690"/>
            </a:xfrm>
            <a:custGeom>
              <a:avLst/>
              <a:gdLst/>
              <a:ahLst/>
              <a:cxnLst/>
              <a:rect l="l" t="t" r="r" b="b"/>
              <a:pathLst>
                <a:path w="29844" h="59689">
                  <a:moveTo>
                    <a:pt x="29248" y="0"/>
                  </a:moveTo>
                  <a:lnTo>
                    <a:pt x="0" y="36946"/>
                  </a:lnTo>
                  <a:lnTo>
                    <a:pt x="29248" y="59617"/>
                  </a:lnTo>
                </a:path>
              </a:pathLst>
            </a:custGeom>
            <a:ln w="3175">
              <a:solidFill>
                <a:srgbClr val="FBF7FA"/>
              </a:solidFill>
            </a:ln>
          </p:spPr>
          <p:txBody>
            <a:bodyPr wrap="square" lIns="0" tIns="0" rIns="0" bIns="0" rtlCol="0"/>
            <a:lstStyle/>
            <a:p>
              <a:endParaRPr/>
            </a:p>
          </p:txBody>
        </p:sp>
        <p:sp>
          <p:nvSpPr>
            <p:cNvPr id="69" name="object 69"/>
            <p:cNvSpPr/>
            <p:nvPr/>
          </p:nvSpPr>
          <p:spPr>
            <a:xfrm>
              <a:off x="18619141" y="5530185"/>
              <a:ext cx="291465" cy="322580"/>
            </a:xfrm>
            <a:custGeom>
              <a:avLst/>
              <a:gdLst/>
              <a:ahLst/>
              <a:cxnLst/>
              <a:rect l="l" t="t" r="r" b="b"/>
              <a:pathLst>
                <a:path w="291465" h="322579">
                  <a:moveTo>
                    <a:pt x="215407" y="0"/>
                  </a:moveTo>
                  <a:lnTo>
                    <a:pt x="0" y="322199"/>
                  </a:lnTo>
                  <a:lnTo>
                    <a:pt x="49684" y="284452"/>
                  </a:lnTo>
                  <a:lnTo>
                    <a:pt x="67840" y="267237"/>
                  </a:lnTo>
                  <a:lnTo>
                    <a:pt x="104122" y="248159"/>
                  </a:lnTo>
                  <a:lnTo>
                    <a:pt x="154958" y="222799"/>
                  </a:lnTo>
                  <a:lnTo>
                    <a:pt x="181397" y="209815"/>
                  </a:lnTo>
                  <a:lnTo>
                    <a:pt x="202726" y="194507"/>
                  </a:lnTo>
                  <a:lnTo>
                    <a:pt x="225459" y="171314"/>
                  </a:lnTo>
                  <a:lnTo>
                    <a:pt x="250494" y="146738"/>
                  </a:lnTo>
                  <a:lnTo>
                    <a:pt x="278253" y="105378"/>
                  </a:lnTo>
                  <a:lnTo>
                    <a:pt x="291320" y="86437"/>
                  </a:lnTo>
                  <a:lnTo>
                    <a:pt x="247259" y="56291"/>
                  </a:lnTo>
                  <a:lnTo>
                    <a:pt x="264557" y="25161"/>
                  </a:lnTo>
                  <a:lnTo>
                    <a:pt x="215407" y="0"/>
                  </a:lnTo>
                  <a:close/>
                </a:path>
              </a:pathLst>
            </a:custGeom>
            <a:solidFill>
              <a:srgbClr val="D5DCC9">
                <a:alpha val="59999"/>
              </a:srgbClr>
            </a:solidFill>
          </p:spPr>
          <p:txBody>
            <a:bodyPr wrap="square" lIns="0" tIns="0" rIns="0" bIns="0" rtlCol="0"/>
            <a:lstStyle/>
            <a:p>
              <a:endParaRPr/>
            </a:p>
          </p:txBody>
        </p:sp>
        <p:sp>
          <p:nvSpPr>
            <p:cNvPr id="70" name="object 70"/>
            <p:cNvSpPr/>
            <p:nvPr/>
          </p:nvSpPr>
          <p:spPr>
            <a:xfrm>
              <a:off x="18619141" y="5530185"/>
              <a:ext cx="291465" cy="322580"/>
            </a:xfrm>
            <a:custGeom>
              <a:avLst/>
              <a:gdLst/>
              <a:ahLst/>
              <a:cxnLst/>
              <a:rect l="l" t="t" r="r" b="b"/>
              <a:pathLst>
                <a:path w="291465" h="322579">
                  <a:moveTo>
                    <a:pt x="49684" y="284452"/>
                  </a:moveTo>
                  <a:lnTo>
                    <a:pt x="67840" y="267237"/>
                  </a:lnTo>
                  <a:lnTo>
                    <a:pt x="104122" y="248159"/>
                  </a:lnTo>
                  <a:lnTo>
                    <a:pt x="154958" y="222799"/>
                  </a:lnTo>
                  <a:lnTo>
                    <a:pt x="181397" y="209815"/>
                  </a:lnTo>
                  <a:lnTo>
                    <a:pt x="202726" y="194507"/>
                  </a:lnTo>
                  <a:lnTo>
                    <a:pt x="225459" y="171314"/>
                  </a:lnTo>
                  <a:lnTo>
                    <a:pt x="250494" y="146738"/>
                  </a:lnTo>
                  <a:lnTo>
                    <a:pt x="278253" y="105378"/>
                  </a:lnTo>
                  <a:lnTo>
                    <a:pt x="291320" y="86437"/>
                  </a:lnTo>
                  <a:lnTo>
                    <a:pt x="247259" y="56291"/>
                  </a:lnTo>
                  <a:lnTo>
                    <a:pt x="264557" y="25161"/>
                  </a:lnTo>
                  <a:lnTo>
                    <a:pt x="215407" y="0"/>
                  </a:lnTo>
                  <a:lnTo>
                    <a:pt x="61453" y="230307"/>
                  </a:lnTo>
                  <a:lnTo>
                    <a:pt x="54574" y="240610"/>
                  </a:lnTo>
                  <a:lnTo>
                    <a:pt x="0" y="322199"/>
                  </a:lnTo>
                  <a:lnTo>
                    <a:pt x="49684" y="284452"/>
                  </a:lnTo>
                  <a:close/>
                </a:path>
              </a:pathLst>
            </a:custGeom>
            <a:ln w="3175">
              <a:solidFill>
                <a:srgbClr val="FBF7FA"/>
              </a:solidFill>
            </a:ln>
          </p:spPr>
          <p:txBody>
            <a:bodyPr wrap="square" lIns="0" tIns="0" rIns="0" bIns="0" rtlCol="0"/>
            <a:lstStyle/>
            <a:p>
              <a:endParaRPr/>
            </a:p>
          </p:txBody>
        </p:sp>
        <p:sp>
          <p:nvSpPr>
            <p:cNvPr id="71" name="object 71"/>
            <p:cNvSpPr/>
            <p:nvPr/>
          </p:nvSpPr>
          <p:spPr>
            <a:xfrm>
              <a:off x="18945782" y="4683210"/>
              <a:ext cx="530225" cy="853440"/>
            </a:xfrm>
            <a:custGeom>
              <a:avLst/>
              <a:gdLst/>
              <a:ahLst/>
              <a:cxnLst/>
              <a:rect l="l" t="t" r="r" b="b"/>
              <a:pathLst>
                <a:path w="530225" h="853439">
                  <a:moveTo>
                    <a:pt x="530064" y="0"/>
                  </a:moveTo>
                  <a:lnTo>
                    <a:pt x="520036" y="14157"/>
                  </a:lnTo>
                  <a:lnTo>
                    <a:pt x="105096" y="621856"/>
                  </a:lnTo>
                  <a:lnTo>
                    <a:pt x="23685" y="739706"/>
                  </a:lnTo>
                  <a:lnTo>
                    <a:pt x="4753" y="770762"/>
                  </a:lnTo>
                  <a:lnTo>
                    <a:pt x="2282" y="817127"/>
                  </a:lnTo>
                  <a:lnTo>
                    <a:pt x="0" y="839661"/>
                  </a:lnTo>
                  <a:lnTo>
                    <a:pt x="20910" y="852833"/>
                  </a:lnTo>
                  <a:lnTo>
                    <a:pt x="23622" y="849807"/>
                  </a:lnTo>
                  <a:lnTo>
                    <a:pt x="179041" y="621091"/>
                  </a:lnTo>
                  <a:lnTo>
                    <a:pt x="444394" y="239302"/>
                  </a:lnTo>
                  <a:lnTo>
                    <a:pt x="517230" y="139556"/>
                  </a:lnTo>
                  <a:lnTo>
                    <a:pt x="530064" y="122726"/>
                  </a:lnTo>
                  <a:lnTo>
                    <a:pt x="530064" y="0"/>
                  </a:lnTo>
                  <a:close/>
                </a:path>
              </a:pathLst>
            </a:custGeom>
            <a:solidFill>
              <a:srgbClr val="D5DCC9">
                <a:alpha val="59999"/>
              </a:srgbClr>
            </a:solidFill>
          </p:spPr>
          <p:txBody>
            <a:bodyPr wrap="square" lIns="0" tIns="0" rIns="0" bIns="0" rtlCol="0"/>
            <a:lstStyle/>
            <a:p>
              <a:endParaRPr/>
            </a:p>
          </p:txBody>
        </p:sp>
        <p:sp>
          <p:nvSpPr>
            <p:cNvPr id="72" name="object 72"/>
            <p:cNvSpPr/>
            <p:nvPr/>
          </p:nvSpPr>
          <p:spPr>
            <a:xfrm>
              <a:off x="18945782" y="4683210"/>
              <a:ext cx="530225" cy="853440"/>
            </a:xfrm>
            <a:custGeom>
              <a:avLst/>
              <a:gdLst/>
              <a:ahLst/>
              <a:cxnLst/>
              <a:rect l="l" t="t" r="r" b="b"/>
              <a:pathLst>
                <a:path w="530225" h="853439">
                  <a:moveTo>
                    <a:pt x="530064" y="0"/>
                  </a:moveTo>
                  <a:lnTo>
                    <a:pt x="520036" y="14157"/>
                  </a:lnTo>
                  <a:lnTo>
                    <a:pt x="105096" y="621856"/>
                  </a:lnTo>
                  <a:lnTo>
                    <a:pt x="51474" y="699476"/>
                  </a:lnTo>
                  <a:lnTo>
                    <a:pt x="23685" y="739706"/>
                  </a:lnTo>
                  <a:lnTo>
                    <a:pt x="4753" y="770762"/>
                  </a:lnTo>
                  <a:lnTo>
                    <a:pt x="2282" y="817127"/>
                  </a:lnTo>
                  <a:lnTo>
                    <a:pt x="0" y="839661"/>
                  </a:lnTo>
                  <a:lnTo>
                    <a:pt x="20910" y="852833"/>
                  </a:lnTo>
                  <a:lnTo>
                    <a:pt x="23622" y="849807"/>
                  </a:lnTo>
                  <a:lnTo>
                    <a:pt x="179041" y="621091"/>
                  </a:lnTo>
                  <a:lnTo>
                    <a:pt x="444394" y="239302"/>
                  </a:lnTo>
                  <a:lnTo>
                    <a:pt x="517230" y="139556"/>
                  </a:lnTo>
                  <a:lnTo>
                    <a:pt x="530064" y="122726"/>
                  </a:lnTo>
                </a:path>
              </a:pathLst>
            </a:custGeom>
            <a:ln w="3175">
              <a:solidFill>
                <a:srgbClr val="FBF7FA"/>
              </a:solidFill>
            </a:ln>
          </p:spPr>
          <p:txBody>
            <a:bodyPr wrap="square" lIns="0" tIns="0" rIns="0" bIns="0" rtlCol="0"/>
            <a:lstStyle/>
            <a:p>
              <a:endParaRPr/>
            </a:p>
          </p:txBody>
        </p:sp>
        <p:sp>
          <p:nvSpPr>
            <p:cNvPr id="73" name="object 73"/>
            <p:cNvSpPr/>
            <p:nvPr/>
          </p:nvSpPr>
          <p:spPr>
            <a:xfrm>
              <a:off x="18976957" y="4840444"/>
              <a:ext cx="499109" cy="942340"/>
            </a:xfrm>
            <a:custGeom>
              <a:avLst/>
              <a:gdLst/>
              <a:ahLst/>
              <a:cxnLst/>
              <a:rect l="l" t="t" r="r" b="b"/>
              <a:pathLst>
                <a:path w="499109" h="942339">
                  <a:moveTo>
                    <a:pt x="498888" y="0"/>
                  </a:moveTo>
                  <a:lnTo>
                    <a:pt x="428866" y="96668"/>
                  </a:lnTo>
                  <a:lnTo>
                    <a:pt x="358376" y="195460"/>
                  </a:lnTo>
                  <a:lnTo>
                    <a:pt x="185826" y="442678"/>
                  </a:lnTo>
                  <a:lnTo>
                    <a:pt x="44354" y="652808"/>
                  </a:lnTo>
                  <a:lnTo>
                    <a:pt x="9570" y="709382"/>
                  </a:lnTo>
                  <a:lnTo>
                    <a:pt x="25517" y="720607"/>
                  </a:lnTo>
                  <a:lnTo>
                    <a:pt x="0" y="757726"/>
                  </a:lnTo>
                  <a:lnTo>
                    <a:pt x="38763" y="780804"/>
                  </a:lnTo>
                  <a:lnTo>
                    <a:pt x="128613" y="843022"/>
                  </a:lnTo>
                  <a:lnTo>
                    <a:pt x="183146" y="884790"/>
                  </a:lnTo>
                  <a:lnTo>
                    <a:pt x="239856" y="933595"/>
                  </a:lnTo>
                  <a:lnTo>
                    <a:pt x="248337" y="941825"/>
                  </a:lnTo>
                  <a:lnTo>
                    <a:pt x="273708" y="929019"/>
                  </a:lnTo>
                  <a:lnTo>
                    <a:pt x="247510" y="901889"/>
                  </a:lnTo>
                  <a:lnTo>
                    <a:pt x="184685" y="843566"/>
                  </a:lnTo>
                  <a:lnTo>
                    <a:pt x="73317" y="757087"/>
                  </a:lnTo>
                  <a:lnTo>
                    <a:pt x="43129" y="733025"/>
                  </a:lnTo>
                  <a:lnTo>
                    <a:pt x="40689" y="726900"/>
                  </a:lnTo>
                  <a:lnTo>
                    <a:pt x="41506" y="717518"/>
                  </a:lnTo>
                  <a:lnTo>
                    <a:pt x="50490" y="699979"/>
                  </a:lnTo>
                  <a:lnTo>
                    <a:pt x="285855" y="351623"/>
                  </a:lnTo>
                  <a:lnTo>
                    <a:pt x="398029" y="192529"/>
                  </a:lnTo>
                  <a:lnTo>
                    <a:pt x="498888" y="50379"/>
                  </a:lnTo>
                  <a:lnTo>
                    <a:pt x="498888" y="0"/>
                  </a:lnTo>
                  <a:close/>
                </a:path>
              </a:pathLst>
            </a:custGeom>
            <a:solidFill>
              <a:srgbClr val="D5DCC9">
                <a:alpha val="59999"/>
              </a:srgbClr>
            </a:solidFill>
          </p:spPr>
          <p:txBody>
            <a:bodyPr wrap="square" lIns="0" tIns="0" rIns="0" bIns="0" rtlCol="0"/>
            <a:lstStyle/>
            <a:p>
              <a:endParaRPr/>
            </a:p>
          </p:txBody>
        </p:sp>
        <p:sp>
          <p:nvSpPr>
            <p:cNvPr id="74" name="object 74"/>
            <p:cNvSpPr/>
            <p:nvPr/>
          </p:nvSpPr>
          <p:spPr>
            <a:xfrm>
              <a:off x="18976957" y="4840444"/>
              <a:ext cx="499109" cy="942340"/>
            </a:xfrm>
            <a:custGeom>
              <a:avLst/>
              <a:gdLst/>
              <a:ahLst/>
              <a:cxnLst/>
              <a:rect l="l" t="t" r="r" b="b"/>
              <a:pathLst>
                <a:path w="499109" h="942339">
                  <a:moveTo>
                    <a:pt x="498888" y="0"/>
                  </a:moveTo>
                  <a:lnTo>
                    <a:pt x="428866" y="96668"/>
                  </a:lnTo>
                  <a:lnTo>
                    <a:pt x="358376" y="195460"/>
                  </a:lnTo>
                  <a:lnTo>
                    <a:pt x="185826" y="442678"/>
                  </a:lnTo>
                  <a:lnTo>
                    <a:pt x="44354" y="652808"/>
                  </a:lnTo>
                  <a:lnTo>
                    <a:pt x="9570" y="709382"/>
                  </a:lnTo>
                  <a:lnTo>
                    <a:pt x="25517" y="720607"/>
                  </a:lnTo>
                  <a:lnTo>
                    <a:pt x="0" y="757726"/>
                  </a:lnTo>
                  <a:lnTo>
                    <a:pt x="38763" y="780804"/>
                  </a:lnTo>
                  <a:lnTo>
                    <a:pt x="128613" y="843022"/>
                  </a:lnTo>
                  <a:lnTo>
                    <a:pt x="183146" y="884790"/>
                  </a:lnTo>
                  <a:lnTo>
                    <a:pt x="230830" y="925826"/>
                  </a:lnTo>
                  <a:lnTo>
                    <a:pt x="248337" y="941825"/>
                  </a:lnTo>
                  <a:lnTo>
                    <a:pt x="273708" y="929019"/>
                  </a:lnTo>
                  <a:lnTo>
                    <a:pt x="247510" y="901889"/>
                  </a:lnTo>
                  <a:lnTo>
                    <a:pt x="184685" y="843566"/>
                  </a:lnTo>
                  <a:lnTo>
                    <a:pt x="73317" y="757087"/>
                  </a:lnTo>
                  <a:lnTo>
                    <a:pt x="43129" y="733025"/>
                  </a:lnTo>
                  <a:lnTo>
                    <a:pt x="40689" y="726900"/>
                  </a:lnTo>
                  <a:lnTo>
                    <a:pt x="41506" y="717518"/>
                  </a:lnTo>
                  <a:lnTo>
                    <a:pt x="50490" y="699979"/>
                  </a:lnTo>
                  <a:lnTo>
                    <a:pt x="95766" y="633081"/>
                  </a:lnTo>
                  <a:lnTo>
                    <a:pt x="285855" y="351623"/>
                  </a:lnTo>
                  <a:lnTo>
                    <a:pt x="398029" y="192529"/>
                  </a:lnTo>
                  <a:lnTo>
                    <a:pt x="498888" y="50379"/>
                  </a:lnTo>
                </a:path>
              </a:pathLst>
            </a:custGeom>
            <a:ln w="3175">
              <a:solidFill>
                <a:srgbClr val="FBF7FA"/>
              </a:solidFill>
            </a:ln>
          </p:spPr>
          <p:txBody>
            <a:bodyPr wrap="square" lIns="0" tIns="0" rIns="0" bIns="0" rtlCol="0"/>
            <a:lstStyle/>
            <a:p>
              <a:endParaRPr/>
            </a:p>
          </p:txBody>
        </p:sp>
        <p:sp>
          <p:nvSpPr>
            <p:cNvPr id="75" name="object 75"/>
            <p:cNvSpPr/>
            <p:nvPr/>
          </p:nvSpPr>
          <p:spPr>
            <a:xfrm>
              <a:off x="19353989" y="6072840"/>
              <a:ext cx="121920" cy="262255"/>
            </a:xfrm>
            <a:custGeom>
              <a:avLst/>
              <a:gdLst/>
              <a:ahLst/>
              <a:cxnLst/>
              <a:rect l="l" t="t" r="r" b="b"/>
              <a:pathLst>
                <a:path w="121919" h="262254">
                  <a:moveTo>
                    <a:pt x="20983" y="0"/>
                  </a:moveTo>
                  <a:lnTo>
                    <a:pt x="0" y="5350"/>
                  </a:lnTo>
                  <a:lnTo>
                    <a:pt x="37799" y="73306"/>
                  </a:lnTo>
                  <a:lnTo>
                    <a:pt x="90007" y="185470"/>
                  </a:lnTo>
                  <a:lnTo>
                    <a:pt x="121856" y="261799"/>
                  </a:lnTo>
                  <a:lnTo>
                    <a:pt x="121856" y="212018"/>
                  </a:lnTo>
                  <a:lnTo>
                    <a:pt x="94552" y="145524"/>
                  </a:lnTo>
                  <a:lnTo>
                    <a:pt x="70322" y="91149"/>
                  </a:lnTo>
                  <a:lnTo>
                    <a:pt x="20983" y="0"/>
                  </a:lnTo>
                  <a:close/>
                </a:path>
              </a:pathLst>
            </a:custGeom>
            <a:solidFill>
              <a:srgbClr val="A4C0A9">
                <a:alpha val="59999"/>
              </a:srgbClr>
            </a:solidFill>
          </p:spPr>
          <p:txBody>
            <a:bodyPr wrap="square" lIns="0" tIns="0" rIns="0" bIns="0" rtlCol="0"/>
            <a:lstStyle/>
            <a:p>
              <a:endParaRPr/>
            </a:p>
          </p:txBody>
        </p:sp>
        <p:sp>
          <p:nvSpPr>
            <p:cNvPr id="76" name="object 76"/>
            <p:cNvSpPr/>
            <p:nvPr/>
          </p:nvSpPr>
          <p:spPr>
            <a:xfrm>
              <a:off x="19353989" y="6072840"/>
              <a:ext cx="121920" cy="262255"/>
            </a:xfrm>
            <a:custGeom>
              <a:avLst/>
              <a:gdLst/>
              <a:ahLst/>
              <a:cxnLst/>
              <a:rect l="l" t="t" r="r" b="b"/>
              <a:pathLst>
                <a:path w="121919" h="262254">
                  <a:moveTo>
                    <a:pt x="121856" y="212018"/>
                  </a:moveTo>
                  <a:lnTo>
                    <a:pt x="94552" y="145524"/>
                  </a:lnTo>
                  <a:lnTo>
                    <a:pt x="70322" y="91149"/>
                  </a:lnTo>
                  <a:lnTo>
                    <a:pt x="59453" y="70877"/>
                  </a:lnTo>
                  <a:lnTo>
                    <a:pt x="20983" y="0"/>
                  </a:lnTo>
                  <a:lnTo>
                    <a:pt x="0" y="5350"/>
                  </a:lnTo>
                  <a:lnTo>
                    <a:pt x="37799" y="73306"/>
                  </a:lnTo>
                  <a:lnTo>
                    <a:pt x="90007" y="185470"/>
                  </a:lnTo>
                  <a:lnTo>
                    <a:pt x="116394" y="248704"/>
                  </a:lnTo>
                  <a:lnTo>
                    <a:pt x="121856" y="261799"/>
                  </a:lnTo>
                </a:path>
              </a:pathLst>
            </a:custGeom>
            <a:ln w="3175">
              <a:solidFill>
                <a:srgbClr val="FBF7FA"/>
              </a:solidFill>
            </a:ln>
          </p:spPr>
          <p:txBody>
            <a:bodyPr wrap="square" lIns="0" tIns="0" rIns="0" bIns="0" rtlCol="0"/>
            <a:lstStyle/>
            <a:p>
              <a:endParaRPr/>
            </a:p>
          </p:txBody>
        </p:sp>
        <p:sp>
          <p:nvSpPr>
            <p:cNvPr id="77" name="object 77"/>
            <p:cNvSpPr/>
            <p:nvPr/>
          </p:nvSpPr>
          <p:spPr>
            <a:xfrm>
              <a:off x="18971178" y="5675642"/>
              <a:ext cx="386080" cy="372745"/>
            </a:xfrm>
            <a:custGeom>
              <a:avLst/>
              <a:gdLst/>
              <a:ahLst/>
              <a:cxnLst/>
              <a:rect l="l" t="t" r="r" b="b"/>
              <a:pathLst>
                <a:path w="386080" h="372745">
                  <a:moveTo>
                    <a:pt x="5968" y="0"/>
                  </a:moveTo>
                  <a:lnTo>
                    <a:pt x="0" y="6868"/>
                  </a:lnTo>
                  <a:lnTo>
                    <a:pt x="92813" y="73086"/>
                  </a:lnTo>
                  <a:lnTo>
                    <a:pt x="155670" y="127734"/>
                  </a:lnTo>
                  <a:lnTo>
                    <a:pt x="223836" y="195899"/>
                  </a:lnTo>
                  <a:lnTo>
                    <a:pt x="277017" y="254871"/>
                  </a:lnTo>
                  <a:lnTo>
                    <a:pt x="333591" y="329811"/>
                  </a:lnTo>
                  <a:lnTo>
                    <a:pt x="363308" y="372616"/>
                  </a:lnTo>
                  <a:lnTo>
                    <a:pt x="385454" y="363601"/>
                  </a:lnTo>
                  <a:lnTo>
                    <a:pt x="340921" y="299498"/>
                  </a:lnTo>
                  <a:lnTo>
                    <a:pt x="286546" y="227815"/>
                  </a:lnTo>
                  <a:lnTo>
                    <a:pt x="232170" y="171963"/>
                  </a:lnTo>
                  <a:lnTo>
                    <a:pt x="153566" y="100279"/>
                  </a:lnTo>
                  <a:lnTo>
                    <a:pt x="60134" y="28103"/>
                  </a:lnTo>
                  <a:lnTo>
                    <a:pt x="23056" y="8826"/>
                  </a:lnTo>
                  <a:lnTo>
                    <a:pt x="13873" y="4083"/>
                  </a:lnTo>
                  <a:lnTo>
                    <a:pt x="5968" y="0"/>
                  </a:lnTo>
                  <a:close/>
                </a:path>
              </a:pathLst>
            </a:custGeom>
            <a:solidFill>
              <a:srgbClr val="A4C0A9">
                <a:alpha val="59999"/>
              </a:srgbClr>
            </a:solidFill>
          </p:spPr>
          <p:txBody>
            <a:bodyPr wrap="square" lIns="0" tIns="0" rIns="0" bIns="0" rtlCol="0"/>
            <a:lstStyle/>
            <a:p>
              <a:endParaRPr/>
            </a:p>
          </p:txBody>
        </p:sp>
        <p:sp>
          <p:nvSpPr>
            <p:cNvPr id="78" name="object 78"/>
            <p:cNvSpPr/>
            <p:nvPr/>
          </p:nvSpPr>
          <p:spPr>
            <a:xfrm>
              <a:off x="18971178" y="5675642"/>
              <a:ext cx="386080" cy="372745"/>
            </a:xfrm>
            <a:custGeom>
              <a:avLst/>
              <a:gdLst/>
              <a:ahLst/>
              <a:cxnLst/>
              <a:rect l="l" t="t" r="r" b="b"/>
              <a:pathLst>
                <a:path w="386080" h="372745">
                  <a:moveTo>
                    <a:pt x="13873" y="4083"/>
                  </a:moveTo>
                  <a:lnTo>
                    <a:pt x="5968" y="0"/>
                  </a:lnTo>
                  <a:lnTo>
                    <a:pt x="0" y="6868"/>
                  </a:lnTo>
                  <a:lnTo>
                    <a:pt x="92813" y="73086"/>
                  </a:lnTo>
                  <a:lnTo>
                    <a:pt x="155670" y="127734"/>
                  </a:lnTo>
                  <a:lnTo>
                    <a:pt x="223836" y="195899"/>
                  </a:lnTo>
                  <a:lnTo>
                    <a:pt x="277017" y="254871"/>
                  </a:lnTo>
                  <a:lnTo>
                    <a:pt x="333591" y="329811"/>
                  </a:lnTo>
                  <a:lnTo>
                    <a:pt x="363308" y="372616"/>
                  </a:lnTo>
                  <a:lnTo>
                    <a:pt x="385454" y="363601"/>
                  </a:lnTo>
                  <a:lnTo>
                    <a:pt x="340921" y="299498"/>
                  </a:lnTo>
                  <a:lnTo>
                    <a:pt x="288629" y="230568"/>
                  </a:lnTo>
                  <a:lnTo>
                    <a:pt x="286546" y="227815"/>
                  </a:lnTo>
                  <a:lnTo>
                    <a:pt x="232170" y="171963"/>
                  </a:lnTo>
                  <a:lnTo>
                    <a:pt x="153566" y="100279"/>
                  </a:lnTo>
                  <a:lnTo>
                    <a:pt x="60134" y="28103"/>
                  </a:lnTo>
                  <a:lnTo>
                    <a:pt x="23056" y="8826"/>
                  </a:lnTo>
                  <a:lnTo>
                    <a:pt x="13873" y="4083"/>
                  </a:lnTo>
                  <a:close/>
                </a:path>
              </a:pathLst>
            </a:custGeom>
            <a:ln w="3175">
              <a:solidFill>
                <a:srgbClr val="FBF7FA"/>
              </a:solidFill>
            </a:ln>
          </p:spPr>
          <p:txBody>
            <a:bodyPr wrap="square" lIns="0" tIns="0" rIns="0" bIns="0" rtlCol="0"/>
            <a:lstStyle/>
            <a:p>
              <a:endParaRPr/>
            </a:p>
          </p:txBody>
        </p:sp>
        <p:sp>
          <p:nvSpPr>
            <p:cNvPr id="79" name="object 79"/>
            <p:cNvSpPr/>
            <p:nvPr/>
          </p:nvSpPr>
          <p:spPr>
            <a:xfrm>
              <a:off x="18908142" y="5498744"/>
              <a:ext cx="9525" cy="5080"/>
            </a:xfrm>
            <a:custGeom>
              <a:avLst/>
              <a:gdLst/>
              <a:ahLst/>
              <a:cxnLst/>
              <a:rect l="l" t="t" r="r" b="b"/>
              <a:pathLst>
                <a:path w="9525" h="5079">
                  <a:moveTo>
                    <a:pt x="9120" y="0"/>
                  </a:moveTo>
                  <a:lnTo>
                    <a:pt x="0" y="314"/>
                  </a:lnTo>
                  <a:lnTo>
                    <a:pt x="6471" y="4481"/>
                  </a:lnTo>
                  <a:lnTo>
                    <a:pt x="9120" y="0"/>
                  </a:lnTo>
                  <a:close/>
                </a:path>
              </a:pathLst>
            </a:custGeom>
            <a:solidFill>
              <a:srgbClr val="D5DCC9">
                <a:alpha val="59999"/>
              </a:srgbClr>
            </a:solidFill>
          </p:spPr>
          <p:txBody>
            <a:bodyPr wrap="square" lIns="0" tIns="0" rIns="0" bIns="0" rtlCol="0"/>
            <a:lstStyle/>
            <a:p>
              <a:endParaRPr/>
            </a:p>
          </p:txBody>
        </p:sp>
        <p:sp>
          <p:nvSpPr>
            <p:cNvPr id="80" name="object 80"/>
            <p:cNvSpPr/>
            <p:nvPr/>
          </p:nvSpPr>
          <p:spPr>
            <a:xfrm>
              <a:off x="18908144" y="5498755"/>
              <a:ext cx="9525" cy="5080"/>
            </a:xfrm>
            <a:custGeom>
              <a:avLst/>
              <a:gdLst/>
              <a:ahLst/>
              <a:cxnLst/>
              <a:rect l="l" t="t" r="r" b="b"/>
              <a:pathLst>
                <a:path w="9525" h="5079">
                  <a:moveTo>
                    <a:pt x="9120" y="0"/>
                  </a:moveTo>
                  <a:lnTo>
                    <a:pt x="0" y="303"/>
                  </a:lnTo>
                  <a:lnTo>
                    <a:pt x="6460" y="4471"/>
                  </a:lnTo>
                  <a:lnTo>
                    <a:pt x="9120" y="0"/>
                  </a:lnTo>
                  <a:close/>
                </a:path>
              </a:pathLst>
            </a:custGeom>
            <a:ln w="3175">
              <a:solidFill>
                <a:srgbClr val="FBF7FA"/>
              </a:solidFill>
            </a:ln>
          </p:spPr>
          <p:txBody>
            <a:bodyPr wrap="square" lIns="0" tIns="0" rIns="0" bIns="0" rtlCol="0"/>
            <a:lstStyle/>
            <a:p>
              <a:endParaRPr/>
            </a:p>
          </p:txBody>
        </p:sp>
        <p:sp>
          <p:nvSpPr>
            <p:cNvPr id="81" name="object 81"/>
            <p:cNvSpPr/>
            <p:nvPr/>
          </p:nvSpPr>
          <p:spPr>
            <a:xfrm>
              <a:off x="19266400" y="5774882"/>
              <a:ext cx="209550" cy="337820"/>
            </a:xfrm>
            <a:custGeom>
              <a:avLst/>
              <a:gdLst/>
              <a:ahLst/>
              <a:cxnLst/>
              <a:rect l="l" t="t" r="r" b="b"/>
              <a:pathLst>
                <a:path w="209550" h="337820">
                  <a:moveTo>
                    <a:pt x="25046" y="0"/>
                  </a:moveTo>
                  <a:lnTo>
                    <a:pt x="14701" y="20240"/>
                  </a:lnTo>
                  <a:lnTo>
                    <a:pt x="0" y="47276"/>
                  </a:lnTo>
                  <a:lnTo>
                    <a:pt x="56417" y="115776"/>
                  </a:lnTo>
                  <a:lnTo>
                    <a:pt x="102981" y="175334"/>
                  </a:lnTo>
                  <a:lnTo>
                    <a:pt x="177156" y="274379"/>
                  </a:lnTo>
                  <a:lnTo>
                    <a:pt x="205752" y="328618"/>
                  </a:lnTo>
                  <a:lnTo>
                    <a:pt x="209445" y="337192"/>
                  </a:lnTo>
                  <a:lnTo>
                    <a:pt x="209445" y="275802"/>
                  </a:lnTo>
                  <a:lnTo>
                    <a:pt x="180423" y="216914"/>
                  </a:lnTo>
                  <a:lnTo>
                    <a:pt x="133713" y="135723"/>
                  </a:lnTo>
                  <a:lnTo>
                    <a:pt x="85861" y="66259"/>
                  </a:lnTo>
                  <a:lnTo>
                    <a:pt x="40281" y="13915"/>
                  </a:lnTo>
                  <a:lnTo>
                    <a:pt x="25046" y="0"/>
                  </a:lnTo>
                  <a:close/>
                </a:path>
              </a:pathLst>
            </a:custGeom>
            <a:solidFill>
              <a:srgbClr val="D5DCC9">
                <a:alpha val="59999"/>
              </a:srgbClr>
            </a:solidFill>
          </p:spPr>
          <p:txBody>
            <a:bodyPr wrap="square" lIns="0" tIns="0" rIns="0" bIns="0" rtlCol="0"/>
            <a:lstStyle/>
            <a:p>
              <a:endParaRPr/>
            </a:p>
          </p:txBody>
        </p:sp>
        <p:sp>
          <p:nvSpPr>
            <p:cNvPr id="82" name="object 82"/>
            <p:cNvSpPr/>
            <p:nvPr/>
          </p:nvSpPr>
          <p:spPr>
            <a:xfrm>
              <a:off x="19266400" y="5774882"/>
              <a:ext cx="209550" cy="337820"/>
            </a:xfrm>
            <a:custGeom>
              <a:avLst/>
              <a:gdLst/>
              <a:ahLst/>
              <a:cxnLst/>
              <a:rect l="l" t="t" r="r" b="b"/>
              <a:pathLst>
                <a:path w="209550" h="337820">
                  <a:moveTo>
                    <a:pt x="209445" y="275802"/>
                  </a:moveTo>
                  <a:lnTo>
                    <a:pt x="180423" y="216914"/>
                  </a:lnTo>
                  <a:lnTo>
                    <a:pt x="133713" y="135723"/>
                  </a:lnTo>
                  <a:lnTo>
                    <a:pt x="85861" y="66259"/>
                  </a:lnTo>
                  <a:lnTo>
                    <a:pt x="40281" y="13915"/>
                  </a:lnTo>
                  <a:lnTo>
                    <a:pt x="25046" y="0"/>
                  </a:lnTo>
                  <a:lnTo>
                    <a:pt x="17632" y="14502"/>
                  </a:lnTo>
                  <a:lnTo>
                    <a:pt x="14701" y="20240"/>
                  </a:lnTo>
                  <a:lnTo>
                    <a:pt x="11905" y="25360"/>
                  </a:lnTo>
                  <a:lnTo>
                    <a:pt x="0" y="47276"/>
                  </a:lnTo>
                  <a:lnTo>
                    <a:pt x="37590" y="92918"/>
                  </a:lnTo>
                  <a:lnTo>
                    <a:pt x="56417" y="115776"/>
                  </a:lnTo>
                  <a:lnTo>
                    <a:pt x="102981" y="175334"/>
                  </a:lnTo>
                  <a:lnTo>
                    <a:pt x="152623" y="241605"/>
                  </a:lnTo>
                  <a:lnTo>
                    <a:pt x="177156" y="274379"/>
                  </a:lnTo>
                  <a:lnTo>
                    <a:pt x="205752" y="328618"/>
                  </a:lnTo>
                  <a:lnTo>
                    <a:pt x="209445" y="337192"/>
                  </a:lnTo>
                </a:path>
              </a:pathLst>
            </a:custGeom>
            <a:ln w="3175">
              <a:solidFill>
                <a:srgbClr val="FBF7FA"/>
              </a:solidFill>
            </a:ln>
          </p:spPr>
          <p:txBody>
            <a:bodyPr wrap="square" lIns="0" tIns="0" rIns="0" bIns="0" rtlCol="0"/>
            <a:lstStyle/>
            <a:p>
              <a:endParaRPr/>
            </a:p>
          </p:txBody>
        </p:sp>
        <p:pic>
          <p:nvPicPr>
            <p:cNvPr id="83" name="object 83"/>
            <p:cNvPicPr/>
            <p:nvPr/>
          </p:nvPicPr>
          <p:blipFill>
            <a:blip r:embed="rId11" cstate="screen">
              <a:extLst>
                <a:ext uri="{28A0092B-C50C-407E-A947-70E740481C1C}">
                  <a14:useLocalDpi xmlns:a14="http://schemas.microsoft.com/office/drawing/2010/main"/>
                </a:ext>
              </a:extLst>
            </a:blip>
            <a:stretch>
              <a:fillRect/>
            </a:stretch>
          </p:blipFill>
          <p:spPr>
            <a:xfrm>
              <a:off x="19360195" y="4492579"/>
              <a:ext cx="117028" cy="99616"/>
            </a:xfrm>
            <a:prstGeom prst="rect">
              <a:avLst/>
            </a:prstGeom>
          </p:spPr>
        </p:pic>
        <p:sp>
          <p:nvSpPr>
            <p:cNvPr id="84" name="object 84"/>
            <p:cNvSpPr/>
            <p:nvPr/>
          </p:nvSpPr>
          <p:spPr>
            <a:xfrm>
              <a:off x="17719911" y="7235261"/>
              <a:ext cx="182245" cy="287655"/>
            </a:xfrm>
            <a:custGeom>
              <a:avLst/>
              <a:gdLst/>
              <a:ahLst/>
              <a:cxnLst/>
              <a:rect l="l" t="t" r="r" b="b"/>
              <a:pathLst>
                <a:path w="182244" h="287654">
                  <a:moveTo>
                    <a:pt x="45024" y="0"/>
                  </a:moveTo>
                  <a:lnTo>
                    <a:pt x="2743" y="58333"/>
                  </a:lnTo>
                  <a:lnTo>
                    <a:pt x="0" y="65097"/>
                  </a:lnTo>
                  <a:lnTo>
                    <a:pt x="151932" y="287038"/>
                  </a:lnTo>
                  <a:lnTo>
                    <a:pt x="182182" y="268473"/>
                  </a:lnTo>
                  <a:lnTo>
                    <a:pt x="63254" y="86814"/>
                  </a:lnTo>
                  <a:lnTo>
                    <a:pt x="45024" y="0"/>
                  </a:lnTo>
                  <a:close/>
                </a:path>
              </a:pathLst>
            </a:custGeom>
            <a:solidFill>
              <a:srgbClr val="A4C0A9">
                <a:alpha val="59999"/>
              </a:srgbClr>
            </a:solidFill>
          </p:spPr>
          <p:txBody>
            <a:bodyPr wrap="square" lIns="0" tIns="0" rIns="0" bIns="0" rtlCol="0"/>
            <a:lstStyle/>
            <a:p>
              <a:endParaRPr/>
            </a:p>
          </p:txBody>
        </p:sp>
        <p:sp>
          <p:nvSpPr>
            <p:cNvPr id="85" name="object 85"/>
            <p:cNvSpPr/>
            <p:nvPr/>
          </p:nvSpPr>
          <p:spPr>
            <a:xfrm>
              <a:off x="17719911" y="7235261"/>
              <a:ext cx="182245" cy="287655"/>
            </a:xfrm>
            <a:custGeom>
              <a:avLst/>
              <a:gdLst/>
              <a:ahLst/>
              <a:cxnLst/>
              <a:rect l="l" t="t" r="r" b="b"/>
              <a:pathLst>
                <a:path w="182244" h="287654">
                  <a:moveTo>
                    <a:pt x="182182" y="268473"/>
                  </a:moveTo>
                  <a:lnTo>
                    <a:pt x="63254" y="86814"/>
                  </a:lnTo>
                  <a:lnTo>
                    <a:pt x="53799" y="41841"/>
                  </a:lnTo>
                  <a:lnTo>
                    <a:pt x="45024" y="0"/>
                  </a:lnTo>
                  <a:lnTo>
                    <a:pt x="2743" y="58333"/>
                  </a:lnTo>
                  <a:lnTo>
                    <a:pt x="0" y="65097"/>
                  </a:lnTo>
                  <a:lnTo>
                    <a:pt x="151932" y="287038"/>
                  </a:lnTo>
                  <a:lnTo>
                    <a:pt x="182182" y="268473"/>
                  </a:lnTo>
                  <a:close/>
                </a:path>
              </a:pathLst>
            </a:custGeom>
            <a:ln w="3175">
              <a:solidFill>
                <a:srgbClr val="FBF7FA"/>
              </a:solidFill>
            </a:ln>
          </p:spPr>
          <p:txBody>
            <a:bodyPr wrap="square" lIns="0" tIns="0" rIns="0" bIns="0" rtlCol="0"/>
            <a:lstStyle/>
            <a:p>
              <a:endParaRPr/>
            </a:p>
          </p:txBody>
        </p:sp>
        <p:sp>
          <p:nvSpPr>
            <p:cNvPr id="86" name="object 86"/>
            <p:cNvSpPr/>
            <p:nvPr/>
          </p:nvSpPr>
          <p:spPr>
            <a:xfrm>
              <a:off x="18940988" y="4649367"/>
              <a:ext cx="485140" cy="702945"/>
            </a:xfrm>
            <a:custGeom>
              <a:avLst/>
              <a:gdLst/>
              <a:ahLst/>
              <a:cxnLst/>
              <a:rect l="l" t="t" r="r" b="b"/>
              <a:pathLst>
                <a:path w="485140" h="702945">
                  <a:moveTo>
                    <a:pt x="469702" y="0"/>
                  </a:moveTo>
                  <a:lnTo>
                    <a:pt x="235689" y="339738"/>
                  </a:lnTo>
                  <a:lnTo>
                    <a:pt x="0" y="679424"/>
                  </a:lnTo>
                  <a:lnTo>
                    <a:pt x="11685" y="702533"/>
                  </a:lnTo>
                  <a:lnTo>
                    <a:pt x="484854" y="13193"/>
                  </a:lnTo>
                  <a:lnTo>
                    <a:pt x="469702" y="0"/>
                  </a:lnTo>
                  <a:close/>
                </a:path>
              </a:pathLst>
            </a:custGeom>
            <a:solidFill>
              <a:srgbClr val="A4C0A9">
                <a:alpha val="59999"/>
              </a:srgbClr>
            </a:solidFill>
          </p:spPr>
          <p:txBody>
            <a:bodyPr wrap="square" lIns="0" tIns="0" rIns="0" bIns="0" rtlCol="0"/>
            <a:lstStyle/>
            <a:p>
              <a:endParaRPr/>
            </a:p>
          </p:txBody>
        </p:sp>
        <p:pic>
          <p:nvPicPr>
            <p:cNvPr id="87" name="object 87"/>
            <p:cNvPicPr/>
            <p:nvPr/>
          </p:nvPicPr>
          <p:blipFill>
            <a:blip r:embed="rId12" cstate="screen">
              <a:extLst>
                <a:ext uri="{28A0092B-C50C-407E-A947-70E740481C1C}">
                  <a14:useLocalDpi xmlns:a14="http://schemas.microsoft.com/office/drawing/2010/main"/>
                </a:ext>
              </a:extLst>
            </a:blip>
            <a:stretch>
              <a:fillRect/>
            </a:stretch>
          </p:blipFill>
          <p:spPr>
            <a:xfrm>
              <a:off x="17891075" y="7531933"/>
              <a:ext cx="100813" cy="125954"/>
            </a:xfrm>
            <a:prstGeom prst="rect">
              <a:avLst/>
            </a:prstGeom>
          </p:spPr>
        </p:pic>
        <p:sp>
          <p:nvSpPr>
            <p:cNvPr id="88" name="object 88"/>
            <p:cNvSpPr/>
            <p:nvPr/>
          </p:nvSpPr>
          <p:spPr>
            <a:xfrm>
              <a:off x="19410689" y="4627308"/>
              <a:ext cx="29209" cy="35560"/>
            </a:xfrm>
            <a:custGeom>
              <a:avLst/>
              <a:gdLst/>
              <a:ahLst/>
              <a:cxnLst/>
              <a:rect l="l" t="t" r="r" b="b"/>
              <a:pathLst>
                <a:path w="29209" h="35560">
                  <a:moveTo>
                    <a:pt x="15203" y="0"/>
                  </a:moveTo>
                  <a:lnTo>
                    <a:pt x="0" y="22062"/>
                  </a:lnTo>
                  <a:lnTo>
                    <a:pt x="15151" y="35245"/>
                  </a:lnTo>
                  <a:lnTo>
                    <a:pt x="29098" y="14931"/>
                  </a:lnTo>
                  <a:lnTo>
                    <a:pt x="15203" y="0"/>
                  </a:lnTo>
                  <a:close/>
                </a:path>
              </a:pathLst>
            </a:custGeom>
            <a:solidFill>
              <a:srgbClr val="A4C0A9">
                <a:alpha val="59999"/>
              </a:srgbClr>
            </a:solidFill>
          </p:spPr>
          <p:txBody>
            <a:bodyPr wrap="square" lIns="0" tIns="0" rIns="0" bIns="0" rtlCol="0"/>
            <a:lstStyle/>
            <a:p>
              <a:endParaRPr/>
            </a:p>
          </p:txBody>
        </p:sp>
        <p:sp>
          <p:nvSpPr>
            <p:cNvPr id="89" name="object 89"/>
            <p:cNvSpPr/>
            <p:nvPr/>
          </p:nvSpPr>
          <p:spPr>
            <a:xfrm>
              <a:off x="19410689" y="4627308"/>
              <a:ext cx="29209" cy="35560"/>
            </a:xfrm>
            <a:custGeom>
              <a:avLst/>
              <a:gdLst/>
              <a:ahLst/>
              <a:cxnLst/>
              <a:rect l="l" t="t" r="r" b="b"/>
              <a:pathLst>
                <a:path w="29209" h="35560">
                  <a:moveTo>
                    <a:pt x="29098" y="14931"/>
                  </a:moveTo>
                  <a:lnTo>
                    <a:pt x="15203" y="0"/>
                  </a:lnTo>
                  <a:lnTo>
                    <a:pt x="0" y="22062"/>
                  </a:lnTo>
                  <a:lnTo>
                    <a:pt x="15151" y="35245"/>
                  </a:lnTo>
                  <a:lnTo>
                    <a:pt x="29098" y="14931"/>
                  </a:lnTo>
                  <a:close/>
                </a:path>
              </a:pathLst>
            </a:custGeom>
            <a:ln w="3175">
              <a:solidFill>
                <a:srgbClr val="FBF7FA"/>
              </a:solidFill>
            </a:ln>
          </p:spPr>
          <p:txBody>
            <a:bodyPr wrap="square" lIns="0" tIns="0" rIns="0" bIns="0" rtlCol="0"/>
            <a:lstStyle/>
            <a:p>
              <a:endParaRPr/>
            </a:p>
          </p:txBody>
        </p:sp>
        <p:sp>
          <p:nvSpPr>
            <p:cNvPr id="90" name="object 90"/>
            <p:cNvSpPr/>
            <p:nvPr/>
          </p:nvSpPr>
          <p:spPr>
            <a:xfrm>
              <a:off x="18048804" y="5458939"/>
              <a:ext cx="249554" cy="267335"/>
            </a:xfrm>
            <a:custGeom>
              <a:avLst/>
              <a:gdLst/>
              <a:ahLst/>
              <a:cxnLst/>
              <a:rect l="l" t="t" r="r" b="b"/>
              <a:pathLst>
                <a:path w="249555" h="267335">
                  <a:moveTo>
                    <a:pt x="187481" y="173136"/>
                  </a:moveTo>
                  <a:lnTo>
                    <a:pt x="242526" y="68207"/>
                  </a:lnTo>
                  <a:lnTo>
                    <a:pt x="226474" y="26438"/>
                  </a:lnTo>
                  <a:lnTo>
                    <a:pt x="213909" y="17559"/>
                  </a:lnTo>
                  <a:lnTo>
                    <a:pt x="195072" y="4261"/>
                  </a:lnTo>
                  <a:lnTo>
                    <a:pt x="189355" y="2355"/>
                  </a:lnTo>
                  <a:lnTo>
                    <a:pt x="156874" y="0"/>
                  </a:lnTo>
                  <a:lnTo>
                    <a:pt x="135597" y="3308"/>
                  </a:lnTo>
                  <a:lnTo>
                    <a:pt x="97787" y="26952"/>
                  </a:lnTo>
                  <a:lnTo>
                    <a:pt x="46134" y="123587"/>
                  </a:lnTo>
                  <a:lnTo>
                    <a:pt x="34909" y="143712"/>
                  </a:lnTo>
                  <a:lnTo>
                    <a:pt x="22145" y="161209"/>
                  </a:lnTo>
                  <a:lnTo>
                    <a:pt x="0" y="176026"/>
                  </a:lnTo>
                  <a:lnTo>
                    <a:pt x="11287" y="174549"/>
                  </a:lnTo>
                  <a:lnTo>
                    <a:pt x="24522" y="176026"/>
                  </a:lnTo>
                  <a:lnTo>
                    <a:pt x="37286" y="180444"/>
                  </a:lnTo>
                  <a:lnTo>
                    <a:pt x="47799" y="184853"/>
                  </a:lnTo>
                  <a:lnTo>
                    <a:pt x="56270" y="187564"/>
                  </a:lnTo>
                  <a:lnTo>
                    <a:pt x="218422" y="267185"/>
                  </a:lnTo>
                  <a:lnTo>
                    <a:pt x="249406" y="207532"/>
                  </a:lnTo>
                  <a:lnTo>
                    <a:pt x="187481" y="173136"/>
                  </a:lnTo>
                  <a:close/>
                </a:path>
              </a:pathLst>
            </a:custGeom>
            <a:ln w="3175">
              <a:solidFill>
                <a:srgbClr val="FBF7FA"/>
              </a:solidFill>
            </a:ln>
          </p:spPr>
          <p:txBody>
            <a:bodyPr wrap="square" lIns="0" tIns="0" rIns="0" bIns="0" rtlCol="0"/>
            <a:lstStyle/>
            <a:p>
              <a:endParaRPr/>
            </a:p>
          </p:txBody>
        </p:sp>
        <p:sp>
          <p:nvSpPr>
            <p:cNvPr id="91" name="object 91"/>
            <p:cNvSpPr/>
            <p:nvPr/>
          </p:nvSpPr>
          <p:spPr>
            <a:xfrm>
              <a:off x="18419347" y="5500884"/>
              <a:ext cx="211454" cy="269240"/>
            </a:xfrm>
            <a:custGeom>
              <a:avLst/>
              <a:gdLst/>
              <a:ahLst/>
              <a:cxnLst/>
              <a:rect l="l" t="t" r="r" b="b"/>
              <a:pathLst>
                <a:path w="211455" h="269239">
                  <a:moveTo>
                    <a:pt x="93358" y="265499"/>
                  </a:moveTo>
                  <a:lnTo>
                    <a:pt x="127870" y="225480"/>
                  </a:lnTo>
                  <a:lnTo>
                    <a:pt x="177816" y="152225"/>
                  </a:lnTo>
                  <a:lnTo>
                    <a:pt x="207784" y="102834"/>
                  </a:lnTo>
                  <a:lnTo>
                    <a:pt x="211428" y="79002"/>
                  </a:lnTo>
                  <a:lnTo>
                    <a:pt x="208705" y="55150"/>
                  </a:lnTo>
                  <a:lnTo>
                    <a:pt x="166916" y="21936"/>
                  </a:lnTo>
                  <a:lnTo>
                    <a:pt x="120582" y="670"/>
                  </a:lnTo>
                  <a:lnTo>
                    <a:pt x="103023" y="0"/>
                  </a:lnTo>
                  <a:lnTo>
                    <a:pt x="97829" y="1298"/>
                  </a:lnTo>
                  <a:lnTo>
                    <a:pt x="91840" y="3643"/>
                  </a:lnTo>
                  <a:lnTo>
                    <a:pt x="77013" y="12481"/>
                  </a:lnTo>
                  <a:lnTo>
                    <a:pt x="29894" y="50459"/>
                  </a:lnTo>
                  <a:lnTo>
                    <a:pt x="30260" y="87191"/>
                  </a:lnTo>
                  <a:lnTo>
                    <a:pt x="18271" y="161796"/>
                  </a:lnTo>
                  <a:lnTo>
                    <a:pt x="0" y="210747"/>
                  </a:lnTo>
                  <a:lnTo>
                    <a:pt x="88761" y="269112"/>
                  </a:lnTo>
                  <a:lnTo>
                    <a:pt x="93358" y="265499"/>
                  </a:lnTo>
                  <a:close/>
                </a:path>
              </a:pathLst>
            </a:custGeom>
            <a:ln w="3175">
              <a:solidFill>
                <a:srgbClr val="FBF7FA"/>
              </a:solidFill>
            </a:ln>
          </p:spPr>
          <p:txBody>
            <a:bodyPr wrap="square" lIns="0" tIns="0" rIns="0" bIns="0" rtlCol="0"/>
            <a:lstStyle/>
            <a:p>
              <a:endParaRPr/>
            </a:p>
          </p:txBody>
        </p:sp>
        <p:sp>
          <p:nvSpPr>
            <p:cNvPr id="92" name="object 92"/>
            <p:cNvSpPr/>
            <p:nvPr/>
          </p:nvSpPr>
          <p:spPr>
            <a:xfrm>
              <a:off x="17230497" y="7338175"/>
              <a:ext cx="578485" cy="457200"/>
            </a:xfrm>
            <a:custGeom>
              <a:avLst/>
              <a:gdLst/>
              <a:ahLst/>
              <a:cxnLst/>
              <a:rect l="l" t="t" r="r" b="b"/>
              <a:pathLst>
                <a:path w="578484" h="457200">
                  <a:moveTo>
                    <a:pt x="459965" y="0"/>
                  </a:moveTo>
                  <a:lnTo>
                    <a:pt x="443745" y="14334"/>
                  </a:lnTo>
                  <a:lnTo>
                    <a:pt x="372679" y="80981"/>
                  </a:lnTo>
                  <a:lnTo>
                    <a:pt x="241353" y="197847"/>
                  </a:lnTo>
                  <a:lnTo>
                    <a:pt x="0" y="417840"/>
                  </a:lnTo>
                  <a:lnTo>
                    <a:pt x="44878" y="456970"/>
                  </a:lnTo>
                  <a:lnTo>
                    <a:pt x="72343" y="444174"/>
                  </a:lnTo>
                  <a:lnTo>
                    <a:pt x="467493" y="119745"/>
                  </a:lnTo>
                  <a:lnTo>
                    <a:pt x="529648" y="213543"/>
                  </a:lnTo>
                  <a:lnTo>
                    <a:pt x="563689" y="189407"/>
                  </a:lnTo>
                  <a:lnTo>
                    <a:pt x="577940" y="176046"/>
                  </a:lnTo>
                  <a:lnTo>
                    <a:pt x="459965" y="0"/>
                  </a:lnTo>
                  <a:close/>
                </a:path>
              </a:pathLst>
            </a:custGeom>
            <a:solidFill>
              <a:srgbClr val="A4C0A9">
                <a:alpha val="59999"/>
              </a:srgbClr>
            </a:solidFill>
          </p:spPr>
          <p:txBody>
            <a:bodyPr wrap="square" lIns="0" tIns="0" rIns="0" bIns="0" rtlCol="0"/>
            <a:lstStyle/>
            <a:p>
              <a:endParaRPr/>
            </a:p>
          </p:txBody>
        </p:sp>
        <p:sp>
          <p:nvSpPr>
            <p:cNvPr id="93" name="object 93"/>
            <p:cNvSpPr/>
            <p:nvPr/>
          </p:nvSpPr>
          <p:spPr>
            <a:xfrm>
              <a:off x="17230497" y="7338175"/>
              <a:ext cx="578485" cy="457200"/>
            </a:xfrm>
            <a:custGeom>
              <a:avLst/>
              <a:gdLst/>
              <a:ahLst/>
              <a:cxnLst/>
              <a:rect l="l" t="t" r="r" b="b"/>
              <a:pathLst>
                <a:path w="578484" h="457200">
                  <a:moveTo>
                    <a:pt x="459965" y="0"/>
                  </a:moveTo>
                  <a:lnTo>
                    <a:pt x="443745" y="14334"/>
                  </a:lnTo>
                  <a:lnTo>
                    <a:pt x="372679" y="80981"/>
                  </a:lnTo>
                  <a:lnTo>
                    <a:pt x="241353" y="197847"/>
                  </a:lnTo>
                  <a:lnTo>
                    <a:pt x="0" y="417840"/>
                  </a:lnTo>
                  <a:lnTo>
                    <a:pt x="44878" y="456970"/>
                  </a:lnTo>
                  <a:lnTo>
                    <a:pt x="72343" y="444174"/>
                  </a:lnTo>
                  <a:lnTo>
                    <a:pt x="467493" y="119745"/>
                  </a:lnTo>
                  <a:lnTo>
                    <a:pt x="529648" y="213543"/>
                  </a:lnTo>
                  <a:lnTo>
                    <a:pt x="563689" y="189407"/>
                  </a:lnTo>
                  <a:lnTo>
                    <a:pt x="577940" y="176046"/>
                  </a:lnTo>
                  <a:lnTo>
                    <a:pt x="459965" y="0"/>
                  </a:lnTo>
                  <a:close/>
                </a:path>
              </a:pathLst>
            </a:custGeom>
            <a:ln w="3175">
              <a:solidFill>
                <a:srgbClr val="FBF7FA"/>
              </a:solidFill>
            </a:ln>
          </p:spPr>
          <p:txBody>
            <a:bodyPr wrap="square" lIns="0" tIns="0" rIns="0" bIns="0" rtlCol="0"/>
            <a:lstStyle/>
            <a:p>
              <a:endParaRPr/>
            </a:p>
          </p:txBody>
        </p:sp>
        <p:pic>
          <p:nvPicPr>
            <p:cNvPr id="94" name="object 94"/>
            <p:cNvPicPr/>
            <p:nvPr/>
          </p:nvPicPr>
          <p:blipFill>
            <a:blip r:embed="rId13" cstate="screen">
              <a:extLst>
                <a:ext uri="{28A0092B-C50C-407E-A947-70E740481C1C}">
                  <a14:useLocalDpi xmlns:a14="http://schemas.microsoft.com/office/drawing/2010/main"/>
                </a:ext>
              </a:extLst>
            </a:blip>
            <a:stretch>
              <a:fillRect/>
            </a:stretch>
          </p:blipFill>
          <p:spPr>
            <a:xfrm>
              <a:off x="19277874" y="7804053"/>
              <a:ext cx="199347" cy="222169"/>
            </a:xfrm>
            <a:prstGeom prst="rect">
              <a:avLst/>
            </a:prstGeom>
          </p:spPr>
        </p:pic>
        <p:sp>
          <p:nvSpPr>
            <p:cNvPr id="95" name="object 95"/>
            <p:cNvSpPr/>
            <p:nvPr/>
          </p:nvSpPr>
          <p:spPr>
            <a:xfrm>
              <a:off x="9917862" y="705810"/>
              <a:ext cx="446405" cy="241935"/>
            </a:xfrm>
            <a:custGeom>
              <a:avLst/>
              <a:gdLst/>
              <a:ahLst/>
              <a:cxnLst/>
              <a:rect l="l" t="t" r="r" b="b"/>
              <a:pathLst>
                <a:path w="446404" h="241934">
                  <a:moveTo>
                    <a:pt x="423871" y="0"/>
                  </a:moveTo>
                  <a:lnTo>
                    <a:pt x="0" y="241856"/>
                  </a:lnTo>
                  <a:lnTo>
                    <a:pt x="53956" y="229814"/>
                  </a:lnTo>
                  <a:lnTo>
                    <a:pt x="77463" y="227228"/>
                  </a:lnTo>
                  <a:lnTo>
                    <a:pt x="446164" y="14229"/>
                  </a:lnTo>
                  <a:lnTo>
                    <a:pt x="423871" y="0"/>
                  </a:lnTo>
                  <a:close/>
                </a:path>
              </a:pathLst>
            </a:custGeom>
            <a:solidFill>
              <a:srgbClr val="D5DCC9">
                <a:alpha val="59999"/>
              </a:srgbClr>
            </a:solidFill>
          </p:spPr>
          <p:txBody>
            <a:bodyPr wrap="square" lIns="0" tIns="0" rIns="0" bIns="0" rtlCol="0"/>
            <a:lstStyle/>
            <a:p>
              <a:endParaRPr/>
            </a:p>
          </p:txBody>
        </p:sp>
        <p:sp>
          <p:nvSpPr>
            <p:cNvPr id="96" name="object 96"/>
            <p:cNvSpPr/>
            <p:nvPr/>
          </p:nvSpPr>
          <p:spPr>
            <a:xfrm>
              <a:off x="9917862" y="705810"/>
              <a:ext cx="446405" cy="241935"/>
            </a:xfrm>
            <a:custGeom>
              <a:avLst/>
              <a:gdLst/>
              <a:ahLst/>
              <a:cxnLst/>
              <a:rect l="l" t="t" r="r" b="b"/>
              <a:pathLst>
                <a:path w="446404" h="241934">
                  <a:moveTo>
                    <a:pt x="53956" y="229814"/>
                  </a:moveTo>
                  <a:lnTo>
                    <a:pt x="77463" y="227228"/>
                  </a:lnTo>
                  <a:lnTo>
                    <a:pt x="446164" y="14229"/>
                  </a:lnTo>
                  <a:lnTo>
                    <a:pt x="423871" y="0"/>
                  </a:lnTo>
                  <a:lnTo>
                    <a:pt x="0" y="241856"/>
                  </a:lnTo>
                  <a:lnTo>
                    <a:pt x="53956" y="229814"/>
                  </a:lnTo>
                  <a:close/>
                </a:path>
              </a:pathLst>
            </a:custGeom>
            <a:ln w="3175">
              <a:solidFill>
                <a:srgbClr val="FBF7FA"/>
              </a:solidFill>
            </a:ln>
          </p:spPr>
          <p:txBody>
            <a:bodyPr wrap="square" lIns="0" tIns="0" rIns="0" bIns="0" rtlCol="0"/>
            <a:lstStyle/>
            <a:p>
              <a:endParaRPr/>
            </a:p>
          </p:txBody>
        </p:sp>
        <p:sp>
          <p:nvSpPr>
            <p:cNvPr id="97" name="object 97"/>
            <p:cNvSpPr/>
            <p:nvPr/>
          </p:nvSpPr>
          <p:spPr>
            <a:xfrm>
              <a:off x="10451860" y="314126"/>
              <a:ext cx="625475" cy="333375"/>
            </a:xfrm>
            <a:custGeom>
              <a:avLst/>
              <a:gdLst/>
              <a:ahLst/>
              <a:cxnLst/>
              <a:rect l="l" t="t" r="r" b="b"/>
              <a:pathLst>
                <a:path w="625475" h="333375">
                  <a:moveTo>
                    <a:pt x="625143" y="0"/>
                  </a:moveTo>
                  <a:lnTo>
                    <a:pt x="556215" y="0"/>
                  </a:lnTo>
                  <a:lnTo>
                    <a:pt x="533659" y="12962"/>
                  </a:lnTo>
                  <a:lnTo>
                    <a:pt x="153796" y="224548"/>
                  </a:lnTo>
                  <a:lnTo>
                    <a:pt x="61076" y="273279"/>
                  </a:lnTo>
                  <a:lnTo>
                    <a:pt x="0" y="308671"/>
                  </a:lnTo>
                  <a:lnTo>
                    <a:pt x="32271" y="333036"/>
                  </a:lnTo>
                  <a:lnTo>
                    <a:pt x="97431" y="293488"/>
                  </a:lnTo>
                  <a:lnTo>
                    <a:pt x="625143" y="0"/>
                  </a:lnTo>
                  <a:close/>
                </a:path>
              </a:pathLst>
            </a:custGeom>
            <a:solidFill>
              <a:srgbClr val="D5DCC9">
                <a:alpha val="59999"/>
              </a:srgbClr>
            </a:solidFill>
          </p:spPr>
          <p:txBody>
            <a:bodyPr wrap="square" lIns="0" tIns="0" rIns="0" bIns="0" rtlCol="0"/>
            <a:lstStyle/>
            <a:p>
              <a:endParaRPr/>
            </a:p>
          </p:txBody>
        </p:sp>
        <p:sp>
          <p:nvSpPr>
            <p:cNvPr id="98" name="object 98"/>
            <p:cNvSpPr/>
            <p:nvPr/>
          </p:nvSpPr>
          <p:spPr>
            <a:xfrm>
              <a:off x="10451860" y="314126"/>
              <a:ext cx="625475" cy="333375"/>
            </a:xfrm>
            <a:custGeom>
              <a:avLst/>
              <a:gdLst/>
              <a:ahLst/>
              <a:cxnLst/>
              <a:rect l="l" t="t" r="r" b="b"/>
              <a:pathLst>
                <a:path w="625475" h="333375">
                  <a:moveTo>
                    <a:pt x="54511" y="319529"/>
                  </a:moveTo>
                  <a:lnTo>
                    <a:pt x="82437" y="302587"/>
                  </a:lnTo>
                  <a:lnTo>
                    <a:pt x="97431" y="293488"/>
                  </a:lnTo>
                  <a:lnTo>
                    <a:pt x="137315" y="271311"/>
                  </a:lnTo>
                  <a:lnTo>
                    <a:pt x="625143" y="0"/>
                  </a:lnTo>
                </a:path>
                <a:path w="625475" h="333375">
                  <a:moveTo>
                    <a:pt x="556215" y="0"/>
                  </a:moveTo>
                  <a:lnTo>
                    <a:pt x="533659" y="12962"/>
                  </a:lnTo>
                  <a:lnTo>
                    <a:pt x="153796" y="224548"/>
                  </a:lnTo>
                  <a:lnTo>
                    <a:pt x="89808" y="258180"/>
                  </a:lnTo>
                  <a:lnTo>
                    <a:pt x="61076" y="273279"/>
                  </a:lnTo>
                  <a:lnTo>
                    <a:pt x="0" y="308671"/>
                  </a:lnTo>
                  <a:lnTo>
                    <a:pt x="1926" y="310126"/>
                  </a:lnTo>
                  <a:lnTo>
                    <a:pt x="24302" y="327026"/>
                  </a:lnTo>
                  <a:lnTo>
                    <a:pt x="32271" y="333036"/>
                  </a:lnTo>
                  <a:lnTo>
                    <a:pt x="54511" y="319529"/>
                  </a:lnTo>
                </a:path>
              </a:pathLst>
            </a:custGeom>
            <a:ln w="3175">
              <a:solidFill>
                <a:srgbClr val="FBF7FA"/>
              </a:solidFill>
            </a:ln>
          </p:spPr>
          <p:txBody>
            <a:bodyPr wrap="square" lIns="0" tIns="0" rIns="0" bIns="0" rtlCol="0"/>
            <a:lstStyle/>
            <a:p>
              <a:endParaRPr/>
            </a:p>
          </p:txBody>
        </p:sp>
        <p:pic>
          <p:nvPicPr>
            <p:cNvPr id="99" name="object 99"/>
            <p:cNvPicPr/>
            <p:nvPr/>
          </p:nvPicPr>
          <p:blipFill>
            <a:blip r:embed="rId14" cstate="screen">
              <a:extLst>
                <a:ext uri="{28A0092B-C50C-407E-A947-70E740481C1C}">
                  <a14:useLocalDpi xmlns:a14="http://schemas.microsoft.com/office/drawing/2010/main"/>
                </a:ext>
              </a:extLst>
            </a:blip>
            <a:stretch>
              <a:fillRect/>
            </a:stretch>
          </p:blipFill>
          <p:spPr>
            <a:xfrm>
              <a:off x="10211560" y="356328"/>
              <a:ext cx="226809" cy="155304"/>
            </a:xfrm>
            <a:prstGeom prst="rect">
              <a:avLst/>
            </a:prstGeom>
          </p:spPr>
        </p:pic>
        <p:sp>
          <p:nvSpPr>
            <p:cNvPr id="100" name="object 100"/>
            <p:cNvSpPr/>
            <p:nvPr/>
          </p:nvSpPr>
          <p:spPr>
            <a:xfrm>
              <a:off x="10505619" y="634725"/>
              <a:ext cx="372110" cy="259715"/>
            </a:xfrm>
            <a:custGeom>
              <a:avLst/>
              <a:gdLst/>
              <a:ahLst/>
              <a:cxnLst/>
              <a:rect l="l" t="t" r="r" b="b"/>
              <a:pathLst>
                <a:path w="372109" h="259715">
                  <a:moveTo>
                    <a:pt x="78322" y="0"/>
                  </a:moveTo>
                  <a:lnTo>
                    <a:pt x="60773" y="1685"/>
                  </a:lnTo>
                  <a:lnTo>
                    <a:pt x="41213" y="3800"/>
                  </a:lnTo>
                  <a:lnTo>
                    <a:pt x="0" y="28669"/>
                  </a:lnTo>
                  <a:lnTo>
                    <a:pt x="121179" y="113828"/>
                  </a:lnTo>
                  <a:lnTo>
                    <a:pt x="128435" y="132509"/>
                  </a:lnTo>
                  <a:lnTo>
                    <a:pt x="371873" y="259185"/>
                  </a:lnTo>
                  <a:lnTo>
                    <a:pt x="359224" y="238799"/>
                  </a:lnTo>
                  <a:lnTo>
                    <a:pt x="208569" y="122823"/>
                  </a:lnTo>
                  <a:lnTo>
                    <a:pt x="86981" y="48783"/>
                  </a:lnTo>
                  <a:lnTo>
                    <a:pt x="76887" y="36595"/>
                  </a:lnTo>
                  <a:lnTo>
                    <a:pt x="72207" y="20208"/>
                  </a:lnTo>
                  <a:lnTo>
                    <a:pt x="73149" y="8251"/>
                  </a:lnTo>
                  <a:lnTo>
                    <a:pt x="78322" y="0"/>
                  </a:lnTo>
                  <a:close/>
                </a:path>
              </a:pathLst>
            </a:custGeom>
            <a:solidFill>
              <a:srgbClr val="D5DCC9">
                <a:alpha val="59999"/>
              </a:srgbClr>
            </a:solidFill>
          </p:spPr>
          <p:txBody>
            <a:bodyPr wrap="square" lIns="0" tIns="0" rIns="0" bIns="0" rtlCol="0"/>
            <a:lstStyle/>
            <a:p>
              <a:endParaRPr/>
            </a:p>
          </p:txBody>
        </p:sp>
        <p:sp>
          <p:nvSpPr>
            <p:cNvPr id="101" name="object 101"/>
            <p:cNvSpPr/>
            <p:nvPr/>
          </p:nvSpPr>
          <p:spPr>
            <a:xfrm>
              <a:off x="10505619" y="634725"/>
              <a:ext cx="372110" cy="259715"/>
            </a:xfrm>
            <a:custGeom>
              <a:avLst/>
              <a:gdLst/>
              <a:ahLst/>
              <a:cxnLst/>
              <a:rect l="l" t="t" r="r" b="b"/>
              <a:pathLst>
                <a:path w="372109" h="259715">
                  <a:moveTo>
                    <a:pt x="371873" y="259185"/>
                  </a:moveTo>
                  <a:lnTo>
                    <a:pt x="359224" y="238799"/>
                  </a:lnTo>
                  <a:lnTo>
                    <a:pt x="208569" y="122823"/>
                  </a:lnTo>
                  <a:lnTo>
                    <a:pt x="86981" y="48783"/>
                  </a:lnTo>
                  <a:lnTo>
                    <a:pt x="76887" y="36595"/>
                  </a:lnTo>
                  <a:lnTo>
                    <a:pt x="72207" y="20208"/>
                  </a:lnTo>
                  <a:lnTo>
                    <a:pt x="73149" y="8251"/>
                  </a:lnTo>
                  <a:lnTo>
                    <a:pt x="78322" y="0"/>
                  </a:lnTo>
                  <a:lnTo>
                    <a:pt x="60773" y="1685"/>
                  </a:lnTo>
                  <a:lnTo>
                    <a:pt x="41213" y="3800"/>
                  </a:lnTo>
                  <a:lnTo>
                    <a:pt x="22690" y="14983"/>
                  </a:lnTo>
                  <a:lnTo>
                    <a:pt x="6533" y="24732"/>
                  </a:lnTo>
                  <a:lnTo>
                    <a:pt x="0" y="28669"/>
                  </a:lnTo>
                  <a:lnTo>
                    <a:pt x="118310" y="111818"/>
                  </a:lnTo>
                  <a:lnTo>
                    <a:pt x="121179" y="113828"/>
                  </a:lnTo>
                  <a:lnTo>
                    <a:pt x="128435" y="132509"/>
                  </a:lnTo>
                  <a:lnTo>
                    <a:pt x="162790" y="150498"/>
                  </a:lnTo>
                  <a:lnTo>
                    <a:pt x="371873" y="259185"/>
                  </a:lnTo>
                  <a:close/>
                </a:path>
              </a:pathLst>
            </a:custGeom>
            <a:ln w="3175">
              <a:solidFill>
                <a:srgbClr val="FBF7FA"/>
              </a:solidFill>
            </a:ln>
          </p:spPr>
          <p:txBody>
            <a:bodyPr wrap="square" lIns="0" tIns="0" rIns="0" bIns="0" rtlCol="0"/>
            <a:lstStyle/>
            <a:p>
              <a:endParaRPr/>
            </a:p>
          </p:txBody>
        </p:sp>
        <p:sp>
          <p:nvSpPr>
            <p:cNvPr id="102" name="object 102"/>
            <p:cNvSpPr/>
            <p:nvPr/>
          </p:nvSpPr>
          <p:spPr>
            <a:xfrm>
              <a:off x="14023957" y="314126"/>
              <a:ext cx="67945" cy="34290"/>
            </a:xfrm>
            <a:custGeom>
              <a:avLst/>
              <a:gdLst/>
              <a:ahLst/>
              <a:cxnLst/>
              <a:rect l="l" t="t" r="r" b="b"/>
              <a:pathLst>
                <a:path w="67944" h="34289">
                  <a:moveTo>
                    <a:pt x="0" y="0"/>
                  </a:moveTo>
                  <a:lnTo>
                    <a:pt x="33116" y="33985"/>
                  </a:lnTo>
                  <a:lnTo>
                    <a:pt x="67646" y="0"/>
                  </a:lnTo>
                </a:path>
              </a:pathLst>
            </a:custGeom>
            <a:ln w="3175">
              <a:solidFill>
                <a:srgbClr val="FBF7FA"/>
              </a:solidFill>
            </a:ln>
          </p:spPr>
          <p:txBody>
            <a:bodyPr wrap="square" lIns="0" tIns="0" rIns="0" bIns="0" rtlCol="0"/>
            <a:lstStyle/>
            <a:p>
              <a:endParaRPr/>
            </a:p>
          </p:txBody>
        </p:sp>
        <p:sp>
          <p:nvSpPr>
            <p:cNvPr id="103" name="object 103"/>
            <p:cNvSpPr/>
            <p:nvPr/>
          </p:nvSpPr>
          <p:spPr>
            <a:xfrm>
              <a:off x="14057073" y="314126"/>
              <a:ext cx="36195" cy="34290"/>
            </a:xfrm>
            <a:custGeom>
              <a:avLst/>
              <a:gdLst/>
              <a:ahLst/>
              <a:cxnLst/>
              <a:rect l="l" t="t" r="r" b="b"/>
              <a:pathLst>
                <a:path w="36194" h="34289">
                  <a:moveTo>
                    <a:pt x="35858" y="0"/>
                  </a:moveTo>
                  <a:lnTo>
                    <a:pt x="34530" y="0"/>
                  </a:lnTo>
                  <a:lnTo>
                    <a:pt x="0" y="33985"/>
                  </a:lnTo>
                  <a:lnTo>
                    <a:pt x="35858" y="0"/>
                  </a:lnTo>
                  <a:close/>
                </a:path>
              </a:pathLst>
            </a:custGeom>
            <a:solidFill>
              <a:srgbClr val="D5DCC9">
                <a:alpha val="59999"/>
              </a:srgbClr>
            </a:solidFill>
          </p:spPr>
          <p:txBody>
            <a:bodyPr wrap="square" lIns="0" tIns="0" rIns="0" bIns="0" rtlCol="0"/>
            <a:lstStyle/>
            <a:p>
              <a:endParaRPr/>
            </a:p>
          </p:txBody>
        </p:sp>
        <p:sp>
          <p:nvSpPr>
            <p:cNvPr id="104" name="object 104"/>
            <p:cNvSpPr/>
            <p:nvPr/>
          </p:nvSpPr>
          <p:spPr>
            <a:xfrm>
              <a:off x="14057073" y="314126"/>
              <a:ext cx="36195" cy="34290"/>
            </a:xfrm>
            <a:custGeom>
              <a:avLst/>
              <a:gdLst/>
              <a:ahLst/>
              <a:cxnLst/>
              <a:rect l="l" t="t" r="r" b="b"/>
              <a:pathLst>
                <a:path w="36194" h="34289">
                  <a:moveTo>
                    <a:pt x="34530" y="0"/>
                  </a:moveTo>
                  <a:lnTo>
                    <a:pt x="0" y="33985"/>
                  </a:lnTo>
                  <a:lnTo>
                    <a:pt x="35858" y="0"/>
                  </a:lnTo>
                </a:path>
              </a:pathLst>
            </a:custGeom>
            <a:ln w="3175">
              <a:solidFill>
                <a:srgbClr val="FBF7FA"/>
              </a:solidFill>
            </a:ln>
          </p:spPr>
          <p:txBody>
            <a:bodyPr wrap="square" lIns="0" tIns="0" rIns="0" bIns="0" rtlCol="0"/>
            <a:lstStyle/>
            <a:p>
              <a:endParaRPr/>
            </a:p>
          </p:txBody>
        </p:sp>
        <p:sp>
          <p:nvSpPr>
            <p:cNvPr id="105" name="object 105"/>
            <p:cNvSpPr/>
            <p:nvPr/>
          </p:nvSpPr>
          <p:spPr>
            <a:xfrm>
              <a:off x="9279509" y="4057059"/>
              <a:ext cx="2667000" cy="3566160"/>
            </a:xfrm>
            <a:custGeom>
              <a:avLst/>
              <a:gdLst/>
              <a:ahLst/>
              <a:cxnLst/>
              <a:rect l="l" t="t" r="r" b="b"/>
              <a:pathLst>
                <a:path w="2667000" h="3566159">
                  <a:moveTo>
                    <a:pt x="644740" y="2545435"/>
                  </a:moveTo>
                  <a:lnTo>
                    <a:pt x="353352" y="2447569"/>
                  </a:lnTo>
                  <a:lnTo>
                    <a:pt x="337540" y="2464993"/>
                  </a:lnTo>
                  <a:lnTo>
                    <a:pt x="319925" y="2484412"/>
                  </a:lnTo>
                  <a:lnTo>
                    <a:pt x="0" y="2853766"/>
                  </a:lnTo>
                  <a:lnTo>
                    <a:pt x="241465" y="3143694"/>
                  </a:lnTo>
                  <a:lnTo>
                    <a:pt x="336410" y="2999409"/>
                  </a:lnTo>
                  <a:lnTo>
                    <a:pt x="362775" y="2980817"/>
                  </a:lnTo>
                  <a:lnTo>
                    <a:pt x="529666" y="2713875"/>
                  </a:lnTo>
                  <a:lnTo>
                    <a:pt x="625678" y="2573337"/>
                  </a:lnTo>
                  <a:lnTo>
                    <a:pt x="644740" y="2545435"/>
                  </a:lnTo>
                  <a:close/>
                </a:path>
                <a:path w="2667000" h="3566159">
                  <a:moveTo>
                    <a:pt x="1912912" y="2773794"/>
                  </a:moveTo>
                  <a:lnTo>
                    <a:pt x="1899577" y="2756954"/>
                  </a:lnTo>
                  <a:lnTo>
                    <a:pt x="1864715" y="2741599"/>
                  </a:lnTo>
                  <a:lnTo>
                    <a:pt x="1858911" y="2741866"/>
                  </a:lnTo>
                  <a:lnTo>
                    <a:pt x="1640141" y="2731351"/>
                  </a:lnTo>
                  <a:lnTo>
                    <a:pt x="1742313" y="2713558"/>
                  </a:lnTo>
                  <a:lnTo>
                    <a:pt x="1792630" y="2704388"/>
                  </a:lnTo>
                  <a:lnTo>
                    <a:pt x="1812734" y="2695511"/>
                  </a:lnTo>
                  <a:lnTo>
                    <a:pt x="1865668" y="2665565"/>
                  </a:lnTo>
                  <a:lnTo>
                    <a:pt x="1877580" y="2656001"/>
                  </a:lnTo>
                  <a:lnTo>
                    <a:pt x="1784642" y="2586405"/>
                  </a:lnTo>
                  <a:lnTo>
                    <a:pt x="1608531" y="2448725"/>
                  </a:lnTo>
                  <a:lnTo>
                    <a:pt x="1543799" y="2513546"/>
                  </a:lnTo>
                  <a:lnTo>
                    <a:pt x="1520748" y="2525369"/>
                  </a:lnTo>
                  <a:lnTo>
                    <a:pt x="1266113" y="2462149"/>
                  </a:lnTo>
                  <a:lnTo>
                    <a:pt x="1238935" y="2433205"/>
                  </a:lnTo>
                  <a:lnTo>
                    <a:pt x="1213535" y="2423744"/>
                  </a:lnTo>
                  <a:lnTo>
                    <a:pt x="1189774" y="2420201"/>
                  </a:lnTo>
                  <a:lnTo>
                    <a:pt x="1164374" y="2422563"/>
                  </a:lnTo>
                  <a:lnTo>
                    <a:pt x="1131011" y="2434183"/>
                  </a:lnTo>
                  <a:lnTo>
                    <a:pt x="1046327" y="2405430"/>
                  </a:lnTo>
                  <a:lnTo>
                    <a:pt x="980757" y="2405430"/>
                  </a:lnTo>
                  <a:lnTo>
                    <a:pt x="963612" y="2366441"/>
                  </a:lnTo>
                  <a:lnTo>
                    <a:pt x="946480" y="2354034"/>
                  </a:lnTo>
                  <a:lnTo>
                    <a:pt x="893318" y="2363482"/>
                  </a:lnTo>
                  <a:lnTo>
                    <a:pt x="815987" y="2528100"/>
                  </a:lnTo>
                  <a:lnTo>
                    <a:pt x="802347" y="2584107"/>
                  </a:lnTo>
                  <a:lnTo>
                    <a:pt x="775309" y="2662339"/>
                  </a:lnTo>
                  <a:lnTo>
                    <a:pt x="743127" y="2758833"/>
                  </a:lnTo>
                  <a:lnTo>
                    <a:pt x="709168" y="2829941"/>
                  </a:lnTo>
                  <a:lnTo>
                    <a:pt x="651738" y="2948190"/>
                  </a:lnTo>
                  <a:lnTo>
                    <a:pt x="623963" y="2986938"/>
                  </a:lnTo>
                  <a:lnTo>
                    <a:pt x="604227" y="3039580"/>
                  </a:lnTo>
                  <a:lnTo>
                    <a:pt x="593991" y="3106839"/>
                  </a:lnTo>
                  <a:lnTo>
                    <a:pt x="598385" y="3155086"/>
                  </a:lnTo>
                  <a:lnTo>
                    <a:pt x="597649" y="3190176"/>
                  </a:lnTo>
                  <a:lnTo>
                    <a:pt x="587400" y="3230384"/>
                  </a:lnTo>
                  <a:lnTo>
                    <a:pt x="544271" y="3342983"/>
                  </a:lnTo>
                  <a:lnTo>
                    <a:pt x="534771" y="3386112"/>
                  </a:lnTo>
                  <a:lnTo>
                    <a:pt x="536968" y="3420478"/>
                  </a:lnTo>
                  <a:lnTo>
                    <a:pt x="546468" y="3435096"/>
                  </a:lnTo>
                  <a:lnTo>
                    <a:pt x="556704" y="3440201"/>
                  </a:lnTo>
                  <a:lnTo>
                    <a:pt x="579361" y="3432911"/>
                  </a:lnTo>
                  <a:lnTo>
                    <a:pt x="594715" y="3408045"/>
                  </a:lnTo>
                  <a:lnTo>
                    <a:pt x="611543" y="3371494"/>
                  </a:lnTo>
                  <a:lnTo>
                    <a:pt x="625424" y="3349561"/>
                  </a:lnTo>
                  <a:lnTo>
                    <a:pt x="656501" y="3301250"/>
                  </a:lnTo>
                  <a:lnTo>
                    <a:pt x="783793" y="2966237"/>
                  </a:lnTo>
                  <a:lnTo>
                    <a:pt x="771639" y="2964269"/>
                  </a:lnTo>
                  <a:lnTo>
                    <a:pt x="752640" y="2967926"/>
                  </a:lnTo>
                  <a:lnTo>
                    <a:pt x="738746" y="2977438"/>
                  </a:lnTo>
                  <a:lnTo>
                    <a:pt x="719734" y="2981083"/>
                  </a:lnTo>
                  <a:lnTo>
                    <a:pt x="702183" y="2981820"/>
                  </a:lnTo>
                  <a:lnTo>
                    <a:pt x="693407" y="2977438"/>
                  </a:lnTo>
                  <a:lnTo>
                    <a:pt x="689025" y="2967190"/>
                  </a:lnTo>
                  <a:lnTo>
                    <a:pt x="694156" y="2958414"/>
                  </a:lnTo>
                  <a:lnTo>
                    <a:pt x="712431" y="2954045"/>
                  </a:lnTo>
                  <a:lnTo>
                    <a:pt x="734352" y="2941599"/>
                  </a:lnTo>
                  <a:lnTo>
                    <a:pt x="749719" y="2926981"/>
                  </a:lnTo>
                  <a:lnTo>
                    <a:pt x="753364" y="2907246"/>
                  </a:lnTo>
                  <a:lnTo>
                    <a:pt x="758494" y="2888234"/>
                  </a:lnTo>
                  <a:lnTo>
                    <a:pt x="770902" y="2878734"/>
                  </a:lnTo>
                  <a:lnTo>
                    <a:pt x="788454" y="2877997"/>
                  </a:lnTo>
                  <a:lnTo>
                    <a:pt x="814781" y="2888970"/>
                  </a:lnTo>
                  <a:lnTo>
                    <a:pt x="854989" y="2910167"/>
                  </a:lnTo>
                  <a:lnTo>
                    <a:pt x="868146" y="2932099"/>
                  </a:lnTo>
                  <a:lnTo>
                    <a:pt x="871067" y="2951111"/>
                  </a:lnTo>
                  <a:lnTo>
                    <a:pt x="867422" y="2969387"/>
                  </a:lnTo>
                  <a:lnTo>
                    <a:pt x="860107" y="2986938"/>
                  </a:lnTo>
                  <a:lnTo>
                    <a:pt x="855726" y="3000095"/>
                  </a:lnTo>
                  <a:lnTo>
                    <a:pt x="853528" y="3004477"/>
                  </a:lnTo>
                  <a:lnTo>
                    <a:pt x="831596" y="3035185"/>
                  </a:lnTo>
                  <a:lnTo>
                    <a:pt x="800887" y="3100997"/>
                  </a:lnTo>
                  <a:lnTo>
                    <a:pt x="779678" y="3161665"/>
                  </a:lnTo>
                  <a:lnTo>
                    <a:pt x="759218" y="3241357"/>
                  </a:lnTo>
                  <a:lnTo>
                    <a:pt x="728510" y="3307156"/>
                  </a:lnTo>
                  <a:lnTo>
                    <a:pt x="706577" y="3339312"/>
                  </a:lnTo>
                  <a:lnTo>
                    <a:pt x="667105" y="3377336"/>
                  </a:lnTo>
                  <a:lnTo>
                    <a:pt x="648093" y="3405124"/>
                  </a:lnTo>
                  <a:lnTo>
                    <a:pt x="632002" y="3453384"/>
                  </a:lnTo>
                  <a:lnTo>
                    <a:pt x="637120" y="3499434"/>
                  </a:lnTo>
                  <a:lnTo>
                    <a:pt x="645896" y="3533063"/>
                  </a:lnTo>
                  <a:lnTo>
                    <a:pt x="673087" y="3565982"/>
                  </a:lnTo>
                  <a:lnTo>
                    <a:pt x="1193266" y="3284385"/>
                  </a:lnTo>
                  <a:lnTo>
                    <a:pt x="1634426" y="3044240"/>
                  </a:lnTo>
                  <a:lnTo>
                    <a:pt x="1653413" y="3007436"/>
                  </a:lnTo>
                  <a:lnTo>
                    <a:pt x="1652193" y="2998406"/>
                  </a:lnTo>
                  <a:lnTo>
                    <a:pt x="1669910" y="2936316"/>
                  </a:lnTo>
                  <a:lnTo>
                    <a:pt x="1665566" y="2909443"/>
                  </a:lnTo>
                  <a:lnTo>
                    <a:pt x="1662976" y="2887764"/>
                  </a:lnTo>
                  <a:lnTo>
                    <a:pt x="1675980" y="2869552"/>
                  </a:lnTo>
                  <a:lnTo>
                    <a:pt x="1694726" y="2851886"/>
                  </a:lnTo>
                  <a:lnTo>
                    <a:pt x="1873770" y="2845003"/>
                  </a:lnTo>
                  <a:lnTo>
                    <a:pt x="1901342" y="2834348"/>
                  </a:lnTo>
                  <a:lnTo>
                    <a:pt x="1912467" y="2810649"/>
                  </a:lnTo>
                  <a:lnTo>
                    <a:pt x="1912912" y="2773794"/>
                  </a:lnTo>
                  <a:close/>
                </a:path>
                <a:path w="2667000" h="3566159">
                  <a:moveTo>
                    <a:pt x="2597035" y="394525"/>
                  </a:moveTo>
                  <a:lnTo>
                    <a:pt x="2566301" y="384441"/>
                  </a:lnTo>
                  <a:lnTo>
                    <a:pt x="2384272" y="340893"/>
                  </a:lnTo>
                  <a:lnTo>
                    <a:pt x="2376728" y="339178"/>
                  </a:lnTo>
                  <a:lnTo>
                    <a:pt x="2376728" y="365340"/>
                  </a:lnTo>
                  <a:lnTo>
                    <a:pt x="2368664" y="388048"/>
                  </a:lnTo>
                  <a:lnTo>
                    <a:pt x="2376728" y="365340"/>
                  </a:lnTo>
                  <a:lnTo>
                    <a:pt x="2376728" y="339178"/>
                  </a:lnTo>
                  <a:lnTo>
                    <a:pt x="2355989" y="334479"/>
                  </a:lnTo>
                  <a:lnTo>
                    <a:pt x="2355989" y="531761"/>
                  </a:lnTo>
                  <a:lnTo>
                    <a:pt x="2352141" y="454685"/>
                  </a:lnTo>
                  <a:lnTo>
                    <a:pt x="2355989" y="531761"/>
                  </a:lnTo>
                  <a:lnTo>
                    <a:pt x="2355989" y="334479"/>
                  </a:lnTo>
                  <a:lnTo>
                    <a:pt x="2338120" y="330415"/>
                  </a:lnTo>
                  <a:lnTo>
                    <a:pt x="2335047" y="362470"/>
                  </a:lnTo>
                  <a:lnTo>
                    <a:pt x="2331986" y="375424"/>
                  </a:lnTo>
                  <a:lnTo>
                    <a:pt x="2293556" y="440270"/>
                  </a:lnTo>
                  <a:lnTo>
                    <a:pt x="2272055" y="478447"/>
                  </a:lnTo>
                  <a:lnTo>
                    <a:pt x="2264372" y="501510"/>
                  </a:lnTo>
                  <a:lnTo>
                    <a:pt x="2265896" y="513029"/>
                  </a:lnTo>
                  <a:lnTo>
                    <a:pt x="2275128" y="522401"/>
                  </a:lnTo>
                  <a:lnTo>
                    <a:pt x="2297404" y="532485"/>
                  </a:lnTo>
                  <a:lnTo>
                    <a:pt x="2318918" y="554088"/>
                  </a:lnTo>
                  <a:lnTo>
                    <a:pt x="2322753" y="566343"/>
                  </a:lnTo>
                  <a:lnTo>
                    <a:pt x="2321217" y="577875"/>
                  </a:lnTo>
                  <a:lnTo>
                    <a:pt x="2311997" y="587959"/>
                  </a:lnTo>
                  <a:lnTo>
                    <a:pt x="2303551" y="594436"/>
                  </a:lnTo>
                  <a:lnTo>
                    <a:pt x="2278189" y="594436"/>
                  </a:lnTo>
                  <a:lnTo>
                    <a:pt x="2258987" y="596595"/>
                  </a:lnTo>
                  <a:lnTo>
                    <a:pt x="2245931" y="602361"/>
                  </a:lnTo>
                  <a:lnTo>
                    <a:pt x="2239022" y="612444"/>
                  </a:lnTo>
                  <a:lnTo>
                    <a:pt x="2234412" y="634784"/>
                  </a:lnTo>
                  <a:lnTo>
                    <a:pt x="2237486" y="651357"/>
                  </a:lnTo>
                  <a:lnTo>
                    <a:pt x="2250541" y="690257"/>
                  </a:lnTo>
                  <a:lnTo>
                    <a:pt x="2250541" y="716915"/>
                  </a:lnTo>
                  <a:lnTo>
                    <a:pt x="2247455" y="741413"/>
                  </a:lnTo>
                  <a:lnTo>
                    <a:pt x="2235936" y="767334"/>
                  </a:lnTo>
                  <a:lnTo>
                    <a:pt x="2230170" y="783729"/>
                  </a:lnTo>
                  <a:lnTo>
                    <a:pt x="2248281" y="788733"/>
                  </a:lnTo>
                  <a:lnTo>
                    <a:pt x="2272246" y="734199"/>
                  </a:lnTo>
                  <a:lnTo>
                    <a:pt x="2248293" y="788733"/>
                  </a:lnTo>
                  <a:lnTo>
                    <a:pt x="2277046" y="796696"/>
                  </a:lnTo>
                  <a:lnTo>
                    <a:pt x="2292781" y="771664"/>
                  </a:lnTo>
                  <a:lnTo>
                    <a:pt x="2316607" y="752208"/>
                  </a:lnTo>
                  <a:lnTo>
                    <a:pt x="2335809" y="744994"/>
                  </a:lnTo>
                  <a:lnTo>
                    <a:pt x="2363470" y="743572"/>
                  </a:lnTo>
                  <a:lnTo>
                    <a:pt x="2406497" y="747166"/>
                  </a:lnTo>
                  <a:lnTo>
                    <a:pt x="2415717" y="744994"/>
                  </a:lnTo>
                  <a:lnTo>
                    <a:pt x="2434158" y="720509"/>
                  </a:lnTo>
                  <a:lnTo>
                    <a:pt x="2447988" y="696023"/>
                  </a:lnTo>
                  <a:lnTo>
                    <a:pt x="2463355" y="678726"/>
                  </a:lnTo>
                  <a:lnTo>
                    <a:pt x="2491016" y="667207"/>
                  </a:lnTo>
                  <a:lnTo>
                    <a:pt x="2510993" y="662876"/>
                  </a:lnTo>
                  <a:lnTo>
                    <a:pt x="2528659" y="661428"/>
                  </a:lnTo>
                  <a:lnTo>
                    <a:pt x="2535567" y="657110"/>
                  </a:lnTo>
                  <a:lnTo>
                    <a:pt x="2551696" y="641985"/>
                  </a:lnTo>
                  <a:lnTo>
                    <a:pt x="2567076" y="614616"/>
                  </a:lnTo>
                  <a:lnTo>
                    <a:pt x="2589352" y="557695"/>
                  </a:lnTo>
                  <a:lnTo>
                    <a:pt x="2590114" y="532485"/>
                  </a:lnTo>
                  <a:lnTo>
                    <a:pt x="2586748" y="517461"/>
                  </a:lnTo>
                  <a:lnTo>
                    <a:pt x="2485821" y="557695"/>
                  </a:lnTo>
                  <a:lnTo>
                    <a:pt x="2586748" y="517448"/>
                  </a:lnTo>
                  <a:lnTo>
                    <a:pt x="2567838" y="493585"/>
                  </a:lnTo>
                  <a:lnTo>
                    <a:pt x="2560155" y="475576"/>
                  </a:lnTo>
                  <a:lnTo>
                    <a:pt x="2561691" y="464045"/>
                  </a:lnTo>
                  <a:lnTo>
                    <a:pt x="2564765" y="451078"/>
                  </a:lnTo>
                  <a:lnTo>
                    <a:pt x="2591651" y="407123"/>
                  </a:lnTo>
                  <a:lnTo>
                    <a:pt x="2597035" y="394525"/>
                  </a:lnTo>
                  <a:close/>
                </a:path>
                <a:path w="2667000" h="3566159">
                  <a:moveTo>
                    <a:pt x="2666847" y="52971"/>
                  </a:moveTo>
                  <a:lnTo>
                    <a:pt x="2535263" y="0"/>
                  </a:lnTo>
                  <a:lnTo>
                    <a:pt x="2507919" y="1701"/>
                  </a:lnTo>
                  <a:lnTo>
                    <a:pt x="2483993" y="105956"/>
                  </a:lnTo>
                  <a:lnTo>
                    <a:pt x="2446350" y="139052"/>
                  </a:lnTo>
                  <a:lnTo>
                    <a:pt x="2444140" y="149580"/>
                  </a:lnTo>
                  <a:lnTo>
                    <a:pt x="2422207" y="225882"/>
                  </a:lnTo>
                  <a:lnTo>
                    <a:pt x="2420328" y="238201"/>
                  </a:lnTo>
                  <a:lnTo>
                    <a:pt x="2406497" y="277825"/>
                  </a:lnTo>
                  <a:lnTo>
                    <a:pt x="2395740" y="305917"/>
                  </a:lnTo>
                  <a:lnTo>
                    <a:pt x="2519553" y="338963"/>
                  </a:lnTo>
                  <a:lnTo>
                    <a:pt x="2572359" y="227025"/>
                  </a:lnTo>
                  <a:lnTo>
                    <a:pt x="2666847" y="52971"/>
                  </a:lnTo>
                  <a:close/>
                </a:path>
              </a:pathLst>
            </a:custGeom>
            <a:solidFill>
              <a:srgbClr val="CEE3A3"/>
            </a:solidFill>
          </p:spPr>
          <p:txBody>
            <a:bodyPr wrap="square" lIns="0" tIns="0" rIns="0" bIns="0" rtlCol="0"/>
            <a:lstStyle/>
            <a:p>
              <a:endParaRPr/>
            </a:p>
          </p:txBody>
        </p:sp>
        <p:sp>
          <p:nvSpPr>
            <p:cNvPr id="106" name="object 106"/>
            <p:cNvSpPr/>
            <p:nvPr/>
          </p:nvSpPr>
          <p:spPr>
            <a:xfrm>
              <a:off x="15203172" y="900351"/>
              <a:ext cx="421005" cy="453390"/>
            </a:xfrm>
            <a:custGeom>
              <a:avLst/>
              <a:gdLst/>
              <a:ahLst/>
              <a:cxnLst/>
              <a:rect l="l" t="t" r="r" b="b"/>
              <a:pathLst>
                <a:path w="421005" h="453390">
                  <a:moveTo>
                    <a:pt x="298985" y="437829"/>
                  </a:moveTo>
                  <a:lnTo>
                    <a:pt x="306221" y="291101"/>
                  </a:lnTo>
                  <a:lnTo>
                    <a:pt x="420877" y="128750"/>
                  </a:lnTo>
                  <a:lnTo>
                    <a:pt x="262724" y="67987"/>
                  </a:lnTo>
                  <a:lnTo>
                    <a:pt x="172842" y="0"/>
                  </a:lnTo>
                  <a:lnTo>
                    <a:pt x="41454" y="196360"/>
                  </a:lnTo>
                  <a:lnTo>
                    <a:pt x="0" y="255939"/>
                  </a:lnTo>
                  <a:lnTo>
                    <a:pt x="262337" y="433557"/>
                  </a:lnTo>
                  <a:lnTo>
                    <a:pt x="271635" y="440625"/>
                  </a:lnTo>
                  <a:lnTo>
                    <a:pt x="288399" y="453357"/>
                  </a:lnTo>
                  <a:lnTo>
                    <a:pt x="298985" y="437829"/>
                  </a:lnTo>
                  <a:close/>
                </a:path>
              </a:pathLst>
            </a:custGeom>
            <a:ln w="3175">
              <a:solidFill>
                <a:srgbClr val="FBF7FA"/>
              </a:solidFill>
            </a:ln>
          </p:spPr>
          <p:txBody>
            <a:bodyPr wrap="square" lIns="0" tIns="0" rIns="0" bIns="0" rtlCol="0"/>
            <a:lstStyle/>
            <a:p>
              <a:endParaRPr/>
            </a:p>
          </p:txBody>
        </p:sp>
        <p:sp>
          <p:nvSpPr>
            <p:cNvPr id="107" name="object 107"/>
            <p:cNvSpPr/>
            <p:nvPr/>
          </p:nvSpPr>
          <p:spPr>
            <a:xfrm>
              <a:off x="15502149" y="1029105"/>
              <a:ext cx="192405" cy="309245"/>
            </a:xfrm>
            <a:custGeom>
              <a:avLst/>
              <a:gdLst/>
              <a:ahLst/>
              <a:cxnLst/>
              <a:rect l="l" t="t" r="r" b="b"/>
              <a:pathLst>
                <a:path w="192405" h="309244">
                  <a:moveTo>
                    <a:pt x="55296" y="227961"/>
                  </a:moveTo>
                  <a:lnTo>
                    <a:pt x="64793" y="214035"/>
                  </a:lnTo>
                  <a:lnTo>
                    <a:pt x="77871" y="194852"/>
                  </a:lnTo>
                  <a:lnTo>
                    <a:pt x="123807" y="127441"/>
                  </a:lnTo>
                  <a:lnTo>
                    <a:pt x="134718" y="111441"/>
                  </a:lnTo>
                  <a:lnTo>
                    <a:pt x="142938" y="99379"/>
                  </a:lnTo>
                  <a:lnTo>
                    <a:pt x="192172" y="27004"/>
                  </a:lnTo>
                  <a:lnTo>
                    <a:pt x="153492" y="12146"/>
                  </a:lnTo>
                  <a:lnTo>
                    <a:pt x="121891" y="0"/>
                  </a:lnTo>
                  <a:lnTo>
                    <a:pt x="7235" y="162351"/>
                  </a:lnTo>
                  <a:lnTo>
                    <a:pt x="0" y="309069"/>
                  </a:lnTo>
                  <a:lnTo>
                    <a:pt x="55296" y="227961"/>
                  </a:lnTo>
                  <a:close/>
                </a:path>
              </a:pathLst>
            </a:custGeom>
            <a:ln w="3175">
              <a:solidFill>
                <a:srgbClr val="FBF7FA"/>
              </a:solidFill>
            </a:ln>
          </p:spPr>
          <p:txBody>
            <a:bodyPr wrap="square" lIns="0" tIns="0" rIns="0" bIns="0" rtlCol="0"/>
            <a:lstStyle/>
            <a:p>
              <a:endParaRPr/>
            </a:p>
          </p:txBody>
        </p:sp>
        <p:sp>
          <p:nvSpPr>
            <p:cNvPr id="108" name="object 108"/>
            <p:cNvSpPr/>
            <p:nvPr/>
          </p:nvSpPr>
          <p:spPr>
            <a:xfrm>
              <a:off x="15736899" y="610521"/>
              <a:ext cx="337185" cy="493395"/>
            </a:xfrm>
            <a:custGeom>
              <a:avLst/>
              <a:gdLst/>
              <a:ahLst/>
              <a:cxnLst/>
              <a:rect l="l" t="t" r="r" b="b"/>
              <a:pathLst>
                <a:path w="337184" h="493394">
                  <a:moveTo>
                    <a:pt x="303823" y="357811"/>
                  </a:moveTo>
                  <a:lnTo>
                    <a:pt x="336911" y="244359"/>
                  </a:lnTo>
                  <a:lnTo>
                    <a:pt x="322262" y="46595"/>
                  </a:lnTo>
                  <a:lnTo>
                    <a:pt x="318807" y="0"/>
                  </a:lnTo>
                  <a:lnTo>
                    <a:pt x="297446" y="31381"/>
                  </a:lnTo>
                  <a:lnTo>
                    <a:pt x="203198" y="169858"/>
                  </a:lnTo>
                  <a:lnTo>
                    <a:pt x="78186" y="349308"/>
                  </a:lnTo>
                  <a:lnTo>
                    <a:pt x="28899" y="422845"/>
                  </a:lnTo>
                  <a:lnTo>
                    <a:pt x="0" y="465985"/>
                  </a:lnTo>
                  <a:lnTo>
                    <a:pt x="25475" y="471849"/>
                  </a:lnTo>
                  <a:lnTo>
                    <a:pt x="117577" y="493011"/>
                  </a:lnTo>
                  <a:lnTo>
                    <a:pt x="303823" y="357811"/>
                  </a:lnTo>
                  <a:close/>
                </a:path>
              </a:pathLst>
            </a:custGeom>
            <a:ln w="3175">
              <a:solidFill>
                <a:srgbClr val="FBF7FA"/>
              </a:solidFill>
            </a:ln>
          </p:spPr>
          <p:txBody>
            <a:bodyPr wrap="square" lIns="0" tIns="0" rIns="0" bIns="0" rtlCol="0"/>
            <a:lstStyle/>
            <a:p>
              <a:endParaRPr/>
            </a:p>
          </p:txBody>
        </p:sp>
        <p:sp>
          <p:nvSpPr>
            <p:cNvPr id="109" name="object 109"/>
            <p:cNvSpPr/>
            <p:nvPr/>
          </p:nvSpPr>
          <p:spPr>
            <a:xfrm>
              <a:off x="15689078" y="314127"/>
              <a:ext cx="807085" cy="974725"/>
            </a:xfrm>
            <a:custGeom>
              <a:avLst/>
              <a:gdLst/>
              <a:ahLst/>
              <a:cxnLst/>
              <a:rect l="l" t="t" r="r" b="b"/>
              <a:pathLst>
                <a:path w="807084" h="974725">
                  <a:moveTo>
                    <a:pt x="765987" y="181747"/>
                  </a:moveTo>
                  <a:lnTo>
                    <a:pt x="806708" y="119791"/>
                  </a:lnTo>
                  <a:lnTo>
                    <a:pt x="710609" y="0"/>
                  </a:lnTo>
                </a:path>
                <a:path w="807084" h="974725">
                  <a:moveTo>
                    <a:pt x="571542" y="0"/>
                  </a:moveTo>
                  <a:lnTo>
                    <a:pt x="518078" y="76870"/>
                  </a:lnTo>
                  <a:lnTo>
                    <a:pt x="422563" y="214625"/>
                  </a:lnTo>
                  <a:lnTo>
                    <a:pt x="407223" y="236750"/>
                  </a:lnTo>
                  <a:lnTo>
                    <a:pt x="391213" y="260278"/>
                  </a:lnTo>
                  <a:lnTo>
                    <a:pt x="366627" y="296382"/>
                  </a:lnTo>
                  <a:lnTo>
                    <a:pt x="370082" y="342998"/>
                  </a:lnTo>
                  <a:lnTo>
                    <a:pt x="384731" y="540752"/>
                  </a:lnTo>
                  <a:lnTo>
                    <a:pt x="351643" y="654214"/>
                  </a:lnTo>
                  <a:lnTo>
                    <a:pt x="165398" y="789393"/>
                  </a:lnTo>
                  <a:lnTo>
                    <a:pt x="73306" y="768232"/>
                  </a:lnTo>
                  <a:lnTo>
                    <a:pt x="47810" y="762378"/>
                  </a:lnTo>
                  <a:lnTo>
                    <a:pt x="0" y="833727"/>
                  </a:lnTo>
                  <a:lnTo>
                    <a:pt x="36103" y="857506"/>
                  </a:lnTo>
                  <a:lnTo>
                    <a:pt x="206286" y="974225"/>
                  </a:lnTo>
                  <a:lnTo>
                    <a:pt x="210894" y="973503"/>
                  </a:lnTo>
                  <a:lnTo>
                    <a:pt x="219344" y="963409"/>
                  </a:lnTo>
                  <a:lnTo>
                    <a:pt x="765987" y="181747"/>
                  </a:lnTo>
                </a:path>
              </a:pathLst>
            </a:custGeom>
            <a:ln w="3175">
              <a:solidFill>
                <a:srgbClr val="FBF7FA"/>
              </a:solidFill>
            </a:ln>
          </p:spPr>
          <p:txBody>
            <a:bodyPr wrap="square" lIns="0" tIns="0" rIns="0" bIns="0" rtlCol="0"/>
            <a:lstStyle/>
            <a:p>
              <a:endParaRPr/>
            </a:p>
          </p:txBody>
        </p:sp>
        <p:sp>
          <p:nvSpPr>
            <p:cNvPr id="110" name="object 110"/>
            <p:cNvSpPr/>
            <p:nvPr/>
          </p:nvSpPr>
          <p:spPr>
            <a:xfrm>
              <a:off x="15376011" y="314127"/>
              <a:ext cx="705485" cy="742315"/>
            </a:xfrm>
            <a:custGeom>
              <a:avLst/>
              <a:gdLst/>
              <a:ahLst/>
              <a:cxnLst/>
              <a:rect l="l" t="t" r="r" b="b"/>
              <a:pathLst>
                <a:path w="705484" h="742315">
                  <a:moveTo>
                    <a:pt x="362856" y="0"/>
                  </a:moveTo>
                  <a:lnTo>
                    <a:pt x="295802" y="93486"/>
                  </a:lnTo>
                  <a:lnTo>
                    <a:pt x="277310" y="119275"/>
                  </a:lnTo>
                  <a:lnTo>
                    <a:pt x="234327" y="179211"/>
                  </a:lnTo>
                  <a:lnTo>
                    <a:pt x="140969" y="314662"/>
                  </a:lnTo>
                  <a:lnTo>
                    <a:pt x="144047" y="321144"/>
                  </a:lnTo>
                  <a:lnTo>
                    <a:pt x="290022" y="424533"/>
                  </a:lnTo>
                  <a:lnTo>
                    <a:pt x="291551" y="428135"/>
                  </a:lnTo>
                  <a:lnTo>
                    <a:pt x="275426" y="454784"/>
                  </a:lnTo>
                  <a:lnTo>
                    <a:pt x="279268" y="458385"/>
                  </a:lnTo>
                  <a:lnTo>
                    <a:pt x="314608" y="482877"/>
                  </a:lnTo>
                  <a:lnTo>
                    <a:pt x="313069" y="487201"/>
                  </a:lnTo>
                  <a:lnTo>
                    <a:pt x="286179" y="528268"/>
                  </a:lnTo>
                  <a:lnTo>
                    <a:pt x="270044" y="541231"/>
                  </a:lnTo>
                  <a:lnTo>
                    <a:pt x="223951" y="547011"/>
                  </a:lnTo>
                  <a:lnTo>
                    <a:pt x="203972" y="554927"/>
                  </a:lnTo>
                  <a:lnTo>
                    <a:pt x="190915" y="563576"/>
                  </a:lnTo>
                  <a:lnTo>
                    <a:pt x="164790" y="602475"/>
                  </a:lnTo>
                  <a:lnTo>
                    <a:pt x="150958" y="593104"/>
                  </a:lnTo>
                  <a:lnTo>
                    <a:pt x="145576" y="593104"/>
                  </a:lnTo>
                  <a:lnTo>
                    <a:pt x="128687" y="611114"/>
                  </a:lnTo>
                  <a:lnTo>
                    <a:pt x="37632" y="552037"/>
                  </a:lnTo>
                  <a:lnTo>
                    <a:pt x="32260" y="549158"/>
                  </a:lnTo>
                  <a:lnTo>
                    <a:pt x="25350" y="552760"/>
                  </a:lnTo>
                  <a:lnTo>
                    <a:pt x="16125" y="562131"/>
                  </a:lnTo>
                  <a:lnTo>
                    <a:pt x="0" y="586235"/>
                  </a:lnTo>
                  <a:lnTo>
                    <a:pt x="89892" y="654202"/>
                  </a:lnTo>
                  <a:lnTo>
                    <a:pt x="248034" y="714985"/>
                  </a:lnTo>
                  <a:lnTo>
                    <a:pt x="279635" y="727121"/>
                  </a:lnTo>
                  <a:lnTo>
                    <a:pt x="318314" y="741979"/>
                  </a:lnTo>
                  <a:lnTo>
                    <a:pt x="338136" y="712828"/>
                  </a:lnTo>
                  <a:lnTo>
                    <a:pt x="324199" y="709100"/>
                  </a:lnTo>
                  <a:lnTo>
                    <a:pt x="189753" y="620485"/>
                  </a:lnTo>
                  <a:lnTo>
                    <a:pt x="223563" y="580141"/>
                  </a:lnTo>
                  <a:lnTo>
                    <a:pt x="278117" y="569335"/>
                  </a:lnTo>
                  <a:lnTo>
                    <a:pt x="292703" y="562131"/>
                  </a:lnTo>
                  <a:lnTo>
                    <a:pt x="324199" y="580853"/>
                  </a:lnTo>
                  <a:lnTo>
                    <a:pt x="318827" y="597428"/>
                  </a:lnTo>
                  <a:lnTo>
                    <a:pt x="290410" y="636328"/>
                  </a:lnTo>
                  <a:lnTo>
                    <a:pt x="287331" y="644977"/>
                  </a:lnTo>
                  <a:lnTo>
                    <a:pt x="291174" y="650736"/>
                  </a:lnTo>
                  <a:lnTo>
                    <a:pt x="353402" y="690368"/>
                  </a:lnTo>
                  <a:lnTo>
                    <a:pt x="489011" y="495494"/>
                  </a:lnTo>
                  <a:lnTo>
                    <a:pt x="529722" y="435664"/>
                  </a:lnTo>
                  <a:lnTo>
                    <a:pt x="672817" y="225387"/>
                  </a:lnTo>
                  <a:lnTo>
                    <a:pt x="663759" y="125715"/>
                  </a:lnTo>
                  <a:lnTo>
                    <a:pt x="705391" y="0"/>
                  </a:lnTo>
                </a:path>
              </a:pathLst>
            </a:custGeom>
            <a:ln w="3175">
              <a:solidFill>
                <a:srgbClr val="FBF7FA"/>
              </a:solidFill>
            </a:ln>
          </p:spPr>
          <p:txBody>
            <a:bodyPr wrap="square" lIns="0" tIns="0" rIns="0" bIns="0" rtlCol="0"/>
            <a:lstStyle/>
            <a:p>
              <a:endParaRPr/>
            </a:p>
          </p:txBody>
        </p:sp>
        <p:sp>
          <p:nvSpPr>
            <p:cNvPr id="111" name="object 111"/>
            <p:cNvSpPr/>
            <p:nvPr/>
          </p:nvSpPr>
          <p:spPr>
            <a:xfrm>
              <a:off x="16039772" y="314126"/>
              <a:ext cx="165735" cy="225425"/>
            </a:xfrm>
            <a:custGeom>
              <a:avLst/>
              <a:gdLst/>
              <a:ahLst/>
              <a:cxnLst/>
              <a:rect l="l" t="t" r="r" b="b"/>
              <a:pathLst>
                <a:path w="165734" h="225425">
                  <a:moveTo>
                    <a:pt x="41629" y="0"/>
                  </a:moveTo>
                  <a:lnTo>
                    <a:pt x="0" y="125709"/>
                  </a:lnTo>
                  <a:lnTo>
                    <a:pt x="9057" y="225392"/>
                  </a:lnTo>
                  <a:lnTo>
                    <a:pt x="28459" y="196879"/>
                  </a:lnTo>
                  <a:lnTo>
                    <a:pt x="165497" y="0"/>
                  </a:lnTo>
                </a:path>
              </a:pathLst>
            </a:custGeom>
            <a:ln w="3175">
              <a:solidFill>
                <a:srgbClr val="FBF7FA"/>
              </a:solidFill>
            </a:ln>
          </p:spPr>
          <p:txBody>
            <a:bodyPr wrap="square" lIns="0" tIns="0" rIns="0" bIns="0" rtlCol="0"/>
            <a:lstStyle/>
            <a:p>
              <a:endParaRPr/>
            </a:p>
          </p:txBody>
        </p:sp>
        <p:pic>
          <p:nvPicPr>
            <p:cNvPr id="112" name="object 112"/>
            <p:cNvPicPr/>
            <p:nvPr/>
          </p:nvPicPr>
          <p:blipFill>
            <a:blip r:embed="rId15" cstate="screen">
              <a:extLst>
                <a:ext uri="{28A0092B-C50C-407E-A947-70E740481C1C}">
                  <a14:useLocalDpi xmlns:a14="http://schemas.microsoft.com/office/drawing/2010/main"/>
                </a:ext>
              </a:extLst>
            </a:blip>
            <a:stretch>
              <a:fillRect/>
            </a:stretch>
          </p:blipFill>
          <p:spPr>
            <a:xfrm>
              <a:off x="7287735" y="314127"/>
              <a:ext cx="2788005" cy="1132845"/>
            </a:xfrm>
            <a:prstGeom prst="rect">
              <a:avLst/>
            </a:prstGeom>
          </p:spPr>
        </p:pic>
        <p:sp>
          <p:nvSpPr>
            <p:cNvPr id="113" name="object 113"/>
            <p:cNvSpPr/>
            <p:nvPr/>
          </p:nvSpPr>
          <p:spPr>
            <a:xfrm>
              <a:off x="9279509" y="4387475"/>
              <a:ext cx="2597150" cy="2813685"/>
            </a:xfrm>
            <a:custGeom>
              <a:avLst/>
              <a:gdLst/>
              <a:ahLst/>
              <a:cxnLst/>
              <a:rect l="l" t="t" r="r" b="b"/>
              <a:pathLst>
                <a:path w="2597150" h="2813684">
                  <a:moveTo>
                    <a:pt x="644740" y="2215019"/>
                  </a:moveTo>
                  <a:lnTo>
                    <a:pt x="353352" y="2117153"/>
                  </a:lnTo>
                  <a:lnTo>
                    <a:pt x="337540" y="2134578"/>
                  </a:lnTo>
                  <a:lnTo>
                    <a:pt x="319925" y="2153996"/>
                  </a:lnTo>
                  <a:lnTo>
                    <a:pt x="0" y="2523350"/>
                  </a:lnTo>
                  <a:lnTo>
                    <a:pt x="241465" y="2813278"/>
                  </a:lnTo>
                  <a:lnTo>
                    <a:pt x="336410" y="2668994"/>
                  </a:lnTo>
                  <a:lnTo>
                    <a:pt x="362775" y="2650401"/>
                  </a:lnTo>
                  <a:lnTo>
                    <a:pt x="529666" y="2383459"/>
                  </a:lnTo>
                  <a:lnTo>
                    <a:pt x="625678" y="2242921"/>
                  </a:lnTo>
                  <a:lnTo>
                    <a:pt x="644740" y="2215019"/>
                  </a:lnTo>
                  <a:close/>
                </a:path>
                <a:path w="2597150" h="2813684">
                  <a:moveTo>
                    <a:pt x="2597035" y="64109"/>
                  </a:moveTo>
                  <a:lnTo>
                    <a:pt x="2566301" y="54025"/>
                  </a:lnTo>
                  <a:lnTo>
                    <a:pt x="2384272" y="10477"/>
                  </a:lnTo>
                  <a:lnTo>
                    <a:pt x="2376728" y="8763"/>
                  </a:lnTo>
                  <a:lnTo>
                    <a:pt x="2376728" y="34925"/>
                  </a:lnTo>
                  <a:lnTo>
                    <a:pt x="2368664" y="57632"/>
                  </a:lnTo>
                  <a:lnTo>
                    <a:pt x="2376728" y="34925"/>
                  </a:lnTo>
                  <a:lnTo>
                    <a:pt x="2376728" y="8763"/>
                  </a:lnTo>
                  <a:lnTo>
                    <a:pt x="2355989" y="4064"/>
                  </a:lnTo>
                  <a:lnTo>
                    <a:pt x="2355989" y="201345"/>
                  </a:lnTo>
                  <a:lnTo>
                    <a:pt x="2352141" y="124269"/>
                  </a:lnTo>
                  <a:lnTo>
                    <a:pt x="2355989" y="201345"/>
                  </a:lnTo>
                  <a:lnTo>
                    <a:pt x="2355989" y="4064"/>
                  </a:lnTo>
                  <a:lnTo>
                    <a:pt x="2338120" y="0"/>
                  </a:lnTo>
                  <a:lnTo>
                    <a:pt x="2335047" y="32054"/>
                  </a:lnTo>
                  <a:lnTo>
                    <a:pt x="2331986" y="45008"/>
                  </a:lnTo>
                  <a:lnTo>
                    <a:pt x="2293556" y="109855"/>
                  </a:lnTo>
                  <a:lnTo>
                    <a:pt x="2272055" y="148031"/>
                  </a:lnTo>
                  <a:lnTo>
                    <a:pt x="2264372" y="171094"/>
                  </a:lnTo>
                  <a:lnTo>
                    <a:pt x="2265896" y="182613"/>
                  </a:lnTo>
                  <a:lnTo>
                    <a:pt x="2275128" y="191985"/>
                  </a:lnTo>
                  <a:lnTo>
                    <a:pt x="2297404" y="202069"/>
                  </a:lnTo>
                  <a:lnTo>
                    <a:pt x="2318918" y="223672"/>
                  </a:lnTo>
                  <a:lnTo>
                    <a:pt x="2322753" y="235927"/>
                  </a:lnTo>
                  <a:lnTo>
                    <a:pt x="2321217" y="247459"/>
                  </a:lnTo>
                  <a:lnTo>
                    <a:pt x="2311997" y="257543"/>
                  </a:lnTo>
                  <a:lnTo>
                    <a:pt x="2303551" y="264020"/>
                  </a:lnTo>
                  <a:lnTo>
                    <a:pt x="2278189" y="264020"/>
                  </a:lnTo>
                  <a:lnTo>
                    <a:pt x="2258987" y="266179"/>
                  </a:lnTo>
                  <a:lnTo>
                    <a:pt x="2245931" y="271945"/>
                  </a:lnTo>
                  <a:lnTo>
                    <a:pt x="2239022" y="282028"/>
                  </a:lnTo>
                  <a:lnTo>
                    <a:pt x="2234412" y="304368"/>
                  </a:lnTo>
                  <a:lnTo>
                    <a:pt x="2237486" y="320941"/>
                  </a:lnTo>
                  <a:lnTo>
                    <a:pt x="2250541" y="359841"/>
                  </a:lnTo>
                  <a:lnTo>
                    <a:pt x="2250541" y="386499"/>
                  </a:lnTo>
                  <a:lnTo>
                    <a:pt x="2247455" y="410997"/>
                  </a:lnTo>
                  <a:lnTo>
                    <a:pt x="2235936" y="436918"/>
                  </a:lnTo>
                  <a:lnTo>
                    <a:pt x="2230170" y="453313"/>
                  </a:lnTo>
                  <a:lnTo>
                    <a:pt x="2248281" y="458317"/>
                  </a:lnTo>
                  <a:lnTo>
                    <a:pt x="2272246" y="403783"/>
                  </a:lnTo>
                  <a:lnTo>
                    <a:pt x="2292997" y="372084"/>
                  </a:lnTo>
                  <a:lnTo>
                    <a:pt x="2341397" y="323100"/>
                  </a:lnTo>
                  <a:lnTo>
                    <a:pt x="2365197" y="300774"/>
                  </a:lnTo>
                  <a:lnTo>
                    <a:pt x="2403614" y="274828"/>
                  </a:lnTo>
                  <a:lnTo>
                    <a:pt x="2485821" y="227279"/>
                  </a:lnTo>
                  <a:lnTo>
                    <a:pt x="2586748" y="187032"/>
                  </a:lnTo>
                  <a:lnTo>
                    <a:pt x="2567838" y="163169"/>
                  </a:lnTo>
                  <a:lnTo>
                    <a:pt x="2560155" y="145161"/>
                  </a:lnTo>
                  <a:lnTo>
                    <a:pt x="2561691" y="133629"/>
                  </a:lnTo>
                  <a:lnTo>
                    <a:pt x="2564765" y="120662"/>
                  </a:lnTo>
                  <a:lnTo>
                    <a:pt x="2591651" y="76708"/>
                  </a:lnTo>
                  <a:lnTo>
                    <a:pt x="2597035" y="64109"/>
                  </a:lnTo>
                  <a:close/>
                </a:path>
              </a:pathLst>
            </a:custGeom>
            <a:solidFill>
              <a:srgbClr val="D8D4B2"/>
            </a:solidFill>
          </p:spPr>
          <p:txBody>
            <a:bodyPr wrap="square" lIns="0" tIns="0" rIns="0" bIns="0" rtlCol="0"/>
            <a:lstStyle/>
            <a:p>
              <a:endParaRPr/>
            </a:p>
          </p:txBody>
        </p:sp>
        <p:pic>
          <p:nvPicPr>
            <p:cNvPr id="114" name="object 114"/>
            <p:cNvPicPr/>
            <p:nvPr/>
          </p:nvPicPr>
          <p:blipFill>
            <a:blip r:embed="rId16" cstate="screen">
              <a:extLst>
                <a:ext uri="{28A0092B-C50C-407E-A947-70E740481C1C}">
                  <a14:useLocalDpi xmlns:a14="http://schemas.microsoft.com/office/drawing/2010/main"/>
                </a:ext>
              </a:extLst>
            </a:blip>
            <a:stretch>
              <a:fillRect/>
            </a:stretch>
          </p:blipFill>
          <p:spPr>
            <a:xfrm>
              <a:off x="10402958" y="4535477"/>
              <a:ext cx="164214" cy="387956"/>
            </a:xfrm>
            <a:prstGeom prst="rect">
              <a:avLst/>
            </a:prstGeom>
          </p:spPr>
        </p:pic>
        <p:sp>
          <p:nvSpPr>
            <p:cNvPr id="115" name="object 115"/>
            <p:cNvSpPr/>
            <p:nvPr/>
          </p:nvSpPr>
          <p:spPr>
            <a:xfrm>
              <a:off x="11527810" y="4574510"/>
              <a:ext cx="342265" cy="279400"/>
            </a:xfrm>
            <a:custGeom>
              <a:avLst/>
              <a:gdLst/>
              <a:ahLst/>
              <a:cxnLst/>
              <a:rect l="l" t="t" r="r" b="b"/>
              <a:pathLst>
                <a:path w="342265" h="279400">
                  <a:moveTo>
                    <a:pt x="338450" y="0"/>
                  </a:moveTo>
                  <a:lnTo>
                    <a:pt x="237532" y="40239"/>
                  </a:lnTo>
                  <a:lnTo>
                    <a:pt x="155325" y="87787"/>
                  </a:lnTo>
                  <a:lnTo>
                    <a:pt x="116907" y="113724"/>
                  </a:lnTo>
                  <a:lnTo>
                    <a:pt x="44689" y="185041"/>
                  </a:lnTo>
                  <a:lnTo>
                    <a:pt x="0" y="271279"/>
                  </a:lnTo>
                  <a:lnTo>
                    <a:pt x="28753" y="279237"/>
                  </a:lnTo>
                  <a:lnTo>
                    <a:pt x="44490" y="254201"/>
                  </a:lnTo>
                  <a:lnTo>
                    <a:pt x="68312" y="234746"/>
                  </a:lnTo>
                  <a:lnTo>
                    <a:pt x="87515" y="227542"/>
                  </a:lnTo>
                  <a:lnTo>
                    <a:pt x="115179" y="226108"/>
                  </a:lnTo>
                  <a:lnTo>
                    <a:pt x="158204" y="229710"/>
                  </a:lnTo>
                  <a:lnTo>
                    <a:pt x="167418" y="227542"/>
                  </a:lnTo>
                  <a:lnTo>
                    <a:pt x="185858" y="203051"/>
                  </a:lnTo>
                  <a:lnTo>
                    <a:pt x="199690" y="178560"/>
                  </a:lnTo>
                  <a:lnTo>
                    <a:pt x="215061" y="161272"/>
                  </a:lnTo>
                  <a:lnTo>
                    <a:pt x="242715" y="149744"/>
                  </a:lnTo>
                  <a:lnTo>
                    <a:pt x="262693" y="145419"/>
                  </a:lnTo>
                  <a:lnTo>
                    <a:pt x="280368" y="143974"/>
                  </a:lnTo>
                  <a:lnTo>
                    <a:pt x="287268" y="139650"/>
                  </a:lnTo>
                  <a:lnTo>
                    <a:pt x="303404" y="124530"/>
                  </a:lnTo>
                  <a:lnTo>
                    <a:pt x="318775" y="97159"/>
                  </a:lnTo>
                  <a:lnTo>
                    <a:pt x="341057" y="40239"/>
                  </a:lnTo>
                  <a:lnTo>
                    <a:pt x="341822" y="15025"/>
                  </a:lnTo>
                  <a:lnTo>
                    <a:pt x="338450" y="0"/>
                  </a:lnTo>
                  <a:close/>
                </a:path>
              </a:pathLst>
            </a:custGeom>
            <a:solidFill>
              <a:srgbClr val="D8D4B2"/>
            </a:solidFill>
          </p:spPr>
          <p:txBody>
            <a:bodyPr wrap="square" lIns="0" tIns="0" rIns="0" bIns="0" rtlCol="0"/>
            <a:lstStyle/>
            <a:p>
              <a:endParaRPr/>
            </a:p>
          </p:txBody>
        </p:sp>
        <p:pic>
          <p:nvPicPr>
            <p:cNvPr id="116" name="object 116"/>
            <p:cNvPicPr/>
            <p:nvPr/>
          </p:nvPicPr>
          <p:blipFill>
            <a:blip r:embed="rId17" cstate="screen">
              <a:extLst>
                <a:ext uri="{28A0092B-C50C-407E-A947-70E740481C1C}">
                  <a14:useLocalDpi xmlns:a14="http://schemas.microsoft.com/office/drawing/2010/main"/>
                </a:ext>
              </a:extLst>
            </a:blip>
            <a:stretch>
              <a:fillRect/>
            </a:stretch>
          </p:blipFill>
          <p:spPr>
            <a:xfrm>
              <a:off x="10076055" y="4527526"/>
              <a:ext cx="189617" cy="630420"/>
            </a:xfrm>
            <a:prstGeom prst="rect">
              <a:avLst/>
            </a:prstGeom>
          </p:spPr>
        </p:pic>
        <p:sp>
          <p:nvSpPr>
            <p:cNvPr id="117" name="object 117"/>
            <p:cNvSpPr/>
            <p:nvPr/>
          </p:nvSpPr>
          <p:spPr>
            <a:xfrm>
              <a:off x="9814280" y="314127"/>
              <a:ext cx="6682105" cy="7309484"/>
            </a:xfrm>
            <a:custGeom>
              <a:avLst/>
              <a:gdLst/>
              <a:ahLst/>
              <a:cxnLst/>
              <a:rect l="l" t="t" r="r" b="b"/>
              <a:pathLst>
                <a:path w="6682105" h="7309484">
                  <a:moveTo>
                    <a:pt x="1378140" y="6516725"/>
                  </a:moveTo>
                  <a:lnTo>
                    <a:pt x="1364805" y="6499885"/>
                  </a:lnTo>
                  <a:lnTo>
                    <a:pt x="1329944" y="6484531"/>
                  </a:lnTo>
                  <a:lnTo>
                    <a:pt x="1324140" y="6484798"/>
                  </a:lnTo>
                  <a:lnTo>
                    <a:pt x="1105369" y="6474282"/>
                  </a:lnTo>
                  <a:lnTo>
                    <a:pt x="1207541" y="6456489"/>
                  </a:lnTo>
                  <a:lnTo>
                    <a:pt x="1257858" y="6447320"/>
                  </a:lnTo>
                  <a:lnTo>
                    <a:pt x="1277962" y="6438443"/>
                  </a:lnTo>
                  <a:lnTo>
                    <a:pt x="1330896" y="6408496"/>
                  </a:lnTo>
                  <a:lnTo>
                    <a:pt x="1342809" y="6398933"/>
                  </a:lnTo>
                  <a:lnTo>
                    <a:pt x="1249870" y="6329337"/>
                  </a:lnTo>
                  <a:lnTo>
                    <a:pt x="1073759" y="6191656"/>
                  </a:lnTo>
                  <a:lnTo>
                    <a:pt x="1009027" y="6256477"/>
                  </a:lnTo>
                  <a:lnTo>
                    <a:pt x="985977" y="6268301"/>
                  </a:lnTo>
                  <a:lnTo>
                    <a:pt x="731342" y="6205080"/>
                  </a:lnTo>
                  <a:lnTo>
                    <a:pt x="704164" y="6176137"/>
                  </a:lnTo>
                  <a:lnTo>
                    <a:pt x="678764" y="6166675"/>
                  </a:lnTo>
                  <a:lnTo>
                    <a:pt x="655002" y="6163132"/>
                  </a:lnTo>
                  <a:lnTo>
                    <a:pt x="629602" y="6165494"/>
                  </a:lnTo>
                  <a:lnTo>
                    <a:pt x="596239" y="6177115"/>
                  </a:lnTo>
                  <a:lnTo>
                    <a:pt x="511556" y="6148362"/>
                  </a:lnTo>
                  <a:lnTo>
                    <a:pt x="445985" y="6148362"/>
                  </a:lnTo>
                  <a:lnTo>
                    <a:pt x="428840" y="6109373"/>
                  </a:lnTo>
                  <a:lnTo>
                    <a:pt x="411708" y="6096965"/>
                  </a:lnTo>
                  <a:lnTo>
                    <a:pt x="358546" y="6106414"/>
                  </a:lnTo>
                  <a:lnTo>
                    <a:pt x="281216" y="6271031"/>
                  </a:lnTo>
                  <a:lnTo>
                    <a:pt x="267576" y="6327038"/>
                  </a:lnTo>
                  <a:lnTo>
                    <a:pt x="240538" y="6405270"/>
                  </a:lnTo>
                  <a:lnTo>
                    <a:pt x="208356" y="6501765"/>
                  </a:lnTo>
                  <a:lnTo>
                    <a:pt x="174396" y="6572872"/>
                  </a:lnTo>
                  <a:lnTo>
                    <a:pt x="116967" y="6691122"/>
                  </a:lnTo>
                  <a:lnTo>
                    <a:pt x="89192" y="6729870"/>
                  </a:lnTo>
                  <a:lnTo>
                    <a:pt x="69456" y="6782511"/>
                  </a:lnTo>
                  <a:lnTo>
                    <a:pt x="59220" y="6849770"/>
                  </a:lnTo>
                  <a:lnTo>
                    <a:pt x="63614" y="6898018"/>
                  </a:lnTo>
                  <a:lnTo>
                    <a:pt x="62877" y="6933108"/>
                  </a:lnTo>
                  <a:lnTo>
                    <a:pt x="52628" y="6973316"/>
                  </a:lnTo>
                  <a:lnTo>
                    <a:pt x="9499" y="7085914"/>
                  </a:lnTo>
                  <a:lnTo>
                    <a:pt x="0" y="7129043"/>
                  </a:lnTo>
                  <a:lnTo>
                    <a:pt x="2197" y="7163409"/>
                  </a:lnTo>
                  <a:lnTo>
                    <a:pt x="11696" y="7178027"/>
                  </a:lnTo>
                  <a:lnTo>
                    <a:pt x="21932" y="7183133"/>
                  </a:lnTo>
                  <a:lnTo>
                    <a:pt x="44589" y="7175843"/>
                  </a:lnTo>
                  <a:lnTo>
                    <a:pt x="59944" y="7150976"/>
                  </a:lnTo>
                  <a:lnTo>
                    <a:pt x="76771" y="7114426"/>
                  </a:lnTo>
                  <a:lnTo>
                    <a:pt x="90652" y="7092493"/>
                  </a:lnTo>
                  <a:lnTo>
                    <a:pt x="121729" y="7044182"/>
                  </a:lnTo>
                  <a:lnTo>
                    <a:pt x="249021" y="6709169"/>
                  </a:lnTo>
                  <a:lnTo>
                    <a:pt x="236867" y="6707200"/>
                  </a:lnTo>
                  <a:lnTo>
                    <a:pt x="217868" y="6710858"/>
                  </a:lnTo>
                  <a:lnTo>
                    <a:pt x="203974" y="6720370"/>
                  </a:lnTo>
                  <a:lnTo>
                    <a:pt x="184962" y="6724015"/>
                  </a:lnTo>
                  <a:lnTo>
                    <a:pt x="167411" y="6724751"/>
                  </a:lnTo>
                  <a:lnTo>
                    <a:pt x="158635" y="6720370"/>
                  </a:lnTo>
                  <a:lnTo>
                    <a:pt x="154254" y="6710121"/>
                  </a:lnTo>
                  <a:lnTo>
                    <a:pt x="159385" y="6701345"/>
                  </a:lnTo>
                  <a:lnTo>
                    <a:pt x="177660" y="6696977"/>
                  </a:lnTo>
                  <a:lnTo>
                    <a:pt x="199580" y="6684531"/>
                  </a:lnTo>
                  <a:lnTo>
                    <a:pt x="214947" y="6669913"/>
                  </a:lnTo>
                  <a:lnTo>
                    <a:pt x="218592" y="6650177"/>
                  </a:lnTo>
                  <a:lnTo>
                    <a:pt x="223723" y="6631165"/>
                  </a:lnTo>
                  <a:lnTo>
                    <a:pt x="236131" y="6621666"/>
                  </a:lnTo>
                  <a:lnTo>
                    <a:pt x="253682" y="6620929"/>
                  </a:lnTo>
                  <a:lnTo>
                    <a:pt x="280009" y="6631902"/>
                  </a:lnTo>
                  <a:lnTo>
                    <a:pt x="320217" y="6653098"/>
                  </a:lnTo>
                  <a:lnTo>
                    <a:pt x="333375" y="6675031"/>
                  </a:lnTo>
                  <a:lnTo>
                    <a:pt x="336296" y="6694043"/>
                  </a:lnTo>
                  <a:lnTo>
                    <a:pt x="332651" y="6712318"/>
                  </a:lnTo>
                  <a:lnTo>
                    <a:pt x="325335" y="6729870"/>
                  </a:lnTo>
                  <a:lnTo>
                    <a:pt x="320954" y="6743027"/>
                  </a:lnTo>
                  <a:lnTo>
                    <a:pt x="318757" y="6747408"/>
                  </a:lnTo>
                  <a:lnTo>
                    <a:pt x="296824" y="6778117"/>
                  </a:lnTo>
                  <a:lnTo>
                    <a:pt x="266115" y="6843928"/>
                  </a:lnTo>
                  <a:lnTo>
                    <a:pt x="244906" y="6904596"/>
                  </a:lnTo>
                  <a:lnTo>
                    <a:pt x="224447" y="6984289"/>
                  </a:lnTo>
                  <a:lnTo>
                    <a:pt x="193738" y="7050087"/>
                  </a:lnTo>
                  <a:lnTo>
                    <a:pt x="171805" y="7082244"/>
                  </a:lnTo>
                  <a:lnTo>
                    <a:pt x="132334" y="7120268"/>
                  </a:lnTo>
                  <a:lnTo>
                    <a:pt x="113322" y="7148055"/>
                  </a:lnTo>
                  <a:lnTo>
                    <a:pt x="97231" y="7196315"/>
                  </a:lnTo>
                  <a:lnTo>
                    <a:pt x="102349" y="7242365"/>
                  </a:lnTo>
                  <a:lnTo>
                    <a:pt x="111125" y="7275995"/>
                  </a:lnTo>
                  <a:lnTo>
                    <a:pt x="138315" y="7308913"/>
                  </a:lnTo>
                  <a:lnTo>
                    <a:pt x="658495" y="7027316"/>
                  </a:lnTo>
                  <a:lnTo>
                    <a:pt x="1099654" y="6787172"/>
                  </a:lnTo>
                  <a:lnTo>
                    <a:pt x="1118641" y="6750367"/>
                  </a:lnTo>
                  <a:lnTo>
                    <a:pt x="1117422" y="6741338"/>
                  </a:lnTo>
                  <a:lnTo>
                    <a:pt x="1135138" y="6679247"/>
                  </a:lnTo>
                  <a:lnTo>
                    <a:pt x="1130795" y="6652374"/>
                  </a:lnTo>
                  <a:lnTo>
                    <a:pt x="1128204" y="6630695"/>
                  </a:lnTo>
                  <a:lnTo>
                    <a:pt x="1141209" y="6612483"/>
                  </a:lnTo>
                  <a:lnTo>
                    <a:pt x="1159954" y="6594818"/>
                  </a:lnTo>
                  <a:lnTo>
                    <a:pt x="1338999" y="6587934"/>
                  </a:lnTo>
                  <a:lnTo>
                    <a:pt x="1366570" y="6577279"/>
                  </a:lnTo>
                  <a:lnTo>
                    <a:pt x="1377696" y="6553581"/>
                  </a:lnTo>
                  <a:lnTo>
                    <a:pt x="1378140" y="6516725"/>
                  </a:lnTo>
                  <a:close/>
                </a:path>
                <a:path w="6682105" h="7309484">
                  <a:moveTo>
                    <a:pt x="2132076" y="3795903"/>
                  </a:moveTo>
                  <a:lnTo>
                    <a:pt x="2000491" y="3742931"/>
                  </a:lnTo>
                  <a:lnTo>
                    <a:pt x="1973148" y="3744633"/>
                  </a:lnTo>
                  <a:lnTo>
                    <a:pt x="1949221" y="3848887"/>
                  </a:lnTo>
                  <a:lnTo>
                    <a:pt x="1911578" y="3881983"/>
                  </a:lnTo>
                  <a:lnTo>
                    <a:pt x="1909368" y="3892512"/>
                  </a:lnTo>
                  <a:lnTo>
                    <a:pt x="1887435" y="3968813"/>
                  </a:lnTo>
                  <a:lnTo>
                    <a:pt x="1885556" y="3981132"/>
                  </a:lnTo>
                  <a:lnTo>
                    <a:pt x="1871726" y="4020756"/>
                  </a:lnTo>
                  <a:lnTo>
                    <a:pt x="1860969" y="4048849"/>
                  </a:lnTo>
                  <a:lnTo>
                    <a:pt x="1984781" y="4081894"/>
                  </a:lnTo>
                  <a:lnTo>
                    <a:pt x="2037588" y="3969956"/>
                  </a:lnTo>
                  <a:lnTo>
                    <a:pt x="2132076" y="3795903"/>
                  </a:lnTo>
                  <a:close/>
                </a:path>
                <a:path w="6682105" h="7309484">
                  <a:moveTo>
                    <a:pt x="6390983" y="0"/>
                  </a:moveTo>
                  <a:lnTo>
                    <a:pt x="6267120" y="0"/>
                  </a:lnTo>
                  <a:lnTo>
                    <a:pt x="5924575" y="0"/>
                  </a:lnTo>
                  <a:lnTo>
                    <a:pt x="5796051" y="179222"/>
                  </a:lnTo>
                  <a:lnTo>
                    <a:pt x="5702693" y="314667"/>
                  </a:lnTo>
                  <a:lnTo>
                    <a:pt x="5705767" y="321144"/>
                  </a:lnTo>
                  <a:lnTo>
                    <a:pt x="5851741" y="424535"/>
                  </a:lnTo>
                  <a:lnTo>
                    <a:pt x="5853277" y="428142"/>
                  </a:lnTo>
                  <a:lnTo>
                    <a:pt x="5837148" y="454787"/>
                  </a:lnTo>
                  <a:lnTo>
                    <a:pt x="5840996" y="458393"/>
                  </a:lnTo>
                  <a:lnTo>
                    <a:pt x="5876328" y="482879"/>
                  </a:lnTo>
                  <a:lnTo>
                    <a:pt x="5874791" y="487210"/>
                  </a:lnTo>
                  <a:lnTo>
                    <a:pt x="5847905" y="528269"/>
                  </a:lnTo>
                  <a:lnTo>
                    <a:pt x="5831764" y="541235"/>
                  </a:lnTo>
                  <a:lnTo>
                    <a:pt x="5785675" y="547014"/>
                  </a:lnTo>
                  <a:lnTo>
                    <a:pt x="5765698" y="554939"/>
                  </a:lnTo>
                  <a:lnTo>
                    <a:pt x="5752643" y="563587"/>
                  </a:lnTo>
                  <a:lnTo>
                    <a:pt x="5726519" y="602475"/>
                  </a:lnTo>
                  <a:lnTo>
                    <a:pt x="5712688" y="593115"/>
                  </a:lnTo>
                  <a:lnTo>
                    <a:pt x="5707304" y="593115"/>
                  </a:lnTo>
                  <a:lnTo>
                    <a:pt x="5690413" y="611124"/>
                  </a:lnTo>
                  <a:lnTo>
                    <a:pt x="5651614" y="585952"/>
                  </a:lnTo>
                  <a:lnTo>
                    <a:pt x="5651614" y="654202"/>
                  </a:lnTo>
                  <a:lnTo>
                    <a:pt x="5606669" y="620229"/>
                  </a:lnTo>
                  <a:lnTo>
                    <a:pt x="5651614" y="654202"/>
                  </a:lnTo>
                  <a:lnTo>
                    <a:pt x="5651614" y="585952"/>
                  </a:lnTo>
                  <a:lnTo>
                    <a:pt x="5599354" y="552043"/>
                  </a:lnTo>
                  <a:lnTo>
                    <a:pt x="5593981" y="549160"/>
                  </a:lnTo>
                  <a:lnTo>
                    <a:pt x="5587073" y="552767"/>
                  </a:lnTo>
                  <a:lnTo>
                    <a:pt x="5577852" y="562140"/>
                  </a:lnTo>
                  <a:lnTo>
                    <a:pt x="5561723" y="586232"/>
                  </a:lnTo>
                  <a:lnTo>
                    <a:pt x="5430342" y="782586"/>
                  </a:lnTo>
                  <a:lnTo>
                    <a:pt x="5388889" y="842175"/>
                  </a:lnTo>
                  <a:lnTo>
                    <a:pt x="5651220" y="1019784"/>
                  </a:lnTo>
                  <a:lnTo>
                    <a:pt x="5677281" y="1039583"/>
                  </a:lnTo>
                  <a:lnTo>
                    <a:pt x="5687873" y="1024064"/>
                  </a:lnTo>
                  <a:lnTo>
                    <a:pt x="5743156" y="942949"/>
                  </a:lnTo>
                  <a:lnTo>
                    <a:pt x="5880036" y="741984"/>
                  </a:lnTo>
                  <a:lnTo>
                    <a:pt x="5809754" y="714997"/>
                  </a:lnTo>
                  <a:lnTo>
                    <a:pt x="5880036" y="741984"/>
                  </a:lnTo>
                  <a:lnTo>
                    <a:pt x="5899861" y="712838"/>
                  </a:lnTo>
                  <a:lnTo>
                    <a:pt x="5885929" y="709104"/>
                  </a:lnTo>
                  <a:lnTo>
                    <a:pt x="5751474" y="620496"/>
                  </a:lnTo>
                  <a:lnTo>
                    <a:pt x="5763006" y="602475"/>
                  </a:lnTo>
                  <a:lnTo>
                    <a:pt x="5785282" y="580148"/>
                  </a:lnTo>
                  <a:lnTo>
                    <a:pt x="5798350" y="573659"/>
                  </a:lnTo>
                  <a:lnTo>
                    <a:pt x="5812180" y="570052"/>
                  </a:lnTo>
                  <a:lnTo>
                    <a:pt x="5839841" y="569341"/>
                  </a:lnTo>
                  <a:lnTo>
                    <a:pt x="5854433" y="562140"/>
                  </a:lnTo>
                  <a:lnTo>
                    <a:pt x="5885929" y="580859"/>
                  </a:lnTo>
                  <a:lnTo>
                    <a:pt x="5880557" y="597433"/>
                  </a:lnTo>
                  <a:lnTo>
                    <a:pt x="5852134" y="636333"/>
                  </a:lnTo>
                  <a:lnTo>
                    <a:pt x="5849061" y="644982"/>
                  </a:lnTo>
                  <a:lnTo>
                    <a:pt x="5852896" y="650735"/>
                  </a:lnTo>
                  <a:lnTo>
                    <a:pt x="5915126" y="690372"/>
                  </a:lnTo>
                  <a:lnTo>
                    <a:pt x="6050737" y="495503"/>
                  </a:lnTo>
                  <a:lnTo>
                    <a:pt x="6234531" y="225399"/>
                  </a:lnTo>
                  <a:lnTo>
                    <a:pt x="6253950" y="196888"/>
                  </a:lnTo>
                  <a:lnTo>
                    <a:pt x="6390983" y="0"/>
                  </a:lnTo>
                  <a:close/>
                </a:path>
                <a:path w="6682105" h="7309484">
                  <a:moveTo>
                    <a:pt x="6681495" y="119799"/>
                  </a:moveTo>
                  <a:lnTo>
                    <a:pt x="6585407" y="0"/>
                  </a:lnTo>
                  <a:lnTo>
                    <a:pt x="6446329" y="0"/>
                  </a:lnTo>
                  <a:lnTo>
                    <a:pt x="6282017" y="236753"/>
                  </a:lnTo>
                  <a:lnTo>
                    <a:pt x="6241415" y="296392"/>
                  </a:lnTo>
                  <a:lnTo>
                    <a:pt x="6125807" y="466255"/>
                  </a:lnTo>
                  <a:lnTo>
                    <a:pt x="6000801" y="645706"/>
                  </a:lnTo>
                  <a:lnTo>
                    <a:pt x="5922607" y="762381"/>
                  </a:lnTo>
                  <a:lnTo>
                    <a:pt x="5874791" y="833729"/>
                  </a:lnTo>
                  <a:lnTo>
                    <a:pt x="5910897" y="857516"/>
                  </a:lnTo>
                  <a:lnTo>
                    <a:pt x="6081077" y="974229"/>
                  </a:lnTo>
                  <a:lnTo>
                    <a:pt x="6085687" y="973505"/>
                  </a:lnTo>
                  <a:lnTo>
                    <a:pt x="6094133" y="963409"/>
                  </a:lnTo>
                  <a:lnTo>
                    <a:pt x="6215824" y="789393"/>
                  </a:lnTo>
                  <a:lnTo>
                    <a:pt x="6640779" y="181749"/>
                  </a:lnTo>
                  <a:lnTo>
                    <a:pt x="6681495" y="119799"/>
                  </a:lnTo>
                  <a:close/>
                </a:path>
              </a:pathLst>
            </a:custGeom>
            <a:solidFill>
              <a:srgbClr val="D8D4B2"/>
            </a:solidFill>
          </p:spPr>
          <p:txBody>
            <a:bodyPr wrap="square" lIns="0" tIns="0" rIns="0" bIns="0" rtlCol="0"/>
            <a:lstStyle/>
            <a:p>
              <a:endParaRPr/>
            </a:p>
          </p:txBody>
        </p:sp>
        <p:pic>
          <p:nvPicPr>
            <p:cNvPr id="118" name="object 118"/>
            <p:cNvPicPr/>
            <p:nvPr/>
          </p:nvPicPr>
          <p:blipFill>
            <a:blip r:embed="rId18" cstate="screen">
              <a:extLst>
                <a:ext uri="{28A0092B-C50C-407E-A947-70E740481C1C}">
                  <a14:useLocalDpi xmlns:a14="http://schemas.microsoft.com/office/drawing/2010/main"/>
                </a:ext>
              </a:extLst>
            </a:blip>
            <a:stretch>
              <a:fillRect/>
            </a:stretch>
          </p:blipFill>
          <p:spPr>
            <a:xfrm>
              <a:off x="11509686" y="4057049"/>
              <a:ext cx="436669" cy="796699"/>
            </a:xfrm>
            <a:prstGeom prst="rect">
              <a:avLst/>
            </a:prstGeom>
          </p:spPr>
        </p:pic>
        <p:pic>
          <p:nvPicPr>
            <p:cNvPr id="119" name="object 119"/>
            <p:cNvPicPr/>
            <p:nvPr/>
          </p:nvPicPr>
          <p:blipFill>
            <a:blip r:embed="rId19" cstate="screen">
              <a:extLst>
                <a:ext uri="{28A0092B-C50C-407E-A947-70E740481C1C}">
                  <a14:useLocalDpi xmlns:a14="http://schemas.microsoft.com/office/drawing/2010/main"/>
                </a:ext>
              </a:extLst>
            </a:blip>
            <a:stretch>
              <a:fillRect/>
            </a:stretch>
          </p:blipFill>
          <p:spPr>
            <a:xfrm>
              <a:off x="9279511" y="6408129"/>
              <a:ext cx="1912919" cy="1214905"/>
            </a:xfrm>
            <a:prstGeom prst="rect">
              <a:avLst/>
            </a:prstGeom>
          </p:spPr>
        </p:pic>
        <p:pic>
          <p:nvPicPr>
            <p:cNvPr id="120" name="object 120"/>
            <p:cNvPicPr/>
            <p:nvPr/>
          </p:nvPicPr>
          <p:blipFill>
            <a:blip r:embed="rId20" cstate="screen">
              <a:extLst>
                <a:ext uri="{28A0092B-C50C-407E-A947-70E740481C1C}">
                  <a14:useLocalDpi xmlns:a14="http://schemas.microsoft.com/office/drawing/2010/main"/>
                </a:ext>
              </a:extLst>
            </a:blip>
            <a:stretch>
              <a:fillRect/>
            </a:stretch>
          </p:blipFill>
          <p:spPr>
            <a:xfrm>
              <a:off x="15203172" y="900351"/>
              <a:ext cx="491149" cy="453357"/>
            </a:xfrm>
            <a:prstGeom prst="rect">
              <a:avLst/>
            </a:prstGeom>
          </p:spPr>
        </p:pic>
        <p:pic>
          <p:nvPicPr>
            <p:cNvPr id="121" name="object 121"/>
            <p:cNvPicPr/>
            <p:nvPr/>
          </p:nvPicPr>
          <p:blipFill>
            <a:blip r:embed="rId21" cstate="screen">
              <a:extLst>
                <a:ext uri="{28A0092B-C50C-407E-A947-70E740481C1C}">
                  <a14:useLocalDpi xmlns:a14="http://schemas.microsoft.com/office/drawing/2010/main"/>
                </a:ext>
              </a:extLst>
            </a:blip>
            <a:stretch>
              <a:fillRect/>
            </a:stretch>
          </p:blipFill>
          <p:spPr>
            <a:xfrm>
              <a:off x="15376011" y="314126"/>
              <a:ext cx="1119775" cy="974226"/>
            </a:xfrm>
            <a:prstGeom prst="rect">
              <a:avLst/>
            </a:prstGeom>
          </p:spPr>
        </p:pic>
        <p:sp>
          <p:nvSpPr>
            <p:cNvPr id="122" name="object 122"/>
            <p:cNvSpPr/>
            <p:nvPr/>
          </p:nvSpPr>
          <p:spPr>
            <a:xfrm>
              <a:off x="12431929" y="314126"/>
              <a:ext cx="1651000" cy="650875"/>
            </a:xfrm>
            <a:custGeom>
              <a:avLst/>
              <a:gdLst/>
              <a:ahLst/>
              <a:cxnLst/>
              <a:rect l="l" t="t" r="r" b="b"/>
              <a:pathLst>
                <a:path w="1651000" h="650875">
                  <a:moveTo>
                    <a:pt x="1617344" y="0"/>
                  </a:moveTo>
                  <a:lnTo>
                    <a:pt x="350010" y="0"/>
                  </a:lnTo>
                  <a:lnTo>
                    <a:pt x="316859" y="31897"/>
                  </a:lnTo>
                  <a:lnTo>
                    <a:pt x="46804" y="288727"/>
                  </a:lnTo>
                  <a:lnTo>
                    <a:pt x="0" y="334505"/>
                  </a:lnTo>
                  <a:lnTo>
                    <a:pt x="36051" y="357897"/>
                  </a:lnTo>
                  <a:lnTo>
                    <a:pt x="292661" y="510584"/>
                  </a:lnTo>
                  <a:lnTo>
                    <a:pt x="376030" y="431497"/>
                  </a:lnTo>
                  <a:lnTo>
                    <a:pt x="413537" y="414451"/>
                  </a:lnTo>
                  <a:lnTo>
                    <a:pt x="444227" y="419560"/>
                  </a:lnTo>
                  <a:lnTo>
                    <a:pt x="648859" y="224205"/>
                  </a:lnTo>
                  <a:lnTo>
                    <a:pt x="693193" y="255859"/>
                  </a:lnTo>
                  <a:lnTo>
                    <a:pt x="714041" y="258927"/>
                  </a:lnTo>
                  <a:lnTo>
                    <a:pt x="829231" y="387624"/>
                  </a:lnTo>
                  <a:lnTo>
                    <a:pt x="799671" y="414220"/>
                  </a:lnTo>
                  <a:lnTo>
                    <a:pt x="840319" y="461706"/>
                  </a:lnTo>
                  <a:lnTo>
                    <a:pt x="1019948" y="650454"/>
                  </a:lnTo>
                  <a:lnTo>
                    <a:pt x="1050878" y="619900"/>
                  </a:lnTo>
                  <a:lnTo>
                    <a:pt x="1232182" y="443507"/>
                  </a:lnTo>
                  <a:lnTo>
                    <a:pt x="1394376" y="286140"/>
                  </a:lnTo>
                  <a:lnTo>
                    <a:pt x="1427914" y="253325"/>
                  </a:lnTo>
                  <a:lnTo>
                    <a:pt x="1650598" y="34127"/>
                  </a:lnTo>
                  <a:lnTo>
                    <a:pt x="1617344" y="0"/>
                  </a:lnTo>
                  <a:close/>
                </a:path>
              </a:pathLst>
            </a:custGeom>
            <a:solidFill>
              <a:srgbClr val="BDD2BC"/>
            </a:solidFill>
          </p:spPr>
          <p:txBody>
            <a:bodyPr wrap="square" lIns="0" tIns="0" rIns="0" bIns="0" rtlCol="0"/>
            <a:lstStyle/>
            <a:p>
              <a:endParaRPr/>
            </a:p>
          </p:txBody>
        </p:sp>
        <p:sp>
          <p:nvSpPr>
            <p:cNvPr id="123" name="object 123"/>
            <p:cNvSpPr/>
            <p:nvPr/>
          </p:nvSpPr>
          <p:spPr>
            <a:xfrm>
              <a:off x="12431929" y="314126"/>
              <a:ext cx="1651000" cy="650875"/>
            </a:xfrm>
            <a:custGeom>
              <a:avLst/>
              <a:gdLst/>
              <a:ahLst/>
              <a:cxnLst/>
              <a:rect l="l" t="t" r="r" b="b"/>
              <a:pathLst>
                <a:path w="1651000" h="650875">
                  <a:moveTo>
                    <a:pt x="350010" y="0"/>
                  </a:moveTo>
                  <a:lnTo>
                    <a:pt x="316859" y="31897"/>
                  </a:lnTo>
                  <a:lnTo>
                    <a:pt x="46804" y="288727"/>
                  </a:lnTo>
                  <a:lnTo>
                    <a:pt x="0" y="334505"/>
                  </a:lnTo>
                  <a:lnTo>
                    <a:pt x="36051" y="357897"/>
                  </a:lnTo>
                  <a:lnTo>
                    <a:pt x="292661" y="510584"/>
                  </a:lnTo>
                  <a:lnTo>
                    <a:pt x="376030" y="431497"/>
                  </a:lnTo>
                  <a:lnTo>
                    <a:pt x="413537" y="414451"/>
                  </a:lnTo>
                  <a:lnTo>
                    <a:pt x="444227" y="419560"/>
                  </a:lnTo>
                  <a:lnTo>
                    <a:pt x="648859" y="224205"/>
                  </a:lnTo>
                  <a:lnTo>
                    <a:pt x="681256" y="247335"/>
                  </a:lnTo>
                  <a:lnTo>
                    <a:pt x="693193" y="255859"/>
                  </a:lnTo>
                  <a:lnTo>
                    <a:pt x="714041" y="258927"/>
                  </a:lnTo>
                  <a:lnTo>
                    <a:pt x="829231" y="387624"/>
                  </a:lnTo>
                  <a:lnTo>
                    <a:pt x="799671" y="414220"/>
                  </a:lnTo>
                  <a:lnTo>
                    <a:pt x="840319" y="461706"/>
                  </a:lnTo>
                  <a:lnTo>
                    <a:pt x="918725" y="544101"/>
                  </a:lnTo>
                  <a:lnTo>
                    <a:pt x="946316" y="573085"/>
                  </a:lnTo>
                  <a:lnTo>
                    <a:pt x="961761" y="589314"/>
                  </a:lnTo>
                  <a:lnTo>
                    <a:pt x="1012251" y="642370"/>
                  </a:lnTo>
                  <a:lnTo>
                    <a:pt x="1019948" y="650454"/>
                  </a:lnTo>
                  <a:lnTo>
                    <a:pt x="1050878" y="619900"/>
                  </a:lnTo>
                  <a:lnTo>
                    <a:pt x="1120698" y="551954"/>
                  </a:lnTo>
                  <a:lnTo>
                    <a:pt x="1142761" y="530500"/>
                  </a:lnTo>
                  <a:lnTo>
                    <a:pt x="1232182" y="443507"/>
                  </a:lnTo>
                  <a:lnTo>
                    <a:pt x="1394376" y="286140"/>
                  </a:lnTo>
                  <a:lnTo>
                    <a:pt x="1427914" y="253325"/>
                  </a:lnTo>
                  <a:lnTo>
                    <a:pt x="1650598" y="34127"/>
                  </a:lnTo>
                  <a:lnTo>
                    <a:pt x="1617344" y="0"/>
                  </a:lnTo>
                </a:path>
              </a:pathLst>
            </a:custGeom>
            <a:ln w="3175">
              <a:solidFill>
                <a:srgbClr val="FBF7FA"/>
              </a:solidFill>
            </a:ln>
          </p:spPr>
          <p:txBody>
            <a:bodyPr wrap="square" lIns="0" tIns="0" rIns="0" bIns="0" rtlCol="0"/>
            <a:lstStyle/>
            <a:p>
              <a:endParaRPr/>
            </a:p>
          </p:txBody>
        </p:sp>
        <p:sp>
          <p:nvSpPr>
            <p:cNvPr id="124" name="object 124"/>
            <p:cNvSpPr/>
            <p:nvPr/>
          </p:nvSpPr>
          <p:spPr>
            <a:xfrm>
              <a:off x="14024357" y="314126"/>
              <a:ext cx="69850" cy="34290"/>
            </a:xfrm>
            <a:custGeom>
              <a:avLst/>
              <a:gdLst/>
              <a:ahLst/>
              <a:cxnLst/>
              <a:rect l="l" t="t" r="r" b="b"/>
              <a:pathLst>
                <a:path w="69850" h="34289">
                  <a:moveTo>
                    <a:pt x="0" y="0"/>
                  </a:moveTo>
                  <a:lnTo>
                    <a:pt x="33259" y="34131"/>
                  </a:lnTo>
                  <a:lnTo>
                    <a:pt x="67933" y="0"/>
                  </a:lnTo>
                </a:path>
                <a:path w="69850" h="34289">
                  <a:moveTo>
                    <a:pt x="67933" y="0"/>
                  </a:moveTo>
                  <a:lnTo>
                    <a:pt x="33259" y="34131"/>
                  </a:lnTo>
                  <a:lnTo>
                    <a:pt x="69271" y="0"/>
                  </a:lnTo>
                </a:path>
                <a:path w="69850" h="34289">
                  <a:moveTo>
                    <a:pt x="0" y="0"/>
                  </a:moveTo>
                  <a:lnTo>
                    <a:pt x="33259" y="34131"/>
                  </a:lnTo>
                  <a:lnTo>
                    <a:pt x="67933" y="0"/>
                  </a:lnTo>
                </a:path>
                <a:path w="69850" h="34289">
                  <a:moveTo>
                    <a:pt x="67933" y="0"/>
                  </a:moveTo>
                  <a:lnTo>
                    <a:pt x="33259" y="34131"/>
                  </a:lnTo>
                  <a:lnTo>
                    <a:pt x="69271" y="0"/>
                  </a:lnTo>
                </a:path>
              </a:pathLst>
            </a:custGeom>
            <a:ln w="3175">
              <a:solidFill>
                <a:srgbClr val="FBF7FA"/>
              </a:solidFill>
            </a:ln>
          </p:spPr>
          <p:txBody>
            <a:bodyPr wrap="square" lIns="0" tIns="0" rIns="0" bIns="0" rtlCol="0"/>
            <a:lstStyle/>
            <a:p>
              <a:endParaRPr/>
            </a:p>
          </p:txBody>
        </p:sp>
        <p:pic>
          <p:nvPicPr>
            <p:cNvPr id="125" name="object 125"/>
            <p:cNvPicPr/>
            <p:nvPr/>
          </p:nvPicPr>
          <p:blipFill>
            <a:blip r:embed="rId22" cstate="screen">
              <a:extLst>
                <a:ext uri="{28A0092B-C50C-407E-A947-70E740481C1C}">
                  <a14:useLocalDpi xmlns:a14="http://schemas.microsoft.com/office/drawing/2010/main"/>
                </a:ext>
              </a:extLst>
            </a:blip>
            <a:stretch>
              <a:fillRect/>
            </a:stretch>
          </p:blipFill>
          <p:spPr>
            <a:xfrm>
              <a:off x="7286358" y="312749"/>
              <a:ext cx="9960293" cy="9352354"/>
            </a:xfrm>
            <a:prstGeom prst="rect">
              <a:avLst/>
            </a:prstGeom>
          </p:spPr>
        </p:pic>
        <p:sp>
          <p:nvSpPr>
            <p:cNvPr id="126" name="object 126"/>
            <p:cNvSpPr/>
            <p:nvPr/>
          </p:nvSpPr>
          <p:spPr>
            <a:xfrm>
              <a:off x="18550008" y="4853475"/>
              <a:ext cx="376555" cy="645795"/>
            </a:xfrm>
            <a:custGeom>
              <a:avLst/>
              <a:gdLst/>
              <a:ahLst/>
              <a:cxnLst/>
              <a:rect l="l" t="t" r="r" b="b"/>
              <a:pathLst>
                <a:path w="376555" h="645795">
                  <a:moveTo>
                    <a:pt x="356093" y="493251"/>
                  </a:moveTo>
                  <a:lnTo>
                    <a:pt x="354764" y="490152"/>
                  </a:lnTo>
                  <a:lnTo>
                    <a:pt x="318754" y="413589"/>
                  </a:lnTo>
                  <a:lnTo>
                    <a:pt x="124226" y="0"/>
                  </a:lnTo>
                  <a:lnTo>
                    <a:pt x="110415" y="21004"/>
                  </a:lnTo>
                  <a:lnTo>
                    <a:pt x="125619" y="42187"/>
                  </a:lnTo>
                  <a:lnTo>
                    <a:pt x="138152" y="76374"/>
                  </a:lnTo>
                  <a:lnTo>
                    <a:pt x="142707" y="111630"/>
                  </a:lnTo>
                  <a:lnTo>
                    <a:pt x="141566" y="137262"/>
                  </a:lnTo>
                  <a:lnTo>
                    <a:pt x="122195" y="176800"/>
                  </a:lnTo>
                  <a:lnTo>
                    <a:pt x="13947" y="345612"/>
                  </a:lnTo>
                  <a:lnTo>
                    <a:pt x="2272" y="360837"/>
                  </a:lnTo>
                  <a:lnTo>
                    <a:pt x="0" y="375800"/>
                  </a:lnTo>
                  <a:lnTo>
                    <a:pt x="2848" y="387548"/>
                  </a:lnTo>
                  <a:lnTo>
                    <a:pt x="15371" y="398239"/>
                  </a:lnTo>
                  <a:lnTo>
                    <a:pt x="109378" y="443651"/>
                  </a:lnTo>
                  <a:lnTo>
                    <a:pt x="201669" y="510424"/>
                  </a:lnTo>
                  <a:lnTo>
                    <a:pt x="277300" y="556119"/>
                  </a:lnTo>
                  <a:lnTo>
                    <a:pt x="281928" y="596285"/>
                  </a:lnTo>
                  <a:lnTo>
                    <a:pt x="321655" y="621457"/>
                  </a:lnTo>
                  <a:lnTo>
                    <a:pt x="358596" y="645655"/>
                  </a:lnTo>
                  <a:lnTo>
                    <a:pt x="367727" y="645352"/>
                  </a:lnTo>
                  <a:lnTo>
                    <a:pt x="368522" y="634860"/>
                  </a:lnTo>
                  <a:lnTo>
                    <a:pt x="368973" y="629048"/>
                  </a:lnTo>
                  <a:lnTo>
                    <a:pt x="369831" y="617792"/>
                  </a:lnTo>
                  <a:lnTo>
                    <a:pt x="370658" y="606944"/>
                  </a:lnTo>
                  <a:lnTo>
                    <a:pt x="371486" y="596159"/>
                  </a:lnTo>
                  <a:lnTo>
                    <a:pt x="371946" y="590128"/>
                  </a:lnTo>
                  <a:lnTo>
                    <a:pt x="376124" y="539250"/>
                  </a:lnTo>
                  <a:lnTo>
                    <a:pt x="356093" y="493251"/>
                  </a:lnTo>
                  <a:close/>
                </a:path>
              </a:pathLst>
            </a:custGeom>
            <a:ln w="3175">
              <a:solidFill>
                <a:srgbClr val="FBF7FA"/>
              </a:solidFill>
            </a:ln>
          </p:spPr>
          <p:txBody>
            <a:bodyPr wrap="square" lIns="0" tIns="0" rIns="0" bIns="0" rtlCol="0"/>
            <a:lstStyle/>
            <a:p>
              <a:endParaRPr/>
            </a:p>
          </p:txBody>
        </p:sp>
        <p:sp>
          <p:nvSpPr>
            <p:cNvPr id="127" name="object 127"/>
            <p:cNvSpPr/>
            <p:nvPr/>
          </p:nvSpPr>
          <p:spPr>
            <a:xfrm>
              <a:off x="18619616" y="5530250"/>
              <a:ext cx="291465" cy="322580"/>
            </a:xfrm>
            <a:custGeom>
              <a:avLst/>
              <a:gdLst/>
              <a:ahLst/>
              <a:cxnLst/>
              <a:rect l="l" t="t" r="r" b="b"/>
              <a:pathLst>
                <a:path w="291465" h="322579">
                  <a:moveTo>
                    <a:pt x="49684" y="284452"/>
                  </a:moveTo>
                  <a:lnTo>
                    <a:pt x="67830" y="267237"/>
                  </a:lnTo>
                  <a:lnTo>
                    <a:pt x="104122" y="248159"/>
                  </a:lnTo>
                  <a:lnTo>
                    <a:pt x="154958" y="222799"/>
                  </a:lnTo>
                  <a:lnTo>
                    <a:pt x="181387" y="209815"/>
                  </a:lnTo>
                  <a:lnTo>
                    <a:pt x="202726" y="194507"/>
                  </a:lnTo>
                  <a:lnTo>
                    <a:pt x="225459" y="171314"/>
                  </a:lnTo>
                  <a:lnTo>
                    <a:pt x="250494" y="146738"/>
                  </a:lnTo>
                  <a:lnTo>
                    <a:pt x="278253" y="105389"/>
                  </a:lnTo>
                  <a:lnTo>
                    <a:pt x="291310" y="86437"/>
                  </a:lnTo>
                  <a:lnTo>
                    <a:pt x="247249" y="56291"/>
                  </a:lnTo>
                  <a:lnTo>
                    <a:pt x="264546" y="25172"/>
                  </a:lnTo>
                  <a:lnTo>
                    <a:pt x="215407" y="0"/>
                  </a:lnTo>
                  <a:lnTo>
                    <a:pt x="61443" y="230307"/>
                  </a:lnTo>
                  <a:lnTo>
                    <a:pt x="54563" y="240610"/>
                  </a:lnTo>
                  <a:lnTo>
                    <a:pt x="0" y="322199"/>
                  </a:lnTo>
                  <a:lnTo>
                    <a:pt x="49684" y="284452"/>
                  </a:lnTo>
                  <a:close/>
                </a:path>
              </a:pathLst>
            </a:custGeom>
            <a:ln w="3175">
              <a:solidFill>
                <a:srgbClr val="FBF7FA"/>
              </a:solidFill>
            </a:ln>
          </p:spPr>
          <p:txBody>
            <a:bodyPr wrap="square" lIns="0" tIns="0" rIns="0" bIns="0" rtlCol="0"/>
            <a:lstStyle/>
            <a:p>
              <a:endParaRPr/>
            </a:p>
          </p:txBody>
        </p:sp>
        <p:sp>
          <p:nvSpPr>
            <p:cNvPr id="128" name="object 128"/>
            <p:cNvSpPr/>
            <p:nvPr/>
          </p:nvSpPr>
          <p:spPr>
            <a:xfrm>
              <a:off x="18706382" y="4695866"/>
              <a:ext cx="400050" cy="467995"/>
            </a:xfrm>
            <a:custGeom>
              <a:avLst/>
              <a:gdLst/>
              <a:ahLst/>
              <a:cxnLst/>
              <a:rect l="l" t="t" r="r" b="b"/>
              <a:pathLst>
                <a:path w="400050" h="467995">
                  <a:moveTo>
                    <a:pt x="385485" y="371140"/>
                  </a:moveTo>
                  <a:lnTo>
                    <a:pt x="361046" y="312472"/>
                  </a:lnTo>
                  <a:lnTo>
                    <a:pt x="364805" y="64542"/>
                  </a:lnTo>
                  <a:lnTo>
                    <a:pt x="399883" y="3643"/>
                  </a:lnTo>
                  <a:lnTo>
                    <a:pt x="386260" y="0"/>
                  </a:lnTo>
                  <a:lnTo>
                    <a:pt x="356638" y="1057"/>
                  </a:lnTo>
                  <a:lnTo>
                    <a:pt x="0" y="138885"/>
                  </a:lnTo>
                  <a:lnTo>
                    <a:pt x="124394" y="401097"/>
                  </a:lnTo>
                  <a:lnTo>
                    <a:pt x="161796" y="392103"/>
                  </a:lnTo>
                  <a:lnTo>
                    <a:pt x="202810" y="386763"/>
                  </a:lnTo>
                  <a:lnTo>
                    <a:pt x="239270" y="388899"/>
                  </a:lnTo>
                  <a:lnTo>
                    <a:pt x="263206" y="403862"/>
                  </a:lnTo>
                  <a:lnTo>
                    <a:pt x="291687" y="427358"/>
                  </a:lnTo>
                  <a:lnTo>
                    <a:pt x="325351" y="467640"/>
                  </a:lnTo>
                  <a:lnTo>
                    <a:pt x="367140" y="408448"/>
                  </a:lnTo>
                  <a:lnTo>
                    <a:pt x="385485" y="371140"/>
                  </a:lnTo>
                  <a:close/>
                </a:path>
              </a:pathLst>
            </a:custGeom>
            <a:ln w="3175">
              <a:solidFill>
                <a:srgbClr val="FBF7FA"/>
              </a:solidFill>
            </a:ln>
          </p:spPr>
          <p:txBody>
            <a:bodyPr wrap="square" lIns="0" tIns="0" rIns="0" bIns="0" rtlCol="0"/>
            <a:lstStyle/>
            <a:p>
              <a:endParaRPr/>
            </a:p>
          </p:txBody>
        </p:sp>
        <p:sp>
          <p:nvSpPr>
            <p:cNvPr id="129" name="object 129"/>
            <p:cNvSpPr/>
            <p:nvPr/>
          </p:nvSpPr>
          <p:spPr>
            <a:xfrm>
              <a:off x="17808371" y="2788543"/>
              <a:ext cx="594995" cy="709930"/>
            </a:xfrm>
            <a:custGeom>
              <a:avLst/>
              <a:gdLst/>
              <a:ahLst/>
              <a:cxnLst/>
              <a:rect l="l" t="t" r="r" b="b"/>
              <a:pathLst>
                <a:path w="594994" h="709929">
                  <a:moveTo>
                    <a:pt x="594578" y="432677"/>
                  </a:moveTo>
                  <a:lnTo>
                    <a:pt x="592275" y="376920"/>
                  </a:lnTo>
                  <a:lnTo>
                    <a:pt x="585343" y="322785"/>
                  </a:lnTo>
                  <a:lnTo>
                    <a:pt x="559941" y="229689"/>
                  </a:lnTo>
                  <a:lnTo>
                    <a:pt x="499911" y="69463"/>
                  </a:lnTo>
                  <a:lnTo>
                    <a:pt x="467650" y="0"/>
                  </a:lnTo>
                  <a:lnTo>
                    <a:pt x="0" y="699004"/>
                  </a:lnTo>
                  <a:lnTo>
                    <a:pt x="120069" y="709821"/>
                  </a:lnTo>
                  <a:lnTo>
                    <a:pt x="212433" y="708753"/>
                  </a:lnTo>
                  <a:lnTo>
                    <a:pt x="277091" y="699004"/>
                  </a:lnTo>
                  <a:lnTo>
                    <a:pt x="295006" y="692219"/>
                  </a:lnTo>
                  <a:lnTo>
                    <a:pt x="324377" y="681110"/>
                  </a:lnTo>
                  <a:lnTo>
                    <a:pt x="402930" y="636210"/>
                  </a:lnTo>
                  <a:lnTo>
                    <a:pt x="458342" y="591824"/>
                  </a:lnTo>
                  <a:lnTo>
                    <a:pt x="522654" y="526769"/>
                  </a:lnTo>
                  <a:lnTo>
                    <a:pt x="536433" y="512822"/>
                  </a:lnTo>
                  <a:lnTo>
                    <a:pt x="540569" y="508654"/>
                  </a:lnTo>
                  <a:lnTo>
                    <a:pt x="561092" y="487890"/>
                  </a:lnTo>
                  <a:lnTo>
                    <a:pt x="587657" y="455420"/>
                  </a:lnTo>
                  <a:lnTo>
                    <a:pt x="594578" y="432677"/>
                  </a:lnTo>
                  <a:close/>
                </a:path>
              </a:pathLst>
            </a:custGeom>
            <a:ln w="3175">
              <a:solidFill>
                <a:srgbClr val="FBF7FA"/>
              </a:solidFill>
            </a:ln>
          </p:spPr>
          <p:txBody>
            <a:bodyPr wrap="square" lIns="0" tIns="0" rIns="0" bIns="0" rtlCol="0"/>
            <a:lstStyle/>
            <a:p>
              <a:endParaRPr/>
            </a:p>
          </p:txBody>
        </p:sp>
        <p:sp>
          <p:nvSpPr>
            <p:cNvPr id="130" name="object 130"/>
            <p:cNvSpPr/>
            <p:nvPr/>
          </p:nvSpPr>
          <p:spPr>
            <a:xfrm>
              <a:off x="18946254" y="4683943"/>
              <a:ext cx="529590" cy="852805"/>
            </a:xfrm>
            <a:custGeom>
              <a:avLst/>
              <a:gdLst/>
              <a:ahLst/>
              <a:cxnLst/>
              <a:rect l="l" t="t" r="r" b="b"/>
              <a:pathLst>
                <a:path w="529590" h="852804">
                  <a:moveTo>
                    <a:pt x="529591" y="0"/>
                  </a:moveTo>
                  <a:lnTo>
                    <a:pt x="520026" y="13504"/>
                  </a:lnTo>
                  <a:lnTo>
                    <a:pt x="105075" y="621192"/>
                  </a:lnTo>
                  <a:lnTo>
                    <a:pt x="51464" y="698823"/>
                  </a:lnTo>
                  <a:lnTo>
                    <a:pt x="23685" y="739042"/>
                  </a:lnTo>
                  <a:lnTo>
                    <a:pt x="4753" y="770098"/>
                  </a:lnTo>
                  <a:lnTo>
                    <a:pt x="2272" y="816474"/>
                  </a:lnTo>
                  <a:lnTo>
                    <a:pt x="0" y="838997"/>
                  </a:lnTo>
                  <a:lnTo>
                    <a:pt x="20910" y="852180"/>
                  </a:lnTo>
                  <a:lnTo>
                    <a:pt x="23622" y="849143"/>
                  </a:lnTo>
                  <a:lnTo>
                    <a:pt x="179031" y="620438"/>
                  </a:lnTo>
                  <a:lnTo>
                    <a:pt x="444384" y="238648"/>
                  </a:lnTo>
                  <a:lnTo>
                    <a:pt x="517219" y="138903"/>
                  </a:lnTo>
                  <a:lnTo>
                    <a:pt x="529591" y="122679"/>
                  </a:lnTo>
                </a:path>
              </a:pathLst>
            </a:custGeom>
            <a:ln w="3175">
              <a:solidFill>
                <a:srgbClr val="FBF7FA"/>
              </a:solidFill>
            </a:ln>
          </p:spPr>
          <p:txBody>
            <a:bodyPr wrap="square" lIns="0" tIns="0" rIns="0" bIns="0" rtlCol="0"/>
            <a:lstStyle/>
            <a:p>
              <a:endParaRPr/>
            </a:p>
          </p:txBody>
        </p:sp>
        <p:sp>
          <p:nvSpPr>
            <p:cNvPr id="131" name="object 131"/>
            <p:cNvSpPr/>
            <p:nvPr/>
          </p:nvSpPr>
          <p:spPr>
            <a:xfrm>
              <a:off x="18908614" y="5498824"/>
              <a:ext cx="9525" cy="5080"/>
            </a:xfrm>
            <a:custGeom>
              <a:avLst/>
              <a:gdLst/>
              <a:ahLst/>
              <a:cxnLst/>
              <a:rect l="l" t="t" r="r" b="b"/>
              <a:pathLst>
                <a:path w="9525" h="5079">
                  <a:moveTo>
                    <a:pt x="9120" y="0"/>
                  </a:moveTo>
                  <a:lnTo>
                    <a:pt x="0" y="303"/>
                  </a:lnTo>
                  <a:lnTo>
                    <a:pt x="6471" y="4471"/>
                  </a:lnTo>
                  <a:lnTo>
                    <a:pt x="9120" y="0"/>
                  </a:lnTo>
                  <a:close/>
                </a:path>
              </a:pathLst>
            </a:custGeom>
            <a:ln w="3175">
              <a:solidFill>
                <a:srgbClr val="FBF7FA"/>
              </a:solidFill>
            </a:ln>
          </p:spPr>
          <p:txBody>
            <a:bodyPr wrap="square" lIns="0" tIns="0" rIns="0" bIns="0" rtlCol="0"/>
            <a:lstStyle/>
            <a:p>
              <a:endParaRPr/>
            </a:p>
          </p:txBody>
        </p:sp>
        <p:sp>
          <p:nvSpPr>
            <p:cNvPr id="132" name="object 132"/>
            <p:cNvSpPr/>
            <p:nvPr/>
          </p:nvSpPr>
          <p:spPr>
            <a:xfrm>
              <a:off x="17644129" y="2783835"/>
              <a:ext cx="584835" cy="687705"/>
            </a:xfrm>
            <a:custGeom>
              <a:avLst/>
              <a:gdLst/>
              <a:ahLst/>
              <a:cxnLst/>
              <a:rect l="l" t="t" r="r" b="b"/>
              <a:pathLst>
                <a:path w="584834" h="687704">
                  <a:moveTo>
                    <a:pt x="584306" y="2303"/>
                  </a:moveTo>
                  <a:lnTo>
                    <a:pt x="290357" y="47632"/>
                  </a:lnTo>
                  <a:lnTo>
                    <a:pt x="166832" y="81201"/>
                  </a:lnTo>
                  <a:lnTo>
                    <a:pt x="117190" y="103934"/>
                  </a:lnTo>
                  <a:lnTo>
                    <a:pt x="55422" y="165094"/>
                  </a:lnTo>
                  <a:lnTo>
                    <a:pt x="30020" y="218150"/>
                  </a:lnTo>
                  <a:lnTo>
                    <a:pt x="9235" y="283111"/>
                  </a:lnTo>
                  <a:lnTo>
                    <a:pt x="1151" y="336157"/>
                  </a:lnTo>
                  <a:lnTo>
                    <a:pt x="575" y="373925"/>
                  </a:lnTo>
                  <a:lnTo>
                    <a:pt x="73" y="406197"/>
                  </a:lnTo>
                  <a:lnTo>
                    <a:pt x="12701" y="499628"/>
                  </a:lnTo>
                  <a:lnTo>
                    <a:pt x="28868" y="551595"/>
                  </a:lnTo>
                  <a:lnTo>
                    <a:pt x="62343" y="615478"/>
                  </a:lnTo>
                  <a:lnTo>
                    <a:pt x="100436" y="664189"/>
                  </a:lnTo>
                  <a:lnTo>
                    <a:pt x="123807" y="687089"/>
                  </a:lnTo>
                  <a:lnTo>
                    <a:pt x="584306" y="2303"/>
                  </a:lnTo>
                  <a:close/>
                </a:path>
              </a:pathLst>
            </a:custGeom>
            <a:ln w="3175">
              <a:solidFill>
                <a:srgbClr val="FBF7FA"/>
              </a:solidFill>
            </a:ln>
          </p:spPr>
          <p:txBody>
            <a:bodyPr wrap="square" lIns="0" tIns="0" rIns="0" bIns="0" rtlCol="0"/>
            <a:lstStyle/>
            <a:p>
              <a:endParaRPr/>
            </a:p>
          </p:txBody>
        </p:sp>
        <p:sp>
          <p:nvSpPr>
            <p:cNvPr id="133" name="object 133"/>
            <p:cNvSpPr/>
            <p:nvPr/>
          </p:nvSpPr>
          <p:spPr>
            <a:xfrm>
              <a:off x="18283341" y="3762300"/>
              <a:ext cx="702310" cy="537210"/>
            </a:xfrm>
            <a:custGeom>
              <a:avLst/>
              <a:gdLst/>
              <a:ahLst/>
              <a:cxnLst/>
              <a:rect l="l" t="t" r="r" b="b"/>
              <a:pathLst>
                <a:path w="702309" h="537210">
                  <a:moveTo>
                    <a:pt x="339267" y="523261"/>
                  </a:moveTo>
                  <a:lnTo>
                    <a:pt x="701905" y="474666"/>
                  </a:lnTo>
                  <a:lnTo>
                    <a:pt x="658597" y="240149"/>
                  </a:lnTo>
                  <a:lnTo>
                    <a:pt x="261604" y="0"/>
                  </a:lnTo>
                  <a:lnTo>
                    <a:pt x="241521" y="910"/>
                  </a:lnTo>
                  <a:lnTo>
                    <a:pt x="177743" y="13109"/>
                  </a:lnTo>
                  <a:lnTo>
                    <a:pt x="127085" y="78552"/>
                  </a:lnTo>
                  <a:lnTo>
                    <a:pt x="11099" y="256379"/>
                  </a:lnTo>
                  <a:lnTo>
                    <a:pt x="0" y="272850"/>
                  </a:lnTo>
                  <a:lnTo>
                    <a:pt x="182612" y="393998"/>
                  </a:lnTo>
                  <a:lnTo>
                    <a:pt x="192643" y="406364"/>
                  </a:lnTo>
                  <a:lnTo>
                    <a:pt x="199041" y="421327"/>
                  </a:lnTo>
                  <a:lnTo>
                    <a:pt x="198664" y="423767"/>
                  </a:lnTo>
                  <a:lnTo>
                    <a:pt x="196538" y="437295"/>
                  </a:lnTo>
                  <a:lnTo>
                    <a:pt x="185125" y="476257"/>
                  </a:lnTo>
                  <a:lnTo>
                    <a:pt x="182612" y="492707"/>
                  </a:lnTo>
                  <a:lnTo>
                    <a:pt x="190130" y="513858"/>
                  </a:lnTo>
                  <a:lnTo>
                    <a:pt x="208936" y="526779"/>
                  </a:lnTo>
                  <a:lnTo>
                    <a:pt x="213543" y="527701"/>
                  </a:lnTo>
                  <a:lnTo>
                    <a:pt x="232736" y="531491"/>
                  </a:lnTo>
                  <a:lnTo>
                    <a:pt x="238537" y="533502"/>
                  </a:lnTo>
                  <a:lnTo>
                    <a:pt x="263164" y="536454"/>
                  </a:lnTo>
                  <a:lnTo>
                    <a:pt x="279520" y="536664"/>
                  </a:lnTo>
                  <a:lnTo>
                    <a:pt x="285991" y="536748"/>
                  </a:lnTo>
                  <a:lnTo>
                    <a:pt x="339267" y="523261"/>
                  </a:lnTo>
                  <a:close/>
                </a:path>
              </a:pathLst>
            </a:custGeom>
            <a:ln w="3175">
              <a:solidFill>
                <a:srgbClr val="FBF7FA"/>
              </a:solidFill>
            </a:ln>
          </p:spPr>
          <p:txBody>
            <a:bodyPr wrap="square" lIns="0" tIns="0" rIns="0" bIns="0" rtlCol="0"/>
            <a:lstStyle/>
            <a:p>
              <a:endParaRPr/>
            </a:p>
          </p:txBody>
        </p:sp>
        <p:pic>
          <p:nvPicPr>
            <p:cNvPr id="134" name="object 134"/>
            <p:cNvPicPr/>
            <p:nvPr/>
          </p:nvPicPr>
          <p:blipFill>
            <a:blip r:embed="rId23" cstate="screen">
              <a:extLst>
                <a:ext uri="{28A0092B-C50C-407E-A947-70E740481C1C}">
                  <a14:useLocalDpi xmlns:a14="http://schemas.microsoft.com/office/drawing/2010/main"/>
                </a:ext>
              </a:extLst>
            </a:blip>
            <a:stretch>
              <a:fillRect/>
            </a:stretch>
          </p:blipFill>
          <p:spPr>
            <a:xfrm>
              <a:off x="18722544" y="4615642"/>
              <a:ext cx="248264" cy="161565"/>
            </a:xfrm>
            <a:prstGeom prst="rect">
              <a:avLst/>
            </a:prstGeom>
          </p:spPr>
        </p:pic>
        <p:sp>
          <p:nvSpPr>
            <p:cNvPr id="135" name="object 135"/>
            <p:cNvSpPr/>
            <p:nvPr/>
          </p:nvSpPr>
          <p:spPr>
            <a:xfrm>
              <a:off x="18049285" y="5459006"/>
              <a:ext cx="249554" cy="267335"/>
            </a:xfrm>
            <a:custGeom>
              <a:avLst/>
              <a:gdLst/>
              <a:ahLst/>
              <a:cxnLst/>
              <a:rect l="l" t="t" r="r" b="b"/>
              <a:pathLst>
                <a:path w="249555" h="267335">
                  <a:moveTo>
                    <a:pt x="187481" y="173136"/>
                  </a:moveTo>
                  <a:lnTo>
                    <a:pt x="242516" y="68207"/>
                  </a:lnTo>
                  <a:lnTo>
                    <a:pt x="226474" y="26438"/>
                  </a:lnTo>
                  <a:lnTo>
                    <a:pt x="213899" y="17559"/>
                  </a:lnTo>
                  <a:lnTo>
                    <a:pt x="195072" y="4261"/>
                  </a:lnTo>
                  <a:lnTo>
                    <a:pt x="189355" y="2366"/>
                  </a:lnTo>
                  <a:lnTo>
                    <a:pt x="156874" y="0"/>
                  </a:lnTo>
                  <a:lnTo>
                    <a:pt x="135597" y="3308"/>
                  </a:lnTo>
                  <a:lnTo>
                    <a:pt x="97787" y="26952"/>
                  </a:lnTo>
                  <a:lnTo>
                    <a:pt x="46134" y="123587"/>
                  </a:lnTo>
                  <a:lnTo>
                    <a:pt x="34909" y="143712"/>
                  </a:lnTo>
                  <a:lnTo>
                    <a:pt x="22145" y="161209"/>
                  </a:lnTo>
                  <a:lnTo>
                    <a:pt x="0" y="176026"/>
                  </a:lnTo>
                  <a:lnTo>
                    <a:pt x="11287" y="174549"/>
                  </a:lnTo>
                  <a:lnTo>
                    <a:pt x="24522" y="176026"/>
                  </a:lnTo>
                  <a:lnTo>
                    <a:pt x="37286" y="180444"/>
                  </a:lnTo>
                  <a:lnTo>
                    <a:pt x="47799" y="184853"/>
                  </a:lnTo>
                  <a:lnTo>
                    <a:pt x="56270" y="187564"/>
                  </a:lnTo>
                  <a:lnTo>
                    <a:pt x="218433" y="267185"/>
                  </a:lnTo>
                  <a:lnTo>
                    <a:pt x="249395" y="207532"/>
                  </a:lnTo>
                  <a:lnTo>
                    <a:pt x="187481" y="173136"/>
                  </a:lnTo>
                  <a:close/>
                </a:path>
              </a:pathLst>
            </a:custGeom>
            <a:ln w="3175">
              <a:solidFill>
                <a:srgbClr val="FBF7FA"/>
              </a:solidFill>
            </a:ln>
          </p:spPr>
          <p:txBody>
            <a:bodyPr wrap="square" lIns="0" tIns="0" rIns="0" bIns="0" rtlCol="0"/>
            <a:lstStyle/>
            <a:p>
              <a:endParaRPr/>
            </a:p>
          </p:txBody>
        </p:sp>
        <p:sp>
          <p:nvSpPr>
            <p:cNvPr id="136" name="object 136"/>
            <p:cNvSpPr/>
            <p:nvPr/>
          </p:nvSpPr>
          <p:spPr>
            <a:xfrm>
              <a:off x="7287736" y="5036013"/>
              <a:ext cx="2127250" cy="2115820"/>
            </a:xfrm>
            <a:custGeom>
              <a:avLst/>
              <a:gdLst/>
              <a:ahLst/>
              <a:cxnLst/>
              <a:rect l="l" t="t" r="r" b="b"/>
              <a:pathLst>
                <a:path w="2127250" h="2115820">
                  <a:moveTo>
                    <a:pt x="0" y="0"/>
                  </a:moveTo>
                  <a:lnTo>
                    <a:pt x="0" y="39936"/>
                  </a:lnTo>
                  <a:lnTo>
                    <a:pt x="398941" y="178447"/>
                  </a:lnTo>
                  <a:lnTo>
                    <a:pt x="468510" y="201650"/>
                  </a:lnTo>
                  <a:lnTo>
                    <a:pt x="496017" y="227325"/>
                  </a:lnTo>
                  <a:lnTo>
                    <a:pt x="573041" y="304370"/>
                  </a:lnTo>
                  <a:lnTo>
                    <a:pt x="791296" y="574037"/>
                  </a:lnTo>
                  <a:lnTo>
                    <a:pt x="934915" y="747979"/>
                  </a:lnTo>
                  <a:lnTo>
                    <a:pt x="1799150" y="1782911"/>
                  </a:lnTo>
                  <a:lnTo>
                    <a:pt x="2089455" y="2115309"/>
                  </a:lnTo>
                  <a:lnTo>
                    <a:pt x="2127130" y="2097624"/>
                  </a:lnTo>
                  <a:lnTo>
                    <a:pt x="1746953" y="1647355"/>
                  </a:lnTo>
                  <a:lnTo>
                    <a:pt x="839556" y="539284"/>
                  </a:lnTo>
                  <a:lnTo>
                    <a:pt x="558319" y="203493"/>
                  </a:lnTo>
                  <a:lnTo>
                    <a:pt x="559847" y="198153"/>
                  </a:lnTo>
                  <a:lnTo>
                    <a:pt x="0" y="0"/>
                  </a:lnTo>
                  <a:close/>
                </a:path>
                <a:path w="2127250" h="2115820">
                  <a:moveTo>
                    <a:pt x="0" y="659315"/>
                  </a:moveTo>
                  <a:lnTo>
                    <a:pt x="0" y="788111"/>
                  </a:lnTo>
                  <a:lnTo>
                    <a:pt x="58219" y="855368"/>
                  </a:lnTo>
                  <a:lnTo>
                    <a:pt x="63465" y="824773"/>
                  </a:lnTo>
                  <a:lnTo>
                    <a:pt x="64564" y="789873"/>
                  </a:lnTo>
                  <a:lnTo>
                    <a:pt x="59088" y="751906"/>
                  </a:lnTo>
                  <a:lnTo>
                    <a:pt x="44858" y="711875"/>
                  </a:lnTo>
                  <a:lnTo>
                    <a:pt x="31727" y="691352"/>
                  </a:lnTo>
                  <a:lnTo>
                    <a:pt x="0" y="659315"/>
                  </a:lnTo>
                  <a:close/>
                </a:path>
              </a:pathLst>
            </a:custGeom>
            <a:solidFill>
              <a:srgbClr val="A2D395"/>
            </a:solidFill>
          </p:spPr>
          <p:txBody>
            <a:bodyPr wrap="square" lIns="0" tIns="0" rIns="0" bIns="0" rtlCol="0"/>
            <a:lstStyle/>
            <a:p>
              <a:endParaRPr/>
            </a:p>
          </p:txBody>
        </p:sp>
        <p:pic>
          <p:nvPicPr>
            <p:cNvPr id="137" name="object 137"/>
            <p:cNvPicPr/>
            <p:nvPr/>
          </p:nvPicPr>
          <p:blipFill>
            <a:blip r:embed="rId24" cstate="screen">
              <a:extLst>
                <a:ext uri="{28A0092B-C50C-407E-A947-70E740481C1C}">
                  <a14:useLocalDpi xmlns:a14="http://schemas.microsoft.com/office/drawing/2010/main"/>
                </a:ext>
              </a:extLst>
            </a:blip>
            <a:stretch>
              <a:fillRect/>
            </a:stretch>
          </p:blipFill>
          <p:spPr>
            <a:xfrm>
              <a:off x="9611030" y="7690153"/>
              <a:ext cx="236076" cy="110038"/>
            </a:xfrm>
            <a:prstGeom prst="rect">
              <a:avLst/>
            </a:prstGeom>
          </p:spPr>
        </p:pic>
        <p:pic>
          <p:nvPicPr>
            <p:cNvPr id="138" name="object 138"/>
            <p:cNvPicPr/>
            <p:nvPr/>
          </p:nvPicPr>
          <p:blipFill>
            <a:blip r:embed="rId25" cstate="screen">
              <a:extLst>
                <a:ext uri="{28A0092B-C50C-407E-A947-70E740481C1C}">
                  <a14:useLocalDpi xmlns:a14="http://schemas.microsoft.com/office/drawing/2010/main"/>
                </a:ext>
              </a:extLst>
            </a:blip>
            <a:stretch>
              <a:fillRect/>
            </a:stretch>
          </p:blipFill>
          <p:spPr>
            <a:xfrm>
              <a:off x="7287735" y="314126"/>
              <a:ext cx="4280294" cy="7095298"/>
            </a:xfrm>
            <a:prstGeom prst="rect">
              <a:avLst/>
            </a:prstGeom>
          </p:spPr>
        </p:pic>
        <p:sp>
          <p:nvSpPr>
            <p:cNvPr id="139" name="object 139"/>
            <p:cNvSpPr/>
            <p:nvPr/>
          </p:nvSpPr>
          <p:spPr>
            <a:xfrm>
              <a:off x="11559222" y="1225009"/>
              <a:ext cx="5686425" cy="6859905"/>
            </a:xfrm>
            <a:custGeom>
              <a:avLst/>
              <a:gdLst/>
              <a:ahLst/>
              <a:cxnLst/>
              <a:rect l="l" t="t" r="r" b="b"/>
              <a:pathLst>
                <a:path w="5686425" h="6859905">
                  <a:moveTo>
                    <a:pt x="315747" y="983526"/>
                  </a:moveTo>
                  <a:lnTo>
                    <a:pt x="308825" y="929500"/>
                  </a:lnTo>
                  <a:lnTo>
                    <a:pt x="295452" y="868146"/>
                  </a:lnTo>
                  <a:lnTo>
                    <a:pt x="132892" y="907161"/>
                  </a:lnTo>
                  <a:lnTo>
                    <a:pt x="83350" y="920851"/>
                  </a:lnTo>
                  <a:lnTo>
                    <a:pt x="55689" y="927341"/>
                  </a:lnTo>
                  <a:lnTo>
                    <a:pt x="24955" y="943178"/>
                  </a:lnTo>
                  <a:lnTo>
                    <a:pt x="0" y="957961"/>
                  </a:lnTo>
                  <a:lnTo>
                    <a:pt x="99428" y="987107"/>
                  </a:lnTo>
                  <a:lnTo>
                    <a:pt x="176237" y="1011732"/>
                  </a:lnTo>
                  <a:lnTo>
                    <a:pt x="295275" y="1064539"/>
                  </a:lnTo>
                  <a:lnTo>
                    <a:pt x="301904" y="1046200"/>
                  </a:lnTo>
                  <a:lnTo>
                    <a:pt x="310388" y="1021842"/>
                  </a:lnTo>
                  <a:lnTo>
                    <a:pt x="313436" y="1013066"/>
                  </a:lnTo>
                  <a:lnTo>
                    <a:pt x="315747" y="983526"/>
                  </a:lnTo>
                  <a:close/>
                </a:path>
                <a:path w="5686425" h="6859905">
                  <a:moveTo>
                    <a:pt x="966876" y="1282344"/>
                  </a:moveTo>
                  <a:lnTo>
                    <a:pt x="814451" y="1198638"/>
                  </a:lnTo>
                  <a:lnTo>
                    <a:pt x="814451" y="1293787"/>
                  </a:lnTo>
                  <a:lnTo>
                    <a:pt x="805116" y="1286027"/>
                  </a:lnTo>
                  <a:lnTo>
                    <a:pt x="814451" y="1293787"/>
                  </a:lnTo>
                  <a:lnTo>
                    <a:pt x="814451" y="1198638"/>
                  </a:lnTo>
                  <a:lnTo>
                    <a:pt x="741514" y="1158582"/>
                  </a:lnTo>
                  <a:lnTo>
                    <a:pt x="741514" y="1191704"/>
                  </a:lnTo>
                  <a:lnTo>
                    <a:pt x="735152" y="1187310"/>
                  </a:lnTo>
                  <a:lnTo>
                    <a:pt x="741514" y="1191704"/>
                  </a:lnTo>
                  <a:lnTo>
                    <a:pt x="741514" y="1158582"/>
                  </a:lnTo>
                  <a:lnTo>
                    <a:pt x="598347" y="1079944"/>
                  </a:lnTo>
                  <a:lnTo>
                    <a:pt x="598347" y="1182636"/>
                  </a:lnTo>
                  <a:lnTo>
                    <a:pt x="572693" y="1143774"/>
                  </a:lnTo>
                  <a:lnTo>
                    <a:pt x="598347" y="1182636"/>
                  </a:lnTo>
                  <a:lnTo>
                    <a:pt x="598347" y="1079944"/>
                  </a:lnTo>
                  <a:lnTo>
                    <a:pt x="524637" y="1039456"/>
                  </a:lnTo>
                  <a:lnTo>
                    <a:pt x="524637" y="1064945"/>
                  </a:lnTo>
                  <a:lnTo>
                    <a:pt x="522947" y="1062151"/>
                  </a:lnTo>
                  <a:lnTo>
                    <a:pt x="524637" y="1064945"/>
                  </a:lnTo>
                  <a:lnTo>
                    <a:pt x="524637" y="1039456"/>
                  </a:lnTo>
                  <a:lnTo>
                    <a:pt x="340182" y="938149"/>
                  </a:lnTo>
                  <a:lnTo>
                    <a:pt x="346481" y="966965"/>
                  </a:lnTo>
                  <a:lnTo>
                    <a:pt x="345719" y="997216"/>
                  </a:lnTo>
                  <a:lnTo>
                    <a:pt x="338797" y="1030351"/>
                  </a:lnTo>
                  <a:lnTo>
                    <a:pt x="328803" y="1062050"/>
                  </a:lnTo>
                  <a:lnTo>
                    <a:pt x="339178" y="1066380"/>
                  </a:lnTo>
                  <a:lnTo>
                    <a:pt x="692200" y="1268437"/>
                  </a:lnTo>
                  <a:lnTo>
                    <a:pt x="901204" y="1389684"/>
                  </a:lnTo>
                  <a:lnTo>
                    <a:pt x="932954" y="1337779"/>
                  </a:lnTo>
                  <a:lnTo>
                    <a:pt x="966876" y="1282344"/>
                  </a:lnTo>
                  <a:close/>
                </a:path>
                <a:path w="5686425" h="6859905">
                  <a:moveTo>
                    <a:pt x="2607653" y="1225550"/>
                  </a:moveTo>
                  <a:lnTo>
                    <a:pt x="2454719" y="1144054"/>
                  </a:lnTo>
                  <a:lnTo>
                    <a:pt x="2446998" y="1161059"/>
                  </a:lnTo>
                  <a:lnTo>
                    <a:pt x="2445867" y="1168361"/>
                  </a:lnTo>
                  <a:lnTo>
                    <a:pt x="2442172" y="1187081"/>
                  </a:lnTo>
                  <a:lnTo>
                    <a:pt x="2436711" y="1226680"/>
                  </a:lnTo>
                  <a:lnTo>
                    <a:pt x="2420416" y="1256004"/>
                  </a:lnTo>
                  <a:lnTo>
                    <a:pt x="2413812" y="1253845"/>
                  </a:lnTo>
                  <a:lnTo>
                    <a:pt x="2407234" y="1249146"/>
                  </a:lnTo>
                  <a:lnTo>
                    <a:pt x="2403221" y="1241031"/>
                  </a:lnTo>
                  <a:lnTo>
                    <a:pt x="2401328" y="1232077"/>
                  </a:lnTo>
                  <a:lnTo>
                    <a:pt x="2401582" y="1222705"/>
                  </a:lnTo>
                  <a:lnTo>
                    <a:pt x="2403322" y="1214412"/>
                  </a:lnTo>
                  <a:lnTo>
                    <a:pt x="2406345" y="1203553"/>
                  </a:lnTo>
                  <a:lnTo>
                    <a:pt x="2414905" y="1188262"/>
                  </a:lnTo>
                  <a:lnTo>
                    <a:pt x="2430780" y="1158938"/>
                  </a:lnTo>
                  <a:lnTo>
                    <a:pt x="2450007" y="1141539"/>
                  </a:lnTo>
                  <a:lnTo>
                    <a:pt x="2558516" y="941971"/>
                  </a:lnTo>
                  <a:lnTo>
                    <a:pt x="2578112" y="904582"/>
                  </a:lnTo>
                  <a:lnTo>
                    <a:pt x="2541435" y="884732"/>
                  </a:lnTo>
                  <a:lnTo>
                    <a:pt x="2513088" y="872909"/>
                  </a:lnTo>
                  <a:lnTo>
                    <a:pt x="2498483" y="864323"/>
                  </a:lnTo>
                  <a:lnTo>
                    <a:pt x="2281631" y="740054"/>
                  </a:lnTo>
                  <a:lnTo>
                    <a:pt x="2177173" y="678116"/>
                  </a:lnTo>
                  <a:lnTo>
                    <a:pt x="2081720" y="609638"/>
                  </a:lnTo>
                  <a:lnTo>
                    <a:pt x="1784057" y="436549"/>
                  </a:lnTo>
                  <a:lnTo>
                    <a:pt x="1546212" y="301853"/>
                  </a:lnTo>
                  <a:lnTo>
                    <a:pt x="1437322" y="237909"/>
                  </a:lnTo>
                  <a:lnTo>
                    <a:pt x="1268349" y="403199"/>
                  </a:lnTo>
                  <a:lnTo>
                    <a:pt x="1020559" y="640956"/>
                  </a:lnTo>
                  <a:lnTo>
                    <a:pt x="1012101" y="651751"/>
                  </a:lnTo>
                  <a:lnTo>
                    <a:pt x="1090472" y="701459"/>
                  </a:lnTo>
                  <a:lnTo>
                    <a:pt x="1709724" y="1054468"/>
                  </a:lnTo>
                  <a:lnTo>
                    <a:pt x="2464562" y="1487716"/>
                  </a:lnTo>
                  <a:lnTo>
                    <a:pt x="2492870" y="1434820"/>
                  </a:lnTo>
                  <a:lnTo>
                    <a:pt x="2607653" y="1225550"/>
                  </a:lnTo>
                  <a:close/>
                </a:path>
                <a:path w="5686425" h="6859905">
                  <a:moveTo>
                    <a:pt x="2763888" y="235737"/>
                  </a:moveTo>
                  <a:lnTo>
                    <a:pt x="2745003" y="216065"/>
                  </a:lnTo>
                  <a:lnTo>
                    <a:pt x="2694292" y="184365"/>
                  </a:lnTo>
                  <a:lnTo>
                    <a:pt x="2669705" y="173558"/>
                  </a:lnTo>
                  <a:lnTo>
                    <a:pt x="2617584" y="165061"/>
                  </a:lnTo>
                  <a:lnTo>
                    <a:pt x="2579395" y="148475"/>
                  </a:lnTo>
                  <a:lnTo>
                    <a:pt x="2524874" y="115214"/>
                  </a:lnTo>
                  <a:lnTo>
                    <a:pt x="2509520" y="103682"/>
                  </a:lnTo>
                  <a:lnTo>
                    <a:pt x="2444585" y="56807"/>
                  </a:lnTo>
                  <a:lnTo>
                    <a:pt x="2421928" y="39204"/>
                  </a:lnTo>
                  <a:lnTo>
                    <a:pt x="2382774" y="1879"/>
                  </a:lnTo>
                  <a:lnTo>
                    <a:pt x="2380577" y="0"/>
                  </a:lnTo>
                  <a:lnTo>
                    <a:pt x="2346883" y="72428"/>
                  </a:lnTo>
                  <a:lnTo>
                    <a:pt x="2345080" y="94716"/>
                  </a:lnTo>
                  <a:lnTo>
                    <a:pt x="2365222" y="128155"/>
                  </a:lnTo>
                  <a:lnTo>
                    <a:pt x="2377084" y="138239"/>
                  </a:lnTo>
                  <a:lnTo>
                    <a:pt x="2395436" y="147955"/>
                  </a:lnTo>
                  <a:lnTo>
                    <a:pt x="2425649" y="159092"/>
                  </a:lnTo>
                  <a:lnTo>
                    <a:pt x="2447569" y="174917"/>
                  </a:lnTo>
                  <a:lnTo>
                    <a:pt x="2449461" y="193344"/>
                  </a:lnTo>
                  <a:lnTo>
                    <a:pt x="2455100" y="193814"/>
                  </a:lnTo>
                  <a:lnTo>
                    <a:pt x="2466378" y="192227"/>
                  </a:lnTo>
                  <a:lnTo>
                    <a:pt x="2495562" y="183603"/>
                  </a:lnTo>
                  <a:lnTo>
                    <a:pt x="2506484" y="182968"/>
                  </a:lnTo>
                  <a:lnTo>
                    <a:pt x="2517508" y="184835"/>
                  </a:lnTo>
                  <a:lnTo>
                    <a:pt x="2522461" y="183718"/>
                  </a:lnTo>
                  <a:lnTo>
                    <a:pt x="2533078" y="178168"/>
                  </a:lnTo>
                  <a:lnTo>
                    <a:pt x="2545359" y="173253"/>
                  </a:lnTo>
                  <a:lnTo>
                    <a:pt x="2557830" y="172224"/>
                  </a:lnTo>
                  <a:lnTo>
                    <a:pt x="2573972" y="174218"/>
                  </a:lnTo>
                  <a:lnTo>
                    <a:pt x="2592336" y="179438"/>
                  </a:lnTo>
                  <a:lnTo>
                    <a:pt x="2617800" y="185915"/>
                  </a:lnTo>
                  <a:lnTo>
                    <a:pt x="2633700" y="194017"/>
                  </a:lnTo>
                  <a:lnTo>
                    <a:pt x="2641727" y="198945"/>
                  </a:lnTo>
                  <a:lnTo>
                    <a:pt x="2652014" y="202514"/>
                  </a:lnTo>
                  <a:lnTo>
                    <a:pt x="2663367" y="207137"/>
                  </a:lnTo>
                  <a:lnTo>
                    <a:pt x="2673934" y="212991"/>
                  </a:lnTo>
                  <a:lnTo>
                    <a:pt x="2681528" y="219557"/>
                  </a:lnTo>
                  <a:lnTo>
                    <a:pt x="2686647" y="222808"/>
                  </a:lnTo>
                  <a:lnTo>
                    <a:pt x="2691358" y="222999"/>
                  </a:lnTo>
                  <a:lnTo>
                    <a:pt x="2704261" y="222110"/>
                  </a:lnTo>
                  <a:lnTo>
                    <a:pt x="2718790" y="223126"/>
                  </a:lnTo>
                  <a:lnTo>
                    <a:pt x="2735478" y="225056"/>
                  </a:lnTo>
                  <a:lnTo>
                    <a:pt x="2746768" y="226961"/>
                  </a:lnTo>
                  <a:lnTo>
                    <a:pt x="2763888" y="235737"/>
                  </a:lnTo>
                  <a:close/>
                </a:path>
                <a:path w="5686425" h="6859905">
                  <a:moveTo>
                    <a:pt x="5686044" y="6371907"/>
                  </a:moveTo>
                  <a:lnTo>
                    <a:pt x="5588317" y="6259157"/>
                  </a:lnTo>
                  <a:lnTo>
                    <a:pt x="5065458" y="6737744"/>
                  </a:lnTo>
                  <a:lnTo>
                    <a:pt x="5162347" y="6859689"/>
                  </a:lnTo>
                  <a:lnTo>
                    <a:pt x="5686044" y="6371907"/>
                  </a:lnTo>
                  <a:close/>
                </a:path>
              </a:pathLst>
            </a:custGeom>
            <a:solidFill>
              <a:srgbClr val="A2D395"/>
            </a:solidFill>
          </p:spPr>
          <p:txBody>
            <a:bodyPr wrap="square" lIns="0" tIns="0" rIns="0" bIns="0" rtlCol="0"/>
            <a:lstStyle/>
            <a:p>
              <a:endParaRPr/>
            </a:p>
          </p:txBody>
        </p:sp>
        <p:pic>
          <p:nvPicPr>
            <p:cNvPr id="140" name="object 140"/>
            <p:cNvPicPr/>
            <p:nvPr/>
          </p:nvPicPr>
          <p:blipFill>
            <a:blip r:embed="rId26" cstate="screen">
              <a:extLst>
                <a:ext uri="{28A0092B-C50C-407E-A947-70E740481C1C}">
                  <a14:useLocalDpi xmlns:a14="http://schemas.microsoft.com/office/drawing/2010/main"/>
                </a:ext>
              </a:extLst>
            </a:blip>
            <a:stretch>
              <a:fillRect/>
            </a:stretch>
          </p:blipFill>
          <p:spPr>
            <a:xfrm>
              <a:off x="15142290" y="4228436"/>
              <a:ext cx="99860" cy="170549"/>
            </a:xfrm>
            <a:prstGeom prst="rect">
              <a:avLst/>
            </a:prstGeom>
          </p:spPr>
        </p:pic>
        <p:sp>
          <p:nvSpPr>
            <p:cNvPr id="141" name="object 141"/>
            <p:cNvSpPr/>
            <p:nvPr/>
          </p:nvSpPr>
          <p:spPr>
            <a:xfrm>
              <a:off x="14681911" y="4287322"/>
              <a:ext cx="1695450" cy="5376545"/>
            </a:xfrm>
            <a:custGeom>
              <a:avLst/>
              <a:gdLst/>
              <a:ahLst/>
              <a:cxnLst/>
              <a:rect l="l" t="t" r="r" b="b"/>
              <a:pathLst>
                <a:path w="1695450" h="5376545">
                  <a:moveTo>
                    <a:pt x="591235" y="5234051"/>
                  </a:moveTo>
                  <a:lnTo>
                    <a:pt x="524014" y="5160149"/>
                  </a:lnTo>
                  <a:lnTo>
                    <a:pt x="465086" y="5095341"/>
                  </a:lnTo>
                  <a:lnTo>
                    <a:pt x="395274" y="5160149"/>
                  </a:lnTo>
                  <a:lnTo>
                    <a:pt x="319112" y="5079670"/>
                  </a:lnTo>
                  <a:lnTo>
                    <a:pt x="0" y="5376405"/>
                  </a:lnTo>
                  <a:lnTo>
                    <a:pt x="413740" y="5376405"/>
                  </a:lnTo>
                  <a:lnTo>
                    <a:pt x="591235" y="5234051"/>
                  </a:lnTo>
                  <a:close/>
                </a:path>
                <a:path w="1695450" h="5376545">
                  <a:moveTo>
                    <a:pt x="694118" y="702767"/>
                  </a:moveTo>
                  <a:lnTo>
                    <a:pt x="693369" y="686206"/>
                  </a:lnTo>
                  <a:lnTo>
                    <a:pt x="687971" y="663867"/>
                  </a:lnTo>
                  <a:lnTo>
                    <a:pt x="645718" y="570941"/>
                  </a:lnTo>
                  <a:lnTo>
                    <a:pt x="639445" y="559676"/>
                  </a:lnTo>
                  <a:lnTo>
                    <a:pt x="619023" y="570941"/>
                  </a:lnTo>
                  <a:lnTo>
                    <a:pt x="649757" y="630021"/>
                  </a:lnTo>
                  <a:lnTo>
                    <a:pt x="670496" y="676109"/>
                  </a:lnTo>
                  <a:lnTo>
                    <a:pt x="670496" y="700608"/>
                  </a:lnTo>
                  <a:lnTo>
                    <a:pt x="662051" y="715733"/>
                  </a:lnTo>
                  <a:lnTo>
                    <a:pt x="653592" y="727278"/>
                  </a:lnTo>
                  <a:lnTo>
                    <a:pt x="607504" y="748157"/>
                  </a:lnTo>
                  <a:lnTo>
                    <a:pt x="551408" y="770496"/>
                  </a:lnTo>
                  <a:lnTo>
                    <a:pt x="504545" y="799312"/>
                  </a:lnTo>
                  <a:lnTo>
                    <a:pt x="478434" y="821651"/>
                  </a:lnTo>
                  <a:lnTo>
                    <a:pt x="450761" y="843254"/>
                  </a:lnTo>
                  <a:lnTo>
                    <a:pt x="431571" y="873518"/>
                  </a:lnTo>
                  <a:lnTo>
                    <a:pt x="425424" y="898004"/>
                  </a:lnTo>
                  <a:lnTo>
                    <a:pt x="422351" y="930427"/>
                  </a:lnTo>
                  <a:lnTo>
                    <a:pt x="422440" y="984923"/>
                  </a:lnTo>
                  <a:lnTo>
                    <a:pt x="492252" y="1012736"/>
                  </a:lnTo>
                  <a:lnTo>
                    <a:pt x="496862" y="1012024"/>
                  </a:lnTo>
                  <a:lnTo>
                    <a:pt x="611339" y="1058621"/>
                  </a:lnTo>
                  <a:lnTo>
                    <a:pt x="629666" y="1024788"/>
                  </a:lnTo>
                  <a:lnTo>
                    <a:pt x="524281" y="982052"/>
                  </a:lnTo>
                  <a:lnTo>
                    <a:pt x="453656" y="950595"/>
                  </a:lnTo>
                  <a:lnTo>
                    <a:pt x="450570" y="928268"/>
                  </a:lnTo>
                  <a:lnTo>
                    <a:pt x="452894" y="893686"/>
                  </a:lnTo>
                  <a:lnTo>
                    <a:pt x="464413" y="864870"/>
                  </a:lnTo>
                  <a:lnTo>
                    <a:pt x="488988" y="835329"/>
                  </a:lnTo>
                  <a:lnTo>
                    <a:pt x="511276" y="818769"/>
                  </a:lnTo>
                  <a:lnTo>
                    <a:pt x="566597" y="793546"/>
                  </a:lnTo>
                  <a:lnTo>
                    <a:pt x="638797" y="756081"/>
                  </a:lnTo>
                  <a:lnTo>
                    <a:pt x="667232" y="744562"/>
                  </a:lnTo>
                  <a:lnTo>
                    <a:pt x="681824" y="732320"/>
                  </a:lnTo>
                  <a:lnTo>
                    <a:pt x="690283" y="721499"/>
                  </a:lnTo>
                  <a:lnTo>
                    <a:pt x="694118" y="702767"/>
                  </a:lnTo>
                  <a:close/>
                </a:path>
                <a:path w="1695450" h="5376545">
                  <a:moveTo>
                    <a:pt x="917587" y="208889"/>
                  </a:moveTo>
                  <a:lnTo>
                    <a:pt x="910463" y="180200"/>
                  </a:lnTo>
                  <a:lnTo>
                    <a:pt x="754176" y="86588"/>
                  </a:lnTo>
                  <a:lnTo>
                    <a:pt x="737768" y="53759"/>
                  </a:lnTo>
                  <a:lnTo>
                    <a:pt x="699350" y="53009"/>
                  </a:lnTo>
                  <a:lnTo>
                    <a:pt x="681837" y="81368"/>
                  </a:lnTo>
                  <a:lnTo>
                    <a:pt x="605574" y="36385"/>
                  </a:lnTo>
                  <a:lnTo>
                    <a:pt x="539115" y="0"/>
                  </a:lnTo>
                  <a:lnTo>
                    <a:pt x="523748" y="38188"/>
                  </a:lnTo>
                  <a:lnTo>
                    <a:pt x="496785" y="92392"/>
                  </a:lnTo>
                  <a:lnTo>
                    <a:pt x="658063" y="187045"/>
                  </a:lnTo>
                  <a:lnTo>
                    <a:pt x="865555" y="309410"/>
                  </a:lnTo>
                  <a:lnTo>
                    <a:pt x="899909" y="235635"/>
                  </a:lnTo>
                  <a:lnTo>
                    <a:pt x="915403" y="220433"/>
                  </a:lnTo>
                  <a:lnTo>
                    <a:pt x="917587" y="208889"/>
                  </a:lnTo>
                  <a:close/>
                </a:path>
                <a:path w="1695450" h="5376545">
                  <a:moveTo>
                    <a:pt x="1248333" y="1275676"/>
                  </a:moveTo>
                  <a:lnTo>
                    <a:pt x="1201978" y="1256880"/>
                  </a:lnTo>
                  <a:lnTo>
                    <a:pt x="1199896" y="1271651"/>
                  </a:lnTo>
                  <a:lnTo>
                    <a:pt x="1190586" y="1294384"/>
                  </a:lnTo>
                  <a:lnTo>
                    <a:pt x="1228636" y="1309878"/>
                  </a:lnTo>
                  <a:lnTo>
                    <a:pt x="1239659" y="1290726"/>
                  </a:lnTo>
                  <a:lnTo>
                    <a:pt x="1248333" y="1275676"/>
                  </a:lnTo>
                  <a:close/>
                </a:path>
                <a:path w="1695450" h="5376545">
                  <a:moveTo>
                    <a:pt x="1695018" y="4270387"/>
                  </a:moveTo>
                  <a:lnTo>
                    <a:pt x="1647304" y="4201553"/>
                  </a:lnTo>
                  <a:lnTo>
                    <a:pt x="1374584" y="3837368"/>
                  </a:lnTo>
                  <a:lnTo>
                    <a:pt x="1360919" y="3819156"/>
                  </a:lnTo>
                  <a:lnTo>
                    <a:pt x="1300505" y="3922128"/>
                  </a:lnTo>
                  <a:lnTo>
                    <a:pt x="1188618" y="4113771"/>
                  </a:lnTo>
                  <a:lnTo>
                    <a:pt x="1400924" y="4376191"/>
                  </a:lnTo>
                  <a:lnTo>
                    <a:pt x="1445475" y="4443349"/>
                  </a:lnTo>
                  <a:lnTo>
                    <a:pt x="1695018" y="4270387"/>
                  </a:lnTo>
                  <a:close/>
                </a:path>
              </a:pathLst>
            </a:custGeom>
            <a:solidFill>
              <a:srgbClr val="A2D395"/>
            </a:solidFill>
          </p:spPr>
          <p:txBody>
            <a:bodyPr wrap="square" lIns="0" tIns="0" rIns="0" bIns="0" rtlCol="0"/>
            <a:lstStyle/>
            <a:p>
              <a:endParaRPr/>
            </a:p>
          </p:txBody>
        </p:sp>
        <p:pic>
          <p:nvPicPr>
            <p:cNvPr id="142" name="object 142"/>
            <p:cNvPicPr/>
            <p:nvPr/>
          </p:nvPicPr>
          <p:blipFill>
            <a:blip r:embed="rId27" cstate="screen">
              <a:extLst>
                <a:ext uri="{28A0092B-C50C-407E-A947-70E740481C1C}">
                  <a14:useLocalDpi xmlns:a14="http://schemas.microsoft.com/office/drawing/2010/main"/>
                </a:ext>
              </a:extLst>
            </a:blip>
            <a:stretch>
              <a:fillRect/>
            </a:stretch>
          </p:blipFill>
          <p:spPr>
            <a:xfrm>
              <a:off x="14876171" y="3565243"/>
              <a:ext cx="199480" cy="249301"/>
            </a:xfrm>
            <a:prstGeom prst="rect">
              <a:avLst/>
            </a:prstGeom>
          </p:spPr>
        </p:pic>
        <p:sp>
          <p:nvSpPr>
            <p:cNvPr id="143" name="object 143"/>
            <p:cNvSpPr/>
            <p:nvPr/>
          </p:nvSpPr>
          <p:spPr>
            <a:xfrm>
              <a:off x="14768893" y="4062456"/>
              <a:ext cx="2112645" cy="5248275"/>
            </a:xfrm>
            <a:custGeom>
              <a:avLst/>
              <a:gdLst/>
              <a:ahLst/>
              <a:cxnLst/>
              <a:rect l="l" t="t" r="r" b="b"/>
              <a:pathLst>
                <a:path w="2112644" h="5248275">
                  <a:moveTo>
                    <a:pt x="56007" y="1097051"/>
                  </a:moveTo>
                  <a:lnTo>
                    <a:pt x="29222" y="1029462"/>
                  </a:lnTo>
                  <a:lnTo>
                    <a:pt x="18249" y="1039304"/>
                  </a:lnTo>
                  <a:lnTo>
                    <a:pt x="6731" y="1055890"/>
                  </a:lnTo>
                  <a:lnTo>
                    <a:pt x="0" y="1074445"/>
                  </a:lnTo>
                  <a:lnTo>
                    <a:pt x="56007" y="1097051"/>
                  </a:lnTo>
                  <a:close/>
                </a:path>
                <a:path w="2112644" h="5248275">
                  <a:moveTo>
                    <a:pt x="331901" y="1254175"/>
                  </a:moveTo>
                  <a:lnTo>
                    <a:pt x="331381" y="1244904"/>
                  </a:lnTo>
                  <a:lnTo>
                    <a:pt x="114274" y="1158722"/>
                  </a:lnTo>
                  <a:lnTo>
                    <a:pt x="94500" y="1156919"/>
                  </a:lnTo>
                  <a:lnTo>
                    <a:pt x="86042" y="1162685"/>
                  </a:lnTo>
                  <a:lnTo>
                    <a:pt x="67614" y="1184300"/>
                  </a:lnTo>
                  <a:lnTo>
                    <a:pt x="48399" y="1218882"/>
                  </a:lnTo>
                  <a:lnTo>
                    <a:pt x="39192" y="1244815"/>
                  </a:lnTo>
                  <a:lnTo>
                    <a:pt x="37655" y="1267866"/>
                  </a:lnTo>
                  <a:lnTo>
                    <a:pt x="39192" y="1310373"/>
                  </a:lnTo>
                  <a:lnTo>
                    <a:pt x="48399" y="1341348"/>
                  </a:lnTo>
                  <a:lnTo>
                    <a:pt x="71450" y="1363675"/>
                  </a:lnTo>
                  <a:lnTo>
                    <a:pt x="89128" y="1369453"/>
                  </a:lnTo>
                  <a:lnTo>
                    <a:pt x="139065" y="1375930"/>
                  </a:lnTo>
                  <a:lnTo>
                    <a:pt x="215125" y="1375930"/>
                  </a:lnTo>
                  <a:lnTo>
                    <a:pt x="239712" y="1370164"/>
                  </a:lnTo>
                  <a:lnTo>
                    <a:pt x="252768" y="1360081"/>
                  </a:lnTo>
                  <a:lnTo>
                    <a:pt x="290410" y="1316126"/>
                  </a:lnTo>
                  <a:lnTo>
                    <a:pt x="331901" y="1254175"/>
                  </a:lnTo>
                  <a:close/>
                </a:path>
                <a:path w="2112644" h="5248275">
                  <a:moveTo>
                    <a:pt x="395668" y="216954"/>
                  </a:moveTo>
                  <a:lnTo>
                    <a:pt x="122542" y="51257"/>
                  </a:lnTo>
                  <a:lnTo>
                    <a:pt x="134277" y="114871"/>
                  </a:lnTo>
                  <a:lnTo>
                    <a:pt x="89484" y="190360"/>
                  </a:lnTo>
                  <a:lnTo>
                    <a:pt x="320763" y="329692"/>
                  </a:lnTo>
                  <a:lnTo>
                    <a:pt x="350050" y="347764"/>
                  </a:lnTo>
                  <a:lnTo>
                    <a:pt x="374154" y="336537"/>
                  </a:lnTo>
                  <a:lnTo>
                    <a:pt x="373392" y="256565"/>
                  </a:lnTo>
                  <a:lnTo>
                    <a:pt x="395668" y="216954"/>
                  </a:lnTo>
                  <a:close/>
                </a:path>
                <a:path w="2112644" h="5248275">
                  <a:moveTo>
                    <a:pt x="472503" y="5134407"/>
                  </a:moveTo>
                  <a:lnTo>
                    <a:pt x="317754" y="4976634"/>
                  </a:lnTo>
                  <a:lnTo>
                    <a:pt x="196684" y="5084242"/>
                  </a:lnTo>
                  <a:lnTo>
                    <a:pt x="350012" y="5248237"/>
                  </a:lnTo>
                  <a:lnTo>
                    <a:pt x="472503" y="5134407"/>
                  </a:lnTo>
                  <a:close/>
                </a:path>
                <a:path w="2112644" h="5248275">
                  <a:moveTo>
                    <a:pt x="913498" y="386613"/>
                  </a:moveTo>
                  <a:lnTo>
                    <a:pt x="908113" y="379412"/>
                  </a:lnTo>
                  <a:lnTo>
                    <a:pt x="633069" y="219468"/>
                  </a:lnTo>
                  <a:lnTo>
                    <a:pt x="257886" y="0"/>
                  </a:lnTo>
                  <a:lnTo>
                    <a:pt x="122555" y="51244"/>
                  </a:lnTo>
                  <a:lnTo>
                    <a:pt x="395668" y="216954"/>
                  </a:lnTo>
                  <a:lnTo>
                    <a:pt x="419176" y="166738"/>
                  </a:lnTo>
                  <a:lnTo>
                    <a:pt x="457212" y="165989"/>
                  </a:lnTo>
                  <a:lnTo>
                    <a:pt x="473252" y="197332"/>
                  </a:lnTo>
                  <a:lnTo>
                    <a:pt x="452132" y="224878"/>
                  </a:lnTo>
                  <a:lnTo>
                    <a:pt x="518591" y="261251"/>
                  </a:lnTo>
                  <a:lnTo>
                    <a:pt x="594842" y="306222"/>
                  </a:lnTo>
                  <a:lnTo>
                    <a:pt x="612368" y="277876"/>
                  </a:lnTo>
                  <a:lnTo>
                    <a:pt x="650786" y="278638"/>
                  </a:lnTo>
                  <a:lnTo>
                    <a:pt x="667194" y="311454"/>
                  </a:lnTo>
                  <a:lnTo>
                    <a:pt x="823480" y="405066"/>
                  </a:lnTo>
                  <a:lnTo>
                    <a:pt x="830618" y="433743"/>
                  </a:lnTo>
                  <a:lnTo>
                    <a:pt x="828408" y="445287"/>
                  </a:lnTo>
                  <a:lnTo>
                    <a:pt x="812927" y="460502"/>
                  </a:lnTo>
                  <a:lnTo>
                    <a:pt x="778573" y="534276"/>
                  </a:lnTo>
                  <a:lnTo>
                    <a:pt x="818388" y="557949"/>
                  </a:lnTo>
                  <a:lnTo>
                    <a:pt x="828878" y="537845"/>
                  </a:lnTo>
                  <a:lnTo>
                    <a:pt x="910412" y="395249"/>
                  </a:lnTo>
                  <a:lnTo>
                    <a:pt x="913498" y="386613"/>
                  </a:lnTo>
                  <a:close/>
                </a:path>
                <a:path w="2112644" h="5248275">
                  <a:moveTo>
                    <a:pt x="2112619" y="3504908"/>
                  </a:moveTo>
                  <a:lnTo>
                    <a:pt x="2088896" y="3480460"/>
                  </a:lnTo>
                  <a:lnTo>
                    <a:pt x="2006244" y="3565931"/>
                  </a:lnTo>
                  <a:lnTo>
                    <a:pt x="1938667" y="3494798"/>
                  </a:lnTo>
                  <a:lnTo>
                    <a:pt x="1880831" y="3549002"/>
                  </a:lnTo>
                  <a:lnTo>
                    <a:pt x="1838477" y="3503396"/>
                  </a:lnTo>
                  <a:lnTo>
                    <a:pt x="1895462" y="3450475"/>
                  </a:lnTo>
                  <a:lnTo>
                    <a:pt x="1870049" y="3424275"/>
                  </a:lnTo>
                  <a:lnTo>
                    <a:pt x="1905952" y="3389465"/>
                  </a:lnTo>
                  <a:lnTo>
                    <a:pt x="1879269" y="3361956"/>
                  </a:lnTo>
                  <a:lnTo>
                    <a:pt x="1911197" y="3330994"/>
                  </a:lnTo>
                  <a:lnTo>
                    <a:pt x="1926920" y="3333534"/>
                  </a:lnTo>
                  <a:lnTo>
                    <a:pt x="1995043" y="3267430"/>
                  </a:lnTo>
                  <a:lnTo>
                    <a:pt x="1886140" y="3230486"/>
                  </a:lnTo>
                  <a:lnTo>
                    <a:pt x="1776158" y="3247669"/>
                  </a:lnTo>
                  <a:lnTo>
                    <a:pt x="1736636" y="3295789"/>
                  </a:lnTo>
                  <a:lnTo>
                    <a:pt x="1703971" y="3362807"/>
                  </a:lnTo>
                  <a:lnTo>
                    <a:pt x="1674774" y="3450450"/>
                  </a:lnTo>
                  <a:lnTo>
                    <a:pt x="1662747" y="3489985"/>
                  </a:lnTo>
                  <a:lnTo>
                    <a:pt x="1630095" y="3507168"/>
                  </a:lnTo>
                  <a:lnTo>
                    <a:pt x="1623212" y="3512312"/>
                  </a:lnTo>
                  <a:lnTo>
                    <a:pt x="1624926" y="3534664"/>
                  </a:lnTo>
                  <a:lnTo>
                    <a:pt x="1640395" y="3553561"/>
                  </a:lnTo>
                  <a:lnTo>
                    <a:pt x="1673059" y="3577615"/>
                  </a:lnTo>
                  <a:lnTo>
                    <a:pt x="1721167" y="3632606"/>
                  </a:lnTo>
                  <a:lnTo>
                    <a:pt x="1758975" y="3687597"/>
                  </a:lnTo>
                  <a:lnTo>
                    <a:pt x="1788185" y="3733990"/>
                  </a:lnTo>
                  <a:lnTo>
                    <a:pt x="1810524" y="3763213"/>
                  </a:lnTo>
                  <a:lnTo>
                    <a:pt x="1836293" y="3776954"/>
                  </a:lnTo>
                  <a:lnTo>
                    <a:pt x="2097506" y="3524351"/>
                  </a:lnTo>
                  <a:lnTo>
                    <a:pt x="2112619" y="3504908"/>
                  </a:lnTo>
                  <a:close/>
                </a:path>
              </a:pathLst>
            </a:custGeom>
            <a:solidFill>
              <a:srgbClr val="A2D395"/>
            </a:solidFill>
          </p:spPr>
          <p:txBody>
            <a:bodyPr wrap="square" lIns="0" tIns="0" rIns="0" bIns="0" rtlCol="0"/>
            <a:lstStyle/>
            <a:p>
              <a:endParaRPr/>
            </a:p>
          </p:txBody>
        </p:sp>
        <p:pic>
          <p:nvPicPr>
            <p:cNvPr id="144" name="object 144"/>
            <p:cNvPicPr/>
            <p:nvPr/>
          </p:nvPicPr>
          <p:blipFill>
            <a:blip r:embed="rId28" cstate="screen">
              <a:extLst>
                <a:ext uri="{28A0092B-C50C-407E-A947-70E740481C1C}">
                  <a14:useLocalDpi xmlns:a14="http://schemas.microsoft.com/office/drawing/2010/main"/>
                </a:ext>
              </a:extLst>
            </a:blip>
            <a:stretch>
              <a:fillRect/>
            </a:stretch>
          </p:blipFill>
          <p:spPr>
            <a:xfrm>
              <a:off x="16497802" y="7360393"/>
              <a:ext cx="97714" cy="155073"/>
            </a:xfrm>
            <a:prstGeom prst="rect">
              <a:avLst/>
            </a:prstGeom>
          </p:spPr>
        </p:pic>
        <p:sp>
          <p:nvSpPr>
            <p:cNvPr id="145" name="object 145"/>
            <p:cNvSpPr/>
            <p:nvPr/>
          </p:nvSpPr>
          <p:spPr>
            <a:xfrm>
              <a:off x="14798103" y="4747316"/>
              <a:ext cx="865505" cy="4482465"/>
            </a:xfrm>
            <a:custGeom>
              <a:avLst/>
              <a:gdLst/>
              <a:ahLst/>
              <a:cxnLst/>
              <a:rect l="l" t="t" r="r" b="b"/>
              <a:pathLst>
                <a:path w="865505" h="4482465">
                  <a:moveTo>
                    <a:pt x="554304" y="216128"/>
                  </a:moveTo>
                  <a:lnTo>
                    <a:pt x="533565" y="170014"/>
                  </a:lnTo>
                  <a:lnTo>
                    <a:pt x="502831" y="110947"/>
                  </a:lnTo>
                  <a:lnTo>
                    <a:pt x="523252" y="99682"/>
                  </a:lnTo>
                  <a:lnTo>
                    <a:pt x="501878" y="61226"/>
                  </a:lnTo>
                  <a:lnTo>
                    <a:pt x="487273" y="41783"/>
                  </a:lnTo>
                  <a:lnTo>
                    <a:pt x="478243" y="34417"/>
                  </a:lnTo>
                  <a:lnTo>
                    <a:pt x="478243" y="74206"/>
                  </a:lnTo>
                  <a:lnTo>
                    <a:pt x="459803" y="52603"/>
                  </a:lnTo>
                  <a:lnTo>
                    <a:pt x="435978" y="31699"/>
                  </a:lnTo>
                  <a:lnTo>
                    <a:pt x="459816" y="52590"/>
                  </a:lnTo>
                  <a:lnTo>
                    <a:pt x="478243" y="74206"/>
                  </a:lnTo>
                  <a:lnTo>
                    <a:pt x="478243" y="34417"/>
                  </a:lnTo>
                  <a:lnTo>
                    <a:pt x="463461" y="22326"/>
                  </a:lnTo>
                  <a:lnTo>
                    <a:pt x="440410" y="6489"/>
                  </a:lnTo>
                  <a:lnTo>
                    <a:pt x="415823" y="0"/>
                  </a:lnTo>
                  <a:lnTo>
                    <a:pt x="413702" y="203"/>
                  </a:lnTo>
                  <a:lnTo>
                    <a:pt x="413702" y="28816"/>
                  </a:lnTo>
                  <a:lnTo>
                    <a:pt x="378371" y="33147"/>
                  </a:lnTo>
                  <a:lnTo>
                    <a:pt x="356400" y="42684"/>
                  </a:lnTo>
                  <a:lnTo>
                    <a:pt x="378371" y="33134"/>
                  </a:lnTo>
                  <a:lnTo>
                    <a:pt x="413702" y="28816"/>
                  </a:lnTo>
                  <a:lnTo>
                    <a:pt x="413702" y="203"/>
                  </a:lnTo>
                  <a:lnTo>
                    <a:pt x="358965" y="9359"/>
                  </a:lnTo>
                  <a:lnTo>
                    <a:pt x="291350" y="56197"/>
                  </a:lnTo>
                  <a:lnTo>
                    <a:pt x="259092" y="90766"/>
                  </a:lnTo>
                  <a:lnTo>
                    <a:pt x="250837" y="98031"/>
                  </a:lnTo>
                  <a:lnTo>
                    <a:pt x="250837" y="226936"/>
                  </a:lnTo>
                  <a:lnTo>
                    <a:pt x="243154" y="258635"/>
                  </a:lnTo>
                  <a:lnTo>
                    <a:pt x="234454" y="275882"/>
                  </a:lnTo>
                  <a:lnTo>
                    <a:pt x="243141" y="258635"/>
                  </a:lnTo>
                  <a:lnTo>
                    <a:pt x="250837" y="226936"/>
                  </a:lnTo>
                  <a:lnTo>
                    <a:pt x="250837" y="98031"/>
                  </a:lnTo>
                  <a:lnTo>
                    <a:pt x="246799" y="101574"/>
                  </a:lnTo>
                  <a:lnTo>
                    <a:pt x="224523" y="147688"/>
                  </a:lnTo>
                  <a:lnTo>
                    <a:pt x="227215" y="163537"/>
                  </a:lnTo>
                  <a:lnTo>
                    <a:pt x="225666" y="180835"/>
                  </a:lnTo>
                  <a:lnTo>
                    <a:pt x="221259" y="187274"/>
                  </a:lnTo>
                  <a:lnTo>
                    <a:pt x="221259" y="295719"/>
                  </a:lnTo>
                  <a:lnTo>
                    <a:pt x="210121" y="309778"/>
                  </a:lnTo>
                  <a:lnTo>
                    <a:pt x="221259" y="295719"/>
                  </a:lnTo>
                  <a:lnTo>
                    <a:pt x="221259" y="187274"/>
                  </a:lnTo>
                  <a:lnTo>
                    <a:pt x="211836" y="201002"/>
                  </a:lnTo>
                  <a:lnTo>
                    <a:pt x="184950" y="226212"/>
                  </a:lnTo>
                  <a:lnTo>
                    <a:pt x="179387" y="229654"/>
                  </a:lnTo>
                  <a:lnTo>
                    <a:pt x="179387" y="309778"/>
                  </a:lnTo>
                  <a:lnTo>
                    <a:pt x="175539" y="310273"/>
                  </a:lnTo>
                  <a:lnTo>
                    <a:pt x="179374" y="309778"/>
                  </a:lnTo>
                  <a:lnTo>
                    <a:pt x="179387" y="229654"/>
                  </a:lnTo>
                  <a:lnTo>
                    <a:pt x="132511" y="258648"/>
                  </a:lnTo>
                  <a:lnTo>
                    <a:pt x="132511" y="320586"/>
                  </a:lnTo>
                  <a:lnTo>
                    <a:pt x="119456" y="327075"/>
                  </a:lnTo>
                  <a:lnTo>
                    <a:pt x="87960" y="355155"/>
                  </a:lnTo>
                  <a:lnTo>
                    <a:pt x="119456" y="327063"/>
                  </a:lnTo>
                  <a:lnTo>
                    <a:pt x="132511" y="320586"/>
                  </a:lnTo>
                  <a:lnTo>
                    <a:pt x="132511" y="258648"/>
                  </a:lnTo>
                  <a:lnTo>
                    <a:pt x="78930" y="291769"/>
                  </a:lnTo>
                  <a:lnTo>
                    <a:pt x="7480" y="337870"/>
                  </a:lnTo>
                  <a:lnTo>
                    <a:pt x="0" y="344601"/>
                  </a:lnTo>
                  <a:lnTo>
                    <a:pt x="26797" y="412178"/>
                  </a:lnTo>
                  <a:lnTo>
                    <a:pt x="49453" y="421335"/>
                  </a:lnTo>
                  <a:lnTo>
                    <a:pt x="61823" y="393242"/>
                  </a:lnTo>
                  <a:lnTo>
                    <a:pt x="49466" y="421335"/>
                  </a:lnTo>
                  <a:lnTo>
                    <a:pt x="306247" y="524941"/>
                  </a:lnTo>
                  <a:lnTo>
                    <a:pt x="306158" y="470446"/>
                  </a:lnTo>
                  <a:lnTo>
                    <a:pt x="309219" y="438010"/>
                  </a:lnTo>
                  <a:lnTo>
                    <a:pt x="315379" y="413524"/>
                  </a:lnTo>
                  <a:lnTo>
                    <a:pt x="334568" y="383273"/>
                  </a:lnTo>
                  <a:lnTo>
                    <a:pt x="362242" y="361645"/>
                  </a:lnTo>
                  <a:lnTo>
                    <a:pt x="388353" y="339318"/>
                  </a:lnTo>
                  <a:lnTo>
                    <a:pt x="435216" y="310502"/>
                  </a:lnTo>
                  <a:lnTo>
                    <a:pt x="491299" y="288163"/>
                  </a:lnTo>
                  <a:lnTo>
                    <a:pt x="537400" y="267271"/>
                  </a:lnTo>
                  <a:lnTo>
                    <a:pt x="545858" y="255752"/>
                  </a:lnTo>
                  <a:lnTo>
                    <a:pt x="554304" y="240614"/>
                  </a:lnTo>
                  <a:lnTo>
                    <a:pt x="554304" y="216128"/>
                  </a:lnTo>
                  <a:close/>
                </a:path>
                <a:path w="865505" h="4482465">
                  <a:moveTo>
                    <a:pt x="865022" y="4481995"/>
                  </a:moveTo>
                  <a:lnTo>
                    <a:pt x="855205" y="4442549"/>
                  </a:lnTo>
                  <a:lnTo>
                    <a:pt x="847483" y="4383354"/>
                  </a:lnTo>
                  <a:lnTo>
                    <a:pt x="778065" y="4449775"/>
                  </a:lnTo>
                  <a:lnTo>
                    <a:pt x="865022" y="4481995"/>
                  </a:lnTo>
                  <a:close/>
                </a:path>
              </a:pathLst>
            </a:custGeom>
            <a:solidFill>
              <a:srgbClr val="A2D395"/>
            </a:solidFill>
          </p:spPr>
          <p:txBody>
            <a:bodyPr wrap="square" lIns="0" tIns="0" rIns="0" bIns="0" rtlCol="0"/>
            <a:lstStyle/>
            <a:p>
              <a:endParaRPr/>
            </a:p>
          </p:txBody>
        </p:sp>
        <p:pic>
          <p:nvPicPr>
            <p:cNvPr id="146" name="object 146"/>
            <p:cNvPicPr/>
            <p:nvPr/>
          </p:nvPicPr>
          <p:blipFill>
            <a:blip r:embed="rId29" cstate="screen">
              <a:extLst>
                <a:ext uri="{28A0092B-C50C-407E-A947-70E740481C1C}">
                  <a14:useLocalDpi xmlns:a14="http://schemas.microsoft.com/office/drawing/2010/main"/>
                </a:ext>
              </a:extLst>
            </a:blip>
            <a:stretch>
              <a:fillRect/>
            </a:stretch>
          </p:blipFill>
          <p:spPr>
            <a:xfrm>
              <a:off x="15011957" y="8808750"/>
              <a:ext cx="169021" cy="171324"/>
            </a:xfrm>
            <a:prstGeom prst="rect">
              <a:avLst/>
            </a:prstGeom>
          </p:spPr>
        </p:pic>
        <p:sp>
          <p:nvSpPr>
            <p:cNvPr id="147" name="object 147"/>
            <p:cNvSpPr/>
            <p:nvPr/>
          </p:nvSpPr>
          <p:spPr>
            <a:xfrm>
              <a:off x="14226718" y="3166369"/>
              <a:ext cx="2875915" cy="6478905"/>
            </a:xfrm>
            <a:custGeom>
              <a:avLst/>
              <a:gdLst/>
              <a:ahLst/>
              <a:cxnLst/>
              <a:rect l="l" t="t" r="r" b="b"/>
              <a:pathLst>
                <a:path w="2875915" h="6478905">
                  <a:moveTo>
                    <a:pt x="348970" y="21640"/>
                  </a:moveTo>
                  <a:lnTo>
                    <a:pt x="340715" y="16738"/>
                  </a:lnTo>
                  <a:lnTo>
                    <a:pt x="323799" y="16738"/>
                  </a:lnTo>
                  <a:lnTo>
                    <a:pt x="290969" y="0"/>
                  </a:lnTo>
                  <a:lnTo>
                    <a:pt x="126733" y="265290"/>
                  </a:lnTo>
                  <a:lnTo>
                    <a:pt x="83324" y="332651"/>
                  </a:lnTo>
                  <a:lnTo>
                    <a:pt x="81381" y="348500"/>
                  </a:lnTo>
                  <a:lnTo>
                    <a:pt x="223202" y="429704"/>
                  </a:lnTo>
                  <a:lnTo>
                    <a:pt x="247700" y="389978"/>
                  </a:lnTo>
                  <a:lnTo>
                    <a:pt x="166573" y="339280"/>
                  </a:lnTo>
                  <a:lnTo>
                    <a:pt x="348970" y="21640"/>
                  </a:lnTo>
                  <a:close/>
                </a:path>
                <a:path w="2875915" h="6478905">
                  <a:moveTo>
                    <a:pt x="632358" y="6253162"/>
                  </a:moveTo>
                  <a:lnTo>
                    <a:pt x="418604" y="6036488"/>
                  </a:lnTo>
                  <a:lnTo>
                    <a:pt x="200863" y="6248158"/>
                  </a:lnTo>
                  <a:lnTo>
                    <a:pt x="400215" y="6478727"/>
                  </a:lnTo>
                  <a:lnTo>
                    <a:pt x="632358" y="6253162"/>
                  </a:lnTo>
                  <a:close/>
                </a:path>
                <a:path w="2875915" h="6478905">
                  <a:moveTo>
                    <a:pt x="814349" y="287604"/>
                  </a:moveTo>
                  <a:lnTo>
                    <a:pt x="775157" y="264566"/>
                  </a:lnTo>
                  <a:lnTo>
                    <a:pt x="513511" y="115862"/>
                  </a:lnTo>
                  <a:lnTo>
                    <a:pt x="453555" y="220065"/>
                  </a:lnTo>
                  <a:lnTo>
                    <a:pt x="356603" y="408101"/>
                  </a:lnTo>
                  <a:lnTo>
                    <a:pt x="373354" y="417652"/>
                  </a:lnTo>
                  <a:lnTo>
                    <a:pt x="577710" y="535800"/>
                  </a:lnTo>
                  <a:lnTo>
                    <a:pt x="649452" y="576567"/>
                  </a:lnTo>
                  <a:lnTo>
                    <a:pt x="653326" y="536549"/>
                  </a:lnTo>
                  <a:lnTo>
                    <a:pt x="658063" y="496760"/>
                  </a:lnTo>
                  <a:lnTo>
                    <a:pt x="663168" y="466559"/>
                  </a:lnTo>
                  <a:lnTo>
                    <a:pt x="670547" y="446379"/>
                  </a:lnTo>
                  <a:lnTo>
                    <a:pt x="688860" y="413296"/>
                  </a:lnTo>
                  <a:lnTo>
                    <a:pt x="698322" y="398881"/>
                  </a:lnTo>
                  <a:lnTo>
                    <a:pt x="814349" y="287604"/>
                  </a:lnTo>
                  <a:close/>
                </a:path>
                <a:path w="2875915" h="6478905">
                  <a:moveTo>
                    <a:pt x="1175169" y="5991263"/>
                  </a:moveTo>
                  <a:lnTo>
                    <a:pt x="1114856" y="5932741"/>
                  </a:lnTo>
                  <a:lnTo>
                    <a:pt x="1064336" y="5980760"/>
                  </a:lnTo>
                  <a:lnTo>
                    <a:pt x="1080490" y="5997181"/>
                  </a:lnTo>
                  <a:lnTo>
                    <a:pt x="1175169" y="5991263"/>
                  </a:lnTo>
                  <a:close/>
                </a:path>
                <a:path w="2875915" h="6478905">
                  <a:moveTo>
                    <a:pt x="1657172" y="2377821"/>
                  </a:moveTo>
                  <a:lnTo>
                    <a:pt x="1084872" y="2145754"/>
                  </a:lnTo>
                  <a:lnTo>
                    <a:pt x="1066533" y="2179574"/>
                  </a:lnTo>
                  <a:lnTo>
                    <a:pt x="1645780" y="2415336"/>
                  </a:lnTo>
                  <a:lnTo>
                    <a:pt x="1655089" y="2392603"/>
                  </a:lnTo>
                  <a:lnTo>
                    <a:pt x="1657172" y="2377821"/>
                  </a:lnTo>
                  <a:close/>
                </a:path>
                <a:path w="2875915" h="6478905">
                  <a:moveTo>
                    <a:pt x="1666836" y="2460345"/>
                  </a:moveTo>
                  <a:lnTo>
                    <a:pt x="1656562" y="2453208"/>
                  </a:lnTo>
                  <a:lnTo>
                    <a:pt x="1634045" y="2444000"/>
                  </a:lnTo>
                  <a:lnTo>
                    <a:pt x="1554378" y="2411425"/>
                  </a:lnTo>
                  <a:lnTo>
                    <a:pt x="1338110" y="2326411"/>
                  </a:lnTo>
                  <a:lnTo>
                    <a:pt x="1216888" y="2277503"/>
                  </a:lnTo>
                  <a:lnTo>
                    <a:pt x="812165" y="2298903"/>
                  </a:lnTo>
                  <a:lnTo>
                    <a:pt x="812546" y="2402700"/>
                  </a:lnTo>
                  <a:lnTo>
                    <a:pt x="839533" y="2405151"/>
                  </a:lnTo>
                  <a:lnTo>
                    <a:pt x="850328" y="2409075"/>
                  </a:lnTo>
                  <a:lnTo>
                    <a:pt x="860132" y="2414473"/>
                  </a:lnTo>
                  <a:lnTo>
                    <a:pt x="871905" y="2426741"/>
                  </a:lnTo>
                  <a:lnTo>
                    <a:pt x="875334" y="2437053"/>
                  </a:lnTo>
                  <a:lnTo>
                    <a:pt x="872883" y="2503767"/>
                  </a:lnTo>
                  <a:lnTo>
                    <a:pt x="792911" y="2539085"/>
                  </a:lnTo>
                  <a:lnTo>
                    <a:pt x="776719" y="2507208"/>
                  </a:lnTo>
                  <a:lnTo>
                    <a:pt x="735025" y="2521928"/>
                  </a:lnTo>
                  <a:lnTo>
                    <a:pt x="726681" y="2523388"/>
                  </a:lnTo>
                  <a:lnTo>
                    <a:pt x="721779" y="2520442"/>
                  </a:lnTo>
                  <a:lnTo>
                    <a:pt x="717359" y="2516035"/>
                  </a:lnTo>
                  <a:lnTo>
                    <a:pt x="714921" y="2512593"/>
                  </a:lnTo>
                  <a:lnTo>
                    <a:pt x="705091" y="2509164"/>
                  </a:lnTo>
                  <a:lnTo>
                    <a:pt x="686943" y="2506218"/>
                  </a:lnTo>
                  <a:lnTo>
                    <a:pt x="542696" y="2439492"/>
                  </a:lnTo>
                  <a:lnTo>
                    <a:pt x="551230" y="2413914"/>
                  </a:lnTo>
                  <a:lnTo>
                    <a:pt x="531164" y="2407005"/>
                  </a:lnTo>
                  <a:lnTo>
                    <a:pt x="524052" y="2405151"/>
                  </a:lnTo>
                  <a:lnTo>
                    <a:pt x="548589" y="2326157"/>
                  </a:lnTo>
                  <a:lnTo>
                    <a:pt x="538772" y="2325192"/>
                  </a:lnTo>
                  <a:lnTo>
                    <a:pt x="520611" y="2316835"/>
                  </a:lnTo>
                  <a:lnTo>
                    <a:pt x="505244" y="2306536"/>
                  </a:lnTo>
                  <a:lnTo>
                    <a:pt x="441502" y="2401493"/>
                  </a:lnTo>
                  <a:lnTo>
                    <a:pt x="400354" y="2383879"/>
                  </a:lnTo>
                  <a:lnTo>
                    <a:pt x="388912" y="2404351"/>
                  </a:lnTo>
                  <a:lnTo>
                    <a:pt x="402666" y="2411222"/>
                  </a:lnTo>
                  <a:lnTo>
                    <a:pt x="431114" y="2422982"/>
                  </a:lnTo>
                  <a:lnTo>
                    <a:pt x="420814" y="2475979"/>
                  </a:lnTo>
                  <a:lnTo>
                    <a:pt x="524294" y="2491359"/>
                  </a:lnTo>
                  <a:lnTo>
                    <a:pt x="523748" y="2504351"/>
                  </a:lnTo>
                  <a:lnTo>
                    <a:pt x="509143" y="2567749"/>
                  </a:lnTo>
                  <a:lnTo>
                    <a:pt x="483031" y="2653474"/>
                  </a:lnTo>
                  <a:lnTo>
                    <a:pt x="477456" y="2660319"/>
                  </a:lnTo>
                  <a:lnTo>
                    <a:pt x="444423" y="2692019"/>
                  </a:lnTo>
                  <a:lnTo>
                    <a:pt x="440575" y="2704261"/>
                  </a:lnTo>
                  <a:lnTo>
                    <a:pt x="286537" y="2998927"/>
                  </a:lnTo>
                  <a:lnTo>
                    <a:pt x="222770" y="3118853"/>
                  </a:lnTo>
                  <a:lnTo>
                    <a:pt x="183591" y="3209645"/>
                  </a:lnTo>
                  <a:lnTo>
                    <a:pt x="82943" y="3411347"/>
                  </a:lnTo>
                  <a:lnTo>
                    <a:pt x="0" y="3580295"/>
                  </a:lnTo>
                  <a:lnTo>
                    <a:pt x="3048" y="3580295"/>
                  </a:lnTo>
                  <a:lnTo>
                    <a:pt x="30721" y="3592550"/>
                  </a:lnTo>
                  <a:lnTo>
                    <a:pt x="58369" y="3611994"/>
                  </a:lnTo>
                  <a:lnTo>
                    <a:pt x="76034" y="3630003"/>
                  </a:lnTo>
                  <a:lnTo>
                    <a:pt x="88341" y="3653713"/>
                  </a:lnTo>
                  <a:lnTo>
                    <a:pt x="218541" y="3409556"/>
                  </a:lnTo>
                  <a:lnTo>
                    <a:pt x="314198" y="3234131"/>
                  </a:lnTo>
                  <a:lnTo>
                    <a:pt x="330327" y="3206762"/>
                  </a:lnTo>
                  <a:lnTo>
                    <a:pt x="357987" y="3154896"/>
                  </a:lnTo>
                  <a:lnTo>
                    <a:pt x="397548" y="3077438"/>
                  </a:lnTo>
                  <a:lnTo>
                    <a:pt x="523557" y="2838259"/>
                  </a:lnTo>
                  <a:lnTo>
                    <a:pt x="575017" y="2736685"/>
                  </a:lnTo>
                  <a:lnTo>
                    <a:pt x="576567" y="2728760"/>
                  </a:lnTo>
                  <a:lnTo>
                    <a:pt x="595769" y="2686977"/>
                  </a:lnTo>
                  <a:lnTo>
                    <a:pt x="598068" y="2669324"/>
                  </a:lnTo>
                  <a:lnTo>
                    <a:pt x="609600" y="2654909"/>
                  </a:lnTo>
                  <a:lnTo>
                    <a:pt x="645706" y="2637625"/>
                  </a:lnTo>
                  <a:lnTo>
                    <a:pt x="669531" y="2635466"/>
                  </a:lnTo>
                  <a:lnTo>
                    <a:pt x="730224" y="2641955"/>
                  </a:lnTo>
                  <a:lnTo>
                    <a:pt x="822413" y="2664282"/>
                  </a:lnTo>
                  <a:lnTo>
                    <a:pt x="861212" y="2672931"/>
                  </a:lnTo>
                  <a:lnTo>
                    <a:pt x="918832" y="2675801"/>
                  </a:lnTo>
                  <a:lnTo>
                    <a:pt x="976452" y="2690215"/>
                  </a:lnTo>
                  <a:lnTo>
                    <a:pt x="1030998" y="2706776"/>
                  </a:lnTo>
                  <a:lnTo>
                    <a:pt x="1085545" y="2734157"/>
                  </a:lnTo>
                  <a:lnTo>
                    <a:pt x="1124737" y="2757220"/>
                  </a:lnTo>
                  <a:lnTo>
                    <a:pt x="1169289" y="2768739"/>
                  </a:lnTo>
                  <a:lnTo>
                    <a:pt x="1274152" y="2785313"/>
                  </a:lnTo>
                  <a:lnTo>
                    <a:pt x="1313332" y="2792882"/>
                  </a:lnTo>
                  <a:lnTo>
                    <a:pt x="1352524" y="2809443"/>
                  </a:lnTo>
                  <a:lnTo>
                    <a:pt x="1390167" y="2849791"/>
                  </a:lnTo>
                  <a:lnTo>
                    <a:pt x="1398625" y="2877159"/>
                  </a:lnTo>
                  <a:lnTo>
                    <a:pt x="1397850" y="2900222"/>
                  </a:lnTo>
                  <a:lnTo>
                    <a:pt x="1414005" y="2902064"/>
                  </a:lnTo>
                  <a:lnTo>
                    <a:pt x="1666836" y="2460345"/>
                  </a:lnTo>
                  <a:close/>
                </a:path>
                <a:path w="2875915" h="6478905">
                  <a:moveTo>
                    <a:pt x="2875419" y="4078719"/>
                  </a:moveTo>
                  <a:lnTo>
                    <a:pt x="2806865" y="4062145"/>
                  </a:lnTo>
                  <a:lnTo>
                    <a:pt x="2817088" y="4019893"/>
                  </a:lnTo>
                  <a:lnTo>
                    <a:pt x="2766377" y="4007637"/>
                  </a:lnTo>
                  <a:lnTo>
                    <a:pt x="2778328" y="3962692"/>
                  </a:lnTo>
                  <a:lnTo>
                    <a:pt x="2682798" y="3937330"/>
                  </a:lnTo>
                  <a:lnTo>
                    <a:pt x="2710535" y="3860063"/>
                  </a:lnTo>
                  <a:lnTo>
                    <a:pt x="2851454" y="3894442"/>
                  </a:lnTo>
                  <a:lnTo>
                    <a:pt x="2869031" y="3851389"/>
                  </a:lnTo>
                  <a:lnTo>
                    <a:pt x="2617495" y="3785463"/>
                  </a:lnTo>
                  <a:lnTo>
                    <a:pt x="2592921" y="3779596"/>
                  </a:lnTo>
                  <a:lnTo>
                    <a:pt x="2545169" y="3805237"/>
                  </a:lnTo>
                  <a:lnTo>
                    <a:pt x="2519388" y="3824135"/>
                  </a:lnTo>
                  <a:lnTo>
                    <a:pt x="2459253" y="3908348"/>
                  </a:lnTo>
                  <a:lnTo>
                    <a:pt x="2416289" y="3970210"/>
                  </a:lnTo>
                  <a:lnTo>
                    <a:pt x="2416289" y="4038943"/>
                  </a:lnTo>
                  <a:lnTo>
                    <a:pt x="2418003" y="4064711"/>
                  </a:lnTo>
                  <a:lnTo>
                    <a:pt x="2421280" y="4084370"/>
                  </a:lnTo>
                  <a:lnTo>
                    <a:pt x="2742488" y="4212729"/>
                  </a:lnTo>
                  <a:lnTo>
                    <a:pt x="2875419" y="4078719"/>
                  </a:lnTo>
                  <a:close/>
                </a:path>
              </a:pathLst>
            </a:custGeom>
            <a:solidFill>
              <a:srgbClr val="A2D395"/>
            </a:solidFill>
          </p:spPr>
          <p:txBody>
            <a:bodyPr wrap="square" lIns="0" tIns="0" rIns="0" bIns="0" rtlCol="0"/>
            <a:lstStyle/>
            <a:p>
              <a:endParaRPr/>
            </a:p>
          </p:txBody>
        </p:sp>
        <p:pic>
          <p:nvPicPr>
            <p:cNvPr id="148" name="object 148"/>
            <p:cNvPicPr/>
            <p:nvPr/>
          </p:nvPicPr>
          <p:blipFill>
            <a:blip r:embed="rId30" cstate="screen">
              <a:extLst>
                <a:ext uri="{28A0092B-C50C-407E-A947-70E740481C1C}">
                  <a14:useLocalDpi xmlns:a14="http://schemas.microsoft.com/office/drawing/2010/main"/>
                </a:ext>
              </a:extLst>
            </a:blip>
            <a:stretch>
              <a:fillRect/>
            </a:stretch>
          </p:blipFill>
          <p:spPr>
            <a:xfrm>
              <a:off x="16682718" y="7034988"/>
              <a:ext cx="209637" cy="221166"/>
            </a:xfrm>
            <a:prstGeom prst="rect">
              <a:avLst/>
            </a:prstGeom>
          </p:spPr>
        </p:pic>
        <p:sp>
          <p:nvSpPr>
            <p:cNvPr id="149" name="object 149"/>
            <p:cNvSpPr/>
            <p:nvPr/>
          </p:nvSpPr>
          <p:spPr>
            <a:xfrm>
              <a:off x="15095652" y="4374495"/>
              <a:ext cx="582295" cy="5289550"/>
            </a:xfrm>
            <a:custGeom>
              <a:avLst/>
              <a:gdLst/>
              <a:ahLst/>
              <a:cxnLst/>
              <a:rect l="l" t="t" r="r" b="b"/>
              <a:pathLst>
                <a:path w="582294" h="5289550">
                  <a:moveTo>
                    <a:pt x="195808" y="5167007"/>
                  </a:moveTo>
                  <a:lnTo>
                    <a:pt x="177495" y="5146891"/>
                  </a:lnTo>
                  <a:lnTo>
                    <a:pt x="0" y="5289232"/>
                  </a:lnTo>
                  <a:lnTo>
                    <a:pt x="41719" y="5289232"/>
                  </a:lnTo>
                  <a:lnTo>
                    <a:pt x="195808" y="5167007"/>
                  </a:lnTo>
                  <a:close/>
                </a:path>
                <a:path w="582294" h="5289550">
                  <a:moveTo>
                    <a:pt x="370992" y="5015928"/>
                  </a:moveTo>
                  <a:lnTo>
                    <a:pt x="369570" y="5004587"/>
                  </a:lnTo>
                  <a:lnTo>
                    <a:pt x="344754" y="4906022"/>
                  </a:lnTo>
                  <a:lnTo>
                    <a:pt x="341909" y="4889703"/>
                  </a:lnTo>
                  <a:lnTo>
                    <a:pt x="341909" y="4873409"/>
                  </a:lnTo>
                  <a:lnTo>
                    <a:pt x="344487" y="4853838"/>
                  </a:lnTo>
                  <a:lnTo>
                    <a:pt x="346367" y="4843183"/>
                  </a:lnTo>
                  <a:lnTo>
                    <a:pt x="350748" y="4835245"/>
                  </a:lnTo>
                  <a:lnTo>
                    <a:pt x="321322" y="4803013"/>
                  </a:lnTo>
                  <a:lnTo>
                    <a:pt x="195783" y="4810912"/>
                  </a:lnTo>
                  <a:lnTo>
                    <a:pt x="42189" y="4955260"/>
                  </a:lnTo>
                  <a:lnTo>
                    <a:pt x="219583" y="5148732"/>
                  </a:lnTo>
                  <a:lnTo>
                    <a:pt x="362483" y="5034356"/>
                  </a:lnTo>
                  <a:lnTo>
                    <a:pt x="367436" y="5026558"/>
                  </a:lnTo>
                  <a:lnTo>
                    <a:pt x="370992" y="5015928"/>
                  </a:lnTo>
                  <a:close/>
                </a:path>
                <a:path w="582294" h="5289550">
                  <a:moveTo>
                    <a:pt x="491629" y="245897"/>
                  </a:moveTo>
                  <a:lnTo>
                    <a:pt x="451815" y="222250"/>
                  </a:lnTo>
                  <a:lnTo>
                    <a:pt x="244335" y="99872"/>
                  </a:lnTo>
                  <a:lnTo>
                    <a:pt x="83032" y="5219"/>
                  </a:lnTo>
                  <a:lnTo>
                    <a:pt x="65062" y="0"/>
                  </a:lnTo>
                  <a:lnTo>
                    <a:pt x="59690" y="1447"/>
                  </a:lnTo>
                  <a:lnTo>
                    <a:pt x="47396" y="24498"/>
                  </a:lnTo>
                  <a:lnTo>
                    <a:pt x="23291" y="35725"/>
                  </a:lnTo>
                  <a:lnTo>
                    <a:pt x="130530" y="102514"/>
                  </a:lnTo>
                  <a:lnTo>
                    <a:pt x="158242" y="115265"/>
                  </a:lnTo>
                  <a:lnTo>
                    <a:pt x="445287" y="291934"/>
                  </a:lnTo>
                  <a:lnTo>
                    <a:pt x="461886" y="300913"/>
                  </a:lnTo>
                  <a:lnTo>
                    <a:pt x="465074" y="298704"/>
                  </a:lnTo>
                  <a:lnTo>
                    <a:pt x="491629" y="245897"/>
                  </a:lnTo>
                  <a:close/>
                </a:path>
                <a:path w="582294" h="5289550">
                  <a:moveTo>
                    <a:pt x="581875" y="4625606"/>
                  </a:moveTo>
                  <a:lnTo>
                    <a:pt x="555409" y="4606417"/>
                  </a:lnTo>
                  <a:lnTo>
                    <a:pt x="386600" y="4762830"/>
                  </a:lnTo>
                  <a:lnTo>
                    <a:pt x="138709" y="4484497"/>
                  </a:lnTo>
                  <a:lnTo>
                    <a:pt x="118529" y="4480128"/>
                  </a:lnTo>
                  <a:lnTo>
                    <a:pt x="73571" y="4428325"/>
                  </a:lnTo>
                  <a:lnTo>
                    <a:pt x="56680" y="4442523"/>
                  </a:lnTo>
                  <a:lnTo>
                    <a:pt x="142011" y="4532388"/>
                  </a:lnTo>
                  <a:lnTo>
                    <a:pt x="286854" y="4685703"/>
                  </a:lnTo>
                  <a:lnTo>
                    <a:pt x="353174" y="4756137"/>
                  </a:lnTo>
                  <a:lnTo>
                    <a:pt x="373392" y="4775060"/>
                  </a:lnTo>
                  <a:lnTo>
                    <a:pt x="401612" y="4797615"/>
                  </a:lnTo>
                  <a:lnTo>
                    <a:pt x="581875" y="4625606"/>
                  </a:lnTo>
                  <a:close/>
                </a:path>
              </a:pathLst>
            </a:custGeom>
            <a:solidFill>
              <a:srgbClr val="A2D395"/>
            </a:solidFill>
          </p:spPr>
          <p:txBody>
            <a:bodyPr wrap="square" lIns="0" tIns="0" rIns="0" bIns="0" rtlCol="0"/>
            <a:lstStyle/>
            <a:p>
              <a:endParaRPr/>
            </a:p>
          </p:txBody>
        </p:sp>
        <p:pic>
          <p:nvPicPr>
            <p:cNvPr id="150" name="object 150"/>
            <p:cNvPicPr/>
            <p:nvPr/>
          </p:nvPicPr>
          <p:blipFill>
            <a:blip r:embed="rId31" cstate="screen">
              <a:extLst>
                <a:ext uri="{28A0092B-C50C-407E-A947-70E740481C1C}">
                  <a14:useLocalDpi xmlns:a14="http://schemas.microsoft.com/office/drawing/2010/main"/>
                </a:ext>
              </a:extLst>
            </a:blip>
            <a:stretch>
              <a:fillRect/>
            </a:stretch>
          </p:blipFill>
          <p:spPr>
            <a:xfrm>
              <a:off x="14450933" y="7693256"/>
              <a:ext cx="197596" cy="217742"/>
            </a:xfrm>
            <a:prstGeom prst="rect">
              <a:avLst/>
            </a:prstGeom>
          </p:spPr>
        </p:pic>
        <p:pic>
          <p:nvPicPr>
            <p:cNvPr id="151" name="object 151"/>
            <p:cNvPicPr/>
            <p:nvPr/>
          </p:nvPicPr>
          <p:blipFill>
            <a:blip r:embed="rId32" cstate="screen">
              <a:extLst>
                <a:ext uri="{28A0092B-C50C-407E-A947-70E740481C1C}">
                  <a14:useLocalDpi xmlns:a14="http://schemas.microsoft.com/office/drawing/2010/main"/>
                </a:ext>
              </a:extLst>
            </a:blip>
            <a:stretch>
              <a:fillRect/>
            </a:stretch>
          </p:blipFill>
          <p:spPr>
            <a:xfrm>
              <a:off x="16078541" y="631760"/>
              <a:ext cx="76584" cy="130467"/>
            </a:xfrm>
            <a:prstGeom prst="rect">
              <a:avLst/>
            </a:prstGeom>
          </p:spPr>
        </p:pic>
        <p:sp>
          <p:nvSpPr>
            <p:cNvPr id="152" name="object 152"/>
            <p:cNvSpPr/>
            <p:nvPr/>
          </p:nvSpPr>
          <p:spPr>
            <a:xfrm>
              <a:off x="17644123" y="2783845"/>
              <a:ext cx="1831975" cy="3068955"/>
            </a:xfrm>
            <a:custGeom>
              <a:avLst/>
              <a:gdLst/>
              <a:ahLst/>
              <a:cxnLst/>
              <a:rect l="l" t="t" r="r" b="b"/>
              <a:pathLst>
                <a:path w="1831975" h="3068954">
                  <a:moveTo>
                    <a:pt x="584301" y="2298"/>
                  </a:moveTo>
                  <a:lnTo>
                    <a:pt x="290360" y="47625"/>
                  </a:lnTo>
                  <a:lnTo>
                    <a:pt x="166827" y="81191"/>
                  </a:lnTo>
                  <a:lnTo>
                    <a:pt x="117195" y="103924"/>
                  </a:lnTo>
                  <a:lnTo>
                    <a:pt x="55422" y="165087"/>
                  </a:lnTo>
                  <a:lnTo>
                    <a:pt x="30022" y="218147"/>
                  </a:lnTo>
                  <a:lnTo>
                    <a:pt x="9232" y="283108"/>
                  </a:lnTo>
                  <a:lnTo>
                    <a:pt x="1155" y="336156"/>
                  </a:lnTo>
                  <a:lnTo>
                    <a:pt x="0" y="410857"/>
                  </a:lnTo>
                  <a:lnTo>
                    <a:pt x="12700" y="499630"/>
                  </a:lnTo>
                  <a:lnTo>
                    <a:pt x="28867" y="551586"/>
                  </a:lnTo>
                  <a:lnTo>
                    <a:pt x="62344" y="615480"/>
                  </a:lnTo>
                  <a:lnTo>
                    <a:pt x="100431" y="664184"/>
                  </a:lnTo>
                  <a:lnTo>
                    <a:pt x="123812" y="687082"/>
                  </a:lnTo>
                  <a:lnTo>
                    <a:pt x="584301" y="2298"/>
                  </a:lnTo>
                  <a:close/>
                </a:path>
                <a:path w="1831975" h="3068954">
                  <a:moveTo>
                    <a:pt x="654545" y="2882696"/>
                  </a:moveTo>
                  <a:lnTo>
                    <a:pt x="592632" y="2848305"/>
                  </a:lnTo>
                  <a:lnTo>
                    <a:pt x="647674" y="2743377"/>
                  </a:lnTo>
                  <a:lnTo>
                    <a:pt x="631634" y="2701607"/>
                  </a:lnTo>
                  <a:lnTo>
                    <a:pt x="600227" y="2679433"/>
                  </a:lnTo>
                  <a:lnTo>
                    <a:pt x="594512" y="2677528"/>
                  </a:lnTo>
                  <a:lnTo>
                    <a:pt x="562025" y="2675166"/>
                  </a:lnTo>
                  <a:lnTo>
                    <a:pt x="540753" y="2678480"/>
                  </a:lnTo>
                  <a:lnTo>
                    <a:pt x="502945" y="2702115"/>
                  </a:lnTo>
                  <a:lnTo>
                    <a:pt x="451294" y="2798749"/>
                  </a:lnTo>
                  <a:lnTo>
                    <a:pt x="440067" y="2818879"/>
                  </a:lnTo>
                  <a:lnTo>
                    <a:pt x="427304" y="2836380"/>
                  </a:lnTo>
                  <a:lnTo>
                    <a:pt x="405155" y="2851188"/>
                  </a:lnTo>
                  <a:lnTo>
                    <a:pt x="416445" y="2849715"/>
                  </a:lnTo>
                  <a:lnTo>
                    <a:pt x="429679" y="2851188"/>
                  </a:lnTo>
                  <a:lnTo>
                    <a:pt x="442442" y="2855607"/>
                  </a:lnTo>
                  <a:lnTo>
                    <a:pt x="452958" y="2860014"/>
                  </a:lnTo>
                  <a:lnTo>
                    <a:pt x="461429" y="2862732"/>
                  </a:lnTo>
                  <a:lnTo>
                    <a:pt x="623595" y="2942348"/>
                  </a:lnTo>
                  <a:lnTo>
                    <a:pt x="654545" y="2882696"/>
                  </a:lnTo>
                  <a:close/>
                </a:path>
                <a:path w="1831975" h="3068954">
                  <a:moveTo>
                    <a:pt x="758825" y="437375"/>
                  </a:moveTo>
                  <a:lnTo>
                    <a:pt x="756513" y="381622"/>
                  </a:lnTo>
                  <a:lnTo>
                    <a:pt x="749579" y="327494"/>
                  </a:lnTo>
                  <a:lnTo>
                    <a:pt x="724179" y="234391"/>
                  </a:lnTo>
                  <a:lnTo>
                    <a:pt x="664159" y="74168"/>
                  </a:lnTo>
                  <a:lnTo>
                    <a:pt x="631888" y="4699"/>
                  </a:lnTo>
                  <a:lnTo>
                    <a:pt x="164236" y="703707"/>
                  </a:lnTo>
                  <a:lnTo>
                    <a:pt x="284314" y="714527"/>
                  </a:lnTo>
                  <a:lnTo>
                    <a:pt x="376669" y="713460"/>
                  </a:lnTo>
                  <a:lnTo>
                    <a:pt x="441337" y="703707"/>
                  </a:lnTo>
                  <a:lnTo>
                    <a:pt x="507136" y="678802"/>
                  </a:lnTo>
                  <a:lnTo>
                    <a:pt x="567169" y="640918"/>
                  </a:lnTo>
                  <a:lnTo>
                    <a:pt x="622579" y="596531"/>
                  </a:lnTo>
                  <a:lnTo>
                    <a:pt x="725335" y="492594"/>
                  </a:lnTo>
                  <a:lnTo>
                    <a:pt x="751903" y="460121"/>
                  </a:lnTo>
                  <a:lnTo>
                    <a:pt x="758825" y="437375"/>
                  </a:lnTo>
                  <a:close/>
                </a:path>
                <a:path w="1831975" h="3068954">
                  <a:moveTo>
                    <a:pt x="1266799" y="2832849"/>
                  </a:moveTo>
                  <a:lnTo>
                    <a:pt x="1222730" y="2802699"/>
                  </a:lnTo>
                  <a:lnTo>
                    <a:pt x="1240028" y="2771584"/>
                  </a:lnTo>
                  <a:lnTo>
                    <a:pt x="1190891" y="2746413"/>
                  </a:lnTo>
                  <a:lnTo>
                    <a:pt x="975487" y="3068612"/>
                  </a:lnTo>
                  <a:lnTo>
                    <a:pt x="1025169" y="3030867"/>
                  </a:lnTo>
                  <a:lnTo>
                    <a:pt x="1043317" y="3013646"/>
                  </a:lnTo>
                  <a:lnTo>
                    <a:pt x="1079614" y="2994571"/>
                  </a:lnTo>
                  <a:lnTo>
                    <a:pt x="1130439" y="2969209"/>
                  </a:lnTo>
                  <a:lnTo>
                    <a:pt x="1156868" y="2956229"/>
                  </a:lnTo>
                  <a:lnTo>
                    <a:pt x="1178217" y="2940913"/>
                  </a:lnTo>
                  <a:lnTo>
                    <a:pt x="1200950" y="2917723"/>
                  </a:lnTo>
                  <a:lnTo>
                    <a:pt x="1225981" y="2893149"/>
                  </a:lnTo>
                  <a:lnTo>
                    <a:pt x="1253744" y="2851797"/>
                  </a:lnTo>
                  <a:lnTo>
                    <a:pt x="1266799" y="2832849"/>
                  </a:lnTo>
                  <a:close/>
                </a:path>
                <a:path w="1831975" h="3068954">
                  <a:moveTo>
                    <a:pt x="1282001" y="2608884"/>
                  </a:moveTo>
                  <a:lnTo>
                    <a:pt x="1261973" y="2562885"/>
                  </a:lnTo>
                  <a:lnTo>
                    <a:pt x="1260640" y="2559786"/>
                  </a:lnTo>
                  <a:lnTo>
                    <a:pt x="1030109" y="2069630"/>
                  </a:lnTo>
                  <a:lnTo>
                    <a:pt x="1016292" y="2090635"/>
                  </a:lnTo>
                  <a:lnTo>
                    <a:pt x="1031494" y="2111819"/>
                  </a:lnTo>
                  <a:lnTo>
                    <a:pt x="1044028" y="2146008"/>
                  </a:lnTo>
                  <a:lnTo>
                    <a:pt x="1048588" y="2181263"/>
                  </a:lnTo>
                  <a:lnTo>
                    <a:pt x="1047445" y="2206904"/>
                  </a:lnTo>
                  <a:lnTo>
                    <a:pt x="1028077" y="2246439"/>
                  </a:lnTo>
                  <a:lnTo>
                    <a:pt x="919822" y="2415248"/>
                  </a:lnTo>
                  <a:lnTo>
                    <a:pt x="908151" y="2430475"/>
                  </a:lnTo>
                  <a:lnTo>
                    <a:pt x="905878" y="2445435"/>
                  </a:lnTo>
                  <a:lnTo>
                    <a:pt x="908723" y="2457183"/>
                  </a:lnTo>
                  <a:lnTo>
                    <a:pt x="921245" y="2467876"/>
                  </a:lnTo>
                  <a:lnTo>
                    <a:pt x="1015263" y="2513292"/>
                  </a:lnTo>
                  <a:lnTo>
                    <a:pt x="1107554" y="2580055"/>
                  </a:lnTo>
                  <a:lnTo>
                    <a:pt x="1183182" y="2625750"/>
                  </a:lnTo>
                  <a:lnTo>
                    <a:pt x="1187805" y="2665920"/>
                  </a:lnTo>
                  <a:lnTo>
                    <a:pt x="1227531" y="2691092"/>
                  </a:lnTo>
                  <a:lnTo>
                    <a:pt x="1264475" y="2715285"/>
                  </a:lnTo>
                  <a:lnTo>
                    <a:pt x="1270952" y="2719451"/>
                  </a:lnTo>
                  <a:lnTo>
                    <a:pt x="1273594" y="2715006"/>
                  </a:lnTo>
                  <a:lnTo>
                    <a:pt x="1277823" y="2659761"/>
                  </a:lnTo>
                  <a:lnTo>
                    <a:pt x="1282001" y="2608884"/>
                  </a:lnTo>
                  <a:close/>
                </a:path>
                <a:path w="1831975" h="3068954">
                  <a:moveTo>
                    <a:pt x="1325308" y="1902320"/>
                  </a:moveTo>
                  <a:lnTo>
                    <a:pt x="1187818" y="1833181"/>
                  </a:lnTo>
                  <a:lnTo>
                    <a:pt x="1129461" y="1918627"/>
                  </a:lnTo>
                  <a:lnTo>
                    <a:pt x="1079792" y="1991995"/>
                  </a:lnTo>
                  <a:lnTo>
                    <a:pt x="1104112" y="1986813"/>
                  </a:lnTo>
                  <a:lnTo>
                    <a:pt x="1325308" y="1902320"/>
                  </a:lnTo>
                  <a:close/>
                </a:path>
                <a:path w="1831975" h="3068954">
                  <a:moveTo>
                    <a:pt x="1341120" y="1453121"/>
                  </a:moveTo>
                  <a:lnTo>
                    <a:pt x="1297813" y="1218615"/>
                  </a:lnTo>
                  <a:lnTo>
                    <a:pt x="900823" y="978458"/>
                  </a:lnTo>
                  <a:lnTo>
                    <a:pt x="880732" y="979373"/>
                  </a:lnTo>
                  <a:lnTo>
                    <a:pt x="816952" y="991565"/>
                  </a:lnTo>
                  <a:lnTo>
                    <a:pt x="766292" y="1057008"/>
                  </a:lnTo>
                  <a:lnTo>
                    <a:pt x="650316" y="1234833"/>
                  </a:lnTo>
                  <a:lnTo>
                    <a:pt x="639216" y="1251305"/>
                  </a:lnTo>
                  <a:lnTo>
                    <a:pt x="821829" y="1372463"/>
                  </a:lnTo>
                  <a:lnTo>
                    <a:pt x="831850" y="1384820"/>
                  </a:lnTo>
                  <a:lnTo>
                    <a:pt x="838250" y="1399781"/>
                  </a:lnTo>
                  <a:lnTo>
                    <a:pt x="835748" y="1415757"/>
                  </a:lnTo>
                  <a:lnTo>
                    <a:pt x="824344" y="1454721"/>
                  </a:lnTo>
                  <a:lnTo>
                    <a:pt x="821829" y="1471168"/>
                  </a:lnTo>
                  <a:lnTo>
                    <a:pt x="829348" y="1492313"/>
                  </a:lnTo>
                  <a:lnTo>
                    <a:pt x="848144" y="1505242"/>
                  </a:lnTo>
                  <a:lnTo>
                    <a:pt x="871943" y="1509953"/>
                  </a:lnTo>
                  <a:lnTo>
                    <a:pt x="877747" y="1511960"/>
                  </a:lnTo>
                  <a:lnTo>
                    <a:pt x="902373" y="1514919"/>
                  </a:lnTo>
                  <a:lnTo>
                    <a:pt x="925207" y="1515211"/>
                  </a:lnTo>
                  <a:lnTo>
                    <a:pt x="978484" y="1501724"/>
                  </a:lnTo>
                  <a:lnTo>
                    <a:pt x="1341120" y="1453121"/>
                  </a:lnTo>
                  <a:close/>
                </a:path>
                <a:path w="1831975" h="3068954">
                  <a:moveTo>
                    <a:pt x="1462138" y="1915668"/>
                  </a:moveTo>
                  <a:lnTo>
                    <a:pt x="1448511" y="1912023"/>
                  </a:lnTo>
                  <a:lnTo>
                    <a:pt x="1418894" y="1913089"/>
                  </a:lnTo>
                  <a:lnTo>
                    <a:pt x="1062253" y="2050910"/>
                  </a:lnTo>
                  <a:lnTo>
                    <a:pt x="1186649" y="2313127"/>
                  </a:lnTo>
                  <a:lnTo>
                    <a:pt x="1224051" y="2304135"/>
                  </a:lnTo>
                  <a:lnTo>
                    <a:pt x="1265059" y="2298789"/>
                  </a:lnTo>
                  <a:lnTo>
                    <a:pt x="1301521" y="2300922"/>
                  </a:lnTo>
                  <a:lnTo>
                    <a:pt x="1325460" y="2315883"/>
                  </a:lnTo>
                  <a:lnTo>
                    <a:pt x="1353947" y="2339390"/>
                  </a:lnTo>
                  <a:lnTo>
                    <a:pt x="1387602" y="2379662"/>
                  </a:lnTo>
                  <a:lnTo>
                    <a:pt x="1429397" y="2320480"/>
                  </a:lnTo>
                  <a:lnTo>
                    <a:pt x="1447736" y="2283168"/>
                  </a:lnTo>
                  <a:lnTo>
                    <a:pt x="1423301" y="2224494"/>
                  </a:lnTo>
                  <a:lnTo>
                    <a:pt x="1427060" y="1976564"/>
                  </a:lnTo>
                  <a:lnTo>
                    <a:pt x="1462138" y="1915668"/>
                  </a:lnTo>
                  <a:close/>
                </a:path>
                <a:path w="1831975" h="3068954">
                  <a:moveTo>
                    <a:pt x="1831721" y="1900097"/>
                  </a:moveTo>
                  <a:lnTo>
                    <a:pt x="1822145" y="1913610"/>
                  </a:lnTo>
                  <a:lnTo>
                    <a:pt x="1407198" y="2521293"/>
                  </a:lnTo>
                  <a:lnTo>
                    <a:pt x="1325816" y="2639149"/>
                  </a:lnTo>
                  <a:lnTo>
                    <a:pt x="1306880" y="2670200"/>
                  </a:lnTo>
                  <a:lnTo>
                    <a:pt x="1304391" y="2716580"/>
                  </a:lnTo>
                  <a:lnTo>
                    <a:pt x="1302131" y="2739098"/>
                  </a:lnTo>
                  <a:lnTo>
                    <a:pt x="1323035" y="2752280"/>
                  </a:lnTo>
                  <a:lnTo>
                    <a:pt x="1325753" y="2749245"/>
                  </a:lnTo>
                  <a:lnTo>
                    <a:pt x="1481162" y="2520543"/>
                  </a:lnTo>
                  <a:lnTo>
                    <a:pt x="1746504" y="2138756"/>
                  </a:lnTo>
                  <a:lnTo>
                    <a:pt x="1819351" y="2039010"/>
                  </a:lnTo>
                  <a:lnTo>
                    <a:pt x="1831721" y="2022779"/>
                  </a:lnTo>
                  <a:lnTo>
                    <a:pt x="1831721" y="1900097"/>
                  </a:lnTo>
                  <a:close/>
                </a:path>
              </a:pathLst>
            </a:custGeom>
            <a:solidFill>
              <a:srgbClr val="A2D395"/>
            </a:solidFill>
          </p:spPr>
          <p:txBody>
            <a:bodyPr wrap="square" lIns="0" tIns="0" rIns="0" bIns="0" rtlCol="0"/>
            <a:lstStyle/>
            <a:p>
              <a:endParaRPr/>
            </a:p>
          </p:txBody>
        </p:sp>
        <p:pic>
          <p:nvPicPr>
            <p:cNvPr id="153" name="object 153"/>
            <p:cNvPicPr/>
            <p:nvPr/>
          </p:nvPicPr>
          <p:blipFill>
            <a:blip r:embed="rId33" cstate="screen">
              <a:extLst>
                <a:ext uri="{28A0092B-C50C-407E-A947-70E740481C1C}">
                  <a14:useLocalDpi xmlns:a14="http://schemas.microsoft.com/office/drawing/2010/main"/>
                </a:ext>
              </a:extLst>
            </a:blip>
            <a:stretch>
              <a:fillRect/>
            </a:stretch>
          </p:blipFill>
          <p:spPr>
            <a:xfrm>
              <a:off x="16461115" y="1575240"/>
              <a:ext cx="241647" cy="195334"/>
            </a:xfrm>
            <a:prstGeom prst="rect">
              <a:avLst/>
            </a:prstGeom>
          </p:spPr>
        </p:pic>
        <p:sp>
          <p:nvSpPr>
            <p:cNvPr id="154" name="object 154"/>
            <p:cNvSpPr/>
            <p:nvPr/>
          </p:nvSpPr>
          <p:spPr>
            <a:xfrm>
              <a:off x="9354934" y="314127"/>
              <a:ext cx="6064885" cy="9349740"/>
            </a:xfrm>
            <a:custGeom>
              <a:avLst/>
              <a:gdLst/>
              <a:ahLst/>
              <a:cxnLst/>
              <a:rect l="l" t="t" r="r" b="b"/>
              <a:pathLst>
                <a:path w="6064884" h="9349740">
                  <a:moveTo>
                    <a:pt x="500367" y="138607"/>
                  </a:moveTo>
                  <a:lnTo>
                    <a:pt x="469950" y="117348"/>
                  </a:lnTo>
                  <a:lnTo>
                    <a:pt x="453961" y="104851"/>
                  </a:lnTo>
                  <a:lnTo>
                    <a:pt x="386740" y="64503"/>
                  </a:lnTo>
                  <a:lnTo>
                    <a:pt x="269900" y="0"/>
                  </a:lnTo>
                  <a:lnTo>
                    <a:pt x="0" y="0"/>
                  </a:lnTo>
                  <a:lnTo>
                    <a:pt x="340550" y="166065"/>
                  </a:lnTo>
                  <a:lnTo>
                    <a:pt x="439483" y="154813"/>
                  </a:lnTo>
                  <a:lnTo>
                    <a:pt x="478751" y="147853"/>
                  </a:lnTo>
                  <a:lnTo>
                    <a:pt x="500367" y="138607"/>
                  </a:lnTo>
                  <a:close/>
                </a:path>
                <a:path w="6064884" h="9349740">
                  <a:moveTo>
                    <a:pt x="6064453" y="8962974"/>
                  </a:moveTo>
                  <a:lnTo>
                    <a:pt x="6002223" y="8881669"/>
                  </a:lnTo>
                  <a:lnTo>
                    <a:pt x="5468366" y="8418042"/>
                  </a:lnTo>
                  <a:lnTo>
                    <a:pt x="4912525" y="8085328"/>
                  </a:lnTo>
                  <a:lnTo>
                    <a:pt x="4813986" y="8050631"/>
                  </a:lnTo>
                  <a:lnTo>
                    <a:pt x="4742256" y="8022044"/>
                  </a:lnTo>
                  <a:lnTo>
                    <a:pt x="4662360" y="7984223"/>
                  </a:lnTo>
                  <a:lnTo>
                    <a:pt x="4539310" y="7921853"/>
                  </a:lnTo>
                  <a:lnTo>
                    <a:pt x="4496854" y="7907312"/>
                  </a:lnTo>
                  <a:lnTo>
                    <a:pt x="4303585" y="7847190"/>
                  </a:lnTo>
                  <a:lnTo>
                    <a:pt x="4271569" y="7861198"/>
                  </a:lnTo>
                  <a:lnTo>
                    <a:pt x="4195864" y="8815603"/>
                  </a:lnTo>
                  <a:lnTo>
                    <a:pt x="4231259" y="9253207"/>
                  </a:lnTo>
                  <a:lnTo>
                    <a:pt x="4219511" y="9349600"/>
                  </a:lnTo>
                  <a:lnTo>
                    <a:pt x="5679910" y="9349600"/>
                  </a:lnTo>
                  <a:lnTo>
                    <a:pt x="6064453" y="8962974"/>
                  </a:lnTo>
                  <a:close/>
                </a:path>
              </a:pathLst>
            </a:custGeom>
            <a:solidFill>
              <a:srgbClr val="A2D395"/>
            </a:solidFill>
          </p:spPr>
          <p:txBody>
            <a:bodyPr wrap="square" lIns="0" tIns="0" rIns="0" bIns="0" rtlCol="0"/>
            <a:lstStyle/>
            <a:p>
              <a:endParaRPr/>
            </a:p>
          </p:txBody>
        </p:sp>
        <p:sp>
          <p:nvSpPr>
            <p:cNvPr id="155" name="object 155"/>
            <p:cNvSpPr/>
            <p:nvPr/>
          </p:nvSpPr>
          <p:spPr>
            <a:xfrm>
              <a:off x="13145929" y="5089367"/>
              <a:ext cx="654050" cy="313690"/>
            </a:xfrm>
            <a:custGeom>
              <a:avLst/>
              <a:gdLst/>
              <a:ahLst/>
              <a:cxnLst/>
              <a:rect l="l" t="t" r="r" b="b"/>
              <a:pathLst>
                <a:path w="654050" h="313689">
                  <a:moveTo>
                    <a:pt x="183617" y="0"/>
                  </a:moveTo>
                  <a:lnTo>
                    <a:pt x="155188" y="47883"/>
                  </a:lnTo>
                  <a:lnTo>
                    <a:pt x="753" y="299299"/>
                  </a:lnTo>
                  <a:lnTo>
                    <a:pt x="0" y="304346"/>
                  </a:lnTo>
                  <a:lnTo>
                    <a:pt x="7580" y="313655"/>
                  </a:lnTo>
                  <a:lnTo>
                    <a:pt x="148466" y="238076"/>
                  </a:lnTo>
                  <a:lnTo>
                    <a:pt x="211459" y="219344"/>
                  </a:lnTo>
                  <a:lnTo>
                    <a:pt x="267552" y="214297"/>
                  </a:lnTo>
                  <a:lnTo>
                    <a:pt x="338994" y="214297"/>
                  </a:lnTo>
                  <a:lnTo>
                    <a:pt x="361266" y="216904"/>
                  </a:lnTo>
                  <a:lnTo>
                    <a:pt x="410448" y="198077"/>
                  </a:lnTo>
                  <a:lnTo>
                    <a:pt x="438866" y="177910"/>
                  </a:lnTo>
                  <a:lnTo>
                    <a:pt x="491890" y="123881"/>
                  </a:lnTo>
                  <a:lnTo>
                    <a:pt x="521073" y="97944"/>
                  </a:lnTo>
                  <a:lnTo>
                    <a:pt x="537219" y="89295"/>
                  </a:lnTo>
                  <a:lnTo>
                    <a:pt x="589458" y="79945"/>
                  </a:lnTo>
                  <a:lnTo>
                    <a:pt x="653456" y="71463"/>
                  </a:lnTo>
                  <a:lnTo>
                    <a:pt x="617687" y="57600"/>
                  </a:lnTo>
                  <a:lnTo>
                    <a:pt x="586191" y="47516"/>
                  </a:lnTo>
                  <a:lnTo>
                    <a:pt x="557459" y="44731"/>
                  </a:lnTo>
                  <a:lnTo>
                    <a:pt x="541627" y="43192"/>
                  </a:lnTo>
                  <a:lnTo>
                    <a:pt x="266201" y="27349"/>
                  </a:lnTo>
                  <a:lnTo>
                    <a:pt x="237018" y="20858"/>
                  </a:lnTo>
                  <a:lnTo>
                    <a:pt x="212422" y="12219"/>
                  </a:lnTo>
                  <a:lnTo>
                    <a:pt x="183617" y="0"/>
                  </a:lnTo>
                  <a:close/>
                </a:path>
              </a:pathLst>
            </a:custGeom>
            <a:solidFill>
              <a:srgbClr val="638C5D"/>
            </a:solidFill>
          </p:spPr>
          <p:txBody>
            <a:bodyPr wrap="square" lIns="0" tIns="0" rIns="0" bIns="0" rtlCol="0"/>
            <a:lstStyle/>
            <a:p>
              <a:endParaRPr/>
            </a:p>
          </p:txBody>
        </p:sp>
        <p:pic>
          <p:nvPicPr>
            <p:cNvPr id="156" name="object 156"/>
            <p:cNvPicPr/>
            <p:nvPr/>
          </p:nvPicPr>
          <p:blipFill>
            <a:blip r:embed="rId34" cstate="screen">
              <a:extLst>
                <a:ext uri="{28A0092B-C50C-407E-A947-70E740481C1C}">
                  <a14:useLocalDpi xmlns:a14="http://schemas.microsoft.com/office/drawing/2010/main"/>
                </a:ext>
              </a:extLst>
            </a:blip>
            <a:stretch>
              <a:fillRect/>
            </a:stretch>
          </p:blipFill>
          <p:spPr>
            <a:xfrm>
              <a:off x="9687185" y="8358371"/>
              <a:ext cx="174675" cy="152445"/>
            </a:xfrm>
            <a:prstGeom prst="rect">
              <a:avLst/>
            </a:prstGeom>
          </p:spPr>
        </p:pic>
        <p:sp>
          <p:nvSpPr>
            <p:cNvPr id="157" name="object 157"/>
            <p:cNvSpPr/>
            <p:nvPr/>
          </p:nvSpPr>
          <p:spPr>
            <a:xfrm>
              <a:off x="11678145" y="5619895"/>
              <a:ext cx="2993390" cy="2118995"/>
            </a:xfrm>
            <a:custGeom>
              <a:avLst/>
              <a:gdLst/>
              <a:ahLst/>
              <a:cxnLst/>
              <a:rect l="l" t="t" r="r" b="b"/>
              <a:pathLst>
                <a:path w="2993390" h="2118995">
                  <a:moveTo>
                    <a:pt x="451383" y="2063191"/>
                  </a:moveTo>
                  <a:lnTo>
                    <a:pt x="393827" y="1967674"/>
                  </a:lnTo>
                  <a:lnTo>
                    <a:pt x="360083" y="1945182"/>
                  </a:lnTo>
                  <a:lnTo>
                    <a:pt x="325297" y="1917865"/>
                  </a:lnTo>
                  <a:lnTo>
                    <a:pt x="273951" y="1842338"/>
                  </a:lnTo>
                  <a:lnTo>
                    <a:pt x="159677" y="1656689"/>
                  </a:lnTo>
                  <a:lnTo>
                    <a:pt x="128130" y="1675079"/>
                  </a:lnTo>
                  <a:lnTo>
                    <a:pt x="389775" y="2101519"/>
                  </a:lnTo>
                  <a:lnTo>
                    <a:pt x="438175" y="2071395"/>
                  </a:lnTo>
                  <a:lnTo>
                    <a:pt x="451383" y="2063191"/>
                  </a:lnTo>
                  <a:close/>
                </a:path>
                <a:path w="2993390" h="2118995">
                  <a:moveTo>
                    <a:pt x="602513" y="2071954"/>
                  </a:moveTo>
                  <a:lnTo>
                    <a:pt x="571322" y="2017445"/>
                  </a:lnTo>
                  <a:lnTo>
                    <a:pt x="522808" y="2047697"/>
                  </a:lnTo>
                  <a:lnTo>
                    <a:pt x="522452" y="2056511"/>
                  </a:lnTo>
                  <a:lnTo>
                    <a:pt x="524141" y="2118423"/>
                  </a:lnTo>
                  <a:lnTo>
                    <a:pt x="602513" y="2071954"/>
                  </a:lnTo>
                  <a:close/>
                </a:path>
                <a:path w="2993390" h="2118995">
                  <a:moveTo>
                    <a:pt x="648995" y="518553"/>
                  </a:moveTo>
                  <a:lnTo>
                    <a:pt x="646684" y="501269"/>
                  </a:lnTo>
                  <a:lnTo>
                    <a:pt x="632853" y="478942"/>
                  </a:lnTo>
                  <a:lnTo>
                    <a:pt x="600583" y="437159"/>
                  </a:lnTo>
                  <a:lnTo>
                    <a:pt x="574471" y="389242"/>
                  </a:lnTo>
                  <a:lnTo>
                    <a:pt x="560641" y="351053"/>
                  </a:lnTo>
                  <a:lnTo>
                    <a:pt x="549109" y="294868"/>
                  </a:lnTo>
                  <a:lnTo>
                    <a:pt x="529907" y="234594"/>
                  </a:lnTo>
                  <a:lnTo>
                    <a:pt x="529907" y="557453"/>
                  </a:lnTo>
                  <a:lnTo>
                    <a:pt x="529132" y="529361"/>
                  </a:lnTo>
                  <a:lnTo>
                    <a:pt x="529907" y="557453"/>
                  </a:lnTo>
                  <a:lnTo>
                    <a:pt x="529907" y="234594"/>
                  </a:lnTo>
                  <a:lnTo>
                    <a:pt x="529145" y="232194"/>
                  </a:lnTo>
                  <a:lnTo>
                    <a:pt x="511479" y="196888"/>
                  </a:lnTo>
                  <a:lnTo>
                    <a:pt x="500710" y="171678"/>
                  </a:lnTo>
                  <a:lnTo>
                    <a:pt x="496862" y="143586"/>
                  </a:lnTo>
                  <a:lnTo>
                    <a:pt x="493801" y="133502"/>
                  </a:lnTo>
                  <a:lnTo>
                    <a:pt x="470738" y="97472"/>
                  </a:lnTo>
                  <a:lnTo>
                    <a:pt x="461530" y="80899"/>
                  </a:lnTo>
                  <a:lnTo>
                    <a:pt x="459994" y="71716"/>
                  </a:lnTo>
                  <a:lnTo>
                    <a:pt x="457682" y="71081"/>
                  </a:lnTo>
                  <a:lnTo>
                    <a:pt x="457682" y="405079"/>
                  </a:lnTo>
                  <a:lnTo>
                    <a:pt x="435406" y="376275"/>
                  </a:lnTo>
                  <a:lnTo>
                    <a:pt x="419265" y="353212"/>
                  </a:lnTo>
                  <a:lnTo>
                    <a:pt x="406971" y="318643"/>
                  </a:lnTo>
                  <a:lnTo>
                    <a:pt x="419265" y="353212"/>
                  </a:lnTo>
                  <a:lnTo>
                    <a:pt x="435406" y="376275"/>
                  </a:lnTo>
                  <a:lnTo>
                    <a:pt x="457682" y="405079"/>
                  </a:lnTo>
                  <a:lnTo>
                    <a:pt x="457682" y="71081"/>
                  </a:lnTo>
                  <a:lnTo>
                    <a:pt x="385470" y="50888"/>
                  </a:lnTo>
                  <a:lnTo>
                    <a:pt x="385470" y="282613"/>
                  </a:lnTo>
                  <a:lnTo>
                    <a:pt x="370941" y="267944"/>
                  </a:lnTo>
                  <a:lnTo>
                    <a:pt x="385470" y="282613"/>
                  </a:lnTo>
                  <a:lnTo>
                    <a:pt x="385470" y="50888"/>
                  </a:lnTo>
                  <a:lnTo>
                    <a:pt x="354355" y="42176"/>
                  </a:lnTo>
                  <a:lnTo>
                    <a:pt x="313245" y="32004"/>
                  </a:lnTo>
                  <a:lnTo>
                    <a:pt x="313245" y="219938"/>
                  </a:lnTo>
                  <a:lnTo>
                    <a:pt x="297116" y="209854"/>
                  </a:lnTo>
                  <a:lnTo>
                    <a:pt x="313245" y="219938"/>
                  </a:lnTo>
                  <a:lnTo>
                    <a:pt x="313245" y="32004"/>
                  </a:lnTo>
                  <a:lnTo>
                    <a:pt x="243725" y="14795"/>
                  </a:lnTo>
                  <a:lnTo>
                    <a:pt x="239890" y="21628"/>
                  </a:lnTo>
                  <a:lnTo>
                    <a:pt x="35509" y="386359"/>
                  </a:lnTo>
                  <a:lnTo>
                    <a:pt x="1714" y="451205"/>
                  </a:lnTo>
                  <a:lnTo>
                    <a:pt x="0" y="460768"/>
                  </a:lnTo>
                  <a:lnTo>
                    <a:pt x="73939" y="481990"/>
                  </a:lnTo>
                  <a:lnTo>
                    <a:pt x="330161" y="562673"/>
                  </a:lnTo>
                  <a:lnTo>
                    <a:pt x="529907" y="624751"/>
                  </a:lnTo>
                  <a:lnTo>
                    <a:pt x="607314" y="648804"/>
                  </a:lnTo>
                  <a:lnTo>
                    <a:pt x="632853" y="571157"/>
                  </a:lnTo>
                  <a:lnTo>
                    <a:pt x="644385" y="543052"/>
                  </a:lnTo>
                  <a:lnTo>
                    <a:pt x="648995" y="518553"/>
                  </a:lnTo>
                  <a:close/>
                </a:path>
                <a:path w="2993390" h="2118995">
                  <a:moveTo>
                    <a:pt x="2992996" y="238480"/>
                  </a:moveTo>
                  <a:lnTo>
                    <a:pt x="2988005" y="232918"/>
                  </a:lnTo>
                  <a:lnTo>
                    <a:pt x="2952661" y="223545"/>
                  </a:lnTo>
                  <a:lnTo>
                    <a:pt x="2831274" y="195465"/>
                  </a:lnTo>
                  <a:lnTo>
                    <a:pt x="2627795" y="142773"/>
                  </a:lnTo>
                  <a:lnTo>
                    <a:pt x="2270429" y="54610"/>
                  </a:lnTo>
                  <a:lnTo>
                    <a:pt x="2053742" y="0"/>
                  </a:lnTo>
                  <a:lnTo>
                    <a:pt x="2015553" y="132943"/>
                  </a:lnTo>
                  <a:lnTo>
                    <a:pt x="2036813" y="141020"/>
                  </a:lnTo>
                  <a:lnTo>
                    <a:pt x="2085111" y="170624"/>
                  </a:lnTo>
                  <a:lnTo>
                    <a:pt x="2125789" y="224878"/>
                  </a:lnTo>
                  <a:lnTo>
                    <a:pt x="2141029" y="289001"/>
                  </a:lnTo>
                  <a:lnTo>
                    <a:pt x="2115604" y="372833"/>
                  </a:lnTo>
                  <a:lnTo>
                    <a:pt x="2107984" y="422160"/>
                  </a:lnTo>
                  <a:lnTo>
                    <a:pt x="2136749" y="500367"/>
                  </a:lnTo>
                  <a:lnTo>
                    <a:pt x="2146566" y="516890"/>
                  </a:lnTo>
                  <a:lnTo>
                    <a:pt x="2767279" y="674763"/>
                  </a:lnTo>
                  <a:lnTo>
                    <a:pt x="2771343" y="665340"/>
                  </a:lnTo>
                  <a:lnTo>
                    <a:pt x="2835110" y="545388"/>
                  </a:lnTo>
                  <a:lnTo>
                    <a:pt x="2989148" y="250736"/>
                  </a:lnTo>
                  <a:lnTo>
                    <a:pt x="2992996" y="238480"/>
                  </a:lnTo>
                  <a:close/>
                </a:path>
              </a:pathLst>
            </a:custGeom>
            <a:solidFill>
              <a:srgbClr val="638C5D"/>
            </a:solidFill>
          </p:spPr>
          <p:txBody>
            <a:bodyPr wrap="square" lIns="0" tIns="0" rIns="0" bIns="0" rtlCol="0"/>
            <a:lstStyle/>
            <a:p>
              <a:endParaRPr/>
            </a:p>
          </p:txBody>
        </p:sp>
        <p:pic>
          <p:nvPicPr>
            <p:cNvPr id="158" name="object 158"/>
            <p:cNvPicPr/>
            <p:nvPr/>
          </p:nvPicPr>
          <p:blipFill>
            <a:blip r:embed="rId35" cstate="screen">
              <a:extLst>
                <a:ext uri="{28A0092B-C50C-407E-A947-70E740481C1C}">
                  <a14:useLocalDpi xmlns:a14="http://schemas.microsoft.com/office/drawing/2010/main"/>
                </a:ext>
              </a:extLst>
            </a:blip>
            <a:stretch>
              <a:fillRect/>
            </a:stretch>
          </p:blipFill>
          <p:spPr>
            <a:xfrm>
              <a:off x="14095329" y="6872997"/>
              <a:ext cx="211271" cy="128687"/>
            </a:xfrm>
            <a:prstGeom prst="rect">
              <a:avLst/>
            </a:prstGeom>
          </p:spPr>
        </p:pic>
        <p:pic>
          <p:nvPicPr>
            <p:cNvPr id="159" name="object 159"/>
            <p:cNvPicPr/>
            <p:nvPr/>
          </p:nvPicPr>
          <p:blipFill>
            <a:blip r:embed="rId36" cstate="screen">
              <a:extLst>
                <a:ext uri="{28A0092B-C50C-407E-A947-70E740481C1C}">
                  <a14:useLocalDpi xmlns:a14="http://schemas.microsoft.com/office/drawing/2010/main"/>
                </a:ext>
              </a:extLst>
            </a:blip>
            <a:stretch>
              <a:fillRect/>
            </a:stretch>
          </p:blipFill>
          <p:spPr>
            <a:xfrm>
              <a:off x="14110824" y="6782685"/>
              <a:ext cx="126519" cy="68437"/>
            </a:xfrm>
            <a:prstGeom prst="rect">
              <a:avLst/>
            </a:prstGeom>
          </p:spPr>
        </p:pic>
        <p:sp>
          <p:nvSpPr>
            <p:cNvPr id="160" name="object 160"/>
            <p:cNvSpPr/>
            <p:nvPr/>
          </p:nvSpPr>
          <p:spPr>
            <a:xfrm>
              <a:off x="13349770" y="4573454"/>
              <a:ext cx="1807845" cy="2973070"/>
            </a:xfrm>
            <a:custGeom>
              <a:avLst/>
              <a:gdLst/>
              <a:ahLst/>
              <a:cxnLst/>
              <a:rect l="l" t="t" r="r" b="b"/>
              <a:pathLst>
                <a:path w="1807844" h="2973070">
                  <a:moveTo>
                    <a:pt x="506679" y="229616"/>
                  </a:moveTo>
                  <a:lnTo>
                    <a:pt x="463016" y="211150"/>
                  </a:lnTo>
                  <a:lnTo>
                    <a:pt x="227609" y="114973"/>
                  </a:lnTo>
                  <a:lnTo>
                    <a:pt x="220624" y="117500"/>
                  </a:lnTo>
                  <a:lnTo>
                    <a:pt x="213702" y="134785"/>
                  </a:lnTo>
                  <a:lnTo>
                    <a:pt x="132270" y="265188"/>
                  </a:lnTo>
                  <a:lnTo>
                    <a:pt x="0" y="482257"/>
                  </a:lnTo>
                  <a:lnTo>
                    <a:pt x="1663" y="488518"/>
                  </a:lnTo>
                  <a:lnTo>
                    <a:pt x="9347" y="494271"/>
                  </a:lnTo>
                  <a:lnTo>
                    <a:pt x="41617" y="508685"/>
                  </a:lnTo>
                  <a:lnTo>
                    <a:pt x="300139" y="528853"/>
                  </a:lnTo>
                  <a:lnTo>
                    <a:pt x="356489" y="530961"/>
                  </a:lnTo>
                  <a:lnTo>
                    <a:pt x="382346" y="483108"/>
                  </a:lnTo>
                  <a:lnTo>
                    <a:pt x="489902" y="273469"/>
                  </a:lnTo>
                  <a:lnTo>
                    <a:pt x="506031" y="240334"/>
                  </a:lnTo>
                  <a:lnTo>
                    <a:pt x="506679" y="229616"/>
                  </a:lnTo>
                  <a:close/>
                </a:path>
                <a:path w="1807844" h="2973070">
                  <a:moveTo>
                    <a:pt x="698779" y="2873375"/>
                  </a:moveTo>
                  <a:lnTo>
                    <a:pt x="181838" y="2688107"/>
                  </a:lnTo>
                  <a:lnTo>
                    <a:pt x="165176" y="2724226"/>
                  </a:lnTo>
                  <a:lnTo>
                    <a:pt x="255028" y="2771470"/>
                  </a:lnTo>
                  <a:lnTo>
                    <a:pt x="275412" y="2779801"/>
                  </a:lnTo>
                  <a:lnTo>
                    <a:pt x="302272" y="2782595"/>
                  </a:lnTo>
                  <a:lnTo>
                    <a:pt x="327291" y="2789072"/>
                  </a:lnTo>
                  <a:lnTo>
                    <a:pt x="357873" y="2823349"/>
                  </a:lnTo>
                  <a:lnTo>
                    <a:pt x="393065" y="2855772"/>
                  </a:lnTo>
                  <a:lnTo>
                    <a:pt x="447713" y="2880791"/>
                  </a:lnTo>
                  <a:lnTo>
                    <a:pt x="497751" y="2894685"/>
                  </a:lnTo>
                  <a:lnTo>
                    <a:pt x="664502" y="2972498"/>
                  </a:lnTo>
                  <a:lnTo>
                    <a:pt x="698779" y="2873375"/>
                  </a:lnTo>
                  <a:close/>
                </a:path>
                <a:path w="1807844" h="2973070">
                  <a:moveTo>
                    <a:pt x="943483" y="779995"/>
                  </a:moveTo>
                  <a:lnTo>
                    <a:pt x="902728" y="763676"/>
                  </a:lnTo>
                  <a:lnTo>
                    <a:pt x="697712" y="681583"/>
                  </a:lnTo>
                  <a:lnTo>
                    <a:pt x="666991" y="674382"/>
                  </a:lnTo>
                  <a:lnTo>
                    <a:pt x="495655" y="605231"/>
                  </a:lnTo>
                  <a:lnTo>
                    <a:pt x="449605" y="587387"/>
                  </a:lnTo>
                  <a:lnTo>
                    <a:pt x="385610" y="595858"/>
                  </a:lnTo>
                  <a:lnTo>
                    <a:pt x="333375" y="605231"/>
                  </a:lnTo>
                  <a:lnTo>
                    <a:pt x="317220" y="613867"/>
                  </a:lnTo>
                  <a:lnTo>
                    <a:pt x="288048" y="639800"/>
                  </a:lnTo>
                  <a:lnTo>
                    <a:pt x="235013" y="693826"/>
                  </a:lnTo>
                  <a:lnTo>
                    <a:pt x="206616" y="714006"/>
                  </a:lnTo>
                  <a:lnTo>
                    <a:pt x="157416" y="732828"/>
                  </a:lnTo>
                  <a:lnTo>
                    <a:pt x="190474" y="736701"/>
                  </a:lnTo>
                  <a:lnTo>
                    <a:pt x="224269" y="751827"/>
                  </a:lnTo>
                  <a:lnTo>
                    <a:pt x="275361" y="806577"/>
                  </a:lnTo>
                  <a:lnTo>
                    <a:pt x="297649" y="845477"/>
                  </a:lnTo>
                  <a:lnTo>
                    <a:pt x="306857" y="882942"/>
                  </a:lnTo>
                  <a:lnTo>
                    <a:pt x="316090" y="944181"/>
                  </a:lnTo>
                  <a:lnTo>
                    <a:pt x="317792" y="995387"/>
                  </a:lnTo>
                  <a:lnTo>
                    <a:pt x="352958" y="957859"/>
                  </a:lnTo>
                  <a:lnTo>
                    <a:pt x="396748" y="928331"/>
                  </a:lnTo>
                  <a:lnTo>
                    <a:pt x="456679" y="906716"/>
                  </a:lnTo>
                  <a:lnTo>
                    <a:pt x="510451" y="900239"/>
                  </a:lnTo>
                  <a:lnTo>
                    <a:pt x="581901" y="881507"/>
                  </a:lnTo>
                  <a:lnTo>
                    <a:pt x="734021" y="823150"/>
                  </a:lnTo>
                  <a:lnTo>
                    <a:pt x="851954" y="785685"/>
                  </a:lnTo>
                  <a:lnTo>
                    <a:pt x="883462" y="781367"/>
                  </a:lnTo>
                  <a:lnTo>
                    <a:pt x="943483" y="779995"/>
                  </a:lnTo>
                  <a:close/>
                </a:path>
                <a:path w="1807844" h="2973070">
                  <a:moveTo>
                    <a:pt x="1807298" y="183235"/>
                  </a:moveTo>
                  <a:lnTo>
                    <a:pt x="1744967" y="0"/>
                  </a:lnTo>
                  <a:lnTo>
                    <a:pt x="1377873" y="121018"/>
                  </a:lnTo>
                  <a:lnTo>
                    <a:pt x="1376299" y="127393"/>
                  </a:lnTo>
                  <a:lnTo>
                    <a:pt x="1509217" y="195110"/>
                  </a:lnTo>
                  <a:lnTo>
                    <a:pt x="1673237" y="275069"/>
                  </a:lnTo>
                  <a:lnTo>
                    <a:pt x="1682457" y="278688"/>
                  </a:lnTo>
                  <a:lnTo>
                    <a:pt x="1695132" y="275437"/>
                  </a:lnTo>
                  <a:lnTo>
                    <a:pt x="1707426" y="264629"/>
                  </a:lnTo>
                  <a:lnTo>
                    <a:pt x="1739696" y="230060"/>
                  </a:lnTo>
                  <a:lnTo>
                    <a:pt x="1785023" y="194043"/>
                  </a:lnTo>
                  <a:lnTo>
                    <a:pt x="1807298" y="183235"/>
                  </a:lnTo>
                  <a:close/>
                </a:path>
              </a:pathLst>
            </a:custGeom>
            <a:solidFill>
              <a:srgbClr val="638C5D"/>
            </a:solidFill>
          </p:spPr>
          <p:txBody>
            <a:bodyPr wrap="square" lIns="0" tIns="0" rIns="0" bIns="0" rtlCol="0"/>
            <a:lstStyle/>
            <a:p>
              <a:endParaRPr/>
            </a:p>
          </p:txBody>
        </p:sp>
        <p:pic>
          <p:nvPicPr>
            <p:cNvPr id="161" name="object 161"/>
            <p:cNvPicPr/>
            <p:nvPr/>
          </p:nvPicPr>
          <p:blipFill>
            <a:blip r:embed="rId37" cstate="screen">
              <a:extLst>
                <a:ext uri="{28A0092B-C50C-407E-A947-70E740481C1C}">
                  <a14:useLocalDpi xmlns:a14="http://schemas.microsoft.com/office/drawing/2010/main"/>
                </a:ext>
              </a:extLst>
            </a:blip>
            <a:stretch>
              <a:fillRect/>
            </a:stretch>
          </p:blipFill>
          <p:spPr>
            <a:xfrm>
              <a:off x="14239922" y="6806676"/>
              <a:ext cx="69746" cy="94855"/>
            </a:xfrm>
            <a:prstGeom prst="rect">
              <a:avLst/>
            </a:prstGeom>
          </p:spPr>
        </p:pic>
        <p:sp>
          <p:nvSpPr>
            <p:cNvPr id="162" name="object 162"/>
            <p:cNvSpPr/>
            <p:nvPr/>
          </p:nvSpPr>
          <p:spPr>
            <a:xfrm>
              <a:off x="14051026" y="314127"/>
              <a:ext cx="4093845" cy="8004809"/>
            </a:xfrm>
            <a:custGeom>
              <a:avLst/>
              <a:gdLst/>
              <a:ahLst/>
              <a:cxnLst/>
              <a:rect l="l" t="t" r="r" b="b"/>
              <a:pathLst>
                <a:path w="4093844" h="8004809">
                  <a:moveTo>
                    <a:pt x="688962" y="4580915"/>
                  </a:moveTo>
                  <a:lnTo>
                    <a:pt x="675614" y="4543412"/>
                  </a:lnTo>
                  <a:lnTo>
                    <a:pt x="654113" y="4460926"/>
                  </a:lnTo>
                  <a:lnTo>
                    <a:pt x="653351" y="4413732"/>
                  </a:lnTo>
                  <a:lnTo>
                    <a:pt x="627405" y="4401134"/>
                  </a:lnTo>
                  <a:lnTo>
                    <a:pt x="226364" y="4197261"/>
                  </a:lnTo>
                  <a:lnTo>
                    <a:pt x="199097" y="4242625"/>
                  </a:lnTo>
                  <a:lnTo>
                    <a:pt x="187579" y="4277944"/>
                  </a:lnTo>
                  <a:lnTo>
                    <a:pt x="144538" y="4350702"/>
                  </a:lnTo>
                  <a:lnTo>
                    <a:pt x="158953" y="4405439"/>
                  </a:lnTo>
                  <a:lnTo>
                    <a:pt x="180517" y="4439437"/>
                  </a:lnTo>
                  <a:lnTo>
                    <a:pt x="246100" y="4454791"/>
                  </a:lnTo>
                  <a:lnTo>
                    <a:pt x="321233" y="4457217"/>
                  </a:lnTo>
                  <a:lnTo>
                    <a:pt x="421411" y="4464507"/>
                  </a:lnTo>
                  <a:lnTo>
                    <a:pt x="509054" y="4486376"/>
                  </a:lnTo>
                  <a:lnTo>
                    <a:pt x="569150" y="4522813"/>
                  </a:lnTo>
                  <a:lnTo>
                    <a:pt x="688962" y="4580915"/>
                  </a:lnTo>
                  <a:close/>
                </a:path>
                <a:path w="4093844" h="8004809">
                  <a:moveTo>
                    <a:pt x="876935" y="0"/>
                  </a:moveTo>
                  <a:lnTo>
                    <a:pt x="572262" y="0"/>
                  </a:lnTo>
                  <a:lnTo>
                    <a:pt x="523443" y="40906"/>
                  </a:lnTo>
                  <a:lnTo>
                    <a:pt x="400507" y="132384"/>
                  </a:lnTo>
                  <a:lnTo>
                    <a:pt x="270675" y="221729"/>
                  </a:lnTo>
                  <a:lnTo>
                    <a:pt x="77063" y="347091"/>
                  </a:lnTo>
                  <a:lnTo>
                    <a:pt x="3314" y="396074"/>
                  </a:lnTo>
                  <a:lnTo>
                    <a:pt x="0" y="402297"/>
                  </a:lnTo>
                  <a:lnTo>
                    <a:pt x="24828" y="403453"/>
                  </a:lnTo>
                  <a:lnTo>
                    <a:pt x="160807" y="418592"/>
                  </a:lnTo>
                  <a:lnTo>
                    <a:pt x="316014" y="434441"/>
                  </a:lnTo>
                  <a:lnTo>
                    <a:pt x="637095" y="469493"/>
                  </a:lnTo>
                  <a:lnTo>
                    <a:pt x="649452" y="446328"/>
                  </a:lnTo>
                  <a:lnTo>
                    <a:pt x="687870" y="348348"/>
                  </a:lnTo>
                  <a:lnTo>
                    <a:pt x="729348" y="252526"/>
                  </a:lnTo>
                  <a:lnTo>
                    <a:pt x="753173" y="201383"/>
                  </a:lnTo>
                  <a:lnTo>
                    <a:pt x="876935" y="0"/>
                  </a:lnTo>
                  <a:close/>
                </a:path>
                <a:path w="4093844" h="8004809">
                  <a:moveTo>
                    <a:pt x="1117498" y="409663"/>
                  </a:moveTo>
                  <a:lnTo>
                    <a:pt x="1115021" y="403288"/>
                  </a:lnTo>
                  <a:lnTo>
                    <a:pt x="1072007" y="348526"/>
                  </a:lnTo>
                  <a:lnTo>
                    <a:pt x="969060" y="226060"/>
                  </a:lnTo>
                  <a:lnTo>
                    <a:pt x="959065" y="205879"/>
                  </a:lnTo>
                  <a:lnTo>
                    <a:pt x="942924" y="109334"/>
                  </a:lnTo>
                  <a:lnTo>
                    <a:pt x="929335" y="0"/>
                  </a:lnTo>
                  <a:lnTo>
                    <a:pt x="913320" y="0"/>
                  </a:lnTo>
                  <a:lnTo>
                    <a:pt x="880694" y="54051"/>
                  </a:lnTo>
                  <a:lnTo>
                    <a:pt x="824611" y="143383"/>
                  </a:lnTo>
                  <a:lnTo>
                    <a:pt x="776986" y="225869"/>
                  </a:lnTo>
                  <a:lnTo>
                    <a:pt x="717054" y="369963"/>
                  </a:lnTo>
                  <a:lnTo>
                    <a:pt x="678637" y="465772"/>
                  </a:lnTo>
                  <a:lnTo>
                    <a:pt x="677087" y="474014"/>
                  </a:lnTo>
                  <a:lnTo>
                    <a:pt x="1007465" y="509358"/>
                  </a:lnTo>
                  <a:lnTo>
                    <a:pt x="1031392" y="509358"/>
                  </a:lnTo>
                  <a:lnTo>
                    <a:pt x="1117498" y="409663"/>
                  </a:lnTo>
                  <a:close/>
                </a:path>
                <a:path w="4093844" h="8004809">
                  <a:moveTo>
                    <a:pt x="1417751" y="6796976"/>
                  </a:moveTo>
                  <a:lnTo>
                    <a:pt x="1369872" y="6656375"/>
                  </a:lnTo>
                  <a:lnTo>
                    <a:pt x="1328140" y="6533794"/>
                  </a:lnTo>
                  <a:lnTo>
                    <a:pt x="1309598" y="6462319"/>
                  </a:lnTo>
                  <a:lnTo>
                    <a:pt x="1290027" y="6359944"/>
                  </a:lnTo>
                  <a:lnTo>
                    <a:pt x="1280756" y="6287033"/>
                  </a:lnTo>
                  <a:lnTo>
                    <a:pt x="1011555" y="6818516"/>
                  </a:lnTo>
                  <a:lnTo>
                    <a:pt x="1297736" y="6908381"/>
                  </a:lnTo>
                  <a:lnTo>
                    <a:pt x="1384236" y="6937248"/>
                  </a:lnTo>
                  <a:lnTo>
                    <a:pt x="1384782" y="6931215"/>
                  </a:lnTo>
                  <a:lnTo>
                    <a:pt x="1417751" y="6796976"/>
                  </a:lnTo>
                  <a:close/>
                </a:path>
                <a:path w="4093844" h="8004809">
                  <a:moveTo>
                    <a:pt x="1428521" y="7510932"/>
                  </a:moveTo>
                  <a:lnTo>
                    <a:pt x="1380871" y="6974370"/>
                  </a:lnTo>
                  <a:lnTo>
                    <a:pt x="1353058" y="6960959"/>
                  </a:lnTo>
                  <a:lnTo>
                    <a:pt x="1289291" y="6939356"/>
                  </a:lnTo>
                  <a:lnTo>
                    <a:pt x="1001903" y="6849186"/>
                  </a:lnTo>
                  <a:lnTo>
                    <a:pt x="809879" y="6788074"/>
                  </a:lnTo>
                  <a:lnTo>
                    <a:pt x="640854" y="6736194"/>
                  </a:lnTo>
                  <a:lnTo>
                    <a:pt x="584009" y="6721068"/>
                  </a:lnTo>
                  <a:lnTo>
                    <a:pt x="289293" y="6627838"/>
                  </a:lnTo>
                  <a:lnTo>
                    <a:pt x="285534" y="6631368"/>
                  </a:lnTo>
                  <a:lnTo>
                    <a:pt x="282994" y="6642633"/>
                  </a:lnTo>
                  <a:lnTo>
                    <a:pt x="290906" y="6651904"/>
                  </a:lnTo>
                  <a:lnTo>
                    <a:pt x="480669" y="6799593"/>
                  </a:lnTo>
                  <a:lnTo>
                    <a:pt x="518325" y="6823367"/>
                  </a:lnTo>
                  <a:lnTo>
                    <a:pt x="1172883" y="7329094"/>
                  </a:lnTo>
                  <a:lnTo>
                    <a:pt x="1370330" y="7483272"/>
                  </a:lnTo>
                  <a:lnTo>
                    <a:pt x="1395107" y="7503414"/>
                  </a:lnTo>
                  <a:lnTo>
                    <a:pt x="1410677" y="7509205"/>
                  </a:lnTo>
                  <a:lnTo>
                    <a:pt x="1422971" y="7511364"/>
                  </a:lnTo>
                  <a:lnTo>
                    <a:pt x="1428521" y="7510932"/>
                  </a:lnTo>
                  <a:close/>
                </a:path>
                <a:path w="4093844" h="8004809">
                  <a:moveTo>
                    <a:pt x="1450695" y="7756995"/>
                  </a:moveTo>
                  <a:lnTo>
                    <a:pt x="1432534" y="7555281"/>
                  </a:lnTo>
                  <a:lnTo>
                    <a:pt x="1406055" y="7540904"/>
                  </a:lnTo>
                  <a:lnTo>
                    <a:pt x="1286192" y="7496365"/>
                  </a:lnTo>
                  <a:lnTo>
                    <a:pt x="648589" y="7262901"/>
                  </a:lnTo>
                  <a:lnTo>
                    <a:pt x="637857" y="7288822"/>
                  </a:lnTo>
                  <a:lnTo>
                    <a:pt x="629335" y="7303363"/>
                  </a:lnTo>
                  <a:lnTo>
                    <a:pt x="619823" y="7313879"/>
                  </a:lnTo>
                  <a:lnTo>
                    <a:pt x="597281" y="7330910"/>
                  </a:lnTo>
                  <a:lnTo>
                    <a:pt x="521411" y="7379144"/>
                  </a:lnTo>
                  <a:lnTo>
                    <a:pt x="527875" y="7397610"/>
                  </a:lnTo>
                  <a:lnTo>
                    <a:pt x="536384" y="7403846"/>
                  </a:lnTo>
                  <a:lnTo>
                    <a:pt x="535266" y="7422578"/>
                  </a:lnTo>
                  <a:lnTo>
                    <a:pt x="536384" y="7426553"/>
                  </a:lnTo>
                  <a:lnTo>
                    <a:pt x="544906" y="7431672"/>
                  </a:lnTo>
                  <a:lnTo>
                    <a:pt x="555117" y="7433373"/>
                  </a:lnTo>
                  <a:lnTo>
                    <a:pt x="562508" y="7442454"/>
                  </a:lnTo>
                  <a:lnTo>
                    <a:pt x="568744" y="7454938"/>
                  </a:lnTo>
                  <a:lnTo>
                    <a:pt x="576707" y="7473099"/>
                  </a:lnTo>
                  <a:lnTo>
                    <a:pt x="583501" y="7505471"/>
                  </a:lnTo>
                  <a:lnTo>
                    <a:pt x="597509" y="7596886"/>
                  </a:lnTo>
                  <a:lnTo>
                    <a:pt x="1182687" y="7918145"/>
                  </a:lnTo>
                  <a:lnTo>
                    <a:pt x="1214755" y="7933169"/>
                  </a:lnTo>
                  <a:lnTo>
                    <a:pt x="1388897" y="8004213"/>
                  </a:lnTo>
                  <a:lnTo>
                    <a:pt x="1389608" y="7975270"/>
                  </a:lnTo>
                  <a:lnTo>
                    <a:pt x="1389938" y="7961744"/>
                  </a:lnTo>
                  <a:lnTo>
                    <a:pt x="1397139" y="7929867"/>
                  </a:lnTo>
                  <a:lnTo>
                    <a:pt x="1441424" y="7841018"/>
                  </a:lnTo>
                  <a:lnTo>
                    <a:pt x="1448638" y="7812049"/>
                  </a:lnTo>
                  <a:lnTo>
                    <a:pt x="1450695" y="7756995"/>
                  </a:lnTo>
                  <a:close/>
                </a:path>
                <a:path w="4093844" h="8004809">
                  <a:moveTo>
                    <a:pt x="2338451" y="4453217"/>
                  </a:moveTo>
                  <a:lnTo>
                    <a:pt x="2265261" y="4411650"/>
                  </a:lnTo>
                  <a:lnTo>
                    <a:pt x="1930171" y="4214304"/>
                  </a:lnTo>
                  <a:lnTo>
                    <a:pt x="1930171" y="4491787"/>
                  </a:lnTo>
                  <a:lnTo>
                    <a:pt x="1891030" y="4476051"/>
                  </a:lnTo>
                  <a:lnTo>
                    <a:pt x="1930158" y="4491774"/>
                  </a:lnTo>
                  <a:lnTo>
                    <a:pt x="1930171" y="4214304"/>
                  </a:lnTo>
                  <a:lnTo>
                    <a:pt x="1901469" y="4197400"/>
                  </a:lnTo>
                  <a:lnTo>
                    <a:pt x="1755051" y="4111167"/>
                  </a:lnTo>
                  <a:lnTo>
                    <a:pt x="1629054" y="4325848"/>
                  </a:lnTo>
                  <a:lnTo>
                    <a:pt x="1688198" y="4367276"/>
                  </a:lnTo>
                  <a:lnTo>
                    <a:pt x="1751977" y="4408335"/>
                  </a:lnTo>
                  <a:lnTo>
                    <a:pt x="1798840" y="4435703"/>
                  </a:lnTo>
                  <a:lnTo>
                    <a:pt x="1751977" y="4408335"/>
                  </a:lnTo>
                  <a:lnTo>
                    <a:pt x="1688198" y="4367276"/>
                  </a:lnTo>
                  <a:lnTo>
                    <a:pt x="1629041" y="4325848"/>
                  </a:lnTo>
                  <a:lnTo>
                    <a:pt x="1549958" y="4475607"/>
                  </a:lnTo>
                  <a:lnTo>
                    <a:pt x="1722412" y="4582312"/>
                  </a:lnTo>
                  <a:lnTo>
                    <a:pt x="1918741" y="4702099"/>
                  </a:lnTo>
                  <a:lnTo>
                    <a:pt x="2108454" y="4817884"/>
                  </a:lnTo>
                  <a:lnTo>
                    <a:pt x="2123935" y="4824044"/>
                  </a:lnTo>
                  <a:lnTo>
                    <a:pt x="2291118" y="4535043"/>
                  </a:lnTo>
                  <a:lnTo>
                    <a:pt x="2338451" y="4453217"/>
                  </a:lnTo>
                  <a:close/>
                </a:path>
                <a:path w="4093844" h="8004809">
                  <a:moveTo>
                    <a:pt x="3370262" y="3641115"/>
                  </a:moveTo>
                  <a:lnTo>
                    <a:pt x="3312503" y="3078099"/>
                  </a:lnTo>
                  <a:lnTo>
                    <a:pt x="3294507" y="2902737"/>
                  </a:lnTo>
                  <a:lnTo>
                    <a:pt x="3276752" y="2922778"/>
                  </a:lnTo>
                  <a:lnTo>
                    <a:pt x="3248469" y="2958515"/>
                  </a:lnTo>
                  <a:lnTo>
                    <a:pt x="3205746" y="3025635"/>
                  </a:lnTo>
                  <a:lnTo>
                    <a:pt x="3143402" y="3127946"/>
                  </a:lnTo>
                  <a:lnTo>
                    <a:pt x="2978315" y="3422408"/>
                  </a:lnTo>
                  <a:lnTo>
                    <a:pt x="2941358" y="3492792"/>
                  </a:lnTo>
                  <a:lnTo>
                    <a:pt x="2918269" y="3550170"/>
                  </a:lnTo>
                  <a:lnTo>
                    <a:pt x="2907881" y="3597795"/>
                  </a:lnTo>
                  <a:lnTo>
                    <a:pt x="2907881" y="3673589"/>
                  </a:lnTo>
                  <a:lnTo>
                    <a:pt x="2919006" y="3722598"/>
                  </a:lnTo>
                  <a:lnTo>
                    <a:pt x="2927007" y="3739642"/>
                  </a:lnTo>
                  <a:lnTo>
                    <a:pt x="2943072" y="3740467"/>
                  </a:lnTo>
                  <a:lnTo>
                    <a:pt x="3081642" y="3497669"/>
                  </a:lnTo>
                  <a:lnTo>
                    <a:pt x="2943085" y="3740467"/>
                  </a:lnTo>
                  <a:lnTo>
                    <a:pt x="2947720" y="3740721"/>
                  </a:lnTo>
                  <a:lnTo>
                    <a:pt x="2990431" y="3730968"/>
                  </a:lnTo>
                  <a:lnTo>
                    <a:pt x="3370262" y="3641115"/>
                  </a:lnTo>
                  <a:close/>
                </a:path>
                <a:path w="4093844" h="8004809">
                  <a:moveTo>
                    <a:pt x="3614102" y="2625585"/>
                  </a:moveTo>
                  <a:lnTo>
                    <a:pt x="3549218" y="2659723"/>
                  </a:lnTo>
                  <a:lnTo>
                    <a:pt x="3493808" y="2704109"/>
                  </a:lnTo>
                  <a:lnTo>
                    <a:pt x="3327552" y="2865412"/>
                  </a:lnTo>
                  <a:lnTo>
                    <a:pt x="3320427" y="2873464"/>
                  </a:lnTo>
                  <a:lnTo>
                    <a:pt x="3556939" y="2843072"/>
                  </a:lnTo>
                  <a:lnTo>
                    <a:pt x="3554996" y="2822105"/>
                  </a:lnTo>
                  <a:lnTo>
                    <a:pt x="3566541" y="2762567"/>
                  </a:lnTo>
                  <a:lnTo>
                    <a:pt x="3589629" y="2686786"/>
                  </a:lnTo>
                  <a:lnTo>
                    <a:pt x="3614102" y="2625585"/>
                  </a:lnTo>
                  <a:close/>
                </a:path>
                <a:path w="4093844" h="8004809">
                  <a:moveTo>
                    <a:pt x="3696081" y="3188309"/>
                  </a:moveTo>
                  <a:lnTo>
                    <a:pt x="3655441" y="3142564"/>
                  </a:lnTo>
                  <a:lnTo>
                    <a:pt x="3623106" y="3098165"/>
                  </a:lnTo>
                  <a:lnTo>
                    <a:pt x="3597706" y="3047288"/>
                  </a:lnTo>
                  <a:lnTo>
                    <a:pt x="3580384" y="2984500"/>
                  </a:lnTo>
                  <a:lnTo>
                    <a:pt x="3566541" y="2924962"/>
                  </a:lnTo>
                  <a:lnTo>
                    <a:pt x="3560076" y="2875394"/>
                  </a:lnTo>
                  <a:lnTo>
                    <a:pt x="3333318" y="2904388"/>
                  </a:lnTo>
                  <a:lnTo>
                    <a:pt x="3405276" y="3625392"/>
                  </a:lnTo>
                  <a:lnTo>
                    <a:pt x="3696081" y="3188309"/>
                  </a:lnTo>
                  <a:close/>
                </a:path>
                <a:path w="4093844" h="8004809">
                  <a:moveTo>
                    <a:pt x="3956786" y="3661410"/>
                  </a:moveTo>
                  <a:lnTo>
                    <a:pt x="3845776" y="3567023"/>
                  </a:lnTo>
                  <a:lnTo>
                    <a:pt x="3801491" y="3577171"/>
                  </a:lnTo>
                  <a:lnTo>
                    <a:pt x="3432022" y="3656266"/>
                  </a:lnTo>
                  <a:lnTo>
                    <a:pt x="3208871" y="3991597"/>
                  </a:lnTo>
                  <a:lnTo>
                    <a:pt x="3258286" y="4028452"/>
                  </a:lnTo>
                  <a:lnTo>
                    <a:pt x="3320275" y="4067886"/>
                  </a:lnTo>
                  <a:lnTo>
                    <a:pt x="3397758" y="4096740"/>
                  </a:lnTo>
                  <a:lnTo>
                    <a:pt x="3469525" y="4112755"/>
                  </a:lnTo>
                  <a:lnTo>
                    <a:pt x="3550424" y="4119168"/>
                  </a:lnTo>
                  <a:lnTo>
                    <a:pt x="3578910" y="4117048"/>
                  </a:lnTo>
                  <a:lnTo>
                    <a:pt x="3592195" y="4108043"/>
                  </a:lnTo>
                  <a:lnTo>
                    <a:pt x="3605987" y="4091597"/>
                  </a:lnTo>
                  <a:lnTo>
                    <a:pt x="3648595" y="4004640"/>
                  </a:lnTo>
                  <a:lnTo>
                    <a:pt x="3696220" y="3915333"/>
                  </a:lnTo>
                  <a:lnTo>
                    <a:pt x="3728796" y="3873017"/>
                  </a:lnTo>
                  <a:lnTo>
                    <a:pt x="3772662" y="3829545"/>
                  </a:lnTo>
                  <a:lnTo>
                    <a:pt x="3956786" y="3661410"/>
                  </a:lnTo>
                  <a:close/>
                </a:path>
                <a:path w="4093844" h="8004809">
                  <a:moveTo>
                    <a:pt x="4093311" y="3396450"/>
                  </a:moveTo>
                  <a:lnTo>
                    <a:pt x="4091000" y="3329317"/>
                  </a:lnTo>
                  <a:lnTo>
                    <a:pt x="4079456" y="3266529"/>
                  </a:lnTo>
                  <a:lnTo>
                    <a:pt x="4064571" y="3198977"/>
                  </a:lnTo>
                  <a:lnTo>
                    <a:pt x="3999788" y="3216198"/>
                  </a:lnTo>
                  <a:lnTo>
                    <a:pt x="3920121" y="3221609"/>
                  </a:lnTo>
                  <a:lnTo>
                    <a:pt x="3823144" y="3214027"/>
                  </a:lnTo>
                  <a:lnTo>
                    <a:pt x="3755021" y="3204273"/>
                  </a:lnTo>
                  <a:lnTo>
                    <a:pt x="3736517" y="3204273"/>
                  </a:lnTo>
                  <a:lnTo>
                    <a:pt x="3457752" y="3617633"/>
                  </a:lnTo>
                  <a:lnTo>
                    <a:pt x="3574834" y="3591750"/>
                  </a:lnTo>
                  <a:lnTo>
                    <a:pt x="3808971" y="3539655"/>
                  </a:lnTo>
                  <a:lnTo>
                    <a:pt x="4067162" y="3481984"/>
                  </a:lnTo>
                  <a:lnTo>
                    <a:pt x="4080091" y="3479774"/>
                  </a:lnTo>
                  <a:lnTo>
                    <a:pt x="4093311" y="3396450"/>
                  </a:lnTo>
                  <a:close/>
                </a:path>
              </a:pathLst>
            </a:custGeom>
            <a:solidFill>
              <a:srgbClr val="638C5D"/>
            </a:solidFill>
          </p:spPr>
          <p:txBody>
            <a:bodyPr wrap="square" lIns="0" tIns="0" rIns="0" bIns="0" rtlCol="0"/>
            <a:lstStyle/>
            <a:p>
              <a:endParaRPr/>
            </a:p>
          </p:txBody>
        </p:sp>
        <p:sp>
          <p:nvSpPr>
            <p:cNvPr id="163" name="object 163"/>
            <p:cNvSpPr/>
            <p:nvPr/>
          </p:nvSpPr>
          <p:spPr>
            <a:xfrm>
              <a:off x="16730666" y="314126"/>
              <a:ext cx="2350135" cy="1546225"/>
            </a:xfrm>
            <a:custGeom>
              <a:avLst/>
              <a:gdLst/>
              <a:ahLst/>
              <a:cxnLst/>
              <a:rect l="l" t="t" r="r" b="b"/>
              <a:pathLst>
                <a:path w="2350134" h="1546225">
                  <a:moveTo>
                    <a:pt x="2349618" y="0"/>
                  </a:moveTo>
                  <a:lnTo>
                    <a:pt x="0" y="0"/>
                  </a:lnTo>
                  <a:lnTo>
                    <a:pt x="1291613" y="1546003"/>
                  </a:lnTo>
                  <a:lnTo>
                    <a:pt x="2349618" y="0"/>
                  </a:lnTo>
                  <a:close/>
                </a:path>
              </a:pathLst>
            </a:custGeom>
            <a:solidFill>
              <a:srgbClr val="566C30">
                <a:alpha val="88998"/>
              </a:srgbClr>
            </a:solidFill>
          </p:spPr>
          <p:txBody>
            <a:bodyPr wrap="square" lIns="0" tIns="0" rIns="0" bIns="0" rtlCol="0"/>
            <a:lstStyle/>
            <a:p>
              <a:endParaRPr/>
            </a:p>
          </p:txBody>
        </p:sp>
        <p:sp>
          <p:nvSpPr>
            <p:cNvPr id="164" name="object 164"/>
            <p:cNvSpPr/>
            <p:nvPr/>
          </p:nvSpPr>
          <p:spPr>
            <a:xfrm>
              <a:off x="16730666" y="314126"/>
              <a:ext cx="2350135" cy="1546225"/>
            </a:xfrm>
            <a:custGeom>
              <a:avLst/>
              <a:gdLst/>
              <a:ahLst/>
              <a:cxnLst/>
              <a:rect l="l" t="t" r="r" b="b"/>
              <a:pathLst>
                <a:path w="2350134" h="1546225">
                  <a:moveTo>
                    <a:pt x="0" y="0"/>
                  </a:moveTo>
                  <a:lnTo>
                    <a:pt x="1291613" y="1546003"/>
                  </a:lnTo>
                  <a:lnTo>
                    <a:pt x="2349618" y="0"/>
                  </a:lnTo>
                </a:path>
              </a:pathLst>
            </a:custGeom>
            <a:ln w="3175">
              <a:solidFill>
                <a:srgbClr val="FBF7FA"/>
              </a:solidFill>
            </a:ln>
          </p:spPr>
          <p:txBody>
            <a:bodyPr wrap="square" lIns="0" tIns="0" rIns="0" bIns="0" rtlCol="0"/>
            <a:lstStyle/>
            <a:p>
              <a:endParaRPr/>
            </a:p>
          </p:txBody>
        </p:sp>
        <p:pic>
          <p:nvPicPr>
            <p:cNvPr id="165" name="object 165"/>
            <p:cNvPicPr/>
            <p:nvPr/>
          </p:nvPicPr>
          <p:blipFill>
            <a:blip r:embed="rId38" cstate="print"/>
            <a:stretch>
              <a:fillRect/>
            </a:stretch>
          </p:blipFill>
          <p:spPr>
            <a:xfrm>
              <a:off x="7287736" y="314126"/>
              <a:ext cx="12189485" cy="9349600"/>
            </a:xfrm>
            <a:prstGeom prst="rect">
              <a:avLst/>
            </a:prstGeom>
          </p:spPr>
        </p:pic>
        <p:sp>
          <p:nvSpPr>
            <p:cNvPr id="166" name="object 166"/>
            <p:cNvSpPr/>
            <p:nvPr/>
          </p:nvSpPr>
          <p:spPr>
            <a:xfrm>
              <a:off x="11184331" y="314127"/>
              <a:ext cx="7896225" cy="9349740"/>
            </a:xfrm>
            <a:custGeom>
              <a:avLst/>
              <a:gdLst/>
              <a:ahLst/>
              <a:cxnLst/>
              <a:rect l="l" t="t" r="r" b="b"/>
              <a:pathLst>
                <a:path w="7896225" h="9349740">
                  <a:moveTo>
                    <a:pt x="687603" y="5332095"/>
                  </a:moveTo>
                  <a:lnTo>
                    <a:pt x="609231" y="5312638"/>
                  </a:lnTo>
                  <a:lnTo>
                    <a:pt x="0" y="5153787"/>
                  </a:lnTo>
                  <a:lnTo>
                    <a:pt x="762" y="5193233"/>
                  </a:lnTo>
                  <a:lnTo>
                    <a:pt x="12293" y="5300573"/>
                  </a:lnTo>
                  <a:lnTo>
                    <a:pt x="24574" y="5374779"/>
                  </a:lnTo>
                  <a:lnTo>
                    <a:pt x="32766" y="5435574"/>
                  </a:lnTo>
                  <a:lnTo>
                    <a:pt x="86436" y="5466092"/>
                  </a:lnTo>
                  <a:lnTo>
                    <a:pt x="162496" y="5527332"/>
                  </a:lnTo>
                  <a:lnTo>
                    <a:pt x="399491" y="5721489"/>
                  </a:lnTo>
                  <a:lnTo>
                    <a:pt x="425615" y="5743816"/>
                  </a:lnTo>
                  <a:lnTo>
                    <a:pt x="448665" y="5754624"/>
                  </a:lnTo>
                  <a:lnTo>
                    <a:pt x="452031" y="5755513"/>
                  </a:lnTo>
                  <a:lnTo>
                    <a:pt x="457111" y="5754078"/>
                  </a:lnTo>
                  <a:lnTo>
                    <a:pt x="464019" y="5744718"/>
                  </a:lnTo>
                  <a:lnTo>
                    <a:pt x="580047" y="5534355"/>
                  </a:lnTo>
                  <a:lnTo>
                    <a:pt x="676846" y="5361457"/>
                  </a:lnTo>
                  <a:lnTo>
                    <a:pt x="687603" y="5332095"/>
                  </a:lnTo>
                  <a:close/>
                </a:path>
                <a:path w="7896225" h="9349740">
                  <a:moveTo>
                    <a:pt x="3422967" y="9349384"/>
                  </a:moveTo>
                  <a:lnTo>
                    <a:pt x="3222358" y="9118219"/>
                  </a:lnTo>
                  <a:lnTo>
                    <a:pt x="3155759" y="9173794"/>
                  </a:lnTo>
                  <a:lnTo>
                    <a:pt x="3210458" y="9216530"/>
                  </a:lnTo>
                  <a:lnTo>
                    <a:pt x="3243427" y="9240876"/>
                  </a:lnTo>
                  <a:lnTo>
                    <a:pt x="3347428" y="9349600"/>
                  </a:lnTo>
                  <a:lnTo>
                    <a:pt x="3422739" y="9349600"/>
                  </a:lnTo>
                  <a:lnTo>
                    <a:pt x="3422967" y="9349384"/>
                  </a:lnTo>
                  <a:close/>
                </a:path>
                <a:path w="7896225" h="9349740">
                  <a:moveTo>
                    <a:pt x="7895945" y="0"/>
                  </a:moveTo>
                  <a:lnTo>
                    <a:pt x="5546331" y="0"/>
                  </a:lnTo>
                  <a:lnTo>
                    <a:pt x="6837947" y="1546009"/>
                  </a:lnTo>
                  <a:lnTo>
                    <a:pt x="7895945" y="0"/>
                  </a:lnTo>
                  <a:close/>
                </a:path>
              </a:pathLst>
            </a:custGeom>
            <a:solidFill>
              <a:srgbClr val="638C5D"/>
            </a:solidFill>
          </p:spPr>
          <p:txBody>
            <a:bodyPr wrap="square" lIns="0" tIns="0" rIns="0" bIns="0" rtlCol="0"/>
            <a:lstStyle/>
            <a:p>
              <a:endParaRPr/>
            </a:p>
          </p:txBody>
        </p:sp>
        <p:pic>
          <p:nvPicPr>
            <p:cNvPr id="167" name="object 167"/>
            <p:cNvPicPr/>
            <p:nvPr/>
          </p:nvPicPr>
          <p:blipFill>
            <a:blip r:embed="rId39" cstate="screen">
              <a:extLst>
                <a:ext uri="{28A0092B-C50C-407E-A947-70E740481C1C}">
                  <a14:useLocalDpi xmlns:a14="http://schemas.microsoft.com/office/drawing/2010/main"/>
                </a:ext>
              </a:extLst>
            </a:blip>
            <a:stretch>
              <a:fillRect/>
            </a:stretch>
          </p:blipFill>
          <p:spPr>
            <a:xfrm>
              <a:off x="10723251" y="5404843"/>
              <a:ext cx="109713" cy="215857"/>
            </a:xfrm>
            <a:prstGeom prst="rect">
              <a:avLst/>
            </a:prstGeom>
          </p:spPr>
        </p:pic>
        <p:sp>
          <p:nvSpPr>
            <p:cNvPr id="168" name="object 168"/>
            <p:cNvSpPr/>
            <p:nvPr/>
          </p:nvSpPr>
          <p:spPr>
            <a:xfrm>
              <a:off x="12672949" y="3854621"/>
              <a:ext cx="1772920" cy="2901315"/>
            </a:xfrm>
            <a:custGeom>
              <a:avLst/>
              <a:gdLst/>
              <a:ahLst/>
              <a:cxnLst/>
              <a:rect l="l" t="t" r="r" b="b"/>
              <a:pathLst>
                <a:path w="1772919" h="2901315">
                  <a:moveTo>
                    <a:pt x="711936" y="235343"/>
                  </a:moveTo>
                  <a:lnTo>
                    <a:pt x="692899" y="226314"/>
                  </a:lnTo>
                  <a:lnTo>
                    <a:pt x="626808" y="192443"/>
                  </a:lnTo>
                  <a:lnTo>
                    <a:pt x="601637" y="180225"/>
                  </a:lnTo>
                  <a:lnTo>
                    <a:pt x="601637" y="465493"/>
                  </a:lnTo>
                  <a:lnTo>
                    <a:pt x="597230" y="457568"/>
                  </a:lnTo>
                  <a:lnTo>
                    <a:pt x="576491" y="431622"/>
                  </a:lnTo>
                  <a:lnTo>
                    <a:pt x="597242" y="457555"/>
                  </a:lnTo>
                  <a:lnTo>
                    <a:pt x="601637" y="465493"/>
                  </a:lnTo>
                  <a:lnTo>
                    <a:pt x="601637" y="180225"/>
                  </a:lnTo>
                  <a:lnTo>
                    <a:pt x="544614" y="152552"/>
                  </a:lnTo>
                  <a:lnTo>
                    <a:pt x="544614" y="401002"/>
                  </a:lnTo>
                  <a:lnTo>
                    <a:pt x="502348" y="375793"/>
                  </a:lnTo>
                  <a:lnTo>
                    <a:pt x="544614" y="401002"/>
                  </a:lnTo>
                  <a:lnTo>
                    <a:pt x="544614" y="152552"/>
                  </a:lnTo>
                  <a:lnTo>
                    <a:pt x="496214" y="129044"/>
                  </a:lnTo>
                  <a:lnTo>
                    <a:pt x="352552" y="57010"/>
                  </a:lnTo>
                  <a:lnTo>
                    <a:pt x="311823" y="104203"/>
                  </a:lnTo>
                  <a:lnTo>
                    <a:pt x="352539" y="57010"/>
                  </a:lnTo>
                  <a:lnTo>
                    <a:pt x="283400" y="22072"/>
                  </a:lnTo>
                  <a:lnTo>
                    <a:pt x="283400" y="153911"/>
                  </a:lnTo>
                  <a:lnTo>
                    <a:pt x="274955" y="174078"/>
                  </a:lnTo>
                  <a:lnTo>
                    <a:pt x="269570" y="200012"/>
                  </a:lnTo>
                  <a:lnTo>
                    <a:pt x="274942" y="174078"/>
                  </a:lnTo>
                  <a:lnTo>
                    <a:pt x="283400" y="153911"/>
                  </a:lnTo>
                  <a:lnTo>
                    <a:pt x="283400" y="22072"/>
                  </a:lnTo>
                  <a:lnTo>
                    <a:pt x="244208" y="2260"/>
                  </a:lnTo>
                  <a:lnTo>
                    <a:pt x="233984" y="0"/>
                  </a:lnTo>
                  <a:lnTo>
                    <a:pt x="120827" y="204254"/>
                  </a:lnTo>
                  <a:lnTo>
                    <a:pt x="0" y="423951"/>
                  </a:lnTo>
                  <a:lnTo>
                    <a:pt x="4699" y="430022"/>
                  </a:lnTo>
                  <a:lnTo>
                    <a:pt x="29298" y="440817"/>
                  </a:lnTo>
                  <a:lnTo>
                    <a:pt x="525741" y="643636"/>
                  </a:lnTo>
                  <a:lnTo>
                    <a:pt x="583399" y="519874"/>
                  </a:lnTo>
                  <a:lnTo>
                    <a:pt x="605205" y="470090"/>
                  </a:lnTo>
                  <a:lnTo>
                    <a:pt x="643331" y="382993"/>
                  </a:lnTo>
                  <a:lnTo>
                    <a:pt x="711936" y="235343"/>
                  </a:lnTo>
                  <a:close/>
                </a:path>
                <a:path w="1772919" h="2901315">
                  <a:moveTo>
                    <a:pt x="1772475" y="2440038"/>
                  </a:moveTo>
                  <a:lnTo>
                    <a:pt x="1425524" y="2351786"/>
                  </a:lnTo>
                  <a:lnTo>
                    <a:pt x="1151763" y="2282164"/>
                  </a:lnTo>
                  <a:lnTo>
                    <a:pt x="1168069" y="2309584"/>
                  </a:lnTo>
                  <a:lnTo>
                    <a:pt x="1186764" y="2343861"/>
                  </a:lnTo>
                  <a:lnTo>
                    <a:pt x="1315656" y="2580233"/>
                  </a:lnTo>
                  <a:lnTo>
                    <a:pt x="1432737" y="2798381"/>
                  </a:lnTo>
                  <a:lnTo>
                    <a:pt x="1486014" y="2901124"/>
                  </a:lnTo>
                  <a:lnTo>
                    <a:pt x="1516100" y="2892044"/>
                  </a:lnTo>
                  <a:lnTo>
                    <a:pt x="1553768" y="2892044"/>
                  </a:lnTo>
                  <a:lnTo>
                    <a:pt x="1636725" y="2723108"/>
                  </a:lnTo>
                  <a:lnTo>
                    <a:pt x="1737360" y="2521394"/>
                  </a:lnTo>
                  <a:lnTo>
                    <a:pt x="1751939" y="2487612"/>
                  </a:lnTo>
                  <a:lnTo>
                    <a:pt x="1552625" y="2436926"/>
                  </a:lnTo>
                  <a:lnTo>
                    <a:pt x="1751939" y="2487599"/>
                  </a:lnTo>
                  <a:lnTo>
                    <a:pt x="1772475" y="2440038"/>
                  </a:lnTo>
                  <a:close/>
                </a:path>
              </a:pathLst>
            </a:custGeom>
            <a:solidFill>
              <a:srgbClr val="638C5D"/>
            </a:solidFill>
          </p:spPr>
          <p:txBody>
            <a:bodyPr wrap="square" lIns="0" tIns="0" rIns="0" bIns="0" rtlCol="0"/>
            <a:lstStyle/>
            <a:p>
              <a:endParaRPr/>
            </a:p>
          </p:txBody>
        </p:sp>
        <p:pic>
          <p:nvPicPr>
            <p:cNvPr id="169" name="object 169"/>
            <p:cNvPicPr/>
            <p:nvPr/>
          </p:nvPicPr>
          <p:blipFill>
            <a:blip r:embed="rId40" cstate="print"/>
            <a:stretch>
              <a:fillRect/>
            </a:stretch>
          </p:blipFill>
          <p:spPr>
            <a:xfrm>
              <a:off x="7287735" y="314126"/>
              <a:ext cx="12188109" cy="9349600"/>
            </a:xfrm>
            <a:prstGeom prst="rect">
              <a:avLst/>
            </a:prstGeom>
          </p:spPr>
        </p:pic>
        <p:pic>
          <p:nvPicPr>
            <p:cNvPr id="170" name="object 170"/>
            <p:cNvPicPr/>
            <p:nvPr/>
          </p:nvPicPr>
          <p:blipFill>
            <a:blip r:embed="rId41" cstate="screen">
              <a:extLst>
                <a:ext uri="{28A0092B-C50C-407E-A947-70E740481C1C}">
                  <a14:useLocalDpi xmlns:a14="http://schemas.microsoft.com/office/drawing/2010/main"/>
                </a:ext>
              </a:extLst>
            </a:blip>
            <a:stretch>
              <a:fillRect/>
            </a:stretch>
          </p:blipFill>
          <p:spPr>
            <a:xfrm>
              <a:off x="15565766" y="876257"/>
              <a:ext cx="163649" cy="150696"/>
            </a:xfrm>
            <a:prstGeom prst="rect">
              <a:avLst/>
            </a:prstGeom>
          </p:spPr>
        </p:pic>
        <p:sp>
          <p:nvSpPr>
            <p:cNvPr id="171" name="object 171"/>
            <p:cNvSpPr/>
            <p:nvPr/>
          </p:nvSpPr>
          <p:spPr>
            <a:xfrm>
              <a:off x="15015479" y="314127"/>
              <a:ext cx="504825" cy="372745"/>
            </a:xfrm>
            <a:custGeom>
              <a:avLst/>
              <a:gdLst/>
              <a:ahLst/>
              <a:cxnLst/>
              <a:rect l="l" t="t" r="r" b="b"/>
              <a:pathLst>
                <a:path w="504825" h="372745">
                  <a:moveTo>
                    <a:pt x="504489" y="0"/>
                  </a:moveTo>
                  <a:lnTo>
                    <a:pt x="0" y="0"/>
                  </a:lnTo>
                  <a:lnTo>
                    <a:pt x="21510" y="182823"/>
                  </a:lnTo>
                  <a:lnTo>
                    <a:pt x="24578" y="195074"/>
                  </a:lnTo>
                  <a:lnTo>
                    <a:pt x="172867" y="370137"/>
                  </a:lnTo>
                  <a:lnTo>
                    <a:pt x="185066" y="372629"/>
                  </a:lnTo>
                  <a:lnTo>
                    <a:pt x="376850" y="147704"/>
                  </a:lnTo>
                  <a:lnTo>
                    <a:pt x="504489" y="0"/>
                  </a:lnTo>
                  <a:close/>
                </a:path>
              </a:pathLst>
            </a:custGeom>
            <a:solidFill>
              <a:srgbClr val="638C5D"/>
            </a:solidFill>
          </p:spPr>
          <p:txBody>
            <a:bodyPr wrap="square" lIns="0" tIns="0" rIns="0" bIns="0" rtlCol="0"/>
            <a:lstStyle/>
            <a:p>
              <a:endParaRPr/>
            </a:p>
          </p:txBody>
        </p:sp>
        <p:pic>
          <p:nvPicPr>
            <p:cNvPr id="172" name="object 172"/>
            <p:cNvPicPr/>
            <p:nvPr/>
          </p:nvPicPr>
          <p:blipFill>
            <a:blip r:embed="rId42" cstate="screen">
              <a:extLst>
                <a:ext uri="{28A0092B-C50C-407E-A947-70E740481C1C}">
                  <a14:useLocalDpi xmlns:a14="http://schemas.microsoft.com/office/drawing/2010/main"/>
                </a:ext>
              </a:extLst>
            </a:blip>
            <a:stretch>
              <a:fillRect/>
            </a:stretch>
          </p:blipFill>
          <p:spPr>
            <a:xfrm>
              <a:off x="9542914" y="5604616"/>
              <a:ext cx="687958" cy="452656"/>
            </a:xfrm>
            <a:prstGeom prst="rect">
              <a:avLst/>
            </a:prstGeom>
          </p:spPr>
        </p:pic>
        <p:pic>
          <p:nvPicPr>
            <p:cNvPr id="173" name="object 173"/>
            <p:cNvPicPr/>
            <p:nvPr/>
          </p:nvPicPr>
          <p:blipFill>
            <a:blip r:embed="rId43" cstate="screen">
              <a:extLst>
                <a:ext uri="{28A0092B-C50C-407E-A947-70E740481C1C}">
                  <a14:useLocalDpi xmlns:a14="http://schemas.microsoft.com/office/drawing/2010/main"/>
                </a:ext>
              </a:extLst>
            </a:blip>
            <a:stretch>
              <a:fillRect/>
            </a:stretch>
          </p:blipFill>
          <p:spPr>
            <a:xfrm>
              <a:off x="8548525" y="1941582"/>
              <a:ext cx="713123" cy="738065"/>
            </a:xfrm>
            <a:prstGeom prst="rect">
              <a:avLst/>
            </a:prstGeom>
          </p:spPr>
        </p:pic>
        <p:sp>
          <p:nvSpPr>
            <p:cNvPr id="174" name="object 174"/>
            <p:cNvSpPr/>
            <p:nvPr/>
          </p:nvSpPr>
          <p:spPr>
            <a:xfrm>
              <a:off x="9542914" y="5604616"/>
              <a:ext cx="688340" cy="452755"/>
            </a:xfrm>
            <a:custGeom>
              <a:avLst/>
              <a:gdLst/>
              <a:ahLst/>
              <a:cxnLst/>
              <a:rect l="l" t="t" r="r" b="b"/>
              <a:pathLst>
                <a:path w="688340" h="452754">
                  <a:moveTo>
                    <a:pt x="506141" y="330178"/>
                  </a:moveTo>
                  <a:lnTo>
                    <a:pt x="211595" y="107630"/>
                  </a:lnTo>
                  <a:lnTo>
                    <a:pt x="81924" y="0"/>
                  </a:lnTo>
                  <a:lnTo>
                    <a:pt x="0" y="204978"/>
                  </a:lnTo>
                  <a:lnTo>
                    <a:pt x="94363" y="238956"/>
                  </a:lnTo>
                  <a:lnTo>
                    <a:pt x="574432" y="411788"/>
                  </a:lnTo>
                  <a:lnTo>
                    <a:pt x="687958" y="452656"/>
                  </a:lnTo>
                  <a:lnTo>
                    <a:pt x="506141" y="330178"/>
                  </a:lnTo>
                  <a:close/>
                </a:path>
              </a:pathLst>
            </a:custGeom>
            <a:ln w="3175">
              <a:solidFill>
                <a:srgbClr val="FBF7FA"/>
              </a:solidFill>
            </a:ln>
          </p:spPr>
          <p:txBody>
            <a:bodyPr wrap="square" lIns="0" tIns="0" rIns="0" bIns="0" rtlCol="0"/>
            <a:lstStyle/>
            <a:p>
              <a:endParaRPr/>
            </a:p>
          </p:txBody>
        </p:sp>
        <p:pic>
          <p:nvPicPr>
            <p:cNvPr id="175" name="object 175"/>
            <p:cNvPicPr/>
            <p:nvPr/>
          </p:nvPicPr>
          <p:blipFill>
            <a:blip r:embed="rId44" cstate="screen">
              <a:extLst>
                <a:ext uri="{28A0092B-C50C-407E-A947-70E740481C1C}">
                  <a14:useLocalDpi xmlns:a14="http://schemas.microsoft.com/office/drawing/2010/main"/>
                </a:ext>
              </a:extLst>
            </a:blip>
            <a:stretch>
              <a:fillRect/>
            </a:stretch>
          </p:blipFill>
          <p:spPr>
            <a:xfrm>
              <a:off x="12220730" y="6280547"/>
              <a:ext cx="1219638" cy="858382"/>
            </a:xfrm>
            <a:prstGeom prst="rect">
              <a:avLst/>
            </a:prstGeom>
          </p:spPr>
        </p:pic>
        <p:sp>
          <p:nvSpPr>
            <p:cNvPr id="176" name="object 176"/>
            <p:cNvSpPr/>
            <p:nvPr/>
          </p:nvSpPr>
          <p:spPr>
            <a:xfrm>
              <a:off x="8548525" y="2079300"/>
              <a:ext cx="598170" cy="600710"/>
            </a:xfrm>
            <a:custGeom>
              <a:avLst/>
              <a:gdLst/>
              <a:ahLst/>
              <a:cxnLst/>
              <a:rect l="l" t="t" r="r" b="b"/>
              <a:pathLst>
                <a:path w="598170" h="600710">
                  <a:moveTo>
                    <a:pt x="597898" y="499848"/>
                  </a:moveTo>
                  <a:lnTo>
                    <a:pt x="141336" y="0"/>
                  </a:lnTo>
                  <a:lnTo>
                    <a:pt x="0" y="102028"/>
                  </a:lnTo>
                  <a:lnTo>
                    <a:pt x="24051" y="127891"/>
                  </a:lnTo>
                  <a:lnTo>
                    <a:pt x="91473" y="200412"/>
                  </a:lnTo>
                  <a:lnTo>
                    <a:pt x="103483" y="213009"/>
                  </a:lnTo>
                  <a:lnTo>
                    <a:pt x="351361" y="473043"/>
                  </a:lnTo>
                  <a:lnTo>
                    <a:pt x="558621" y="600348"/>
                  </a:lnTo>
                  <a:lnTo>
                    <a:pt x="597898" y="499848"/>
                  </a:lnTo>
                  <a:close/>
                </a:path>
              </a:pathLst>
            </a:custGeom>
            <a:ln w="3175">
              <a:solidFill>
                <a:srgbClr val="FBF7FA"/>
              </a:solidFill>
            </a:ln>
          </p:spPr>
          <p:txBody>
            <a:bodyPr wrap="square" lIns="0" tIns="0" rIns="0" bIns="0" rtlCol="0"/>
            <a:lstStyle/>
            <a:p>
              <a:endParaRPr/>
            </a:p>
          </p:txBody>
        </p:sp>
        <p:pic>
          <p:nvPicPr>
            <p:cNvPr id="177" name="object 177"/>
            <p:cNvPicPr/>
            <p:nvPr/>
          </p:nvPicPr>
          <p:blipFill>
            <a:blip r:embed="rId45" cstate="screen">
              <a:extLst>
                <a:ext uri="{28A0092B-C50C-407E-A947-70E740481C1C}">
                  <a14:useLocalDpi xmlns:a14="http://schemas.microsoft.com/office/drawing/2010/main"/>
                </a:ext>
              </a:extLst>
            </a:blip>
            <a:stretch>
              <a:fillRect/>
            </a:stretch>
          </p:blipFill>
          <p:spPr>
            <a:xfrm>
              <a:off x="8815663" y="1941582"/>
              <a:ext cx="445986" cy="504612"/>
            </a:xfrm>
            <a:prstGeom prst="rect">
              <a:avLst/>
            </a:prstGeom>
          </p:spPr>
        </p:pic>
        <p:sp>
          <p:nvSpPr>
            <p:cNvPr id="178" name="object 178"/>
            <p:cNvSpPr/>
            <p:nvPr/>
          </p:nvSpPr>
          <p:spPr>
            <a:xfrm>
              <a:off x="8815663" y="1941582"/>
              <a:ext cx="446405" cy="504825"/>
            </a:xfrm>
            <a:custGeom>
              <a:avLst/>
              <a:gdLst/>
              <a:ahLst/>
              <a:cxnLst/>
              <a:rect l="l" t="t" r="r" b="b"/>
              <a:pathLst>
                <a:path w="446404" h="504825">
                  <a:moveTo>
                    <a:pt x="445986" y="429274"/>
                  </a:moveTo>
                  <a:lnTo>
                    <a:pt x="47380" y="0"/>
                  </a:lnTo>
                  <a:lnTo>
                    <a:pt x="25580" y="19297"/>
                  </a:lnTo>
                  <a:lnTo>
                    <a:pt x="0" y="39904"/>
                  </a:lnTo>
                  <a:lnTo>
                    <a:pt x="416437" y="504612"/>
                  </a:lnTo>
                  <a:lnTo>
                    <a:pt x="445986" y="429274"/>
                  </a:lnTo>
                  <a:close/>
                </a:path>
              </a:pathLst>
            </a:custGeom>
            <a:ln w="3175">
              <a:solidFill>
                <a:srgbClr val="FBF7FA"/>
              </a:solidFill>
            </a:ln>
          </p:spPr>
          <p:txBody>
            <a:bodyPr wrap="square" lIns="0" tIns="0" rIns="0" bIns="0" rtlCol="0"/>
            <a:lstStyle/>
            <a:p>
              <a:endParaRPr/>
            </a:p>
          </p:txBody>
        </p:sp>
        <p:sp>
          <p:nvSpPr>
            <p:cNvPr id="179" name="object 179"/>
            <p:cNvSpPr/>
            <p:nvPr/>
          </p:nvSpPr>
          <p:spPr>
            <a:xfrm>
              <a:off x="12220730" y="6280547"/>
              <a:ext cx="1219835" cy="858519"/>
            </a:xfrm>
            <a:custGeom>
              <a:avLst/>
              <a:gdLst/>
              <a:ahLst/>
              <a:cxnLst/>
              <a:rect l="l" t="t" r="r" b="b"/>
              <a:pathLst>
                <a:path w="1219834" h="858520">
                  <a:moveTo>
                    <a:pt x="55799" y="17297"/>
                  </a:moveTo>
                  <a:lnTo>
                    <a:pt x="0" y="0"/>
                  </a:lnTo>
                  <a:lnTo>
                    <a:pt x="2303" y="15486"/>
                  </a:lnTo>
                  <a:lnTo>
                    <a:pt x="102750" y="255521"/>
                  </a:lnTo>
                  <a:lnTo>
                    <a:pt x="182874" y="320042"/>
                  </a:lnTo>
                  <a:lnTo>
                    <a:pt x="246578" y="372627"/>
                  </a:lnTo>
                  <a:lnTo>
                    <a:pt x="352271" y="465252"/>
                  </a:lnTo>
                  <a:lnTo>
                    <a:pt x="431965" y="527219"/>
                  </a:lnTo>
                  <a:lnTo>
                    <a:pt x="498005" y="576390"/>
                  </a:lnTo>
                  <a:lnTo>
                    <a:pt x="563438" y="619447"/>
                  </a:lnTo>
                  <a:lnTo>
                    <a:pt x="605929" y="645163"/>
                  </a:lnTo>
                  <a:lnTo>
                    <a:pt x="607698" y="647236"/>
                  </a:lnTo>
                  <a:lnTo>
                    <a:pt x="881983" y="741673"/>
                  </a:lnTo>
                  <a:lnTo>
                    <a:pt x="1165870" y="841817"/>
                  </a:lnTo>
                  <a:lnTo>
                    <a:pt x="1218873" y="858382"/>
                  </a:lnTo>
                  <a:lnTo>
                    <a:pt x="1195827" y="720072"/>
                  </a:lnTo>
                  <a:lnTo>
                    <a:pt x="1121306" y="350481"/>
                  </a:lnTo>
                  <a:lnTo>
                    <a:pt x="922914" y="287205"/>
                  </a:lnTo>
                  <a:lnTo>
                    <a:pt x="687612" y="212161"/>
                  </a:lnTo>
                  <a:lnTo>
                    <a:pt x="337665" y="104101"/>
                  </a:lnTo>
                  <a:lnTo>
                    <a:pt x="127545" y="36742"/>
                  </a:lnTo>
                  <a:lnTo>
                    <a:pt x="95274" y="29538"/>
                  </a:lnTo>
                  <a:lnTo>
                    <a:pt x="55799" y="17297"/>
                  </a:lnTo>
                  <a:close/>
                </a:path>
              </a:pathLst>
            </a:custGeom>
            <a:ln w="3175">
              <a:solidFill>
                <a:srgbClr val="FBF7FA"/>
              </a:solidFill>
            </a:ln>
          </p:spPr>
          <p:txBody>
            <a:bodyPr wrap="square" lIns="0" tIns="0" rIns="0" bIns="0" rtlCol="0"/>
            <a:lstStyle/>
            <a:p>
              <a:endParaRPr/>
            </a:p>
          </p:txBody>
        </p:sp>
        <p:sp>
          <p:nvSpPr>
            <p:cNvPr id="180" name="object 180"/>
            <p:cNvSpPr/>
            <p:nvPr/>
          </p:nvSpPr>
          <p:spPr>
            <a:xfrm>
              <a:off x="9542914" y="5604616"/>
              <a:ext cx="688340" cy="452755"/>
            </a:xfrm>
            <a:custGeom>
              <a:avLst/>
              <a:gdLst/>
              <a:ahLst/>
              <a:cxnLst/>
              <a:rect l="l" t="t" r="r" b="b"/>
              <a:pathLst>
                <a:path w="688340" h="452754">
                  <a:moveTo>
                    <a:pt x="506141" y="330178"/>
                  </a:moveTo>
                  <a:lnTo>
                    <a:pt x="211595" y="107630"/>
                  </a:lnTo>
                  <a:lnTo>
                    <a:pt x="81924" y="0"/>
                  </a:lnTo>
                  <a:lnTo>
                    <a:pt x="0" y="204978"/>
                  </a:lnTo>
                  <a:lnTo>
                    <a:pt x="94363" y="238956"/>
                  </a:lnTo>
                  <a:lnTo>
                    <a:pt x="574432" y="411788"/>
                  </a:lnTo>
                  <a:lnTo>
                    <a:pt x="687958" y="452656"/>
                  </a:lnTo>
                  <a:lnTo>
                    <a:pt x="506141" y="330178"/>
                  </a:lnTo>
                  <a:close/>
                </a:path>
              </a:pathLst>
            </a:custGeom>
            <a:ln w="3175">
              <a:solidFill>
                <a:srgbClr val="FBF7FA"/>
              </a:solidFill>
            </a:ln>
          </p:spPr>
          <p:txBody>
            <a:bodyPr wrap="square" lIns="0" tIns="0" rIns="0" bIns="0" rtlCol="0"/>
            <a:lstStyle/>
            <a:p>
              <a:endParaRPr/>
            </a:p>
          </p:txBody>
        </p:sp>
        <p:sp>
          <p:nvSpPr>
            <p:cNvPr id="181" name="object 181"/>
            <p:cNvSpPr/>
            <p:nvPr/>
          </p:nvSpPr>
          <p:spPr>
            <a:xfrm>
              <a:off x="8548525" y="2079300"/>
              <a:ext cx="598170" cy="600710"/>
            </a:xfrm>
            <a:custGeom>
              <a:avLst/>
              <a:gdLst/>
              <a:ahLst/>
              <a:cxnLst/>
              <a:rect l="l" t="t" r="r" b="b"/>
              <a:pathLst>
                <a:path w="598170" h="600710">
                  <a:moveTo>
                    <a:pt x="597898" y="499848"/>
                  </a:moveTo>
                  <a:lnTo>
                    <a:pt x="141336" y="0"/>
                  </a:lnTo>
                  <a:lnTo>
                    <a:pt x="0" y="102028"/>
                  </a:lnTo>
                  <a:lnTo>
                    <a:pt x="24051" y="127891"/>
                  </a:lnTo>
                  <a:lnTo>
                    <a:pt x="91473" y="200412"/>
                  </a:lnTo>
                  <a:lnTo>
                    <a:pt x="103483" y="213009"/>
                  </a:lnTo>
                  <a:lnTo>
                    <a:pt x="351361" y="473043"/>
                  </a:lnTo>
                  <a:lnTo>
                    <a:pt x="558621" y="600348"/>
                  </a:lnTo>
                  <a:lnTo>
                    <a:pt x="597898" y="499848"/>
                  </a:lnTo>
                  <a:close/>
                </a:path>
              </a:pathLst>
            </a:custGeom>
            <a:ln w="3175">
              <a:solidFill>
                <a:srgbClr val="FBF7FA"/>
              </a:solidFill>
            </a:ln>
          </p:spPr>
          <p:txBody>
            <a:bodyPr wrap="square" lIns="0" tIns="0" rIns="0" bIns="0" rtlCol="0"/>
            <a:lstStyle/>
            <a:p>
              <a:endParaRPr/>
            </a:p>
          </p:txBody>
        </p:sp>
        <p:sp>
          <p:nvSpPr>
            <p:cNvPr id="182" name="object 182"/>
            <p:cNvSpPr/>
            <p:nvPr/>
          </p:nvSpPr>
          <p:spPr>
            <a:xfrm>
              <a:off x="8815663" y="1941582"/>
              <a:ext cx="446405" cy="504825"/>
            </a:xfrm>
            <a:custGeom>
              <a:avLst/>
              <a:gdLst/>
              <a:ahLst/>
              <a:cxnLst/>
              <a:rect l="l" t="t" r="r" b="b"/>
              <a:pathLst>
                <a:path w="446404" h="504825">
                  <a:moveTo>
                    <a:pt x="445986" y="429274"/>
                  </a:moveTo>
                  <a:lnTo>
                    <a:pt x="47380" y="0"/>
                  </a:lnTo>
                  <a:lnTo>
                    <a:pt x="25580" y="19297"/>
                  </a:lnTo>
                  <a:lnTo>
                    <a:pt x="0" y="39904"/>
                  </a:lnTo>
                  <a:lnTo>
                    <a:pt x="416437" y="504612"/>
                  </a:lnTo>
                  <a:lnTo>
                    <a:pt x="445986" y="429274"/>
                  </a:lnTo>
                  <a:close/>
                </a:path>
              </a:pathLst>
            </a:custGeom>
            <a:ln w="3175">
              <a:solidFill>
                <a:srgbClr val="FBF7FA"/>
              </a:solidFill>
            </a:ln>
          </p:spPr>
          <p:txBody>
            <a:bodyPr wrap="square" lIns="0" tIns="0" rIns="0" bIns="0" rtlCol="0"/>
            <a:lstStyle/>
            <a:p>
              <a:endParaRPr/>
            </a:p>
          </p:txBody>
        </p:sp>
        <p:sp>
          <p:nvSpPr>
            <p:cNvPr id="183" name="object 183"/>
            <p:cNvSpPr/>
            <p:nvPr/>
          </p:nvSpPr>
          <p:spPr>
            <a:xfrm>
              <a:off x="12220730" y="6280547"/>
              <a:ext cx="1219835" cy="858519"/>
            </a:xfrm>
            <a:custGeom>
              <a:avLst/>
              <a:gdLst/>
              <a:ahLst/>
              <a:cxnLst/>
              <a:rect l="l" t="t" r="r" b="b"/>
              <a:pathLst>
                <a:path w="1219834" h="858520">
                  <a:moveTo>
                    <a:pt x="55799" y="17297"/>
                  </a:moveTo>
                  <a:lnTo>
                    <a:pt x="0" y="0"/>
                  </a:lnTo>
                  <a:lnTo>
                    <a:pt x="2303" y="15486"/>
                  </a:lnTo>
                  <a:lnTo>
                    <a:pt x="102750" y="255521"/>
                  </a:lnTo>
                  <a:lnTo>
                    <a:pt x="182874" y="320042"/>
                  </a:lnTo>
                  <a:lnTo>
                    <a:pt x="246578" y="372627"/>
                  </a:lnTo>
                  <a:lnTo>
                    <a:pt x="352271" y="465252"/>
                  </a:lnTo>
                  <a:lnTo>
                    <a:pt x="431965" y="527219"/>
                  </a:lnTo>
                  <a:lnTo>
                    <a:pt x="498005" y="576390"/>
                  </a:lnTo>
                  <a:lnTo>
                    <a:pt x="563438" y="619447"/>
                  </a:lnTo>
                  <a:lnTo>
                    <a:pt x="605929" y="645163"/>
                  </a:lnTo>
                  <a:lnTo>
                    <a:pt x="607698" y="647236"/>
                  </a:lnTo>
                  <a:lnTo>
                    <a:pt x="881983" y="741673"/>
                  </a:lnTo>
                  <a:lnTo>
                    <a:pt x="1165870" y="841817"/>
                  </a:lnTo>
                  <a:lnTo>
                    <a:pt x="1218873" y="858382"/>
                  </a:lnTo>
                  <a:lnTo>
                    <a:pt x="1195827" y="720072"/>
                  </a:lnTo>
                  <a:lnTo>
                    <a:pt x="1121306" y="350481"/>
                  </a:lnTo>
                  <a:lnTo>
                    <a:pt x="922914" y="287205"/>
                  </a:lnTo>
                  <a:lnTo>
                    <a:pt x="687612" y="212161"/>
                  </a:lnTo>
                  <a:lnTo>
                    <a:pt x="337665" y="104101"/>
                  </a:lnTo>
                  <a:lnTo>
                    <a:pt x="127545" y="36742"/>
                  </a:lnTo>
                  <a:lnTo>
                    <a:pt x="95274" y="29538"/>
                  </a:lnTo>
                  <a:lnTo>
                    <a:pt x="55799" y="17297"/>
                  </a:lnTo>
                  <a:close/>
                </a:path>
              </a:pathLst>
            </a:custGeom>
            <a:ln w="3175">
              <a:solidFill>
                <a:srgbClr val="FBF7FA"/>
              </a:solidFill>
            </a:ln>
          </p:spPr>
          <p:txBody>
            <a:bodyPr wrap="square" lIns="0" tIns="0" rIns="0" bIns="0" rtlCol="0"/>
            <a:lstStyle/>
            <a:p>
              <a:endParaRPr/>
            </a:p>
          </p:txBody>
        </p:sp>
        <p:sp>
          <p:nvSpPr>
            <p:cNvPr id="184" name="object 184"/>
            <p:cNvSpPr/>
            <p:nvPr/>
          </p:nvSpPr>
          <p:spPr>
            <a:xfrm>
              <a:off x="12572522" y="1876580"/>
              <a:ext cx="3933825" cy="2242820"/>
            </a:xfrm>
            <a:custGeom>
              <a:avLst/>
              <a:gdLst/>
              <a:ahLst/>
              <a:cxnLst/>
              <a:rect l="l" t="t" r="r" b="b"/>
              <a:pathLst>
                <a:path w="3933825" h="2242820">
                  <a:moveTo>
                    <a:pt x="3933346" y="2242361"/>
                  </a:moveTo>
                  <a:lnTo>
                    <a:pt x="0" y="0"/>
                  </a:lnTo>
                </a:path>
              </a:pathLst>
            </a:custGeom>
            <a:ln w="3175">
              <a:solidFill>
                <a:srgbClr val="010202"/>
              </a:solidFill>
            </a:ln>
          </p:spPr>
          <p:txBody>
            <a:bodyPr wrap="square" lIns="0" tIns="0" rIns="0" bIns="0" rtlCol="0"/>
            <a:lstStyle/>
            <a:p>
              <a:endParaRPr/>
            </a:p>
          </p:txBody>
        </p:sp>
        <p:pic>
          <p:nvPicPr>
            <p:cNvPr id="185" name="object 185"/>
            <p:cNvPicPr/>
            <p:nvPr/>
          </p:nvPicPr>
          <p:blipFill>
            <a:blip r:embed="rId46" cstate="print"/>
            <a:stretch>
              <a:fillRect/>
            </a:stretch>
          </p:blipFill>
          <p:spPr>
            <a:xfrm>
              <a:off x="7286552" y="312942"/>
              <a:ext cx="12192924" cy="9354343"/>
            </a:xfrm>
            <a:prstGeom prst="rect">
              <a:avLst/>
            </a:prstGeom>
          </p:spPr>
        </p:pic>
        <p:sp>
          <p:nvSpPr>
            <p:cNvPr id="186" name="object 186"/>
            <p:cNvSpPr/>
            <p:nvPr/>
          </p:nvSpPr>
          <p:spPr>
            <a:xfrm>
              <a:off x="16602737" y="314127"/>
              <a:ext cx="2873375" cy="3477260"/>
            </a:xfrm>
            <a:custGeom>
              <a:avLst/>
              <a:gdLst/>
              <a:ahLst/>
              <a:cxnLst/>
              <a:rect l="l" t="t" r="r" b="b"/>
              <a:pathLst>
                <a:path w="2873375" h="3477260">
                  <a:moveTo>
                    <a:pt x="0" y="0"/>
                  </a:moveTo>
                  <a:lnTo>
                    <a:pt x="406250" y="502566"/>
                  </a:lnTo>
                  <a:lnTo>
                    <a:pt x="904874" y="1100328"/>
                  </a:lnTo>
                  <a:lnTo>
                    <a:pt x="1388053" y="1686269"/>
                  </a:lnTo>
                  <a:lnTo>
                    <a:pt x="2093550" y="2538515"/>
                  </a:lnTo>
                  <a:lnTo>
                    <a:pt x="2873109" y="3476908"/>
                  </a:lnTo>
                </a:path>
              </a:pathLst>
            </a:custGeom>
            <a:ln w="3175">
              <a:solidFill>
                <a:srgbClr val="010202"/>
              </a:solidFill>
              <a:prstDash val="lgDash"/>
            </a:ln>
          </p:spPr>
          <p:txBody>
            <a:bodyPr wrap="square" lIns="0" tIns="0" rIns="0" bIns="0" rtlCol="0"/>
            <a:lstStyle/>
            <a:p>
              <a:endParaRPr/>
            </a:p>
          </p:txBody>
        </p:sp>
        <p:sp>
          <p:nvSpPr>
            <p:cNvPr id="187" name="object 187"/>
            <p:cNvSpPr/>
            <p:nvPr/>
          </p:nvSpPr>
          <p:spPr>
            <a:xfrm>
              <a:off x="18297698" y="2284659"/>
              <a:ext cx="1178560" cy="1398270"/>
            </a:xfrm>
            <a:custGeom>
              <a:avLst/>
              <a:gdLst/>
              <a:ahLst/>
              <a:cxnLst/>
              <a:rect l="l" t="t" r="r" b="b"/>
              <a:pathLst>
                <a:path w="1178559" h="1398270">
                  <a:moveTo>
                    <a:pt x="1178147" y="1397761"/>
                  </a:moveTo>
                  <a:lnTo>
                    <a:pt x="1041706" y="1235930"/>
                  </a:lnTo>
                  <a:lnTo>
                    <a:pt x="868444" y="1026649"/>
                  </a:lnTo>
                  <a:lnTo>
                    <a:pt x="450122" y="516214"/>
                  </a:lnTo>
                  <a:lnTo>
                    <a:pt x="277635" y="311257"/>
                  </a:lnTo>
                  <a:lnTo>
                    <a:pt x="164696" y="179418"/>
                  </a:lnTo>
                  <a:lnTo>
                    <a:pt x="155471" y="161398"/>
                  </a:lnTo>
                  <a:lnTo>
                    <a:pt x="115211" y="138058"/>
                  </a:lnTo>
                  <a:lnTo>
                    <a:pt x="0" y="0"/>
                  </a:lnTo>
                </a:path>
              </a:pathLst>
            </a:custGeom>
            <a:ln w="3175">
              <a:solidFill>
                <a:srgbClr val="010202"/>
              </a:solidFill>
              <a:prstDash val="lgDash"/>
            </a:ln>
          </p:spPr>
          <p:txBody>
            <a:bodyPr wrap="square" lIns="0" tIns="0" rIns="0" bIns="0" rtlCol="0"/>
            <a:lstStyle/>
            <a:p>
              <a:endParaRPr/>
            </a:p>
          </p:txBody>
        </p:sp>
        <p:sp>
          <p:nvSpPr>
            <p:cNvPr id="188" name="object 188"/>
            <p:cNvSpPr/>
            <p:nvPr/>
          </p:nvSpPr>
          <p:spPr>
            <a:xfrm>
              <a:off x="18260321" y="2170043"/>
              <a:ext cx="31115" cy="97155"/>
            </a:xfrm>
            <a:custGeom>
              <a:avLst/>
              <a:gdLst/>
              <a:ahLst/>
              <a:cxnLst/>
              <a:rect l="l" t="t" r="r" b="b"/>
              <a:pathLst>
                <a:path w="31115" h="97155">
                  <a:moveTo>
                    <a:pt x="22439" y="96719"/>
                  </a:moveTo>
                  <a:lnTo>
                    <a:pt x="21601" y="95714"/>
                  </a:lnTo>
                  <a:lnTo>
                    <a:pt x="13130" y="50542"/>
                  </a:lnTo>
                  <a:lnTo>
                    <a:pt x="30889" y="35789"/>
                  </a:lnTo>
                  <a:lnTo>
                    <a:pt x="0" y="0"/>
                  </a:lnTo>
                </a:path>
              </a:pathLst>
            </a:custGeom>
            <a:ln w="3175">
              <a:solidFill>
                <a:srgbClr val="010202"/>
              </a:solidFill>
            </a:ln>
          </p:spPr>
          <p:txBody>
            <a:bodyPr wrap="square" lIns="0" tIns="0" rIns="0" bIns="0" rtlCol="0"/>
            <a:lstStyle/>
            <a:p>
              <a:endParaRPr/>
            </a:p>
          </p:txBody>
        </p:sp>
        <p:sp>
          <p:nvSpPr>
            <p:cNvPr id="189" name="object 189"/>
            <p:cNvSpPr/>
            <p:nvPr/>
          </p:nvSpPr>
          <p:spPr>
            <a:xfrm>
              <a:off x="16707796" y="314126"/>
              <a:ext cx="1521460" cy="1819910"/>
            </a:xfrm>
            <a:custGeom>
              <a:avLst/>
              <a:gdLst/>
              <a:ahLst/>
              <a:cxnLst/>
              <a:rect l="l" t="t" r="r" b="b"/>
              <a:pathLst>
                <a:path w="1521459" h="1819910">
                  <a:moveTo>
                    <a:pt x="1521301" y="1819745"/>
                  </a:moveTo>
                  <a:lnTo>
                    <a:pt x="1488590" y="1781840"/>
                  </a:lnTo>
                  <a:lnTo>
                    <a:pt x="1293716" y="1538581"/>
                  </a:lnTo>
                  <a:lnTo>
                    <a:pt x="1106937" y="1305447"/>
                  </a:lnTo>
                  <a:lnTo>
                    <a:pt x="949549" y="1117107"/>
                  </a:lnTo>
                  <a:lnTo>
                    <a:pt x="922335" y="1088909"/>
                  </a:lnTo>
                  <a:lnTo>
                    <a:pt x="869080" y="1038470"/>
                  </a:lnTo>
                  <a:lnTo>
                    <a:pt x="804810" y="960557"/>
                  </a:lnTo>
                  <a:lnTo>
                    <a:pt x="770151" y="919542"/>
                  </a:lnTo>
                  <a:lnTo>
                    <a:pt x="651809" y="779473"/>
                  </a:lnTo>
                  <a:lnTo>
                    <a:pt x="649809" y="777107"/>
                  </a:lnTo>
                  <a:lnTo>
                    <a:pt x="548723" y="657456"/>
                  </a:lnTo>
                  <a:lnTo>
                    <a:pt x="500400" y="600264"/>
                  </a:lnTo>
                  <a:lnTo>
                    <a:pt x="423701" y="507890"/>
                  </a:lnTo>
                  <a:lnTo>
                    <a:pt x="265685" y="317581"/>
                  </a:lnTo>
                  <a:lnTo>
                    <a:pt x="194849" y="232286"/>
                  </a:lnTo>
                  <a:lnTo>
                    <a:pt x="178452" y="212726"/>
                  </a:lnTo>
                  <a:lnTo>
                    <a:pt x="106611" y="127085"/>
                  </a:lnTo>
                  <a:lnTo>
                    <a:pt x="0" y="0"/>
                  </a:lnTo>
                </a:path>
              </a:pathLst>
            </a:custGeom>
            <a:ln w="3175">
              <a:solidFill>
                <a:srgbClr val="010202"/>
              </a:solidFill>
              <a:prstDash val="lgDash"/>
            </a:ln>
          </p:spPr>
          <p:txBody>
            <a:bodyPr wrap="square" lIns="0" tIns="0" rIns="0" bIns="0" rtlCol="0"/>
            <a:lstStyle/>
            <a:p>
              <a:endParaRPr/>
            </a:p>
          </p:txBody>
        </p:sp>
        <p:sp>
          <p:nvSpPr>
            <p:cNvPr id="190" name="object 190"/>
            <p:cNvSpPr/>
            <p:nvPr/>
          </p:nvSpPr>
          <p:spPr>
            <a:xfrm>
              <a:off x="16602733" y="314126"/>
              <a:ext cx="2873375" cy="3477260"/>
            </a:xfrm>
            <a:custGeom>
              <a:avLst/>
              <a:gdLst/>
              <a:ahLst/>
              <a:cxnLst/>
              <a:rect l="l" t="t" r="r" b="b"/>
              <a:pathLst>
                <a:path w="2873375" h="3477260">
                  <a:moveTo>
                    <a:pt x="2873112" y="3476906"/>
                  </a:moveTo>
                  <a:lnTo>
                    <a:pt x="2093554" y="2538522"/>
                  </a:lnTo>
                  <a:lnTo>
                    <a:pt x="1388057" y="1686265"/>
                  </a:lnTo>
                  <a:lnTo>
                    <a:pt x="904878" y="1100336"/>
                  </a:lnTo>
                  <a:lnTo>
                    <a:pt x="406254" y="502563"/>
                  </a:lnTo>
                  <a:lnTo>
                    <a:pt x="0" y="0"/>
                  </a:lnTo>
                </a:path>
              </a:pathLst>
            </a:custGeom>
            <a:ln w="3175">
              <a:solidFill>
                <a:srgbClr val="010202"/>
              </a:solidFill>
              <a:prstDash val="lgDash"/>
            </a:ln>
          </p:spPr>
          <p:txBody>
            <a:bodyPr wrap="square" lIns="0" tIns="0" rIns="0" bIns="0" rtlCol="0"/>
            <a:lstStyle/>
            <a:p>
              <a:endParaRPr/>
            </a:p>
          </p:txBody>
        </p:sp>
        <p:sp>
          <p:nvSpPr>
            <p:cNvPr id="191" name="object 191"/>
            <p:cNvSpPr/>
            <p:nvPr/>
          </p:nvSpPr>
          <p:spPr>
            <a:xfrm>
              <a:off x="16504086" y="314127"/>
              <a:ext cx="2971800" cy="3658870"/>
            </a:xfrm>
            <a:custGeom>
              <a:avLst/>
              <a:gdLst/>
              <a:ahLst/>
              <a:cxnLst/>
              <a:rect l="l" t="t" r="r" b="b"/>
              <a:pathLst>
                <a:path w="2971800" h="3658870">
                  <a:moveTo>
                    <a:pt x="0" y="0"/>
                  </a:moveTo>
                  <a:lnTo>
                    <a:pt x="15900" y="20637"/>
                  </a:lnTo>
                  <a:lnTo>
                    <a:pt x="189152" y="232075"/>
                  </a:lnTo>
                  <a:lnTo>
                    <a:pt x="992070" y="1223951"/>
                  </a:lnTo>
                  <a:lnTo>
                    <a:pt x="1376592" y="1698973"/>
                  </a:lnTo>
                  <a:lnTo>
                    <a:pt x="1408915" y="1737914"/>
                  </a:lnTo>
                  <a:lnTo>
                    <a:pt x="1859467" y="2284913"/>
                  </a:lnTo>
                  <a:lnTo>
                    <a:pt x="1886042" y="2317153"/>
                  </a:lnTo>
                  <a:lnTo>
                    <a:pt x="2026687" y="2488561"/>
                  </a:lnTo>
                  <a:lnTo>
                    <a:pt x="2137354" y="2625625"/>
                  </a:lnTo>
                  <a:lnTo>
                    <a:pt x="2823385" y="3475285"/>
                  </a:lnTo>
                  <a:lnTo>
                    <a:pt x="2850892" y="3508823"/>
                  </a:lnTo>
                  <a:lnTo>
                    <a:pt x="2967957" y="3653636"/>
                  </a:lnTo>
                  <a:lnTo>
                    <a:pt x="2971761" y="3658342"/>
                  </a:lnTo>
                </a:path>
              </a:pathLst>
            </a:custGeom>
            <a:ln w="3175">
              <a:solidFill>
                <a:srgbClr val="010202"/>
              </a:solidFill>
              <a:prstDash val="lgDash"/>
            </a:ln>
          </p:spPr>
          <p:txBody>
            <a:bodyPr wrap="square" lIns="0" tIns="0" rIns="0" bIns="0" rtlCol="0"/>
            <a:lstStyle/>
            <a:p>
              <a:endParaRPr/>
            </a:p>
          </p:txBody>
        </p:sp>
        <p:sp>
          <p:nvSpPr>
            <p:cNvPr id="192" name="object 192"/>
            <p:cNvSpPr/>
            <p:nvPr/>
          </p:nvSpPr>
          <p:spPr>
            <a:xfrm>
              <a:off x="14126667" y="2122061"/>
              <a:ext cx="399415" cy="669925"/>
            </a:xfrm>
            <a:custGeom>
              <a:avLst/>
              <a:gdLst/>
              <a:ahLst/>
              <a:cxnLst/>
              <a:rect l="l" t="t" r="r" b="b"/>
              <a:pathLst>
                <a:path w="399415" h="669925">
                  <a:moveTo>
                    <a:pt x="196672" y="42697"/>
                  </a:moveTo>
                  <a:lnTo>
                    <a:pt x="122402" y="0"/>
                  </a:lnTo>
                  <a:lnTo>
                    <a:pt x="12433" y="191262"/>
                  </a:lnTo>
                  <a:lnTo>
                    <a:pt x="86702" y="233946"/>
                  </a:lnTo>
                  <a:lnTo>
                    <a:pt x="196672" y="42697"/>
                  </a:lnTo>
                  <a:close/>
                </a:path>
                <a:path w="399415" h="669925">
                  <a:moveTo>
                    <a:pt x="399122" y="474903"/>
                  </a:moveTo>
                  <a:lnTo>
                    <a:pt x="353441" y="447967"/>
                  </a:lnTo>
                  <a:lnTo>
                    <a:pt x="269125" y="590880"/>
                  </a:lnTo>
                  <a:lnTo>
                    <a:pt x="53835" y="463854"/>
                  </a:lnTo>
                  <a:lnTo>
                    <a:pt x="124650" y="343839"/>
                  </a:lnTo>
                  <a:lnTo>
                    <a:pt x="74536" y="314274"/>
                  </a:lnTo>
                  <a:lnTo>
                    <a:pt x="0" y="440601"/>
                  </a:lnTo>
                  <a:lnTo>
                    <a:pt x="29362" y="457936"/>
                  </a:lnTo>
                  <a:lnTo>
                    <a:pt x="8636" y="493052"/>
                  </a:lnTo>
                  <a:lnTo>
                    <a:pt x="123774" y="560959"/>
                  </a:lnTo>
                  <a:lnTo>
                    <a:pt x="150799" y="577088"/>
                  </a:lnTo>
                  <a:lnTo>
                    <a:pt x="290372" y="659244"/>
                  </a:lnTo>
                  <a:lnTo>
                    <a:pt x="310210" y="669175"/>
                  </a:lnTo>
                  <a:lnTo>
                    <a:pt x="316115" y="669772"/>
                  </a:lnTo>
                  <a:lnTo>
                    <a:pt x="322033" y="668591"/>
                  </a:lnTo>
                  <a:lnTo>
                    <a:pt x="332968" y="652348"/>
                  </a:lnTo>
                  <a:lnTo>
                    <a:pt x="332663" y="647623"/>
                  </a:lnTo>
                  <a:lnTo>
                    <a:pt x="331190" y="644664"/>
                  </a:lnTo>
                  <a:lnTo>
                    <a:pt x="328523" y="642302"/>
                  </a:lnTo>
                  <a:lnTo>
                    <a:pt x="324091" y="639940"/>
                  </a:lnTo>
                  <a:lnTo>
                    <a:pt x="306793" y="631405"/>
                  </a:lnTo>
                  <a:lnTo>
                    <a:pt x="399122" y="474903"/>
                  </a:lnTo>
                  <a:close/>
                </a:path>
              </a:pathLst>
            </a:custGeom>
            <a:solidFill>
              <a:srgbClr val="010202">
                <a:alpha val="14399"/>
              </a:srgbClr>
            </a:solidFill>
          </p:spPr>
          <p:txBody>
            <a:bodyPr wrap="square" lIns="0" tIns="0" rIns="0" bIns="0" rtlCol="0"/>
            <a:lstStyle/>
            <a:p>
              <a:endParaRPr/>
            </a:p>
          </p:txBody>
        </p:sp>
        <p:pic>
          <p:nvPicPr>
            <p:cNvPr id="193" name="object 193"/>
            <p:cNvPicPr/>
            <p:nvPr/>
          </p:nvPicPr>
          <p:blipFill>
            <a:blip r:embed="rId47" cstate="screen">
              <a:extLst>
                <a:ext uri="{28A0092B-C50C-407E-A947-70E740481C1C}">
                  <a14:useLocalDpi xmlns:a14="http://schemas.microsoft.com/office/drawing/2010/main"/>
                </a:ext>
              </a:extLst>
            </a:blip>
            <a:stretch>
              <a:fillRect/>
            </a:stretch>
          </p:blipFill>
          <p:spPr>
            <a:xfrm>
              <a:off x="11930298" y="2684948"/>
              <a:ext cx="64825" cy="70311"/>
            </a:xfrm>
            <a:prstGeom prst="rect">
              <a:avLst/>
            </a:prstGeom>
          </p:spPr>
        </p:pic>
        <p:sp>
          <p:nvSpPr>
            <p:cNvPr id="194" name="object 194"/>
            <p:cNvSpPr/>
            <p:nvPr/>
          </p:nvSpPr>
          <p:spPr>
            <a:xfrm>
              <a:off x="7826680" y="1049406"/>
              <a:ext cx="6339840" cy="8614410"/>
            </a:xfrm>
            <a:custGeom>
              <a:avLst/>
              <a:gdLst/>
              <a:ahLst/>
              <a:cxnLst/>
              <a:rect l="l" t="t" r="r" b="b"/>
              <a:pathLst>
                <a:path w="6339840" h="8614410">
                  <a:moveTo>
                    <a:pt x="86118" y="838949"/>
                  </a:moveTo>
                  <a:lnTo>
                    <a:pt x="40665" y="836739"/>
                  </a:lnTo>
                  <a:lnTo>
                    <a:pt x="38938" y="872680"/>
                  </a:lnTo>
                  <a:lnTo>
                    <a:pt x="84378" y="874877"/>
                  </a:lnTo>
                  <a:lnTo>
                    <a:pt x="86118" y="838949"/>
                  </a:lnTo>
                  <a:close/>
                </a:path>
                <a:path w="6339840" h="8614410">
                  <a:moveTo>
                    <a:pt x="363982" y="336511"/>
                  </a:moveTo>
                  <a:lnTo>
                    <a:pt x="226314" y="316738"/>
                  </a:lnTo>
                  <a:lnTo>
                    <a:pt x="221615" y="360311"/>
                  </a:lnTo>
                  <a:lnTo>
                    <a:pt x="158140" y="352234"/>
                  </a:lnTo>
                  <a:lnTo>
                    <a:pt x="167043" y="282181"/>
                  </a:lnTo>
                  <a:lnTo>
                    <a:pt x="73698" y="270319"/>
                  </a:lnTo>
                  <a:lnTo>
                    <a:pt x="61988" y="362394"/>
                  </a:lnTo>
                  <a:lnTo>
                    <a:pt x="38925" y="359460"/>
                  </a:lnTo>
                  <a:lnTo>
                    <a:pt x="31229" y="420103"/>
                  </a:lnTo>
                  <a:lnTo>
                    <a:pt x="9131" y="417296"/>
                  </a:lnTo>
                  <a:lnTo>
                    <a:pt x="0" y="489127"/>
                  </a:lnTo>
                  <a:lnTo>
                    <a:pt x="41414" y="494385"/>
                  </a:lnTo>
                  <a:lnTo>
                    <a:pt x="32943" y="561035"/>
                  </a:lnTo>
                  <a:lnTo>
                    <a:pt x="153174" y="576313"/>
                  </a:lnTo>
                  <a:lnTo>
                    <a:pt x="149656" y="604012"/>
                  </a:lnTo>
                  <a:lnTo>
                    <a:pt x="235140" y="614857"/>
                  </a:lnTo>
                  <a:lnTo>
                    <a:pt x="236956" y="600608"/>
                  </a:lnTo>
                  <a:lnTo>
                    <a:pt x="292265" y="607631"/>
                  </a:lnTo>
                  <a:lnTo>
                    <a:pt x="315201" y="427101"/>
                  </a:lnTo>
                  <a:lnTo>
                    <a:pt x="351866" y="431749"/>
                  </a:lnTo>
                  <a:lnTo>
                    <a:pt x="363982" y="336511"/>
                  </a:lnTo>
                  <a:close/>
                </a:path>
                <a:path w="6339840" h="8614410">
                  <a:moveTo>
                    <a:pt x="652691" y="317182"/>
                  </a:moveTo>
                  <a:lnTo>
                    <a:pt x="633958" y="314198"/>
                  </a:lnTo>
                  <a:lnTo>
                    <a:pt x="630301" y="337235"/>
                  </a:lnTo>
                  <a:lnTo>
                    <a:pt x="649033" y="340207"/>
                  </a:lnTo>
                  <a:lnTo>
                    <a:pt x="652691" y="317182"/>
                  </a:lnTo>
                  <a:close/>
                </a:path>
                <a:path w="6339840" h="8614410">
                  <a:moveTo>
                    <a:pt x="675805" y="3905923"/>
                  </a:moveTo>
                  <a:lnTo>
                    <a:pt x="660209" y="3890327"/>
                  </a:lnTo>
                  <a:lnTo>
                    <a:pt x="633628" y="3916921"/>
                  </a:lnTo>
                  <a:lnTo>
                    <a:pt x="649224" y="3932517"/>
                  </a:lnTo>
                  <a:lnTo>
                    <a:pt x="675805" y="3905923"/>
                  </a:lnTo>
                  <a:close/>
                </a:path>
                <a:path w="6339840" h="8614410">
                  <a:moveTo>
                    <a:pt x="714324" y="3865562"/>
                  </a:moveTo>
                  <a:lnTo>
                    <a:pt x="698728" y="3849979"/>
                  </a:lnTo>
                  <a:lnTo>
                    <a:pt x="673976" y="3874732"/>
                  </a:lnTo>
                  <a:lnTo>
                    <a:pt x="689571" y="3890314"/>
                  </a:lnTo>
                  <a:lnTo>
                    <a:pt x="714324" y="3865562"/>
                  </a:lnTo>
                  <a:close/>
                </a:path>
                <a:path w="6339840" h="8614410">
                  <a:moveTo>
                    <a:pt x="952728" y="4032504"/>
                  </a:moveTo>
                  <a:lnTo>
                    <a:pt x="861288" y="3946233"/>
                  </a:lnTo>
                  <a:lnTo>
                    <a:pt x="741845" y="4072852"/>
                  </a:lnTo>
                  <a:lnTo>
                    <a:pt x="833285" y="4159123"/>
                  </a:lnTo>
                  <a:lnTo>
                    <a:pt x="952728" y="4032504"/>
                  </a:lnTo>
                  <a:close/>
                </a:path>
                <a:path w="6339840" h="8614410">
                  <a:moveTo>
                    <a:pt x="1159840" y="4318343"/>
                  </a:moveTo>
                  <a:lnTo>
                    <a:pt x="1131455" y="4289069"/>
                  </a:lnTo>
                  <a:lnTo>
                    <a:pt x="1096911" y="4322584"/>
                  </a:lnTo>
                  <a:lnTo>
                    <a:pt x="1125283" y="4351845"/>
                  </a:lnTo>
                  <a:lnTo>
                    <a:pt x="1159840" y="4318343"/>
                  </a:lnTo>
                  <a:close/>
                </a:path>
                <a:path w="6339840" h="8614410">
                  <a:moveTo>
                    <a:pt x="1453007" y="8614321"/>
                  </a:moveTo>
                  <a:lnTo>
                    <a:pt x="1449451" y="8599945"/>
                  </a:lnTo>
                  <a:lnTo>
                    <a:pt x="1405674" y="8610765"/>
                  </a:lnTo>
                  <a:lnTo>
                    <a:pt x="1406550" y="8614321"/>
                  </a:lnTo>
                  <a:lnTo>
                    <a:pt x="1453007" y="8614321"/>
                  </a:lnTo>
                  <a:close/>
                </a:path>
                <a:path w="6339840" h="8614410">
                  <a:moveTo>
                    <a:pt x="3254235" y="638797"/>
                  </a:moveTo>
                  <a:lnTo>
                    <a:pt x="3215094" y="614908"/>
                  </a:lnTo>
                  <a:lnTo>
                    <a:pt x="3202038" y="636295"/>
                  </a:lnTo>
                  <a:lnTo>
                    <a:pt x="3241179" y="660171"/>
                  </a:lnTo>
                  <a:lnTo>
                    <a:pt x="3254235" y="638797"/>
                  </a:lnTo>
                  <a:close/>
                </a:path>
                <a:path w="6339840" h="8614410">
                  <a:moveTo>
                    <a:pt x="5934862" y="38138"/>
                  </a:moveTo>
                  <a:lnTo>
                    <a:pt x="5894921" y="0"/>
                  </a:lnTo>
                  <a:lnTo>
                    <a:pt x="5862637" y="33820"/>
                  </a:lnTo>
                  <a:lnTo>
                    <a:pt x="5902579" y="71945"/>
                  </a:lnTo>
                  <a:lnTo>
                    <a:pt x="5934862" y="38138"/>
                  </a:lnTo>
                  <a:close/>
                </a:path>
                <a:path w="6339840" h="8614410">
                  <a:moveTo>
                    <a:pt x="5970206" y="147650"/>
                  </a:moveTo>
                  <a:lnTo>
                    <a:pt x="5942825" y="123558"/>
                  </a:lnTo>
                  <a:lnTo>
                    <a:pt x="5902579" y="169252"/>
                  </a:lnTo>
                  <a:lnTo>
                    <a:pt x="5929960" y="193357"/>
                  </a:lnTo>
                  <a:lnTo>
                    <a:pt x="5970206" y="147650"/>
                  </a:lnTo>
                  <a:close/>
                </a:path>
                <a:path w="6339840" h="8614410">
                  <a:moveTo>
                    <a:pt x="6339370" y="195186"/>
                  </a:moveTo>
                  <a:lnTo>
                    <a:pt x="6294323" y="153708"/>
                  </a:lnTo>
                  <a:lnTo>
                    <a:pt x="6264072" y="186550"/>
                  </a:lnTo>
                  <a:lnTo>
                    <a:pt x="6309118" y="228041"/>
                  </a:lnTo>
                  <a:lnTo>
                    <a:pt x="6339370" y="195186"/>
                  </a:lnTo>
                  <a:close/>
                </a:path>
              </a:pathLst>
            </a:custGeom>
            <a:solidFill>
              <a:srgbClr val="010202">
                <a:alpha val="14399"/>
              </a:srgbClr>
            </a:solidFill>
          </p:spPr>
          <p:txBody>
            <a:bodyPr wrap="square" lIns="0" tIns="0" rIns="0" bIns="0" rtlCol="0"/>
            <a:lstStyle/>
            <a:p>
              <a:endParaRPr/>
            </a:p>
          </p:txBody>
        </p:sp>
        <p:pic>
          <p:nvPicPr>
            <p:cNvPr id="195" name="object 195"/>
            <p:cNvPicPr/>
            <p:nvPr/>
          </p:nvPicPr>
          <p:blipFill>
            <a:blip r:embed="rId48" cstate="screen">
              <a:extLst>
                <a:ext uri="{28A0092B-C50C-407E-A947-70E740481C1C}">
                  <a14:useLocalDpi xmlns:a14="http://schemas.microsoft.com/office/drawing/2010/main"/>
                </a:ext>
              </a:extLst>
            </a:blip>
            <a:stretch>
              <a:fillRect/>
            </a:stretch>
          </p:blipFill>
          <p:spPr>
            <a:xfrm>
              <a:off x="11284377" y="9036773"/>
              <a:ext cx="112530" cy="127420"/>
            </a:xfrm>
            <a:prstGeom prst="rect">
              <a:avLst/>
            </a:prstGeom>
          </p:spPr>
        </p:pic>
        <p:sp>
          <p:nvSpPr>
            <p:cNvPr id="196" name="object 196"/>
            <p:cNvSpPr/>
            <p:nvPr/>
          </p:nvSpPr>
          <p:spPr>
            <a:xfrm>
              <a:off x="10395217" y="1084763"/>
              <a:ext cx="1657985" cy="7402830"/>
            </a:xfrm>
            <a:custGeom>
              <a:avLst/>
              <a:gdLst/>
              <a:ahLst/>
              <a:cxnLst/>
              <a:rect l="l" t="t" r="r" b="b"/>
              <a:pathLst>
                <a:path w="1657984" h="7402830">
                  <a:moveTo>
                    <a:pt x="82626" y="21475"/>
                  </a:moveTo>
                  <a:lnTo>
                    <a:pt x="49911" y="0"/>
                  </a:lnTo>
                  <a:lnTo>
                    <a:pt x="0" y="76034"/>
                  </a:lnTo>
                  <a:lnTo>
                    <a:pt x="32702" y="97510"/>
                  </a:lnTo>
                  <a:lnTo>
                    <a:pt x="82626" y="21475"/>
                  </a:lnTo>
                  <a:close/>
                </a:path>
                <a:path w="1657984" h="7402830">
                  <a:moveTo>
                    <a:pt x="176682" y="6775158"/>
                  </a:moveTo>
                  <a:lnTo>
                    <a:pt x="144665" y="6746075"/>
                  </a:lnTo>
                  <a:lnTo>
                    <a:pt x="115697" y="6777977"/>
                  </a:lnTo>
                  <a:lnTo>
                    <a:pt x="147713" y="6807060"/>
                  </a:lnTo>
                  <a:lnTo>
                    <a:pt x="176682" y="6775158"/>
                  </a:lnTo>
                  <a:close/>
                </a:path>
                <a:path w="1657984" h="7402830">
                  <a:moveTo>
                    <a:pt x="184721" y="47028"/>
                  </a:moveTo>
                  <a:lnTo>
                    <a:pt x="141401" y="20802"/>
                  </a:lnTo>
                  <a:lnTo>
                    <a:pt x="126212" y="45897"/>
                  </a:lnTo>
                  <a:lnTo>
                    <a:pt x="169519" y="72123"/>
                  </a:lnTo>
                  <a:lnTo>
                    <a:pt x="184721" y="47028"/>
                  </a:lnTo>
                  <a:close/>
                </a:path>
                <a:path w="1657984" h="7402830">
                  <a:moveTo>
                    <a:pt x="1514487" y="7236714"/>
                  </a:moveTo>
                  <a:lnTo>
                    <a:pt x="1459306" y="7139356"/>
                  </a:lnTo>
                  <a:lnTo>
                    <a:pt x="1447914" y="7145807"/>
                  </a:lnTo>
                  <a:lnTo>
                    <a:pt x="1394752" y="7052018"/>
                  </a:lnTo>
                  <a:lnTo>
                    <a:pt x="1322146" y="7093178"/>
                  </a:lnTo>
                  <a:lnTo>
                    <a:pt x="1402486" y="7234885"/>
                  </a:lnTo>
                  <a:lnTo>
                    <a:pt x="1373936" y="7251065"/>
                  </a:lnTo>
                  <a:lnTo>
                    <a:pt x="1388973" y="7277608"/>
                  </a:lnTo>
                  <a:lnTo>
                    <a:pt x="1364068" y="7291743"/>
                  </a:lnTo>
                  <a:lnTo>
                    <a:pt x="1359090" y="7282942"/>
                  </a:lnTo>
                  <a:lnTo>
                    <a:pt x="1309814" y="7310882"/>
                  </a:lnTo>
                  <a:lnTo>
                    <a:pt x="1361694" y="7402373"/>
                  </a:lnTo>
                  <a:lnTo>
                    <a:pt x="1413383" y="7373074"/>
                  </a:lnTo>
                  <a:lnTo>
                    <a:pt x="1382420" y="7318451"/>
                  </a:lnTo>
                  <a:lnTo>
                    <a:pt x="1408455" y="7303694"/>
                  </a:lnTo>
                  <a:lnTo>
                    <a:pt x="1418564" y="7321537"/>
                  </a:lnTo>
                  <a:lnTo>
                    <a:pt x="1462709" y="7296518"/>
                  </a:lnTo>
                  <a:lnTo>
                    <a:pt x="1449641" y="7273480"/>
                  </a:lnTo>
                  <a:lnTo>
                    <a:pt x="1514487" y="7236714"/>
                  </a:lnTo>
                  <a:close/>
                </a:path>
                <a:path w="1657984" h="7402830">
                  <a:moveTo>
                    <a:pt x="1572704" y="6502108"/>
                  </a:moveTo>
                  <a:lnTo>
                    <a:pt x="1487817" y="6364325"/>
                  </a:lnTo>
                  <a:lnTo>
                    <a:pt x="1456626" y="6383541"/>
                  </a:lnTo>
                  <a:lnTo>
                    <a:pt x="1541513" y="6521310"/>
                  </a:lnTo>
                  <a:lnTo>
                    <a:pt x="1572704" y="6502108"/>
                  </a:lnTo>
                  <a:close/>
                </a:path>
                <a:path w="1657984" h="7402830">
                  <a:moveTo>
                    <a:pt x="1657819" y="4219778"/>
                  </a:moveTo>
                  <a:lnTo>
                    <a:pt x="1603400" y="4189018"/>
                  </a:lnTo>
                  <a:lnTo>
                    <a:pt x="1587398" y="4217327"/>
                  </a:lnTo>
                  <a:lnTo>
                    <a:pt x="1641817" y="4248086"/>
                  </a:lnTo>
                  <a:lnTo>
                    <a:pt x="1657819" y="4219778"/>
                  </a:lnTo>
                  <a:close/>
                </a:path>
              </a:pathLst>
            </a:custGeom>
            <a:solidFill>
              <a:srgbClr val="010202">
                <a:alpha val="14399"/>
              </a:srgbClr>
            </a:solidFill>
          </p:spPr>
          <p:txBody>
            <a:bodyPr wrap="square" lIns="0" tIns="0" rIns="0" bIns="0" rtlCol="0"/>
            <a:lstStyle/>
            <a:p>
              <a:endParaRPr/>
            </a:p>
          </p:txBody>
        </p:sp>
        <p:pic>
          <p:nvPicPr>
            <p:cNvPr id="197" name="object 197"/>
            <p:cNvPicPr/>
            <p:nvPr/>
          </p:nvPicPr>
          <p:blipFill>
            <a:blip r:embed="rId49" cstate="screen">
              <a:extLst>
                <a:ext uri="{28A0092B-C50C-407E-A947-70E740481C1C}">
                  <a14:useLocalDpi xmlns:a14="http://schemas.microsoft.com/office/drawing/2010/main"/>
                </a:ext>
              </a:extLst>
            </a:blip>
            <a:stretch>
              <a:fillRect/>
            </a:stretch>
          </p:blipFill>
          <p:spPr>
            <a:xfrm>
              <a:off x="11800623" y="2656706"/>
              <a:ext cx="119347" cy="101567"/>
            </a:xfrm>
            <a:prstGeom prst="rect">
              <a:avLst/>
            </a:prstGeom>
          </p:spPr>
        </p:pic>
        <p:pic>
          <p:nvPicPr>
            <p:cNvPr id="198" name="object 198"/>
            <p:cNvPicPr/>
            <p:nvPr/>
          </p:nvPicPr>
          <p:blipFill>
            <a:blip r:embed="rId50" cstate="screen">
              <a:extLst>
                <a:ext uri="{28A0092B-C50C-407E-A947-70E740481C1C}">
                  <a14:useLocalDpi xmlns:a14="http://schemas.microsoft.com/office/drawing/2010/main"/>
                </a:ext>
              </a:extLst>
            </a:blip>
            <a:stretch>
              <a:fillRect/>
            </a:stretch>
          </p:blipFill>
          <p:spPr>
            <a:xfrm>
              <a:off x="9971243" y="2172224"/>
              <a:ext cx="137671" cy="109504"/>
            </a:xfrm>
            <a:prstGeom prst="rect">
              <a:avLst/>
            </a:prstGeom>
          </p:spPr>
        </p:pic>
        <p:sp>
          <p:nvSpPr>
            <p:cNvPr id="199" name="object 199"/>
            <p:cNvSpPr/>
            <p:nvPr/>
          </p:nvSpPr>
          <p:spPr>
            <a:xfrm>
              <a:off x="10089233" y="2375515"/>
              <a:ext cx="53340" cy="48260"/>
            </a:xfrm>
            <a:custGeom>
              <a:avLst/>
              <a:gdLst/>
              <a:ahLst/>
              <a:cxnLst/>
              <a:rect l="l" t="t" r="r" b="b"/>
              <a:pathLst>
                <a:path w="53340" h="48260">
                  <a:moveTo>
                    <a:pt x="14879" y="0"/>
                  </a:moveTo>
                  <a:lnTo>
                    <a:pt x="0" y="26428"/>
                  </a:lnTo>
                  <a:lnTo>
                    <a:pt x="37925" y="47778"/>
                  </a:lnTo>
                  <a:lnTo>
                    <a:pt x="52804" y="21350"/>
                  </a:lnTo>
                  <a:lnTo>
                    <a:pt x="14879" y="0"/>
                  </a:lnTo>
                  <a:close/>
                </a:path>
              </a:pathLst>
            </a:custGeom>
            <a:solidFill>
              <a:srgbClr val="010202">
                <a:alpha val="14399"/>
              </a:srgbClr>
            </a:solidFill>
          </p:spPr>
          <p:txBody>
            <a:bodyPr wrap="square" lIns="0" tIns="0" rIns="0" bIns="0" rtlCol="0"/>
            <a:lstStyle/>
            <a:p>
              <a:endParaRPr/>
            </a:p>
          </p:txBody>
        </p:sp>
        <p:pic>
          <p:nvPicPr>
            <p:cNvPr id="200" name="object 200"/>
            <p:cNvPicPr/>
            <p:nvPr/>
          </p:nvPicPr>
          <p:blipFill>
            <a:blip r:embed="rId51" cstate="screen">
              <a:extLst>
                <a:ext uri="{28A0092B-C50C-407E-A947-70E740481C1C}">
                  <a14:useLocalDpi xmlns:a14="http://schemas.microsoft.com/office/drawing/2010/main"/>
                </a:ext>
              </a:extLst>
            </a:blip>
            <a:stretch>
              <a:fillRect/>
            </a:stretch>
          </p:blipFill>
          <p:spPr>
            <a:xfrm>
              <a:off x="10195264" y="2300561"/>
              <a:ext cx="113420" cy="106070"/>
            </a:xfrm>
            <a:prstGeom prst="rect">
              <a:avLst/>
            </a:prstGeom>
          </p:spPr>
        </p:pic>
        <p:sp>
          <p:nvSpPr>
            <p:cNvPr id="201" name="object 201"/>
            <p:cNvSpPr/>
            <p:nvPr/>
          </p:nvSpPr>
          <p:spPr>
            <a:xfrm>
              <a:off x="10075735" y="1457648"/>
              <a:ext cx="918210" cy="6718934"/>
            </a:xfrm>
            <a:custGeom>
              <a:avLst/>
              <a:gdLst/>
              <a:ahLst/>
              <a:cxnLst/>
              <a:rect l="l" t="t" r="r" b="b"/>
              <a:pathLst>
                <a:path w="918209" h="6718934">
                  <a:moveTo>
                    <a:pt x="88455" y="240461"/>
                  </a:moveTo>
                  <a:lnTo>
                    <a:pt x="39624" y="213258"/>
                  </a:lnTo>
                  <a:lnTo>
                    <a:pt x="53911" y="187604"/>
                  </a:lnTo>
                  <a:lnTo>
                    <a:pt x="29692" y="174104"/>
                  </a:lnTo>
                  <a:lnTo>
                    <a:pt x="0" y="227418"/>
                  </a:lnTo>
                  <a:lnTo>
                    <a:pt x="73050" y="268122"/>
                  </a:lnTo>
                  <a:lnTo>
                    <a:pt x="88455" y="240461"/>
                  </a:lnTo>
                  <a:close/>
                </a:path>
                <a:path w="918209" h="6718934">
                  <a:moveTo>
                    <a:pt x="325958" y="16611"/>
                  </a:moveTo>
                  <a:lnTo>
                    <a:pt x="310908" y="7239"/>
                  </a:lnTo>
                  <a:lnTo>
                    <a:pt x="303199" y="19621"/>
                  </a:lnTo>
                  <a:lnTo>
                    <a:pt x="295148" y="14605"/>
                  </a:lnTo>
                  <a:lnTo>
                    <a:pt x="271703" y="0"/>
                  </a:lnTo>
                  <a:lnTo>
                    <a:pt x="254406" y="27787"/>
                  </a:lnTo>
                  <a:lnTo>
                    <a:pt x="300951" y="56769"/>
                  </a:lnTo>
                  <a:lnTo>
                    <a:pt x="325958" y="16611"/>
                  </a:lnTo>
                  <a:close/>
                </a:path>
                <a:path w="918209" h="6718934">
                  <a:moveTo>
                    <a:pt x="451726" y="58940"/>
                  </a:moveTo>
                  <a:lnTo>
                    <a:pt x="423252" y="44119"/>
                  </a:lnTo>
                  <a:lnTo>
                    <a:pt x="410375" y="68872"/>
                  </a:lnTo>
                  <a:lnTo>
                    <a:pt x="365848" y="45681"/>
                  </a:lnTo>
                  <a:lnTo>
                    <a:pt x="348348" y="79273"/>
                  </a:lnTo>
                  <a:lnTo>
                    <a:pt x="399072" y="105702"/>
                  </a:lnTo>
                  <a:lnTo>
                    <a:pt x="416585" y="72059"/>
                  </a:lnTo>
                  <a:lnTo>
                    <a:pt x="438861" y="83654"/>
                  </a:lnTo>
                  <a:lnTo>
                    <a:pt x="451726" y="58940"/>
                  </a:lnTo>
                  <a:close/>
                </a:path>
                <a:path w="918209" h="6718934">
                  <a:moveTo>
                    <a:pt x="548576" y="111633"/>
                  </a:moveTo>
                  <a:lnTo>
                    <a:pt x="518083" y="93954"/>
                  </a:lnTo>
                  <a:lnTo>
                    <a:pt x="496265" y="131584"/>
                  </a:lnTo>
                  <a:lnTo>
                    <a:pt x="460070" y="110591"/>
                  </a:lnTo>
                  <a:lnTo>
                    <a:pt x="444423" y="137579"/>
                  </a:lnTo>
                  <a:lnTo>
                    <a:pt x="492213" y="165290"/>
                  </a:lnTo>
                  <a:lnTo>
                    <a:pt x="509536" y="135407"/>
                  </a:lnTo>
                  <a:lnTo>
                    <a:pt x="528434" y="146367"/>
                  </a:lnTo>
                  <a:lnTo>
                    <a:pt x="548576" y="111633"/>
                  </a:lnTo>
                  <a:close/>
                </a:path>
                <a:path w="918209" h="6718934">
                  <a:moveTo>
                    <a:pt x="917968" y="6700634"/>
                  </a:moveTo>
                  <a:lnTo>
                    <a:pt x="832523" y="6554292"/>
                  </a:lnTo>
                  <a:lnTo>
                    <a:pt x="801801" y="6572224"/>
                  </a:lnTo>
                  <a:lnTo>
                    <a:pt x="887247" y="6718567"/>
                  </a:lnTo>
                  <a:lnTo>
                    <a:pt x="917968" y="6700634"/>
                  </a:lnTo>
                  <a:close/>
                </a:path>
              </a:pathLst>
            </a:custGeom>
            <a:solidFill>
              <a:srgbClr val="010202">
                <a:alpha val="14399"/>
              </a:srgbClr>
            </a:solidFill>
          </p:spPr>
          <p:txBody>
            <a:bodyPr wrap="square" lIns="0" tIns="0" rIns="0" bIns="0" rtlCol="0"/>
            <a:lstStyle/>
            <a:p>
              <a:endParaRPr/>
            </a:p>
          </p:txBody>
        </p:sp>
        <p:pic>
          <p:nvPicPr>
            <p:cNvPr id="202" name="object 202"/>
            <p:cNvPicPr/>
            <p:nvPr/>
          </p:nvPicPr>
          <p:blipFill>
            <a:blip r:embed="rId52" cstate="screen">
              <a:extLst>
                <a:ext uri="{28A0092B-C50C-407E-A947-70E740481C1C}">
                  <a14:useLocalDpi xmlns:a14="http://schemas.microsoft.com/office/drawing/2010/main"/>
                </a:ext>
              </a:extLst>
            </a:blip>
            <a:stretch>
              <a:fillRect/>
            </a:stretch>
          </p:blipFill>
          <p:spPr>
            <a:xfrm>
              <a:off x="10278268" y="1778146"/>
              <a:ext cx="65160" cy="109001"/>
            </a:xfrm>
            <a:prstGeom prst="rect">
              <a:avLst/>
            </a:prstGeom>
          </p:spPr>
        </p:pic>
        <p:pic>
          <p:nvPicPr>
            <p:cNvPr id="203" name="object 203"/>
            <p:cNvPicPr/>
            <p:nvPr/>
          </p:nvPicPr>
          <p:blipFill>
            <a:blip r:embed="rId53" cstate="screen">
              <a:extLst>
                <a:ext uri="{28A0092B-C50C-407E-A947-70E740481C1C}">
                  <a14:useLocalDpi xmlns:a14="http://schemas.microsoft.com/office/drawing/2010/main"/>
                </a:ext>
              </a:extLst>
            </a:blip>
            <a:stretch>
              <a:fillRect/>
            </a:stretch>
          </p:blipFill>
          <p:spPr>
            <a:xfrm>
              <a:off x="10366285" y="1835572"/>
              <a:ext cx="190695" cy="138154"/>
            </a:xfrm>
            <a:prstGeom prst="rect">
              <a:avLst/>
            </a:prstGeom>
          </p:spPr>
        </p:pic>
        <p:sp>
          <p:nvSpPr>
            <p:cNvPr id="204" name="object 204"/>
            <p:cNvSpPr/>
            <p:nvPr/>
          </p:nvSpPr>
          <p:spPr>
            <a:xfrm>
              <a:off x="10773714" y="1611296"/>
              <a:ext cx="86360" cy="85090"/>
            </a:xfrm>
            <a:custGeom>
              <a:avLst/>
              <a:gdLst/>
              <a:ahLst/>
              <a:cxnLst/>
              <a:rect l="l" t="t" r="r" b="b"/>
              <a:pathLst>
                <a:path w="86359" h="85089">
                  <a:moveTo>
                    <a:pt x="30030" y="0"/>
                  </a:moveTo>
                  <a:lnTo>
                    <a:pt x="0" y="52375"/>
                  </a:lnTo>
                  <a:lnTo>
                    <a:pt x="56239" y="84625"/>
                  </a:lnTo>
                  <a:lnTo>
                    <a:pt x="86280" y="32250"/>
                  </a:lnTo>
                  <a:lnTo>
                    <a:pt x="30030" y="0"/>
                  </a:lnTo>
                  <a:close/>
                </a:path>
              </a:pathLst>
            </a:custGeom>
            <a:solidFill>
              <a:srgbClr val="010202">
                <a:alpha val="14399"/>
              </a:srgbClr>
            </a:solidFill>
          </p:spPr>
          <p:txBody>
            <a:bodyPr wrap="square" lIns="0" tIns="0" rIns="0" bIns="0" rtlCol="0"/>
            <a:lstStyle/>
            <a:p>
              <a:endParaRPr/>
            </a:p>
          </p:txBody>
        </p:sp>
        <p:pic>
          <p:nvPicPr>
            <p:cNvPr id="205" name="object 205"/>
            <p:cNvPicPr/>
            <p:nvPr/>
          </p:nvPicPr>
          <p:blipFill>
            <a:blip r:embed="rId54" cstate="screen">
              <a:extLst>
                <a:ext uri="{28A0092B-C50C-407E-A947-70E740481C1C}">
                  <a14:useLocalDpi xmlns:a14="http://schemas.microsoft.com/office/drawing/2010/main"/>
                </a:ext>
              </a:extLst>
            </a:blip>
            <a:stretch>
              <a:fillRect/>
            </a:stretch>
          </p:blipFill>
          <p:spPr>
            <a:xfrm>
              <a:off x="10915255" y="1667233"/>
              <a:ext cx="81097" cy="110300"/>
            </a:xfrm>
            <a:prstGeom prst="rect">
              <a:avLst/>
            </a:prstGeom>
          </p:spPr>
        </p:pic>
        <p:sp>
          <p:nvSpPr>
            <p:cNvPr id="206" name="object 206"/>
            <p:cNvSpPr/>
            <p:nvPr/>
          </p:nvSpPr>
          <p:spPr>
            <a:xfrm>
              <a:off x="10311293" y="2154123"/>
              <a:ext cx="92710" cy="63500"/>
            </a:xfrm>
            <a:custGeom>
              <a:avLst/>
              <a:gdLst/>
              <a:ahLst/>
              <a:cxnLst/>
              <a:rect l="l" t="t" r="r" b="b"/>
              <a:pathLst>
                <a:path w="92709" h="63500">
                  <a:moveTo>
                    <a:pt x="26082" y="0"/>
                  </a:moveTo>
                  <a:lnTo>
                    <a:pt x="0" y="42731"/>
                  </a:lnTo>
                  <a:lnTo>
                    <a:pt x="33695" y="63286"/>
                  </a:lnTo>
                  <a:lnTo>
                    <a:pt x="47098" y="41318"/>
                  </a:lnTo>
                  <a:lnTo>
                    <a:pt x="74468" y="58008"/>
                  </a:lnTo>
                  <a:lnTo>
                    <a:pt x="92709" y="28114"/>
                  </a:lnTo>
                  <a:lnTo>
                    <a:pt x="74845" y="17214"/>
                  </a:lnTo>
                  <a:lnTo>
                    <a:pt x="69264" y="26344"/>
                  </a:lnTo>
                  <a:lnTo>
                    <a:pt x="26082" y="0"/>
                  </a:lnTo>
                  <a:close/>
                </a:path>
              </a:pathLst>
            </a:custGeom>
            <a:solidFill>
              <a:srgbClr val="010202">
                <a:alpha val="14399"/>
              </a:srgbClr>
            </a:solidFill>
          </p:spPr>
          <p:txBody>
            <a:bodyPr wrap="square" lIns="0" tIns="0" rIns="0" bIns="0" rtlCol="0"/>
            <a:lstStyle/>
            <a:p>
              <a:endParaRPr/>
            </a:p>
          </p:txBody>
        </p:sp>
        <p:pic>
          <p:nvPicPr>
            <p:cNvPr id="207" name="object 207"/>
            <p:cNvPicPr/>
            <p:nvPr/>
          </p:nvPicPr>
          <p:blipFill>
            <a:blip r:embed="rId55" cstate="screen">
              <a:extLst>
                <a:ext uri="{28A0092B-C50C-407E-A947-70E740481C1C}">
                  <a14:useLocalDpi xmlns:a14="http://schemas.microsoft.com/office/drawing/2010/main"/>
                </a:ext>
              </a:extLst>
            </a:blip>
            <a:stretch>
              <a:fillRect/>
            </a:stretch>
          </p:blipFill>
          <p:spPr>
            <a:xfrm>
              <a:off x="9943722" y="1887321"/>
              <a:ext cx="346973" cy="292291"/>
            </a:xfrm>
            <a:prstGeom prst="rect">
              <a:avLst/>
            </a:prstGeom>
          </p:spPr>
        </p:pic>
        <p:sp>
          <p:nvSpPr>
            <p:cNvPr id="208" name="object 208"/>
            <p:cNvSpPr/>
            <p:nvPr/>
          </p:nvSpPr>
          <p:spPr>
            <a:xfrm>
              <a:off x="10177310" y="1161077"/>
              <a:ext cx="1784350" cy="662940"/>
            </a:xfrm>
            <a:custGeom>
              <a:avLst/>
              <a:gdLst/>
              <a:ahLst/>
              <a:cxnLst/>
              <a:rect l="l" t="t" r="r" b="b"/>
              <a:pathLst>
                <a:path w="1784350" h="662939">
                  <a:moveTo>
                    <a:pt x="69608" y="629551"/>
                  </a:moveTo>
                  <a:lnTo>
                    <a:pt x="47866" y="616712"/>
                  </a:lnTo>
                  <a:lnTo>
                    <a:pt x="66408" y="585292"/>
                  </a:lnTo>
                  <a:lnTo>
                    <a:pt x="17348" y="556336"/>
                  </a:lnTo>
                  <a:lnTo>
                    <a:pt x="0" y="585749"/>
                  </a:lnTo>
                  <a:lnTo>
                    <a:pt x="37553" y="607923"/>
                  </a:lnTo>
                  <a:lnTo>
                    <a:pt x="16662" y="643318"/>
                  </a:lnTo>
                  <a:lnTo>
                    <a:pt x="49898" y="662940"/>
                  </a:lnTo>
                  <a:lnTo>
                    <a:pt x="69608" y="629551"/>
                  </a:lnTo>
                  <a:close/>
                </a:path>
                <a:path w="1784350" h="662939">
                  <a:moveTo>
                    <a:pt x="139534" y="277152"/>
                  </a:moveTo>
                  <a:lnTo>
                    <a:pt x="63538" y="235127"/>
                  </a:lnTo>
                  <a:lnTo>
                    <a:pt x="33375" y="289687"/>
                  </a:lnTo>
                  <a:lnTo>
                    <a:pt x="58851" y="303771"/>
                  </a:lnTo>
                  <a:lnTo>
                    <a:pt x="73177" y="277863"/>
                  </a:lnTo>
                  <a:lnTo>
                    <a:pt x="123698" y="305803"/>
                  </a:lnTo>
                  <a:lnTo>
                    <a:pt x="139534" y="277152"/>
                  </a:lnTo>
                  <a:close/>
                </a:path>
                <a:path w="1784350" h="662939">
                  <a:moveTo>
                    <a:pt x="1784057" y="70015"/>
                  </a:moveTo>
                  <a:lnTo>
                    <a:pt x="1725333" y="0"/>
                  </a:lnTo>
                  <a:lnTo>
                    <a:pt x="1679371" y="38557"/>
                  </a:lnTo>
                  <a:lnTo>
                    <a:pt x="1707210" y="71742"/>
                  </a:lnTo>
                  <a:lnTo>
                    <a:pt x="1720342" y="60718"/>
                  </a:lnTo>
                  <a:lnTo>
                    <a:pt x="1751228" y="97548"/>
                  </a:lnTo>
                  <a:lnTo>
                    <a:pt x="1784057" y="70015"/>
                  </a:lnTo>
                  <a:close/>
                </a:path>
              </a:pathLst>
            </a:custGeom>
            <a:solidFill>
              <a:srgbClr val="010202">
                <a:alpha val="14399"/>
              </a:srgbClr>
            </a:solidFill>
          </p:spPr>
          <p:txBody>
            <a:bodyPr wrap="square" lIns="0" tIns="0" rIns="0" bIns="0" rtlCol="0"/>
            <a:lstStyle/>
            <a:p>
              <a:endParaRPr/>
            </a:p>
          </p:txBody>
        </p:sp>
        <p:pic>
          <p:nvPicPr>
            <p:cNvPr id="209" name="object 209"/>
            <p:cNvPicPr/>
            <p:nvPr/>
          </p:nvPicPr>
          <p:blipFill>
            <a:blip r:embed="rId56" cstate="screen">
              <a:extLst>
                <a:ext uri="{28A0092B-C50C-407E-A947-70E740481C1C}">
                  <a14:useLocalDpi xmlns:a14="http://schemas.microsoft.com/office/drawing/2010/main"/>
                </a:ext>
              </a:extLst>
            </a:blip>
            <a:stretch>
              <a:fillRect/>
            </a:stretch>
          </p:blipFill>
          <p:spPr>
            <a:xfrm>
              <a:off x="10975839" y="2097475"/>
              <a:ext cx="100478" cy="114488"/>
            </a:xfrm>
            <a:prstGeom prst="rect">
              <a:avLst/>
            </a:prstGeom>
          </p:spPr>
        </p:pic>
        <p:pic>
          <p:nvPicPr>
            <p:cNvPr id="210" name="object 210"/>
            <p:cNvPicPr/>
            <p:nvPr/>
          </p:nvPicPr>
          <p:blipFill>
            <a:blip r:embed="rId57" cstate="screen">
              <a:extLst>
                <a:ext uri="{28A0092B-C50C-407E-A947-70E740481C1C}">
                  <a14:useLocalDpi xmlns:a14="http://schemas.microsoft.com/office/drawing/2010/main"/>
                </a:ext>
              </a:extLst>
            </a:blip>
            <a:stretch>
              <a:fillRect/>
            </a:stretch>
          </p:blipFill>
          <p:spPr>
            <a:xfrm>
              <a:off x="11045585" y="1943873"/>
              <a:ext cx="118341" cy="111651"/>
            </a:xfrm>
            <a:prstGeom prst="rect">
              <a:avLst/>
            </a:prstGeom>
          </p:spPr>
        </p:pic>
        <p:pic>
          <p:nvPicPr>
            <p:cNvPr id="211" name="object 211"/>
            <p:cNvPicPr/>
            <p:nvPr/>
          </p:nvPicPr>
          <p:blipFill>
            <a:blip r:embed="rId58" cstate="screen">
              <a:extLst>
                <a:ext uri="{28A0092B-C50C-407E-A947-70E740481C1C}">
                  <a14:useLocalDpi xmlns:a14="http://schemas.microsoft.com/office/drawing/2010/main"/>
                </a:ext>
              </a:extLst>
            </a:blip>
            <a:stretch>
              <a:fillRect/>
            </a:stretch>
          </p:blipFill>
          <p:spPr>
            <a:xfrm>
              <a:off x="10605170" y="2029688"/>
              <a:ext cx="123992" cy="153709"/>
            </a:xfrm>
            <a:prstGeom prst="rect">
              <a:avLst/>
            </a:prstGeom>
          </p:spPr>
        </p:pic>
        <p:sp>
          <p:nvSpPr>
            <p:cNvPr id="212" name="object 212"/>
            <p:cNvSpPr/>
            <p:nvPr/>
          </p:nvSpPr>
          <p:spPr>
            <a:xfrm>
              <a:off x="10443087" y="1198233"/>
              <a:ext cx="69850" cy="61594"/>
            </a:xfrm>
            <a:custGeom>
              <a:avLst/>
              <a:gdLst/>
              <a:ahLst/>
              <a:cxnLst/>
              <a:rect l="l" t="t" r="r" b="b"/>
              <a:pathLst>
                <a:path w="69850" h="61594">
                  <a:moveTo>
                    <a:pt x="29506" y="0"/>
                  </a:moveTo>
                  <a:lnTo>
                    <a:pt x="0" y="7381"/>
                  </a:lnTo>
                  <a:lnTo>
                    <a:pt x="6638" y="33967"/>
                  </a:lnTo>
                  <a:lnTo>
                    <a:pt x="54647" y="61296"/>
                  </a:lnTo>
                  <a:lnTo>
                    <a:pt x="69568" y="35098"/>
                  </a:lnTo>
                  <a:lnTo>
                    <a:pt x="33087" y="14334"/>
                  </a:lnTo>
                  <a:lnTo>
                    <a:pt x="29506" y="0"/>
                  </a:lnTo>
                  <a:close/>
                </a:path>
              </a:pathLst>
            </a:custGeom>
            <a:solidFill>
              <a:srgbClr val="010202">
                <a:alpha val="14399"/>
              </a:srgbClr>
            </a:solidFill>
          </p:spPr>
          <p:txBody>
            <a:bodyPr wrap="square" lIns="0" tIns="0" rIns="0" bIns="0" rtlCol="0"/>
            <a:lstStyle/>
            <a:p>
              <a:endParaRPr/>
            </a:p>
          </p:txBody>
        </p:sp>
        <p:pic>
          <p:nvPicPr>
            <p:cNvPr id="213" name="object 213"/>
            <p:cNvPicPr/>
            <p:nvPr/>
          </p:nvPicPr>
          <p:blipFill>
            <a:blip r:embed="rId59" cstate="screen">
              <a:extLst>
                <a:ext uri="{28A0092B-C50C-407E-A947-70E740481C1C}">
                  <a14:useLocalDpi xmlns:a14="http://schemas.microsoft.com/office/drawing/2010/main"/>
                </a:ext>
              </a:extLst>
            </a:blip>
            <a:stretch>
              <a:fillRect/>
            </a:stretch>
          </p:blipFill>
          <p:spPr>
            <a:xfrm>
              <a:off x="10656916" y="2394432"/>
              <a:ext cx="86992" cy="77055"/>
            </a:xfrm>
            <a:prstGeom prst="rect">
              <a:avLst/>
            </a:prstGeom>
          </p:spPr>
        </p:pic>
        <p:pic>
          <p:nvPicPr>
            <p:cNvPr id="214" name="object 214"/>
            <p:cNvPicPr/>
            <p:nvPr/>
          </p:nvPicPr>
          <p:blipFill>
            <a:blip r:embed="rId60" cstate="screen">
              <a:extLst>
                <a:ext uri="{28A0092B-C50C-407E-A947-70E740481C1C}">
                  <a14:useLocalDpi xmlns:a14="http://schemas.microsoft.com/office/drawing/2010/main"/>
                </a:ext>
              </a:extLst>
            </a:blip>
            <a:stretch>
              <a:fillRect/>
            </a:stretch>
          </p:blipFill>
          <p:spPr>
            <a:xfrm>
              <a:off x="10868940" y="2236099"/>
              <a:ext cx="96028" cy="142163"/>
            </a:xfrm>
            <a:prstGeom prst="rect">
              <a:avLst/>
            </a:prstGeom>
          </p:spPr>
        </p:pic>
        <p:sp>
          <p:nvSpPr>
            <p:cNvPr id="215" name="object 215"/>
            <p:cNvSpPr/>
            <p:nvPr/>
          </p:nvSpPr>
          <p:spPr>
            <a:xfrm>
              <a:off x="10801820" y="1109046"/>
              <a:ext cx="1184275" cy="1456690"/>
            </a:xfrm>
            <a:custGeom>
              <a:avLst/>
              <a:gdLst/>
              <a:ahLst/>
              <a:cxnLst/>
              <a:rect l="l" t="t" r="r" b="b"/>
              <a:pathLst>
                <a:path w="1184275" h="1456689">
                  <a:moveTo>
                    <a:pt x="88849" y="1379893"/>
                  </a:moveTo>
                  <a:lnTo>
                    <a:pt x="44234" y="1354086"/>
                  </a:lnTo>
                  <a:lnTo>
                    <a:pt x="0" y="1430528"/>
                  </a:lnTo>
                  <a:lnTo>
                    <a:pt x="44615" y="1456347"/>
                  </a:lnTo>
                  <a:lnTo>
                    <a:pt x="88849" y="1379893"/>
                  </a:lnTo>
                  <a:close/>
                </a:path>
                <a:path w="1184275" h="1456689">
                  <a:moveTo>
                    <a:pt x="1183805" y="52044"/>
                  </a:moveTo>
                  <a:lnTo>
                    <a:pt x="1183652" y="48336"/>
                  </a:lnTo>
                  <a:lnTo>
                    <a:pt x="1181760" y="0"/>
                  </a:lnTo>
                  <a:lnTo>
                    <a:pt x="1162608" y="749"/>
                  </a:lnTo>
                  <a:lnTo>
                    <a:pt x="1164653" y="52806"/>
                  </a:lnTo>
                  <a:lnTo>
                    <a:pt x="1183805" y="52044"/>
                  </a:lnTo>
                  <a:close/>
                </a:path>
              </a:pathLst>
            </a:custGeom>
            <a:solidFill>
              <a:srgbClr val="010202">
                <a:alpha val="14399"/>
              </a:srgbClr>
            </a:solidFill>
          </p:spPr>
          <p:txBody>
            <a:bodyPr wrap="square" lIns="0" tIns="0" rIns="0" bIns="0" rtlCol="0"/>
            <a:lstStyle/>
            <a:p>
              <a:endParaRPr/>
            </a:p>
          </p:txBody>
        </p:sp>
        <p:pic>
          <p:nvPicPr>
            <p:cNvPr id="216" name="object 216"/>
            <p:cNvPicPr/>
            <p:nvPr/>
          </p:nvPicPr>
          <p:blipFill>
            <a:blip r:embed="rId61" cstate="screen">
              <a:extLst>
                <a:ext uri="{28A0092B-C50C-407E-A947-70E740481C1C}">
                  <a14:useLocalDpi xmlns:a14="http://schemas.microsoft.com/office/drawing/2010/main"/>
                </a:ext>
              </a:extLst>
            </a:blip>
            <a:stretch>
              <a:fillRect/>
            </a:stretch>
          </p:blipFill>
          <p:spPr>
            <a:xfrm>
              <a:off x="10510425" y="2263953"/>
              <a:ext cx="131441" cy="110876"/>
            </a:xfrm>
            <a:prstGeom prst="rect">
              <a:avLst/>
            </a:prstGeom>
          </p:spPr>
        </p:pic>
        <p:sp>
          <p:nvSpPr>
            <p:cNvPr id="217" name="object 217"/>
            <p:cNvSpPr/>
            <p:nvPr/>
          </p:nvSpPr>
          <p:spPr>
            <a:xfrm>
              <a:off x="10614952" y="1591671"/>
              <a:ext cx="3603625" cy="6920230"/>
            </a:xfrm>
            <a:custGeom>
              <a:avLst/>
              <a:gdLst/>
              <a:ahLst/>
              <a:cxnLst/>
              <a:rect l="l" t="t" r="r" b="b"/>
              <a:pathLst>
                <a:path w="3603625" h="6920230">
                  <a:moveTo>
                    <a:pt x="111366" y="38506"/>
                  </a:moveTo>
                  <a:lnTo>
                    <a:pt x="80022" y="19469"/>
                  </a:lnTo>
                  <a:lnTo>
                    <a:pt x="67983" y="39293"/>
                  </a:lnTo>
                  <a:lnTo>
                    <a:pt x="43827" y="24625"/>
                  </a:lnTo>
                  <a:lnTo>
                    <a:pt x="52628" y="10121"/>
                  </a:lnTo>
                  <a:lnTo>
                    <a:pt x="35953" y="0"/>
                  </a:lnTo>
                  <a:lnTo>
                    <a:pt x="0" y="60693"/>
                  </a:lnTo>
                  <a:lnTo>
                    <a:pt x="53479" y="91744"/>
                  </a:lnTo>
                  <a:lnTo>
                    <a:pt x="72542" y="58991"/>
                  </a:lnTo>
                  <a:lnTo>
                    <a:pt x="92544" y="70612"/>
                  </a:lnTo>
                  <a:lnTo>
                    <a:pt x="111366" y="38506"/>
                  </a:lnTo>
                  <a:close/>
                </a:path>
                <a:path w="3603625" h="6920230">
                  <a:moveTo>
                    <a:pt x="2550096" y="4900879"/>
                  </a:moveTo>
                  <a:lnTo>
                    <a:pt x="2486520" y="4879746"/>
                  </a:lnTo>
                  <a:lnTo>
                    <a:pt x="2477109" y="4908080"/>
                  </a:lnTo>
                  <a:lnTo>
                    <a:pt x="2540685" y="4929213"/>
                  </a:lnTo>
                  <a:lnTo>
                    <a:pt x="2550096" y="4900879"/>
                  </a:lnTo>
                  <a:close/>
                </a:path>
                <a:path w="3603625" h="6920230">
                  <a:moveTo>
                    <a:pt x="2854261" y="6453098"/>
                  </a:moveTo>
                  <a:lnTo>
                    <a:pt x="2790367" y="6427965"/>
                  </a:lnTo>
                  <a:lnTo>
                    <a:pt x="2783725" y="6444856"/>
                  </a:lnTo>
                  <a:lnTo>
                    <a:pt x="2847606" y="6469977"/>
                  </a:lnTo>
                  <a:lnTo>
                    <a:pt x="2854261" y="6453098"/>
                  </a:lnTo>
                  <a:close/>
                </a:path>
                <a:path w="3603625" h="6920230">
                  <a:moveTo>
                    <a:pt x="2916567" y="4178122"/>
                  </a:moveTo>
                  <a:lnTo>
                    <a:pt x="2891967" y="4158450"/>
                  </a:lnTo>
                  <a:lnTo>
                    <a:pt x="2865856" y="4191089"/>
                  </a:lnTo>
                  <a:lnTo>
                    <a:pt x="2890456" y="4210761"/>
                  </a:lnTo>
                  <a:lnTo>
                    <a:pt x="2916567" y="4178122"/>
                  </a:lnTo>
                  <a:close/>
                </a:path>
                <a:path w="3603625" h="6920230">
                  <a:moveTo>
                    <a:pt x="3144977" y="6887400"/>
                  </a:moveTo>
                  <a:lnTo>
                    <a:pt x="3042983" y="6876758"/>
                  </a:lnTo>
                  <a:lnTo>
                    <a:pt x="3041497" y="6890893"/>
                  </a:lnTo>
                  <a:lnTo>
                    <a:pt x="3078061" y="6894716"/>
                  </a:lnTo>
                  <a:lnTo>
                    <a:pt x="3076384" y="6910933"/>
                  </a:lnTo>
                  <a:lnTo>
                    <a:pt x="3141815" y="6917766"/>
                  </a:lnTo>
                  <a:lnTo>
                    <a:pt x="3144977" y="6887400"/>
                  </a:lnTo>
                  <a:close/>
                </a:path>
                <a:path w="3603625" h="6920230">
                  <a:moveTo>
                    <a:pt x="3398202" y="6864553"/>
                  </a:moveTo>
                  <a:lnTo>
                    <a:pt x="3272332" y="6843611"/>
                  </a:lnTo>
                  <a:lnTo>
                    <a:pt x="3242030" y="6849415"/>
                  </a:lnTo>
                  <a:lnTo>
                    <a:pt x="3236557" y="6907428"/>
                  </a:lnTo>
                  <a:lnTo>
                    <a:pt x="3392449" y="6919798"/>
                  </a:lnTo>
                  <a:lnTo>
                    <a:pt x="3398202" y="6864553"/>
                  </a:lnTo>
                  <a:close/>
                </a:path>
                <a:path w="3603625" h="6920230">
                  <a:moveTo>
                    <a:pt x="3603625" y="6053734"/>
                  </a:moveTo>
                  <a:lnTo>
                    <a:pt x="3487445" y="5995149"/>
                  </a:lnTo>
                  <a:lnTo>
                    <a:pt x="3477209" y="6015444"/>
                  </a:lnTo>
                  <a:lnTo>
                    <a:pt x="3593388" y="6074029"/>
                  </a:lnTo>
                  <a:lnTo>
                    <a:pt x="3603625" y="6053734"/>
                  </a:lnTo>
                  <a:close/>
                </a:path>
              </a:pathLst>
            </a:custGeom>
            <a:solidFill>
              <a:srgbClr val="010202">
                <a:alpha val="14399"/>
              </a:srgbClr>
            </a:solidFill>
          </p:spPr>
          <p:txBody>
            <a:bodyPr wrap="square" lIns="0" tIns="0" rIns="0" bIns="0" rtlCol="0"/>
            <a:lstStyle/>
            <a:p>
              <a:endParaRPr/>
            </a:p>
          </p:txBody>
        </p:sp>
        <p:pic>
          <p:nvPicPr>
            <p:cNvPr id="218" name="object 218"/>
            <p:cNvPicPr/>
            <p:nvPr/>
          </p:nvPicPr>
          <p:blipFill>
            <a:blip r:embed="rId62" cstate="screen">
              <a:extLst>
                <a:ext uri="{28A0092B-C50C-407E-A947-70E740481C1C}">
                  <a14:useLocalDpi xmlns:a14="http://schemas.microsoft.com/office/drawing/2010/main"/>
                </a:ext>
              </a:extLst>
            </a:blip>
            <a:stretch>
              <a:fillRect/>
            </a:stretch>
          </p:blipFill>
          <p:spPr>
            <a:xfrm>
              <a:off x="13295545" y="5578381"/>
              <a:ext cx="180036" cy="102206"/>
            </a:xfrm>
            <a:prstGeom prst="rect">
              <a:avLst/>
            </a:prstGeom>
          </p:spPr>
        </p:pic>
        <p:sp>
          <p:nvSpPr>
            <p:cNvPr id="219" name="object 219"/>
            <p:cNvSpPr/>
            <p:nvPr/>
          </p:nvSpPr>
          <p:spPr>
            <a:xfrm>
              <a:off x="14260855" y="1710391"/>
              <a:ext cx="675640" cy="1035050"/>
            </a:xfrm>
            <a:custGeom>
              <a:avLst/>
              <a:gdLst/>
              <a:ahLst/>
              <a:cxnLst/>
              <a:rect l="l" t="t" r="r" b="b"/>
              <a:pathLst>
                <a:path w="675640" h="1035050">
                  <a:moveTo>
                    <a:pt x="172923" y="530669"/>
                  </a:moveTo>
                  <a:lnTo>
                    <a:pt x="107835" y="493153"/>
                  </a:lnTo>
                  <a:lnTo>
                    <a:pt x="0" y="680262"/>
                  </a:lnTo>
                  <a:lnTo>
                    <a:pt x="65074" y="717765"/>
                  </a:lnTo>
                  <a:lnTo>
                    <a:pt x="172923" y="530669"/>
                  </a:lnTo>
                  <a:close/>
                </a:path>
                <a:path w="675640" h="1035050">
                  <a:moveTo>
                    <a:pt x="307454" y="295300"/>
                  </a:moveTo>
                  <a:lnTo>
                    <a:pt x="250685" y="263423"/>
                  </a:lnTo>
                  <a:lnTo>
                    <a:pt x="227330" y="305015"/>
                  </a:lnTo>
                  <a:lnTo>
                    <a:pt x="211429" y="296087"/>
                  </a:lnTo>
                  <a:lnTo>
                    <a:pt x="136575" y="429399"/>
                  </a:lnTo>
                  <a:lnTo>
                    <a:pt x="153073" y="438658"/>
                  </a:lnTo>
                  <a:lnTo>
                    <a:pt x="135712" y="469582"/>
                  </a:lnTo>
                  <a:lnTo>
                    <a:pt x="176568" y="492518"/>
                  </a:lnTo>
                  <a:lnTo>
                    <a:pt x="192303" y="464489"/>
                  </a:lnTo>
                  <a:lnTo>
                    <a:pt x="207645" y="473113"/>
                  </a:lnTo>
                  <a:lnTo>
                    <a:pt x="307454" y="295300"/>
                  </a:lnTo>
                  <a:close/>
                </a:path>
                <a:path w="675640" h="1035050">
                  <a:moveTo>
                    <a:pt x="357670" y="680364"/>
                  </a:moveTo>
                  <a:lnTo>
                    <a:pt x="339775" y="670115"/>
                  </a:lnTo>
                  <a:lnTo>
                    <a:pt x="351167" y="650252"/>
                  </a:lnTo>
                  <a:lnTo>
                    <a:pt x="307987" y="625525"/>
                  </a:lnTo>
                  <a:lnTo>
                    <a:pt x="298945" y="641299"/>
                  </a:lnTo>
                  <a:lnTo>
                    <a:pt x="276085" y="628192"/>
                  </a:lnTo>
                  <a:lnTo>
                    <a:pt x="203377" y="755205"/>
                  </a:lnTo>
                  <a:lnTo>
                    <a:pt x="225044" y="767613"/>
                  </a:lnTo>
                  <a:lnTo>
                    <a:pt x="206362" y="800239"/>
                  </a:lnTo>
                  <a:lnTo>
                    <a:pt x="247015" y="823518"/>
                  </a:lnTo>
                  <a:lnTo>
                    <a:pt x="262369" y="796683"/>
                  </a:lnTo>
                  <a:lnTo>
                    <a:pt x="283959" y="809053"/>
                  </a:lnTo>
                  <a:lnTo>
                    <a:pt x="357670" y="680364"/>
                  </a:lnTo>
                  <a:close/>
                </a:path>
                <a:path w="675640" h="1035050">
                  <a:moveTo>
                    <a:pt x="487629" y="94500"/>
                  </a:moveTo>
                  <a:lnTo>
                    <a:pt x="322681" y="0"/>
                  </a:lnTo>
                  <a:lnTo>
                    <a:pt x="223469" y="173164"/>
                  </a:lnTo>
                  <a:lnTo>
                    <a:pt x="388416" y="267665"/>
                  </a:lnTo>
                  <a:lnTo>
                    <a:pt x="487629" y="94500"/>
                  </a:lnTo>
                  <a:close/>
                </a:path>
                <a:path w="675640" h="1035050">
                  <a:moveTo>
                    <a:pt x="527011" y="403593"/>
                  </a:moveTo>
                  <a:lnTo>
                    <a:pt x="387299" y="323367"/>
                  </a:lnTo>
                  <a:lnTo>
                    <a:pt x="304190" y="468134"/>
                  </a:lnTo>
                  <a:lnTo>
                    <a:pt x="379730" y="511492"/>
                  </a:lnTo>
                  <a:lnTo>
                    <a:pt x="342239" y="576821"/>
                  </a:lnTo>
                  <a:lnTo>
                    <a:pt x="390588" y="604570"/>
                  </a:lnTo>
                  <a:lnTo>
                    <a:pt x="426173" y="539826"/>
                  </a:lnTo>
                  <a:lnTo>
                    <a:pt x="446684" y="551103"/>
                  </a:lnTo>
                  <a:lnTo>
                    <a:pt x="477354" y="497662"/>
                  </a:lnTo>
                  <a:lnTo>
                    <a:pt x="400824" y="453758"/>
                  </a:lnTo>
                  <a:lnTo>
                    <a:pt x="420903" y="418757"/>
                  </a:lnTo>
                  <a:lnTo>
                    <a:pt x="494182" y="460806"/>
                  </a:lnTo>
                  <a:lnTo>
                    <a:pt x="527011" y="403593"/>
                  </a:lnTo>
                  <a:close/>
                </a:path>
                <a:path w="675640" h="1035050">
                  <a:moveTo>
                    <a:pt x="630682" y="467207"/>
                  </a:moveTo>
                  <a:lnTo>
                    <a:pt x="576110" y="436283"/>
                  </a:lnTo>
                  <a:lnTo>
                    <a:pt x="456412" y="647611"/>
                  </a:lnTo>
                  <a:lnTo>
                    <a:pt x="473202" y="657110"/>
                  </a:lnTo>
                  <a:lnTo>
                    <a:pt x="455891" y="687679"/>
                  </a:lnTo>
                  <a:lnTo>
                    <a:pt x="438619" y="677900"/>
                  </a:lnTo>
                  <a:lnTo>
                    <a:pt x="330796" y="868260"/>
                  </a:lnTo>
                  <a:lnTo>
                    <a:pt x="245732" y="1014691"/>
                  </a:lnTo>
                  <a:lnTo>
                    <a:pt x="280035" y="1034618"/>
                  </a:lnTo>
                  <a:lnTo>
                    <a:pt x="366153" y="886396"/>
                  </a:lnTo>
                  <a:lnTo>
                    <a:pt x="386664" y="898004"/>
                  </a:lnTo>
                  <a:lnTo>
                    <a:pt x="630682" y="467207"/>
                  </a:lnTo>
                  <a:close/>
                </a:path>
                <a:path w="675640" h="1035050">
                  <a:moveTo>
                    <a:pt x="675309" y="132181"/>
                  </a:moveTo>
                  <a:lnTo>
                    <a:pt x="552272" y="60655"/>
                  </a:lnTo>
                  <a:lnTo>
                    <a:pt x="518477" y="118808"/>
                  </a:lnTo>
                  <a:lnTo>
                    <a:pt x="641489" y="190334"/>
                  </a:lnTo>
                  <a:lnTo>
                    <a:pt x="675309" y="132181"/>
                  </a:lnTo>
                  <a:close/>
                </a:path>
              </a:pathLst>
            </a:custGeom>
            <a:solidFill>
              <a:srgbClr val="010202">
                <a:alpha val="14399"/>
              </a:srgbClr>
            </a:solidFill>
          </p:spPr>
          <p:txBody>
            <a:bodyPr wrap="square" lIns="0" tIns="0" rIns="0" bIns="0" rtlCol="0"/>
            <a:lstStyle/>
            <a:p>
              <a:endParaRPr/>
            </a:p>
          </p:txBody>
        </p:sp>
        <p:pic>
          <p:nvPicPr>
            <p:cNvPr id="220" name="object 220"/>
            <p:cNvPicPr/>
            <p:nvPr/>
          </p:nvPicPr>
          <p:blipFill>
            <a:blip r:embed="rId63" cstate="screen">
              <a:extLst>
                <a:ext uri="{28A0092B-C50C-407E-A947-70E740481C1C}">
                  <a14:useLocalDpi xmlns:a14="http://schemas.microsoft.com/office/drawing/2010/main"/>
                </a:ext>
              </a:extLst>
            </a:blip>
            <a:stretch>
              <a:fillRect/>
            </a:stretch>
          </p:blipFill>
          <p:spPr>
            <a:xfrm>
              <a:off x="7287728" y="7118188"/>
              <a:ext cx="2756949" cy="2545542"/>
            </a:xfrm>
            <a:prstGeom prst="rect">
              <a:avLst/>
            </a:prstGeom>
          </p:spPr>
        </p:pic>
        <p:pic>
          <p:nvPicPr>
            <p:cNvPr id="221" name="object 221"/>
            <p:cNvPicPr/>
            <p:nvPr/>
          </p:nvPicPr>
          <p:blipFill>
            <a:blip r:embed="rId64" cstate="screen">
              <a:extLst>
                <a:ext uri="{28A0092B-C50C-407E-A947-70E740481C1C}">
                  <a14:useLocalDpi xmlns:a14="http://schemas.microsoft.com/office/drawing/2010/main"/>
                </a:ext>
              </a:extLst>
            </a:blip>
            <a:stretch>
              <a:fillRect/>
            </a:stretch>
          </p:blipFill>
          <p:spPr>
            <a:xfrm>
              <a:off x="16640612" y="7375269"/>
              <a:ext cx="196297" cy="180497"/>
            </a:xfrm>
            <a:prstGeom prst="rect">
              <a:avLst/>
            </a:prstGeom>
          </p:spPr>
        </p:pic>
        <p:sp>
          <p:nvSpPr>
            <p:cNvPr id="222" name="object 222"/>
            <p:cNvSpPr/>
            <p:nvPr/>
          </p:nvSpPr>
          <p:spPr>
            <a:xfrm>
              <a:off x="18513616" y="4994979"/>
              <a:ext cx="962025" cy="531495"/>
            </a:xfrm>
            <a:custGeom>
              <a:avLst/>
              <a:gdLst/>
              <a:ahLst/>
              <a:cxnLst/>
              <a:rect l="l" t="t" r="r" b="b"/>
              <a:pathLst>
                <a:path w="962025" h="531495">
                  <a:moveTo>
                    <a:pt x="53784" y="509397"/>
                  </a:moveTo>
                  <a:lnTo>
                    <a:pt x="10871" y="487807"/>
                  </a:lnTo>
                  <a:lnTo>
                    <a:pt x="0" y="509422"/>
                  </a:lnTo>
                  <a:lnTo>
                    <a:pt x="42900" y="531012"/>
                  </a:lnTo>
                  <a:lnTo>
                    <a:pt x="53784" y="509397"/>
                  </a:lnTo>
                  <a:close/>
                </a:path>
                <a:path w="962025" h="531495">
                  <a:moveTo>
                    <a:pt x="914171" y="339534"/>
                  </a:moveTo>
                  <a:lnTo>
                    <a:pt x="877697" y="312610"/>
                  </a:lnTo>
                  <a:lnTo>
                    <a:pt x="857491" y="339966"/>
                  </a:lnTo>
                  <a:lnTo>
                    <a:pt x="893978" y="366903"/>
                  </a:lnTo>
                  <a:lnTo>
                    <a:pt x="914171" y="339534"/>
                  </a:lnTo>
                  <a:close/>
                </a:path>
                <a:path w="962025" h="531495">
                  <a:moveTo>
                    <a:pt x="961428" y="28067"/>
                  </a:moveTo>
                  <a:lnTo>
                    <a:pt x="932929" y="0"/>
                  </a:lnTo>
                  <a:lnTo>
                    <a:pt x="910577" y="22682"/>
                  </a:lnTo>
                  <a:lnTo>
                    <a:pt x="939076" y="50761"/>
                  </a:lnTo>
                  <a:lnTo>
                    <a:pt x="961428" y="28067"/>
                  </a:lnTo>
                  <a:close/>
                </a:path>
              </a:pathLst>
            </a:custGeom>
            <a:solidFill>
              <a:srgbClr val="010202">
                <a:alpha val="14399"/>
              </a:srgbClr>
            </a:solidFill>
          </p:spPr>
          <p:txBody>
            <a:bodyPr wrap="square" lIns="0" tIns="0" rIns="0" bIns="0" rtlCol="0"/>
            <a:lstStyle/>
            <a:p>
              <a:endParaRPr/>
            </a:p>
          </p:txBody>
        </p:sp>
        <p:pic>
          <p:nvPicPr>
            <p:cNvPr id="223" name="object 223"/>
            <p:cNvPicPr/>
            <p:nvPr/>
          </p:nvPicPr>
          <p:blipFill>
            <a:blip r:embed="rId65" cstate="screen">
              <a:extLst>
                <a:ext uri="{28A0092B-C50C-407E-A947-70E740481C1C}">
                  <a14:useLocalDpi xmlns:a14="http://schemas.microsoft.com/office/drawing/2010/main"/>
                </a:ext>
              </a:extLst>
            </a:blip>
            <a:stretch>
              <a:fillRect/>
            </a:stretch>
          </p:blipFill>
          <p:spPr>
            <a:xfrm>
              <a:off x="18257392" y="5536778"/>
              <a:ext cx="109692" cy="108865"/>
            </a:xfrm>
            <a:prstGeom prst="rect">
              <a:avLst/>
            </a:prstGeom>
          </p:spPr>
        </p:pic>
        <p:sp>
          <p:nvSpPr>
            <p:cNvPr id="224" name="object 224"/>
            <p:cNvSpPr/>
            <p:nvPr/>
          </p:nvSpPr>
          <p:spPr>
            <a:xfrm>
              <a:off x="14660690" y="3833323"/>
              <a:ext cx="4799330" cy="1761489"/>
            </a:xfrm>
            <a:custGeom>
              <a:avLst/>
              <a:gdLst/>
              <a:ahLst/>
              <a:cxnLst/>
              <a:rect l="l" t="t" r="r" b="b"/>
              <a:pathLst>
                <a:path w="4799330" h="1761489">
                  <a:moveTo>
                    <a:pt x="63766" y="1534312"/>
                  </a:moveTo>
                  <a:lnTo>
                    <a:pt x="0" y="1534312"/>
                  </a:lnTo>
                  <a:lnTo>
                    <a:pt x="0" y="1577530"/>
                  </a:lnTo>
                  <a:lnTo>
                    <a:pt x="63766" y="1577530"/>
                  </a:lnTo>
                  <a:lnTo>
                    <a:pt x="63766" y="1534312"/>
                  </a:lnTo>
                  <a:close/>
                </a:path>
                <a:path w="4799330" h="1761489">
                  <a:moveTo>
                    <a:pt x="3662502" y="18224"/>
                  </a:moveTo>
                  <a:lnTo>
                    <a:pt x="3633724" y="0"/>
                  </a:lnTo>
                  <a:lnTo>
                    <a:pt x="3610559" y="36614"/>
                  </a:lnTo>
                  <a:lnTo>
                    <a:pt x="3639350" y="54838"/>
                  </a:lnTo>
                  <a:lnTo>
                    <a:pt x="3662502" y="18224"/>
                  </a:lnTo>
                  <a:close/>
                </a:path>
                <a:path w="4799330" h="1761489">
                  <a:moveTo>
                    <a:pt x="3815956" y="1634121"/>
                  </a:moveTo>
                  <a:lnTo>
                    <a:pt x="3793591" y="1624241"/>
                  </a:lnTo>
                  <a:lnTo>
                    <a:pt x="3784752" y="1644243"/>
                  </a:lnTo>
                  <a:lnTo>
                    <a:pt x="3807104" y="1654136"/>
                  </a:lnTo>
                  <a:lnTo>
                    <a:pt x="3815956" y="1634121"/>
                  </a:lnTo>
                  <a:close/>
                </a:path>
                <a:path w="4799330" h="1761489">
                  <a:moveTo>
                    <a:pt x="4476788" y="1732508"/>
                  </a:moveTo>
                  <a:lnTo>
                    <a:pt x="4438256" y="1708899"/>
                  </a:lnTo>
                  <a:lnTo>
                    <a:pt x="4420590" y="1737766"/>
                  </a:lnTo>
                  <a:lnTo>
                    <a:pt x="4459109" y="1761363"/>
                  </a:lnTo>
                  <a:lnTo>
                    <a:pt x="4476788" y="1732508"/>
                  </a:lnTo>
                  <a:close/>
                </a:path>
                <a:path w="4799330" h="1761489">
                  <a:moveTo>
                    <a:pt x="4517250" y="1676641"/>
                  </a:moveTo>
                  <a:lnTo>
                    <a:pt x="4480750" y="1651685"/>
                  </a:lnTo>
                  <a:lnTo>
                    <a:pt x="4464418" y="1675574"/>
                  </a:lnTo>
                  <a:lnTo>
                    <a:pt x="4500905" y="1700530"/>
                  </a:lnTo>
                  <a:lnTo>
                    <a:pt x="4517250" y="1676641"/>
                  </a:lnTo>
                  <a:close/>
                </a:path>
                <a:path w="4799330" h="1761489">
                  <a:moveTo>
                    <a:pt x="4552099" y="1618665"/>
                  </a:moveTo>
                  <a:lnTo>
                    <a:pt x="4523727" y="1598028"/>
                  </a:lnTo>
                  <a:lnTo>
                    <a:pt x="4504893" y="1623923"/>
                  </a:lnTo>
                  <a:lnTo>
                    <a:pt x="4533252" y="1644561"/>
                  </a:lnTo>
                  <a:lnTo>
                    <a:pt x="4552099" y="1618665"/>
                  </a:lnTo>
                  <a:close/>
                </a:path>
                <a:path w="4799330" h="1761489">
                  <a:moveTo>
                    <a:pt x="4595939" y="1553311"/>
                  </a:moveTo>
                  <a:lnTo>
                    <a:pt x="4572495" y="1537690"/>
                  </a:lnTo>
                  <a:lnTo>
                    <a:pt x="4554347" y="1564906"/>
                  </a:lnTo>
                  <a:lnTo>
                    <a:pt x="4577791" y="1580527"/>
                  </a:lnTo>
                  <a:lnTo>
                    <a:pt x="4595939" y="1553311"/>
                  </a:lnTo>
                  <a:close/>
                </a:path>
                <a:path w="4799330" h="1761489">
                  <a:moveTo>
                    <a:pt x="4618418" y="1489011"/>
                  </a:moveTo>
                  <a:lnTo>
                    <a:pt x="4592129" y="1470875"/>
                  </a:lnTo>
                  <a:lnTo>
                    <a:pt x="4572330" y="1499552"/>
                  </a:lnTo>
                  <a:lnTo>
                    <a:pt x="4598619" y="1517700"/>
                  </a:lnTo>
                  <a:lnTo>
                    <a:pt x="4618418" y="1489011"/>
                  </a:lnTo>
                  <a:close/>
                </a:path>
                <a:path w="4799330" h="1761489">
                  <a:moveTo>
                    <a:pt x="4668698" y="1427670"/>
                  </a:moveTo>
                  <a:lnTo>
                    <a:pt x="4640897" y="1406791"/>
                  </a:lnTo>
                  <a:lnTo>
                    <a:pt x="4620958" y="1433372"/>
                  </a:lnTo>
                  <a:lnTo>
                    <a:pt x="4648759" y="1454226"/>
                  </a:lnTo>
                  <a:lnTo>
                    <a:pt x="4668698" y="1427670"/>
                  </a:lnTo>
                  <a:close/>
                </a:path>
                <a:path w="4799330" h="1761489">
                  <a:moveTo>
                    <a:pt x="4694847" y="1509052"/>
                  </a:moveTo>
                  <a:lnTo>
                    <a:pt x="4674654" y="1493926"/>
                  </a:lnTo>
                  <a:lnTo>
                    <a:pt x="4634154" y="1548041"/>
                  </a:lnTo>
                  <a:lnTo>
                    <a:pt x="4654347" y="1563166"/>
                  </a:lnTo>
                  <a:lnTo>
                    <a:pt x="4694847" y="1509052"/>
                  </a:lnTo>
                  <a:close/>
                </a:path>
                <a:path w="4799330" h="1761489">
                  <a:moveTo>
                    <a:pt x="4710112" y="1368336"/>
                  </a:moveTo>
                  <a:lnTo>
                    <a:pt x="4681359" y="1348828"/>
                  </a:lnTo>
                  <a:lnTo>
                    <a:pt x="4663846" y="1374648"/>
                  </a:lnTo>
                  <a:lnTo>
                    <a:pt x="4692586" y="1394155"/>
                  </a:lnTo>
                  <a:lnTo>
                    <a:pt x="4710112" y="1368336"/>
                  </a:lnTo>
                  <a:close/>
                </a:path>
                <a:path w="4799330" h="1761489">
                  <a:moveTo>
                    <a:pt x="4756734" y="1311389"/>
                  </a:moveTo>
                  <a:lnTo>
                    <a:pt x="4726317" y="1290866"/>
                  </a:lnTo>
                  <a:lnTo>
                    <a:pt x="4706023" y="1320914"/>
                  </a:lnTo>
                  <a:lnTo>
                    <a:pt x="4736439" y="1341450"/>
                  </a:lnTo>
                  <a:lnTo>
                    <a:pt x="4756734" y="1311389"/>
                  </a:lnTo>
                  <a:close/>
                </a:path>
                <a:path w="4799330" h="1761489">
                  <a:moveTo>
                    <a:pt x="4799127" y="1256690"/>
                  </a:moveTo>
                  <a:lnTo>
                    <a:pt x="4766792" y="1233932"/>
                  </a:lnTo>
                  <a:lnTo>
                    <a:pt x="4747946" y="1260741"/>
                  </a:lnTo>
                  <a:lnTo>
                    <a:pt x="4780280" y="1283474"/>
                  </a:lnTo>
                  <a:lnTo>
                    <a:pt x="4799127" y="1256690"/>
                  </a:lnTo>
                  <a:close/>
                </a:path>
              </a:pathLst>
            </a:custGeom>
            <a:solidFill>
              <a:srgbClr val="010202">
                <a:alpha val="14399"/>
              </a:srgbClr>
            </a:solidFill>
          </p:spPr>
          <p:txBody>
            <a:bodyPr wrap="square" lIns="0" tIns="0" rIns="0" bIns="0" rtlCol="0"/>
            <a:lstStyle/>
            <a:p>
              <a:endParaRPr/>
            </a:p>
          </p:txBody>
        </p:sp>
        <p:pic>
          <p:nvPicPr>
            <p:cNvPr id="225" name="object 225"/>
            <p:cNvPicPr/>
            <p:nvPr/>
          </p:nvPicPr>
          <p:blipFill>
            <a:blip r:embed="rId66" cstate="screen">
              <a:extLst>
                <a:ext uri="{28A0092B-C50C-407E-A947-70E740481C1C}">
                  <a14:useLocalDpi xmlns:a14="http://schemas.microsoft.com/office/drawing/2010/main"/>
                </a:ext>
              </a:extLst>
            </a:blip>
            <a:stretch>
              <a:fillRect/>
            </a:stretch>
          </p:blipFill>
          <p:spPr>
            <a:xfrm>
              <a:off x="14537645" y="3261607"/>
              <a:ext cx="109675" cy="193095"/>
            </a:xfrm>
            <a:prstGeom prst="rect">
              <a:avLst/>
            </a:prstGeom>
          </p:spPr>
        </p:pic>
        <p:sp>
          <p:nvSpPr>
            <p:cNvPr id="226" name="object 226"/>
            <p:cNvSpPr/>
            <p:nvPr/>
          </p:nvSpPr>
          <p:spPr>
            <a:xfrm>
              <a:off x="14282928" y="4180477"/>
              <a:ext cx="5193030" cy="2387600"/>
            </a:xfrm>
            <a:custGeom>
              <a:avLst/>
              <a:gdLst/>
              <a:ahLst/>
              <a:cxnLst/>
              <a:rect l="l" t="t" r="r" b="b"/>
              <a:pathLst>
                <a:path w="5193030" h="2387600">
                  <a:moveTo>
                    <a:pt x="80949" y="966190"/>
                  </a:moveTo>
                  <a:lnTo>
                    <a:pt x="48412" y="953274"/>
                  </a:lnTo>
                  <a:lnTo>
                    <a:pt x="0" y="1075296"/>
                  </a:lnTo>
                  <a:lnTo>
                    <a:pt x="32524" y="1088199"/>
                  </a:lnTo>
                  <a:lnTo>
                    <a:pt x="80949" y="966190"/>
                  </a:lnTo>
                  <a:close/>
                </a:path>
                <a:path w="5193030" h="2387600">
                  <a:moveTo>
                    <a:pt x="148132" y="975067"/>
                  </a:moveTo>
                  <a:lnTo>
                    <a:pt x="116471" y="964311"/>
                  </a:lnTo>
                  <a:lnTo>
                    <a:pt x="106514" y="993609"/>
                  </a:lnTo>
                  <a:lnTo>
                    <a:pt x="138176" y="1004354"/>
                  </a:lnTo>
                  <a:lnTo>
                    <a:pt x="148132" y="975067"/>
                  </a:lnTo>
                  <a:close/>
                </a:path>
                <a:path w="5193030" h="2387600">
                  <a:moveTo>
                    <a:pt x="229311" y="1095222"/>
                  </a:moveTo>
                  <a:lnTo>
                    <a:pt x="127622" y="1056017"/>
                  </a:lnTo>
                  <a:lnTo>
                    <a:pt x="115430" y="1087602"/>
                  </a:lnTo>
                  <a:lnTo>
                    <a:pt x="217131" y="1126820"/>
                  </a:lnTo>
                  <a:lnTo>
                    <a:pt x="229311" y="1095222"/>
                  </a:lnTo>
                  <a:close/>
                </a:path>
                <a:path w="5193030" h="2387600">
                  <a:moveTo>
                    <a:pt x="743216" y="1278953"/>
                  </a:moveTo>
                  <a:lnTo>
                    <a:pt x="728256" y="1278445"/>
                  </a:lnTo>
                  <a:lnTo>
                    <a:pt x="728230" y="1273517"/>
                  </a:lnTo>
                  <a:lnTo>
                    <a:pt x="544677" y="1268768"/>
                  </a:lnTo>
                  <a:lnTo>
                    <a:pt x="544042" y="1292961"/>
                  </a:lnTo>
                  <a:lnTo>
                    <a:pt x="507212" y="1285748"/>
                  </a:lnTo>
                  <a:lnTo>
                    <a:pt x="476592" y="1374724"/>
                  </a:lnTo>
                  <a:lnTo>
                    <a:pt x="528383" y="1392542"/>
                  </a:lnTo>
                  <a:lnTo>
                    <a:pt x="557072" y="1309179"/>
                  </a:lnTo>
                  <a:lnTo>
                    <a:pt x="631723" y="1311744"/>
                  </a:lnTo>
                  <a:lnTo>
                    <a:pt x="630047" y="1360817"/>
                  </a:lnTo>
                  <a:lnTo>
                    <a:pt x="660869" y="1361884"/>
                  </a:lnTo>
                  <a:lnTo>
                    <a:pt x="660527" y="1371523"/>
                  </a:lnTo>
                  <a:lnTo>
                    <a:pt x="702932" y="1372971"/>
                  </a:lnTo>
                  <a:lnTo>
                    <a:pt x="703262" y="1363497"/>
                  </a:lnTo>
                  <a:lnTo>
                    <a:pt x="731456" y="1364462"/>
                  </a:lnTo>
                  <a:lnTo>
                    <a:pt x="732294" y="1340612"/>
                  </a:lnTo>
                  <a:lnTo>
                    <a:pt x="705281" y="1339672"/>
                  </a:lnTo>
                  <a:lnTo>
                    <a:pt x="705637" y="1329334"/>
                  </a:lnTo>
                  <a:lnTo>
                    <a:pt x="696912" y="1329029"/>
                  </a:lnTo>
                  <a:lnTo>
                    <a:pt x="697687" y="1306207"/>
                  </a:lnTo>
                  <a:lnTo>
                    <a:pt x="727265" y="1307223"/>
                  </a:lnTo>
                  <a:lnTo>
                    <a:pt x="727633" y="1296416"/>
                  </a:lnTo>
                  <a:lnTo>
                    <a:pt x="742607" y="1296924"/>
                  </a:lnTo>
                  <a:lnTo>
                    <a:pt x="743216" y="1278953"/>
                  </a:lnTo>
                  <a:close/>
                </a:path>
                <a:path w="5193030" h="2387600">
                  <a:moveTo>
                    <a:pt x="1185354" y="2372982"/>
                  </a:moveTo>
                  <a:lnTo>
                    <a:pt x="1169073" y="2367838"/>
                  </a:lnTo>
                  <a:lnTo>
                    <a:pt x="1164513" y="2382291"/>
                  </a:lnTo>
                  <a:lnTo>
                    <a:pt x="1180782" y="2387422"/>
                  </a:lnTo>
                  <a:lnTo>
                    <a:pt x="1185354" y="2372982"/>
                  </a:lnTo>
                  <a:close/>
                </a:path>
                <a:path w="5193030" h="2387600">
                  <a:moveTo>
                    <a:pt x="4298137" y="37325"/>
                  </a:moveTo>
                  <a:lnTo>
                    <a:pt x="4237533" y="0"/>
                  </a:lnTo>
                  <a:lnTo>
                    <a:pt x="4219664" y="29019"/>
                  </a:lnTo>
                  <a:lnTo>
                    <a:pt x="4280268" y="66332"/>
                  </a:lnTo>
                  <a:lnTo>
                    <a:pt x="4298137" y="37325"/>
                  </a:lnTo>
                  <a:close/>
                </a:path>
                <a:path w="5193030" h="2387600">
                  <a:moveTo>
                    <a:pt x="4401248" y="1313688"/>
                  </a:moveTo>
                  <a:lnTo>
                    <a:pt x="4365853" y="1285659"/>
                  </a:lnTo>
                  <a:lnTo>
                    <a:pt x="4346130" y="1310551"/>
                  </a:lnTo>
                  <a:lnTo>
                    <a:pt x="4381525" y="1338592"/>
                  </a:lnTo>
                  <a:lnTo>
                    <a:pt x="4401248" y="1313688"/>
                  </a:lnTo>
                  <a:close/>
                </a:path>
                <a:path w="5193030" h="2387600">
                  <a:moveTo>
                    <a:pt x="5192915" y="1309738"/>
                  </a:moveTo>
                  <a:lnTo>
                    <a:pt x="5180736" y="1307388"/>
                  </a:lnTo>
                  <a:lnTo>
                    <a:pt x="5161966" y="1406982"/>
                  </a:lnTo>
                  <a:lnTo>
                    <a:pt x="5192915" y="1412862"/>
                  </a:lnTo>
                  <a:lnTo>
                    <a:pt x="5192915" y="1309738"/>
                  </a:lnTo>
                  <a:close/>
                </a:path>
              </a:pathLst>
            </a:custGeom>
            <a:solidFill>
              <a:srgbClr val="010202">
                <a:alpha val="14399"/>
              </a:srgbClr>
            </a:solidFill>
          </p:spPr>
          <p:txBody>
            <a:bodyPr wrap="square" lIns="0" tIns="0" rIns="0" bIns="0" rtlCol="0"/>
            <a:lstStyle/>
            <a:p>
              <a:endParaRPr/>
            </a:p>
          </p:txBody>
        </p:sp>
        <p:pic>
          <p:nvPicPr>
            <p:cNvPr id="227" name="object 227"/>
            <p:cNvPicPr/>
            <p:nvPr/>
          </p:nvPicPr>
          <p:blipFill>
            <a:blip r:embed="rId67" cstate="screen">
              <a:extLst>
                <a:ext uri="{28A0092B-C50C-407E-A947-70E740481C1C}">
                  <a14:useLocalDpi xmlns:a14="http://schemas.microsoft.com/office/drawing/2010/main"/>
                </a:ext>
              </a:extLst>
            </a:blip>
            <a:stretch>
              <a:fillRect/>
            </a:stretch>
          </p:blipFill>
          <p:spPr>
            <a:xfrm>
              <a:off x="16146368" y="8296461"/>
              <a:ext cx="81511" cy="117681"/>
            </a:xfrm>
            <a:prstGeom prst="rect">
              <a:avLst/>
            </a:prstGeom>
          </p:spPr>
        </p:pic>
        <p:sp>
          <p:nvSpPr>
            <p:cNvPr id="228" name="object 228"/>
            <p:cNvSpPr/>
            <p:nvPr/>
          </p:nvSpPr>
          <p:spPr>
            <a:xfrm>
              <a:off x="11589448" y="759719"/>
              <a:ext cx="4954905" cy="8904605"/>
            </a:xfrm>
            <a:custGeom>
              <a:avLst/>
              <a:gdLst/>
              <a:ahLst/>
              <a:cxnLst/>
              <a:rect l="l" t="t" r="r" b="b"/>
              <a:pathLst>
                <a:path w="4954905" h="8904605">
                  <a:moveTo>
                    <a:pt x="63157" y="81902"/>
                  </a:moveTo>
                  <a:lnTo>
                    <a:pt x="33147" y="0"/>
                  </a:lnTo>
                  <a:lnTo>
                    <a:pt x="9004" y="8851"/>
                  </a:lnTo>
                  <a:lnTo>
                    <a:pt x="27368" y="59004"/>
                  </a:lnTo>
                  <a:lnTo>
                    <a:pt x="0" y="69024"/>
                  </a:lnTo>
                  <a:lnTo>
                    <a:pt x="11620" y="100774"/>
                  </a:lnTo>
                  <a:lnTo>
                    <a:pt x="63157" y="81902"/>
                  </a:lnTo>
                  <a:close/>
                </a:path>
                <a:path w="4954905" h="8904605">
                  <a:moveTo>
                    <a:pt x="2033803" y="219951"/>
                  </a:moveTo>
                  <a:lnTo>
                    <a:pt x="2005545" y="190246"/>
                  </a:lnTo>
                  <a:lnTo>
                    <a:pt x="1950059" y="243001"/>
                  </a:lnTo>
                  <a:lnTo>
                    <a:pt x="1978291" y="272707"/>
                  </a:lnTo>
                  <a:lnTo>
                    <a:pt x="2033803" y="219951"/>
                  </a:lnTo>
                  <a:close/>
                </a:path>
                <a:path w="4954905" h="8904605">
                  <a:moveTo>
                    <a:pt x="3770350" y="8890127"/>
                  </a:moveTo>
                  <a:lnTo>
                    <a:pt x="3746500" y="8860752"/>
                  </a:lnTo>
                  <a:lnTo>
                    <a:pt x="3693223" y="8904008"/>
                  </a:lnTo>
                  <a:lnTo>
                    <a:pt x="3753243" y="8904008"/>
                  </a:lnTo>
                  <a:lnTo>
                    <a:pt x="3770350" y="8890127"/>
                  </a:lnTo>
                  <a:close/>
                </a:path>
                <a:path w="4954905" h="8904605">
                  <a:moveTo>
                    <a:pt x="3965613" y="8904008"/>
                  </a:moveTo>
                  <a:lnTo>
                    <a:pt x="3922534" y="8848915"/>
                  </a:lnTo>
                  <a:lnTo>
                    <a:pt x="3894632" y="8870747"/>
                  </a:lnTo>
                  <a:lnTo>
                    <a:pt x="3920642" y="8904008"/>
                  </a:lnTo>
                  <a:lnTo>
                    <a:pt x="3965613" y="8904008"/>
                  </a:lnTo>
                  <a:close/>
                </a:path>
                <a:path w="4954905" h="8904605">
                  <a:moveTo>
                    <a:pt x="3992664" y="8720468"/>
                  </a:moveTo>
                  <a:lnTo>
                    <a:pt x="3968813" y="8691080"/>
                  </a:lnTo>
                  <a:lnTo>
                    <a:pt x="3850284" y="8787320"/>
                  </a:lnTo>
                  <a:lnTo>
                    <a:pt x="3874147" y="8816696"/>
                  </a:lnTo>
                  <a:lnTo>
                    <a:pt x="3992664" y="8720468"/>
                  </a:lnTo>
                  <a:close/>
                </a:path>
                <a:path w="4954905" h="8904605">
                  <a:moveTo>
                    <a:pt x="4099115" y="8821839"/>
                  </a:moveTo>
                  <a:lnTo>
                    <a:pt x="4043159" y="8750262"/>
                  </a:lnTo>
                  <a:lnTo>
                    <a:pt x="4015257" y="8772093"/>
                  </a:lnTo>
                  <a:lnTo>
                    <a:pt x="4071213" y="8843658"/>
                  </a:lnTo>
                  <a:lnTo>
                    <a:pt x="4099115" y="8821839"/>
                  </a:lnTo>
                  <a:close/>
                </a:path>
                <a:path w="4954905" h="8904605">
                  <a:moveTo>
                    <a:pt x="4288675" y="8842121"/>
                  </a:moveTo>
                  <a:lnTo>
                    <a:pt x="4258170" y="8804237"/>
                  </a:lnTo>
                  <a:lnTo>
                    <a:pt x="4134281" y="8904008"/>
                  </a:lnTo>
                  <a:lnTo>
                    <a:pt x="4211815" y="8904008"/>
                  </a:lnTo>
                  <a:lnTo>
                    <a:pt x="4288675" y="8842121"/>
                  </a:lnTo>
                  <a:close/>
                </a:path>
                <a:path w="4954905" h="8904605">
                  <a:moveTo>
                    <a:pt x="4334408" y="7776121"/>
                  </a:moveTo>
                  <a:lnTo>
                    <a:pt x="4311320" y="7748397"/>
                  </a:lnTo>
                  <a:lnTo>
                    <a:pt x="4239907" y="7807833"/>
                  </a:lnTo>
                  <a:lnTo>
                    <a:pt x="4262996" y="7835570"/>
                  </a:lnTo>
                  <a:lnTo>
                    <a:pt x="4334408" y="7776121"/>
                  </a:lnTo>
                  <a:close/>
                </a:path>
                <a:path w="4954905" h="8904605">
                  <a:moveTo>
                    <a:pt x="4346727" y="8904008"/>
                  </a:moveTo>
                  <a:lnTo>
                    <a:pt x="4329862" y="8886228"/>
                  </a:lnTo>
                  <a:lnTo>
                    <a:pt x="4311104" y="8904008"/>
                  </a:lnTo>
                  <a:lnTo>
                    <a:pt x="4346727" y="8904008"/>
                  </a:lnTo>
                  <a:close/>
                </a:path>
                <a:path w="4954905" h="8904605">
                  <a:moveTo>
                    <a:pt x="4503750" y="8904008"/>
                  </a:moveTo>
                  <a:lnTo>
                    <a:pt x="4350321" y="8745537"/>
                  </a:lnTo>
                  <a:lnTo>
                    <a:pt x="4320552" y="8774366"/>
                  </a:lnTo>
                  <a:lnTo>
                    <a:pt x="4446079" y="8904008"/>
                  </a:lnTo>
                  <a:lnTo>
                    <a:pt x="4503750" y="8904008"/>
                  </a:lnTo>
                  <a:close/>
                </a:path>
                <a:path w="4954905" h="8904605">
                  <a:moveTo>
                    <a:pt x="4618469" y="8781237"/>
                  </a:moveTo>
                  <a:lnTo>
                    <a:pt x="4446384" y="8656587"/>
                  </a:lnTo>
                  <a:lnTo>
                    <a:pt x="4417987" y="8695804"/>
                  </a:lnTo>
                  <a:lnTo>
                    <a:pt x="4590072" y="8820442"/>
                  </a:lnTo>
                  <a:lnTo>
                    <a:pt x="4618469" y="8781237"/>
                  </a:lnTo>
                  <a:close/>
                </a:path>
                <a:path w="4954905" h="8904605">
                  <a:moveTo>
                    <a:pt x="4782032" y="8904008"/>
                  </a:moveTo>
                  <a:lnTo>
                    <a:pt x="4676622" y="8826246"/>
                  </a:lnTo>
                  <a:lnTo>
                    <a:pt x="4648657" y="8864143"/>
                  </a:lnTo>
                  <a:lnTo>
                    <a:pt x="4702708" y="8904008"/>
                  </a:lnTo>
                  <a:lnTo>
                    <a:pt x="4782032" y="8904008"/>
                  </a:lnTo>
                  <a:close/>
                </a:path>
                <a:path w="4954905" h="8904605">
                  <a:moveTo>
                    <a:pt x="4867287" y="7956245"/>
                  </a:moveTo>
                  <a:lnTo>
                    <a:pt x="4810010" y="7870850"/>
                  </a:lnTo>
                  <a:lnTo>
                    <a:pt x="4763986" y="7901711"/>
                  </a:lnTo>
                  <a:lnTo>
                    <a:pt x="4821288" y="7987119"/>
                  </a:lnTo>
                  <a:lnTo>
                    <a:pt x="4867287" y="7956245"/>
                  </a:lnTo>
                  <a:close/>
                </a:path>
                <a:path w="4954905" h="8904605">
                  <a:moveTo>
                    <a:pt x="4954613" y="8100758"/>
                  </a:moveTo>
                  <a:lnTo>
                    <a:pt x="4880584" y="7993177"/>
                  </a:lnTo>
                  <a:lnTo>
                    <a:pt x="4852162" y="8013649"/>
                  </a:lnTo>
                  <a:lnTo>
                    <a:pt x="4924514" y="8122056"/>
                  </a:lnTo>
                  <a:lnTo>
                    <a:pt x="4954613" y="8100758"/>
                  </a:lnTo>
                  <a:close/>
                </a:path>
              </a:pathLst>
            </a:custGeom>
            <a:solidFill>
              <a:srgbClr val="010202">
                <a:alpha val="14399"/>
              </a:srgbClr>
            </a:solidFill>
          </p:spPr>
          <p:txBody>
            <a:bodyPr wrap="square" lIns="0" tIns="0" rIns="0" bIns="0" rtlCol="0"/>
            <a:lstStyle/>
            <a:p>
              <a:endParaRPr/>
            </a:p>
          </p:txBody>
        </p:sp>
        <p:pic>
          <p:nvPicPr>
            <p:cNvPr id="229" name="object 229"/>
            <p:cNvPicPr/>
            <p:nvPr/>
          </p:nvPicPr>
          <p:blipFill>
            <a:blip r:embed="rId68" cstate="screen">
              <a:extLst>
                <a:ext uri="{28A0092B-C50C-407E-A947-70E740481C1C}">
                  <a14:useLocalDpi xmlns:a14="http://schemas.microsoft.com/office/drawing/2010/main"/>
                </a:ext>
              </a:extLst>
            </a:blip>
            <a:stretch>
              <a:fillRect/>
            </a:stretch>
          </p:blipFill>
          <p:spPr>
            <a:xfrm>
              <a:off x="12108584" y="976690"/>
              <a:ext cx="106677" cy="71306"/>
            </a:xfrm>
            <a:prstGeom prst="rect">
              <a:avLst/>
            </a:prstGeom>
          </p:spPr>
        </p:pic>
        <p:sp>
          <p:nvSpPr>
            <p:cNvPr id="230" name="object 230"/>
            <p:cNvSpPr/>
            <p:nvPr/>
          </p:nvSpPr>
          <p:spPr>
            <a:xfrm>
              <a:off x="11643538" y="834536"/>
              <a:ext cx="134620" cy="95885"/>
            </a:xfrm>
            <a:custGeom>
              <a:avLst/>
              <a:gdLst/>
              <a:ahLst/>
              <a:cxnLst/>
              <a:rect l="l" t="t" r="r" b="b"/>
              <a:pathLst>
                <a:path w="134620" h="95884">
                  <a:moveTo>
                    <a:pt x="103693" y="0"/>
                  </a:moveTo>
                  <a:lnTo>
                    <a:pt x="0" y="58605"/>
                  </a:lnTo>
                  <a:lnTo>
                    <a:pt x="20899" y="95578"/>
                  </a:lnTo>
                  <a:lnTo>
                    <a:pt x="61945" y="72374"/>
                  </a:lnTo>
                  <a:lnTo>
                    <a:pt x="71578" y="89421"/>
                  </a:lnTo>
                  <a:lnTo>
                    <a:pt x="134226" y="54019"/>
                  </a:lnTo>
                  <a:lnTo>
                    <a:pt x="103693" y="0"/>
                  </a:lnTo>
                  <a:close/>
                </a:path>
              </a:pathLst>
            </a:custGeom>
            <a:solidFill>
              <a:srgbClr val="010202">
                <a:alpha val="14399"/>
              </a:srgbClr>
            </a:solidFill>
          </p:spPr>
          <p:txBody>
            <a:bodyPr wrap="square" lIns="0" tIns="0" rIns="0" bIns="0" rtlCol="0"/>
            <a:lstStyle/>
            <a:p>
              <a:endParaRPr/>
            </a:p>
          </p:txBody>
        </p:sp>
        <p:pic>
          <p:nvPicPr>
            <p:cNvPr id="231" name="object 231"/>
            <p:cNvPicPr/>
            <p:nvPr/>
          </p:nvPicPr>
          <p:blipFill>
            <a:blip r:embed="rId69" cstate="screen">
              <a:extLst>
                <a:ext uri="{28A0092B-C50C-407E-A947-70E740481C1C}">
                  <a14:useLocalDpi xmlns:a14="http://schemas.microsoft.com/office/drawing/2010/main"/>
                </a:ext>
              </a:extLst>
            </a:blip>
            <a:stretch>
              <a:fillRect/>
            </a:stretch>
          </p:blipFill>
          <p:spPr>
            <a:xfrm>
              <a:off x="12957543" y="679245"/>
              <a:ext cx="235961" cy="203889"/>
            </a:xfrm>
            <a:prstGeom prst="rect">
              <a:avLst/>
            </a:prstGeom>
          </p:spPr>
        </p:pic>
        <p:sp>
          <p:nvSpPr>
            <p:cNvPr id="232" name="object 232"/>
            <p:cNvSpPr/>
            <p:nvPr/>
          </p:nvSpPr>
          <p:spPr>
            <a:xfrm>
              <a:off x="12881178" y="552379"/>
              <a:ext cx="210185" cy="309245"/>
            </a:xfrm>
            <a:custGeom>
              <a:avLst/>
              <a:gdLst/>
              <a:ahLst/>
              <a:cxnLst/>
              <a:rect l="l" t="t" r="r" b="b"/>
              <a:pathLst>
                <a:path w="210184" h="309244">
                  <a:moveTo>
                    <a:pt x="52616" y="278079"/>
                  </a:moveTo>
                  <a:lnTo>
                    <a:pt x="29070" y="255689"/>
                  </a:lnTo>
                  <a:lnTo>
                    <a:pt x="0" y="286270"/>
                  </a:lnTo>
                  <a:lnTo>
                    <a:pt x="23520" y="308660"/>
                  </a:lnTo>
                  <a:lnTo>
                    <a:pt x="52616" y="278079"/>
                  </a:lnTo>
                  <a:close/>
                </a:path>
                <a:path w="210184" h="309244">
                  <a:moveTo>
                    <a:pt x="209638" y="44107"/>
                  </a:moveTo>
                  <a:lnTo>
                    <a:pt x="166306" y="0"/>
                  </a:lnTo>
                  <a:lnTo>
                    <a:pt x="98031" y="58750"/>
                  </a:lnTo>
                  <a:lnTo>
                    <a:pt x="138277" y="105511"/>
                  </a:lnTo>
                  <a:lnTo>
                    <a:pt x="209638" y="44107"/>
                  </a:lnTo>
                  <a:close/>
                </a:path>
              </a:pathLst>
            </a:custGeom>
            <a:solidFill>
              <a:srgbClr val="010202">
                <a:alpha val="14399"/>
              </a:srgbClr>
            </a:solidFill>
          </p:spPr>
          <p:txBody>
            <a:bodyPr wrap="square" lIns="0" tIns="0" rIns="0" bIns="0" rtlCol="0"/>
            <a:lstStyle/>
            <a:p>
              <a:endParaRPr/>
            </a:p>
          </p:txBody>
        </p:sp>
        <p:pic>
          <p:nvPicPr>
            <p:cNvPr id="233" name="object 233"/>
            <p:cNvPicPr/>
            <p:nvPr/>
          </p:nvPicPr>
          <p:blipFill>
            <a:blip r:embed="rId70" cstate="screen">
              <a:extLst>
                <a:ext uri="{28A0092B-C50C-407E-A947-70E740481C1C}">
                  <a14:useLocalDpi xmlns:a14="http://schemas.microsoft.com/office/drawing/2010/main"/>
                </a:ext>
              </a:extLst>
            </a:blip>
            <a:stretch>
              <a:fillRect/>
            </a:stretch>
          </p:blipFill>
          <p:spPr>
            <a:xfrm>
              <a:off x="13704173" y="822563"/>
              <a:ext cx="231396" cy="135524"/>
            </a:xfrm>
            <a:prstGeom prst="rect">
              <a:avLst/>
            </a:prstGeom>
          </p:spPr>
        </p:pic>
        <p:sp>
          <p:nvSpPr>
            <p:cNvPr id="234" name="object 234"/>
            <p:cNvSpPr/>
            <p:nvPr/>
          </p:nvSpPr>
          <p:spPr>
            <a:xfrm>
              <a:off x="12821805" y="729989"/>
              <a:ext cx="60960" cy="76200"/>
            </a:xfrm>
            <a:custGeom>
              <a:avLst/>
              <a:gdLst/>
              <a:ahLst/>
              <a:cxnLst/>
              <a:rect l="l" t="t" r="r" b="b"/>
              <a:pathLst>
                <a:path w="60959" h="76200">
                  <a:moveTo>
                    <a:pt x="44773" y="0"/>
                  </a:moveTo>
                  <a:lnTo>
                    <a:pt x="22198" y="19067"/>
                  </a:lnTo>
                  <a:lnTo>
                    <a:pt x="30847" y="29297"/>
                  </a:lnTo>
                  <a:lnTo>
                    <a:pt x="0" y="55359"/>
                  </a:lnTo>
                  <a:lnTo>
                    <a:pt x="17465" y="76039"/>
                  </a:lnTo>
                  <a:lnTo>
                    <a:pt x="55778" y="43674"/>
                  </a:lnTo>
                  <a:lnTo>
                    <a:pt x="45391" y="31370"/>
                  </a:lnTo>
                  <a:lnTo>
                    <a:pt x="60490" y="18606"/>
                  </a:lnTo>
                  <a:lnTo>
                    <a:pt x="44773" y="0"/>
                  </a:lnTo>
                  <a:close/>
                </a:path>
              </a:pathLst>
            </a:custGeom>
            <a:solidFill>
              <a:srgbClr val="010202">
                <a:alpha val="14399"/>
              </a:srgbClr>
            </a:solidFill>
          </p:spPr>
          <p:txBody>
            <a:bodyPr wrap="square" lIns="0" tIns="0" rIns="0" bIns="0" rtlCol="0"/>
            <a:lstStyle/>
            <a:p>
              <a:endParaRPr/>
            </a:p>
          </p:txBody>
        </p:sp>
        <p:sp>
          <p:nvSpPr>
            <p:cNvPr id="235" name="object 235"/>
            <p:cNvSpPr/>
            <p:nvPr/>
          </p:nvSpPr>
          <p:spPr>
            <a:xfrm>
              <a:off x="14126223" y="2140057"/>
              <a:ext cx="399415" cy="669925"/>
            </a:xfrm>
            <a:custGeom>
              <a:avLst/>
              <a:gdLst/>
              <a:ahLst/>
              <a:cxnLst/>
              <a:rect l="l" t="t" r="r" b="b"/>
              <a:pathLst>
                <a:path w="399415" h="669925">
                  <a:moveTo>
                    <a:pt x="196659" y="42697"/>
                  </a:moveTo>
                  <a:lnTo>
                    <a:pt x="122402" y="0"/>
                  </a:lnTo>
                  <a:lnTo>
                    <a:pt x="12420" y="191262"/>
                  </a:lnTo>
                  <a:lnTo>
                    <a:pt x="86690" y="233946"/>
                  </a:lnTo>
                  <a:lnTo>
                    <a:pt x="196659" y="42697"/>
                  </a:lnTo>
                  <a:close/>
                </a:path>
                <a:path w="399415" h="669925">
                  <a:moveTo>
                    <a:pt x="399110" y="474903"/>
                  </a:moveTo>
                  <a:lnTo>
                    <a:pt x="353428" y="447954"/>
                  </a:lnTo>
                  <a:lnTo>
                    <a:pt x="269113" y="590880"/>
                  </a:lnTo>
                  <a:lnTo>
                    <a:pt x="53822" y="463854"/>
                  </a:lnTo>
                  <a:lnTo>
                    <a:pt x="124637" y="343839"/>
                  </a:lnTo>
                  <a:lnTo>
                    <a:pt x="74523" y="314274"/>
                  </a:lnTo>
                  <a:lnTo>
                    <a:pt x="0" y="440601"/>
                  </a:lnTo>
                  <a:lnTo>
                    <a:pt x="29362" y="457923"/>
                  </a:lnTo>
                  <a:lnTo>
                    <a:pt x="8636" y="493052"/>
                  </a:lnTo>
                  <a:lnTo>
                    <a:pt x="123761" y="560959"/>
                  </a:lnTo>
                  <a:lnTo>
                    <a:pt x="150799" y="577088"/>
                  </a:lnTo>
                  <a:lnTo>
                    <a:pt x="290360" y="659244"/>
                  </a:lnTo>
                  <a:lnTo>
                    <a:pt x="310210" y="669175"/>
                  </a:lnTo>
                  <a:lnTo>
                    <a:pt x="316115" y="669772"/>
                  </a:lnTo>
                  <a:lnTo>
                    <a:pt x="322033" y="668591"/>
                  </a:lnTo>
                  <a:lnTo>
                    <a:pt x="332955" y="652348"/>
                  </a:lnTo>
                  <a:lnTo>
                    <a:pt x="332651" y="647623"/>
                  </a:lnTo>
                  <a:lnTo>
                    <a:pt x="331190" y="644664"/>
                  </a:lnTo>
                  <a:lnTo>
                    <a:pt x="328523" y="642302"/>
                  </a:lnTo>
                  <a:lnTo>
                    <a:pt x="324091" y="639940"/>
                  </a:lnTo>
                  <a:lnTo>
                    <a:pt x="306793" y="631405"/>
                  </a:lnTo>
                  <a:lnTo>
                    <a:pt x="399110" y="474903"/>
                  </a:lnTo>
                  <a:close/>
                </a:path>
              </a:pathLst>
            </a:custGeom>
            <a:solidFill>
              <a:srgbClr val="DDDDDD"/>
            </a:solidFill>
          </p:spPr>
          <p:txBody>
            <a:bodyPr wrap="square" lIns="0" tIns="0" rIns="0" bIns="0" rtlCol="0"/>
            <a:lstStyle/>
            <a:p>
              <a:endParaRPr/>
            </a:p>
          </p:txBody>
        </p:sp>
        <p:pic>
          <p:nvPicPr>
            <p:cNvPr id="236" name="object 236"/>
            <p:cNvPicPr/>
            <p:nvPr/>
          </p:nvPicPr>
          <p:blipFill>
            <a:blip r:embed="rId71" cstate="screen">
              <a:extLst>
                <a:ext uri="{28A0092B-C50C-407E-A947-70E740481C1C}">
                  <a14:useLocalDpi xmlns:a14="http://schemas.microsoft.com/office/drawing/2010/main"/>
                </a:ext>
              </a:extLst>
            </a:blip>
            <a:stretch>
              <a:fillRect/>
            </a:stretch>
          </p:blipFill>
          <p:spPr>
            <a:xfrm>
              <a:off x="11929847" y="2702941"/>
              <a:ext cx="64825" cy="70311"/>
            </a:xfrm>
            <a:prstGeom prst="rect">
              <a:avLst/>
            </a:prstGeom>
          </p:spPr>
        </p:pic>
        <p:sp>
          <p:nvSpPr>
            <p:cNvPr id="237" name="object 237"/>
            <p:cNvSpPr/>
            <p:nvPr/>
          </p:nvSpPr>
          <p:spPr>
            <a:xfrm>
              <a:off x="7865148" y="1067402"/>
              <a:ext cx="6300470" cy="875030"/>
            </a:xfrm>
            <a:custGeom>
              <a:avLst/>
              <a:gdLst/>
              <a:ahLst/>
              <a:cxnLst/>
              <a:rect l="l" t="t" r="r" b="b"/>
              <a:pathLst>
                <a:path w="6300469" h="875030">
                  <a:moveTo>
                    <a:pt x="47193" y="838936"/>
                  </a:moveTo>
                  <a:lnTo>
                    <a:pt x="1752" y="836739"/>
                  </a:lnTo>
                  <a:lnTo>
                    <a:pt x="0" y="872667"/>
                  </a:lnTo>
                  <a:lnTo>
                    <a:pt x="45453" y="874877"/>
                  </a:lnTo>
                  <a:lnTo>
                    <a:pt x="47193" y="838936"/>
                  </a:lnTo>
                  <a:close/>
                </a:path>
                <a:path w="6300469" h="875030">
                  <a:moveTo>
                    <a:pt x="613778" y="317169"/>
                  </a:moveTo>
                  <a:lnTo>
                    <a:pt x="595045" y="314198"/>
                  </a:lnTo>
                  <a:lnTo>
                    <a:pt x="591388" y="337235"/>
                  </a:lnTo>
                  <a:lnTo>
                    <a:pt x="610120" y="340194"/>
                  </a:lnTo>
                  <a:lnTo>
                    <a:pt x="613778" y="317169"/>
                  </a:lnTo>
                  <a:close/>
                </a:path>
                <a:path w="6300469" h="875030">
                  <a:moveTo>
                    <a:pt x="5895937" y="38138"/>
                  </a:moveTo>
                  <a:lnTo>
                    <a:pt x="5856008" y="0"/>
                  </a:lnTo>
                  <a:lnTo>
                    <a:pt x="5823712" y="33820"/>
                  </a:lnTo>
                  <a:lnTo>
                    <a:pt x="5863666" y="71945"/>
                  </a:lnTo>
                  <a:lnTo>
                    <a:pt x="5895937" y="38138"/>
                  </a:lnTo>
                  <a:close/>
                </a:path>
                <a:path w="6300469" h="875030">
                  <a:moveTo>
                    <a:pt x="5931281" y="147637"/>
                  </a:moveTo>
                  <a:lnTo>
                    <a:pt x="5903900" y="123545"/>
                  </a:lnTo>
                  <a:lnTo>
                    <a:pt x="5863666" y="169252"/>
                  </a:lnTo>
                  <a:lnTo>
                    <a:pt x="5891047" y="193357"/>
                  </a:lnTo>
                  <a:lnTo>
                    <a:pt x="5931281" y="147637"/>
                  </a:lnTo>
                  <a:close/>
                </a:path>
                <a:path w="6300469" h="875030">
                  <a:moveTo>
                    <a:pt x="6300444" y="195186"/>
                  </a:moveTo>
                  <a:lnTo>
                    <a:pt x="6255397" y="153708"/>
                  </a:lnTo>
                  <a:lnTo>
                    <a:pt x="6225146" y="186550"/>
                  </a:lnTo>
                  <a:lnTo>
                    <a:pt x="6270193" y="228028"/>
                  </a:lnTo>
                  <a:lnTo>
                    <a:pt x="6300444" y="195186"/>
                  </a:lnTo>
                  <a:close/>
                </a:path>
              </a:pathLst>
            </a:custGeom>
            <a:solidFill>
              <a:srgbClr val="DDDDDD"/>
            </a:solidFill>
          </p:spPr>
          <p:txBody>
            <a:bodyPr wrap="square" lIns="0" tIns="0" rIns="0" bIns="0" rtlCol="0"/>
            <a:lstStyle/>
            <a:p>
              <a:endParaRPr/>
            </a:p>
          </p:txBody>
        </p:sp>
        <p:pic>
          <p:nvPicPr>
            <p:cNvPr id="238" name="object 238"/>
            <p:cNvPicPr/>
            <p:nvPr/>
          </p:nvPicPr>
          <p:blipFill>
            <a:blip r:embed="rId72" cstate="screen">
              <a:extLst>
                <a:ext uri="{28A0092B-C50C-407E-A947-70E740481C1C}">
                  <a14:useLocalDpi xmlns:a14="http://schemas.microsoft.com/office/drawing/2010/main"/>
                </a:ext>
              </a:extLst>
            </a:blip>
            <a:stretch>
              <a:fillRect/>
            </a:stretch>
          </p:blipFill>
          <p:spPr>
            <a:xfrm>
              <a:off x="16805374" y="5743426"/>
              <a:ext cx="2670472" cy="3920303"/>
            </a:xfrm>
            <a:prstGeom prst="rect">
              <a:avLst/>
            </a:prstGeom>
          </p:spPr>
        </p:pic>
        <p:sp>
          <p:nvSpPr>
            <p:cNvPr id="239" name="object 239"/>
            <p:cNvSpPr/>
            <p:nvPr/>
          </p:nvSpPr>
          <p:spPr>
            <a:xfrm>
              <a:off x="7826222" y="1337722"/>
              <a:ext cx="3254375" cy="389890"/>
            </a:xfrm>
            <a:custGeom>
              <a:avLst/>
              <a:gdLst/>
              <a:ahLst/>
              <a:cxnLst/>
              <a:rect l="l" t="t" r="r" b="b"/>
              <a:pathLst>
                <a:path w="3254375" h="389889">
                  <a:moveTo>
                    <a:pt x="363982" y="66192"/>
                  </a:moveTo>
                  <a:lnTo>
                    <a:pt x="226326" y="46405"/>
                  </a:lnTo>
                  <a:lnTo>
                    <a:pt x="221627" y="89992"/>
                  </a:lnTo>
                  <a:lnTo>
                    <a:pt x="158153" y="81915"/>
                  </a:lnTo>
                  <a:lnTo>
                    <a:pt x="167043" y="11861"/>
                  </a:lnTo>
                  <a:lnTo>
                    <a:pt x="73698" y="0"/>
                  </a:lnTo>
                  <a:lnTo>
                    <a:pt x="61988" y="92075"/>
                  </a:lnTo>
                  <a:lnTo>
                    <a:pt x="38938" y="89141"/>
                  </a:lnTo>
                  <a:lnTo>
                    <a:pt x="31229" y="149783"/>
                  </a:lnTo>
                  <a:lnTo>
                    <a:pt x="9144" y="146977"/>
                  </a:lnTo>
                  <a:lnTo>
                    <a:pt x="0" y="218808"/>
                  </a:lnTo>
                  <a:lnTo>
                    <a:pt x="41414" y="224066"/>
                  </a:lnTo>
                  <a:lnTo>
                    <a:pt x="32943" y="290715"/>
                  </a:lnTo>
                  <a:lnTo>
                    <a:pt x="153187" y="305993"/>
                  </a:lnTo>
                  <a:lnTo>
                    <a:pt x="149669" y="333679"/>
                  </a:lnTo>
                  <a:lnTo>
                    <a:pt x="235140" y="344538"/>
                  </a:lnTo>
                  <a:lnTo>
                    <a:pt x="236969" y="330288"/>
                  </a:lnTo>
                  <a:lnTo>
                    <a:pt x="292265" y="337312"/>
                  </a:lnTo>
                  <a:lnTo>
                    <a:pt x="315214" y="156768"/>
                  </a:lnTo>
                  <a:lnTo>
                    <a:pt x="351866" y="161429"/>
                  </a:lnTo>
                  <a:lnTo>
                    <a:pt x="363982" y="66192"/>
                  </a:lnTo>
                  <a:close/>
                </a:path>
                <a:path w="3254375" h="389889">
                  <a:moveTo>
                    <a:pt x="3254235" y="368477"/>
                  </a:moveTo>
                  <a:lnTo>
                    <a:pt x="3215106" y="344589"/>
                  </a:lnTo>
                  <a:lnTo>
                    <a:pt x="3202051" y="365975"/>
                  </a:lnTo>
                  <a:lnTo>
                    <a:pt x="3241192" y="389851"/>
                  </a:lnTo>
                  <a:lnTo>
                    <a:pt x="3254235" y="368477"/>
                  </a:lnTo>
                  <a:close/>
                </a:path>
              </a:pathLst>
            </a:custGeom>
            <a:solidFill>
              <a:srgbClr val="DDDDDD"/>
            </a:solidFill>
          </p:spPr>
          <p:txBody>
            <a:bodyPr wrap="square" lIns="0" tIns="0" rIns="0" bIns="0" rtlCol="0"/>
            <a:lstStyle/>
            <a:p>
              <a:endParaRPr/>
            </a:p>
          </p:txBody>
        </p:sp>
        <p:pic>
          <p:nvPicPr>
            <p:cNvPr id="240" name="object 240"/>
            <p:cNvPicPr/>
            <p:nvPr/>
          </p:nvPicPr>
          <p:blipFill>
            <a:blip r:embed="rId73" cstate="screen">
              <a:extLst>
                <a:ext uri="{28A0092B-C50C-407E-A947-70E740481C1C}">
                  <a14:useLocalDpi xmlns:a14="http://schemas.microsoft.com/office/drawing/2010/main"/>
                </a:ext>
              </a:extLst>
            </a:blip>
            <a:stretch>
              <a:fillRect/>
            </a:stretch>
          </p:blipFill>
          <p:spPr>
            <a:xfrm>
              <a:off x="11283926" y="9054769"/>
              <a:ext cx="112530" cy="127420"/>
            </a:xfrm>
            <a:prstGeom prst="rect">
              <a:avLst/>
            </a:prstGeom>
          </p:spPr>
        </p:pic>
        <p:sp>
          <p:nvSpPr>
            <p:cNvPr id="241" name="object 241"/>
            <p:cNvSpPr/>
            <p:nvPr/>
          </p:nvSpPr>
          <p:spPr>
            <a:xfrm>
              <a:off x="10394759" y="1102759"/>
              <a:ext cx="1657985" cy="7402830"/>
            </a:xfrm>
            <a:custGeom>
              <a:avLst/>
              <a:gdLst/>
              <a:ahLst/>
              <a:cxnLst/>
              <a:rect l="l" t="t" r="r" b="b"/>
              <a:pathLst>
                <a:path w="1657984" h="7402830">
                  <a:moveTo>
                    <a:pt x="82626" y="21475"/>
                  </a:moveTo>
                  <a:lnTo>
                    <a:pt x="49911" y="0"/>
                  </a:lnTo>
                  <a:lnTo>
                    <a:pt x="0" y="76034"/>
                  </a:lnTo>
                  <a:lnTo>
                    <a:pt x="32715" y="97510"/>
                  </a:lnTo>
                  <a:lnTo>
                    <a:pt x="82626" y="21475"/>
                  </a:lnTo>
                  <a:close/>
                </a:path>
                <a:path w="1657984" h="7402830">
                  <a:moveTo>
                    <a:pt x="184721" y="47028"/>
                  </a:moveTo>
                  <a:lnTo>
                    <a:pt x="141401" y="20802"/>
                  </a:lnTo>
                  <a:lnTo>
                    <a:pt x="126212" y="45885"/>
                  </a:lnTo>
                  <a:lnTo>
                    <a:pt x="169532" y="72123"/>
                  </a:lnTo>
                  <a:lnTo>
                    <a:pt x="184721" y="47028"/>
                  </a:lnTo>
                  <a:close/>
                </a:path>
                <a:path w="1657984" h="7402830">
                  <a:moveTo>
                    <a:pt x="1514500" y="7236714"/>
                  </a:moveTo>
                  <a:lnTo>
                    <a:pt x="1459306" y="7139356"/>
                  </a:lnTo>
                  <a:lnTo>
                    <a:pt x="1447914" y="7145807"/>
                  </a:lnTo>
                  <a:lnTo>
                    <a:pt x="1394752" y="7052018"/>
                  </a:lnTo>
                  <a:lnTo>
                    <a:pt x="1322146" y="7093178"/>
                  </a:lnTo>
                  <a:lnTo>
                    <a:pt x="1402499" y="7234872"/>
                  </a:lnTo>
                  <a:lnTo>
                    <a:pt x="1373936" y="7251065"/>
                  </a:lnTo>
                  <a:lnTo>
                    <a:pt x="1388986" y="7277608"/>
                  </a:lnTo>
                  <a:lnTo>
                    <a:pt x="1364068" y="7291730"/>
                  </a:lnTo>
                  <a:lnTo>
                    <a:pt x="1359090" y="7282942"/>
                  </a:lnTo>
                  <a:lnTo>
                    <a:pt x="1309827" y="7310882"/>
                  </a:lnTo>
                  <a:lnTo>
                    <a:pt x="1361694" y="7402373"/>
                  </a:lnTo>
                  <a:lnTo>
                    <a:pt x="1413395" y="7373074"/>
                  </a:lnTo>
                  <a:lnTo>
                    <a:pt x="1382433" y="7318451"/>
                  </a:lnTo>
                  <a:lnTo>
                    <a:pt x="1408455" y="7303694"/>
                  </a:lnTo>
                  <a:lnTo>
                    <a:pt x="1418577" y="7321537"/>
                  </a:lnTo>
                  <a:lnTo>
                    <a:pt x="1462709" y="7296518"/>
                  </a:lnTo>
                  <a:lnTo>
                    <a:pt x="1449654" y="7273468"/>
                  </a:lnTo>
                  <a:lnTo>
                    <a:pt x="1514500" y="7236714"/>
                  </a:lnTo>
                  <a:close/>
                </a:path>
                <a:path w="1657984" h="7402830">
                  <a:moveTo>
                    <a:pt x="1657819" y="4219778"/>
                  </a:moveTo>
                  <a:lnTo>
                    <a:pt x="1603413" y="4189018"/>
                  </a:lnTo>
                  <a:lnTo>
                    <a:pt x="1587411" y="4217327"/>
                  </a:lnTo>
                  <a:lnTo>
                    <a:pt x="1641817" y="4248086"/>
                  </a:lnTo>
                  <a:lnTo>
                    <a:pt x="1657819" y="4219778"/>
                  </a:lnTo>
                  <a:close/>
                </a:path>
              </a:pathLst>
            </a:custGeom>
            <a:solidFill>
              <a:srgbClr val="DDDDDD"/>
            </a:solidFill>
          </p:spPr>
          <p:txBody>
            <a:bodyPr wrap="square" lIns="0" tIns="0" rIns="0" bIns="0" rtlCol="0"/>
            <a:lstStyle/>
            <a:p>
              <a:endParaRPr/>
            </a:p>
          </p:txBody>
        </p:sp>
        <p:pic>
          <p:nvPicPr>
            <p:cNvPr id="242" name="object 242"/>
            <p:cNvPicPr/>
            <p:nvPr/>
          </p:nvPicPr>
          <p:blipFill>
            <a:blip r:embed="rId74" cstate="screen">
              <a:extLst>
                <a:ext uri="{28A0092B-C50C-407E-A947-70E740481C1C}">
                  <a14:useLocalDpi xmlns:a14="http://schemas.microsoft.com/office/drawing/2010/main"/>
                </a:ext>
              </a:extLst>
            </a:blip>
            <a:stretch>
              <a:fillRect/>
            </a:stretch>
          </p:blipFill>
          <p:spPr>
            <a:xfrm>
              <a:off x="11800172" y="2674700"/>
              <a:ext cx="119347" cy="101567"/>
            </a:xfrm>
            <a:prstGeom prst="rect">
              <a:avLst/>
            </a:prstGeom>
          </p:spPr>
        </p:pic>
        <p:pic>
          <p:nvPicPr>
            <p:cNvPr id="243" name="object 243"/>
            <p:cNvPicPr/>
            <p:nvPr/>
          </p:nvPicPr>
          <p:blipFill>
            <a:blip r:embed="rId75" cstate="screen">
              <a:extLst>
                <a:ext uri="{28A0092B-C50C-407E-A947-70E740481C1C}">
                  <a14:useLocalDpi xmlns:a14="http://schemas.microsoft.com/office/drawing/2010/main"/>
                </a:ext>
              </a:extLst>
            </a:blip>
            <a:stretch>
              <a:fillRect/>
            </a:stretch>
          </p:blipFill>
          <p:spPr>
            <a:xfrm>
              <a:off x="9970792" y="2190219"/>
              <a:ext cx="137671" cy="109504"/>
            </a:xfrm>
            <a:prstGeom prst="rect">
              <a:avLst/>
            </a:prstGeom>
          </p:spPr>
        </p:pic>
        <p:sp>
          <p:nvSpPr>
            <p:cNvPr id="244" name="object 244"/>
            <p:cNvSpPr/>
            <p:nvPr/>
          </p:nvSpPr>
          <p:spPr>
            <a:xfrm>
              <a:off x="10088782" y="2393509"/>
              <a:ext cx="53340" cy="48260"/>
            </a:xfrm>
            <a:custGeom>
              <a:avLst/>
              <a:gdLst/>
              <a:ahLst/>
              <a:cxnLst/>
              <a:rect l="l" t="t" r="r" b="b"/>
              <a:pathLst>
                <a:path w="53340" h="48260">
                  <a:moveTo>
                    <a:pt x="14879" y="0"/>
                  </a:moveTo>
                  <a:lnTo>
                    <a:pt x="0" y="26428"/>
                  </a:lnTo>
                  <a:lnTo>
                    <a:pt x="37925" y="47778"/>
                  </a:lnTo>
                  <a:lnTo>
                    <a:pt x="52804" y="21350"/>
                  </a:lnTo>
                  <a:lnTo>
                    <a:pt x="14879" y="0"/>
                  </a:lnTo>
                  <a:close/>
                </a:path>
              </a:pathLst>
            </a:custGeom>
            <a:solidFill>
              <a:srgbClr val="DDDDDD"/>
            </a:solidFill>
          </p:spPr>
          <p:txBody>
            <a:bodyPr wrap="square" lIns="0" tIns="0" rIns="0" bIns="0" rtlCol="0"/>
            <a:lstStyle/>
            <a:p>
              <a:endParaRPr/>
            </a:p>
          </p:txBody>
        </p:sp>
        <p:pic>
          <p:nvPicPr>
            <p:cNvPr id="245" name="object 245"/>
            <p:cNvPicPr/>
            <p:nvPr/>
          </p:nvPicPr>
          <p:blipFill>
            <a:blip r:embed="rId76" cstate="screen">
              <a:extLst>
                <a:ext uri="{28A0092B-C50C-407E-A947-70E740481C1C}">
                  <a14:useLocalDpi xmlns:a14="http://schemas.microsoft.com/office/drawing/2010/main"/>
                </a:ext>
              </a:extLst>
            </a:blip>
            <a:stretch>
              <a:fillRect/>
            </a:stretch>
          </p:blipFill>
          <p:spPr>
            <a:xfrm>
              <a:off x="10194814" y="2318556"/>
              <a:ext cx="113420" cy="106070"/>
            </a:xfrm>
            <a:prstGeom prst="rect">
              <a:avLst/>
            </a:prstGeom>
          </p:spPr>
        </p:pic>
        <p:sp>
          <p:nvSpPr>
            <p:cNvPr id="246" name="object 246"/>
            <p:cNvSpPr/>
            <p:nvPr/>
          </p:nvSpPr>
          <p:spPr>
            <a:xfrm>
              <a:off x="10075278" y="1475644"/>
              <a:ext cx="548640" cy="268605"/>
            </a:xfrm>
            <a:custGeom>
              <a:avLst/>
              <a:gdLst/>
              <a:ahLst/>
              <a:cxnLst/>
              <a:rect l="l" t="t" r="r" b="b"/>
              <a:pathLst>
                <a:path w="548640" h="268605">
                  <a:moveTo>
                    <a:pt x="88468" y="240461"/>
                  </a:moveTo>
                  <a:lnTo>
                    <a:pt x="39624" y="213258"/>
                  </a:lnTo>
                  <a:lnTo>
                    <a:pt x="53924" y="187604"/>
                  </a:lnTo>
                  <a:lnTo>
                    <a:pt x="29705" y="174104"/>
                  </a:lnTo>
                  <a:lnTo>
                    <a:pt x="0" y="227418"/>
                  </a:lnTo>
                  <a:lnTo>
                    <a:pt x="73063" y="268109"/>
                  </a:lnTo>
                  <a:lnTo>
                    <a:pt x="88468" y="240461"/>
                  </a:lnTo>
                  <a:close/>
                </a:path>
                <a:path w="548640" h="268605">
                  <a:moveTo>
                    <a:pt x="325970" y="16611"/>
                  </a:moveTo>
                  <a:lnTo>
                    <a:pt x="310921" y="7239"/>
                  </a:lnTo>
                  <a:lnTo>
                    <a:pt x="303212" y="19608"/>
                  </a:lnTo>
                  <a:lnTo>
                    <a:pt x="295148" y="14605"/>
                  </a:lnTo>
                  <a:lnTo>
                    <a:pt x="271716" y="0"/>
                  </a:lnTo>
                  <a:lnTo>
                    <a:pt x="254419" y="27787"/>
                  </a:lnTo>
                  <a:lnTo>
                    <a:pt x="300964" y="56769"/>
                  </a:lnTo>
                  <a:lnTo>
                    <a:pt x="325970" y="16611"/>
                  </a:lnTo>
                  <a:close/>
                </a:path>
                <a:path w="548640" h="268605">
                  <a:moveTo>
                    <a:pt x="451739" y="58940"/>
                  </a:moveTo>
                  <a:lnTo>
                    <a:pt x="423265" y="44119"/>
                  </a:lnTo>
                  <a:lnTo>
                    <a:pt x="410375" y="68872"/>
                  </a:lnTo>
                  <a:lnTo>
                    <a:pt x="365848" y="45681"/>
                  </a:lnTo>
                  <a:lnTo>
                    <a:pt x="348361" y="79273"/>
                  </a:lnTo>
                  <a:lnTo>
                    <a:pt x="399072" y="105689"/>
                  </a:lnTo>
                  <a:lnTo>
                    <a:pt x="416598" y="72059"/>
                  </a:lnTo>
                  <a:lnTo>
                    <a:pt x="438861" y="83654"/>
                  </a:lnTo>
                  <a:lnTo>
                    <a:pt x="451739" y="58940"/>
                  </a:lnTo>
                  <a:close/>
                </a:path>
                <a:path w="548640" h="268605">
                  <a:moveTo>
                    <a:pt x="548576" y="111633"/>
                  </a:moveTo>
                  <a:lnTo>
                    <a:pt x="518083" y="93954"/>
                  </a:lnTo>
                  <a:lnTo>
                    <a:pt x="496265" y="131584"/>
                  </a:lnTo>
                  <a:lnTo>
                    <a:pt x="460070" y="110591"/>
                  </a:lnTo>
                  <a:lnTo>
                    <a:pt x="444423" y="137579"/>
                  </a:lnTo>
                  <a:lnTo>
                    <a:pt x="492213" y="165290"/>
                  </a:lnTo>
                  <a:lnTo>
                    <a:pt x="509549" y="135407"/>
                  </a:lnTo>
                  <a:lnTo>
                    <a:pt x="528447" y="146367"/>
                  </a:lnTo>
                  <a:lnTo>
                    <a:pt x="548576" y="111633"/>
                  </a:lnTo>
                  <a:close/>
                </a:path>
              </a:pathLst>
            </a:custGeom>
            <a:solidFill>
              <a:srgbClr val="DDDDDD"/>
            </a:solidFill>
          </p:spPr>
          <p:txBody>
            <a:bodyPr wrap="square" lIns="0" tIns="0" rIns="0" bIns="0" rtlCol="0"/>
            <a:lstStyle/>
            <a:p>
              <a:endParaRPr/>
            </a:p>
          </p:txBody>
        </p:sp>
        <p:pic>
          <p:nvPicPr>
            <p:cNvPr id="247" name="object 247"/>
            <p:cNvPicPr/>
            <p:nvPr/>
          </p:nvPicPr>
          <p:blipFill>
            <a:blip r:embed="rId77" cstate="screen">
              <a:extLst>
                <a:ext uri="{28A0092B-C50C-407E-A947-70E740481C1C}">
                  <a14:useLocalDpi xmlns:a14="http://schemas.microsoft.com/office/drawing/2010/main"/>
                </a:ext>
              </a:extLst>
            </a:blip>
            <a:stretch>
              <a:fillRect/>
            </a:stretch>
          </p:blipFill>
          <p:spPr>
            <a:xfrm>
              <a:off x="10277816" y="1796141"/>
              <a:ext cx="65160" cy="109001"/>
            </a:xfrm>
            <a:prstGeom prst="rect">
              <a:avLst/>
            </a:prstGeom>
          </p:spPr>
        </p:pic>
        <p:pic>
          <p:nvPicPr>
            <p:cNvPr id="248" name="object 248"/>
            <p:cNvPicPr/>
            <p:nvPr/>
          </p:nvPicPr>
          <p:blipFill>
            <a:blip r:embed="rId78" cstate="screen">
              <a:extLst>
                <a:ext uri="{28A0092B-C50C-407E-A947-70E740481C1C}">
                  <a14:useLocalDpi xmlns:a14="http://schemas.microsoft.com/office/drawing/2010/main"/>
                </a:ext>
              </a:extLst>
            </a:blip>
            <a:stretch>
              <a:fillRect/>
            </a:stretch>
          </p:blipFill>
          <p:spPr>
            <a:xfrm>
              <a:off x="10365833" y="1853566"/>
              <a:ext cx="190695" cy="138154"/>
            </a:xfrm>
            <a:prstGeom prst="rect">
              <a:avLst/>
            </a:prstGeom>
          </p:spPr>
        </p:pic>
        <p:sp>
          <p:nvSpPr>
            <p:cNvPr id="249" name="object 249"/>
            <p:cNvSpPr/>
            <p:nvPr/>
          </p:nvSpPr>
          <p:spPr>
            <a:xfrm>
              <a:off x="10773263" y="1629290"/>
              <a:ext cx="86360" cy="85090"/>
            </a:xfrm>
            <a:custGeom>
              <a:avLst/>
              <a:gdLst/>
              <a:ahLst/>
              <a:cxnLst/>
              <a:rect l="l" t="t" r="r" b="b"/>
              <a:pathLst>
                <a:path w="86359" h="85089">
                  <a:moveTo>
                    <a:pt x="30030" y="0"/>
                  </a:moveTo>
                  <a:lnTo>
                    <a:pt x="0" y="52375"/>
                  </a:lnTo>
                  <a:lnTo>
                    <a:pt x="56239" y="84625"/>
                  </a:lnTo>
                  <a:lnTo>
                    <a:pt x="86280" y="32250"/>
                  </a:lnTo>
                  <a:lnTo>
                    <a:pt x="30030" y="0"/>
                  </a:lnTo>
                  <a:close/>
                </a:path>
              </a:pathLst>
            </a:custGeom>
            <a:solidFill>
              <a:srgbClr val="DDDDDD"/>
            </a:solidFill>
          </p:spPr>
          <p:txBody>
            <a:bodyPr wrap="square" lIns="0" tIns="0" rIns="0" bIns="0" rtlCol="0"/>
            <a:lstStyle/>
            <a:p>
              <a:endParaRPr/>
            </a:p>
          </p:txBody>
        </p:sp>
        <p:pic>
          <p:nvPicPr>
            <p:cNvPr id="250" name="object 250"/>
            <p:cNvPicPr/>
            <p:nvPr/>
          </p:nvPicPr>
          <p:blipFill>
            <a:blip r:embed="rId79" cstate="screen">
              <a:extLst>
                <a:ext uri="{28A0092B-C50C-407E-A947-70E740481C1C}">
                  <a14:useLocalDpi xmlns:a14="http://schemas.microsoft.com/office/drawing/2010/main"/>
                </a:ext>
              </a:extLst>
            </a:blip>
            <a:stretch>
              <a:fillRect/>
            </a:stretch>
          </p:blipFill>
          <p:spPr>
            <a:xfrm>
              <a:off x="10914804" y="1685227"/>
              <a:ext cx="81097" cy="110300"/>
            </a:xfrm>
            <a:prstGeom prst="rect">
              <a:avLst/>
            </a:prstGeom>
          </p:spPr>
        </p:pic>
        <p:sp>
          <p:nvSpPr>
            <p:cNvPr id="251" name="object 251"/>
            <p:cNvSpPr/>
            <p:nvPr/>
          </p:nvSpPr>
          <p:spPr>
            <a:xfrm>
              <a:off x="10310841" y="2172118"/>
              <a:ext cx="92710" cy="63500"/>
            </a:xfrm>
            <a:custGeom>
              <a:avLst/>
              <a:gdLst/>
              <a:ahLst/>
              <a:cxnLst/>
              <a:rect l="l" t="t" r="r" b="b"/>
              <a:pathLst>
                <a:path w="92709" h="63500">
                  <a:moveTo>
                    <a:pt x="26082" y="0"/>
                  </a:moveTo>
                  <a:lnTo>
                    <a:pt x="0" y="42731"/>
                  </a:lnTo>
                  <a:lnTo>
                    <a:pt x="33695" y="63286"/>
                  </a:lnTo>
                  <a:lnTo>
                    <a:pt x="47098" y="41318"/>
                  </a:lnTo>
                  <a:lnTo>
                    <a:pt x="74468" y="58008"/>
                  </a:lnTo>
                  <a:lnTo>
                    <a:pt x="92709" y="28114"/>
                  </a:lnTo>
                  <a:lnTo>
                    <a:pt x="74845" y="17214"/>
                  </a:lnTo>
                  <a:lnTo>
                    <a:pt x="69264" y="26344"/>
                  </a:lnTo>
                  <a:lnTo>
                    <a:pt x="26082" y="0"/>
                  </a:lnTo>
                  <a:close/>
                </a:path>
              </a:pathLst>
            </a:custGeom>
            <a:solidFill>
              <a:srgbClr val="DDDDDD"/>
            </a:solidFill>
          </p:spPr>
          <p:txBody>
            <a:bodyPr wrap="square" lIns="0" tIns="0" rIns="0" bIns="0" rtlCol="0"/>
            <a:lstStyle/>
            <a:p>
              <a:endParaRPr/>
            </a:p>
          </p:txBody>
        </p:sp>
        <p:pic>
          <p:nvPicPr>
            <p:cNvPr id="252" name="object 252"/>
            <p:cNvPicPr/>
            <p:nvPr/>
          </p:nvPicPr>
          <p:blipFill>
            <a:blip r:embed="rId80" cstate="screen">
              <a:extLst>
                <a:ext uri="{28A0092B-C50C-407E-A947-70E740481C1C}">
                  <a14:useLocalDpi xmlns:a14="http://schemas.microsoft.com/office/drawing/2010/main"/>
                </a:ext>
              </a:extLst>
            </a:blip>
            <a:stretch>
              <a:fillRect/>
            </a:stretch>
          </p:blipFill>
          <p:spPr>
            <a:xfrm>
              <a:off x="9943270" y="1905305"/>
              <a:ext cx="346974" cy="292302"/>
            </a:xfrm>
            <a:prstGeom prst="rect">
              <a:avLst/>
            </a:prstGeom>
          </p:spPr>
        </p:pic>
        <p:sp>
          <p:nvSpPr>
            <p:cNvPr id="253" name="object 253"/>
            <p:cNvSpPr/>
            <p:nvPr/>
          </p:nvSpPr>
          <p:spPr>
            <a:xfrm>
              <a:off x="10176840" y="1179073"/>
              <a:ext cx="1784350" cy="662940"/>
            </a:xfrm>
            <a:custGeom>
              <a:avLst/>
              <a:gdLst/>
              <a:ahLst/>
              <a:cxnLst/>
              <a:rect l="l" t="t" r="r" b="b"/>
              <a:pathLst>
                <a:path w="1784350" h="662939">
                  <a:moveTo>
                    <a:pt x="69621" y="629551"/>
                  </a:moveTo>
                  <a:lnTo>
                    <a:pt x="47891" y="616712"/>
                  </a:lnTo>
                  <a:lnTo>
                    <a:pt x="66433" y="585292"/>
                  </a:lnTo>
                  <a:lnTo>
                    <a:pt x="17360" y="556323"/>
                  </a:lnTo>
                  <a:lnTo>
                    <a:pt x="0" y="585749"/>
                  </a:lnTo>
                  <a:lnTo>
                    <a:pt x="37579" y="607923"/>
                  </a:lnTo>
                  <a:lnTo>
                    <a:pt x="16687" y="643305"/>
                  </a:lnTo>
                  <a:lnTo>
                    <a:pt x="49923" y="662927"/>
                  </a:lnTo>
                  <a:lnTo>
                    <a:pt x="69621" y="629551"/>
                  </a:lnTo>
                  <a:close/>
                </a:path>
                <a:path w="1784350" h="662939">
                  <a:moveTo>
                    <a:pt x="139547" y="277152"/>
                  </a:moveTo>
                  <a:lnTo>
                    <a:pt x="63563" y="235127"/>
                  </a:lnTo>
                  <a:lnTo>
                    <a:pt x="33401" y="289687"/>
                  </a:lnTo>
                  <a:lnTo>
                    <a:pt x="58877" y="303758"/>
                  </a:lnTo>
                  <a:lnTo>
                    <a:pt x="73202" y="277863"/>
                  </a:lnTo>
                  <a:lnTo>
                    <a:pt x="123723" y="305790"/>
                  </a:lnTo>
                  <a:lnTo>
                    <a:pt x="139547" y="277152"/>
                  </a:lnTo>
                  <a:close/>
                </a:path>
                <a:path w="1784350" h="662939">
                  <a:moveTo>
                    <a:pt x="1784083" y="70002"/>
                  </a:moveTo>
                  <a:lnTo>
                    <a:pt x="1725345" y="0"/>
                  </a:lnTo>
                  <a:lnTo>
                    <a:pt x="1679397" y="38557"/>
                  </a:lnTo>
                  <a:lnTo>
                    <a:pt x="1707235" y="71729"/>
                  </a:lnTo>
                  <a:lnTo>
                    <a:pt x="1720367" y="60718"/>
                  </a:lnTo>
                  <a:lnTo>
                    <a:pt x="1751253" y="97548"/>
                  </a:lnTo>
                  <a:lnTo>
                    <a:pt x="1784083" y="70002"/>
                  </a:lnTo>
                  <a:close/>
                </a:path>
              </a:pathLst>
            </a:custGeom>
            <a:solidFill>
              <a:srgbClr val="DDDDDD"/>
            </a:solidFill>
          </p:spPr>
          <p:txBody>
            <a:bodyPr wrap="square" lIns="0" tIns="0" rIns="0" bIns="0" rtlCol="0"/>
            <a:lstStyle/>
            <a:p>
              <a:endParaRPr/>
            </a:p>
          </p:txBody>
        </p:sp>
        <p:pic>
          <p:nvPicPr>
            <p:cNvPr id="254" name="object 254"/>
            <p:cNvPicPr/>
            <p:nvPr/>
          </p:nvPicPr>
          <p:blipFill>
            <a:blip r:embed="rId81" cstate="screen">
              <a:extLst>
                <a:ext uri="{28A0092B-C50C-407E-A947-70E740481C1C}">
                  <a14:useLocalDpi xmlns:a14="http://schemas.microsoft.com/office/drawing/2010/main"/>
                </a:ext>
              </a:extLst>
            </a:blip>
            <a:stretch>
              <a:fillRect/>
            </a:stretch>
          </p:blipFill>
          <p:spPr>
            <a:xfrm>
              <a:off x="10975386" y="2115469"/>
              <a:ext cx="100478" cy="114488"/>
            </a:xfrm>
            <a:prstGeom prst="rect">
              <a:avLst/>
            </a:prstGeom>
          </p:spPr>
        </p:pic>
        <p:pic>
          <p:nvPicPr>
            <p:cNvPr id="255" name="object 255"/>
            <p:cNvPicPr/>
            <p:nvPr/>
          </p:nvPicPr>
          <p:blipFill>
            <a:blip r:embed="rId82" cstate="screen">
              <a:extLst>
                <a:ext uri="{28A0092B-C50C-407E-A947-70E740481C1C}">
                  <a14:useLocalDpi xmlns:a14="http://schemas.microsoft.com/office/drawing/2010/main"/>
                </a:ext>
              </a:extLst>
            </a:blip>
            <a:stretch>
              <a:fillRect/>
            </a:stretch>
          </p:blipFill>
          <p:spPr>
            <a:xfrm>
              <a:off x="11045134" y="1961868"/>
              <a:ext cx="118341" cy="111651"/>
            </a:xfrm>
            <a:prstGeom prst="rect">
              <a:avLst/>
            </a:prstGeom>
          </p:spPr>
        </p:pic>
        <p:pic>
          <p:nvPicPr>
            <p:cNvPr id="256" name="object 256"/>
            <p:cNvPicPr/>
            <p:nvPr/>
          </p:nvPicPr>
          <p:blipFill>
            <a:blip r:embed="rId83" cstate="screen">
              <a:extLst>
                <a:ext uri="{28A0092B-C50C-407E-A947-70E740481C1C}">
                  <a14:useLocalDpi xmlns:a14="http://schemas.microsoft.com/office/drawing/2010/main"/>
                </a:ext>
              </a:extLst>
            </a:blip>
            <a:stretch>
              <a:fillRect/>
            </a:stretch>
          </p:blipFill>
          <p:spPr>
            <a:xfrm>
              <a:off x="10604718" y="2047682"/>
              <a:ext cx="123992" cy="153710"/>
            </a:xfrm>
            <a:prstGeom prst="rect">
              <a:avLst/>
            </a:prstGeom>
          </p:spPr>
        </p:pic>
        <p:sp>
          <p:nvSpPr>
            <p:cNvPr id="257" name="object 257"/>
            <p:cNvSpPr/>
            <p:nvPr/>
          </p:nvSpPr>
          <p:spPr>
            <a:xfrm>
              <a:off x="10442637" y="1216227"/>
              <a:ext cx="69850" cy="61594"/>
            </a:xfrm>
            <a:custGeom>
              <a:avLst/>
              <a:gdLst/>
              <a:ahLst/>
              <a:cxnLst/>
              <a:rect l="l" t="t" r="r" b="b"/>
              <a:pathLst>
                <a:path w="69850" h="61594">
                  <a:moveTo>
                    <a:pt x="29506" y="0"/>
                  </a:moveTo>
                  <a:lnTo>
                    <a:pt x="0" y="7381"/>
                  </a:lnTo>
                  <a:lnTo>
                    <a:pt x="6638" y="33967"/>
                  </a:lnTo>
                  <a:lnTo>
                    <a:pt x="54647" y="61296"/>
                  </a:lnTo>
                  <a:lnTo>
                    <a:pt x="69568" y="35098"/>
                  </a:lnTo>
                  <a:lnTo>
                    <a:pt x="33087" y="14334"/>
                  </a:lnTo>
                  <a:lnTo>
                    <a:pt x="29506" y="0"/>
                  </a:lnTo>
                  <a:close/>
                </a:path>
              </a:pathLst>
            </a:custGeom>
            <a:solidFill>
              <a:srgbClr val="DDDDDD"/>
            </a:solidFill>
          </p:spPr>
          <p:txBody>
            <a:bodyPr wrap="square" lIns="0" tIns="0" rIns="0" bIns="0" rtlCol="0"/>
            <a:lstStyle/>
            <a:p>
              <a:endParaRPr/>
            </a:p>
          </p:txBody>
        </p:sp>
        <p:pic>
          <p:nvPicPr>
            <p:cNvPr id="258" name="object 258"/>
            <p:cNvPicPr/>
            <p:nvPr/>
          </p:nvPicPr>
          <p:blipFill>
            <a:blip r:embed="rId84" cstate="screen">
              <a:extLst>
                <a:ext uri="{28A0092B-C50C-407E-A947-70E740481C1C}">
                  <a14:useLocalDpi xmlns:a14="http://schemas.microsoft.com/office/drawing/2010/main"/>
                </a:ext>
              </a:extLst>
            </a:blip>
            <a:stretch>
              <a:fillRect/>
            </a:stretch>
          </p:blipFill>
          <p:spPr>
            <a:xfrm>
              <a:off x="10656474" y="2412426"/>
              <a:ext cx="86981" cy="77055"/>
            </a:xfrm>
            <a:prstGeom prst="rect">
              <a:avLst/>
            </a:prstGeom>
          </p:spPr>
        </p:pic>
        <p:pic>
          <p:nvPicPr>
            <p:cNvPr id="259" name="object 259"/>
            <p:cNvPicPr/>
            <p:nvPr/>
          </p:nvPicPr>
          <p:blipFill>
            <a:blip r:embed="rId85" cstate="screen">
              <a:extLst>
                <a:ext uri="{28A0092B-C50C-407E-A947-70E740481C1C}">
                  <a14:useLocalDpi xmlns:a14="http://schemas.microsoft.com/office/drawing/2010/main"/>
                </a:ext>
              </a:extLst>
            </a:blip>
            <a:stretch>
              <a:fillRect/>
            </a:stretch>
          </p:blipFill>
          <p:spPr>
            <a:xfrm>
              <a:off x="10868488" y="2254091"/>
              <a:ext cx="96028" cy="142163"/>
            </a:xfrm>
            <a:prstGeom prst="rect">
              <a:avLst/>
            </a:prstGeom>
          </p:spPr>
        </p:pic>
        <p:sp>
          <p:nvSpPr>
            <p:cNvPr id="260" name="object 260"/>
            <p:cNvSpPr/>
            <p:nvPr/>
          </p:nvSpPr>
          <p:spPr>
            <a:xfrm>
              <a:off x="10801363" y="1127029"/>
              <a:ext cx="1184275" cy="1456690"/>
            </a:xfrm>
            <a:custGeom>
              <a:avLst/>
              <a:gdLst/>
              <a:ahLst/>
              <a:cxnLst/>
              <a:rect l="l" t="t" r="r" b="b"/>
              <a:pathLst>
                <a:path w="1184275" h="1456689">
                  <a:moveTo>
                    <a:pt x="88849" y="1379905"/>
                  </a:moveTo>
                  <a:lnTo>
                    <a:pt x="44246" y="1354099"/>
                  </a:lnTo>
                  <a:lnTo>
                    <a:pt x="0" y="1430540"/>
                  </a:lnTo>
                  <a:lnTo>
                    <a:pt x="44627" y="1456347"/>
                  </a:lnTo>
                  <a:lnTo>
                    <a:pt x="88849" y="1379905"/>
                  </a:lnTo>
                  <a:close/>
                </a:path>
                <a:path w="1184275" h="1456689">
                  <a:moveTo>
                    <a:pt x="1183805" y="52057"/>
                  </a:moveTo>
                  <a:lnTo>
                    <a:pt x="1183652" y="48348"/>
                  </a:lnTo>
                  <a:lnTo>
                    <a:pt x="1181760" y="0"/>
                  </a:lnTo>
                  <a:lnTo>
                    <a:pt x="1162608" y="762"/>
                  </a:lnTo>
                  <a:lnTo>
                    <a:pt x="1164666" y="52806"/>
                  </a:lnTo>
                  <a:lnTo>
                    <a:pt x="1183805" y="52057"/>
                  </a:lnTo>
                  <a:close/>
                </a:path>
              </a:pathLst>
            </a:custGeom>
            <a:solidFill>
              <a:srgbClr val="DDDDDD"/>
            </a:solidFill>
          </p:spPr>
          <p:txBody>
            <a:bodyPr wrap="square" lIns="0" tIns="0" rIns="0" bIns="0" rtlCol="0"/>
            <a:lstStyle/>
            <a:p>
              <a:endParaRPr/>
            </a:p>
          </p:txBody>
        </p:sp>
        <p:pic>
          <p:nvPicPr>
            <p:cNvPr id="261" name="object 261"/>
            <p:cNvPicPr/>
            <p:nvPr/>
          </p:nvPicPr>
          <p:blipFill>
            <a:blip r:embed="rId86" cstate="screen">
              <a:extLst>
                <a:ext uri="{28A0092B-C50C-407E-A947-70E740481C1C}">
                  <a14:useLocalDpi xmlns:a14="http://schemas.microsoft.com/office/drawing/2010/main"/>
                </a:ext>
              </a:extLst>
            </a:blip>
            <a:stretch>
              <a:fillRect/>
            </a:stretch>
          </p:blipFill>
          <p:spPr>
            <a:xfrm>
              <a:off x="10509973" y="2281947"/>
              <a:ext cx="131451" cy="110876"/>
            </a:xfrm>
            <a:prstGeom prst="rect">
              <a:avLst/>
            </a:prstGeom>
          </p:spPr>
        </p:pic>
        <p:sp>
          <p:nvSpPr>
            <p:cNvPr id="262" name="object 262"/>
            <p:cNvSpPr/>
            <p:nvPr/>
          </p:nvSpPr>
          <p:spPr>
            <a:xfrm>
              <a:off x="10614495" y="1609667"/>
              <a:ext cx="3603625" cy="6920230"/>
            </a:xfrm>
            <a:custGeom>
              <a:avLst/>
              <a:gdLst/>
              <a:ahLst/>
              <a:cxnLst/>
              <a:rect l="l" t="t" r="r" b="b"/>
              <a:pathLst>
                <a:path w="3603625" h="6920230">
                  <a:moveTo>
                    <a:pt x="111379" y="38506"/>
                  </a:moveTo>
                  <a:lnTo>
                    <a:pt x="80035" y="19469"/>
                  </a:lnTo>
                  <a:lnTo>
                    <a:pt x="67995" y="39293"/>
                  </a:lnTo>
                  <a:lnTo>
                    <a:pt x="43840" y="24625"/>
                  </a:lnTo>
                  <a:lnTo>
                    <a:pt x="52628" y="10121"/>
                  </a:lnTo>
                  <a:lnTo>
                    <a:pt x="35966" y="0"/>
                  </a:lnTo>
                  <a:lnTo>
                    <a:pt x="0" y="60693"/>
                  </a:lnTo>
                  <a:lnTo>
                    <a:pt x="53479" y="91744"/>
                  </a:lnTo>
                  <a:lnTo>
                    <a:pt x="72542" y="58991"/>
                  </a:lnTo>
                  <a:lnTo>
                    <a:pt x="92557" y="70599"/>
                  </a:lnTo>
                  <a:lnTo>
                    <a:pt x="111379" y="38506"/>
                  </a:lnTo>
                  <a:close/>
                </a:path>
                <a:path w="3603625" h="6920230">
                  <a:moveTo>
                    <a:pt x="2550096" y="4900879"/>
                  </a:moveTo>
                  <a:lnTo>
                    <a:pt x="2486533" y="4879746"/>
                  </a:lnTo>
                  <a:lnTo>
                    <a:pt x="2477122" y="4908080"/>
                  </a:lnTo>
                  <a:lnTo>
                    <a:pt x="2540685" y="4929213"/>
                  </a:lnTo>
                  <a:lnTo>
                    <a:pt x="2550096" y="4900879"/>
                  </a:lnTo>
                  <a:close/>
                </a:path>
                <a:path w="3603625" h="6920230">
                  <a:moveTo>
                    <a:pt x="2854261" y="6453098"/>
                  </a:moveTo>
                  <a:lnTo>
                    <a:pt x="2790380" y="6427965"/>
                  </a:lnTo>
                  <a:lnTo>
                    <a:pt x="2783738" y="6444856"/>
                  </a:lnTo>
                  <a:lnTo>
                    <a:pt x="2847619" y="6469977"/>
                  </a:lnTo>
                  <a:lnTo>
                    <a:pt x="2854261" y="6453098"/>
                  </a:lnTo>
                  <a:close/>
                </a:path>
                <a:path w="3603625" h="6920230">
                  <a:moveTo>
                    <a:pt x="2916580" y="4178122"/>
                  </a:moveTo>
                  <a:lnTo>
                    <a:pt x="2891967" y="4158450"/>
                  </a:lnTo>
                  <a:lnTo>
                    <a:pt x="2865869" y="4191089"/>
                  </a:lnTo>
                  <a:lnTo>
                    <a:pt x="2890456" y="4210761"/>
                  </a:lnTo>
                  <a:lnTo>
                    <a:pt x="2916580" y="4178122"/>
                  </a:lnTo>
                  <a:close/>
                </a:path>
                <a:path w="3603625" h="6920230">
                  <a:moveTo>
                    <a:pt x="3144977" y="6887400"/>
                  </a:moveTo>
                  <a:lnTo>
                    <a:pt x="3042983" y="6876758"/>
                  </a:lnTo>
                  <a:lnTo>
                    <a:pt x="3041510" y="6890880"/>
                  </a:lnTo>
                  <a:lnTo>
                    <a:pt x="3078073" y="6894703"/>
                  </a:lnTo>
                  <a:lnTo>
                    <a:pt x="3076384" y="6910933"/>
                  </a:lnTo>
                  <a:lnTo>
                    <a:pt x="3141815" y="6917766"/>
                  </a:lnTo>
                  <a:lnTo>
                    <a:pt x="3144977" y="6887400"/>
                  </a:lnTo>
                  <a:close/>
                </a:path>
                <a:path w="3603625" h="6920230">
                  <a:moveTo>
                    <a:pt x="3398215" y="6864540"/>
                  </a:moveTo>
                  <a:lnTo>
                    <a:pt x="3272332" y="6843611"/>
                  </a:lnTo>
                  <a:lnTo>
                    <a:pt x="3242030" y="6849415"/>
                  </a:lnTo>
                  <a:lnTo>
                    <a:pt x="3236557" y="6907428"/>
                  </a:lnTo>
                  <a:lnTo>
                    <a:pt x="3392462" y="6919798"/>
                  </a:lnTo>
                  <a:lnTo>
                    <a:pt x="3398215" y="6864540"/>
                  </a:lnTo>
                  <a:close/>
                </a:path>
                <a:path w="3603625" h="6920230">
                  <a:moveTo>
                    <a:pt x="3603625" y="6053734"/>
                  </a:moveTo>
                  <a:lnTo>
                    <a:pt x="3487458" y="5995149"/>
                  </a:lnTo>
                  <a:lnTo>
                    <a:pt x="3477209" y="6015444"/>
                  </a:lnTo>
                  <a:lnTo>
                    <a:pt x="3593401" y="6074029"/>
                  </a:lnTo>
                  <a:lnTo>
                    <a:pt x="3603625" y="6053734"/>
                  </a:lnTo>
                  <a:close/>
                </a:path>
              </a:pathLst>
            </a:custGeom>
            <a:solidFill>
              <a:srgbClr val="DDDDDD"/>
            </a:solidFill>
          </p:spPr>
          <p:txBody>
            <a:bodyPr wrap="square" lIns="0" tIns="0" rIns="0" bIns="0" rtlCol="0"/>
            <a:lstStyle/>
            <a:p>
              <a:endParaRPr/>
            </a:p>
          </p:txBody>
        </p:sp>
        <p:pic>
          <p:nvPicPr>
            <p:cNvPr id="263" name="object 263"/>
            <p:cNvPicPr/>
            <p:nvPr/>
          </p:nvPicPr>
          <p:blipFill>
            <a:blip r:embed="rId87" cstate="screen">
              <a:extLst>
                <a:ext uri="{28A0092B-C50C-407E-A947-70E740481C1C}">
                  <a14:useLocalDpi xmlns:a14="http://schemas.microsoft.com/office/drawing/2010/main"/>
                </a:ext>
              </a:extLst>
            </a:blip>
            <a:stretch>
              <a:fillRect/>
            </a:stretch>
          </p:blipFill>
          <p:spPr>
            <a:xfrm>
              <a:off x="13295094" y="5596377"/>
              <a:ext cx="180036" cy="102206"/>
            </a:xfrm>
            <a:prstGeom prst="rect">
              <a:avLst/>
            </a:prstGeom>
          </p:spPr>
        </p:pic>
        <p:sp>
          <p:nvSpPr>
            <p:cNvPr id="264" name="object 264"/>
            <p:cNvSpPr/>
            <p:nvPr/>
          </p:nvSpPr>
          <p:spPr>
            <a:xfrm>
              <a:off x="14260411" y="1728386"/>
              <a:ext cx="675640" cy="1035050"/>
            </a:xfrm>
            <a:custGeom>
              <a:avLst/>
              <a:gdLst/>
              <a:ahLst/>
              <a:cxnLst/>
              <a:rect l="l" t="t" r="r" b="b"/>
              <a:pathLst>
                <a:path w="675640" h="1035050">
                  <a:moveTo>
                    <a:pt x="172910" y="530669"/>
                  </a:moveTo>
                  <a:lnTo>
                    <a:pt x="107835" y="493153"/>
                  </a:lnTo>
                  <a:lnTo>
                    <a:pt x="0" y="680262"/>
                  </a:lnTo>
                  <a:lnTo>
                    <a:pt x="65074" y="717765"/>
                  </a:lnTo>
                  <a:lnTo>
                    <a:pt x="172910" y="530669"/>
                  </a:lnTo>
                  <a:close/>
                </a:path>
                <a:path w="675640" h="1035050">
                  <a:moveTo>
                    <a:pt x="307441" y="295287"/>
                  </a:moveTo>
                  <a:lnTo>
                    <a:pt x="250672" y="263423"/>
                  </a:lnTo>
                  <a:lnTo>
                    <a:pt x="227330" y="305003"/>
                  </a:lnTo>
                  <a:lnTo>
                    <a:pt x="211416" y="296087"/>
                  </a:lnTo>
                  <a:lnTo>
                    <a:pt x="136575" y="429387"/>
                  </a:lnTo>
                  <a:lnTo>
                    <a:pt x="153060" y="438658"/>
                  </a:lnTo>
                  <a:lnTo>
                    <a:pt x="135699" y="469582"/>
                  </a:lnTo>
                  <a:lnTo>
                    <a:pt x="176555" y="492506"/>
                  </a:lnTo>
                  <a:lnTo>
                    <a:pt x="192303" y="464489"/>
                  </a:lnTo>
                  <a:lnTo>
                    <a:pt x="207632" y="473113"/>
                  </a:lnTo>
                  <a:lnTo>
                    <a:pt x="307441" y="295287"/>
                  </a:lnTo>
                  <a:close/>
                </a:path>
                <a:path w="675640" h="1035050">
                  <a:moveTo>
                    <a:pt x="357657" y="680351"/>
                  </a:moveTo>
                  <a:lnTo>
                    <a:pt x="339775" y="670115"/>
                  </a:lnTo>
                  <a:lnTo>
                    <a:pt x="351155" y="650252"/>
                  </a:lnTo>
                  <a:lnTo>
                    <a:pt x="307975" y="625525"/>
                  </a:lnTo>
                  <a:lnTo>
                    <a:pt x="298945" y="641299"/>
                  </a:lnTo>
                  <a:lnTo>
                    <a:pt x="276085" y="628192"/>
                  </a:lnTo>
                  <a:lnTo>
                    <a:pt x="203365" y="755205"/>
                  </a:lnTo>
                  <a:lnTo>
                    <a:pt x="225031" y="767613"/>
                  </a:lnTo>
                  <a:lnTo>
                    <a:pt x="206349" y="800239"/>
                  </a:lnTo>
                  <a:lnTo>
                    <a:pt x="247002" y="823518"/>
                  </a:lnTo>
                  <a:lnTo>
                    <a:pt x="262356" y="796683"/>
                  </a:lnTo>
                  <a:lnTo>
                    <a:pt x="283959" y="809053"/>
                  </a:lnTo>
                  <a:lnTo>
                    <a:pt x="357657" y="680351"/>
                  </a:lnTo>
                  <a:close/>
                </a:path>
                <a:path w="675640" h="1035050">
                  <a:moveTo>
                    <a:pt x="487616" y="94500"/>
                  </a:moveTo>
                  <a:lnTo>
                    <a:pt x="322668" y="0"/>
                  </a:lnTo>
                  <a:lnTo>
                    <a:pt x="223456" y="173164"/>
                  </a:lnTo>
                  <a:lnTo>
                    <a:pt x="388404" y="267665"/>
                  </a:lnTo>
                  <a:lnTo>
                    <a:pt x="487616" y="94500"/>
                  </a:lnTo>
                  <a:close/>
                </a:path>
                <a:path w="675640" h="1035050">
                  <a:moveTo>
                    <a:pt x="527011" y="403580"/>
                  </a:moveTo>
                  <a:lnTo>
                    <a:pt x="387286" y="323367"/>
                  </a:lnTo>
                  <a:lnTo>
                    <a:pt x="304177" y="468122"/>
                  </a:lnTo>
                  <a:lnTo>
                    <a:pt x="379717" y="511492"/>
                  </a:lnTo>
                  <a:lnTo>
                    <a:pt x="342226" y="576821"/>
                  </a:lnTo>
                  <a:lnTo>
                    <a:pt x="390575" y="604558"/>
                  </a:lnTo>
                  <a:lnTo>
                    <a:pt x="426161" y="539826"/>
                  </a:lnTo>
                  <a:lnTo>
                    <a:pt x="446684" y="551103"/>
                  </a:lnTo>
                  <a:lnTo>
                    <a:pt x="477342" y="497662"/>
                  </a:lnTo>
                  <a:lnTo>
                    <a:pt x="400812" y="453745"/>
                  </a:lnTo>
                  <a:lnTo>
                    <a:pt x="420903" y="418757"/>
                  </a:lnTo>
                  <a:lnTo>
                    <a:pt x="494169" y="460806"/>
                  </a:lnTo>
                  <a:lnTo>
                    <a:pt x="527011" y="403580"/>
                  </a:lnTo>
                  <a:close/>
                </a:path>
                <a:path w="675640" h="1035050">
                  <a:moveTo>
                    <a:pt x="630669" y="467207"/>
                  </a:moveTo>
                  <a:lnTo>
                    <a:pt x="576097" y="436283"/>
                  </a:lnTo>
                  <a:lnTo>
                    <a:pt x="456412" y="647611"/>
                  </a:lnTo>
                  <a:lnTo>
                    <a:pt x="473189" y="657110"/>
                  </a:lnTo>
                  <a:lnTo>
                    <a:pt x="455879" y="687679"/>
                  </a:lnTo>
                  <a:lnTo>
                    <a:pt x="438619" y="677900"/>
                  </a:lnTo>
                  <a:lnTo>
                    <a:pt x="330784" y="868260"/>
                  </a:lnTo>
                  <a:lnTo>
                    <a:pt x="245732" y="1014679"/>
                  </a:lnTo>
                  <a:lnTo>
                    <a:pt x="280035" y="1034618"/>
                  </a:lnTo>
                  <a:lnTo>
                    <a:pt x="366153" y="886396"/>
                  </a:lnTo>
                  <a:lnTo>
                    <a:pt x="386664" y="898004"/>
                  </a:lnTo>
                  <a:lnTo>
                    <a:pt x="630669" y="467207"/>
                  </a:lnTo>
                  <a:close/>
                </a:path>
                <a:path w="675640" h="1035050">
                  <a:moveTo>
                    <a:pt x="675297" y="132181"/>
                  </a:moveTo>
                  <a:lnTo>
                    <a:pt x="552259" y="60655"/>
                  </a:lnTo>
                  <a:lnTo>
                    <a:pt x="518452" y="118808"/>
                  </a:lnTo>
                  <a:lnTo>
                    <a:pt x="641489" y="190334"/>
                  </a:lnTo>
                  <a:lnTo>
                    <a:pt x="675297" y="132181"/>
                  </a:lnTo>
                  <a:close/>
                </a:path>
              </a:pathLst>
            </a:custGeom>
            <a:solidFill>
              <a:srgbClr val="DDDDDD"/>
            </a:solidFill>
          </p:spPr>
          <p:txBody>
            <a:bodyPr wrap="square" lIns="0" tIns="0" rIns="0" bIns="0" rtlCol="0"/>
            <a:lstStyle/>
            <a:p>
              <a:endParaRPr/>
            </a:p>
          </p:txBody>
        </p:sp>
        <p:pic>
          <p:nvPicPr>
            <p:cNvPr id="265" name="object 265"/>
            <p:cNvPicPr/>
            <p:nvPr/>
          </p:nvPicPr>
          <p:blipFill>
            <a:blip r:embed="rId88" cstate="screen">
              <a:extLst>
                <a:ext uri="{28A0092B-C50C-407E-A947-70E740481C1C}">
                  <a14:useLocalDpi xmlns:a14="http://schemas.microsoft.com/office/drawing/2010/main"/>
                </a:ext>
              </a:extLst>
            </a:blip>
            <a:stretch>
              <a:fillRect/>
            </a:stretch>
          </p:blipFill>
          <p:spPr>
            <a:xfrm>
              <a:off x="16640161" y="7393262"/>
              <a:ext cx="196297" cy="180497"/>
            </a:xfrm>
            <a:prstGeom prst="rect">
              <a:avLst/>
            </a:prstGeom>
          </p:spPr>
        </p:pic>
        <p:sp>
          <p:nvSpPr>
            <p:cNvPr id="266" name="object 266"/>
            <p:cNvSpPr/>
            <p:nvPr/>
          </p:nvSpPr>
          <p:spPr>
            <a:xfrm>
              <a:off x="18513171" y="5012962"/>
              <a:ext cx="962025" cy="531495"/>
            </a:xfrm>
            <a:custGeom>
              <a:avLst/>
              <a:gdLst/>
              <a:ahLst/>
              <a:cxnLst/>
              <a:rect l="l" t="t" r="r" b="b"/>
              <a:pathLst>
                <a:path w="962025" h="531495">
                  <a:moveTo>
                    <a:pt x="53771" y="509409"/>
                  </a:moveTo>
                  <a:lnTo>
                    <a:pt x="10871" y="487819"/>
                  </a:lnTo>
                  <a:lnTo>
                    <a:pt x="0" y="509422"/>
                  </a:lnTo>
                  <a:lnTo>
                    <a:pt x="42900" y="531025"/>
                  </a:lnTo>
                  <a:lnTo>
                    <a:pt x="53771" y="509409"/>
                  </a:lnTo>
                  <a:close/>
                </a:path>
                <a:path w="962025" h="531495">
                  <a:moveTo>
                    <a:pt x="914171" y="339547"/>
                  </a:moveTo>
                  <a:lnTo>
                    <a:pt x="877684" y="312623"/>
                  </a:lnTo>
                  <a:lnTo>
                    <a:pt x="857491" y="339979"/>
                  </a:lnTo>
                  <a:lnTo>
                    <a:pt x="893978" y="366915"/>
                  </a:lnTo>
                  <a:lnTo>
                    <a:pt x="914171" y="339547"/>
                  </a:lnTo>
                  <a:close/>
                </a:path>
                <a:path w="962025" h="531495">
                  <a:moveTo>
                    <a:pt x="961415" y="28079"/>
                  </a:moveTo>
                  <a:lnTo>
                    <a:pt x="932916" y="0"/>
                  </a:lnTo>
                  <a:lnTo>
                    <a:pt x="910564" y="22694"/>
                  </a:lnTo>
                  <a:lnTo>
                    <a:pt x="939076" y="50774"/>
                  </a:lnTo>
                  <a:lnTo>
                    <a:pt x="961415" y="28079"/>
                  </a:lnTo>
                  <a:close/>
                </a:path>
              </a:pathLst>
            </a:custGeom>
            <a:solidFill>
              <a:srgbClr val="DDDDDD"/>
            </a:solidFill>
          </p:spPr>
          <p:txBody>
            <a:bodyPr wrap="square" lIns="0" tIns="0" rIns="0" bIns="0" rtlCol="0"/>
            <a:lstStyle/>
            <a:p>
              <a:endParaRPr/>
            </a:p>
          </p:txBody>
        </p:sp>
        <p:pic>
          <p:nvPicPr>
            <p:cNvPr id="267" name="object 267"/>
            <p:cNvPicPr/>
            <p:nvPr/>
          </p:nvPicPr>
          <p:blipFill>
            <a:blip r:embed="rId89" cstate="screen">
              <a:extLst>
                <a:ext uri="{28A0092B-C50C-407E-A947-70E740481C1C}">
                  <a14:useLocalDpi xmlns:a14="http://schemas.microsoft.com/office/drawing/2010/main"/>
                </a:ext>
              </a:extLst>
            </a:blip>
            <a:stretch>
              <a:fillRect/>
            </a:stretch>
          </p:blipFill>
          <p:spPr>
            <a:xfrm>
              <a:off x="18256940" y="5554772"/>
              <a:ext cx="109692" cy="108865"/>
            </a:xfrm>
            <a:prstGeom prst="rect">
              <a:avLst/>
            </a:prstGeom>
          </p:spPr>
        </p:pic>
        <p:sp>
          <p:nvSpPr>
            <p:cNvPr id="268" name="object 268"/>
            <p:cNvSpPr/>
            <p:nvPr/>
          </p:nvSpPr>
          <p:spPr>
            <a:xfrm>
              <a:off x="14660245" y="3851319"/>
              <a:ext cx="4799330" cy="1761489"/>
            </a:xfrm>
            <a:custGeom>
              <a:avLst/>
              <a:gdLst/>
              <a:ahLst/>
              <a:cxnLst/>
              <a:rect l="l" t="t" r="r" b="b"/>
              <a:pathLst>
                <a:path w="4799330" h="1761489">
                  <a:moveTo>
                    <a:pt x="63766" y="1534299"/>
                  </a:moveTo>
                  <a:lnTo>
                    <a:pt x="0" y="1534299"/>
                  </a:lnTo>
                  <a:lnTo>
                    <a:pt x="0" y="1577530"/>
                  </a:lnTo>
                  <a:lnTo>
                    <a:pt x="63766" y="1577530"/>
                  </a:lnTo>
                  <a:lnTo>
                    <a:pt x="63766" y="1534299"/>
                  </a:lnTo>
                  <a:close/>
                </a:path>
                <a:path w="4799330" h="1761489">
                  <a:moveTo>
                    <a:pt x="3662502" y="18224"/>
                  </a:moveTo>
                  <a:lnTo>
                    <a:pt x="3633711" y="0"/>
                  </a:lnTo>
                  <a:lnTo>
                    <a:pt x="3610546" y="36614"/>
                  </a:lnTo>
                  <a:lnTo>
                    <a:pt x="3639337" y="54838"/>
                  </a:lnTo>
                  <a:lnTo>
                    <a:pt x="3662502" y="18224"/>
                  </a:lnTo>
                  <a:close/>
                </a:path>
                <a:path w="4799330" h="1761489">
                  <a:moveTo>
                    <a:pt x="3815943" y="1634121"/>
                  </a:moveTo>
                  <a:lnTo>
                    <a:pt x="3793579" y="1624241"/>
                  </a:lnTo>
                  <a:lnTo>
                    <a:pt x="3784739" y="1644243"/>
                  </a:lnTo>
                  <a:lnTo>
                    <a:pt x="3807104" y="1654136"/>
                  </a:lnTo>
                  <a:lnTo>
                    <a:pt x="3815943" y="1634121"/>
                  </a:lnTo>
                  <a:close/>
                </a:path>
                <a:path w="4799330" h="1761489">
                  <a:moveTo>
                    <a:pt x="4476775" y="1732495"/>
                  </a:moveTo>
                  <a:lnTo>
                    <a:pt x="4438243" y="1708899"/>
                  </a:lnTo>
                  <a:lnTo>
                    <a:pt x="4420578" y="1737766"/>
                  </a:lnTo>
                  <a:lnTo>
                    <a:pt x="4459097" y="1761363"/>
                  </a:lnTo>
                  <a:lnTo>
                    <a:pt x="4476775" y="1732495"/>
                  </a:lnTo>
                  <a:close/>
                </a:path>
                <a:path w="4799330" h="1761489">
                  <a:moveTo>
                    <a:pt x="4517250" y="1676641"/>
                  </a:moveTo>
                  <a:lnTo>
                    <a:pt x="4480750" y="1651685"/>
                  </a:lnTo>
                  <a:lnTo>
                    <a:pt x="4464418" y="1675574"/>
                  </a:lnTo>
                  <a:lnTo>
                    <a:pt x="4500905" y="1700530"/>
                  </a:lnTo>
                  <a:lnTo>
                    <a:pt x="4517250" y="1676641"/>
                  </a:lnTo>
                  <a:close/>
                </a:path>
                <a:path w="4799330" h="1761489">
                  <a:moveTo>
                    <a:pt x="4552086" y="1618665"/>
                  </a:moveTo>
                  <a:lnTo>
                    <a:pt x="4523727" y="1598028"/>
                  </a:lnTo>
                  <a:lnTo>
                    <a:pt x="4504880" y="1623923"/>
                  </a:lnTo>
                  <a:lnTo>
                    <a:pt x="4533252" y="1644561"/>
                  </a:lnTo>
                  <a:lnTo>
                    <a:pt x="4552086" y="1618665"/>
                  </a:lnTo>
                  <a:close/>
                </a:path>
                <a:path w="4799330" h="1761489">
                  <a:moveTo>
                    <a:pt x="4595927" y="1553311"/>
                  </a:moveTo>
                  <a:lnTo>
                    <a:pt x="4572482" y="1537677"/>
                  </a:lnTo>
                  <a:lnTo>
                    <a:pt x="4554347" y="1564906"/>
                  </a:lnTo>
                  <a:lnTo>
                    <a:pt x="4577791" y="1580527"/>
                  </a:lnTo>
                  <a:lnTo>
                    <a:pt x="4595927" y="1553311"/>
                  </a:lnTo>
                  <a:close/>
                </a:path>
                <a:path w="4799330" h="1761489">
                  <a:moveTo>
                    <a:pt x="4618406" y="1489011"/>
                  </a:moveTo>
                  <a:lnTo>
                    <a:pt x="4592117" y="1470875"/>
                  </a:lnTo>
                  <a:lnTo>
                    <a:pt x="4572317" y="1499552"/>
                  </a:lnTo>
                  <a:lnTo>
                    <a:pt x="4598606" y="1517700"/>
                  </a:lnTo>
                  <a:lnTo>
                    <a:pt x="4618406" y="1489011"/>
                  </a:lnTo>
                  <a:close/>
                </a:path>
                <a:path w="4799330" h="1761489">
                  <a:moveTo>
                    <a:pt x="4668685" y="1427657"/>
                  </a:moveTo>
                  <a:lnTo>
                    <a:pt x="4640885" y="1406791"/>
                  </a:lnTo>
                  <a:lnTo>
                    <a:pt x="4620958" y="1433372"/>
                  </a:lnTo>
                  <a:lnTo>
                    <a:pt x="4648759" y="1454226"/>
                  </a:lnTo>
                  <a:lnTo>
                    <a:pt x="4668685" y="1427657"/>
                  </a:lnTo>
                  <a:close/>
                </a:path>
                <a:path w="4799330" h="1761489">
                  <a:moveTo>
                    <a:pt x="4694847" y="1509052"/>
                  </a:moveTo>
                  <a:lnTo>
                    <a:pt x="4674641" y="1493926"/>
                  </a:lnTo>
                  <a:lnTo>
                    <a:pt x="4634141" y="1548041"/>
                  </a:lnTo>
                  <a:lnTo>
                    <a:pt x="4654347" y="1563154"/>
                  </a:lnTo>
                  <a:lnTo>
                    <a:pt x="4694847" y="1509052"/>
                  </a:lnTo>
                  <a:close/>
                </a:path>
                <a:path w="4799330" h="1761489">
                  <a:moveTo>
                    <a:pt x="4710100" y="1368323"/>
                  </a:moveTo>
                  <a:lnTo>
                    <a:pt x="4681359" y="1348816"/>
                  </a:lnTo>
                  <a:lnTo>
                    <a:pt x="4663846" y="1374648"/>
                  </a:lnTo>
                  <a:lnTo>
                    <a:pt x="4692586" y="1394155"/>
                  </a:lnTo>
                  <a:lnTo>
                    <a:pt x="4710100" y="1368323"/>
                  </a:lnTo>
                  <a:close/>
                </a:path>
                <a:path w="4799330" h="1761489">
                  <a:moveTo>
                    <a:pt x="4756734" y="1311389"/>
                  </a:moveTo>
                  <a:lnTo>
                    <a:pt x="4726317" y="1290866"/>
                  </a:lnTo>
                  <a:lnTo>
                    <a:pt x="4706023" y="1320914"/>
                  </a:lnTo>
                  <a:lnTo>
                    <a:pt x="4736439" y="1341450"/>
                  </a:lnTo>
                  <a:lnTo>
                    <a:pt x="4756734" y="1311389"/>
                  </a:lnTo>
                  <a:close/>
                </a:path>
                <a:path w="4799330" h="1761489">
                  <a:moveTo>
                    <a:pt x="4799127" y="1256677"/>
                  </a:moveTo>
                  <a:lnTo>
                    <a:pt x="4766792" y="1233932"/>
                  </a:lnTo>
                  <a:lnTo>
                    <a:pt x="4747946" y="1260741"/>
                  </a:lnTo>
                  <a:lnTo>
                    <a:pt x="4780280" y="1283474"/>
                  </a:lnTo>
                  <a:lnTo>
                    <a:pt x="4799127" y="1256677"/>
                  </a:lnTo>
                  <a:close/>
                </a:path>
              </a:pathLst>
            </a:custGeom>
            <a:solidFill>
              <a:srgbClr val="DDDDDD"/>
            </a:solidFill>
          </p:spPr>
          <p:txBody>
            <a:bodyPr wrap="square" lIns="0" tIns="0" rIns="0" bIns="0" rtlCol="0"/>
            <a:lstStyle/>
            <a:p>
              <a:endParaRPr/>
            </a:p>
          </p:txBody>
        </p:sp>
        <p:pic>
          <p:nvPicPr>
            <p:cNvPr id="269" name="object 269"/>
            <p:cNvPicPr/>
            <p:nvPr/>
          </p:nvPicPr>
          <p:blipFill>
            <a:blip r:embed="rId90" cstate="screen">
              <a:extLst>
                <a:ext uri="{28A0092B-C50C-407E-A947-70E740481C1C}">
                  <a14:useLocalDpi xmlns:a14="http://schemas.microsoft.com/office/drawing/2010/main"/>
                </a:ext>
              </a:extLst>
            </a:blip>
            <a:stretch>
              <a:fillRect/>
            </a:stretch>
          </p:blipFill>
          <p:spPr>
            <a:xfrm>
              <a:off x="14537194" y="3279601"/>
              <a:ext cx="109674" cy="193095"/>
            </a:xfrm>
            <a:prstGeom prst="rect">
              <a:avLst/>
            </a:prstGeom>
          </p:spPr>
        </p:pic>
        <p:sp>
          <p:nvSpPr>
            <p:cNvPr id="270" name="object 270"/>
            <p:cNvSpPr/>
            <p:nvPr/>
          </p:nvSpPr>
          <p:spPr>
            <a:xfrm>
              <a:off x="14282484" y="4198473"/>
              <a:ext cx="5193665" cy="2387600"/>
            </a:xfrm>
            <a:custGeom>
              <a:avLst/>
              <a:gdLst/>
              <a:ahLst/>
              <a:cxnLst/>
              <a:rect l="l" t="t" r="r" b="b"/>
              <a:pathLst>
                <a:path w="5193665" h="2387600">
                  <a:moveTo>
                    <a:pt x="80949" y="966190"/>
                  </a:moveTo>
                  <a:lnTo>
                    <a:pt x="48399" y="953274"/>
                  </a:lnTo>
                  <a:lnTo>
                    <a:pt x="0" y="1075296"/>
                  </a:lnTo>
                  <a:lnTo>
                    <a:pt x="32524" y="1088199"/>
                  </a:lnTo>
                  <a:lnTo>
                    <a:pt x="80949" y="966190"/>
                  </a:lnTo>
                  <a:close/>
                </a:path>
                <a:path w="5193665" h="2387600">
                  <a:moveTo>
                    <a:pt x="148120" y="975055"/>
                  </a:moveTo>
                  <a:lnTo>
                    <a:pt x="116471" y="964311"/>
                  </a:lnTo>
                  <a:lnTo>
                    <a:pt x="106514" y="993609"/>
                  </a:lnTo>
                  <a:lnTo>
                    <a:pt x="138163" y="1004354"/>
                  </a:lnTo>
                  <a:lnTo>
                    <a:pt x="148120" y="975055"/>
                  </a:lnTo>
                  <a:close/>
                </a:path>
                <a:path w="5193665" h="2387600">
                  <a:moveTo>
                    <a:pt x="229311" y="1095222"/>
                  </a:moveTo>
                  <a:lnTo>
                    <a:pt x="127609" y="1056005"/>
                  </a:lnTo>
                  <a:lnTo>
                    <a:pt x="115430" y="1087602"/>
                  </a:lnTo>
                  <a:lnTo>
                    <a:pt x="217131" y="1126820"/>
                  </a:lnTo>
                  <a:lnTo>
                    <a:pt x="229311" y="1095222"/>
                  </a:lnTo>
                  <a:close/>
                </a:path>
                <a:path w="5193665" h="2387600">
                  <a:moveTo>
                    <a:pt x="743216" y="1278953"/>
                  </a:moveTo>
                  <a:lnTo>
                    <a:pt x="728256" y="1278445"/>
                  </a:lnTo>
                  <a:lnTo>
                    <a:pt x="728218" y="1273517"/>
                  </a:lnTo>
                  <a:lnTo>
                    <a:pt x="544664" y="1268768"/>
                  </a:lnTo>
                  <a:lnTo>
                    <a:pt x="544042" y="1292961"/>
                  </a:lnTo>
                  <a:lnTo>
                    <a:pt x="507212" y="1285748"/>
                  </a:lnTo>
                  <a:lnTo>
                    <a:pt x="476580" y="1374724"/>
                  </a:lnTo>
                  <a:lnTo>
                    <a:pt x="528370" y="1392542"/>
                  </a:lnTo>
                  <a:lnTo>
                    <a:pt x="557060" y="1309166"/>
                  </a:lnTo>
                  <a:lnTo>
                    <a:pt x="631723" y="1311744"/>
                  </a:lnTo>
                  <a:lnTo>
                    <a:pt x="630021" y="1360817"/>
                  </a:lnTo>
                  <a:lnTo>
                    <a:pt x="660857" y="1361884"/>
                  </a:lnTo>
                  <a:lnTo>
                    <a:pt x="660527" y="1371511"/>
                  </a:lnTo>
                  <a:lnTo>
                    <a:pt x="702919" y="1372971"/>
                  </a:lnTo>
                  <a:lnTo>
                    <a:pt x="703262" y="1363497"/>
                  </a:lnTo>
                  <a:lnTo>
                    <a:pt x="731456" y="1364462"/>
                  </a:lnTo>
                  <a:lnTo>
                    <a:pt x="732282" y="1340612"/>
                  </a:lnTo>
                  <a:lnTo>
                    <a:pt x="705281" y="1339672"/>
                  </a:lnTo>
                  <a:lnTo>
                    <a:pt x="705637" y="1329334"/>
                  </a:lnTo>
                  <a:lnTo>
                    <a:pt x="696912" y="1329029"/>
                  </a:lnTo>
                  <a:lnTo>
                    <a:pt x="697699" y="1306207"/>
                  </a:lnTo>
                  <a:lnTo>
                    <a:pt x="727252" y="1307223"/>
                  </a:lnTo>
                  <a:lnTo>
                    <a:pt x="727621" y="1296403"/>
                  </a:lnTo>
                  <a:lnTo>
                    <a:pt x="742594" y="1296924"/>
                  </a:lnTo>
                  <a:lnTo>
                    <a:pt x="743216" y="1278953"/>
                  </a:lnTo>
                  <a:close/>
                </a:path>
                <a:path w="5193665" h="2387600">
                  <a:moveTo>
                    <a:pt x="1185341" y="2372969"/>
                  </a:moveTo>
                  <a:lnTo>
                    <a:pt x="1169073" y="2367838"/>
                  </a:lnTo>
                  <a:lnTo>
                    <a:pt x="1164501" y="2382278"/>
                  </a:lnTo>
                  <a:lnTo>
                    <a:pt x="1180782" y="2387422"/>
                  </a:lnTo>
                  <a:lnTo>
                    <a:pt x="1185341" y="2372969"/>
                  </a:lnTo>
                  <a:close/>
                </a:path>
                <a:path w="5193665" h="2387600">
                  <a:moveTo>
                    <a:pt x="4298137" y="37325"/>
                  </a:moveTo>
                  <a:lnTo>
                    <a:pt x="4237520" y="0"/>
                  </a:lnTo>
                  <a:lnTo>
                    <a:pt x="4219664" y="29019"/>
                  </a:lnTo>
                  <a:lnTo>
                    <a:pt x="4280255" y="66332"/>
                  </a:lnTo>
                  <a:lnTo>
                    <a:pt x="4298137" y="37325"/>
                  </a:lnTo>
                  <a:close/>
                </a:path>
                <a:path w="5193665" h="2387600">
                  <a:moveTo>
                    <a:pt x="4401248" y="1313688"/>
                  </a:moveTo>
                  <a:lnTo>
                    <a:pt x="4365841" y="1285659"/>
                  </a:lnTo>
                  <a:lnTo>
                    <a:pt x="4346130" y="1310551"/>
                  </a:lnTo>
                  <a:lnTo>
                    <a:pt x="4381512" y="1338592"/>
                  </a:lnTo>
                  <a:lnTo>
                    <a:pt x="4401248" y="1313688"/>
                  </a:lnTo>
                  <a:close/>
                </a:path>
                <a:path w="5193665" h="2387600">
                  <a:moveTo>
                    <a:pt x="5193347" y="1309827"/>
                  </a:moveTo>
                  <a:lnTo>
                    <a:pt x="5180749" y="1307388"/>
                  </a:lnTo>
                  <a:lnTo>
                    <a:pt x="5161966" y="1406982"/>
                  </a:lnTo>
                  <a:lnTo>
                    <a:pt x="5193347" y="1412938"/>
                  </a:lnTo>
                  <a:lnTo>
                    <a:pt x="5193347" y="1309827"/>
                  </a:lnTo>
                  <a:close/>
                </a:path>
              </a:pathLst>
            </a:custGeom>
            <a:solidFill>
              <a:srgbClr val="DDDDDD"/>
            </a:solidFill>
          </p:spPr>
          <p:txBody>
            <a:bodyPr wrap="square" lIns="0" tIns="0" rIns="0" bIns="0" rtlCol="0"/>
            <a:lstStyle/>
            <a:p>
              <a:endParaRPr/>
            </a:p>
          </p:txBody>
        </p:sp>
        <p:pic>
          <p:nvPicPr>
            <p:cNvPr id="271" name="object 271"/>
            <p:cNvPicPr/>
            <p:nvPr/>
          </p:nvPicPr>
          <p:blipFill>
            <a:blip r:embed="rId91" cstate="screen">
              <a:extLst>
                <a:ext uri="{28A0092B-C50C-407E-A947-70E740481C1C}">
                  <a14:useLocalDpi xmlns:a14="http://schemas.microsoft.com/office/drawing/2010/main"/>
                </a:ext>
              </a:extLst>
            </a:blip>
            <a:stretch>
              <a:fillRect/>
            </a:stretch>
          </p:blipFill>
          <p:spPr>
            <a:xfrm>
              <a:off x="16145926" y="8314456"/>
              <a:ext cx="81492" cy="117680"/>
            </a:xfrm>
            <a:prstGeom prst="rect">
              <a:avLst/>
            </a:prstGeom>
          </p:spPr>
        </p:pic>
        <p:sp>
          <p:nvSpPr>
            <p:cNvPr id="272" name="object 272"/>
            <p:cNvSpPr/>
            <p:nvPr/>
          </p:nvSpPr>
          <p:spPr>
            <a:xfrm>
              <a:off x="15304376" y="8526112"/>
              <a:ext cx="1152525" cy="1137920"/>
            </a:xfrm>
            <a:custGeom>
              <a:avLst/>
              <a:gdLst/>
              <a:ahLst/>
              <a:cxnLst/>
              <a:rect l="l" t="t" r="r" b="b"/>
              <a:pathLst>
                <a:path w="1152525" h="1137920">
                  <a:moveTo>
                    <a:pt x="51625" y="1137615"/>
                  </a:moveTo>
                  <a:lnTo>
                    <a:pt x="31127" y="1112354"/>
                  </a:lnTo>
                  <a:lnTo>
                    <a:pt x="0" y="1137615"/>
                  </a:lnTo>
                  <a:lnTo>
                    <a:pt x="51625" y="1137615"/>
                  </a:lnTo>
                  <a:close/>
                </a:path>
                <a:path w="1152525" h="1137920">
                  <a:moveTo>
                    <a:pt x="236169" y="1137615"/>
                  </a:moveTo>
                  <a:lnTo>
                    <a:pt x="207149" y="1100518"/>
                  </a:lnTo>
                  <a:lnTo>
                    <a:pt x="179235" y="1122349"/>
                  </a:lnTo>
                  <a:lnTo>
                    <a:pt x="191185" y="1137615"/>
                  </a:lnTo>
                  <a:lnTo>
                    <a:pt x="236169" y="1137615"/>
                  </a:lnTo>
                  <a:close/>
                </a:path>
                <a:path w="1152525" h="1137920">
                  <a:moveTo>
                    <a:pt x="277279" y="972070"/>
                  </a:moveTo>
                  <a:lnTo>
                    <a:pt x="253441" y="942682"/>
                  </a:lnTo>
                  <a:lnTo>
                    <a:pt x="134912" y="1038923"/>
                  </a:lnTo>
                  <a:lnTo>
                    <a:pt x="158762" y="1068285"/>
                  </a:lnTo>
                  <a:lnTo>
                    <a:pt x="277279" y="972070"/>
                  </a:lnTo>
                  <a:close/>
                </a:path>
                <a:path w="1152525" h="1137920">
                  <a:moveTo>
                    <a:pt x="383730" y="1073442"/>
                  </a:moveTo>
                  <a:lnTo>
                    <a:pt x="327774" y="1001864"/>
                  </a:lnTo>
                  <a:lnTo>
                    <a:pt x="299859" y="1023696"/>
                  </a:lnTo>
                  <a:lnTo>
                    <a:pt x="355828" y="1095260"/>
                  </a:lnTo>
                  <a:lnTo>
                    <a:pt x="383730" y="1073442"/>
                  </a:lnTo>
                  <a:close/>
                </a:path>
                <a:path w="1152525" h="1137920">
                  <a:moveTo>
                    <a:pt x="619036" y="27724"/>
                  </a:moveTo>
                  <a:lnTo>
                    <a:pt x="595947" y="0"/>
                  </a:lnTo>
                  <a:lnTo>
                    <a:pt x="524522" y="59436"/>
                  </a:lnTo>
                  <a:lnTo>
                    <a:pt x="547611" y="87172"/>
                  </a:lnTo>
                  <a:lnTo>
                    <a:pt x="619036" y="27724"/>
                  </a:lnTo>
                  <a:close/>
                </a:path>
                <a:path w="1152525" h="1137920">
                  <a:moveTo>
                    <a:pt x="1042263" y="1137615"/>
                  </a:moveTo>
                  <a:lnTo>
                    <a:pt x="961237" y="1077836"/>
                  </a:lnTo>
                  <a:lnTo>
                    <a:pt x="933284" y="1115758"/>
                  </a:lnTo>
                  <a:lnTo>
                    <a:pt x="962939" y="1137615"/>
                  </a:lnTo>
                  <a:lnTo>
                    <a:pt x="1042263" y="1137615"/>
                  </a:lnTo>
                  <a:close/>
                </a:path>
                <a:path w="1152525" h="1137920">
                  <a:moveTo>
                    <a:pt x="1151915" y="207848"/>
                  </a:moveTo>
                  <a:lnTo>
                    <a:pt x="1094625" y="122440"/>
                  </a:lnTo>
                  <a:lnTo>
                    <a:pt x="1048600" y="153314"/>
                  </a:lnTo>
                  <a:lnTo>
                    <a:pt x="1105903" y="238709"/>
                  </a:lnTo>
                  <a:lnTo>
                    <a:pt x="1151915" y="207848"/>
                  </a:lnTo>
                  <a:close/>
                </a:path>
              </a:pathLst>
            </a:custGeom>
            <a:solidFill>
              <a:srgbClr val="DDDDDD"/>
            </a:solidFill>
          </p:spPr>
          <p:txBody>
            <a:bodyPr wrap="square" lIns="0" tIns="0" rIns="0" bIns="0" rtlCol="0"/>
            <a:lstStyle/>
            <a:p>
              <a:endParaRPr/>
            </a:p>
          </p:txBody>
        </p:sp>
        <p:pic>
          <p:nvPicPr>
            <p:cNvPr id="273" name="object 273"/>
            <p:cNvPicPr/>
            <p:nvPr/>
          </p:nvPicPr>
          <p:blipFill>
            <a:blip r:embed="rId92" cstate="screen">
              <a:extLst>
                <a:ext uri="{28A0092B-C50C-407E-A947-70E740481C1C}">
                  <a14:useLocalDpi xmlns:a14="http://schemas.microsoft.com/office/drawing/2010/main"/>
                </a:ext>
              </a:extLst>
            </a:blip>
            <a:stretch>
              <a:fillRect/>
            </a:stretch>
          </p:blipFill>
          <p:spPr>
            <a:xfrm>
              <a:off x="15909555" y="9434293"/>
              <a:ext cx="297916" cy="229430"/>
            </a:xfrm>
            <a:prstGeom prst="rect">
              <a:avLst/>
            </a:prstGeom>
          </p:spPr>
        </p:pic>
        <p:sp>
          <p:nvSpPr>
            <p:cNvPr id="274" name="object 274"/>
            <p:cNvSpPr/>
            <p:nvPr/>
          </p:nvSpPr>
          <p:spPr>
            <a:xfrm>
              <a:off x="11589004" y="777728"/>
              <a:ext cx="4954905" cy="8886190"/>
            </a:xfrm>
            <a:custGeom>
              <a:avLst/>
              <a:gdLst/>
              <a:ahLst/>
              <a:cxnLst/>
              <a:rect l="l" t="t" r="r" b="b"/>
              <a:pathLst>
                <a:path w="4954905" h="8886190">
                  <a:moveTo>
                    <a:pt x="63144" y="81889"/>
                  </a:moveTo>
                  <a:lnTo>
                    <a:pt x="33147" y="0"/>
                  </a:lnTo>
                  <a:lnTo>
                    <a:pt x="9004" y="8851"/>
                  </a:lnTo>
                  <a:lnTo>
                    <a:pt x="27368" y="58978"/>
                  </a:lnTo>
                  <a:lnTo>
                    <a:pt x="0" y="68999"/>
                  </a:lnTo>
                  <a:lnTo>
                    <a:pt x="11620" y="100761"/>
                  </a:lnTo>
                  <a:lnTo>
                    <a:pt x="63144" y="81889"/>
                  </a:lnTo>
                  <a:close/>
                </a:path>
                <a:path w="4954905" h="8886190">
                  <a:moveTo>
                    <a:pt x="2033790" y="219925"/>
                  </a:moveTo>
                  <a:lnTo>
                    <a:pt x="2005545" y="190220"/>
                  </a:lnTo>
                  <a:lnTo>
                    <a:pt x="1950046" y="242989"/>
                  </a:lnTo>
                  <a:lnTo>
                    <a:pt x="1978291" y="272694"/>
                  </a:lnTo>
                  <a:lnTo>
                    <a:pt x="2033790" y="219925"/>
                  </a:lnTo>
                  <a:close/>
                </a:path>
                <a:path w="4954905" h="8886190">
                  <a:moveTo>
                    <a:pt x="4288675" y="8842096"/>
                  </a:moveTo>
                  <a:lnTo>
                    <a:pt x="4258170" y="8804224"/>
                  </a:lnTo>
                  <a:lnTo>
                    <a:pt x="4156633" y="8885999"/>
                  </a:lnTo>
                  <a:lnTo>
                    <a:pt x="4234154" y="8885999"/>
                  </a:lnTo>
                  <a:lnTo>
                    <a:pt x="4288675" y="8842096"/>
                  </a:lnTo>
                  <a:close/>
                </a:path>
                <a:path w="4954905" h="8886190">
                  <a:moveTo>
                    <a:pt x="4954600" y="8100733"/>
                  </a:moveTo>
                  <a:lnTo>
                    <a:pt x="4880572" y="7993164"/>
                  </a:lnTo>
                  <a:lnTo>
                    <a:pt x="4852149" y="8013636"/>
                  </a:lnTo>
                  <a:lnTo>
                    <a:pt x="4924514" y="8122044"/>
                  </a:lnTo>
                  <a:lnTo>
                    <a:pt x="4954600" y="8100733"/>
                  </a:lnTo>
                  <a:close/>
                </a:path>
              </a:pathLst>
            </a:custGeom>
            <a:solidFill>
              <a:srgbClr val="DDDDDD"/>
            </a:solidFill>
          </p:spPr>
          <p:txBody>
            <a:bodyPr wrap="square" lIns="0" tIns="0" rIns="0" bIns="0" rtlCol="0"/>
            <a:lstStyle/>
            <a:p>
              <a:endParaRPr/>
            </a:p>
          </p:txBody>
        </p:sp>
        <p:pic>
          <p:nvPicPr>
            <p:cNvPr id="275" name="object 275"/>
            <p:cNvPicPr/>
            <p:nvPr/>
          </p:nvPicPr>
          <p:blipFill>
            <a:blip r:embed="rId93" cstate="screen">
              <a:extLst>
                <a:ext uri="{28A0092B-C50C-407E-A947-70E740481C1C}">
                  <a14:useLocalDpi xmlns:a14="http://schemas.microsoft.com/office/drawing/2010/main"/>
                </a:ext>
              </a:extLst>
            </a:blip>
            <a:stretch>
              <a:fillRect/>
            </a:stretch>
          </p:blipFill>
          <p:spPr>
            <a:xfrm>
              <a:off x="12108132" y="994684"/>
              <a:ext cx="106677" cy="71306"/>
            </a:xfrm>
            <a:prstGeom prst="rect">
              <a:avLst/>
            </a:prstGeom>
          </p:spPr>
        </p:pic>
        <p:sp>
          <p:nvSpPr>
            <p:cNvPr id="276" name="object 276"/>
            <p:cNvSpPr/>
            <p:nvPr/>
          </p:nvSpPr>
          <p:spPr>
            <a:xfrm>
              <a:off x="11643087" y="852531"/>
              <a:ext cx="134620" cy="95885"/>
            </a:xfrm>
            <a:custGeom>
              <a:avLst/>
              <a:gdLst/>
              <a:ahLst/>
              <a:cxnLst/>
              <a:rect l="l" t="t" r="r" b="b"/>
              <a:pathLst>
                <a:path w="134620" h="95884">
                  <a:moveTo>
                    <a:pt x="103693" y="0"/>
                  </a:moveTo>
                  <a:lnTo>
                    <a:pt x="0" y="58605"/>
                  </a:lnTo>
                  <a:lnTo>
                    <a:pt x="20899" y="95578"/>
                  </a:lnTo>
                  <a:lnTo>
                    <a:pt x="61945" y="72374"/>
                  </a:lnTo>
                  <a:lnTo>
                    <a:pt x="71578" y="89421"/>
                  </a:lnTo>
                  <a:lnTo>
                    <a:pt x="134226" y="54019"/>
                  </a:lnTo>
                  <a:lnTo>
                    <a:pt x="103693" y="0"/>
                  </a:lnTo>
                  <a:close/>
                </a:path>
              </a:pathLst>
            </a:custGeom>
            <a:solidFill>
              <a:srgbClr val="DDDDDD"/>
            </a:solidFill>
          </p:spPr>
          <p:txBody>
            <a:bodyPr wrap="square" lIns="0" tIns="0" rIns="0" bIns="0" rtlCol="0"/>
            <a:lstStyle/>
            <a:p>
              <a:endParaRPr/>
            </a:p>
          </p:txBody>
        </p:sp>
        <p:pic>
          <p:nvPicPr>
            <p:cNvPr id="277" name="object 277"/>
            <p:cNvPicPr/>
            <p:nvPr/>
          </p:nvPicPr>
          <p:blipFill>
            <a:blip r:embed="rId94" cstate="screen">
              <a:extLst>
                <a:ext uri="{28A0092B-C50C-407E-A947-70E740481C1C}">
                  <a14:useLocalDpi xmlns:a14="http://schemas.microsoft.com/office/drawing/2010/main"/>
                </a:ext>
              </a:extLst>
            </a:blip>
            <a:stretch>
              <a:fillRect/>
            </a:stretch>
          </p:blipFill>
          <p:spPr>
            <a:xfrm>
              <a:off x="12957092" y="697239"/>
              <a:ext cx="235961" cy="203889"/>
            </a:xfrm>
            <a:prstGeom prst="rect">
              <a:avLst/>
            </a:prstGeom>
          </p:spPr>
        </p:pic>
        <p:sp>
          <p:nvSpPr>
            <p:cNvPr id="278" name="object 278"/>
            <p:cNvSpPr/>
            <p:nvPr/>
          </p:nvSpPr>
          <p:spPr>
            <a:xfrm>
              <a:off x="12880721" y="570375"/>
              <a:ext cx="210185" cy="309245"/>
            </a:xfrm>
            <a:custGeom>
              <a:avLst/>
              <a:gdLst/>
              <a:ahLst/>
              <a:cxnLst/>
              <a:rect l="l" t="t" r="r" b="b"/>
              <a:pathLst>
                <a:path w="210184" h="309244">
                  <a:moveTo>
                    <a:pt x="52616" y="278066"/>
                  </a:moveTo>
                  <a:lnTo>
                    <a:pt x="29083" y="255689"/>
                  </a:lnTo>
                  <a:lnTo>
                    <a:pt x="0" y="286270"/>
                  </a:lnTo>
                  <a:lnTo>
                    <a:pt x="23533" y="308660"/>
                  </a:lnTo>
                  <a:lnTo>
                    <a:pt x="52616" y="278066"/>
                  </a:lnTo>
                  <a:close/>
                </a:path>
                <a:path w="210184" h="309244">
                  <a:moveTo>
                    <a:pt x="209638" y="44107"/>
                  </a:moveTo>
                  <a:lnTo>
                    <a:pt x="166306" y="0"/>
                  </a:lnTo>
                  <a:lnTo>
                    <a:pt x="98031" y="58750"/>
                  </a:lnTo>
                  <a:lnTo>
                    <a:pt x="138277" y="105511"/>
                  </a:lnTo>
                  <a:lnTo>
                    <a:pt x="209638" y="44107"/>
                  </a:lnTo>
                  <a:close/>
                </a:path>
              </a:pathLst>
            </a:custGeom>
            <a:solidFill>
              <a:srgbClr val="DDDDDD"/>
            </a:solidFill>
          </p:spPr>
          <p:txBody>
            <a:bodyPr wrap="square" lIns="0" tIns="0" rIns="0" bIns="0" rtlCol="0"/>
            <a:lstStyle/>
            <a:p>
              <a:endParaRPr/>
            </a:p>
          </p:txBody>
        </p:sp>
        <p:pic>
          <p:nvPicPr>
            <p:cNvPr id="279" name="object 279"/>
            <p:cNvPicPr/>
            <p:nvPr/>
          </p:nvPicPr>
          <p:blipFill>
            <a:blip r:embed="rId95" cstate="screen">
              <a:extLst>
                <a:ext uri="{28A0092B-C50C-407E-A947-70E740481C1C}">
                  <a14:useLocalDpi xmlns:a14="http://schemas.microsoft.com/office/drawing/2010/main"/>
                </a:ext>
              </a:extLst>
            </a:blip>
            <a:stretch>
              <a:fillRect/>
            </a:stretch>
          </p:blipFill>
          <p:spPr>
            <a:xfrm>
              <a:off x="13703722" y="840558"/>
              <a:ext cx="231385" cy="135524"/>
            </a:xfrm>
            <a:prstGeom prst="rect">
              <a:avLst/>
            </a:prstGeom>
          </p:spPr>
        </p:pic>
        <p:sp>
          <p:nvSpPr>
            <p:cNvPr id="280" name="object 280"/>
            <p:cNvSpPr/>
            <p:nvPr/>
          </p:nvSpPr>
          <p:spPr>
            <a:xfrm>
              <a:off x="12821354" y="747973"/>
              <a:ext cx="60960" cy="76200"/>
            </a:xfrm>
            <a:custGeom>
              <a:avLst/>
              <a:gdLst/>
              <a:ahLst/>
              <a:cxnLst/>
              <a:rect l="l" t="t" r="r" b="b"/>
              <a:pathLst>
                <a:path w="60959" h="76200">
                  <a:moveTo>
                    <a:pt x="44773" y="0"/>
                  </a:moveTo>
                  <a:lnTo>
                    <a:pt x="22198" y="19077"/>
                  </a:lnTo>
                  <a:lnTo>
                    <a:pt x="30847" y="29308"/>
                  </a:lnTo>
                  <a:lnTo>
                    <a:pt x="0" y="55370"/>
                  </a:lnTo>
                  <a:lnTo>
                    <a:pt x="17465" y="76050"/>
                  </a:lnTo>
                  <a:lnTo>
                    <a:pt x="55778" y="43684"/>
                  </a:lnTo>
                  <a:lnTo>
                    <a:pt x="45391" y="31381"/>
                  </a:lnTo>
                  <a:lnTo>
                    <a:pt x="60490" y="18617"/>
                  </a:lnTo>
                  <a:lnTo>
                    <a:pt x="44773" y="0"/>
                  </a:lnTo>
                  <a:close/>
                </a:path>
              </a:pathLst>
            </a:custGeom>
            <a:solidFill>
              <a:srgbClr val="DDDDDD"/>
            </a:solidFill>
          </p:spPr>
          <p:txBody>
            <a:bodyPr wrap="square" lIns="0" tIns="0" rIns="0" bIns="0" rtlCol="0"/>
            <a:lstStyle/>
            <a:p>
              <a:endParaRPr/>
            </a:p>
          </p:txBody>
        </p:sp>
        <p:pic>
          <p:nvPicPr>
            <p:cNvPr id="281" name="object 281"/>
            <p:cNvPicPr/>
            <p:nvPr/>
          </p:nvPicPr>
          <p:blipFill>
            <a:blip r:embed="rId96" cstate="screen">
              <a:extLst>
                <a:ext uri="{28A0092B-C50C-407E-A947-70E740481C1C}">
                  <a14:useLocalDpi xmlns:a14="http://schemas.microsoft.com/office/drawing/2010/main"/>
                </a:ext>
              </a:extLst>
            </a:blip>
            <a:stretch>
              <a:fillRect/>
            </a:stretch>
          </p:blipFill>
          <p:spPr>
            <a:xfrm>
              <a:off x="16188875" y="686667"/>
              <a:ext cx="1538605" cy="2146021"/>
            </a:xfrm>
            <a:prstGeom prst="rect">
              <a:avLst/>
            </a:prstGeom>
          </p:spPr>
        </p:pic>
        <p:pic>
          <p:nvPicPr>
            <p:cNvPr id="282" name="object 282"/>
            <p:cNvPicPr/>
            <p:nvPr/>
          </p:nvPicPr>
          <p:blipFill>
            <a:blip r:embed="rId97" cstate="screen">
              <a:extLst>
                <a:ext uri="{28A0092B-C50C-407E-A947-70E740481C1C}">
                  <a14:useLocalDpi xmlns:a14="http://schemas.microsoft.com/office/drawing/2010/main"/>
                </a:ext>
              </a:extLst>
            </a:blip>
            <a:stretch>
              <a:fillRect/>
            </a:stretch>
          </p:blipFill>
          <p:spPr>
            <a:xfrm>
              <a:off x="15874376" y="2871163"/>
              <a:ext cx="1320722" cy="928701"/>
            </a:xfrm>
            <a:prstGeom prst="rect">
              <a:avLst/>
            </a:prstGeom>
          </p:spPr>
        </p:pic>
        <p:sp>
          <p:nvSpPr>
            <p:cNvPr id="283" name="object 283"/>
            <p:cNvSpPr/>
            <p:nvPr/>
          </p:nvSpPr>
          <p:spPr>
            <a:xfrm>
              <a:off x="12746186" y="1550293"/>
              <a:ext cx="778510" cy="618490"/>
            </a:xfrm>
            <a:custGeom>
              <a:avLst/>
              <a:gdLst/>
              <a:ahLst/>
              <a:cxnLst/>
              <a:rect l="l" t="t" r="r" b="b"/>
              <a:pathLst>
                <a:path w="778509" h="618489">
                  <a:moveTo>
                    <a:pt x="290294" y="0"/>
                  </a:moveTo>
                  <a:lnTo>
                    <a:pt x="246191" y="1958"/>
                  </a:lnTo>
                  <a:lnTo>
                    <a:pt x="208946" y="13727"/>
                  </a:lnTo>
                  <a:lnTo>
                    <a:pt x="147210" y="48029"/>
                  </a:lnTo>
                  <a:lnTo>
                    <a:pt x="94279" y="108792"/>
                  </a:lnTo>
                  <a:lnTo>
                    <a:pt x="64877" y="183282"/>
                  </a:lnTo>
                  <a:lnTo>
                    <a:pt x="64877" y="219543"/>
                  </a:lnTo>
                  <a:lnTo>
                    <a:pt x="66835" y="250903"/>
                  </a:lnTo>
                  <a:lnTo>
                    <a:pt x="76636" y="281279"/>
                  </a:lnTo>
                  <a:lnTo>
                    <a:pt x="90353" y="313623"/>
                  </a:lnTo>
                  <a:lnTo>
                    <a:pt x="22732" y="276379"/>
                  </a:lnTo>
                  <a:lnTo>
                    <a:pt x="0" y="319152"/>
                  </a:lnTo>
                  <a:lnTo>
                    <a:pt x="528140" y="618232"/>
                  </a:lnTo>
                  <a:lnTo>
                    <a:pt x="548056" y="591971"/>
                  </a:lnTo>
                  <a:lnTo>
                    <a:pt x="581385" y="591971"/>
                  </a:lnTo>
                  <a:lnTo>
                    <a:pt x="640179" y="579228"/>
                  </a:lnTo>
                  <a:lnTo>
                    <a:pt x="698983" y="545910"/>
                  </a:lnTo>
                  <a:lnTo>
                    <a:pt x="730354" y="516507"/>
                  </a:lnTo>
                  <a:lnTo>
                    <a:pt x="752898" y="482205"/>
                  </a:lnTo>
                  <a:lnTo>
                    <a:pt x="777400" y="409683"/>
                  </a:lnTo>
                  <a:lnTo>
                    <a:pt x="778374" y="371454"/>
                  </a:lnTo>
                  <a:lnTo>
                    <a:pt x="776416" y="340083"/>
                  </a:lnTo>
                  <a:lnTo>
                    <a:pt x="757798" y="283247"/>
                  </a:lnTo>
                  <a:lnTo>
                    <a:pt x="735255" y="250903"/>
                  </a:lnTo>
                  <a:lnTo>
                    <a:pt x="705852" y="218558"/>
                  </a:lnTo>
                  <a:lnTo>
                    <a:pt x="669581" y="192098"/>
                  </a:lnTo>
                  <a:lnTo>
                    <a:pt x="381443" y="29402"/>
                  </a:lnTo>
                  <a:lnTo>
                    <a:pt x="331455" y="8826"/>
                  </a:lnTo>
                  <a:lnTo>
                    <a:pt x="290294" y="0"/>
                  </a:lnTo>
                  <a:close/>
                </a:path>
              </a:pathLst>
            </a:custGeom>
            <a:solidFill>
              <a:srgbClr val="F4F3B4"/>
            </a:solidFill>
          </p:spPr>
          <p:txBody>
            <a:bodyPr wrap="square" lIns="0" tIns="0" rIns="0" bIns="0" rtlCol="0"/>
            <a:lstStyle/>
            <a:p>
              <a:endParaRPr/>
            </a:p>
          </p:txBody>
        </p:sp>
        <p:sp>
          <p:nvSpPr>
            <p:cNvPr id="284" name="object 284"/>
            <p:cNvSpPr/>
            <p:nvPr/>
          </p:nvSpPr>
          <p:spPr>
            <a:xfrm>
              <a:off x="12746186" y="1550293"/>
              <a:ext cx="778510" cy="618490"/>
            </a:xfrm>
            <a:custGeom>
              <a:avLst/>
              <a:gdLst/>
              <a:ahLst/>
              <a:cxnLst/>
              <a:rect l="l" t="t" r="r" b="b"/>
              <a:pathLst>
                <a:path w="778509" h="618489">
                  <a:moveTo>
                    <a:pt x="66835" y="250903"/>
                  </a:moveTo>
                  <a:lnTo>
                    <a:pt x="64877" y="219543"/>
                  </a:lnTo>
                  <a:lnTo>
                    <a:pt x="64877" y="183282"/>
                  </a:lnTo>
                  <a:lnTo>
                    <a:pt x="78594" y="143095"/>
                  </a:lnTo>
                  <a:lnTo>
                    <a:pt x="119765" y="71547"/>
                  </a:lnTo>
                  <a:lnTo>
                    <a:pt x="178570" y="28417"/>
                  </a:lnTo>
                  <a:lnTo>
                    <a:pt x="246191" y="1958"/>
                  </a:lnTo>
                  <a:lnTo>
                    <a:pt x="290294" y="0"/>
                  </a:lnTo>
                  <a:lnTo>
                    <a:pt x="331455" y="8826"/>
                  </a:lnTo>
                  <a:lnTo>
                    <a:pt x="381443" y="29402"/>
                  </a:lnTo>
                  <a:lnTo>
                    <a:pt x="669581" y="192098"/>
                  </a:lnTo>
                  <a:lnTo>
                    <a:pt x="705852" y="218558"/>
                  </a:lnTo>
                  <a:lnTo>
                    <a:pt x="735255" y="250903"/>
                  </a:lnTo>
                  <a:lnTo>
                    <a:pt x="757798" y="283247"/>
                  </a:lnTo>
                  <a:lnTo>
                    <a:pt x="776416" y="340083"/>
                  </a:lnTo>
                  <a:lnTo>
                    <a:pt x="778374" y="371454"/>
                  </a:lnTo>
                  <a:lnTo>
                    <a:pt x="777400" y="409683"/>
                  </a:lnTo>
                  <a:lnTo>
                    <a:pt x="767599" y="448886"/>
                  </a:lnTo>
                  <a:lnTo>
                    <a:pt x="730354" y="516507"/>
                  </a:lnTo>
                  <a:lnTo>
                    <a:pt x="698983" y="545910"/>
                  </a:lnTo>
                  <a:lnTo>
                    <a:pt x="640179" y="579228"/>
                  </a:lnTo>
                  <a:lnTo>
                    <a:pt x="581385" y="591971"/>
                  </a:lnTo>
                  <a:lnTo>
                    <a:pt x="548056" y="591971"/>
                  </a:lnTo>
                  <a:lnTo>
                    <a:pt x="528140" y="618232"/>
                  </a:lnTo>
                  <a:lnTo>
                    <a:pt x="99211" y="375328"/>
                  </a:lnTo>
                  <a:lnTo>
                    <a:pt x="0" y="319152"/>
                  </a:lnTo>
                  <a:lnTo>
                    <a:pt x="22732" y="276379"/>
                  </a:lnTo>
                  <a:lnTo>
                    <a:pt x="90353" y="313623"/>
                  </a:lnTo>
                  <a:lnTo>
                    <a:pt x="76636" y="281279"/>
                  </a:lnTo>
                  <a:lnTo>
                    <a:pt x="66835" y="250903"/>
                  </a:lnTo>
                  <a:close/>
                </a:path>
              </a:pathLst>
            </a:custGeom>
            <a:ln w="3175">
              <a:solidFill>
                <a:srgbClr val="FBF7FA"/>
              </a:solidFill>
            </a:ln>
          </p:spPr>
          <p:txBody>
            <a:bodyPr wrap="square" lIns="0" tIns="0" rIns="0" bIns="0" rtlCol="0"/>
            <a:lstStyle/>
            <a:p>
              <a:endParaRPr/>
            </a:p>
          </p:txBody>
        </p:sp>
        <p:sp>
          <p:nvSpPr>
            <p:cNvPr id="285" name="object 285"/>
            <p:cNvSpPr/>
            <p:nvPr/>
          </p:nvSpPr>
          <p:spPr>
            <a:xfrm>
              <a:off x="7287732" y="2527129"/>
              <a:ext cx="98425" cy="258445"/>
            </a:xfrm>
            <a:custGeom>
              <a:avLst/>
              <a:gdLst/>
              <a:ahLst/>
              <a:cxnLst/>
              <a:rect l="l" t="t" r="r" b="b"/>
              <a:pathLst>
                <a:path w="98425" h="258444">
                  <a:moveTo>
                    <a:pt x="0" y="0"/>
                  </a:moveTo>
                  <a:lnTo>
                    <a:pt x="0" y="258295"/>
                  </a:lnTo>
                  <a:lnTo>
                    <a:pt x="98248" y="195805"/>
                  </a:lnTo>
                  <a:lnTo>
                    <a:pt x="0" y="0"/>
                  </a:lnTo>
                  <a:close/>
                </a:path>
              </a:pathLst>
            </a:custGeom>
            <a:solidFill>
              <a:srgbClr val="D5DCC9"/>
            </a:solidFill>
          </p:spPr>
          <p:txBody>
            <a:bodyPr wrap="square" lIns="0" tIns="0" rIns="0" bIns="0" rtlCol="0"/>
            <a:lstStyle/>
            <a:p>
              <a:endParaRPr/>
            </a:p>
          </p:txBody>
        </p:sp>
        <p:sp>
          <p:nvSpPr>
            <p:cNvPr id="286" name="object 286"/>
            <p:cNvSpPr/>
            <p:nvPr/>
          </p:nvSpPr>
          <p:spPr>
            <a:xfrm>
              <a:off x="10585446" y="610619"/>
              <a:ext cx="318770" cy="328930"/>
            </a:xfrm>
            <a:custGeom>
              <a:avLst/>
              <a:gdLst/>
              <a:ahLst/>
              <a:cxnLst/>
              <a:rect l="l" t="t" r="r" b="b"/>
              <a:pathLst>
                <a:path w="318770" h="328930">
                  <a:moveTo>
                    <a:pt x="0" y="0"/>
                  </a:moveTo>
                  <a:lnTo>
                    <a:pt x="0" y="40124"/>
                  </a:lnTo>
                  <a:lnTo>
                    <a:pt x="98373" y="119985"/>
                  </a:lnTo>
                  <a:lnTo>
                    <a:pt x="241144" y="234861"/>
                  </a:lnTo>
                  <a:lnTo>
                    <a:pt x="308608" y="294546"/>
                  </a:lnTo>
                  <a:lnTo>
                    <a:pt x="318492" y="328555"/>
                  </a:lnTo>
                </a:path>
              </a:pathLst>
            </a:custGeom>
            <a:ln w="33496">
              <a:solidFill>
                <a:srgbClr val="F9BFC0"/>
              </a:solidFill>
            </a:ln>
          </p:spPr>
          <p:txBody>
            <a:bodyPr wrap="square" lIns="0" tIns="0" rIns="0" bIns="0" rtlCol="0"/>
            <a:lstStyle/>
            <a:p>
              <a:endParaRPr/>
            </a:p>
          </p:txBody>
        </p:sp>
        <p:sp>
          <p:nvSpPr>
            <p:cNvPr id="287" name="object 287"/>
            <p:cNvSpPr/>
            <p:nvPr/>
          </p:nvSpPr>
          <p:spPr>
            <a:xfrm>
              <a:off x="7827297" y="314127"/>
              <a:ext cx="2540" cy="1905"/>
            </a:xfrm>
            <a:custGeom>
              <a:avLst/>
              <a:gdLst/>
              <a:ahLst/>
              <a:cxnLst/>
              <a:rect l="l" t="t" r="r" b="b"/>
              <a:pathLst>
                <a:path w="2540" h="1904">
                  <a:moveTo>
                    <a:pt x="996" y="0"/>
                  </a:moveTo>
                  <a:lnTo>
                    <a:pt x="2295" y="1722"/>
                  </a:lnTo>
                  <a:lnTo>
                    <a:pt x="0" y="0"/>
                  </a:lnTo>
                </a:path>
              </a:pathLst>
            </a:custGeom>
            <a:ln w="3175">
              <a:solidFill>
                <a:srgbClr val="FBF7FA"/>
              </a:solidFill>
            </a:ln>
          </p:spPr>
          <p:txBody>
            <a:bodyPr wrap="square" lIns="0" tIns="0" rIns="0" bIns="0" rtlCol="0"/>
            <a:lstStyle/>
            <a:p>
              <a:endParaRPr/>
            </a:p>
          </p:txBody>
        </p:sp>
        <p:sp>
          <p:nvSpPr>
            <p:cNvPr id="288" name="object 288"/>
            <p:cNvSpPr/>
            <p:nvPr/>
          </p:nvSpPr>
          <p:spPr>
            <a:xfrm>
              <a:off x="7287736" y="5725010"/>
              <a:ext cx="548640" cy="772160"/>
            </a:xfrm>
            <a:custGeom>
              <a:avLst/>
              <a:gdLst/>
              <a:ahLst/>
              <a:cxnLst/>
              <a:rect l="l" t="t" r="r" b="b"/>
              <a:pathLst>
                <a:path w="548640" h="772160">
                  <a:moveTo>
                    <a:pt x="0" y="0"/>
                  </a:moveTo>
                  <a:lnTo>
                    <a:pt x="0" y="140848"/>
                  </a:lnTo>
                  <a:lnTo>
                    <a:pt x="73617" y="224621"/>
                  </a:lnTo>
                  <a:lnTo>
                    <a:pt x="326623" y="511276"/>
                  </a:lnTo>
                  <a:lnTo>
                    <a:pt x="432958" y="631482"/>
                  </a:lnTo>
                  <a:lnTo>
                    <a:pt x="548347" y="771844"/>
                  </a:lnTo>
                  <a:lnTo>
                    <a:pt x="0" y="0"/>
                  </a:lnTo>
                  <a:close/>
                </a:path>
              </a:pathLst>
            </a:custGeom>
            <a:solidFill>
              <a:srgbClr val="FFFFFF"/>
            </a:solidFill>
          </p:spPr>
          <p:txBody>
            <a:bodyPr wrap="square" lIns="0" tIns="0" rIns="0" bIns="0" rtlCol="0"/>
            <a:lstStyle/>
            <a:p>
              <a:endParaRPr/>
            </a:p>
          </p:txBody>
        </p:sp>
        <p:sp>
          <p:nvSpPr>
            <p:cNvPr id="289" name="object 289"/>
            <p:cNvSpPr/>
            <p:nvPr/>
          </p:nvSpPr>
          <p:spPr>
            <a:xfrm>
              <a:off x="7287736" y="314126"/>
              <a:ext cx="12188190" cy="9349740"/>
            </a:xfrm>
            <a:custGeom>
              <a:avLst/>
              <a:gdLst/>
              <a:ahLst/>
              <a:cxnLst/>
              <a:rect l="l" t="t" r="r" b="b"/>
              <a:pathLst>
                <a:path w="12188190" h="9349740">
                  <a:moveTo>
                    <a:pt x="0" y="6040155"/>
                  </a:moveTo>
                  <a:lnTo>
                    <a:pt x="0" y="9349600"/>
                  </a:lnTo>
                  <a:lnTo>
                    <a:pt x="2834008" y="9349600"/>
                  </a:lnTo>
                  <a:lnTo>
                    <a:pt x="0" y="6040155"/>
                  </a:lnTo>
                  <a:close/>
                </a:path>
                <a:path w="12188190" h="9349740">
                  <a:moveTo>
                    <a:pt x="12188110" y="4730904"/>
                  </a:moveTo>
                  <a:lnTo>
                    <a:pt x="11114394" y="6230176"/>
                  </a:lnTo>
                  <a:lnTo>
                    <a:pt x="10153418" y="7411711"/>
                  </a:lnTo>
                  <a:lnTo>
                    <a:pt x="8440643" y="8941958"/>
                  </a:lnTo>
                  <a:lnTo>
                    <a:pt x="8057621" y="9349600"/>
                  </a:lnTo>
                  <a:lnTo>
                    <a:pt x="12188110" y="9349600"/>
                  </a:lnTo>
                  <a:lnTo>
                    <a:pt x="12188110" y="4730904"/>
                  </a:lnTo>
                  <a:close/>
                </a:path>
                <a:path w="12188190" h="9349740">
                  <a:moveTo>
                    <a:pt x="0" y="1252128"/>
                  </a:moveTo>
                  <a:lnTo>
                    <a:pt x="0" y="2563887"/>
                  </a:lnTo>
                  <a:lnTo>
                    <a:pt x="471451" y="2264182"/>
                  </a:lnTo>
                  <a:lnTo>
                    <a:pt x="504225" y="2105674"/>
                  </a:lnTo>
                  <a:lnTo>
                    <a:pt x="223176" y="1802751"/>
                  </a:lnTo>
                  <a:lnTo>
                    <a:pt x="0" y="1252128"/>
                  </a:lnTo>
                  <a:close/>
                </a:path>
                <a:path w="12188190" h="9349740">
                  <a:moveTo>
                    <a:pt x="3739715" y="0"/>
                  </a:moveTo>
                  <a:lnTo>
                    <a:pt x="2513257" y="0"/>
                  </a:lnTo>
                  <a:lnTo>
                    <a:pt x="2541796" y="13193"/>
                  </a:lnTo>
                  <a:lnTo>
                    <a:pt x="3271502" y="301362"/>
                  </a:lnTo>
                  <a:lnTo>
                    <a:pt x="3739715" y="0"/>
                  </a:lnTo>
                  <a:close/>
                </a:path>
              </a:pathLst>
            </a:custGeom>
            <a:solidFill>
              <a:srgbClr val="FBF7FA">
                <a:alpha val="48999"/>
              </a:srgbClr>
            </a:solidFill>
          </p:spPr>
          <p:txBody>
            <a:bodyPr wrap="square" lIns="0" tIns="0" rIns="0" bIns="0" rtlCol="0"/>
            <a:lstStyle/>
            <a:p>
              <a:endParaRPr/>
            </a:p>
          </p:txBody>
        </p:sp>
        <p:sp>
          <p:nvSpPr>
            <p:cNvPr id="290" name="object 290"/>
            <p:cNvSpPr/>
            <p:nvPr/>
          </p:nvSpPr>
          <p:spPr>
            <a:xfrm>
              <a:off x="15261055" y="3651829"/>
              <a:ext cx="461009" cy="557530"/>
            </a:xfrm>
            <a:custGeom>
              <a:avLst/>
              <a:gdLst/>
              <a:ahLst/>
              <a:cxnLst/>
              <a:rect l="l" t="t" r="r" b="b"/>
              <a:pathLst>
                <a:path w="461009" h="557529">
                  <a:moveTo>
                    <a:pt x="236422" y="0"/>
                  </a:moveTo>
                  <a:lnTo>
                    <a:pt x="0" y="427306"/>
                  </a:lnTo>
                  <a:lnTo>
                    <a:pt x="218831" y="557250"/>
                  </a:lnTo>
                  <a:lnTo>
                    <a:pt x="460509" y="121943"/>
                  </a:lnTo>
                  <a:lnTo>
                    <a:pt x="318775" y="44501"/>
                  </a:lnTo>
                  <a:lnTo>
                    <a:pt x="236422" y="0"/>
                  </a:lnTo>
                  <a:close/>
                </a:path>
              </a:pathLst>
            </a:custGeom>
            <a:solidFill>
              <a:srgbClr val="FFFFFF">
                <a:alpha val="58000"/>
              </a:srgbClr>
            </a:solidFill>
          </p:spPr>
          <p:txBody>
            <a:bodyPr wrap="square" lIns="0" tIns="0" rIns="0" bIns="0" rtlCol="0"/>
            <a:lstStyle/>
            <a:p>
              <a:endParaRPr/>
            </a:p>
          </p:txBody>
        </p:sp>
        <p:sp>
          <p:nvSpPr>
            <p:cNvPr id="291" name="object 291"/>
            <p:cNvSpPr/>
            <p:nvPr/>
          </p:nvSpPr>
          <p:spPr>
            <a:xfrm>
              <a:off x="15261055" y="3651829"/>
              <a:ext cx="461009" cy="557530"/>
            </a:xfrm>
            <a:custGeom>
              <a:avLst/>
              <a:gdLst/>
              <a:ahLst/>
              <a:cxnLst/>
              <a:rect l="l" t="t" r="r" b="b"/>
              <a:pathLst>
                <a:path w="461009" h="557529">
                  <a:moveTo>
                    <a:pt x="460509" y="121943"/>
                  </a:moveTo>
                  <a:lnTo>
                    <a:pt x="318775" y="44501"/>
                  </a:lnTo>
                  <a:lnTo>
                    <a:pt x="236422" y="0"/>
                  </a:lnTo>
                  <a:lnTo>
                    <a:pt x="0" y="427306"/>
                  </a:lnTo>
                  <a:lnTo>
                    <a:pt x="218831" y="557250"/>
                  </a:lnTo>
                  <a:lnTo>
                    <a:pt x="460509" y="121943"/>
                  </a:lnTo>
                  <a:close/>
                </a:path>
              </a:pathLst>
            </a:custGeom>
            <a:ln w="7874">
              <a:solidFill>
                <a:srgbClr val="FFFFFF"/>
              </a:solidFill>
            </a:ln>
          </p:spPr>
          <p:txBody>
            <a:bodyPr wrap="square" lIns="0" tIns="0" rIns="0" bIns="0" rtlCol="0"/>
            <a:lstStyle/>
            <a:p>
              <a:endParaRPr/>
            </a:p>
          </p:txBody>
        </p:sp>
        <p:sp>
          <p:nvSpPr>
            <p:cNvPr id="292" name="object 292"/>
            <p:cNvSpPr/>
            <p:nvPr/>
          </p:nvSpPr>
          <p:spPr>
            <a:xfrm>
              <a:off x="12403201" y="6426225"/>
              <a:ext cx="635" cy="635"/>
            </a:xfrm>
            <a:custGeom>
              <a:avLst/>
              <a:gdLst/>
              <a:ahLst/>
              <a:cxnLst/>
              <a:rect l="l" t="t" r="r" b="b"/>
              <a:pathLst>
                <a:path w="634" h="635">
                  <a:moveTo>
                    <a:pt x="188" y="0"/>
                  </a:moveTo>
                  <a:lnTo>
                    <a:pt x="0" y="0"/>
                  </a:lnTo>
                  <a:lnTo>
                    <a:pt x="335" y="324"/>
                  </a:lnTo>
                  <a:lnTo>
                    <a:pt x="471" y="251"/>
                  </a:lnTo>
                  <a:lnTo>
                    <a:pt x="554" y="41"/>
                  </a:lnTo>
                  <a:lnTo>
                    <a:pt x="188" y="0"/>
                  </a:lnTo>
                  <a:close/>
                </a:path>
              </a:pathLst>
            </a:custGeom>
            <a:solidFill>
              <a:srgbClr val="FFFFFF">
                <a:alpha val="58000"/>
              </a:srgbClr>
            </a:solidFill>
          </p:spPr>
          <p:txBody>
            <a:bodyPr wrap="square" lIns="0" tIns="0" rIns="0" bIns="0" rtlCol="0"/>
            <a:lstStyle/>
            <a:p>
              <a:endParaRPr/>
            </a:p>
          </p:txBody>
        </p:sp>
        <p:sp>
          <p:nvSpPr>
            <p:cNvPr id="293" name="object 293"/>
            <p:cNvSpPr/>
            <p:nvPr/>
          </p:nvSpPr>
          <p:spPr>
            <a:xfrm>
              <a:off x="12403201" y="6426225"/>
              <a:ext cx="635" cy="635"/>
            </a:xfrm>
            <a:custGeom>
              <a:avLst/>
              <a:gdLst/>
              <a:ahLst/>
              <a:cxnLst/>
              <a:rect l="l" t="t" r="r" b="b"/>
              <a:pathLst>
                <a:path w="634" h="635">
                  <a:moveTo>
                    <a:pt x="104" y="104"/>
                  </a:moveTo>
                  <a:lnTo>
                    <a:pt x="335" y="324"/>
                  </a:lnTo>
                  <a:lnTo>
                    <a:pt x="471" y="251"/>
                  </a:lnTo>
                  <a:lnTo>
                    <a:pt x="554" y="41"/>
                  </a:lnTo>
                  <a:lnTo>
                    <a:pt x="188" y="0"/>
                  </a:lnTo>
                  <a:lnTo>
                    <a:pt x="0" y="0"/>
                  </a:lnTo>
                  <a:close/>
                </a:path>
              </a:pathLst>
            </a:custGeom>
            <a:ln w="7874">
              <a:solidFill>
                <a:srgbClr val="FFFFFF"/>
              </a:solidFill>
            </a:ln>
          </p:spPr>
          <p:txBody>
            <a:bodyPr wrap="square" lIns="0" tIns="0" rIns="0" bIns="0" rtlCol="0"/>
            <a:lstStyle/>
            <a:p>
              <a:endParaRPr/>
            </a:p>
          </p:txBody>
        </p:sp>
        <p:sp>
          <p:nvSpPr>
            <p:cNvPr id="294" name="object 294"/>
            <p:cNvSpPr/>
            <p:nvPr/>
          </p:nvSpPr>
          <p:spPr>
            <a:xfrm>
              <a:off x="11151640" y="1412810"/>
              <a:ext cx="1395730" cy="1772920"/>
            </a:xfrm>
            <a:custGeom>
              <a:avLst/>
              <a:gdLst/>
              <a:ahLst/>
              <a:cxnLst/>
              <a:rect l="l" t="t" r="r" b="b"/>
              <a:pathLst>
                <a:path w="1395729" h="1772920">
                  <a:moveTo>
                    <a:pt x="452028" y="0"/>
                  </a:moveTo>
                  <a:lnTo>
                    <a:pt x="269866" y="309487"/>
                  </a:lnTo>
                  <a:lnTo>
                    <a:pt x="252662" y="904747"/>
                  </a:lnTo>
                  <a:lnTo>
                    <a:pt x="392972" y="983027"/>
                  </a:lnTo>
                  <a:lnTo>
                    <a:pt x="547187" y="1077003"/>
                  </a:lnTo>
                  <a:lnTo>
                    <a:pt x="527387" y="1125473"/>
                  </a:lnTo>
                  <a:lnTo>
                    <a:pt x="353790" y="1011131"/>
                  </a:lnTo>
                  <a:lnTo>
                    <a:pt x="305112" y="1043893"/>
                  </a:lnTo>
                  <a:lnTo>
                    <a:pt x="272881" y="1068852"/>
                  </a:lnTo>
                  <a:lnTo>
                    <a:pt x="242692" y="1098640"/>
                  </a:lnTo>
                  <a:lnTo>
                    <a:pt x="200140" y="1145891"/>
                  </a:lnTo>
                  <a:lnTo>
                    <a:pt x="162004" y="1195240"/>
                  </a:lnTo>
                  <a:lnTo>
                    <a:pt x="131784" y="1245008"/>
                  </a:lnTo>
                  <a:lnTo>
                    <a:pt x="107257" y="1292244"/>
                  </a:lnTo>
                  <a:lnTo>
                    <a:pt x="86201" y="1333998"/>
                  </a:lnTo>
                  <a:lnTo>
                    <a:pt x="66395" y="1367319"/>
                  </a:lnTo>
                  <a:lnTo>
                    <a:pt x="42009" y="1401343"/>
                  </a:lnTo>
                  <a:lnTo>
                    <a:pt x="0" y="1458500"/>
                  </a:lnTo>
                  <a:lnTo>
                    <a:pt x="562234" y="1772626"/>
                  </a:lnTo>
                  <a:lnTo>
                    <a:pt x="708732" y="1517576"/>
                  </a:lnTo>
                  <a:lnTo>
                    <a:pt x="1012011" y="1705539"/>
                  </a:lnTo>
                  <a:lnTo>
                    <a:pt x="1164006" y="1444448"/>
                  </a:lnTo>
                  <a:lnTo>
                    <a:pt x="605510" y="1101914"/>
                  </a:lnTo>
                  <a:lnTo>
                    <a:pt x="729747" y="903051"/>
                  </a:lnTo>
                  <a:lnTo>
                    <a:pt x="730794" y="895585"/>
                  </a:lnTo>
                  <a:lnTo>
                    <a:pt x="1319886" y="1212141"/>
                  </a:lnTo>
                  <a:lnTo>
                    <a:pt x="1395559" y="1090008"/>
                  </a:lnTo>
                  <a:lnTo>
                    <a:pt x="744134" y="728951"/>
                  </a:lnTo>
                  <a:lnTo>
                    <a:pt x="681926" y="119734"/>
                  </a:lnTo>
                  <a:lnTo>
                    <a:pt x="452028" y="0"/>
                  </a:lnTo>
                  <a:close/>
                </a:path>
              </a:pathLst>
            </a:custGeom>
            <a:solidFill>
              <a:srgbClr val="FFFFFF">
                <a:alpha val="58000"/>
              </a:srgbClr>
            </a:solidFill>
          </p:spPr>
          <p:txBody>
            <a:bodyPr wrap="square" lIns="0" tIns="0" rIns="0" bIns="0" rtlCol="0"/>
            <a:lstStyle/>
            <a:p>
              <a:endParaRPr/>
            </a:p>
          </p:txBody>
        </p:sp>
        <p:sp>
          <p:nvSpPr>
            <p:cNvPr id="295" name="object 295"/>
            <p:cNvSpPr/>
            <p:nvPr/>
          </p:nvSpPr>
          <p:spPr>
            <a:xfrm>
              <a:off x="11151640" y="1412810"/>
              <a:ext cx="1395730" cy="1772920"/>
            </a:xfrm>
            <a:custGeom>
              <a:avLst/>
              <a:gdLst/>
              <a:ahLst/>
              <a:cxnLst/>
              <a:rect l="l" t="t" r="r" b="b"/>
              <a:pathLst>
                <a:path w="1395729" h="1772920">
                  <a:moveTo>
                    <a:pt x="708732" y="1517576"/>
                  </a:moveTo>
                  <a:lnTo>
                    <a:pt x="1012011" y="1705539"/>
                  </a:lnTo>
                  <a:lnTo>
                    <a:pt x="1164006" y="1444448"/>
                  </a:lnTo>
                  <a:lnTo>
                    <a:pt x="605510" y="1101914"/>
                  </a:lnTo>
                  <a:lnTo>
                    <a:pt x="729747" y="903051"/>
                  </a:lnTo>
                  <a:lnTo>
                    <a:pt x="730794" y="895585"/>
                  </a:lnTo>
                  <a:lnTo>
                    <a:pt x="1319886" y="1212141"/>
                  </a:lnTo>
                  <a:lnTo>
                    <a:pt x="1395559" y="1090008"/>
                  </a:lnTo>
                  <a:lnTo>
                    <a:pt x="744134" y="728951"/>
                  </a:lnTo>
                  <a:lnTo>
                    <a:pt x="681926" y="119734"/>
                  </a:lnTo>
                  <a:lnTo>
                    <a:pt x="452028" y="0"/>
                  </a:lnTo>
                  <a:lnTo>
                    <a:pt x="269866" y="309487"/>
                  </a:lnTo>
                  <a:lnTo>
                    <a:pt x="252662" y="904747"/>
                  </a:lnTo>
                  <a:lnTo>
                    <a:pt x="392972" y="983027"/>
                  </a:lnTo>
                  <a:lnTo>
                    <a:pt x="547187" y="1077003"/>
                  </a:lnTo>
                  <a:lnTo>
                    <a:pt x="527387" y="1125473"/>
                  </a:lnTo>
                  <a:lnTo>
                    <a:pt x="353790" y="1011131"/>
                  </a:lnTo>
                  <a:lnTo>
                    <a:pt x="305112" y="1043893"/>
                  </a:lnTo>
                  <a:lnTo>
                    <a:pt x="272881" y="1068852"/>
                  </a:lnTo>
                  <a:lnTo>
                    <a:pt x="242692" y="1098640"/>
                  </a:lnTo>
                  <a:lnTo>
                    <a:pt x="200140" y="1145891"/>
                  </a:lnTo>
                  <a:lnTo>
                    <a:pt x="162004" y="1195240"/>
                  </a:lnTo>
                  <a:lnTo>
                    <a:pt x="131784" y="1245008"/>
                  </a:lnTo>
                  <a:lnTo>
                    <a:pt x="107257" y="1292244"/>
                  </a:lnTo>
                  <a:lnTo>
                    <a:pt x="86201" y="1333998"/>
                  </a:lnTo>
                  <a:lnTo>
                    <a:pt x="66395" y="1367319"/>
                  </a:lnTo>
                  <a:lnTo>
                    <a:pt x="42009" y="1401343"/>
                  </a:lnTo>
                  <a:lnTo>
                    <a:pt x="20742" y="1430489"/>
                  </a:lnTo>
                  <a:lnTo>
                    <a:pt x="5703" y="1450845"/>
                  </a:lnTo>
                  <a:lnTo>
                    <a:pt x="0" y="1458500"/>
                  </a:lnTo>
                  <a:lnTo>
                    <a:pt x="562234" y="1772626"/>
                  </a:lnTo>
                  <a:lnTo>
                    <a:pt x="708732" y="1517576"/>
                  </a:lnTo>
                  <a:close/>
                </a:path>
              </a:pathLst>
            </a:custGeom>
            <a:ln w="7874">
              <a:solidFill>
                <a:srgbClr val="FFFFFF"/>
              </a:solidFill>
            </a:ln>
          </p:spPr>
          <p:txBody>
            <a:bodyPr wrap="square" lIns="0" tIns="0" rIns="0" bIns="0" rtlCol="0"/>
            <a:lstStyle/>
            <a:p>
              <a:endParaRPr/>
            </a:p>
          </p:txBody>
        </p:sp>
        <p:sp>
          <p:nvSpPr>
            <p:cNvPr id="296" name="object 296"/>
            <p:cNvSpPr/>
            <p:nvPr/>
          </p:nvSpPr>
          <p:spPr>
            <a:xfrm>
              <a:off x="9650897" y="2420538"/>
              <a:ext cx="1064260" cy="954405"/>
            </a:xfrm>
            <a:custGeom>
              <a:avLst/>
              <a:gdLst/>
              <a:ahLst/>
              <a:cxnLst/>
              <a:rect l="l" t="t" r="r" b="b"/>
              <a:pathLst>
                <a:path w="1064259" h="954404">
                  <a:moveTo>
                    <a:pt x="189669" y="0"/>
                  </a:moveTo>
                  <a:lnTo>
                    <a:pt x="181219" y="21967"/>
                  </a:lnTo>
                  <a:lnTo>
                    <a:pt x="148948" y="331424"/>
                  </a:lnTo>
                  <a:lnTo>
                    <a:pt x="135566" y="354308"/>
                  </a:lnTo>
                  <a:lnTo>
                    <a:pt x="126823" y="370114"/>
                  </a:lnTo>
                  <a:lnTo>
                    <a:pt x="118865" y="386203"/>
                  </a:lnTo>
                  <a:lnTo>
                    <a:pt x="107839" y="409935"/>
                  </a:lnTo>
                  <a:lnTo>
                    <a:pt x="83206" y="445127"/>
                  </a:lnTo>
                  <a:lnTo>
                    <a:pt x="47001" y="483562"/>
                  </a:lnTo>
                  <a:lnTo>
                    <a:pt x="14255" y="514499"/>
                  </a:lnTo>
                  <a:lnTo>
                    <a:pt x="0" y="527198"/>
                  </a:lnTo>
                  <a:lnTo>
                    <a:pt x="776070" y="953887"/>
                  </a:lnTo>
                  <a:lnTo>
                    <a:pt x="1063705" y="455043"/>
                  </a:lnTo>
                  <a:lnTo>
                    <a:pt x="189669" y="0"/>
                  </a:lnTo>
                  <a:close/>
                </a:path>
              </a:pathLst>
            </a:custGeom>
            <a:solidFill>
              <a:srgbClr val="FFFFFF">
                <a:alpha val="58000"/>
              </a:srgbClr>
            </a:solidFill>
          </p:spPr>
          <p:txBody>
            <a:bodyPr wrap="square" lIns="0" tIns="0" rIns="0" bIns="0" rtlCol="0"/>
            <a:lstStyle/>
            <a:p>
              <a:endParaRPr/>
            </a:p>
          </p:txBody>
        </p:sp>
        <p:sp>
          <p:nvSpPr>
            <p:cNvPr id="297" name="object 297"/>
            <p:cNvSpPr/>
            <p:nvPr/>
          </p:nvSpPr>
          <p:spPr>
            <a:xfrm>
              <a:off x="9650897" y="2420538"/>
              <a:ext cx="1064260" cy="954405"/>
            </a:xfrm>
            <a:custGeom>
              <a:avLst/>
              <a:gdLst/>
              <a:ahLst/>
              <a:cxnLst/>
              <a:rect l="l" t="t" r="r" b="b"/>
              <a:pathLst>
                <a:path w="1064259" h="954404">
                  <a:moveTo>
                    <a:pt x="189669" y="0"/>
                  </a:moveTo>
                  <a:lnTo>
                    <a:pt x="181219" y="21967"/>
                  </a:lnTo>
                  <a:lnTo>
                    <a:pt x="148948" y="331424"/>
                  </a:lnTo>
                  <a:lnTo>
                    <a:pt x="135566" y="354308"/>
                  </a:lnTo>
                  <a:lnTo>
                    <a:pt x="126823" y="370114"/>
                  </a:lnTo>
                  <a:lnTo>
                    <a:pt x="118865" y="386203"/>
                  </a:lnTo>
                  <a:lnTo>
                    <a:pt x="107839" y="409935"/>
                  </a:lnTo>
                  <a:lnTo>
                    <a:pt x="83206" y="445127"/>
                  </a:lnTo>
                  <a:lnTo>
                    <a:pt x="47001" y="483562"/>
                  </a:lnTo>
                  <a:lnTo>
                    <a:pt x="14255" y="514499"/>
                  </a:lnTo>
                  <a:lnTo>
                    <a:pt x="0" y="527198"/>
                  </a:lnTo>
                  <a:lnTo>
                    <a:pt x="776070" y="953887"/>
                  </a:lnTo>
                  <a:lnTo>
                    <a:pt x="1063705" y="455043"/>
                  </a:lnTo>
                  <a:lnTo>
                    <a:pt x="189669" y="0"/>
                  </a:lnTo>
                  <a:close/>
                </a:path>
              </a:pathLst>
            </a:custGeom>
            <a:ln w="7874">
              <a:solidFill>
                <a:srgbClr val="FFFFFF"/>
              </a:solidFill>
            </a:ln>
          </p:spPr>
          <p:txBody>
            <a:bodyPr wrap="square" lIns="0" tIns="0" rIns="0" bIns="0" rtlCol="0"/>
            <a:lstStyle/>
            <a:p>
              <a:endParaRPr/>
            </a:p>
          </p:txBody>
        </p:sp>
        <p:sp>
          <p:nvSpPr>
            <p:cNvPr id="298" name="object 298"/>
            <p:cNvSpPr/>
            <p:nvPr/>
          </p:nvSpPr>
          <p:spPr>
            <a:xfrm>
              <a:off x="8669907" y="1885493"/>
              <a:ext cx="1127760" cy="1268095"/>
            </a:xfrm>
            <a:custGeom>
              <a:avLst/>
              <a:gdLst/>
              <a:ahLst/>
              <a:cxnLst/>
              <a:rect l="l" t="t" r="r" b="b"/>
              <a:pathLst>
                <a:path w="1127759" h="1268095">
                  <a:moveTo>
                    <a:pt x="262902" y="0"/>
                  </a:moveTo>
                  <a:lnTo>
                    <a:pt x="241270" y="15528"/>
                  </a:lnTo>
                  <a:lnTo>
                    <a:pt x="240181" y="14449"/>
                  </a:lnTo>
                  <a:lnTo>
                    <a:pt x="240809" y="15852"/>
                  </a:lnTo>
                  <a:lnTo>
                    <a:pt x="0" y="188716"/>
                  </a:lnTo>
                  <a:lnTo>
                    <a:pt x="475074" y="692083"/>
                  </a:lnTo>
                  <a:lnTo>
                    <a:pt x="337937" y="998137"/>
                  </a:lnTo>
                  <a:lnTo>
                    <a:pt x="801713" y="1267699"/>
                  </a:lnTo>
                  <a:lnTo>
                    <a:pt x="1053297" y="926997"/>
                  </a:lnTo>
                  <a:lnTo>
                    <a:pt x="1050288" y="950367"/>
                  </a:lnTo>
                  <a:lnTo>
                    <a:pt x="1050462" y="951790"/>
                  </a:lnTo>
                  <a:lnTo>
                    <a:pt x="1064606" y="865868"/>
                  </a:lnTo>
                  <a:lnTo>
                    <a:pt x="1065936" y="862539"/>
                  </a:lnTo>
                  <a:lnTo>
                    <a:pt x="1091024" y="706219"/>
                  </a:lnTo>
                  <a:lnTo>
                    <a:pt x="1104543" y="628321"/>
                  </a:lnTo>
                  <a:lnTo>
                    <a:pt x="1127222" y="501440"/>
                  </a:lnTo>
                  <a:lnTo>
                    <a:pt x="974116" y="409631"/>
                  </a:lnTo>
                  <a:lnTo>
                    <a:pt x="729496" y="314095"/>
                  </a:lnTo>
                  <a:lnTo>
                    <a:pt x="653330" y="366334"/>
                  </a:lnTo>
                  <a:lnTo>
                    <a:pt x="633907" y="378428"/>
                  </a:lnTo>
                  <a:lnTo>
                    <a:pt x="626891" y="380742"/>
                  </a:lnTo>
                  <a:lnTo>
                    <a:pt x="619080" y="379852"/>
                  </a:lnTo>
                  <a:lnTo>
                    <a:pt x="612682" y="375705"/>
                  </a:lnTo>
                  <a:lnTo>
                    <a:pt x="262902" y="0"/>
                  </a:lnTo>
                  <a:close/>
                </a:path>
              </a:pathLst>
            </a:custGeom>
            <a:solidFill>
              <a:srgbClr val="FFFFFF">
                <a:alpha val="58000"/>
              </a:srgbClr>
            </a:solidFill>
          </p:spPr>
          <p:txBody>
            <a:bodyPr wrap="square" lIns="0" tIns="0" rIns="0" bIns="0" rtlCol="0"/>
            <a:lstStyle/>
            <a:p>
              <a:endParaRPr/>
            </a:p>
          </p:txBody>
        </p:sp>
        <p:sp>
          <p:nvSpPr>
            <p:cNvPr id="299" name="object 299"/>
            <p:cNvSpPr/>
            <p:nvPr/>
          </p:nvSpPr>
          <p:spPr>
            <a:xfrm>
              <a:off x="8669907" y="1885493"/>
              <a:ext cx="1127760" cy="1268095"/>
            </a:xfrm>
            <a:custGeom>
              <a:avLst/>
              <a:gdLst/>
              <a:ahLst/>
              <a:cxnLst/>
              <a:rect l="l" t="t" r="r" b="b"/>
              <a:pathLst>
                <a:path w="1127759" h="1268095">
                  <a:moveTo>
                    <a:pt x="1064606" y="865868"/>
                  </a:moveTo>
                  <a:lnTo>
                    <a:pt x="1065936" y="862539"/>
                  </a:lnTo>
                  <a:lnTo>
                    <a:pt x="1091024" y="706219"/>
                  </a:lnTo>
                  <a:lnTo>
                    <a:pt x="1104543" y="628321"/>
                  </a:lnTo>
                  <a:lnTo>
                    <a:pt x="1116112" y="563028"/>
                  </a:lnTo>
                  <a:lnTo>
                    <a:pt x="1124187" y="518136"/>
                  </a:lnTo>
                  <a:lnTo>
                    <a:pt x="1127222" y="501440"/>
                  </a:lnTo>
                  <a:lnTo>
                    <a:pt x="974116" y="409631"/>
                  </a:lnTo>
                  <a:lnTo>
                    <a:pt x="729496" y="314095"/>
                  </a:lnTo>
                  <a:lnTo>
                    <a:pt x="653330" y="366334"/>
                  </a:lnTo>
                  <a:lnTo>
                    <a:pt x="633907" y="378428"/>
                  </a:lnTo>
                  <a:lnTo>
                    <a:pt x="626891" y="380742"/>
                  </a:lnTo>
                  <a:lnTo>
                    <a:pt x="619080" y="379852"/>
                  </a:lnTo>
                  <a:lnTo>
                    <a:pt x="612682" y="375705"/>
                  </a:lnTo>
                  <a:lnTo>
                    <a:pt x="262902" y="0"/>
                  </a:lnTo>
                  <a:lnTo>
                    <a:pt x="241270" y="15528"/>
                  </a:lnTo>
                  <a:lnTo>
                    <a:pt x="240181" y="14449"/>
                  </a:lnTo>
                  <a:lnTo>
                    <a:pt x="240809" y="15852"/>
                  </a:lnTo>
                  <a:lnTo>
                    <a:pt x="0" y="188716"/>
                  </a:lnTo>
                  <a:lnTo>
                    <a:pt x="475074" y="692083"/>
                  </a:lnTo>
                  <a:lnTo>
                    <a:pt x="337937" y="998137"/>
                  </a:lnTo>
                  <a:lnTo>
                    <a:pt x="801713" y="1267699"/>
                  </a:lnTo>
                  <a:lnTo>
                    <a:pt x="1053297" y="926997"/>
                  </a:lnTo>
                  <a:lnTo>
                    <a:pt x="1050288" y="950367"/>
                  </a:lnTo>
                  <a:lnTo>
                    <a:pt x="1050462" y="951790"/>
                  </a:lnTo>
                  <a:lnTo>
                    <a:pt x="1054882" y="925534"/>
                  </a:lnTo>
                  <a:lnTo>
                    <a:pt x="1064606" y="865868"/>
                  </a:lnTo>
                  <a:close/>
                </a:path>
              </a:pathLst>
            </a:custGeom>
            <a:ln w="7874">
              <a:solidFill>
                <a:srgbClr val="FFFFFF"/>
              </a:solidFill>
            </a:ln>
          </p:spPr>
          <p:txBody>
            <a:bodyPr wrap="square" lIns="0" tIns="0" rIns="0" bIns="0" rtlCol="0"/>
            <a:lstStyle/>
            <a:p>
              <a:endParaRPr/>
            </a:p>
          </p:txBody>
        </p:sp>
        <p:sp>
          <p:nvSpPr>
            <p:cNvPr id="300" name="object 300"/>
            <p:cNvSpPr/>
            <p:nvPr/>
          </p:nvSpPr>
          <p:spPr>
            <a:xfrm>
              <a:off x="9983803" y="7636994"/>
              <a:ext cx="3114040" cy="2026920"/>
            </a:xfrm>
            <a:custGeom>
              <a:avLst/>
              <a:gdLst/>
              <a:ahLst/>
              <a:cxnLst/>
              <a:rect l="l" t="t" r="r" b="b"/>
              <a:pathLst>
                <a:path w="3114040" h="2026920">
                  <a:moveTo>
                    <a:pt x="2266862" y="0"/>
                  </a:moveTo>
                  <a:lnTo>
                    <a:pt x="0" y="1355885"/>
                  </a:lnTo>
                  <a:lnTo>
                    <a:pt x="571841" y="2026733"/>
                  </a:lnTo>
                  <a:lnTo>
                    <a:pt x="3113586" y="2026733"/>
                  </a:lnTo>
                  <a:lnTo>
                    <a:pt x="3113808" y="2007462"/>
                  </a:lnTo>
                  <a:lnTo>
                    <a:pt x="3113332" y="1946676"/>
                  </a:lnTo>
                  <a:lnTo>
                    <a:pt x="3111752" y="1886644"/>
                  </a:lnTo>
                  <a:lnTo>
                    <a:pt x="3109148" y="1827442"/>
                  </a:lnTo>
                  <a:lnTo>
                    <a:pt x="3105600" y="1769147"/>
                  </a:lnTo>
                  <a:lnTo>
                    <a:pt x="3101189" y="1711837"/>
                  </a:lnTo>
                  <a:lnTo>
                    <a:pt x="3095993" y="1655586"/>
                  </a:lnTo>
                  <a:lnTo>
                    <a:pt x="3090094" y="1600473"/>
                  </a:lnTo>
                  <a:lnTo>
                    <a:pt x="3083571" y="1546574"/>
                  </a:lnTo>
                  <a:lnTo>
                    <a:pt x="3076505" y="1493965"/>
                  </a:lnTo>
                  <a:lnTo>
                    <a:pt x="3068976" y="1442723"/>
                  </a:lnTo>
                  <a:lnTo>
                    <a:pt x="3061063" y="1392925"/>
                  </a:lnTo>
                  <a:lnTo>
                    <a:pt x="3052847" y="1344647"/>
                  </a:lnTo>
                  <a:lnTo>
                    <a:pt x="3044408" y="1297967"/>
                  </a:lnTo>
                  <a:lnTo>
                    <a:pt x="3035827" y="1252960"/>
                  </a:lnTo>
                  <a:lnTo>
                    <a:pt x="3027182" y="1209703"/>
                  </a:lnTo>
                  <a:lnTo>
                    <a:pt x="3018554" y="1168274"/>
                  </a:lnTo>
                  <a:lnTo>
                    <a:pt x="3010024" y="1128748"/>
                  </a:lnTo>
                  <a:lnTo>
                    <a:pt x="3001672" y="1091203"/>
                  </a:lnTo>
                  <a:lnTo>
                    <a:pt x="2985819" y="1022359"/>
                  </a:lnTo>
                  <a:lnTo>
                    <a:pt x="2971637" y="962358"/>
                  </a:lnTo>
                  <a:lnTo>
                    <a:pt x="2914316" y="756421"/>
                  </a:lnTo>
                  <a:lnTo>
                    <a:pt x="2861971" y="614380"/>
                  </a:lnTo>
                  <a:lnTo>
                    <a:pt x="2823811" y="532151"/>
                  </a:lnTo>
                  <a:lnTo>
                    <a:pt x="2738362" y="479838"/>
                  </a:lnTo>
                  <a:lnTo>
                    <a:pt x="2521525" y="479838"/>
                  </a:lnTo>
                  <a:lnTo>
                    <a:pt x="2512080" y="425463"/>
                  </a:lnTo>
                  <a:lnTo>
                    <a:pt x="2266862" y="0"/>
                  </a:lnTo>
                  <a:close/>
                </a:path>
                <a:path w="3114040" h="2026920">
                  <a:moveTo>
                    <a:pt x="2578308" y="444415"/>
                  </a:moveTo>
                  <a:lnTo>
                    <a:pt x="2521525" y="479838"/>
                  </a:lnTo>
                  <a:lnTo>
                    <a:pt x="2738362" y="479838"/>
                  </a:lnTo>
                  <a:lnTo>
                    <a:pt x="2681845" y="459200"/>
                  </a:lnTo>
                  <a:lnTo>
                    <a:pt x="2578308" y="444415"/>
                  </a:lnTo>
                  <a:close/>
                </a:path>
              </a:pathLst>
            </a:custGeom>
            <a:solidFill>
              <a:srgbClr val="FFFFFF">
                <a:alpha val="58000"/>
              </a:srgbClr>
            </a:solidFill>
          </p:spPr>
          <p:txBody>
            <a:bodyPr wrap="square" lIns="0" tIns="0" rIns="0" bIns="0" rtlCol="0"/>
            <a:lstStyle/>
            <a:p>
              <a:endParaRPr/>
            </a:p>
          </p:txBody>
        </p:sp>
        <p:sp>
          <p:nvSpPr>
            <p:cNvPr id="301" name="object 301"/>
            <p:cNvSpPr/>
            <p:nvPr/>
          </p:nvSpPr>
          <p:spPr>
            <a:xfrm>
              <a:off x="9983803" y="7636994"/>
              <a:ext cx="3114040" cy="2026920"/>
            </a:xfrm>
            <a:custGeom>
              <a:avLst/>
              <a:gdLst/>
              <a:ahLst/>
              <a:cxnLst/>
              <a:rect l="l" t="t" r="r" b="b"/>
              <a:pathLst>
                <a:path w="3114040" h="2026920">
                  <a:moveTo>
                    <a:pt x="2971637" y="962358"/>
                  </a:moveTo>
                  <a:lnTo>
                    <a:pt x="2914316" y="756421"/>
                  </a:lnTo>
                  <a:lnTo>
                    <a:pt x="2861971" y="614380"/>
                  </a:lnTo>
                  <a:lnTo>
                    <a:pt x="2823811" y="532151"/>
                  </a:lnTo>
                  <a:lnTo>
                    <a:pt x="2681845" y="459200"/>
                  </a:lnTo>
                  <a:lnTo>
                    <a:pt x="2578308" y="444415"/>
                  </a:lnTo>
                  <a:lnTo>
                    <a:pt x="2521525" y="479838"/>
                  </a:lnTo>
                  <a:lnTo>
                    <a:pt x="2512080" y="425463"/>
                  </a:lnTo>
                  <a:lnTo>
                    <a:pt x="2266862" y="0"/>
                  </a:lnTo>
                  <a:lnTo>
                    <a:pt x="0" y="1355885"/>
                  </a:lnTo>
                  <a:lnTo>
                    <a:pt x="571841" y="2026733"/>
                  </a:lnTo>
                </a:path>
                <a:path w="3114040" h="2026920">
                  <a:moveTo>
                    <a:pt x="3113586" y="2026733"/>
                  </a:moveTo>
                  <a:lnTo>
                    <a:pt x="3113332" y="1946676"/>
                  </a:lnTo>
                  <a:lnTo>
                    <a:pt x="3111752" y="1886644"/>
                  </a:lnTo>
                  <a:lnTo>
                    <a:pt x="3109148" y="1827442"/>
                  </a:lnTo>
                  <a:lnTo>
                    <a:pt x="3105600" y="1769147"/>
                  </a:lnTo>
                  <a:lnTo>
                    <a:pt x="3101189" y="1711837"/>
                  </a:lnTo>
                  <a:lnTo>
                    <a:pt x="3095993" y="1655586"/>
                  </a:lnTo>
                  <a:lnTo>
                    <a:pt x="3090094" y="1600473"/>
                  </a:lnTo>
                  <a:lnTo>
                    <a:pt x="3083571" y="1546574"/>
                  </a:lnTo>
                  <a:lnTo>
                    <a:pt x="3076505" y="1493965"/>
                  </a:lnTo>
                  <a:lnTo>
                    <a:pt x="3068976" y="1442723"/>
                  </a:lnTo>
                  <a:lnTo>
                    <a:pt x="3061063" y="1392925"/>
                  </a:lnTo>
                  <a:lnTo>
                    <a:pt x="3052847" y="1344647"/>
                  </a:lnTo>
                  <a:lnTo>
                    <a:pt x="3044408" y="1297967"/>
                  </a:lnTo>
                  <a:lnTo>
                    <a:pt x="3035827" y="1252960"/>
                  </a:lnTo>
                  <a:lnTo>
                    <a:pt x="3027182" y="1209703"/>
                  </a:lnTo>
                  <a:lnTo>
                    <a:pt x="3018554" y="1168274"/>
                  </a:lnTo>
                  <a:lnTo>
                    <a:pt x="3010024" y="1128748"/>
                  </a:lnTo>
                  <a:lnTo>
                    <a:pt x="3001672" y="1091203"/>
                  </a:lnTo>
                  <a:lnTo>
                    <a:pt x="2985819" y="1022359"/>
                  </a:lnTo>
                  <a:lnTo>
                    <a:pt x="2978479" y="991215"/>
                  </a:lnTo>
                  <a:lnTo>
                    <a:pt x="2971637" y="962358"/>
                  </a:lnTo>
                </a:path>
              </a:pathLst>
            </a:custGeom>
            <a:ln w="7874">
              <a:solidFill>
                <a:srgbClr val="FFFFFF"/>
              </a:solidFill>
            </a:ln>
          </p:spPr>
          <p:txBody>
            <a:bodyPr wrap="square" lIns="0" tIns="0" rIns="0" bIns="0" rtlCol="0"/>
            <a:lstStyle/>
            <a:p>
              <a:endParaRPr/>
            </a:p>
          </p:txBody>
        </p:sp>
        <p:sp>
          <p:nvSpPr>
            <p:cNvPr id="302" name="object 302"/>
            <p:cNvSpPr/>
            <p:nvPr/>
          </p:nvSpPr>
          <p:spPr>
            <a:xfrm>
              <a:off x="7287735" y="5020656"/>
              <a:ext cx="1149350" cy="1437005"/>
            </a:xfrm>
            <a:custGeom>
              <a:avLst/>
              <a:gdLst/>
              <a:ahLst/>
              <a:cxnLst/>
              <a:rect l="l" t="t" r="r" b="b"/>
              <a:pathLst>
                <a:path w="1149350" h="1437004">
                  <a:moveTo>
                    <a:pt x="0" y="0"/>
                  </a:moveTo>
                  <a:lnTo>
                    <a:pt x="0" y="843672"/>
                  </a:lnTo>
                  <a:lnTo>
                    <a:pt x="15367" y="861378"/>
                  </a:lnTo>
                  <a:lnTo>
                    <a:pt x="365679" y="1260204"/>
                  </a:lnTo>
                  <a:lnTo>
                    <a:pt x="521318" y="1436475"/>
                  </a:lnTo>
                  <a:lnTo>
                    <a:pt x="1149110" y="938103"/>
                  </a:lnTo>
                  <a:lnTo>
                    <a:pt x="489957" y="188031"/>
                  </a:lnTo>
                  <a:lnTo>
                    <a:pt x="0" y="0"/>
                  </a:lnTo>
                  <a:close/>
                </a:path>
              </a:pathLst>
            </a:custGeom>
            <a:solidFill>
              <a:srgbClr val="FFFFFF">
                <a:alpha val="58000"/>
              </a:srgbClr>
            </a:solidFill>
          </p:spPr>
          <p:txBody>
            <a:bodyPr wrap="square" lIns="0" tIns="0" rIns="0" bIns="0" rtlCol="0"/>
            <a:lstStyle/>
            <a:p>
              <a:endParaRPr/>
            </a:p>
          </p:txBody>
        </p:sp>
        <p:sp>
          <p:nvSpPr>
            <p:cNvPr id="303" name="object 303"/>
            <p:cNvSpPr/>
            <p:nvPr/>
          </p:nvSpPr>
          <p:spPr>
            <a:xfrm>
              <a:off x="7287735" y="5020656"/>
              <a:ext cx="1149350" cy="1437005"/>
            </a:xfrm>
            <a:custGeom>
              <a:avLst/>
              <a:gdLst/>
              <a:ahLst/>
              <a:cxnLst/>
              <a:rect l="l" t="t" r="r" b="b"/>
              <a:pathLst>
                <a:path w="1149350" h="1437004">
                  <a:moveTo>
                    <a:pt x="0" y="843672"/>
                  </a:moveTo>
                  <a:lnTo>
                    <a:pt x="15367" y="861378"/>
                  </a:lnTo>
                  <a:lnTo>
                    <a:pt x="365679" y="1260204"/>
                  </a:lnTo>
                  <a:lnTo>
                    <a:pt x="521318" y="1436475"/>
                  </a:lnTo>
                  <a:lnTo>
                    <a:pt x="1149110" y="938103"/>
                  </a:lnTo>
                  <a:lnTo>
                    <a:pt x="489957" y="188031"/>
                  </a:lnTo>
                  <a:lnTo>
                    <a:pt x="0" y="0"/>
                  </a:lnTo>
                </a:path>
              </a:pathLst>
            </a:custGeom>
            <a:ln w="7874">
              <a:solidFill>
                <a:srgbClr val="FFFFFF"/>
              </a:solidFill>
            </a:ln>
          </p:spPr>
          <p:txBody>
            <a:bodyPr wrap="square" lIns="0" tIns="0" rIns="0" bIns="0" rtlCol="0"/>
            <a:lstStyle/>
            <a:p>
              <a:endParaRPr/>
            </a:p>
          </p:txBody>
        </p:sp>
        <p:sp>
          <p:nvSpPr>
            <p:cNvPr id="304" name="object 304"/>
            <p:cNvSpPr/>
            <p:nvPr/>
          </p:nvSpPr>
          <p:spPr>
            <a:xfrm>
              <a:off x="8247188" y="4645606"/>
              <a:ext cx="1160145" cy="1058545"/>
            </a:xfrm>
            <a:custGeom>
              <a:avLst/>
              <a:gdLst/>
              <a:ahLst/>
              <a:cxnLst/>
              <a:rect l="l" t="t" r="r" b="b"/>
              <a:pathLst>
                <a:path w="1160145" h="1058545">
                  <a:moveTo>
                    <a:pt x="290692" y="0"/>
                  </a:moveTo>
                  <a:lnTo>
                    <a:pt x="0" y="296682"/>
                  </a:lnTo>
                  <a:lnTo>
                    <a:pt x="162623" y="454677"/>
                  </a:lnTo>
                  <a:lnTo>
                    <a:pt x="106363" y="562914"/>
                  </a:lnTo>
                  <a:lnTo>
                    <a:pt x="184654" y="601761"/>
                  </a:lnTo>
                  <a:lnTo>
                    <a:pt x="176706" y="632609"/>
                  </a:lnTo>
                  <a:lnTo>
                    <a:pt x="850120" y="879795"/>
                  </a:lnTo>
                  <a:lnTo>
                    <a:pt x="805410" y="975561"/>
                  </a:lnTo>
                  <a:lnTo>
                    <a:pt x="1052041" y="1058334"/>
                  </a:lnTo>
                  <a:lnTo>
                    <a:pt x="1159545" y="770814"/>
                  </a:lnTo>
                  <a:lnTo>
                    <a:pt x="398961" y="26868"/>
                  </a:lnTo>
                  <a:lnTo>
                    <a:pt x="290692" y="0"/>
                  </a:lnTo>
                  <a:close/>
                </a:path>
              </a:pathLst>
            </a:custGeom>
            <a:solidFill>
              <a:srgbClr val="FFFFFF">
                <a:alpha val="58000"/>
              </a:srgbClr>
            </a:solidFill>
          </p:spPr>
          <p:txBody>
            <a:bodyPr wrap="square" lIns="0" tIns="0" rIns="0" bIns="0" rtlCol="0"/>
            <a:lstStyle/>
            <a:p>
              <a:endParaRPr/>
            </a:p>
          </p:txBody>
        </p:sp>
        <p:sp>
          <p:nvSpPr>
            <p:cNvPr id="305" name="object 305"/>
            <p:cNvSpPr/>
            <p:nvPr/>
          </p:nvSpPr>
          <p:spPr>
            <a:xfrm>
              <a:off x="8247188" y="4645606"/>
              <a:ext cx="1160145" cy="1058545"/>
            </a:xfrm>
            <a:custGeom>
              <a:avLst/>
              <a:gdLst/>
              <a:ahLst/>
              <a:cxnLst/>
              <a:rect l="l" t="t" r="r" b="b"/>
              <a:pathLst>
                <a:path w="1160145" h="1058545">
                  <a:moveTo>
                    <a:pt x="290692" y="0"/>
                  </a:moveTo>
                  <a:lnTo>
                    <a:pt x="0" y="296682"/>
                  </a:lnTo>
                  <a:lnTo>
                    <a:pt x="162623" y="454677"/>
                  </a:lnTo>
                  <a:lnTo>
                    <a:pt x="106363" y="562914"/>
                  </a:lnTo>
                  <a:lnTo>
                    <a:pt x="184654" y="601761"/>
                  </a:lnTo>
                  <a:lnTo>
                    <a:pt x="176706" y="632609"/>
                  </a:lnTo>
                  <a:lnTo>
                    <a:pt x="850120" y="879795"/>
                  </a:lnTo>
                  <a:lnTo>
                    <a:pt x="805410" y="975561"/>
                  </a:lnTo>
                  <a:lnTo>
                    <a:pt x="1052041" y="1058334"/>
                  </a:lnTo>
                  <a:lnTo>
                    <a:pt x="1159545" y="770814"/>
                  </a:lnTo>
                  <a:lnTo>
                    <a:pt x="398961" y="26868"/>
                  </a:lnTo>
                  <a:lnTo>
                    <a:pt x="290692" y="0"/>
                  </a:lnTo>
                  <a:close/>
                </a:path>
              </a:pathLst>
            </a:custGeom>
            <a:ln w="7874">
              <a:solidFill>
                <a:srgbClr val="FFFFFF"/>
              </a:solidFill>
            </a:ln>
          </p:spPr>
          <p:txBody>
            <a:bodyPr wrap="square" lIns="0" tIns="0" rIns="0" bIns="0" rtlCol="0"/>
            <a:lstStyle/>
            <a:p>
              <a:endParaRPr/>
            </a:p>
          </p:txBody>
        </p:sp>
        <p:pic>
          <p:nvPicPr>
            <p:cNvPr id="306" name="object 306"/>
            <p:cNvPicPr/>
            <p:nvPr/>
          </p:nvPicPr>
          <p:blipFill>
            <a:blip r:embed="rId98" cstate="screen">
              <a:extLst>
                <a:ext uri="{28A0092B-C50C-407E-A947-70E740481C1C}">
                  <a14:useLocalDpi xmlns:a14="http://schemas.microsoft.com/office/drawing/2010/main"/>
                </a:ext>
              </a:extLst>
            </a:blip>
            <a:stretch>
              <a:fillRect/>
            </a:stretch>
          </p:blipFill>
          <p:spPr>
            <a:xfrm>
              <a:off x="7283799" y="4616593"/>
              <a:ext cx="69631" cy="189809"/>
            </a:xfrm>
            <a:prstGeom prst="rect">
              <a:avLst/>
            </a:prstGeom>
          </p:spPr>
        </p:pic>
        <p:pic>
          <p:nvPicPr>
            <p:cNvPr id="307" name="object 307"/>
            <p:cNvPicPr/>
            <p:nvPr/>
          </p:nvPicPr>
          <p:blipFill>
            <a:blip r:embed="rId99" cstate="screen">
              <a:extLst>
                <a:ext uri="{28A0092B-C50C-407E-A947-70E740481C1C}">
                  <a14:useLocalDpi xmlns:a14="http://schemas.microsoft.com/office/drawing/2010/main"/>
                </a:ext>
              </a:extLst>
            </a:blip>
            <a:stretch>
              <a:fillRect/>
            </a:stretch>
          </p:blipFill>
          <p:spPr>
            <a:xfrm>
              <a:off x="9017877" y="5320823"/>
              <a:ext cx="98240" cy="122603"/>
            </a:xfrm>
            <a:prstGeom prst="rect">
              <a:avLst/>
            </a:prstGeom>
          </p:spPr>
        </p:pic>
        <p:sp>
          <p:nvSpPr>
            <p:cNvPr id="308" name="object 308"/>
            <p:cNvSpPr/>
            <p:nvPr/>
          </p:nvSpPr>
          <p:spPr>
            <a:xfrm>
              <a:off x="10482897" y="314126"/>
              <a:ext cx="1024890" cy="607060"/>
            </a:xfrm>
            <a:custGeom>
              <a:avLst/>
              <a:gdLst/>
              <a:ahLst/>
              <a:cxnLst/>
              <a:rect l="l" t="t" r="r" b="b"/>
              <a:pathLst>
                <a:path w="1024890" h="607060">
                  <a:moveTo>
                    <a:pt x="1024400" y="0"/>
                  </a:moveTo>
                  <a:lnTo>
                    <a:pt x="661566" y="0"/>
                  </a:lnTo>
                  <a:lnTo>
                    <a:pt x="0" y="371743"/>
                  </a:lnTo>
                  <a:lnTo>
                    <a:pt x="385590" y="606731"/>
                  </a:lnTo>
                  <a:lnTo>
                    <a:pt x="1024400" y="0"/>
                  </a:lnTo>
                  <a:close/>
                </a:path>
              </a:pathLst>
            </a:custGeom>
            <a:solidFill>
              <a:srgbClr val="FFFFFF">
                <a:alpha val="58000"/>
              </a:srgbClr>
            </a:solidFill>
          </p:spPr>
          <p:txBody>
            <a:bodyPr wrap="square" lIns="0" tIns="0" rIns="0" bIns="0" rtlCol="0"/>
            <a:lstStyle/>
            <a:p>
              <a:endParaRPr/>
            </a:p>
          </p:txBody>
        </p:sp>
        <p:sp>
          <p:nvSpPr>
            <p:cNvPr id="309" name="object 309"/>
            <p:cNvSpPr/>
            <p:nvPr/>
          </p:nvSpPr>
          <p:spPr>
            <a:xfrm>
              <a:off x="10482897" y="314126"/>
              <a:ext cx="1024890" cy="607060"/>
            </a:xfrm>
            <a:custGeom>
              <a:avLst/>
              <a:gdLst/>
              <a:ahLst/>
              <a:cxnLst/>
              <a:rect l="l" t="t" r="r" b="b"/>
              <a:pathLst>
                <a:path w="1024890" h="607060">
                  <a:moveTo>
                    <a:pt x="0" y="371743"/>
                  </a:moveTo>
                  <a:lnTo>
                    <a:pt x="385590" y="606731"/>
                  </a:lnTo>
                  <a:lnTo>
                    <a:pt x="1024400" y="0"/>
                  </a:lnTo>
                  <a:lnTo>
                    <a:pt x="661566" y="0"/>
                  </a:lnTo>
                  <a:lnTo>
                    <a:pt x="498054" y="92127"/>
                  </a:lnTo>
                  <a:lnTo>
                    <a:pt x="154186" y="285260"/>
                  </a:lnTo>
                  <a:lnTo>
                    <a:pt x="0" y="371743"/>
                  </a:lnTo>
                </a:path>
              </a:pathLst>
            </a:custGeom>
            <a:ln w="7874">
              <a:solidFill>
                <a:srgbClr val="FFFFFF"/>
              </a:solidFill>
            </a:ln>
          </p:spPr>
          <p:txBody>
            <a:bodyPr wrap="square" lIns="0" tIns="0" rIns="0" bIns="0" rtlCol="0"/>
            <a:lstStyle/>
            <a:p>
              <a:endParaRPr/>
            </a:p>
          </p:txBody>
        </p:sp>
        <p:sp>
          <p:nvSpPr>
            <p:cNvPr id="310" name="object 310"/>
            <p:cNvSpPr/>
            <p:nvPr/>
          </p:nvSpPr>
          <p:spPr>
            <a:xfrm>
              <a:off x="12387156" y="314126"/>
              <a:ext cx="1747520" cy="841375"/>
            </a:xfrm>
            <a:custGeom>
              <a:avLst/>
              <a:gdLst/>
              <a:ahLst/>
              <a:cxnLst/>
              <a:rect l="l" t="t" r="r" b="b"/>
              <a:pathLst>
                <a:path w="1747519" h="841375">
                  <a:moveTo>
                    <a:pt x="1747077" y="0"/>
                  </a:moveTo>
                  <a:lnTo>
                    <a:pt x="337090" y="0"/>
                  </a:lnTo>
                  <a:lnTo>
                    <a:pt x="0" y="328734"/>
                  </a:lnTo>
                  <a:lnTo>
                    <a:pt x="878308" y="840834"/>
                  </a:lnTo>
                  <a:lnTo>
                    <a:pt x="1747077" y="0"/>
                  </a:lnTo>
                  <a:close/>
                </a:path>
              </a:pathLst>
            </a:custGeom>
            <a:solidFill>
              <a:srgbClr val="FFFFFF">
                <a:alpha val="58000"/>
              </a:srgbClr>
            </a:solidFill>
          </p:spPr>
          <p:txBody>
            <a:bodyPr wrap="square" lIns="0" tIns="0" rIns="0" bIns="0" rtlCol="0"/>
            <a:lstStyle/>
            <a:p>
              <a:endParaRPr/>
            </a:p>
          </p:txBody>
        </p:sp>
        <p:sp>
          <p:nvSpPr>
            <p:cNvPr id="311" name="object 311"/>
            <p:cNvSpPr/>
            <p:nvPr/>
          </p:nvSpPr>
          <p:spPr>
            <a:xfrm>
              <a:off x="12387156" y="314126"/>
              <a:ext cx="1747520" cy="841375"/>
            </a:xfrm>
            <a:custGeom>
              <a:avLst/>
              <a:gdLst/>
              <a:ahLst/>
              <a:cxnLst/>
              <a:rect l="l" t="t" r="r" b="b"/>
              <a:pathLst>
                <a:path w="1747519" h="841375">
                  <a:moveTo>
                    <a:pt x="337090" y="0"/>
                  </a:moveTo>
                  <a:lnTo>
                    <a:pt x="0" y="328734"/>
                  </a:lnTo>
                  <a:lnTo>
                    <a:pt x="878308" y="840834"/>
                  </a:lnTo>
                  <a:lnTo>
                    <a:pt x="1747077" y="0"/>
                  </a:lnTo>
                  <a:lnTo>
                    <a:pt x="337090" y="0"/>
                  </a:lnTo>
                </a:path>
              </a:pathLst>
            </a:custGeom>
            <a:ln w="7874">
              <a:solidFill>
                <a:srgbClr val="FFFFFF"/>
              </a:solidFill>
            </a:ln>
          </p:spPr>
          <p:txBody>
            <a:bodyPr wrap="square" lIns="0" tIns="0" rIns="0" bIns="0" rtlCol="0"/>
            <a:lstStyle/>
            <a:p>
              <a:endParaRPr/>
            </a:p>
          </p:txBody>
        </p:sp>
        <p:sp>
          <p:nvSpPr>
            <p:cNvPr id="312" name="object 312"/>
            <p:cNvSpPr/>
            <p:nvPr/>
          </p:nvSpPr>
          <p:spPr>
            <a:xfrm>
              <a:off x="19424606" y="1040120"/>
              <a:ext cx="51435" cy="131445"/>
            </a:xfrm>
            <a:custGeom>
              <a:avLst/>
              <a:gdLst/>
              <a:ahLst/>
              <a:cxnLst/>
              <a:rect l="l" t="t" r="r" b="b"/>
              <a:pathLst>
                <a:path w="51434" h="131444">
                  <a:moveTo>
                    <a:pt x="51238" y="0"/>
                  </a:moveTo>
                  <a:lnTo>
                    <a:pt x="11609" y="57303"/>
                  </a:lnTo>
                  <a:lnTo>
                    <a:pt x="1990" y="74623"/>
                  </a:lnTo>
                  <a:lnTo>
                    <a:pt x="0" y="89656"/>
                  </a:lnTo>
                  <a:lnTo>
                    <a:pt x="7115" y="103271"/>
                  </a:lnTo>
                  <a:lnTo>
                    <a:pt x="24813" y="116338"/>
                  </a:lnTo>
                  <a:lnTo>
                    <a:pt x="51238" y="131398"/>
                  </a:lnTo>
                  <a:lnTo>
                    <a:pt x="51238" y="0"/>
                  </a:lnTo>
                  <a:close/>
                </a:path>
              </a:pathLst>
            </a:custGeom>
            <a:solidFill>
              <a:srgbClr val="FFFFFF">
                <a:alpha val="58000"/>
              </a:srgbClr>
            </a:solidFill>
          </p:spPr>
          <p:txBody>
            <a:bodyPr wrap="square" lIns="0" tIns="0" rIns="0" bIns="0" rtlCol="0"/>
            <a:lstStyle/>
            <a:p>
              <a:endParaRPr/>
            </a:p>
          </p:txBody>
        </p:sp>
        <p:sp>
          <p:nvSpPr>
            <p:cNvPr id="313" name="object 313"/>
            <p:cNvSpPr/>
            <p:nvPr/>
          </p:nvSpPr>
          <p:spPr>
            <a:xfrm>
              <a:off x="19424606" y="1040120"/>
              <a:ext cx="51435" cy="131445"/>
            </a:xfrm>
            <a:custGeom>
              <a:avLst/>
              <a:gdLst/>
              <a:ahLst/>
              <a:cxnLst/>
              <a:rect l="l" t="t" r="r" b="b"/>
              <a:pathLst>
                <a:path w="51434" h="131444">
                  <a:moveTo>
                    <a:pt x="51238" y="0"/>
                  </a:moveTo>
                  <a:lnTo>
                    <a:pt x="40433" y="15614"/>
                  </a:lnTo>
                  <a:lnTo>
                    <a:pt x="11609" y="57303"/>
                  </a:lnTo>
                  <a:lnTo>
                    <a:pt x="1990" y="74623"/>
                  </a:lnTo>
                  <a:lnTo>
                    <a:pt x="0" y="89656"/>
                  </a:lnTo>
                  <a:lnTo>
                    <a:pt x="7115" y="103271"/>
                  </a:lnTo>
                  <a:lnTo>
                    <a:pt x="24813" y="116338"/>
                  </a:lnTo>
                  <a:lnTo>
                    <a:pt x="51238" y="131398"/>
                  </a:lnTo>
                </a:path>
              </a:pathLst>
            </a:custGeom>
            <a:ln w="7874">
              <a:solidFill>
                <a:srgbClr val="FFFFFF"/>
              </a:solidFill>
            </a:ln>
          </p:spPr>
          <p:txBody>
            <a:bodyPr wrap="square" lIns="0" tIns="0" rIns="0" bIns="0" rtlCol="0"/>
            <a:lstStyle/>
            <a:p>
              <a:endParaRPr/>
            </a:p>
          </p:txBody>
        </p:sp>
        <p:sp>
          <p:nvSpPr>
            <p:cNvPr id="314" name="object 314"/>
            <p:cNvSpPr/>
            <p:nvPr/>
          </p:nvSpPr>
          <p:spPr>
            <a:xfrm>
              <a:off x="18090253" y="1951104"/>
              <a:ext cx="28575" cy="38735"/>
            </a:xfrm>
            <a:custGeom>
              <a:avLst/>
              <a:gdLst/>
              <a:ahLst/>
              <a:cxnLst/>
              <a:rect l="l" t="t" r="r" b="b"/>
              <a:pathLst>
                <a:path w="28575" h="38735">
                  <a:moveTo>
                    <a:pt x="2533" y="0"/>
                  </a:moveTo>
                  <a:lnTo>
                    <a:pt x="0" y="3989"/>
                  </a:lnTo>
                  <a:lnTo>
                    <a:pt x="28135" y="38668"/>
                  </a:lnTo>
                  <a:lnTo>
                    <a:pt x="22080" y="29927"/>
                  </a:lnTo>
                  <a:lnTo>
                    <a:pt x="15746" y="20437"/>
                  </a:lnTo>
                  <a:lnTo>
                    <a:pt x="9206" y="10396"/>
                  </a:lnTo>
                  <a:lnTo>
                    <a:pt x="2533" y="0"/>
                  </a:lnTo>
                  <a:close/>
                </a:path>
              </a:pathLst>
            </a:custGeom>
            <a:solidFill>
              <a:srgbClr val="FFFFFF">
                <a:alpha val="58000"/>
              </a:srgbClr>
            </a:solidFill>
          </p:spPr>
          <p:txBody>
            <a:bodyPr wrap="square" lIns="0" tIns="0" rIns="0" bIns="0" rtlCol="0"/>
            <a:lstStyle/>
            <a:p>
              <a:endParaRPr/>
            </a:p>
          </p:txBody>
        </p:sp>
        <p:sp>
          <p:nvSpPr>
            <p:cNvPr id="315" name="object 315"/>
            <p:cNvSpPr/>
            <p:nvPr/>
          </p:nvSpPr>
          <p:spPr>
            <a:xfrm>
              <a:off x="18090253" y="1951104"/>
              <a:ext cx="28575" cy="38735"/>
            </a:xfrm>
            <a:custGeom>
              <a:avLst/>
              <a:gdLst/>
              <a:ahLst/>
              <a:cxnLst/>
              <a:rect l="l" t="t" r="r" b="b"/>
              <a:pathLst>
                <a:path w="28575" h="38735">
                  <a:moveTo>
                    <a:pt x="2533" y="0"/>
                  </a:moveTo>
                  <a:lnTo>
                    <a:pt x="0" y="3989"/>
                  </a:lnTo>
                  <a:lnTo>
                    <a:pt x="28135" y="38668"/>
                  </a:lnTo>
                  <a:lnTo>
                    <a:pt x="22080" y="29927"/>
                  </a:lnTo>
                  <a:lnTo>
                    <a:pt x="15746" y="20437"/>
                  </a:lnTo>
                  <a:lnTo>
                    <a:pt x="9206" y="10396"/>
                  </a:lnTo>
                  <a:lnTo>
                    <a:pt x="2533" y="0"/>
                  </a:lnTo>
                  <a:close/>
                </a:path>
              </a:pathLst>
            </a:custGeom>
            <a:ln w="7874">
              <a:solidFill>
                <a:srgbClr val="FFFFFF"/>
              </a:solidFill>
            </a:ln>
          </p:spPr>
          <p:txBody>
            <a:bodyPr wrap="square" lIns="0" tIns="0" rIns="0" bIns="0" rtlCol="0"/>
            <a:lstStyle/>
            <a:p>
              <a:endParaRPr/>
            </a:p>
          </p:txBody>
        </p:sp>
        <p:sp>
          <p:nvSpPr>
            <p:cNvPr id="316" name="object 316"/>
            <p:cNvSpPr/>
            <p:nvPr/>
          </p:nvSpPr>
          <p:spPr>
            <a:xfrm>
              <a:off x="15798566" y="606000"/>
              <a:ext cx="2030095" cy="3420110"/>
            </a:xfrm>
            <a:custGeom>
              <a:avLst/>
              <a:gdLst/>
              <a:ahLst/>
              <a:cxnLst/>
              <a:rect l="l" t="t" r="r" b="b"/>
              <a:pathLst>
                <a:path w="2030094" h="3420110">
                  <a:moveTo>
                    <a:pt x="620064" y="0"/>
                  </a:moveTo>
                  <a:lnTo>
                    <a:pt x="355339" y="375800"/>
                  </a:lnTo>
                  <a:lnTo>
                    <a:pt x="618975" y="560433"/>
                  </a:lnTo>
                  <a:lnTo>
                    <a:pt x="361004" y="963509"/>
                  </a:lnTo>
                  <a:lnTo>
                    <a:pt x="578704" y="1113327"/>
                  </a:lnTo>
                  <a:lnTo>
                    <a:pt x="505052" y="1222821"/>
                  </a:lnTo>
                  <a:lnTo>
                    <a:pt x="768720" y="1397423"/>
                  </a:lnTo>
                  <a:lnTo>
                    <a:pt x="458174" y="1849189"/>
                  </a:lnTo>
                  <a:lnTo>
                    <a:pt x="1063485" y="2277857"/>
                  </a:lnTo>
                  <a:lnTo>
                    <a:pt x="804467" y="2658913"/>
                  </a:lnTo>
                  <a:lnTo>
                    <a:pt x="784112" y="2649144"/>
                  </a:lnTo>
                  <a:lnTo>
                    <a:pt x="716868" y="2738220"/>
                  </a:lnTo>
                  <a:lnTo>
                    <a:pt x="675319" y="2711027"/>
                  </a:lnTo>
                  <a:lnTo>
                    <a:pt x="659456" y="2684986"/>
                  </a:lnTo>
                  <a:lnTo>
                    <a:pt x="558579" y="2612527"/>
                  </a:lnTo>
                  <a:lnTo>
                    <a:pt x="648200" y="2482929"/>
                  </a:lnTo>
                  <a:lnTo>
                    <a:pt x="651938" y="2472689"/>
                  </a:lnTo>
                  <a:lnTo>
                    <a:pt x="496215" y="2366493"/>
                  </a:lnTo>
                  <a:lnTo>
                    <a:pt x="263719" y="2693970"/>
                  </a:lnTo>
                  <a:lnTo>
                    <a:pt x="203794" y="2652903"/>
                  </a:lnTo>
                  <a:lnTo>
                    <a:pt x="0" y="2972600"/>
                  </a:lnTo>
                  <a:lnTo>
                    <a:pt x="728951" y="3419518"/>
                  </a:lnTo>
                  <a:lnTo>
                    <a:pt x="1511618" y="2265857"/>
                  </a:lnTo>
                  <a:lnTo>
                    <a:pt x="1488342" y="2250151"/>
                  </a:lnTo>
                  <a:lnTo>
                    <a:pt x="1987091" y="1514163"/>
                  </a:lnTo>
                  <a:lnTo>
                    <a:pt x="2029802" y="1447118"/>
                  </a:lnTo>
                  <a:lnTo>
                    <a:pt x="1661802" y="1195942"/>
                  </a:lnTo>
                  <a:lnTo>
                    <a:pt x="1717905" y="1113159"/>
                  </a:lnTo>
                  <a:lnTo>
                    <a:pt x="1694859" y="1099474"/>
                  </a:lnTo>
                  <a:lnTo>
                    <a:pt x="1705612" y="1080029"/>
                  </a:lnTo>
                  <a:lnTo>
                    <a:pt x="1337215" y="814540"/>
                  </a:lnTo>
                  <a:lnTo>
                    <a:pt x="1394878" y="729265"/>
                  </a:lnTo>
                  <a:lnTo>
                    <a:pt x="1077443" y="444635"/>
                  </a:lnTo>
                  <a:lnTo>
                    <a:pt x="1113903" y="389946"/>
                  </a:lnTo>
                  <a:lnTo>
                    <a:pt x="954986" y="264494"/>
                  </a:lnTo>
                  <a:lnTo>
                    <a:pt x="949615" y="231720"/>
                  </a:lnTo>
                  <a:lnTo>
                    <a:pt x="620064" y="0"/>
                  </a:lnTo>
                  <a:close/>
                </a:path>
              </a:pathLst>
            </a:custGeom>
            <a:solidFill>
              <a:srgbClr val="FFFFFF">
                <a:alpha val="58000"/>
              </a:srgbClr>
            </a:solidFill>
          </p:spPr>
          <p:txBody>
            <a:bodyPr wrap="square" lIns="0" tIns="0" rIns="0" bIns="0" rtlCol="0"/>
            <a:lstStyle/>
            <a:p>
              <a:endParaRPr/>
            </a:p>
          </p:txBody>
        </p:sp>
        <p:sp>
          <p:nvSpPr>
            <p:cNvPr id="317" name="object 317"/>
            <p:cNvSpPr/>
            <p:nvPr/>
          </p:nvSpPr>
          <p:spPr>
            <a:xfrm>
              <a:off x="15798566" y="606000"/>
              <a:ext cx="2030095" cy="3420110"/>
            </a:xfrm>
            <a:custGeom>
              <a:avLst/>
              <a:gdLst/>
              <a:ahLst/>
              <a:cxnLst/>
              <a:rect l="l" t="t" r="r" b="b"/>
              <a:pathLst>
                <a:path w="2030094" h="3420110">
                  <a:moveTo>
                    <a:pt x="620064" y="0"/>
                  </a:moveTo>
                  <a:lnTo>
                    <a:pt x="355339" y="375800"/>
                  </a:lnTo>
                  <a:lnTo>
                    <a:pt x="618975" y="560433"/>
                  </a:lnTo>
                  <a:lnTo>
                    <a:pt x="361004" y="963509"/>
                  </a:lnTo>
                  <a:lnTo>
                    <a:pt x="578704" y="1113327"/>
                  </a:lnTo>
                  <a:lnTo>
                    <a:pt x="505052" y="1222821"/>
                  </a:lnTo>
                  <a:lnTo>
                    <a:pt x="768720" y="1397423"/>
                  </a:lnTo>
                  <a:lnTo>
                    <a:pt x="458174" y="1849189"/>
                  </a:lnTo>
                  <a:lnTo>
                    <a:pt x="1063485" y="2277857"/>
                  </a:lnTo>
                  <a:lnTo>
                    <a:pt x="804467" y="2658913"/>
                  </a:lnTo>
                  <a:lnTo>
                    <a:pt x="784112" y="2649144"/>
                  </a:lnTo>
                  <a:lnTo>
                    <a:pt x="716868" y="2738220"/>
                  </a:lnTo>
                  <a:lnTo>
                    <a:pt x="675319" y="2711027"/>
                  </a:lnTo>
                  <a:lnTo>
                    <a:pt x="659456" y="2684986"/>
                  </a:lnTo>
                  <a:lnTo>
                    <a:pt x="558579" y="2612527"/>
                  </a:lnTo>
                  <a:lnTo>
                    <a:pt x="648200" y="2482929"/>
                  </a:lnTo>
                  <a:lnTo>
                    <a:pt x="651938" y="2472689"/>
                  </a:lnTo>
                  <a:lnTo>
                    <a:pt x="496215" y="2366493"/>
                  </a:lnTo>
                  <a:lnTo>
                    <a:pt x="263719" y="2693970"/>
                  </a:lnTo>
                  <a:lnTo>
                    <a:pt x="203794" y="2652903"/>
                  </a:lnTo>
                  <a:lnTo>
                    <a:pt x="0" y="2972600"/>
                  </a:lnTo>
                  <a:lnTo>
                    <a:pt x="728951" y="3419518"/>
                  </a:lnTo>
                  <a:lnTo>
                    <a:pt x="1511618" y="2265857"/>
                  </a:lnTo>
                  <a:lnTo>
                    <a:pt x="1488342" y="2250151"/>
                  </a:lnTo>
                  <a:lnTo>
                    <a:pt x="1987091" y="1514163"/>
                  </a:lnTo>
                  <a:lnTo>
                    <a:pt x="2029802" y="1447118"/>
                  </a:lnTo>
                  <a:lnTo>
                    <a:pt x="1661802" y="1195942"/>
                  </a:lnTo>
                  <a:lnTo>
                    <a:pt x="1717905" y="1113159"/>
                  </a:lnTo>
                  <a:lnTo>
                    <a:pt x="1694859" y="1099474"/>
                  </a:lnTo>
                  <a:lnTo>
                    <a:pt x="1705612" y="1080029"/>
                  </a:lnTo>
                  <a:lnTo>
                    <a:pt x="1337215" y="814540"/>
                  </a:lnTo>
                  <a:lnTo>
                    <a:pt x="1394878" y="729265"/>
                  </a:lnTo>
                  <a:lnTo>
                    <a:pt x="1077443" y="444635"/>
                  </a:lnTo>
                  <a:lnTo>
                    <a:pt x="1113903" y="389946"/>
                  </a:lnTo>
                  <a:lnTo>
                    <a:pt x="954986" y="264494"/>
                  </a:lnTo>
                  <a:lnTo>
                    <a:pt x="949615" y="231720"/>
                  </a:lnTo>
                  <a:lnTo>
                    <a:pt x="620064" y="0"/>
                  </a:lnTo>
                  <a:close/>
                </a:path>
              </a:pathLst>
            </a:custGeom>
            <a:ln w="7874">
              <a:solidFill>
                <a:srgbClr val="FFFFFF"/>
              </a:solidFill>
            </a:ln>
          </p:spPr>
          <p:txBody>
            <a:bodyPr wrap="square" lIns="0" tIns="0" rIns="0" bIns="0" rtlCol="0"/>
            <a:lstStyle/>
            <a:p>
              <a:endParaRPr/>
            </a:p>
          </p:txBody>
        </p:sp>
        <p:sp>
          <p:nvSpPr>
            <p:cNvPr id="318" name="object 318"/>
            <p:cNvSpPr/>
            <p:nvPr/>
          </p:nvSpPr>
          <p:spPr>
            <a:xfrm>
              <a:off x="12571332" y="1462913"/>
              <a:ext cx="1595755" cy="1250315"/>
            </a:xfrm>
            <a:custGeom>
              <a:avLst/>
              <a:gdLst/>
              <a:ahLst/>
              <a:cxnLst/>
              <a:rect l="l" t="t" r="r" b="b"/>
              <a:pathLst>
                <a:path w="1595755" h="1250314">
                  <a:moveTo>
                    <a:pt x="425222" y="0"/>
                  </a:moveTo>
                  <a:lnTo>
                    <a:pt x="256243" y="165293"/>
                  </a:lnTo>
                  <a:lnTo>
                    <a:pt x="8460" y="403045"/>
                  </a:lnTo>
                  <a:lnTo>
                    <a:pt x="0" y="413840"/>
                  </a:lnTo>
                  <a:lnTo>
                    <a:pt x="78374" y="463546"/>
                  </a:lnTo>
                  <a:lnTo>
                    <a:pt x="697622" y="816561"/>
                  </a:lnTo>
                  <a:lnTo>
                    <a:pt x="1452458" y="1249804"/>
                  </a:lnTo>
                  <a:lnTo>
                    <a:pt x="1480761" y="1196916"/>
                  </a:lnTo>
                  <a:lnTo>
                    <a:pt x="1595553" y="987634"/>
                  </a:lnTo>
                  <a:lnTo>
                    <a:pt x="1442615" y="906139"/>
                  </a:lnTo>
                  <a:lnTo>
                    <a:pt x="1434888" y="923155"/>
                  </a:lnTo>
                  <a:lnTo>
                    <a:pt x="1433767" y="930453"/>
                  </a:lnTo>
                  <a:lnTo>
                    <a:pt x="1430071" y="949175"/>
                  </a:lnTo>
                  <a:lnTo>
                    <a:pt x="1424605" y="988765"/>
                  </a:lnTo>
                  <a:lnTo>
                    <a:pt x="1408313" y="1018094"/>
                  </a:lnTo>
                  <a:lnTo>
                    <a:pt x="1401706" y="1015937"/>
                  </a:lnTo>
                  <a:lnTo>
                    <a:pt x="1395130" y="1011236"/>
                  </a:lnTo>
                  <a:lnTo>
                    <a:pt x="1391119" y="1003121"/>
                  </a:lnTo>
                  <a:lnTo>
                    <a:pt x="1389224" y="994168"/>
                  </a:lnTo>
                  <a:lnTo>
                    <a:pt x="1389476" y="984797"/>
                  </a:lnTo>
                  <a:lnTo>
                    <a:pt x="1391214" y="976504"/>
                  </a:lnTo>
                  <a:lnTo>
                    <a:pt x="1394240" y="965645"/>
                  </a:lnTo>
                  <a:lnTo>
                    <a:pt x="1402805" y="950348"/>
                  </a:lnTo>
                  <a:lnTo>
                    <a:pt x="1418679" y="921029"/>
                  </a:lnTo>
                  <a:lnTo>
                    <a:pt x="1437903" y="903626"/>
                  </a:lnTo>
                  <a:lnTo>
                    <a:pt x="1546413" y="704062"/>
                  </a:lnTo>
                  <a:lnTo>
                    <a:pt x="1566004" y="666670"/>
                  </a:lnTo>
                  <a:lnTo>
                    <a:pt x="1529335" y="646828"/>
                  </a:lnTo>
                  <a:lnTo>
                    <a:pt x="1500990" y="634996"/>
                  </a:lnTo>
                  <a:lnTo>
                    <a:pt x="1486384" y="626410"/>
                  </a:lnTo>
                  <a:lnTo>
                    <a:pt x="1269532" y="502141"/>
                  </a:lnTo>
                  <a:lnTo>
                    <a:pt x="1165064" y="440206"/>
                  </a:lnTo>
                  <a:lnTo>
                    <a:pt x="1069621" y="371726"/>
                  </a:lnTo>
                  <a:lnTo>
                    <a:pt x="771955" y="198643"/>
                  </a:lnTo>
                  <a:lnTo>
                    <a:pt x="534109" y="63945"/>
                  </a:lnTo>
                  <a:lnTo>
                    <a:pt x="425222" y="0"/>
                  </a:lnTo>
                  <a:close/>
                </a:path>
              </a:pathLst>
            </a:custGeom>
            <a:solidFill>
              <a:srgbClr val="FFFFFF">
                <a:alpha val="58000"/>
              </a:srgbClr>
            </a:solidFill>
          </p:spPr>
          <p:txBody>
            <a:bodyPr wrap="square" lIns="0" tIns="0" rIns="0" bIns="0" rtlCol="0"/>
            <a:lstStyle/>
            <a:p>
              <a:endParaRPr/>
            </a:p>
          </p:txBody>
        </p:sp>
        <p:sp>
          <p:nvSpPr>
            <p:cNvPr id="319" name="object 319"/>
            <p:cNvSpPr/>
            <p:nvPr/>
          </p:nvSpPr>
          <p:spPr>
            <a:xfrm>
              <a:off x="12571332" y="1462913"/>
              <a:ext cx="1595755" cy="1250315"/>
            </a:xfrm>
            <a:custGeom>
              <a:avLst/>
              <a:gdLst/>
              <a:ahLst/>
              <a:cxnLst/>
              <a:rect l="l" t="t" r="r" b="b"/>
              <a:pathLst>
                <a:path w="1595755" h="1250314">
                  <a:moveTo>
                    <a:pt x="534109" y="63945"/>
                  </a:moveTo>
                  <a:lnTo>
                    <a:pt x="425222" y="0"/>
                  </a:lnTo>
                  <a:lnTo>
                    <a:pt x="256243" y="165293"/>
                  </a:lnTo>
                  <a:lnTo>
                    <a:pt x="37506" y="375161"/>
                  </a:lnTo>
                  <a:lnTo>
                    <a:pt x="8460" y="403045"/>
                  </a:lnTo>
                  <a:lnTo>
                    <a:pt x="0" y="413840"/>
                  </a:lnTo>
                  <a:lnTo>
                    <a:pt x="78374" y="463546"/>
                  </a:lnTo>
                  <a:lnTo>
                    <a:pt x="471587" y="687706"/>
                  </a:lnTo>
                  <a:lnTo>
                    <a:pt x="697622" y="816561"/>
                  </a:lnTo>
                  <a:lnTo>
                    <a:pt x="1245595" y="1131065"/>
                  </a:lnTo>
                  <a:lnTo>
                    <a:pt x="1452458" y="1249804"/>
                  </a:lnTo>
                  <a:lnTo>
                    <a:pt x="1480761" y="1196916"/>
                  </a:lnTo>
                  <a:lnTo>
                    <a:pt x="1595553" y="987634"/>
                  </a:lnTo>
                  <a:lnTo>
                    <a:pt x="1568664" y="973310"/>
                  </a:lnTo>
                  <a:lnTo>
                    <a:pt x="1442615" y="906139"/>
                  </a:lnTo>
                  <a:lnTo>
                    <a:pt x="1434888" y="923155"/>
                  </a:lnTo>
                  <a:lnTo>
                    <a:pt x="1433767" y="930453"/>
                  </a:lnTo>
                  <a:lnTo>
                    <a:pt x="1430071" y="949175"/>
                  </a:lnTo>
                  <a:lnTo>
                    <a:pt x="1428082" y="967488"/>
                  </a:lnTo>
                  <a:lnTo>
                    <a:pt x="1419831" y="1011759"/>
                  </a:lnTo>
                  <a:lnTo>
                    <a:pt x="1408313" y="1018094"/>
                  </a:lnTo>
                  <a:lnTo>
                    <a:pt x="1401706" y="1015937"/>
                  </a:lnTo>
                  <a:lnTo>
                    <a:pt x="1395130" y="1011236"/>
                  </a:lnTo>
                  <a:lnTo>
                    <a:pt x="1391119" y="1003121"/>
                  </a:lnTo>
                  <a:lnTo>
                    <a:pt x="1389224" y="994168"/>
                  </a:lnTo>
                  <a:lnTo>
                    <a:pt x="1389476" y="984797"/>
                  </a:lnTo>
                  <a:lnTo>
                    <a:pt x="1391214" y="976504"/>
                  </a:lnTo>
                  <a:lnTo>
                    <a:pt x="1394240" y="965645"/>
                  </a:lnTo>
                  <a:lnTo>
                    <a:pt x="1402805" y="950348"/>
                  </a:lnTo>
                  <a:lnTo>
                    <a:pt x="1418679" y="921029"/>
                  </a:lnTo>
                  <a:lnTo>
                    <a:pt x="1508781" y="773285"/>
                  </a:lnTo>
                  <a:lnTo>
                    <a:pt x="1539670" y="716470"/>
                  </a:lnTo>
                  <a:lnTo>
                    <a:pt x="1566004" y="666670"/>
                  </a:lnTo>
                  <a:lnTo>
                    <a:pt x="1554790" y="660597"/>
                  </a:lnTo>
                  <a:lnTo>
                    <a:pt x="1529335" y="646828"/>
                  </a:lnTo>
                  <a:lnTo>
                    <a:pt x="1500990" y="634996"/>
                  </a:lnTo>
                  <a:lnTo>
                    <a:pt x="1486384" y="626410"/>
                  </a:lnTo>
                  <a:lnTo>
                    <a:pt x="1269532" y="502141"/>
                  </a:lnTo>
                  <a:lnTo>
                    <a:pt x="1165064" y="440206"/>
                  </a:lnTo>
                  <a:lnTo>
                    <a:pt x="1138886" y="421432"/>
                  </a:lnTo>
                  <a:lnTo>
                    <a:pt x="1123840" y="410626"/>
                  </a:lnTo>
                  <a:lnTo>
                    <a:pt x="1069621" y="371726"/>
                  </a:lnTo>
                  <a:lnTo>
                    <a:pt x="1063653" y="368261"/>
                  </a:lnTo>
                  <a:lnTo>
                    <a:pt x="1058355" y="365193"/>
                  </a:lnTo>
                  <a:lnTo>
                    <a:pt x="1025822" y="346314"/>
                  </a:lnTo>
                  <a:lnTo>
                    <a:pt x="1005843" y="334712"/>
                  </a:lnTo>
                  <a:lnTo>
                    <a:pt x="984933" y="322555"/>
                  </a:lnTo>
                  <a:lnTo>
                    <a:pt x="771955" y="198643"/>
                  </a:lnTo>
                  <a:lnTo>
                    <a:pt x="534109" y="63945"/>
                  </a:lnTo>
                  <a:close/>
                </a:path>
              </a:pathLst>
            </a:custGeom>
            <a:ln w="7874">
              <a:solidFill>
                <a:srgbClr val="FFFFFF"/>
              </a:solidFill>
            </a:ln>
          </p:spPr>
          <p:txBody>
            <a:bodyPr wrap="square" lIns="0" tIns="0" rIns="0" bIns="0" rtlCol="0"/>
            <a:lstStyle/>
            <a:p>
              <a:endParaRPr/>
            </a:p>
          </p:txBody>
        </p:sp>
        <p:sp>
          <p:nvSpPr>
            <p:cNvPr id="320" name="object 320"/>
            <p:cNvSpPr/>
            <p:nvPr/>
          </p:nvSpPr>
          <p:spPr>
            <a:xfrm>
              <a:off x="14009237" y="1661616"/>
              <a:ext cx="1228725" cy="1283970"/>
            </a:xfrm>
            <a:custGeom>
              <a:avLst/>
              <a:gdLst/>
              <a:ahLst/>
              <a:cxnLst/>
              <a:rect l="l" t="t" r="r" b="b"/>
              <a:pathLst>
                <a:path w="1228725" h="1283970">
                  <a:moveTo>
                    <a:pt x="490414" y="0"/>
                  </a:moveTo>
                  <a:lnTo>
                    <a:pt x="450635" y="66385"/>
                  </a:lnTo>
                  <a:lnTo>
                    <a:pt x="431568" y="98667"/>
                  </a:lnTo>
                  <a:lnTo>
                    <a:pt x="373234" y="190255"/>
                  </a:lnTo>
                  <a:lnTo>
                    <a:pt x="329476" y="177900"/>
                  </a:lnTo>
                  <a:lnTo>
                    <a:pt x="316325" y="176235"/>
                  </a:lnTo>
                  <a:lnTo>
                    <a:pt x="291467" y="160811"/>
                  </a:lnTo>
                  <a:lnTo>
                    <a:pt x="116886" y="461891"/>
                  </a:lnTo>
                  <a:lnTo>
                    <a:pt x="128100" y="467975"/>
                  </a:lnTo>
                  <a:lnTo>
                    <a:pt x="108509" y="505366"/>
                  </a:lnTo>
                  <a:lnTo>
                    <a:pt x="0" y="704931"/>
                  </a:lnTo>
                  <a:lnTo>
                    <a:pt x="157649" y="788928"/>
                  </a:lnTo>
                  <a:lnTo>
                    <a:pt x="42857" y="998210"/>
                  </a:lnTo>
                  <a:lnTo>
                    <a:pt x="14554" y="1051098"/>
                  </a:lnTo>
                  <a:lnTo>
                    <a:pt x="181669" y="1147022"/>
                  </a:lnTo>
                  <a:lnTo>
                    <a:pt x="197418" y="1118196"/>
                  </a:lnTo>
                  <a:lnTo>
                    <a:pt x="262285" y="997142"/>
                  </a:lnTo>
                  <a:lnTo>
                    <a:pt x="288975" y="1012890"/>
                  </a:lnTo>
                  <a:lnTo>
                    <a:pt x="266588" y="1055706"/>
                  </a:lnTo>
                  <a:lnTo>
                    <a:pt x="231992" y="1117484"/>
                  </a:lnTo>
                  <a:lnTo>
                    <a:pt x="225846" y="1134049"/>
                  </a:lnTo>
                  <a:lnTo>
                    <a:pt x="223804" y="1136928"/>
                  </a:lnTo>
                  <a:lnTo>
                    <a:pt x="209333" y="1163587"/>
                  </a:lnTo>
                  <a:lnTo>
                    <a:pt x="285771" y="1206811"/>
                  </a:lnTo>
                  <a:lnTo>
                    <a:pt x="312671" y="1218339"/>
                  </a:lnTo>
                  <a:lnTo>
                    <a:pt x="395275" y="1266275"/>
                  </a:lnTo>
                  <a:lnTo>
                    <a:pt x="445965" y="1283720"/>
                  </a:lnTo>
                  <a:lnTo>
                    <a:pt x="508958" y="1193303"/>
                  </a:lnTo>
                  <a:lnTo>
                    <a:pt x="641111" y="1002388"/>
                  </a:lnTo>
                  <a:lnTo>
                    <a:pt x="825880" y="729705"/>
                  </a:lnTo>
                  <a:lnTo>
                    <a:pt x="1013351" y="460624"/>
                  </a:lnTo>
                  <a:lnTo>
                    <a:pt x="1228192" y="147974"/>
                  </a:lnTo>
                  <a:lnTo>
                    <a:pt x="1184539" y="125996"/>
                  </a:lnTo>
                  <a:lnTo>
                    <a:pt x="1146719" y="114310"/>
                  </a:lnTo>
                  <a:lnTo>
                    <a:pt x="1145106" y="107954"/>
                  </a:lnTo>
                  <a:lnTo>
                    <a:pt x="1094019" y="79704"/>
                  </a:lnTo>
                  <a:lnTo>
                    <a:pt x="1086825" y="77652"/>
                  </a:lnTo>
                  <a:lnTo>
                    <a:pt x="1080365" y="80730"/>
                  </a:lnTo>
                  <a:lnTo>
                    <a:pt x="1055151" y="113472"/>
                  </a:lnTo>
                  <a:lnTo>
                    <a:pt x="1048690" y="109954"/>
                  </a:lnTo>
                  <a:lnTo>
                    <a:pt x="1040240" y="109954"/>
                  </a:lnTo>
                  <a:lnTo>
                    <a:pt x="978776" y="196402"/>
                  </a:lnTo>
                  <a:lnTo>
                    <a:pt x="738668" y="53548"/>
                  </a:lnTo>
                  <a:lnTo>
                    <a:pt x="699350" y="117232"/>
                  </a:lnTo>
                  <a:lnTo>
                    <a:pt x="571720" y="42543"/>
                  </a:lnTo>
                  <a:lnTo>
                    <a:pt x="490414" y="0"/>
                  </a:lnTo>
                  <a:close/>
                </a:path>
              </a:pathLst>
            </a:custGeom>
            <a:solidFill>
              <a:srgbClr val="FFFFFF">
                <a:alpha val="58000"/>
              </a:srgbClr>
            </a:solidFill>
          </p:spPr>
          <p:txBody>
            <a:bodyPr wrap="square" lIns="0" tIns="0" rIns="0" bIns="0" rtlCol="0"/>
            <a:lstStyle/>
            <a:p>
              <a:endParaRPr/>
            </a:p>
          </p:txBody>
        </p:sp>
        <p:sp>
          <p:nvSpPr>
            <p:cNvPr id="321" name="object 321"/>
            <p:cNvSpPr/>
            <p:nvPr/>
          </p:nvSpPr>
          <p:spPr>
            <a:xfrm>
              <a:off x="14009237" y="1661616"/>
              <a:ext cx="1228725" cy="1283970"/>
            </a:xfrm>
            <a:custGeom>
              <a:avLst/>
              <a:gdLst/>
              <a:ahLst/>
              <a:cxnLst/>
              <a:rect l="l" t="t" r="r" b="b"/>
              <a:pathLst>
                <a:path w="1228725" h="1283970">
                  <a:moveTo>
                    <a:pt x="571720" y="42543"/>
                  </a:moveTo>
                  <a:lnTo>
                    <a:pt x="490414" y="0"/>
                  </a:lnTo>
                  <a:lnTo>
                    <a:pt x="450635" y="66385"/>
                  </a:lnTo>
                  <a:lnTo>
                    <a:pt x="438395" y="87107"/>
                  </a:lnTo>
                  <a:lnTo>
                    <a:pt x="431568" y="98667"/>
                  </a:lnTo>
                  <a:lnTo>
                    <a:pt x="373234" y="190255"/>
                  </a:lnTo>
                  <a:lnTo>
                    <a:pt x="329476" y="177900"/>
                  </a:lnTo>
                  <a:lnTo>
                    <a:pt x="316325" y="176235"/>
                  </a:lnTo>
                  <a:lnTo>
                    <a:pt x="309362" y="171921"/>
                  </a:lnTo>
                  <a:lnTo>
                    <a:pt x="291467" y="160811"/>
                  </a:lnTo>
                  <a:lnTo>
                    <a:pt x="128980" y="441044"/>
                  </a:lnTo>
                  <a:lnTo>
                    <a:pt x="116886" y="461891"/>
                  </a:lnTo>
                  <a:lnTo>
                    <a:pt x="128100" y="467975"/>
                  </a:lnTo>
                  <a:lnTo>
                    <a:pt x="108509" y="505366"/>
                  </a:lnTo>
                  <a:lnTo>
                    <a:pt x="101766" y="517764"/>
                  </a:lnTo>
                  <a:lnTo>
                    <a:pt x="70866" y="574579"/>
                  </a:lnTo>
                  <a:lnTo>
                    <a:pt x="0" y="704931"/>
                  </a:lnTo>
                  <a:lnTo>
                    <a:pt x="4711" y="707433"/>
                  </a:lnTo>
                  <a:lnTo>
                    <a:pt x="130760" y="774594"/>
                  </a:lnTo>
                  <a:lnTo>
                    <a:pt x="157649" y="788928"/>
                  </a:lnTo>
                  <a:lnTo>
                    <a:pt x="42857" y="998210"/>
                  </a:lnTo>
                  <a:lnTo>
                    <a:pt x="14554" y="1051098"/>
                  </a:lnTo>
                  <a:lnTo>
                    <a:pt x="181669" y="1147022"/>
                  </a:lnTo>
                  <a:lnTo>
                    <a:pt x="197418" y="1118196"/>
                  </a:lnTo>
                  <a:lnTo>
                    <a:pt x="239552" y="1039570"/>
                  </a:lnTo>
                  <a:lnTo>
                    <a:pt x="262285" y="997142"/>
                  </a:lnTo>
                  <a:lnTo>
                    <a:pt x="275457" y="1004911"/>
                  </a:lnTo>
                  <a:lnTo>
                    <a:pt x="288975" y="1012890"/>
                  </a:lnTo>
                  <a:lnTo>
                    <a:pt x="266588" y="1055706"/>
                  </a:lnTo>
                  <a:lnTo>
                    <a:pt x="231992" y="1117484"/>
                  </a:lnTo>
                  <a:lnTo>
                    <a:pt x="225846" y="1134049"/>
                  </a:lnTo>
                  <a:lnTo>
                    <a:pt x="223804" y="1136928"/>
                  </a:lnTo>
                  <a:lnTo>
                    <a:pt x="209333" y="1163587"/>
                  </a:lnTo>
                  <a:lnTo>
                    <a:pt x="285771" y="1206811"/>
                  </a:lnTo>
                  <a:lnTo>
                    <a:pt x="312671" y="1218339"/>
                  </a:lnTo>
                  <a:lnTo>
                    <a:pt x="395275" y="1266275"/>
                  </a:lnTo>
                  <a:lnTo>
                    <a:pt x="420112" y="1274830"/>
                  </a:lnTo>
                  <a:lnTo>
                    <a:pt x="445965" y="1283720"/>
                  </a:lnTo>
                  <a:lnTo>
                    <a:pt x="508958" y="1193303"/>
                  </a:lnTo>
                  <a:lnTo>
                    <a:pt x="641111" y="1002388"/>
                  </a:lnTo>
                  <a:lnTo>
                    <a:pt x="825880" y="729705"/>
                  </a:lnTo>
                  <a:lnTo>
                    <a:pt x="958588" y="539240"/>
                  </a:lnTo>
                  <a:lnTo>
                    <a:pt x="1013351" y="460624"/>
                  </a:lnTo>
                  <a:lnTo>
                    <a:pt x="1108793" y="321749"/>
                  </a:lnTo>
                  <a:lnTo>
                    <a:pt x="1131243" y="289090"/>
                  </a:lnTo>
                  <a:lnTo>
                    <a:pt x="1225009" y="152634"/>
                  </a:lnTo>
                  <a:lnTo>
                    <a:pt x="1228192" y="147974"/>
                  </a:lnTo>
                  <a:lnTo>
                    <a:pt x="1205198" y="136393"/>
                  </a:lnTo>
                  <a:lnTo>
                    <a:pt x="1184539" y="125996"/>
                  </a:lnTo>
                  <a:lnTo>
                    <a:pt x="1146719" y="114310"/>
                  </a:lnTo>
                  <a:lnTo>
                    <a:pt x="1145106" y="107954"/>
                  </a:lnTo>
                  <a:lnTo>
                    <a:pt x="1094019" y="79704"/>
                  </a:lnTo>
                  <a:lnTo>
                    <a:pt x="1086825" y="77652"/>
                  </a:lnTo>
                  <a:lnTo>
                    <a:pt x="1080365" y="80730"/>
                  </a:lnTo>
                  <a:lnTo>
                    <a:pt x="1055151" y="113472"/>
                  </a:lnTo>
                  <a:lnTo>
                    <a:pt x="1048690" y="109954"/>
                  </a:lnTo>
                  <a:lnTo>
                    <a:pt x="1040240" y="109954"/>
                  </a:lnTo>
                  <a:lnTo>
                    <a:pt x="978776" y="196402"/>
                  </a:lnTo>
                  <a:lnTo>
                    <a:pt x="738668" y="53548"/>
                  </a:lnTo>
                  <a:lnTo>
                    <a:pt x="699350" y="117232"/>
                  </a:lnTo>
                  <a:lnTo>
                    <a:pt x="571720" y="42543"/>
                  </a:lnTo>
                  <a:close/>
                </a:path>
              </a:pathLst>
            </a:custGeom>
            <a:ln w="7874">
              <a:solidFill>
                <a:srgbClr val="FFFFFF"/>
              </a:solidFill>
            </a:ln>
          </p:spPr>
          <p:txBody>
            <a:bodyPr wrap="square" lIns="0" tIns="0" rIns="0" bIns="0" rtlCol="0"/>
            <a:lstStyle/>
            <a:p>
              <a:endParaRPr/>
            </a:p>
          </p:txBody>
        </p:sp>
        <p:sp>
          <p:nvSpPr>
            <p:cNvPr id="322" name="object 322"/>
            <p:cNvSpPr/>
            <p:nvPr/>
          </p:nvSpPr>
          <p:spPr>
            <a:xfrm>
              <a:off x="13588075" y="650223"/>
              <a:ext cx="442595" cy="440055"/>
            </a:xfrm>
            <a:custGeom>
              <a:avLst/>
              <a:gdLst/>
              <a:ahLst/>
              <a:cxnLst/>
              <a:rect l="l" t="t" r="r" b="b"/>
              <a:pathLst>
                <a:path w="442594" h="440055">
                  <a:moveTo>
                    <a:pt x="240966" y="0"/>
                  </a:moveTo>
                  <a:lnTo>
                    <a:pt x="89620" y="145985"/>
                  </a:lnTo>
                  <a:lnTo>
                    <a:pt x="0" y="233762"/>
                  </a:lnTo>
                  <a:lnTo>
                    <a:pt x="240474" y="439703"/>
                  </a:lnTo>
                  <a:lnTo>
                    <a:pt x="240966" y="427390"/>
                  </a:lnTo>
                  <a:lnTo>
                    <a:pt x="373883" y="283300"/>
                  </a:lnTo>
                  <a:lnTo>
                    <a:pt x="411526" y="240086"/>
                  </a:lnTo>
                  <a:lnTo>
                    <a:pt x="442258" y="207480"/>
                  </a:lnTo>
                  <a:lnTo>
                    <a:pt x="240966" y="0"/>
                  </a:lnTo>
                  <a:close/>
                </a:path>
              </a:pathLst>
            </a:custGeom>
            <a:solidFill>
              <a:srgbClr val="FFFFFF">
                <a:alpha val="58000"/>
              </a:srgbClr>
            </a:solidFill>
          </p:spPr>
          <p:txBody>
            <a:bodyPr wrap="square" lIns="0" tIns="0" rIns="0" bIns="0" rtlCol="0"/>
            <a:lstStyle/>
            <a:p>
              <a:endParaRPr/>
            </a:p>
          </p:txBody>
        </p:sp>
        <p:sp>
          <p:nvSpPr>
            <p:cNvPr id="323" name="object 323"/>
            <p:cNvSpPr/>
            <p:nvPr/>
          </p:nvSpPr>
          <p:spPr>
            <a:xfrm>
              <a:off x="13588075" y="650223"/>
              <a:ext cx="442595" cy="440055"/>
            </a:xfrm>
            <a:custGeom>
              <a:avLst/>
              <a:gdLst/>
              <a:ahLst/>
              <a:cxnLst/>
              <a:rect l="l" t="t" r="r" b="b"/>
              <a:pathLst>
                <a:path w="442594" h="440055">
                  <a:moveTo>
                    <a:pt x="442258" y="207480"/>
                  </a:moveTo>
                  <a:lnTo>
                    <a:pt x="240966" y="0"/>
                  </a:lnTo>
                  <a:lnTo>
                    <a:pt x="89620" y="145985"/>
                  </a:lnTo>
                  <a:lnTo>
                    <a:pt x="0" y="233762"/>
                  </a:lnTo>
                  <a:lnTo>
                    <a:pt x="206443" y="410563"/>
                  </a:lnTo>
                  <a:lnTo>
                    <a:pt x="240474" y="439703"/>
                  </a:lnTo>
                  <a:lnTo>
                    <a:pt x="240966" y="427390"/>
                  </a:lnTo>
                  <a:lnTo>
                    <a:pt x="373883" y="283300"/>
                  </a:lnTo>
                  <a:lnTo>
                    <a:pt x="411526" y="240086"/>
                  </a:lnTo>
                  <a:lnTo>
                    <a:pt x="442258" y="207480"/>
                  </a:lnTo>
                  <a:close/>
                </a:path>
              </a:pathLst>
            </a:custGeom>
            <a:ln w="7874">
              <a:solidFill>
                <a:srgbClr val="FFFFFF"/>
              </a:solidFill>
            </a:ln>
          </p:spPr>
          <p:txBody>
            <a:bodyPr wrap="square" lIns="0" tIns="0" rIns="0" bIns="0" rtlCol="0"/>
            <a:lstStyle/>
            <a:p>
              <a:endParaRPr/>
            </a:p>
          </p:txBody>
        </p:sp>
        <p:sp>
          <p:nvSpPr>
            <p:cNvPr id="324" name="object 324"/>
            <p:cNvSpPr/>
            <p:nvPr/>
          </p:nvSpPr>
          <p:spPr>
            <a:xfrm>
              <a:off x="9063922" y="452727"/>
              <a:ext cx="1024890" cy="498475"/>
            </a:xfrm>
            <a:custGeom>
              <a:avLst/>
              <a:gdLst/>
              <a:ahLst/>
              <a:cxnLst/>
              <a:rect l="l" t="t" r="r" b="b"/>
              <a:pathLst>
                <a:path w="1024890" h="498475">
                  <a:moveTo>
                    <a:pt x="791399" y="0"/>
                  </a:moveTo>
                  <a:lnTo>
                    <a:pt x="699078" y="50364"/>
                  </a:lnTo>
                  <a:lnTo>
                    <a:pt x="0" y="102949"/>
                  </a:lnTo>
                  <a:lnTo>
                    <a:pt x="224610" y="468132"/>
                  </a:lnTo>
                  <a:lnTo>
                    <a:pt x="319382" y="360460"/>
                  </a:lnTo>
                  <a:lnTo>
                    <a:pt x="482770" y="497942"/>
                  </a:lnTo>
                  <a:lnTo>
                    <a:pt x="977499" y="215836"/>
                  </a:lnTo>
                  <a:lnTo>
                    <a:pt x="1014012" y="193025"/>
                  </a:lnTo>
                  <a:lnTo>
                    <a:pt x="1024276" y="174863"/>
                  </a:lnTo>
                  <a:lnTo>
                    <a:pt x="1006572" y="151848"/>
                  </a:lnTo>
                  <a:lnTo>
                    <a:pt x="959185" y="114478"/>
                  </a:lnTo>
                  <a:lnTo>
                    <a:pt x="897647" y="69746"/>
                  </a:lnTo>
                  <a:lnTo>
                    <a:pt x="843895" y="33377"/>
                  </a:lnTo>
                  <a:lnTo>
                    <a:pt x="805842" y="8939"/>
                  </a:lnTo>
                  <a:lnTo>
                    <a:pt x="791399" y="0"/>
                  </a:lnTo>
                  <a:close/>
                </a:path>
              </a:pathLst>
            </a:custGeom>
            <a:solidFill>
              <a:srgbClr val="FFFFFF">
                <a:alpha val="58000"/>
              </a:srgbClr>
            </a:solidFill>
          </p:spPr>
          <p:txBody>
            <a:bodyPr wrap="square" lIns="0" tIns="0" rIns="0" bIns="0" rtlCol="0"/>
            <a:lstStyle/>
            <a:p>
              <a:endParaRPr/>
            </a:p>
          </p:txBody>
        </p:sp>
        <p:sp>
          <p:nvSpPr>
            <p:cNvPr id="325" name="object 325"/>
            <p:cNvSpPr/>
            <p:nvPr/>
          </p:nvSpPr>
          <p:spPr>
            <a:xfrm>
              <a:off x="9063922" y="452727"/>
              <a:ext cx="1024890" cy="498475"/>
            </a:xfrm>
            <a:custGeom>
              <a:avLst/>
              <a:gdLst/>
              <a:ahLst/>
              <a:cxnLst/>
              <a:rect l="l" t="t" r="r" b="b"/>
              <a:pathLst>
                <a:path w="1024890" h="498475">
                  <a:moveTo>
                    <a:pt x="0" y="102949"/>
                  </a:moveTo>
                  <a:lnTo>
                    <a:pt x="224610" y="468132"/>
                  </a:lnTo>
                  <a:lnTo>
                    <a:pt x="319382" y="360460"/>
                  </a:lnTo>
                  <a:lnTo>
                    <a:pt x="482770" y="497942"/>
                  </a:lnTo>
                  <a:lnTo>
                    <a:pt x="977499" y="215836"/>
                  </a:lnTo>
                  <a:lnTo>
                    <a:pt x="1014012" y="193025"/>
                  </a:lnTo>
                  <a:lnTo>
                    <a:pt x="1024276" y="174863"/>
                  </a:lnTo>
                  <a:lnTo>
                    <a:pt x="1006572" y="151848"/>
                  </a:lnTo>
                  <a:lnTo>
                    <a:pt x="959185" y="114478"/>
                  </a:lnTo>
                  <a:lnTo>
                    <a:pt x="897647" y="69746"/>
                  </a:lnTo>
                  <a:lnTo>
                    <a:pt x="843895" y="33377"/>
                  </a:lnTo>
                  <a:lnTo>
                    <a:pt x="805842" y="8939"/>
                  </a:lnTo>
                  <a:lnTo>
                    <a:pt x="791399" y="0"/>
                  </a:lnTo>
                  <a:lnTo>
                    <a:pt x="699078" y="50364"/>
                  </a:lnTo>
                  <a:lnTo>
                    <a:pt x="0" y="102949"/>
                  </a:lnTo>
                </a:path>
              </a:pathLst>
            </a:custGeom>
            <a:ln w="7874">
              <a:solidFill>
                <a:srgbClr val="FFFFFF"/>
              </a:solidFill>
            </a:ln>
          </p:spPr>
          <p:txBody>
            <a:bodyPr wrap="square" lIns="0" tIns="0" rIns="0" bIns="0" rtlCol="0"/>
            <a:lstStyle/>
            <a:p>
              <a:endParaRPr/>
            </a:p>
          </p:txBody>
        </p:sp>
        <p:sp>
          <p:nvSpPr>
            <p:cNvPr id="326" name="object 326"/>
            <p:cNvSpPr/>
            <p:nvPr/>
          </p:nvSpPr>
          <p:spPr>
            <a:xfrm>
              <a:off x="7287735" y="431717"/>
              <a:ext cx="1317625" cy="896619"/>
            </a:xfrm>
            <a:custGeom>
              <a:avLst/>
              <a:gdLst/>
              <a:ahLst/>
              <a:cxnLst/>
              <a:rect l="l" t="t" r="r" b="b"/>
              <a:pathLst>
                <a:path w="1317625" h="896619">
                  <a:moveTo>
                    <a:pt x="579660" y="0"/>
                  </a:moveTo>
                  <a:lnTo>
                    <a:pt x="0" y="596258"/>
                  </a:lnTo>
                  <a:lnTo>
                    <a:pt x="0" y="714975"/>
                  </a:lnTo>
                  <a:lnTo>
                    <a:pt x="897117" y="845230"/>
                  </a:lnTo>
                  <a:lnTo>
                    <a:pt x="1194825" y="896569"/>
                  </a:lnTo>
                  <a:lnTo>
                    <a:pt x="1317062" y="171680"/>
                  </a:lnTo>
                  <a:lnTo>
                    <a:pt x="579660" y="0"/>
                  </a:lnTo>
                  <a:close/>
                </a:path>
              </a:pathLst>
            </a:custGeom>
            <a:solidFill>
              <a:srgbClr val="FFFFFF">
                <a:alpha val="58000"/>
              </a:srgbClr>
            </a:solidFill>
          </p:spPr>
          <p:txBody>
            <a:bodyPr wrap="square" lIns="0" tIns="0" rIns="0" bIns="0" rtlCol="0"/>
            <a:lstStyle/>
            <a:p>
              <a:endParaRPr/>
            </a:p>
          </p:txBody>
        </p:sp>
        <p:sp>
          <p:nvSpPr>
            <p:cNvPr id="327" name="object 327"/>
            <p:cNvSpPr/>
            <p:nvPr/>
          </p:nvSpPr>
          <p:spPr>
            <a:xfrm>
              <a:off x="7287735" y="431717"/>
              <a:ext cx="1317625" cy="896619"/>
            </a:xfrm>
            <a:custGeom>
              <a:avLst/>
              <a:gdLst/>
              <a:ahLst/>
              <a:cxnLst/>
              <a:rect l="l" t="t" r="r" b="b"/>
              <a:pathLst>
                <a:path w="1317625" h="896619">
                  <a:moveTo>
                    <a:pt x="579660" y="0"/>
                  </a:moveTo>
                  <a:lnTo>
                    <a:pt x="0" y="596258"/>
                  </a:lnTo>
                </a:path>
                <a:path w="1317625" h="896619">
                  <a:moveTo>
                    <a:pt x="0" y="714975"/>
                  </a:moveTo>
                  <a:lnTo>
                    <a:pt x="897117" y="845230"/>
                  </a:lnTo>
                  <a:lnTo>
                    <a:pt x="1194825" y="896569"/>
                  </a:lnTo>
                  <a:lnTo>
                    <a:pt x="1317062" y="171680"/>
                  </a:lnTo>
                  <a:lnTo>
                    <a:pt x="579660" y="0"/>
                  </a:lnTo>
                </a:path>
              </a:pathLst>
            </a:custGeom>
            <a:ln w="7874">
              <a:solidFill>
                <a:srgbClr val="FFFFFF"/>
              </a:solidFill>
            </a:ln>
          </p:spPr>
          <p:txBody>
            <a:bodyPr wrap="square" lIns="0" tIns="0" rIns="0" bIns="0" rtlCol="0"/>
            <a:lstStyle/>
            <a:p>
              <a:endParaRPr/>
            </a:p>
          </p:txBody>
        </p:sp>
        <p:pic>
          <p:nvPicPr>
            <p:cNvPr id="328" name="object 328"/>
            <p:cNvPicPr/>
            <p:nvPr/>
          </p:nvPicPr>
          <p:blipFill>
            <a:blip r:embed="rId100" cstate="screen">
              <a:extLst>
                <a:ext uri="{28A0092B-C50C-407E-A947-70E740481C1C}">
                  <a14:useLocalDpi xmlns:a14="http://schemas.microsoft.com/office/drawing/2010/main"/>
                </a:ext>
              </a:extLst>
            </a:blip>
            <a:stretch>
              <a:fillRect/>
            </a:stretch>
          </p:blipFill>
          <p:spPr>
            <a:xfrm>
              <a:off x="7759059" y="310189"/>
              <a:ext cx="112274" cy="84348"/>
            </a:xfrm>
            <a:prstGeom prst="rect">
              <a:avLst/>
            </a:prstGeom>
          </p:spPr>
        </p:pic>
        <p:sp>
          <p:nvSpPr>
            <p:cNvPr id="329" name="object 329"/>
            <p:cNvSpPr/>
            <p:nvPr/>
          </p:nvSpPr>
          <p:spPr>
            <a:xfrm>
              <a:off x="7851890" y="314126"/>
              <a:ext cx="2009139" cy="236854"/>
            </a:xfrm>
            <a:custGeom>
              <a:avLst/>
              <a:gdLst/>
              <a:ahLst/>
              <a:cxnLst/>
              <a:rect l="l" t="t" r="r" b="b"/>
              <a:pathLst>
                <a:path w="2009140" h="236854">
                  <a:moveTo>
                    <a:pt x="1820104" y="0"/>
                  </a:moveTo>
                  <a:lnTo>
                    <a:pt x="0" y="0"/>
                  </a:lnTo>
                  <a:lnTo>
                    <a:pt x="48122" y="73520"/>
                  </a:lnTo>
                  <a:lnTo>
                    <a:pt x="735232" y="236719"/>
                  </a:lnTo>
                  <a:lnTo>
                    <a:pt x="1244044" y="208395"/>
                  </a:lnTo>
                  <a:lnTo>
                    <a:pt x="1516196" y="192317"/>
                  </a:lnTo>
                  <a:lnTo>
                    <a:pt x="1643982" y="182514"/>
                  </a:lnTo>
                  <a:lnTo>
                    <a:pt x="1719694" y="173014"/>
                  </a:lnTo>
                  <a:lnTo>
                    <a:pt x="1798952" y="159083"/>
                  </a:lnTo>
                  <a:lnTo>
                    <a:pt x="1868737" y="143166"/>
                  </a:lnTo>
                  <a:lnTo>
                    <a:pt x="1918409" y="130081"/>
                  </a:lnTo>
                  <a:lnTo>
                    <a:pt x="2008680" y="95592"/>
                  </a:lnTo>
                  <a:lnTo>
                    <a:pt x="1820104" y="0"/>
                  </a:lnTo>
                  <a:close/>
                </a:path>
              </a:pathLst>
            </a:custGeom>
            <a:solidFill>
              <a:srgbClr val="FFFFFF">
                <a:alpha val="58000"/>
              </a:srgbClr>
            </a:solidFill>
          </p:spPr>
          <p:txBody>
            <a:bodyPr wrap="square" lIns="0" tIns="0" rIns="0" bIns="0" rtlCol="0"/>
            <a:lstStyle/>
            <a:p>
              <a:endParaRPr/>
            </a:p>
          </p:txBody>
        </p:sp>
        <p:sp>
          <p:nvSpPr>
            <p:cNvPr id="330" name="object 330"/>
            <p:cNvSpPr/>
            <p:nvPr/>
          </p:nvSpPr>
          <p:spPr>
            <a:xfrm>
              <a:off x="7851890" y="314126"/>
              <a:ext cx="2009139" cy="236854"/>
            </a:xfrm>
            <a:custGeom>
              <a:avLst/>
              <a:gdLst/>
              <a:ahLst/>
              <a:cxnLst/>
              <a:rect l="l" t="t" r="r" b="b"/>
              <a:pathLst>
                <a:path w="2009140" h="236854">
                  <a:moveTo>
                    <a:pt x="0" y="0"/>
                  </a:moveTo>
                  <a:lnTo>
                    <a:pt x="48122" y="73520"/>
                  </a:lnTo>
                  <a:lnTo>
                    <a:pt x="735232" y="236719"/>
                  </a:lnTo>
                  <a:lnTo>
                    <a:pt x="1244044" y="208395"/>
                  </a:lnTo>
                  <a:lnTo>
                    <a:pt x="1516196" y="192317"/>
                  </a:lnTo>
                  <a:lnTo>
                    <a:pt x="1643982" y="182514"/>
                  </a:lnTo>
                  <a:lnTo>
                    <a:pt x="1719694" y="173014"/>
                  </a:lnTo>
                  <a:lnTo>
                    <a:pt x="1798952" y="159083"/>
                  </a:lnTo>
                  <a:lnTo>
                    <a:pt x="1868737" y="143166"/>
                  </a:lnTo>
                  <a:lnTo>
                    <a:pt x="1918409" y="130081"/>
                  </a:lnTo>
                  <a:lnTo>
                    <a:pt x="2008680" y="95592"/>
                  </a:lnTo>
                  <a:lnTo>
                    <a:pt x="1820104" y="0"/>
                  </a:lnTo>
                </a:path>
              </a:pathLst>
            </a:custGeom>
            <a:ln w="7874">
              <a:solidFill>
                <a:srgbClr val="FFFFFF"/>
              </a:solidFill>
            </a:ln>
          </p:spPr>
          <p:txBody>
            <a:bodyPr wrap="square" lIns="0" tIns="0" rIns="0" bIns="0" rtlCol="0"/>
            <a:lstStyle/>
            <a:p>
              <a:endParaRPr/>
            </a:p>
          </p:txBody>
        </p:sp>
        <p:sp>
          <p:nvSpPr>
            <p:cNvPr id="331" name="object 331"/>
            <p:cNvSpPr/>
            <p:nvPr/>
          </p:nvSpPr>
          <p:spPr>
            <a:xfrm>
              <a:off x="13658364" y="8659154"/>
              <a:ext cx="1655445" cy="1004569"/>
            </a:xfrm>
            <a:custGeom>
              <a:avLst/>
              <a:gdLst/>
              <a:ahLst/>
              <a:cxnLst/>
              <a:rect l="l" t="t" r="r" b="b"/>
              <a:pathLst>
                <a:path w="1655444" h="1004570">
                  <a:moveTo>
                    <a:pt x="41422" y="173628"/>
                  </a:moveTo>
                  <a:lnTo>
                    <a:pt x="0" y="627530"/>
                  </a:lnTo>
                  <a:lnTo>
                    <a:pt x="757683" y="724093"/>
                  </a:lnTo>
                  <a:lnTo>
                    <a:pt x="1003517" y="1004572"/>
                  </a:lnTo>
                  <a:lnTo>
                    <a:pt x="1522478" y="1004572"/>
                  </a:lnTo>
                  <a:lnTo>
                    <a:pt x="1654818" y="899061"/>
                  </a:lnTo>
                  <a:lnTo>
                    <a:pt x="1549980" y="788311"/>
                  </a:lnTo>
                  <a:lnTo>
                    <a:pt x="1418815" y="788311"/>
                  </a:lnTo>
                  <a:lnTo>
                    <a:pt x="1066051" y="434185"/>
                  </a:lnTo>
                  <a:lnTo>
                    <a:pt x="1009918" y="369578"/>
                  </a:lnTo>
                  <a:lnTo>
                    <a:pt x="970461" y="334684"/>
                  </a:lnTo>
                  <a:lnTo>
                    <a:pt x="929007" y="317482"/>
                  </a:lnTo>
                  <a:lnTo>
                    <a:pt x="866884" y="305948"/>
                  </a:lnTo>
                  <a:lnTo>
                    <a:pt x="763238" y="291300"/>
                  </a:lnTo>
                  <a:lnTo>
                    <a:pt x="486770" y="257939"/>
                  </a:lnTo>
                  <a:lnTo>
                    <a:pt x="493049" y="181826"/>
                  </a:lnTo>
                  <a:lnTo>
                    <a:pt x="136467" y="181826"/>
                  </a:lnTo>
                  <a:lnTo>
                    <a:pt x="41422" y="173628"/>
                  </a:lnTo>
                  <a:close/>
                </a:path>
                <a:path w="1655444" h="1004570">
                  <a:moveTo>
                    <a:pt x="1488635" y="723506"/>
                  </a:moveTo>
                  <a:lnTo>
                    <a:pt x="1418815" y="788311"/>
                  </a:lnTo>
                  <a:lnTo>
                    <a:pt x="1549980" y="788311"/>
                  </a:lnTo>
                  <a:lnTo>
                    <a:pt x="1488635" y="723506"/>
                  </a:lnTo>
                  <a:close/>
                </a:path>
                <a:path w="1655444" h="1004570">
                  <a:moveTo>
                    <a:pt x="155754" y="0"/>
                  </a:moveTo>
                  <a:lnTo>
                    <a:pt x="136467" y="181826"/>
                  </a:lnTo>
                  <a:lnTo>
                    <a:pt x="493049" y="181826"/>
                  </a:lnTo>
                  <a:lnTo>
                    <a:pt x="505010" y="36836"/>
                  </a:lnTo>
                  <a:lnTo>
                    <a:pt x="155754" y="0"/>
                  </a:lnTo>
                  <a:close/>
                </a:path>
              </a:pathLst>
            </a:custGeom>
            <a:solidFill>
              <a:srgbClr val="FFFFFF">
                <a:alpha val="58000"/>
              </a:srgbClr>
            </a:solidFill>
          </p:spPr>
          <p:txBody>
            <a:bodyPr wrap="square" lIns="0" tIns="0" rIns="0" bIns="0" rtlCol="0"/>
            <a:lstStyle/>
            <a:p>
              <a:endParaRPr/>
            </a:p>
          </p:txBody>
        </p:sp>
        <p:sp>
          <p:nvSpPr>
            <p:cNvPr id="332" name="object 332"/>
            <p:cNvSpPr/>
            <p:nvPr/>
          </p:nvSpPr>
          <p:spPr>
            <a:xfrm>
              <a:off x="13658364" y="8659154"/>
              <a:ext cx="1655445" cy="1004569"/>
            </a:xfrm>
            <a:custGeom>
              <a:avLst/>
              <a:gdLst/>
              <a:ahLst/>
              <a:cxnLst/>
              <a:rect l="l" t="t" r="r" b="b"/>
              <a:pathLst>
                <a:path w="1655444" h="1004570">
                  <a:moveTo>
                    <a:pt x="41422" y="173628"/>
                  </a:moveTo>
                  <a:lnTo>
                    <a:pt x="0" y="627530"/>
                  </a:lnTo>
                  <a:lnTo>
                    <a:pt x="757683" y="724093"/>
                  </a:lnTo>
                  <a:lnTo>
                    <a:pt x="1003517" y="1004572"/>
                  </a:lnTo>
                </a:path>
                <a:path w="1655444" h="1004570">
                  <a:moveTo>
                    <a:pt x="1522478" y="1004572"/>
                  </a:moveTo>
                  <a:lnTo>
                    <a:pt x="1654818" y="899061"/>
                  </a:lnTo>
                  <a:lnTo>
                    <a:pt x="1488635" y="723506"/>
                  </a:lnTo>
                  <a:lnTo>
                    <a:pt x="1418815" y="788311"/>
                  </a:lnTo>
                  <a:lnTo>
                    <a:pt x="1066051" y="434185"/>
                  </a:lnTo>
                  <a:lnTo>
                    <a:pt x="1009918" y="369578"/>
                  </a:lnTo>
                  <a:lnTo>
                    <a:pt x="970461" y="334684"/>
                  </a:lnTo>
                  <a:lnTo>
                    <a:pt x="929007" y="317482"/>
                  </a:lnTo>
                  <a:lnTo>
                    <a:pt x="866884" y="305948"/>
                  </a:lnTo>
                  <a:lnTo>
                    <a:pt x="763238" y="291300"/>
                  </a:lnTo>
                  <a:lnTo>
                    <a:pt x="637491" y="275591"/>
                  </a:lnTo>
                  <a:lnTo>
                    <a:pt x="531412" y="263058"/>
                  </a:lnTo>
                  <a:lnTo>
                    <a:pt x="486770" y="257939"/>
                  </a:lnTo>
                  <a:lnTo>
                    <a:pt x="505010" y="36836"/>
                  </a:lnTo>
                  <a:lnTo>
                    <a:pt x="155754" y="0"/>
                  </a:lnTo>
                  <a:lnTo>
                    <a:pt x="136467" y="181826"/>
                  </a:lnTo>
                  <a:lnTo>
                    <a:pt x="41422" y="173628"/>
                  </a:lnTo>
                </a:path>
              </a:pathLst>
            </a:custGeom>
            <a:ln w="7874">
              <a:solidFill>
                <a:srgbClr val="FFFFFF"/>
              </a:solidFill>
            </a:ln>
          </p:spPr>
          <p:txBody>
            <a:bodyPr wrap="square" lIns="0" tIns="0" rIns="0" bIns="0" rtlCol="0"/>
            <a:lstStyle/>
            <a:p>
              <a:endParaRPr/>
            </a:p>
          </p:txBody>
        </p:sp>
        <p:sp>
          <p:nvSpPr>
            <p:cNvPr id="333" name="object 333"/>
            <p:cNvSpPr/>
            <p:nvPr/>
          </p:nvSpPr>
          <p:spPr>
            <a:xfrm>
              <a:off x="13586010" y="8161015"/>
              <a:ext cx="1167765" cy="685800"/>
            </a:xfrm>
            <a:custGeom>
              <a:avLst/>
              <a:gdLst/>
              <a:ahLst/>
              <a:cxnLst/>
              <a:rect l="l" t="t" r="r" b="b"/>
              <a:pathLst>
                <a:path w="1167765" h="685800">
                  <a:moveTo>
                    <a:pt x="98531" y="0"/>
                  </a:moveTo>
                  <a:lnTo>
                    <a:pt x="63118" y="18083"/>
                  </a:lnTo>
                  <a:lnTo>
                    <a:pt x="51152" y="64125"/>
                  </a:lnTo>
                  <a:lnTo>
                    <a:pt x="42909" y="108918"/>
                  </a:lnTo>
                  <a:lnTo>
                    <a:pt x="35097" y="178210"/>
                  </a:lnTo>
                  <a:lnTo>
                    <a:pt x="29702" y="235066"/>
                  </a:lnTo>
                  <a:lnTo>
                    <a:pt x="17801" y="368327"/>
                  </a:lnTo>
                  <a:lnTo>
                    <a:pt x="0" y="573762"/>
                  </a:lnTo>
                  <a:lnTo>
                    <a:pt x="219009" y="590777"/>
                  </a:lnTo>
                  <a:lnTo>
                    <a:pt x="228108" y="498141"/>
                  </a:lnTo>
                  <a:lnTo>
                    <a:pt x="577364" y="534978"/>
                  </a:lnTo>
                  <a:lnTo>
                    <a:pt x="571752" y="619143"/>
                  </a:lnTo>
                  <a:lnTo>
                    <a:pt x="823532" y="633840"/>
                  </a:lnTo>
                  <a:lnTo>
                    <a:pt x="957720" y="645624"/>
                  </a:lnTo>
                  <a:lnTo>
                    <a:pt x="1019551" y="660690"/>
                  </a:lnTo>
                  <a:lnTo>
                    <a:pt x="1054261" y="685235"/>
                  </a:lnTo>
                  <a:lnTo>
                    <a:pt x="1167168" y="531345"/>
                  </a:lnTo>
                  <a:lnTo>
                    <a:pt x="1107630" y="490289"/>
                  </a:lnTo>
                  <a:lnTo>
                    <a:pt x="1066675" y="463268"/>
                  </a:lnTo>
                  <a:lnTo>
                    <a:pt x="1025306" y="438282"/>
                  </a:lnTo>
                  <a:lnTo>
                    <a:pt x="964525" y="403328"/>
                  </a:lnTo>
                  <a:lnTo>
                    <a:pt x="862088" y="344743"/>
                  </a:lnTo>
                  <a:lnTo>
                    <a:pt x="612687" y="215975"/>
                  </a:lnTo>
                  <a:lnTo>
                    <a:pt x="470417" y="144328"/>
                  </a:lnTo>
                  <a:lnTo>
                    <a:pt x="382055" y="103947"/>
                  </a:lnTo>
                  <a:lnTo>
                    <a:pt x="294378" y="68982"/>
                  </a:lnTo>
                  <a:lnTo>
                    <a:pt x="204672" y="35206"/>
                  </a:lnTo>
                  <a:lnTo>
                    <a:pt x="143917" y="14049"/>
                  </a:lnTo>
                  <a:lnTo>
                    <a:pt x="109430" y="3112"/>
                  </a:lnTo>
                  <a:lnTo>
                    <a:pt x="98531" y="0"/>
                  </a:lnTo>
                  <a:close/>
                </a:path>
              </a:pathLst>
            </a:custGeom>
            <a:solidFill>
              <a:srgbClr val="FFFFFF">
                <a:alpha val="58000"/>
              </a:srgbClr>
            </a:solidFill>
          </p:spPr>
          <p:txBody>
            <a:bodyPr wrap="square" lIns="0" tIns="0" rIns="0" bIns="0" rtlCol="0"/>
            <a:lstStyle/>
            <a:p>
              <a:endParaRPr/>
            </a:p>
          </p:txBody>
        </p:sp>
        <p:sp>
          <p:nvSpPr>
            <p:cNvPr id="334" name="object 334"/>
            <p:cNvSpPr/>
            <p:nvPr/>
          </p:nvSpPr>
          <p:spPr>
            <a:xfrm>
              <a:off x="13586010" y="8161015"/>
              <a:ext cx="1167765" cy="685800"/>
            </a:xfrm>
            <a:custGeom>
              <a:avLst/>
              <a:gdLst/>
              <a:ahLst/>
              <a:cxnLst/>
              <a:rect l="l" t="t" r="r" b="b"/>
              <a:pathLst>
                <a:path w="1167765" h="685800">
                  <a:moveTo>
                    <a:pt x="63118" y="18083"/>
                  </a:moveTo>
                  <a:lnTo>
                    <a:pt x="51152" y="64125"/>
                  </a:lnTo>
                  <a:lnTo>
                    <a:pt x="42909" y="108918"/>
                  </a:lnTo>
                  <a:lnTo>
                    <a:pt x="35097" y="178210"/>
                  </a:lnTo>
                  <a:lnTo>
                    <a:pt x="29702" y="235066"/>
                  </a:lnTo>
                  <a:lnTo>
                    <a:pt x="23812" y="300097"/>
                  </a:lnTo>
                  <a:lnTo>
                    <a:pt x="17801" y="368327"/>
                  </a:lnTo>
                  <a:lnTo>
                    <a:pt x="12041" y="434783"/>
                  </a:lnTo>
                  <a:lnTo>
                    <a:pt x="6905" y="494491"/>
                  </a:lnTo>
                  <a:lnTo>
                    <a:pt x="2767" y="542475"/>
                  </a:lnTo>
                  <a:lnTo>
                    <a:pt x="0" y="573762"/>
                  </a:lnTo>
                  <a:lnTo>
                    <a:pt x="219009" y="590777"/>
                  </a:lnTo>
                  <a:lnTo>
                    <a:pt x="228108" y="498141"/>
                  </a:lnTo>
                  <a:lnTo>
                    <a:pt x="577364" y="534978"/>
                  </a:lnTo>
                  <a:lnTo>
                    <a:pt x="571752" y="619143"/>
                  </a:lnTo>
                  <a:lnTo>
                    <a:pt x="823532" y="633840"/>
                  </a:lnTo>
                  <a:lnTo>
                    <a:pt x="957720" y="645624"/>
                  </a:lnTo>
                  <a:lnTo>
                    <a:pt x="1019551" y="660690"/>
                  </a:lnTo>
                  <a:lnTo>
                    <a:pt x="1054261" y="685235"/>
                  </a:lnTo>
                  <a:lnTo>
                    <a:pt x="1167168" y="531345"/>
                  </a:lnTo>
                  <a:lnTo>
                    <a:pt x="1107630" y="490289"/>
                  </a:lnTo>
                  <a:lnTo>
                    <a:pt x="1066675" y="463268"/>
                  </a:lnTo>
                  <a:lnTo>
                    <a:pt x="1025306" y="438282"/>
                  </a:lnTo>
                  <a:lnTo>
                    <a:pt x="964525" y="403328"/>
                  </a:lnTo>
                  <a:lnTo>
                    <a:pt x="862088" y="344743"/>
                  </a:lnTo>
                  <a:lnTo>
                    <a:pt x="612687" y="215975"/>
                  </a:lnTo>
                  <a:lnTo>
                    <a:pt x="470417" y="144328"/>
                  </a:lnTo>
                  <a:lnTo>
                    <a:pt x="382055" y="103947"/>
                  </a:lnTo>
                  <a:lnTo>
                    <a:pt x="294378" y="68982"/>
                  </a:lnTo>
                  <a:lnTo>
                    <a:pt x="204672" y="35206"/>
                  </a:lnTo>
                  <a:lnTo>
                    <a:pt x="143917" y="14049"/>
                  </a:lnTo>
                  <a:lnTo>
                    <a:pt x="98531" y="0"/>
                  </a:lnTo>
                  <a:lnTo>
                    <a:pt x="80301" y="3298"/>
                  </a:lnTo>
                  <a:lnTo>
                    <a:pt x="63118" y="18083"/>
                  </a:lnTo>
                  <a:close/>
                </a:path>
              </a:pathLst>
            </a:custGeom>
            <a:ln w="7874">
              <a:solidFill>
                <a:srgbClr val="FFFFFF"/>
              </a:solidFill>
            </a:ln>
          </p:spPr>
          <p:txBody>
            <a:bodyPr wrap="square" lIns="0" tIns="0" rIns="0" bIns="0" rtlCol="0"/>
            <a:lstStyle/>
            <a:p>
              <a:endParaRPr/>
            </a:p>
          </p:txBody>
        </p:sp>
        <p:pic>
          <p:nvPicPr>
            <p:cNvPr id="335" name="object 335"/>
            <p:cNvPicPr/>
            <p:nvPr/>
          </p:nvPicPr>
          <p:blipFill>
            <a:blip r:embed="rId101" cstate="screen">
              <a:extLst>
                <a:ext uri="{28A0092B-C50C-407E-A947-70E740481C1C}">
                  <a14:useLocalDpi xmlns:a14="http://schemas.microsoft.com/office/drawing/2010/main"/>
                </a:ext>
              </a:extLst>
            </a:blip>
            <a:stretch>
              <a:fillRect/>
            </a:stretch>
          </p:blipFill>
          <p:spPr>
            <a:xfrm>
              <a:off x="14702053" y="8728591"/>
              <a:ext cx="208810" cy="207009"/>
            </a:xfrm>
            <a:prstGeom prst="rect">
              <a:avLst/>
            </a:prstGeom>
          </p:spPr>
        </p:pic>
        <p:sp>
          <p:nvSpPr>
            <p:cNvPr id="336" name="object 336"/>
            <p:cNvSpPr/>
            <p:nvPr/>
          </p:nvSpPr>
          <p:spPr>
            <a:xfrm>
              <a:off x="14953698" y="8992388"/>
              <a:ext cx="497205" cy="509905"/>
            </a:xfrm>
            <a:custGeom>
              <a:avLst/>
              <a:gdLst/>
              <a:ahLst/>
              <a:cxnLst/>
              <a:rect l="l" t="t" r="r" b="b"/>
              <a:pathLst>
                <a:path w="497205" h="509904">
                  <a:moveTo>
                    <a:pt x="151576" y="0"/>
                  </a:moveTo>
                  <a:lnTo>
                    <a:pt x="14722" y="119839"/>
                  </a:lnTo>
                  <a:lnTo>
                    <a:pt x="0" y="130215"/>
                  </a:lnTo>
                  <a:lnTo>
                    <a:pt x="14722" y="150435"/>
                  </a:lnTo>
                  <a:lnTo>
                    <a:pt x="348554" y="509586"/>
                  </a:lnTo>
                  <a:lnTo>
                    <a:pt x="497115" y="392783"/>
                  </a:lnTo>
                  <a:lnTo>
                    <a:pt x="488330" y="225291"/>
                  </a:lnTo>
                  <a:lnTo>
                    <a:pt x="492916" y="210464"/>
                  </a:lnTo>
                  <a:lnTo>
                    <a:pt x="463284" y="185125"/>
                  </a:lnTo>
                  <a:lnTo>
                    <a:pt x="342973" y="193920"/>
                  </a:lnTo>
                  <a:lnTo>
                    <a:pt x="151576" y="0"/>
                  </a:lnTo>
                  <a:close/>
                </a:path>
              </a:pathLst>
            </a:custGeom>
            <a:solidFill>
              <a:srgbClr val="FFFFFF">
                <a:alpha val="58000"/>
              </a:srgbClr>
            </a:solidFill>
          </p:spPr>
          <p:txBody>
            <a:bodyPr wrap="square" lIns="0" tIns="0" rIns="0" bIns="0" rtlCol="0"/>
            <a:lstStyle/>
            <a:p>
              <a:endParaRPr/>
            </a:p>
          </p:txBody>
        </p:sp>
        <p:sp>
          <p:nvSpPr>
            <p:cNvPr id="337" name="object 337"/>
            <p:cNvSpPr/>
            <p:nvPr/>
          </p:nvSpPr>
          <p:spPr>
            <a:xfrm>
              <a:off x="14953698" y="8992388"/>
              <a:ext cx="497205" cy="509905"/>
            </a:xfrm>
            <a:custGeom>
              <a:avLst/>
              <a:gdLst/>
              <a:ahLst/>
              <a:cxnLst/>
              <a:rect l="l" t="t" r="r" b="b"/>
              <a:pathLst>
                <a:path w="497205" h="509904">
                  <a:moveTo>
                    <a:pt x="14722" y="150435"/>
                  </a:moveTo>
                  <a:lnTo>
                    <a:pt x="348554" y="509586"/>
                  </a:lnTo>
                  <a:lnTo>
                    <a:pt x="497115" y="392783"/>
                  </a:lnTo>
                  <a:lnTo>
                    <a:pt x="488330" y="225291"/>
                  </a:lnTo>
                  <a:lnTo>
                    <a:pt x="492916" y="210464"/>
                  </a:lnTo>
                  <a:lnTo>
                    <a:pt x="463284" y="185125"/>
                  </a:lnTo>
                  <a:lnTo>
                    <a:pt x="342973" y="193920"/>
                  </a:lnTo>
                  <a:lnTo>
                    <a:pt x="151576" y="0"/>
                  </a:lnTo>
                  <a:lnTo>
                    <a:pt x="14722" y="119839"/>
                  </a:lnTo>
                  <a:lnTo>
                    <a:pt x="0" y="130215"/>
                  </a:lnTo>
                  <a:lnTo>
                    <a:pt x="14722" y="150435"/>
                  </a:lnTo>
                  <a:close/>
                </a:path>
              </a:pathLst>
            </a:custGeom>
            <a:ln w="7874">
              <a:solidFill>
                <a:srgbClr val="FFFFFF"/>
              </a:solidFill>
            </a:ln>
          </p:spPr>
          <p:txBody>
            <a:bodyPr wrap="square" lIns="0" tIns="0" rIns="0" bIns="0" rtlCol="0"/>
            <a:lstStyle/>
            <a:p>
              <a:endParaRPr/>
            </a:p>
          </p:txBody>
        </p:sp>
        <p:sp>
          <p:nvSpPr>
            <p:cNvPr id="338" name="object 338"/>
            <p:cNvSpPr/>
            <p:nvPr/>
          </p:nvSpPr>
          <p:spPr>
            <a:xfrm>
              <a:off x="13704112" y="9412610"/>
              <a:ext cx="784860" cy="251460"/>
            </a:xfrm>
            <a:custGeom>
              <a:avLst/>
              <a:gdLst/>
              <a:ahLst/>
              <a:cxnLst/>
              <a:rect l="l" t="t" r="r" b="b"/>
              <a:pathLst>
                <a:path w="784859" h="251459">
                  <a:moveTo>
                    <a:pt x="24139" y="0"/>
                  </a:moveTo>
                  <a:lnTo>
                    <a:pt x="0" y="251115"/>
                  </a:lnTo>
                  <a:lnTo>
                    <a:pt x="784732" y="251115"/>
                  </a:lnTo>
                  <a:lnTo>
                    <a:pt x="613901" y="75306"/>
                  </a:lnTo>
                  <a:lnTo>
                    <a:pt x="24139" y="0"/>
                  </a:lnTo>
                  <a:close/>
                </a:path>
              </a:pathLst>
            </a:custGeom>
            <a:solidFill>
              <a:srgbClr val="FFFFFF">
                <a:alpha val="58000"/>
              </a:srgbClr>
            </a:solidFill>
          </p:spPr>
          <p:txBody>
            <a:bodyPr wrap="square" lIns="0" tIns="0" rIns="0" bIns="0" rtlCol="0"/>
            <a:lstStyle/>
            <a:p>
              <a:endParaRPr/>
            </a:p>
          </p:txBody>
        </p:sp>
        <p:sp>
          <p:nvSpPr>
            <p:cNvPr id="339" name="object 339"/>
            <p:cNvSpPr/>
            <p:nvPr/>
          </p:nvSpPr>
          <p:spPr>
            <a:xfrm>
              <a:off x="13704112" y="9412610"/>
              <a:ext cx="784860" cy="251460"/>
            </a:xfrm>
            <a:custGeom>
              <a:avLst/>
              <a:gdLst/>
              <a:ahLst/>
              <a:cxnLst/>
              <a:rect l="l" t="t" r="r" b="b"/>
              <a:pathLst>
                <a:path w="784859" h="251459">
                  <a:moveTo>
                    <a:pt x="24139" y="0"/>
                  </a:moveTo>
                  <a:lnTo>
                    <a:pt x="0" y="251115"/>
                  </a:lnTo>
                </a:path>
                <a:path w="784859" h="251459">
                  <a:moveTo>
                    <a:pt x="784732" y="251115"/>
                  </a:moveTo>
                  <a:lnTo>
                    <a:pt x="613901" y="75306"/>
                  </a:lnTo>
                  <a:lnTo>
                    <a:pt x="24139" y="0"/>
                  </a:lnTo>
                </a:path>
              </a:pathLst>
            </a:custGeom>
            <a:ln w="7874">
              <a:solidFill>
                <a:srgbClr val="FFFFFF"/>
              </a:solidFill>
            </a:ln>
          </p:spPr>
          <p:txBody>
            <a:bodyPr wrap="square" lIns="0" tIns="0" rIns="0" bIns="0" rtlCol="0"/>
            <a:lstStyle/>
            <a:p>
              <a:endParaRPr/>
            </a:p>
          </p:txBody>
        </p:sp>
        <p:sp>
          <p:nvSpPr>
            <p:cNvPr id="340" name="object 340"/>
            <p:cNvSpPr/>
            <p:nvPr/>
          </p:nvSpPr>
          <p:spPr>
            <a:xfrm>
              <a:off x="17644123" y="2783845"/>
              <a:ext cx="1464945" cy="2702560"/>
            </a:xfrm>
            <a:custGeom>
              <a:avLst/>
              <a:gdLst/>
              <a:ahLst/>
              <a:cxnLst/>
              <a:rect l="l" t="t" r="r" b="b"/>
              <a:pathLst>
                <a:path w="1464944" h="2702560">
                  <a:moveTo>
                    <a:pt x="584301" y="2298"/>
                  </a:moveTo>
                  <a:lnTo>
                    <a:pt x="290360" y="47625"/>
                  </a:lnTo>
                  <a:lnTo>
                    <a:pt x="166827" y="81191"/>
                  </a:lnTo>
                  <a:lnTo>
                    <a:pt x="117195" y="103924"/>
                  </a:lnTo>
                  <a:lnTo>
                    <a:pt x="55422" y="165087"/>
                  </a:lnTo>
                  <a:lnTo>
                    <a:pt x="30022" y="218147"/>
                  </a:lnTo>
                  <a:lnTo>
                    <a:pt x="9232" y="283108"/>
                  </a:lnTo>
                  <a:lnTo>
                    <a:pt x="1155" y="336156"/>
                  </a:lnTo>
                  <a:lnTo>
                    <a:pt x="0" y="410857"/>
                  </a:lnTo>
                  <a:lnTo>
                    <a:pt x="12700" y="499630"/>
                  </a:lnTo>
                  <a:lnTo>
                    <a:pt x="28867" y="551586"/>
                  </a:lnTo>
                  <a:lnTo>
                    <a:pt x="62344" y="615480"/>
                  </a:lnTo>
                  <a:lnTo>
                    <a:pt x="100431" y="664184"/>
                  </a:lnTo>
                  <a:lnTo>
                    <a:pt x="123812" y="687082"/>
                  </a:lnTo>
                  <a:lnTo>
                    <a:pt x="584301" y="2298"/>
                  </a:lnTo>
                  <a:close/>
                </a:path>
                <a:path w="1464944" h="2702560">
                  <a:moveTo>
                    <a:pt x="758825" y="437375"/>
                  </a:moveTo>
                  <a:lnTo>
                    <a:pt x="756513" y="381622"/>
                  </a:lnTo>
                  <a:lnTo>
                    <a:pt x="749579" y="327494"/>
                  </a:lnTo>
                  <a:lnTo>
                    <a:pt x="724179" y="234391"/>
                  </a:lnTo>
                  <a:lnTo>
                    <a:pt x="664159" y="74168"/>
                  </a:lnTo>
                  <a:lnTo>
                    <a:pt x="631888" y="4699"/>
                  </a:lnTo>
                  <a:lnTo>
                    <a:pt x="164236" y="703707"/>
                  </a:lnTo>
                  <a:lnTo>
                    <a:pt x="284314" y="714527"/>
                  </a:lnTo>
                  <a:lnTo>
                    <a:pt x="376669" y="713460"/>
                  </a:lnTo>
                  <a:lnTo>
                    <a:pt x="441337" y="703707"/>
                  </a:lnTo>
                  <a:lnTo>
                    <a:pt x="507136" y="678802"/>
                  </a:lnTo>
                  <a:lnTo>
                    <a:pt x="567169" y="640918"/>
                  </a:lnTo>
                  <a:lnTo>
                    <a:pt x="622579" y="596531"/>
                  </a:lnTo>
                  <a:lnTo>
                    <a:pt x="725335" y="492594"/>
                  </a:lnTo>
                  <a:lnTo>
                    <a:pt x="751903" y="460121"/>
                  </a:lnTo>
                  <a:lnTo>
                    <a:pt x="758825" y="437375"/>
                  </a:lnTo>
                  <a:close/>
                </a:path>
                <a:path w="1464944" h="2702560">
                  <a:moveTo>
                    <a:pt x="1341120" y="1453121"/>
                  </a:moveTo>
                  <a:lnTo>
                    <a:pt x="1297813" y="1218615"/>
                  </a:lnTo>
                  <a:lnTo>
                    <a:pt x="900823" y="978458"/>
                  </a:lnTo>
                  <a:lnTo>
                    <a:pt x="880732" y="979373"/>
                  </a:lnTo>
                  <a:lnTo>
                    <a:pt x="816952" y="991565"/>
                  </a:lnTo>
                  <a:lnTo>
                    <a:pt x="766292" y="1057008"/>
                  </a:lnTo>
                  <a:lnTo>
                    <a:pt x="650316" y="1234833"/>
                  </a:lnTo>
                  <a:lnTo>
                    <a:pt x="639216" y="1251305"/>
                  </a:lnTo>
                  <a:lnTo>
                    <a:pt x="821829" y="1372463"/>
                  </a:lnTo>
                  <a:lnTo>
                    <a:pt x="831850" y="1384820"/>
                  </a:lnTo>
                  <a:lnTo>
                    <a:pt x="838250" y="1399781"/>
                  </a:lnTo>
                  <a:lnTo>
                    <a:pt x="835748" y="1415757"/>
                  </a:lnTo>
                  <a:lnTo>
                    <a:pt x="824344" y="1454721"/>
                  </a:lnTo>
                  <a:lnTo>
                    <a:pt x="821829" y="1471168"/>
                  </a:lnTo>
                  <a:lnTo>
                    <a:pt x="829348" y="1492313"/>
                  </a:lnTo>
                  <a:lnTo>
                    <a:pt x="848144" y="1505242"/>
                  </a:lnTo>
                  <a:lnTo>
                    <a:pt x="871943" y="1509953"/>
                  </a:lnTo>
                  <a:lnTo>
                    <a:pt x="877747" y="1511960"/>
                  </a:lnTo>
                  <a:lnTo>
                    <a:pt x="902373" y="1514919"/>
                  </a:lnTo>
                  <a:lnTo>
                    <a:pt x="925207" y="1515211"/>
                  </a:lnTo>
                  <a:lnTo>
                    <a:pt x="978484" y="1501724"/>
                  </a:lnTo>
                  <a:lnTo>
                    <a:pt x="1341120" y="1453121"/>
                  </a:lnTo>
                  <a:close/>
                </a:path>
                <a:path w="1464944" h="2702560">
                  <a:moveTo>
                    <a:pt x="1464437" y="1915820"/>
                  </a:moveTo>
                  <a:lnTo>
                    <a:pt x="1419898" y="1912823"/>
                  </a:lnTo>
                  <a:lnTo>
                    <a:pt x="1063282" y="2050656"/>
                  </a:lnTo>
                  <a:lnTo>
                    <a:pt x="1017320" y="2090369"/>
                  </a:lnTo>
                  <a:lnTo>
                    <a:pt x="1023289" y="2096973"/>
                  </a:lnTo>
                  <a:lnTo>
                    <a:pt x="1028446" y="2107971"/>
                  </a:lnTo>
                  <a:lnTo>
                    <a:pt x="1035646" y="2131276"/>
                  </a:lnTo>
                  <a:lnTo>
                    <a:pt x="1047750" y="2174798"/>
                  </a:lnTo>
                  <a:lnTo>
                    <a:pt x="1047445" y="2206917"/>
                  </a:lnTo>
                  <a:lnTo>
                    <a:pt x="1035037" y="2237714"/>
                  </a:lnTo>
                  <a:lnTo>
                    <a:pt x="1005179" y="2284780"/>
                  </a:lnTo>
                  <a:lnTo>
                    <a:pt x="968311" y="2337841"/>
                  </a:lnTo>
                  <a:lnTo>
                    <a:pt x="934910" y="2386660"/>
                  </a:lnTo>
                  <a:lnTo>
                    <a:pt x="915454" y="2420963"/>
                  </a:lnTo>
                  <a:lnTo>
                    <a:pt x="907097" y="2443861"/>
                  </a:lnTo>
                  <a:lnTo>
                    <a:pt x="904913" y="2456370"/>
                  </a:lnTo>
                  <a:lnTo>
                    <a:pt x="909459" y="2462911"/>
                  </a:lnTo>
                  <a:lnTo>
                    <a:pt x="921258" y="2467876"/>
                  </a:lnTo>
                  <a:lnTo>
                    <a:pt x="1015250" y="2513279"/>
                  </a:lnTo>
                  <a:lnTo>
                    <a:pt x="1183182" y="2625763"/>
                  </a:lnTo>
                  <a:lnTo>
                    <a:pt x="1187805" y="2665907"/>
                  </a:lnTo>
                  <a:lnTo>
                    <a:pt x="1215085" y="2702395"/>
                  </a:lnTo>
                  <a:lnTo>
                    <a:pt x="1276413" y="2596019"/>
                  </a:lnTo>
                  <a:lnTo>
                    <a:pt x="1163561" y="2350947"/>
                  </a:lnTo>
                  <a:lnTo>
                    <a:pt x="1186065" y="2326182"/>
                  </a:lnTo>
                  <a:lnTo>
                    <a:pt x="1186649" y="2313114"/>
                  </a:lnTo>
                  <a:lnTo>
                    <a:pt x="1195768" y="2310193"/>
                  </a:lnTo>
                  <a:lnTo>
                    <a:pt x="1220546" y="2304313"/>
                  </a:lnTo>
                  <a:lnTo>
                    <a:pt x="1257096" y="2299792"/>
                  </a:lnTo>
                  <a:lnTo>
                    <a:pt x="1301534" y="2300922"/>
                  </a:lnTo>
                  <a:lnTo>
                    <a:pt x="1323289" y="2304504"/>
                  </a:lnTo>
                  <a:lnTo>
                    <a:pt x="1339507" y="2313902"/>
                  </a:lnTo>
                  <a:lnTo>
                    <a:pt x="1358252" y="2336495"/>
                  </a:lnTo>
                  <a:lnTo>
                    <a:pt x="1387602" y="2379675"/>
                  </a:lnTo>
                  <a:lnTo>
                    <a:pt x="1437373" y="2299792"/>
                  </a:lnTo>
                  <a:lnTo>
                    <a:pt x="1447736" y="2283155"/>
                  </a:lnTo>
                  <a:lnTo>
                    <a:pt x="1423301" y="2224506"/>
                  </a:lnTo>
                  <a:lnTo>
                    <a:pt x="1425549" y="2086406"/>
                  </a:lnTo>
                  <a:lnTo>
                    <a:pt x="1426578" y="2019477"/>
                  </a:lnTo>
                  <a:lnTo>
                    <a:pt x="1427060" y="1976577"/>
                  </a:lnTo>
                  <a:lnTo>
                    <a:pt x="1427530" y="1971548"/>
                  </a:lnTo>
                  <a:lnTo>
                    <a:pt x="1431582" y="1963547"/>
                  </a:lnTo>
                  <a:lnTo>
                    <a:pt x="1442720" y="1946871"/>
                  </a:lnTo>
                  <a:lnTo>
                    <a:pt x="1464437" y="1915820"/>
                  </a:lnTo>
                  <a:close/>
                </a:path>
              </a:pathLst>
            </a:custGeom>
            <a:solidFill>
              <a:srgbClr val="FEEE60">
                <a:alpha val="58000"/>
              </a:srgbClr>
            </a:solidFill>
          </p:spPr>
          <p:txBody>
            <a:bodyPr wrap="square" lIns="0" tIns="0" rIns="0" bIns="0" rtlCol="0"/>
            <a:lstStyle/>
            <a:p>
              <a:endParaRPr/>
            </a:p>
          </p:txBody>
        </p:sp>
        <p:sp>
          <p:nvSpPr>
            <p:cNvPr id="341" name="object 341"/>
            <p:cNvSpPr/>
            <p:nvPr/>
          </p:nvSpPr>
          <p:spPr>
            <a:xfrm>
              <a:off x="8669896" y="1885498"/>
              <a:ext cx="7773670" cy="5974715"/>
            </a:xfrm>
            <a:custGeom>
              <a:avLst/>
              <a:gdLst/>
              <a:ahLst/>
              <a:cxnLst/>
              <a:rect l="l" t="t" r="r" b="b"/>
              <a:pathLst>
                <a:path w="7773669" h="5974715">
                  <a:moveTo>
                    <a:pt x="1127226" y="501446"/>
                  </a:moveTo>
                  <a:lnTo>
                    <a:pt x="974128" y="409625"/>
                  </a:lnTo>
                  <a:lnTo>
                    <a:pt x="729500" y="314096"/>
                  </a:lnTo>
                  <a:lnTo>
                    <a:pt x="653338" y="366331"/>
                  </a:lnTo>
                  <a:lnTo>
                    <a:pt x="633907" y="378434"/>
                  </a:lnTo>
                  <a:lnTo>
                    <a:pt x="626897" y="380746"/>
                  </a:lnTo>
                  <a:lnTo>
                    <a:pt x="619086" y="379857"/>
                  </a:lnTo>
                  <a:lnTo>
                    <a:pt x="612686" y="375704"/>
                  </a:lnTo>
                  <a:lnTo>
                    <a:pt x="262902" y="0"/>
                  </a:lnTo>
                  <a:lnTo>
                    <a:pt x="241274" y="15532"/>
                  </a:lnTo>
                  <a:lnTo>
                    <a:pt x="240182" y="14452"/>
                  </a:lnTo>
                  <a:lnTo>
                    <a:pt x="240817" y="15849"/>
                  </a:lnTo>
                  <a:lnTo>
                    <a:pt x="0" y="188722"/>
                  </a:lnTo>
                  <a:lnTo>
                    <a:pt x="475081" y="692086"/>
                  </a:lnTo>
                  <a:lnTo>
                    <a:pt x="337947" y="998143"/>
                  </a:lnTo>
                  <a:lnTo>
                    <a:pt x="801712" y="1267701"/>
                  </a:lnTo>
                  <a:lnTo>
                    <a:pt x="1053299" y="926998"/>
                  </a:lnTo>
                  <a:lnTo>
                    <a:pt x="1050290" y="950366"/>
                  </a:lnTo>
                  <a:lnTo>
                    <a:pt x="1050467" y="951788"/>
                  </a:lnTo>
                  <a:lnTo>
                    <a:pt x="1064615" y="865873"/>
                  </a:lnTo>
                  <a:lnTo>
                    <a:pt x="1065936" y="862545"/>
                  </a:lnTo>
                  <a:lnTo>
                    <a:pt x="1091031" y="706221"/>
                  </a:lnTo>
                  <a:lnTo>
                    <a:pt x="1104544" y="628319"/>
                  </a:lnTo>
                  <a:lnTo>
                    <a:pt x="1127226" y="501446"/>
                  </a:lnTo>
                  <a:close/>
                </a:path>
                <a:path w="7773669" h="5974715">
                  <a:moveTo>
                    <a:pt x="2044700" y="990079"/>
                  </a:moveTo>
                  <a:lnTo>
                    <a:pt x="1170673" y="535051"/>
                  </a:lnTo>
                  <a:lnTo>
                    <a:pt x="1162215" y="557009"/>
                  </a:lnTo>
                  <a:lnTo>
                    <a:pt x="1129944" y="866482"/>
                  </a:lnTo>
                  <a:lnTo>
                    <a:pt x="1116558" y="889368"/>
                  </a:lnTo>
                  <a:lnTo>
                    <a:pt x="1107821" y="905167"/>
                  </a:lnTo>
                  <a:lnTo>
                    <a:pt x="1099858" y="921245"/>
                  </a:lnTo>
                  <a:lnTo>
                    <a:pt x="1088834" y="944968"/>
                  </a:lnTo>
                  <a:lnTo>
                    <a:pt x="1064209" y="980160"/>
                  </a:lnTo>
                  <a:lnTo>
                    <a:pt x="1028001" y="1018603"/>
                  </a:lnTo>
                  <a:lnTo>
                    <a:pt x="995260" y="1049540"/>
                  </a:lnTo>
                  <a:lnTo>
                    <a:pt x="980998" y="1062228"/>
                  </a:lnTo>
                  <a:lnTo>
                    <a:pt x="1757057" y="1488948"/>
                  </a:lnTo>
                  <a:lnTo>
                    <a:pt x="2044700" y="990079"/>
                  </a:lnTo>
                  <a:close/>
                </a:path>
                <a:path w="7773669" h="5974715">
                  <a:moveTo>
                    <a:pt x="3255695" y="3288639"/>
                  </a:moveTo>
                  <a:lnTo>
                    <a:pt x="3222815" y="3188855"/>
                  </a:lnTo>
                  <a:lnTo>
                    <a:pt x="3174542" y="3125520"/>
                  </a:lnTo>
                  <a:lnTo>
                    <a:pt x="3150031" y="3126194"/>
                  </a:lnTo>
                  <a:lnTo>
                    <a:pt x="3035795" y="3199917"/>
                  </a:lnTo>
                  <a:lnTo>
                    <a:pt x="3013316" y="3196526"/>
                  </a:lnTo>
                  <a:lnTo>
                    <a:pt x="2996641" y="3195396"/>
                  </a:lnTo>
                  <a:lnTo>
                    <a:pt x="2977540" y="3196526"/>
                  </a:lnTo>
                  <a:lnTo>
                    <a:pt x="2947733" y="3199917"/>
                  </a:lnTo>
                  <a:lnTo>
                    <a:pt x="2888640" y="3207270"/>
                  </a:lnTo>
                  <a:lnTo>
                    <a:pt x="2694787" y="3234664"/>
                  </a:lnTo>
                  <a:lnTo>
                    <a:pt x="2488831" y="3177387"/>
                  </a:lnTo>
                  <a:lnTo>
                    <a:pt x="2439390" y="3188855"/>
                  </a:lnTo>
                  <a:lnTo>
                    <a:pt x="2418359" y="3357461"/>
                  </a:lnTo>
                  <a:lnTo>
                    <a:pt x="2413838" y="3378657"/>
                  </a:lnTo>
                  <a:lnTo>
                    <a:pt x="2417038" y="3389134"/>
                  </a:lnTo>
                  <a:lnTo>
                    <a:pt x="2432189" y="3391979"/>
                  </a:lnTo>
                  <a:lnTo>
                    <a:pt x="2463520" y="3390252"/>
                  </a:lnTo>
                  <a:lnTo>
                    <a:pt x="2504579" y="3395294"/>
                  </a:lnTo>
                  <a:lnTo>
                    <a:pt x="2543505" y="3411982"/>
                  </a:lnTo>
                  <a:lnTo>
                    <a:pt x="2576525" y="3433749"/>
                  </a:lnTo>
                  <a:lnTo>
                    <a:pt x="2599855" y="3454044"/>
                  </a:lnTo>
                  <a:lnTo>
                    <a:pt x="2618054" y="3472802"/>
                  </a:lnTo>
                  <a:lnTo>
                    <a:pt x="2639606" y="3491649"/>
                  </a:lnTo>
                  <a:lnTo>
                    <a:pt x="2666682" y="3506559"/>
                  </a:lnTo>
                  <a:lnTo>
                    <a:pt x="2701429" y="3513531"/>
                  </a:lnTo>
                  <a:lnTo>
                    <a:pt x="2738221" y="3509746"/>
                  </a:lnTo>
                  <a:lnTo>
                    <a:pt x="2769882" y="3500463"/>
                  </a:lnTo>
                  <a:lnTo>
                    <a:pt x="2796298" y="3493820"/>
                  </a:lnTo>
                  <a:lnTo>
                    <a:pt x="2817330" y="3497935"/>
                  </a:lnTo>
                  <a:lnTo>
                    <a:pt x="2839135" y="3509772"/>
                  </a:lnTo>
                  <a:lnTo>
                    <a:pt x="2866796" y="3519754"/>
                  </a:lnTo>
                  <a:lnTo>
                    <a:pt x="2898559" y="3526218"/>
                  </a:lnTo>
                  <a:lnTo>
                    <a:pt x="2932658" y="3527488"/>
                  </a:lnTo>
                  <a:lnTo>
                    <a:pt x="2978899" y="3525012"/>
                  </a:lnTo>
                  <a:lnTo>
                    <a:pt x="2976156" y="3520592"/>
                  </a:lnTo>
                  <a:lnTo>
                    <a:pt x="2981172" y="3517925"/>
                  </a:lnTo>
                  <a:lnTo>
                    <a:pt x="2999270" y="3515931"/>
                  </a:lnTo>
                  <a:lnTo>
                    <a:pt x="3035795" y="3513531"/>
                  </a:lnTo>
                  <a:lnTo>
                    <a:pt x="3077946" y="3510280"/>
                  </a:lnTo>
                  <a:lnTo>
                    <a:pt x="3108934" y="3506965"/>
                  </a:lnTo>
                  <a:lnTo>
                    <a:pt x="3128048" y="3504400"/>
                  </a:lnTo>
                  <a:lnTo>
                    <a:pt x="3134576" y="3503358"/>
                  </a:lnTo>
                  <a:lnTo>
                    <a:pt x="3160788" y="3416985"/>
                  </a:lnTo>
                  <a:lnTo>
                    <a:pt x="3174542" y="3418878"/>
                  </a:lnTo>
                  <a:lnTo>
                    <a:pt x="3255695" y="3288639"/>
                  </a:lnTo>
                  <a:close/>
                </a:path>
                <a:path w="7773669" h="5974715">
                  <a:moveTo>
                    <a:pt x="3263925" y="2580246"/>
                  </a:moveTo>
                  <a:lnTo>
                    <a:pt x="3150031" y="2555075"/>
                  </a:lnTo>
                  <a:lnTo>
                    <a:pt x="2939529" y="2935173"/>
                  </a:lnTo>
                  <a:lnTo>
                    <a:pt x="3174530" y="2993225"/>
                  </a:lnTo>
                  <a:lnTo>
                    <a:pt x="3263925" y="2580246"/>
                  </a:lnTo>
                  <a:close/>
                </a:path>
                <a:path w="7773669" h="5974715">
                  <a:moveTo>
                    <a:pt x="3733850" y="4540770"/>
                  </a:moveTo>
                  <a:lnTo>
                    <a:pt x="3733482" y="4540732"/>
                  </a:lnTo>
                  <a:lnTo>
                    <a:pt x="3733304" y="4540732"/>
                  </a:lnTo>
                  <a:lnTo>
                    <a:pt x="3733635" y="4541063"/>
                  </a:lnTo>
                  <a:lnTo>
                    <a:pt x="3733774" y="4540986"/>
                  </a:lnTo>
                  <a:lnTo>
                    <a:pt x="3733850" y="4540770"/>
                  </a:lnTo>
                  <a:close/>
                </a:path>
                <a:path w="7773669" h="5974715">
                  <a:moveTo>
                    <a:pt x="7051662" y="1888274"/>
                  </a:moveTo>
                  <a:lnTo>
                    <a:pt x="6909930" y="1810842"/>
                  </a:lnTo>
                  <a:lnTo>
                    <a:pt x="6827571" y="1766341"/>
                  </a:lnTo>
                  <a:lnTo>
                    <a:pt x="6591147" y="2193645"/>
                  </a:lnTo>
                  <a:lnTo>
                    <a:pt x="6809981" y="2323592"/>
                  </a:lnTo>
                  <a:lnTo>
                    <a:pt x="7051662" y="1888274"/>
                  </a:lnTo>
                  <a:close/>
                </a:path>
                <a:path w="7773669" h="5974715">
                  <a:moveTo>
                    <a:pt x="7773390" y="3459632"/>
                  </a:moveTo>
                  <a:lnTo>
                    <a:pt x="7771879" y="3446932"/>
                  </a:lnTo>
                  <a:lnTo>
                    <a:pt x="7760144" y="3446932"/>
                  </a:lnTo>
                  <a:lnTo>
                    <a:pt x="7741132" y="3434232"/>
                  </a:lnTo>
                  <a:lnTo>
                    <a:pt x="7715491" y="3421532"/>
                  </a:lnTo>
                  <a:lnTo>
                    <a:pt x="7683868" y="3396132"/>
                  </a:lnTo>
                  <a:lnTo>
                    <a:pt x="7646911" y="3370732"/>
                  </a:lnTo>
                  <a:lnTo>
                    <a:pt x="7404836" y="3231032"/>
                  </a:lnTo>
                  <a:lnTo>
                    <a:pt x="7367943" y="3205632"/>
                  </a:lnTo>
                  <a:lnTo>
                    <a:pt x="7349490" y="3192932"/>
                  </a:lnTo>
                  <a:lnTo>
                    <a:pt x="7293356" y="3167532"/>
                  </a:lnTo>
                  <a:lnTo>
                    <a:pt x="7218489" y="3116732"/>
                  </a:lnTo>
                  <a:lnTo>
                    <a:pt x="7181291" y="3091332"/>
                  </a:lnTo>
                  <a:lnTo>
                    <a:pt x="7126668" y="3065932"/>
                  </a:lnTo>
                  <a:lnTo>
                    <a:pt x="7073836" y="3027832"/>
                  </a:lnTo>
                  <a:lnTo>
                    <a:pt x="7023455" y="3002432"/>
                  </a:lnTo>
                  <a:lnTo>
                    <a:pt x="6976161" y="2964332"/>
                  </a:lnTo>
                  <a:lnTo>
                    <a:pt x="6932612" y="2938932"/>
                  </a:lnTo>
                  <a:lnTo>
                    <a:pt x="6893446" y="2913532"/>
                  </a:lnTo>
                  <a:lnTo>
                    <a:pt x="6859333" y="2900832"/>
                  </a:lnTo>
                  <a:lnTo>
                    <a:pt x="6830898" y="2875432"/>
                  </a:lnTo>
                  <a:lnTo>
                    <a:pt x="7061365" y="2494432"/>
                  </a:lnTo>
                  <a:lnTo>
                    <a:pt x="6145276" y="1948332"/>
                  </a:lnTo>
                  <a:lnTo>
                    <a:pt x="5929973" y="2329332"/>
                  </a:lnTo>
                  <a:lnTo>
                    <a:pt x="6591084" y="2723032"/>
                  </a:lnTo>
                  <a:lnTo>
                    <a:pt x="6605308" y="2748432"/>
                  </a:lnTo>
                  <a:lnTo>
                    <a:pt x="6616217" y="2773832"/>
                  </a:lnTo>
                  <a:lnTo>
                    <a:pt x="6605930" y="2811932"/>
                  </a:lnTo>
                  <a:lnTo>
                    <a:pt x="6556642" y="2824632"/>
                  </a:lnTo>
                  <a:lnTo>
                    <a:pt x="6493637" y="2824632"/>
                  </a:lnTo>
                  <a:lnTo>
                    <a:pt x="6466853" y="2837332"/>
                  </a:lnTo>
                  <a:lnTo>
                    <a:pt x="6442227" y="2850032"/>
                  </a:lnTo>
                  <a:lnTo>
                    <a:pt x="6421768" y="2862732"/>
                  </a:lnTo>
                  <a:lnTo>
                    <a:pt x="6400787" y="2875432"/>
                  </a:lnTo>
                  <a:lnTo>
                    <a:pt x="6380327" y="2888132"/>
                  </a:lnTo>
                  <a:lnTo>
                    <a:pt x="6361087" y="2900832"/>
                  </a:lnTo>
                  <a:lnTo>
                    <a:pt x="6343764" y="2913532"/>
                  </a:lnTo>
                  <a:lnTo>
                    <a:pt x="6076416" y="2786532"/>
                  </a:lnTo>
                  <a:lnTo>
                    <a:pt x="6014593" y="2755201"/>
                  </a:lnTo>
                  <a:lnTo>
                    <a:pt x="6014593" y="2888132"/>
                  </a:lnTo>
                  <a:lnTo>
                    <a:pt x="5881179" y="3116732"/>
                  </a:lnTo>
                  <a:lnTo>
                    <a:pt x="4989080" y="2761132"/>
                  </a:lnTo>
                  <a:lnTo>
                    <a:pt x="5109591" y="2570632"/>
                  </a:lnTo>
                  <a:lnTo>
                    <a:pt x="5125656" y="2545232"/>
                  </a:lnTo>
                  <a:lnTo>
                    <a:pt x="5172799" y="2456332"/>
                  </a:lnTo>
                  <a:lnTo>
                    <a:pt x="6014593" y="2888132"/>
                  </a:lnTo>
                  <a:lnTo>
                    <a:pt x="6014593" y="2755201"/>
                  </a:lnTo>
                  <a:lnTo>
                    <a:pt x="5425097" y="2456332"/>
                  </a:lnTo>
                  <a:lnTo>
                    <a:pt x="5199634" y="2342032"/>
                  </a:lnTo>
                  <a:lnTo>
                    <a:pt x="5125656" y="2367432"/>
                  </a:lnTo>
                  <a:lnTo>
                    <a:pt x="4784966" y="2507132"/>
                  </a:lnTo>
                  <a:lnTo>
                    <a:pt x="4568482" y="2583332"/>
                  </a:lnTo>
                  <a:lnTo>
                    <a:pt x="4386072" y="2509761"/>
                  </a:lnTo>
                  <a:lnTo>
                    <a:pt x="4386072" y="2646832"/>
                  </a:lnTo>
                  <a:lnTo>
                    <a:pt x="4277499" y="2672232"/>
                  </a:lnTo>
                  <a:lnTo>
                    <a:pt x="4188904" y="2697632"/>
                  </a:lnTo>
                  <a:lnTo>
                    <a:pt x="4137088" y="2697632"/>
                  </a:lnTo>
                  <a:lnTo>
                    <a:pt x="4041470" y="2710332"/>
                  </a:lnTo>
                  <a:lnTo>
                    <a:pt x="3999039" y="2697632"/>
                  </a:lnTo>
                  <a:lnTo>
                    <a:pt x="3952176" y="2697632"/>
                  </a:lnTo>
                  <a:lnTo>
                    <a:pt x="3895902" y="2684932"/>
                  </a:lnTo>
                  <a:lnTo>
                    <a:pt x="4003903" y="2494432"/>
                  </a:lnTo>
                  <a:lnTo>
                    <a:pt x="4386072" y="2646832"/>
                  </a:lnTo>
                  <a:lnTo>
                    <a:pt x="4386072" y="2509761"/>
                  </a:lnTo>
                  <a:lnTo>
                    <a:pt x="4348073" y="2494432"/>
                  </a:lnTo>
                  <a:lnTo>
                    <a:pt x="4064673" y="2380132"/>
                  </a:lnTo>
                  <a:lnTo>
                    <a:pt x="4520323" y="1567332"/>
                  </a:lnTo>
                  <a:lnTo>
                    <a:pt x="4571962" y="1465732"/>
                  </a:lnTo>
                  <a:lnTo>
                    <a:pt x="4643679" y="1338732"/>
                  </a:lnTo>
                  <a:lnTo>
                    <a:pt x="4733544" y="1186332"/>
                  </a:lnTo>
                  <a:lnTo>
                    <a:pt x="4742078" y="1173632"/>
                  </a:lnTo>
                  <a:lnTo>
                    <a:pt x="4773904" y="1110132"/>
                  </a:lnTo>
                  <a:lnTo>
                    <a:pt x="4751375" y="1097432"/>
                  </a:lnTo>
                  <a:lnTo>
                    <a:pt x="4706328" y="1072032"/>
                  </a:lnTo>
                  <a:lnTo>
                    <a:pt x="4702657" y="1072032"/>
                  </a:lnTo>
                  <a:lnTo>
                    <a:pt x="4699546" y="1084732"/>
                  </a:lnTo>
                  <a:lnTo>
                    <a:pt x="4688256" y="1097432"/>
                  </a:lnTo>
                  <a:lnTo>
                    <a:pt x="4653077" y="1059332"/>
                  </a:lnTo>
                  <a:lnTo>
                    <a:pt x="4627270" y="1122832"/>
                  </a:lnTo>
                  <a:lnTo>
                    <a:pt x="4607687" y="1148232"/>
                  </a:lnTo>
                  <a:lnTo>
                    <a:pt x="4535894" y="1275232"/>
                  </a:lnTo>
                  <a:lnTo>
                    <a:pt x="4448721" y="1427632"/>
                  </a:lnTo>
                  <a:lnTo>
                    <a:pt x="4431373" y="1465732"/>
                  </a:lnTo>
                  <a:lnTo>
                    <a:pt x="3958183" y="1199032"/>
                  </a:lnTo>
                  <a:lnTo>
                    <a:pt x="3673005" y="1656232"/>
                  </a:lnTo>
                  <a:lnTo>
                    <a:pt x="4186948" y="1910232"/>
                  </a:lnTo>
                  <a:lnTo>
                    <a:pt x="4167174" y="1935632"/>
                  </a:lnTo>
                  <a:lnTo>
                    <a:pt x="4106722" y="2049932"/>
                  </a:lnTo>
                  <a:lnTo>
                    <a:pt x="4052379" y="2138832"/>
                  </a:lnTo>
                  <a:lnTo>
                    <a:pt x="4030154" y="2176932"/>
                  </a:lnTo>
                  <a:lnTo>
                    <a:pt x="4021417" y="2202332"/>
                  </a:lnTo>
                  <a:lnTo>
                    <a:pt x="3950563" y="2326144"/>
                  </a:lnTo>
                  <a:lnTo>
                    <a:pt x="4021429" y="2198827"/>
                  </a:lnTo>
                  <a:lnTo>
                    <a:pt x="3484689" y="2002370"/>
                  </a:lnTo>
                  <a:lnTo>
                    <a:pt x="3289604" y="2318283"/>
                  </a:lnTo>
                  <a:lnTo>
                    <a:pt x="3846880" y="2512428"/>
                  </a:lnTo>
                  <a:lnTo>
                    <a:pt x="3932694" y="2358250"/>
                  </a:lnTo>
                  <a:lnTo>
                    <a:pt x="3912400" y="2405532"/>
                  </a:lnTo>
                  <a:lnTo>
                    <a:pt x="3760546" y="2672232"/>
                  </a:lnTo>
                  <a:lnTo>
                    <a:pt x="3739883" y="2710332"/>
                  </a:lnTo>
                  <a:lnTo>
                    <a:pt x="3682390" y="2824632"/>
                  </a:lnTo>
                  <a:lnTo>
                    <a:pt x="3596881" y="2964332"/>
                  </a:lnTo>
                  <a:lnTo>
                    <a:pt x="3518370" y="3116732"/>
                  </a:lnTo>
                  <a:lnTo>
                    <a:pt x="3462007" y="3205632"/>
                  </a:lnTo>
                  <a:lnTo>
                    <a:pt x="3426053" y="3269132"/>
                  </a:lnTo>
                  <a:lnTo>
                    <a:pt x="3363341" y="3307232"/>
                  </a:lnTo>
                  <a:lnTo>
                    <a:pt x="3257918" y="3307232"/>
                  </a:lnTo>
                  <a:lnTo>
                    <a:pt x="3174542" y="3421532"/>
                  </a:lnTo>
                  <a:lnTo>
                    <a:pt x="3245358" y="3599332"/>
                  </a:lnTo>
                  <a:lnTo>
                    <a:pt x="3209861" y="3675532"/>
                  </a:lnTo>
                  <a:lnTo>
                    <a:pt x="3179381" y="3713632"/>
                  </a:lnTo>
                  <a:lnTo>
                    <a:pt x="3301276" y="3751732"/>
                  </a:lnTo>
                  <a:lnTo>
                    <a:pt x="3320199" y="3713632"/>
                  </a:lnTo>
                  <a:lnTo>
                    <a:pt x="3363874" y="3777132"/>
                  </a:lnTo>
                  <a:lnTo>
                    <a:pt x="3391420" y="3815232"/>
                  </a:lnTo>
                  <a:lnTo>
                    <a:pt x="3423983" y="3840632"/>
                  </a:lnTo>
                  <a:lnTo>
                    <a:pt x="3460724" y="3853332"/>
                  </a:lnTo>
                  <a:lnTo>
                    <a:pt x="3500831" y="3866032"/>
                  </a:lnTo>
                  <a:lnTo>
                    <a:pt x="3673881" y="3916832"/>
                  </a:lnTo>
                  <a:lnTo>
                    <a:pt x="3757650" y="3916832"/>
                  </a:lnTo>
                  <a:lnTo>
                    <a:pt x="3801160" y="3904132"/>
                  </a:lnTo>
                  <a:lnTo>
                    <a:pt x="3836746" y="3878732"/>
                  </a:lnTo>
                  <a:lnTo>
                    <a:pt x="3857650" y="3840632"/>
                  </a:lnTo>
                  <a:lnTo>
                    <a:pt x="3885184" y="3764432"/>
                  </a:lnTo>
                  <a:lnTo>
                    <a:pt x="3898658" y="3713632"/>
                  </a:lnTo>
                  <a:lnTo>
                    <a:pt x="3918877" y="3637432"/>
                  </a:lnTo>
                  <a:lnTo>
                    <a:pt x="3957713" y="3535832"/>
                  </a:lnTo>
                  <a:lnTo>
                    <a:pt x="4048544" y="3319932"/>
                  </a:lnTo>
                  <a:lnTo>
                    <a:pt x="3605377" y="3205632"/>
                  </a:lnTo>
                  <a:lnTo>
                    <a:pt x="3648532" y="3130588"/>
                  </a:lnTo>
                  <a:lnTo>
                    <a:pt x="3872026" y="3185617"/>
                  </a:lnTo>
                  <a:lnTo>
                    <a:pt x="3891559" y="3205632"/>
                  </a:lnTo>
                  <a:lnTo>
                    <a:pt x="3930078" y="3205632"/>
                  </a:lnTo>
                  <a:lnTo>
                    <a:pt x="3937381" y="3201708"/>
                  </a:lnTo>
                  <a:lnTo>
                    <a:pt x="4154614" y="3255200"/>
                  </a:lnTo>
                  <a:lnTo>
                    <a:pt x="4272623" y="2968256"/>
                  </a:lnTo>
                  <a:lnTo>
                    <a:pt x="3805618" y="2847238"/>
                  </a:lnTo>
                  <a:lnTo>
                    <a:pt x="3832669" y="2799232"/>
                  </a:lnTo>
                  <a:lnTo>
                    <a:pt x="3876751" y="2811932"/>
                  </a:lnTo>
                  <a:lnTo>
                    <a:pt x="3937584" y="2824632"/>
                  </a:lnTo>
                  <a:lnTo>
                    <a:pt x="4105414" y="2824632"/>
                  </a:lnTo>
                  <a:lnTo>
                    <a:pt x="4188447" y="2811932"/>
                  </a:lnTo>
                  <a:lnTo>
                    <a:pt x="4289818" y="2799232"/>
                  </a:lnTo>
                  <a:lnTo>
                    <a:pt x="4402061" y="2773832"/>
                  </a:lnTo>
                  <a:lnTo>
                    <a:pt x="4477029" y="2748432"/>
                  </a:lnTo>
                  <a:lnTo>
                    <a:pt x="4583049" y="2710332"/>
                  </a:lnTo>
                  <a:lnTo>
                    <a:pt x="4933200" y="2583332"/>
                  </a:lnTo>
                  <a:lnTo>
                    <a:pt x="4966284" y="2570632"/>
                  </a:lnTo>
                  <a:lnTo>
                    <a:pt x="4810607" y="2824632"/>
                  </a:lnTo>
                  <a:lnTo>
                    <a:pt x="5623369" y="3154832"/>
                  </a:lnTo>
                  <a:lnTo>
                    <a:pt x="5495810" y="3459632"/>
                  </a:lnTo>
                  <a:lnTo>
                    <a:pt x="5819292" y="3599332"/>
                  </a:lnTo>
                  <a:lnTo>
                    <a:pt x="5833592" y="3548532"/>
                  </a:lnTo>
                  <a:lnTo>
                    <a:pt x="5842368" y="3523132"/>
                  </a:lnTo>
                  <a:lnTo>
                    <a:pt x="5849251" y="3510432"/>
                  </a:lnTo>
                  <a:lnTo>
                    <a:pt x="5857837" y="3510432"/>
                  </a:lnTo>
                  <a:lnTo>
                    <a:pt x="5876899" y="3523132"/>
                  </a:lnTo>
                  <a:lnTo>
                    <a:pt x="5885954" y="3548532"/>
                  </a:lnTo>
                  <a:lnTo>
                    <a:pt x="5889180" y="3561232"/>
                  </a:lnTo>
                  <a:lnTo>
                    <a:pt x="5890717" y="3586632"/>
                  </a:lnTo>
                  <a:lnTo>
                    <a:pt x="5896813" y="3637432"/>
                  </a:lnTo>
                  <a:lnTo>
                    <a:pt x="5902337" y="3688232"/>
                  </a:lnTo>
                  <a:lnTo>
                    <a:pt x="5906681" y="3726332"/>
                  </a:lnTo>
                  <a:lnTo>
                    <a:pt x="5909221" y="3764432"/>
                  </a:lnTo>
                  <a:lnTo>
                    <a:pt x="5917666" y="3789832"/>
                  </a:lnTo>
                  <a:lnTo>
                    <a:pt x="5936094" y="3802532"/>
                  </a:lnTo>
                  <a:lnTo>
                    <a:pt x="5958421" y="3802532"/>
                  </a:lnTo>
                  <a:lnTo>
                    <a:pt x="5978576" y="3815232"/>
                  </a:lnTo>
                  <a:lnTo>
                    <a:pt x="5987935" y="3853332"/>
                  </a:lnTo>
                  <a:lnTo>
                    <a:pt x="5986335" y="3878732"/>
                  </a:lnTo>
                  <a:lnTo>
                    <a:pt x="5980481" y="3891432"/>
                  </a:lnTo>
                  <a:lnTo>
                    <a:pt x="5977039" y="3904132"/>
                  </a:lnTo>
                  <a:lnTo>
                    <a:pt x="5504015" y="4805832"/>
                  </a:lnTo>
                  <a:lnTo>
                    <a:pt x="5475122" y="4755032"/>
                  </a:lnTo>
                  <a:lnTo>
                    <a:pt x="5419280" y="4652200"/>
                  </a:lnTo>
                  <a:lnTo>
                    <a:pt x="5419280" y="4907432"/>
                  </a:lnTo>
                  <a:lnTo>
                    <a:pt x="5333289" y="4880000"/>
                  </a:lnTo>
                  <a:lnTo>
                    <a:pt x="5333289" y="5009032"/>
                  </a:lnTo>
                  <a:lnTo>
                    <a:pt x="5185283" y="5047132"/>
                  </a:lnTo>
                  <a:lnTo>
                    <a:pt x="5062766" y="5085232"/>
                  </a:lnTo>
                  <a:lnTo>
                    <a:pt x="5128628" y="4945532"/>
                  </a:lnTo>
                  <a:lnTo>
                    <a:pt x="5233022" y="4970932"/>
                  </a:lnTo>
                  <a:lnTo>
                    <a:pt x="5333289" y="5009032"/>
                  </a:lnTo>
                  <a:lnTo>
                    <a:pt x="5333289" y="4880000"/>
                  </a:lnTo>
                  <a:lnTo>
                    <a:pt x="5180482" y="4831232"/>
                  </a:lnTo>
                  <a:lnTo>
                    <a:pt x="5196827" y="4793132"/>
                  </a:lnTo>
                  <a:lnTo>
                    <a:pt x="5218633" y="4742332"/>
                  </a:lnTo>
                  <a:lnTo>
                    <a:pt x="5264213" y="4653432"/>
                  </a:lnTo>
                  <a:lnTo>
                    <a:pt x="5271871" y="4628032"/>
                  </a:lnTo>
                  <a:lnTo>
                    <a:pt x="5409857" y="4894732"/>
                  </a:lnTo>
                  <a:lnTo>
                    <a:pt x="5419280" y="4907432"/>
                  </a:lnTo>
                  <a:lnTo>
                    <a:pt x="5419280" y="4652200"/>
                  </a:lnTo>
                  <a:lnTo>
                    <a:pt x="5406161" y="4628032"/>
                  </a:lnTo>
                  <a:lnTo>
                    <a:pt x="5357901" y="4539132"/>
                  </a:lnTo>
                  <a:lnTo>
                    <a:pt x="5209921" y="4259732"/>
                  </a:lnTo>
                  <a:lnTo>
                    <a:pt x="5201780" y="4247032"/>
                  </a:lnTo>
                  <a:lnTo>
                    <a:pt x="5201602" y="4246765"/>
                  </a:lnTo>
                  <a:lnTo>
                    <a:pt x="5201602" y="4501032"/>
                  </a:lnTo>
                  <a:lnTo>
                    <a:pt x="5104485" y="4704232"/>
                  </a:lnTo>
                  <a:lnTo>
                    <a:pt x="5063947" y="4793132"/>
                  </a:lnTo>
                  <a:lnTo>
                    <a:pt x="5059400" y="4793132"/>
                  </a:lnTo>
                  <a:lnTo>
                    <a:pt x="4934928" y="4755032"/>
                  </a:lnTo>
                  <a:lnTo>
                    <a:pt x="4851959" y="4729632"/>
                  </a:lnTo>
                  <a:lnTo>
                    <a:pt x="4742650" y="4691532"/>
                  </a:lnTo>
                  <a:lnTo>
                    <a:pt x="4759363" y="4691532"/>
                  </a:lnTo>
                  <a:lnTo>
                    <a:pt x="4865916" y="4221632"/>
                  </a:lnTo>
                  <a:lnTo>
                    <a:pt x="4901616" y="4234332"/>
                  </a:lnTo>
                  <a:lnTo>
                    <a:pt x="4935918" y="4259732"/>
                  </a:lnTo>
                  <a:lnTo>
                    <a:pt x="4967960" y="4259732"/>
                  </a:lnTo>
                  <a:lnTo>
                    <a:pt x="4996904" y="4272432"/>
                  </a:lnTo>
                  <a:lnTo>
                    <a:pt x="5010594" y="4272432"/>
                  </a:lnTo>
                  <a:lnTo>
                    <a:pt x="5023421" y="4259732"/>
                  </a:lnTo>
                  <a:lnTo>
                    <a:pt x="5046319" y="4259732"/>
                  </a:lnTo>
                  <a:lnTo>
                    <a:pt x="5050904" y="4247032"/>
                  </a:lnTo>
                  <a:lnTo>
                    <a:pt x="5059769" y="4247032"/>
                  </a:lnTo>
                  <a:lnTo>
                    <a:pt x="5063236" y="4259732"/>
                  </a:lnTo>
                  <a:lnTo>
                    <a:pt x="5073307" y="4272432"/>
                  </a:lnTo>
                  <a:lnTo>
                    <a:pt x="5188204" y="4488332"/>
                  </a:lnTo>
                  <a:lnTo>
                    <a:pt x="5201602" y="4501032"/>
                  </a:lnTo>
                  <a:lnTo>
                    <a:pt x="5201602" y="4246765"/>
                  </a:lnTo>
                  <a:lnTo>
                    <a:pt x="5185486" y="4221632"/>
                  </a:lnTo>
                  <a:lnTo>
                    <a:pt x="5156974" y="4145432"/>
                  </a:lnTo>
                  <a:lnTo>
                    <a:pt x="5174716" y="4107332"/>
                  </a:lnTo>
                  <a:lnTo>
                    <a:pt x="5181384" y="4056532"/>
                  </a:lnTo>
                  <a:lnTo>
                    <a:pt x="5176926" y="4005732"/>
                  </a:lnTo>
                  <a:lnTo>
                    <a:pt x="5161267" y="3967632"/>
                  </a:lnTo>
                  <a:lnTo>
                    <a:pt x="5146179" y="3929532"/>
                  </a:lnTo>
                  <a:lnTo>
                    <a:pt x="5127599" y="3904132"/>
                  </a:lnTo>
                  <a:lnTo>
                    <a:pt x="5105781" y="3891432"/>
                  </a:lnTo>
                  <a:lnTo>
                    <a:pt x="5080978" y="3866032"/>
                  </a:lnTo>
                  <a:lnTo>
                    <a:pt x="5110137" y="3751732"/>
                  </a:lnTo>
                  <a:lnTo>
                    <a:pt x="5116627" y="3726332"/>
                  </a:lnTo>
                  <a:lnTo>
                    <a:pt x="4845863" y="3650132"/>
                  </a:lnTo>
                  <a:lnTo>
                    <a:pt x="4841989" y="3650132"/>
                  </a:lnTo>
                  <a:lnTo>
                    <a:pt x="4833480" y="3637432"/>
                  </a:lnTo>
                  <a:lnTo>
                    <a:pt x="4818126" y="3637432"/>
                  </a:lnTo>
                  <a:lnTo>
                    <a:pt x="4789246" y="3650132"/>
                  </a:lnTo>
                  <a:lnTo>
                    <a:pt x="4745761" y="3662832"/>
                  </a:lnTo>
                  <a:lnTo>
                    <a:pt x="4692840" y="3675532"/>
                  </a:lnTo>
                  <a:lnTo>
                    <a:pt x="4579378" y="3726332"/>
                  </a:lnTo>
                  <a:lnTo>
                    <a:pt x="4529175" y="3739032"/>
                  </a:lnTo>
                  <a:lnTo>
                    <a:pt x="4503559" y="3751732"/>
                  </a:lnTo>
                  <a:lnTo>
                    <a:pt x="4494695" y="3726332"/>
                  </a:lnTo>
                  <a:lnTo>
                    <a:pt x="4171454" y="3815232"/>
                  </a:lnTo>
                  <a:lnTo>
                    <a:pt x="4073144" y="4094632"/>
                  </a:lnTo>
                  <a:lnTo>
                    <a:pt x="4030065" y="4158132"/>
                  </a:lnTo>
                  <a:lnTo>
                    <a:pt x="4004995" y="4208932"/>
                  </a:lnTo>
                  <a:lnTo>
                    <a:pt x="3788587" y="4247032"/>
                  </a:lnTo>
                  <a:lnTo>
                    <a:pt x="3723424" y="4310532"/>
                  </a:lnTo>
                  <a:lnTo>
                    <a:pt x="3703840" y="4374032"/>
                  </a:lnTo>
                  <a:lnTo>
                    <a:pt x="3721658" y="4475632"/>
                  </a:lnTo>
                  <a:lnTo>
                    <a:pt x="3730714" y="4526432"/>
                  </a:lnTo>
                  <a:lnTo>
                    <a:pt x="3733850" y="4539132"/>
                  </a:lnTo>
                  <a:lnTo>
                    <a:pt x="3733850" y="4540770"/>
                  </a:lnTo>
                  <a:lnTo>
                    <a:pt x="3733850" y="4551832"/>
                  </a:lnTo>
                  <a:lnTo>
                    <a:pt x="3854310" y="4577232"/>
                  </a:lnTo>
                  <a:lnTo>
                    <a:pt x="4100207" y="4666132"/>
                  </a:lnTo>
                  <a:lnTo>
                    <a:pt x="4342422" y="4742332"/>
                  </a:lnTo>
                  <a:lnTo>
                    <a:pt x="4451845" y="4767732"/>
                  </a:lnTo>
                  <a:lnTo>
                    <a:pt x="4524311" y="4755032"/>
                  </a:lnTo>
                  <a:lnTo>
                    <a:pt x="4658766" y="4793132"/>
                  </a:lnTo>
                  <a:lnTo>
                    <a:pt x="5013122" y="4907432"/>
                  </a:lnTo>
                  <a:lnTo>
                    <a:pt x="4901260" y="5136032"/>
                  </a:lnTo>
                  <a:lnTo>
                    <a:pt x="4876114" y="5212232"/>
                  </a:lnTo>
                  <a:lnTo>
                    <a:pt x="4969992" y="5237632"/>
                  </a:lnTo>
                  <a:lnTo>
                    <a:pt x="5027727" y="5212232"/>
                  </a:lnTo>
                  <a:lnTo>
                    <a:pt x="5265509" y="5148732"/>
                  </a:lnTo>
                  <a:lnTo>
                    <a:pt x="5397881" y="5110632"/>
                  </a:lnTo>
                  <a:lnTo>
                    <a:pt x="5502618" y="5136032"/>
                  </a:lnTo>
                  <a:lnTo>
                    <a:pt x="5486184" y="5110632"/>
                  </a:lnTo>
                  <a:lnTo>
                    <a:pt x="5469750" y="5085232"/>
                  </a:lnTo>
                  <a:lnTo>
                    <a:pt x="5445099" y="5047132"/>
                  </a:lnTo>
                  <a:lnTo>
                    <a:pt x="5440934" y="5034432"/>
                  </a:lnTo>
                  <a:lnTo>
                    <a:pt x="5439029" y="5009032"/>
                  </a:lnTo>
                  <a:lnTo>
                    <a:pt x="5462854" y="4945532"/>
                  </a:lnTo>
                  <a:lnTo>
                    <a:pt x="5502300" y="4920132"/>
                  </a:lnTo>
                  <a:lnTo>
                    <a:pt x="5520525" y="4907432"/>
                  </a:lnTo>
                  <a:lnTo>
                    <a:pt x="5591378" y="4945532"/>
                  </a:lnTo>
                  <a:lnTo>
                    <a:pt x="5622620" y="4996332"/>
                  </a:lnTo>
                  <a:lnTo>
                    <a:pt x="5633034" y="5021732"/>
                  </a:lnTo>
                  <a:lnTo>
                    <a:pt x="5618835" y="5072532"/>
                  </a:lnTo>
                  <a:lnTo>
                    <a:pt x="5615368" y="5085232"/>
                  </a:lnTo>
                  <a:lnTo>
                    <a:pt x="5610110" y="5085232"/>
                  </a:lnTo>
                  <a:lnTo>
                    <a:pt x="5593042" y="5097932"/>
                  </a:lnTo>
                  <a:lnTo>
                    <a:pt x="5537149" y="5123332"/>
                  </a:lnTo>
                  <a:lnTo>
                    <a:pt x="5551144" y="5148732"/>
                  </a:lnTo>
                  <a:lnTo>
                    <a:pt x="5524690" y="5174132"/>
                  </a:lnTo>
                  <a:lnTo>
                    <a:pt x="5570169" y="5161432"/>
                  </a:lnTo>
                  <a:lnTo>
                    <a:pt x="5574246" y="5174132"/>
                  </a:lnTo>
                  <a:lnTo>
                    <a:pt x="5782526" y="5567832"/>
                  </a:lnTo>
                  <a:lnTo>
                    <a:pt x="5702820" y="5593232"/>
                  </a:lnTo>
                  <a:lnTo>
                    <a:pt x="5842863" y="5644032"/>
                  </a:lnTo>
                  <a:lnTo>
                    <a:pt x="5977229" y="5682132"/>
                  </a:lnTo>
                  <a:lnTo>
                    <a:pt x="5923775" y="5555132"/>
                  </a:lnTo>
                  <a:lnTo>
                    <a:pt x="5763641" y="5250332"/>
                  </a:lnTo>
                  <a:lnTo>
                    <a:pt x="5825782" y="5301132"/>
                  </a:lnTo>
                  <a:lnTo>
                    <a:pt x="5958154" y="5402732"/>
                  </a:lnTo>
                  <a:lnTo>
                    <a:pt x="6632372" y="5910732"/>
                  </a:lnTo>
                  <a:lnTo>
                    <a:pt x="6638074" y="5936132"/>
                  </a:lnTo>
                  <a:lnTo>
                    <a:pt x="6760565" y="5974232"/>
                  </a:lnTo>
                  <a:lnTo>
                    <a:pt x="6804355" y="5898032"/>
                  </a:lnTo>
                  <a:lnTo>
                    <a:pt x="6779565" y="5885332"/>
                  </a:lnTo>
                  <a:lnTo>
                    <a:pt x="5957849" y="5250332"/>
                  </a:lnTo>
                  <a:lnTo>
                    <a:pt x="5925045" y="5224932"/>
                  </a:lnTo>
                  <a:lnTo>
                    <a:pt x="5887466" y="5199532"/>
                  </a:lnTo>
                  <a:lnTo>
                    <a:pt x="5844972" y="5161432"/>
                  </a:lnTo>
                  <a:lnTo>
                    <a:pt x="5952617" y="5199532"/>
                  </a:lnTo>
                  <a:lnTo>
                    <a:pt x="6009652" y="5212232"/>
                  </a:lnTo>
                  <a:lnTo>
                    <a:pt x="6177432" y="5263032"/>
                  </a:lnTo>
                  <a:lnTo>
                    <a:pt x="6369609" y="5326532"/>
                  </a:lnTo>
                  <a:lnTo>
                    <a:pt x="6656502" y="5415432"/>
                  </a:lnTo>
                  <a:lnTo>
                    <a:pt x="6717195" y="5440832"/>
                  </a:lnTo>
                  <a:lnTo>
                    <a:pt x="6800558" y="5478932"/>
                  </a:lnTo>
                  <a:lnTo>
                    <a:pt x="6812978" y="5339232"/>
                  </a:lnTo>
                  <a:lnTo>
                    <a:pt x="6406172" y="5212232"/>
                  </a:lnTo>
                  <a:lnTo>
                    <a:pt x="6236906" y="5161432"/>
                  </a:lnTo>
                  <a:lnTo>
                    <a:pt x="6152273" y="5136032"/>
                  </a:lnTo>
                  <a:lnTo>
                    <a:pt x="5965190" y="5072532"/>
                  </a:lnTo>
                  <a:lnTo>
                    <a:pt x="5760339" y="5009032"/>
                  </a:lnTo>
                  <a:lnTo>
                    <a:pt x="6103061" y="4920132"/>
                  </a:lnTo>
                  <a:lnTo>
                    <a:pt x="6182195" y="4894732"/>
                  </a:lnTo>
                  <a:lnTo>
                    <a:pt x="6221768" y="4882032"/>
                  </a:lnTo>
                  <a:lnTo>
                    <a:pt x="6708508" y="4755032"/>
                  </a:lnTo>
                  <a:lnTo>
                    <a:pt x="6706425" y="4716932"/>
                  </a:lnTo>
                  <a:lnTo>
                    <a:pt x="6701117" y="4628032"/>
                  </a:lnTo>
                  <a:lnTo>
                    <a:pt x="6636740" y="4653432"/>
                  </a:lnTo>
                  <a:lnTo>
                    <a:pt x="5731180" y="4894732"/>
                  </a:lnTo>
                  <a:lnTo>
                    <a:pt x="5777916" y="4805832"/>
                  </a:lnTo>
                  <a:lnTo>
                    <a:pt x="6145098" y="4107332"/>
                  </a:lnTo>
                  <a:lnTo>
                    <a:pt x="6159779" y="4069232"/>
                  </a:lnTo>
                  <a:lnTo>
                    <a:pt x="6176950" y="4043832"/>
                  </a:lnTo>
                  <a:lnTo>
                    <a:pt x="6197663" y="4018432"/>
                  </a:lnTo>
                  <a:lnTo>
                    <a:pt x="6222949" y="3993032"/>
                  </a:lnTo>
                  <a:lnTo>
                    <a:pt x="6323787" y="3993032"/>
                  </a:lnTo>
                  <a:lnTo>
                    <a:pt x="6382867" y="4005732"/>
                  </a:lnTo>
                  <a:lnTo>
                    <a:pt x="6427914" y="4018432"/>
                  </a:lnTo>
                  <a:lnTo>
                    <a:pt x="6499695" y="4018432"/>
                  </a:lnTo>
                  <a:lnTo>
                    <a:pt x="6535039" y="4031132"/>
                  </a:lnTo>
                  <a:lnTo>
                    <a:pt x="6578219" y="4043832"/>
                  </a:lnTo>
                  <a:lnTo>
                    <a:pt x="6592583" y="4043832"/>
                  </a:lnTo>
                  <a:lnTo>
                    <a:pt x="6622440" y="4056532"/>
                  </a:lnTo>
                  <a:lnTo>
                    <a:pt x="6667601" y="4069232"/>
                  </a:lnTo>
                  <a:lnTo>
                    <a:pt x="6727939" y="4081932"/>
                  </a:lnTo>
                  <a:lnTo>
                    <a:pt x="6803263" y="4107332"/>
                  </a:lnTo>
                  <a:lnTo>
                    <a:pt x="6838620" y="4107332"/>
                  </a:lnTo>
                  <a:lnTo>
                    <a:pt x="6863359" y="4120032"/>
                  </a:lnTo>
                  <a:lnTo>
                    <a:pt x="6886537" y="4145432"/>
                  </a:lnTo>
                  <a:lnTo>
                    <a:pt x="6937921" y="4183532"/>
                  </a:lnTo>
                  <a:lnTo>
                    <a:pt x="7028358" y="4183532"/>
                  </a:lnTo>
                  <a:lnTo>
                    <a:pt x="7060832" y="4170832"/>
                  </a:lnTo>
                  <a:lnTo>
                    <a:pt x="7080402" y="4158132"/>
                  </a:lnTo>
                  <a:lnTo>
                    <a:pt x="7112660" y="4158132"/>
                  </a:lnTo>
                  <a:lnTo>
                    <a:pt x="7135584" y="4132732"/>
                  </a:lnTo>
                  <a:lnTo>
                    <a:pt x="7150087" y="4107332"/>
                  </a:lnTo>
                  <a:lnTo>
                    <a:pt x="7157110" y="4056532"/>
                  </a:lnTo>
                  <a:lnTo>
                    <a:pt x="7161543" y="4043832"/>
                  </a:lnTo>
                  <a:lnTo>
                    <a:pt x="7170407" y="4005732"/>
                  </a:lnTo>
                  <a:lnTo>
                    <a:pt x="7176300" y="3993032"/>
                  </a:lnTo>
                  <a:lnTo>
                    <a:pt x="7182205" y="3980332"/>
                  </a:lnTo>
                  <a:lnTo>
                    <a:pt x="7195401" y="3954932"/>
                  </a:lnTo>
                  <a:lnTo>
                    <a:pt x="7210793" y="3916832"/>
                  </a:lnTo>
                  <a:lnTo>
                    <a:pt x="7230440" y="3866032"/>
                  </a:lnTo>
                  <a:lnTo>
                    <a:pt x="7256856" y="3827932"/>
                  </a:lnTo>
                  <a:lnTo>
                    <a:pt x="7292556" y="3789832"/>
                  </a:lnTo>
                  <a:lnTo>
                    <a:pt x="7340066" y="3751732"/>
                  </a:lnTo>
                  <a:lnTo>
                    <a:pt x="7364844" y="3713632"/>
                  </a:lnTo>
                  <a:lnTo>
                    <a:pt x="7356132" y="3688232"/>
                  </a:lnTo>
                  <a:lnTo>
                    <a:pt x="7320991" y="3662832"/>
                  </a:lnTo>
                  <a:lnTo>
                    <a:pt x="7266470" y="3637432"/>
                  </a:lnTo>
                  <a:lnTo>
                    <a:pt x="7255383" y="3624732"/>
                  </a:lnTo>
                  <a:lnTo>
                    <a:pt x="7229145" y="3624732"/>
                  </a:lnTo>
                  <a:lnTo>
                    <a:pt x="7190105" y="3599332"/>
                  </a:lnTo>
                  <a:lnTo>
                    <a:pt x="7140575" y="3586632"/>
                  </a:lnTo>
                  <a:lnTo>
                    <a:pt x="7019391" y="3535832"/>
                  </a:lnTo>
                  <a:lnTo>
                    <a:pt x="6954736" y="3510432"/>
                  </a:lnTo>
                  <a:lnTo>
                    <a:pt x="6696088" y="3408832"/>
                  </a:lnTo>
                  <a:lnTo>
                    <a:pt x="6607543" y="3370732"/>
                  </a:lnTo>
                  <a:lnTo>
                    <a:pt x="6581330" y="3358032"/>
                  </a:lnTo>
                  <a:lnTo>
                    <a:pt x="6570256" y="3358032"/>
                  </a:lnTo>
                  <a:lnTo>
                    <a:pt x="6559677" y="3345332"/>
                  </a:lnTo>
                  <a:lnTo>
                    <a:pt x="6540322" y="3345332"/>
                  </a:lnTo>
                  <a:lnTo>
                    <a:pt x="6521348" y="3332632"/>
                  </a:lnTo>
                  <a:lnTo>
                    <a:pt x="6511938" y="3319932"/>
                  </a:lnTo>
                  <a:lnTo>
                    <a:pt x="6513716" y="3307232"/>
                  </a:lnTo>
                  <a:lnTo>
                    <a:pt x="6520726" y="3294532"/>
                  </a:lnTo>
                  <a:lnTo>
                    <a:pt x="6530086" y="3281832"/>
                  </a:lnTo>
                  <a:lnTo>
                    <a:pt x="6538912" y="3269132"/>
                  </a:lnTo>
                  <a:lnTo>
                    <a:pt x="6560756" y="3243732"/>
                  </a:lnTo>
                  <a:lnTo>
                    <a:pt x="6599237" y="3231032"/>
                  </a:lnTo>
                  <a:lnTo>
                    <a:pt x="6639242" y="3205632"/>
                  </a:lnTo>
                  <a:lnTo>
                    <a:pt x="6712394" y="3205632"/>
                  </a:lnTo>
                  <a:lnTo>
                    <a:pt x="6756552" y="3231032"/>
                  </a:lnTo>
                  <a:lnTo>
                    <a:pt x="6798462" y="3256432"/>
                  </a:lnTo>
                  <a:lnTo>
                    <a:pt x="6838480" y="3281832"/>
                  </a:lnTo>
                  <a:lnTo>
                    <a:pt x="6876923" y="3307232"/>
                  </a:lnTo>
                  <a:lnTo>
                    <a:pt x="6914134" y="3345332"/>
                  </a:lnTo>
                  <a:lnTo>
                    <a:pt x="6950456" y="3370732"/>
                  </a:lnTo>
                  <a:lnTo>
                    <a:pt x="7021766" y="3421532"/>
                  </a:lnTo>
                  <a:lnTo>
                    <a:pt x="7249388" y="3485032"/>
                  </a:lnTo>
                  <a:lnTo>
                    <a:pt x="7292695" y="3510432"/>
                  </a:lnTo>
                  <a:lnTo>
                    <a:pt x="7334466" y="3535832"/>
                  </a:lnTo>
                  <a:lnTo>
                    <a:pt x="7396505" y="3586632"/>
                  </a:lnTo>
                  <a:lnTo>
                    <a:pt x="7432268" y="3612032"/>
                  </a:lnTo>
                  <a:lnTo>
                    <a:pt x="7453211" y="3637432"/>
                  </a:lnTo>
                  <a:lnTo>
                    <a:pt x="7470775" y="3662832"/>
                  </a:lnTo>
                  <a:lnTo>
                    <a:pt x="7508735" y="3637432"/>
                  </a:lnTo>
                  <a:lnTo>
                    <a:pt x="7530147" y="3637432"/>
                  </a:lnTo>
                  <a:lnTo>
                    <a:pt x="7548385" y="3624732"/>
                  </a:lnTo>
                  <a:lnTo>
                    <a:pt x="7576858" y="3612032"/>
                  </a:lnTo>
                  <a:lnTo>
                    <a:pt x="7628953" y="3586632"/>
                  </a:lnTo>
                  <a:lnTo>
                    <a:pt x="7655763" y="3573932"/>
                  </a:lnTo>
                  <a:lnTo>
                    <a:pt x="7680731" y="3561232"/>
                  </a:lnTo>
                  <a:lnTo>
                    <a:pt x="7704785" y="3548532"/>
                  </a:lnTo>
                  <a:lnTo>
                    <a:pt x="7728915" y="3523132"/>
                  </a:lnTo>
                  <a:lnTo>
                    <a:pt x="7745146" y="3497732"/>
                  </a:lnTo>
                  <a:lnTo>
                    <a:pt x="7762227" y="3472332"/>
                  </a:lnTo>
                  <a:lnTo>
                    <a:pt x="7773390" y="3459632"/>
                  </a:lnTo>
                  <a:close/>
                </a:path>
              </a:pathLst>
            </a:custGeom>
            <a:solidFill>
              <a:srgbClr val="AE7069"/>
            </a:solidFill>
          </p:spPr>
          <p:txBody>
            <a:bodyPr wrap="square" lIns="0" tIns="0" rIns="0" bIns="0" rtlCol="0"/>
            <a:lstStyle/>
            <a:p>
              <a:endParaRPr/>
            </a:p>
          </p:txBody>
        </p:sp>
        <p:sp>
          <p:nvSpPr>
            <p:cNvPr id="342" name="object 342"/>
            <p:cNvSpPr/>
            <p:nvPr/>
          </p:nvSpPr>
          <p:spPr>
            <a:xfrm>
              <a:off x="7287730" y="4620532"/>
              <a:ext cx="5810250" cy="5043805"/>
            </a:xfrm>
            <a:custGeom>
              <a:avLst/>
              <a:gdLst/>
              <a:ahLst/>
              <a:cxnLst/>
              <a:rect l="l" t="t" r="r" b="b"/>
              <a:pathLst>
                <a:path w="5810250" h="5043805">
                  <a:moveTo>
                    <a:pt x="61760" y="178498"/>
                  </a:moveTo>
                  <a:lnTo>
                    <a:pt x="45199" y="142646"/>
                  </a:lnTo>
                  <a:lnTo>
                    <a:pt x="52603" y="85115"/>
                  </a:lnTo>
                  <a:lnTo>
                    <a:pt x="54279" y="53924"/>
                  </a:lnTo>
                  <a:lnTo>
                    <a:pt x="23139" y="14668"/>
                  </a:lnTo>
                  <a:lnTo>
                    <a:pt x="0" y="0"/>
                  </a:lnTo>
                  <a:lnTo>
                    <a:pt x="0" y="181940"/>
                  </a:lnTo>
                  <a:lnTo>
                    <a:pt x="1816" y="181686"/>
                  </a:lnTo>
                  <a:lnTo>
                    <a:pt x="61760" y="178498"/>
                  </a:lnTo>
                  <a:close/>
                </a:path>
                <a:path w="5810250" h="5043805">
                  <a:moveTo>
                    <a:pt x="1149108" y="1338237"/>
                  </a:moveTo>
                  <a:lnTo>
                    <a:pt x="489953" y="588162"/>
                  </a:lnTo>
                  <a:lnTo>
                    <a:pt x="0" y="400126"/>
                  </a:lnTo>
                  <a:lnTo>
                    <a:pt x="0" y="1243799"/>
                  </a:lnTo>
                  <a:lnTo>
                    <a:pt x="15367" y="1261503"/>
                  </a:lnTo>
                  <a:lnTo>
                    <a:pt x="365683" y="1660334"/>
                  </a:lnTo>
                  <a:lnTo>
                    <a:pt x="521322" y="1836610"/>
                  </a:lnTo>
                  <a:lnTo>
                    <a:pt x="1149108" y="1338237"/>
                  </a:lnTo>
                  <a:close/>
                </a:path>
                <a:path w="5810250" h="5043805">
                  <a:moveTo>
                    <a:pt x="2118995" y="795896"/>
                  </a:moveTo>
                  <a:lnTo>
                    <a:pt x="1358417" y="51943"/>
                  </a:lnTo>
                  <a:lnTo>
                    <a:pt x="1250149" y="25082"/>
                  </a:lnTo>
                  <a:lnTo>
                    <a:pt x="959446" y="321767"/>
                  </a:lnTo>
                  <a:lnTo>
                    <a:pt x="1122070" y="479755"/>
                  </a:lnTo>
                  <a:lnTo>
                    <a:pt x="1065809" y="587997"/>
                  </a:lnTo>
                  <a:lnTo>
                    <a:pt x="1144104" y="626846"/>
                  </a:lnTo>
                  <a:lnTo>
                    <a:pt x="1136154" y="657682"/>
                  </a:lnTo>
                  <a:lnTo>
                    <a:pt x="1809572" y="904875"/>
                  </a:lnTo>
                  <a:lnTo>
                    <a:pt x="1764868" y="1000645"/>
                  </a:lnTo>
                  <a:lnTo>
                    <a:pt x="2011489" y="1083411"/>
                  </a:lnTo>
                  <a:lnTo>
                    <a:pt x="2118995" y="795896"/>
                  </a:lnTo>
                  <a:close/>
                </a:path>
                <a:path w="5810250" h="5043805">
                  <a:moveTo>
                    <a:pt x="5809869" y="5024018"/>
                  </a:moveTo>
                  <a:lnTo>
                    <a:pt x="5809399" y="4963147"/>
                  </a:lnTo>
                  <a:lnTo>
                    <a:pt x="5807824" y="4903114"/>
                  </a:lnTo>
                  <a:lnTo>
                    <a:pt x="5805221" y="4843907"/>
                  </a:lnTo>
                  <a:lnTo>
                    <a:pt x="5801665" y="4785614"/>
                  </a:lnTo>
                  <a:lnTo>
                    <a:pt x="5797258" y="4728299"/>
                  </a:lnTo>
                  <a:lnTo>
                    <a:pt x="5792063" y="4672050"/>
                  </a:lnTo>
                  <a:lnTo>
                    <a:pt x="5786158" y="4616945"/>
                  </a:lnTo>
                  <a:lnTo>
                    <a:pt x="5779643" y="4563046"/>
                  </a:lnTo>
                  <a:lnTo>
                    <a:pt x="5772569" y="4510430"/>
                  </a:lnTo>
                  <a:lnTo>
                    <a:pt x="5765038" y="4459186"/>
                  </a:lnTo>
                  <a:lnTo>
                    <a:pt x="5757126" y="4409389"/>
                  </a:lnTo>
                  <a:lnTo>
                    <a:pt x="5748909" y="4361116"/>
                  </a:lnTo>
                  <a:lnTo>
                    <a:pt x="5740476" y="4314431"/>
                  </a:lnTo>
                  <a:lnTo>
                    <a:pt x="5731891" y="4269422"/>
                  </a:lnTo>
                  <a:lnTo>
                    <a:pt x="5723255" y="4226166"/>
                  </a:lnTo>
                  <a:lnTo>
                    <a:pt x="5714619" y="4184739"/>
                  </a:lnTo>
                  <a:lnTo>
                    <a:pt x="5706097" y="4145216"/>
                  </a:lnTo>
                  <a:lnTo>
                    <a:pt x="5697740" y="4107675"/>
                  </a:lnTo>
                  <a:lnTo>
                    <a:pt x="5681891" y="4038828"/>
                  </a:lnTo>
                  <a:lnTo>
                    <a:pt x="5667705" y="3978821"/>
                  </a:lnTo>
                  <a:lnTo>
                    <a:pt x="5610390" y="3772890"/>
                  </a:lnTo>
                  <a:lnTo>
                    <a:pt x="5558040" y="3630853"/>
                  </a:lnTo>
                  <a:lnTo>
                    <a:pt x="5519877" y="3548621"/>
                  </a:lnTo>
                  <a:lnTo>
                    <a:pt x="5434431" y="3496310"/>
                  </a:lnTo>
                  <a:lnTo>
                    <a:pt x="5377916" y="3475672"/>
                  </a:lnTo>
                  <a:lnTo>
                    <a:pt x="5274373" y="3460877"/>
                  </a:lnTo>
                  <a:lnTo>
                    <a:pt x="5217592" y="3496310"/>
                  </a:lnTo>
                  <a:lnTo>
                    <a:pt x="5208143" y="3441928"/>
                  </a:lnTo>
                  <a:lnTo>
                    <a:pt x="4962931" y="3016466"/>
                  </a:lnTo>
                  <a:lnTo>
                    <a:pt x="2696070" y="4372356"/>
                  </a:lnTo>
                  <a:lnTo>
                    <a:pt x="3267913" y="5043195"/>
                  </a:lnTo>
                  <a:lnTo>
                    <a:pt x="5809653" y="5043195"/>
                  </a:lnTo>
                  <a:lnTo>
                    <a:pt x="5809869" y="5024018"/>
                  </a:lnTo>
                  <a:close/>
                </a:path>
              </a:pathLst>
            </a:custGeom>
            <a:solidFill>
              <a:srgbClr val="95D5CE"/>
            </a:solidFill>
          </p:spPr>
          <p:txBody>
            <a:bodyPr wrap="square" lIns="0" tIns="0" rIns="0" bIns="0" rtlCol="0"/>
            <a:lstStyle/>
            <a:p>
              <a:endParaRPr/>
            </a:p>
          </p:txBody>
        </p:sp>
        <p:pic>
          <p:nvPicPr>
            <p:cNvPr id="343" name="object 343"/>
            <p:cNvPicPr/>
            <p:nvPr/>
          </p:nvPicPr>
          <p:blipFill>
            <a:blip r:embed="rId102" cstate="screen">
              <a:extLst>
                <a:ext uri="{28A0092B-C50C-407E-A947-70E740481C1C}">
                  <a14:useLocalDpi xmlns:a14="http://schemas.microsoft.com/office/drawing/2010/main"/>
                </a:ext>
              </a:extLst>
            </a:blip>
            <a:stretch>
              <a:fillRect/>
            </a:stretch>
          </p:blipFill>
          <p:spPr>
            <a:xfrm>
              <a:off x="9021814" y="5324760"/>
              <a:ext cx="90366" cy="114729"/>
            </a:xfrm>
            <a:prstGeom prst="rect">
              <a:avLst/>
            </a:prstGeom>
          </p:spPr>
        </p:pic>
        <p:sp>
          <p:nvSpPr>
            <p:cNvPr id="344" name="object 344"/>
            <p:cNvSpPr/>
            <p:nvPr/>
          </p:nvSpPr>
          <p:spPr>
            <a:xfrm>
              <a:off x="10482923" y="314127"/>
              <a:ext cx="3651885" cy="841375"/>
            </a:xfrm>
            <a:custGeom>
              <a:avLst/>
              <a:gdLst/>
              <a:ahLst/>
              <a:cxnLst/>
              <a:rect l="l" t="t" r="r" b="b"/>
              <a:pathLst>
                <a:path w="3651884" h="841375">
                  <a:moveTo>
                    <a:pt x="1024369" y="0"/>
                  </a:moveTo>
                  <a:lnTo>
                    <a:pt x="661530" y="0"/>
                  </a:lnTo>
                  <a:lnTo>
                    <a:pt x="0" y="371729"/>
                  </a:lnTo>
                  <a:lnTo>
                    <a:pt x="385559" y="606729"/>
                  </a:lnTo>
                  <a:lnTo>
                    <a:pt x="1024369" y="0"/>
                  </a:lnTo>
                  <a:close/>
                </a:path>
                <a:path w="3651884" h="841375">
                  <a:moveTo>
                    <a:pt x="3651300" y="0"/>
                  </a:moveTo>
                  <a:lnTo>
                    <a:pt x="2241321" y="0"/>
                  </a:lnTo>
                  <a:lnTo>
                    <a:pt x="1904225" y="328739"/>
                  </a:lnTo>
                  <a:lnTo>
                    <a:pt x="2782481" y="840803"/>
                  </a:lnTo>
                  <a:lnTo>
                    <a:pt x="3651300" y="0"/>
                  </a:lnTo>
                  <a:close/>
                </a:path>
              </a:pathLst>
            </a:custGeom>
            <a:solidFill>
              <a:srgbClr val="EFCAE0"/>
            </a:solidFill>
          </p:spPr>
          <p:txBody>
            <a:bodyPr wrap="square" lIns="0" tIns="0" rIns="0" bIns="0" rtlCol="0"/>
            <a:lstStyle/>
            <a:p>
              <a:endParaRPr/>
            </a:p>
          </p:txBody>
        </p:sp>
        <p:sp>
          <p:nvSpPr>
            <p:cNvPr id="345" name="object 345"/>
            <p:cNvSpPr/>
            <p:nvPr/>
          </p:nvSpPr>
          <p:spPr>
            <a:xfrm>
              <a:off x="18489054" y="314127"/>
              <a:ext cx="986790" cy="1398905"/>
            </a:xfrm>
            <a:custGeom>
              <a:avLst/>
              <a:gdLst/>
              <a:ahLst/>
              <a:cxnLst/>
              <a:rect l="l" t="t" r="r" b="b"/>
              <a:pathLst>
                <a:path w="986790" h="1398905">
                  <a:moveTo>
                    <a:pt x="628904" y="1117765"/>
                  </a:moveTo>
                  <a:lnTo>
                    <a:pt x="132054" y="806678"/>
                  </a:lnTo>
                  <a:lnTo>
                    <a:pt x="0" y="1014209"/>
                  </a:lnTo>
                  <a:lnTo>
                    <a:pt x="41262" y="1051077"/>
                  </a:lnTo>
                  <a:lnTo>
                    <a:pt x="169887" y="1166876"/>
                  </a:lnTo>
                  <a:lnTo>
                    <a:pt x="313207" y="1293837"/>
                  </a:lnTo>
                  <a:lnTo>
                    <a:pt x="384378" y="1357541"/>
                  </a:lnTo>
                  <a:lnTo>
                    <a:pt x="419798" y="1389570"/>
                  </a:lnTo>
                  <a:lnTo>
                    <a:pt x="432498" y="1398358"/>
                  </a:lnTo>
                  <a:lnTo>
                    <a:pt x="442137" y="1398841"/>
                  </a:lnTo>
                  <a:lnTo>
                    <a:pt x="450329" y="1392466"/>
                  </a:lnTo>
                  <a:lnTo>
                    <a:pt x="458736" y="1380642"/>
                  </a:lnTo>
                  <a:lnTo>
                    <a:pt x="600456" y="1161516"/>
                  </a:lnTo>
                  <a:lnTo>
                    <a:pt x="628904" y="1117765"/>
                  </a:lnTo>
                  <a:close/>
                </a:path>
                <a:path w="986790" h="1398905">
                  <a:moveTo>
                    <a:pt x="986790" y="0"/>
                  </a:moveTo>
                  <a:lnTo>
                    <a:pt x="645337" y="0"/>
                  </a:lnTo>
                  <a:lnTo>
                    <a:pt x="254139" y="614807"/>
                  </a:lnTo>
                  <a:lnTo>
                    <a:pt x="763409" y="911415"/>
                  </a:lnTo>
                  <a:lnTo>
                    <a:pt x="986790" y="569175"/>
                  </a:lnTo>
                  <a:lnTo>
                    <a:pt x="986790" y="0"/>
                  </a:lnTo>
                  <a:close/>
                </a:path>
              </a:pathLst>
            </a:custGeom>
            <a:solidFill>
              <a:srgbClr val="FDC65F"/>
            </a:solidFill>
          </p:spPr>
          <p:txBody>
            <a:bodyPr wrap="square" lIns="0" tIns="0" rIns="0" bIns="0" rtlCol="0"/>
            <a:lstStyle/>
            <a:p>
              <a:endParaRPr/>
            </a:p>
          </p:txBody>
        </p:sp>
        <p:sp>
          <p:nvSpPr>
            <p:cNvPr id="346" name="object 346"/>
            <p:cNvSpPr/>
            <p:nvPr/>
          </p:nvSpPr>
          <p:spPr>
            <a:xfrm>
              <a:off x="18090249" y="314127"/>
              <a:ext cx="1386205" cy="1675764"/>
            </a:xfrm>
            <a:custGeom>
              <a:avLst/>
              <a:gdLst/>
              <a:ahLst/>
              <a:cxnLst/>
              <a:rect l="l" t="t" r="r" b="b"/>
              <a:pathLst>
                <a:path w="1386205" h="1675764">
                  <a:moveTo>
                    <a:pt x="28130" y="1675650"/>
                  </a:moveTo>
                  <a:lnTo>
                    <a:pt x="22085" y="1666913"/>
                  </a:lnTo>
                  <a:lnTo>
                    <a:pt x="15748" y="1657426"/>
                  </a:lnTo>
                  <a:lnTo>
                    <a:pt x="9207" y="1647380"/>
                  </a:lnTo>
                  <a:lnTo>
                    <a:pt x="2527" y="1636979"/>
                  </a:lnTo>
                  <a:lnTo>
                    <a:pt x="0" y="1640967"/>
                  </a:lnTo>
                  <a:lnTo>
                    <a:pt x="28130" y="1675650"/>
                  </a:lnTo>
                  <a:close/>
                </a:path>
                <a:path w="1386205" h="1675764">
                  <a:moveTo>
                    <a:pt x="1027709" y="1117765"/>
                  </a:moveTo>
                  <a:lnTo>
                    <a:pt x="530860" y="806678"/>
                  </a:lnTo>
                  <a:lnTo>
                    <a:pt x="398805" y="1014209"/>
                  </a:lnTo>
                  <a:lnTo>
                    <a:pt x="440067" y="1051077"/>
                  </a:lnTo>
                  <a:lnTo>
                    <a:pt x="568693" y="1166876"/>
                  </a:lnTo>
                  <a:lnTo>
                    <a:pt x="712012" y="1293837"/>
                  </a:lnTo>
                  <a:lnTo>
                    <a:pt x="783183" y="1357541"/>
                  </a:lnTo>
                  <a:lnTo>
                    <a:pt x="818603" y="1389570"/>
                  </a:lnTo>
                  <a:lnTo>
                    <a:pt x="831303" y="1398358"/>
                  </a:lnTo>
                  <a:lnTo>
                    <a:pt x="840943" y="1398841"/>
                  </a:lnTo>
                  <a:lnTo>
                    <a:pt x="849134" y="1392466"/>
                  </a:lnTo>
                  <a:lnTo>
                    <a:pt x="857542" y="1380642"/>
                  </a:lnTo>
                  <a:lnTo>
                    <a:pt x="999261" y="1161516"/>
                  </a:lnTo>
                  <a:lnTo>
                    <a:pt x="1027709" y="1117765"/>
                  </a:lnTo>
                  <a:close/>
                </a:path>
                <a:path w="1386205" h="1675764">
                  <a:moveTo>
                    <a:pt x="1385595" y="725995"/>
                  </a:moveTo>
                  <a:lnTo>
                    <a:pt x="1345958" y="783297"/>
                  </a:lnTo>
                  <a:lnTo>
                    <a:pt x="1336344" y="800620"/>
                  </a:lnTo>
                  <a:lnTo>
                    <a:pt x="1334350" y="815657"/>
                  </a:lnTo>
                  <a:lnTo>
                    <a:pt x="1341462" y="829271"/>
                  </a:lnTo>
                  <a:lnTo>
                    <a:pt x="1359166" y="842340"/>
                  </a:lnTo>
                  <a:lnTo>
                    <a:pt x="1385595" y="857402"/>
                  </a:lnTo>
                  <a:lnTo>
                    <a:pt x="1385595" y="725995"/>
                  </a:lnTo>
                  <a:close/>
                </a:path>
                <a:path w="1386205" h="1675764">
                  <a:moveTo>
                    <a:pt x="1385595" y="0"/>
                  </a:moveTo>
                  <a:lnTo>
                    <a:pt x="1044143" y="0"/>
                  </a:lnTo>
                  <a:lnTo>
                    <a:pt x="652945" y="614807"/>
                  </a:lnTo>
                  <a:lnTo>
                    <a:pt x="1162215" y="911415"/>
                  </a:lnTo>
                  <a:lnTo>
                    <a:pt x="1385595" y="569175"/>
                  </a:lnTo>
                  <a:lnTo>
                    <a:pt x="1385595" y="0"/>
                  </a:lnTo>
                  <a:close/>
                </a:path>
              </a:pathLst>
            </a:custGeom>
            <a:solidFill>
              <a:srgbClr val="E98B23"/>
            </a:solidFill>
          </p:spPr>
          <p:txBody>
            <a:bodyPr wrap="square" lIns="0" tIns="0" rIns="0" bIns="0" rtlCol="0"/>
            <a:lstStyle/>
            <a:p>
              <a:endParaRPr/>
            </a:p>
          </p:txBody>
        </p:sp>
        <p:sp>
          <p:nvSpPr>
            <p:cNvPr id="347" name="object 347"/>
            <p:cNvSpPr/>
            <p:nvPr/>
          </p:nvSpPr>
          <p:spPr>
            <a:xfrm>
              <a:off x="15798566" y="606000"/>
              <a:ext cx="2030095" cy="3420110"/>
            </a:xfrm>
            <a:custGeom>
              <a:avLst/>
              <a:gdLst/>
              <a:ahLst/>
              <a:cxnLst/>
              <a:rect l="l" t="t" r="r" b="b"/>
              <a:pathLst>
                <a:path w="2030094" h="3420110">
                  <a:moveTo>
                    <a:pt x="620064" y="0"/>
                  </a:moveTo>
                  <a:lnTo>
                    <a:pt x="355339" y="375800"/>
                  </a:lnTo>
                  <a:lnTo>
                    <a:pt x="618975" y="560433"/>
                  </a:lnTo>
                  <a:lnTo>
                    <a:pt x="361004" y="963509"/>
                  </a:lnTo>
                  <a:lnTo>
                    <a:pt x="578704" y="1113327"/>
                  </a:lnTo>
                  <a:lnTo>
                    <a:pt x="505052" y="1222821"/>
                  </a:lnTo>
                  <a:lnTo>
                    <a:pt x="768720" y="1397423"/>
                  </a:lnTo>
                  <a:lnTo>
                    <a:pt x="458174" y="1849189"/>
                  </a:lnTo>
                  <a:lnTo>
                    <a:pt x="1063485" y="2277857"/>
                  </a:lnTo>
                  <a:lnTo>
                    <a:pt x="804467" y="2658913"/>
                  </a:lnTo>
                  <a:lnTo>
                    <a:pt x="784112" y="2649144"/>
                  </a:lnTo>
                  <a:lnTo>
                    <a:pt x="716868" y="2738220"/>
                  </a:lnTo>
                  <a:lnTo>
                    <a:pt x="675319" y="2711027"/>
                  </a:lnTo>
                  <a:lnTo>
                    <a:pt x="659456" y="2684986"/>
                  </a:lnTo>
                  <a:lnTo>
                    <a:pt x="558579" y="2612527"/>
                  </a:lnTo>
                  <a:lnTo>
                    <a:pt x="648200" y="2482929"/>
                  </a:lnTo>
                  <a:lnTo>
                    <a:pt x="651938" y="2472689"/>
                  </a:lnTo>
                  <a:lnTo>
                    <a:pt x="496215" y="2366493"/>
                  </a:lnTo>
                  <a:lnTo>
                    <a:pt x="263719" y="2693970"/>
                  </a:lnTo>
                  <a:lnTo>
                    <a:pt x="203794" y="2652903"/>
                  </a:lnTo>
                  <a:lnTo>
                    <a:pt x="0" y="2972600"/>
                  </a:lnTo>
                  <a:lnTo>
                    <a:pt x="728951" y="3419518"/>
                  </a:lnTo>
                  <a:lnTo>
                    <a:pt x="1511618" y="2265857"/>
                  </a:lnTo>
                  <a:lnTo>
                    <a:pt x="1488342" y="2250151"/>
                  </a:lnTo>
                  <a:lnTo>
                    <a:pt x="1987091" y="1514163"/>
                  </a:lnTo>
                  <a:lnTo>
                    <a:pt x="2029802" y="1447118"/>
                  </a:lnTo>
                  <a:lnTo>
                    <a:pt x="1661802" y="1195942"/>
                  </a:lnTo>
                  <a:lnTo>
                    <a:pt x="1717905" y="1113159"/>
                  </a:lnTo>
                  <a:lnTo>
                    <a:pt x="1694859" y="1099474"/>
                  </a:lnTo>
                  <a:lnTo>
                    <a:pt x="1705612" y="1080029"/>
                  </a:lnTo>
                  <a:lnTo>
                    <a:pt x="1337215" y="814540"/>
                  </a:lnTo>
                  <a:lnTo>
                    <a:pt x="1394878" y="729265"/>
                  </a:lnTo>
                  <a:lnTo>
                    <a:pt x="1077443" y="444635"/>
                  </a:lnTo>
                  <a:lnTo>
                    <a:pt x="1113903" y="389946"/>
                  </a:lnTo>
                  <a:lnTo>
                    <a:pt x="954986" y="264494"/>
                  </a:lnTo>
                  <a:lnTo>
                    <a:pt x="949615" y="231720"/>
                  </a:lnTo>
                  <a:lnTo>
                    <a:pt x="620064" y="0"/>
                  </a:lnTo>
                  <a:close/>
                </a:path>
              </a:pathLst>
            </a:custGeom>
            <a:solidFill>
              <a:srgbClr val="30499E">
                <a:alpha val="58998"/>
              </a:srgbClr>
            </a:solidFill>
          </p:spPr>
          <p:txBody>
            <a:bodyPr wrap="square" lIns="0" tIns="0" rIns="0" bIns="0" rtlCol="0"/>
            <a:lstStyle/>
            <a:p>
              <a:endParaRPr/>
            </a:p>
          </p:txBody>
        </p:sp>
        <p:sp>
          <p:nvSpPr>
            <p:cNvPr id="348" name="object 348"/>
            <p:cNvSpPr/>
            <p:nvPr/>
          </p:nvSpPr>
          <p:spPr>
            <a:xfrm>
              <a:off x="12571324" y="650233"/>
              <a:ext cx="2666365" cy="2295525"/>
            </a:xfrm>
            <a:custGeom>
              <a:avLst/>
              <a:gdLst/>
              <a:ahLst/>
              <a:cxnLst/>
              <a:rect l="l" t="t" r="r" b="b"/>
              <a:pathLst>
                <a:path w="2666365" h="2295525">
                  <a:moveTo>
                    <a:pt x="1459001" y="207479"/>
                  </a:moveTo>
                  <a:lnTo>
                    <a:pt x="1257706" y="0"/>
                  </a:lnTo>
                  <a:lnTo>
                    <a:pt x="1106360" y="145986"/>
                  </a:lnTo>
                  <a:lnTo>
                    <a:pt x="1016749" y="233756"/>
                  </a:lnTo>
                  <a:lnTo>
                    <a:pt x="1257223" y="439699"/>
                  </a:lnTo>
                  <a:lnTo>
                    <a:pt x="1257706" y="427380"/>
                  </a:lnTo>
                  <a:lnTo>
                    <a:pt x="1390624" y="283298"/>
                  </a:lnTo>
                  <a:lnTo>
                    <a:pt x="1428267" y="240080"/>
                  </a:lnTo>
                  <a:lnTo>
                    <a:pt x="1459001" y="207479"/>
                  </a:lnTo>
                  <a:close/>
                </a:path>
                <a:path w="2666365" h="2295525">
                  <a:moveTo>
                    <a:pt x="2666098" y="1159357"/>
                  </a:moveTo>
                  <a:lnTo>
                    <a:pt x="2622448" y="1137386"/>
                  </a:lnTo>
                  <a:lnTo>
                    <a:pt x="2584627" y="1125702"/>
                  </a:lnTo>
                  <a:lnTo>
                    <a:pt x="2583015" y="1119339"/>
                  </a:lnTo>
                  <a:lnTo>
                    <a:pt x="2531922" y="1091095"/>
                  </a:lnTo>
                  <a:lnTo>
                    <a:pt x="2524734" y="1089037"/>
                  </a:lnTo>
                  <a:lnTo>
                    <a:pt x="2518270" y="1092123"/>
                  </a:lnTo>
                  <a:lnTo>
                    <a:pt x="2493060" y="1124864"/>
                  </a:lnTo>
                  <a:lnTo>
                    <a:pt x="2486596" y="1121346"/>
                  </a:lnTo>
                  <a:lnTo>
                    <a:pt x="2478151" y="1121346"/>
                  </a:lnTo>
                  <a:lnTo>
                    <a:pt x="2416683" y="1207795"/>
                  </a:lnTo>
                  <a:lnTo>
                    <a:pt x="2176576" y="1064933"/>
                  </a:lnTo>
                  <a:lnTo>
                    <a:pt x="2137257" y="1128623"/>
                  </a:lnTo>
                  <a:lnTo>
                    <a:pt x="2009622" y="1053934"/>
                  </a:lnTo>
                  <a:lnTo>
                    <a:pt x="1928317" y="1011389"/>
                  </a:lnTo>
                  <a:lnTo>
                    <a:pt x="1888540" y="1077772"/>
                  </a:lnTo>
                  <a:lnTo>
                    <a:pt x="1869478" y="1110056"/>
                  </a:lnTo>
                  <a:lnTo>
                    <a:pt x="1811147" y="1201648"/>
                  </a:lnTo>
                  <a:lnTo>
                    <a:pt x="1767382" y="1189291"/>
                  </a:lnTo>
                  <a:lnTo>
                    <a:pt x="1754238" y="1187627"/>
                  </a:lnTo>
                  <a:lnTo>
                    <a:pt x="1729371" y="1172197"/>
                  </a:lnTo>
                  <a:lnTo>
                    <a:pt x="1595551" y="1402994"/>
                  </a:lnTo>
                  <a:lnTo>
                    <a:pt x="1595551" y="1800313"/>
                  </a:lnTo>
                  <a:lnTo>
                    <a:pt x="1442618" y="1718830"/>
                  </a:lnTo>
                  <a:lnTo>
                    <a:pt x="1434896" y="1735836"/>
                  </a:lnTo>
                  <a:lnTo>
                    <a:pt x="1433766" y="1743138"/>
                  </a:lnTo>
                  <a:lnTo>
                    <a:pt x="1430070" y="1761858"/>
                  </a:lnTo>
                  <a:lnTo>
                    <a:pt x="1424609" y="1801456"/>
                  </a:lnTo>
                  <a:lnTo>
                    <a:pt x="1408315" y="1830781"/>
                  </a:lnTo>
                  <a:lnTo>
                    <a:pt x="1401711" y="1828622"/>
                  </a:lnTo>
                  <a:lnTo>
                    <a:pt x="1395133" y="1823923"/>
                  </a:lnTo>
                  <a:lnTo>
                    <a:pt x="1391119" y="1815807"/>
                  </a:lnTo>
                  <a:lnTo>
                    <a:pt x="1389227" y="1806854"/>
                  </a:lnTo>
                  <a:lnTo>
                    <a:pt x="1389481" y="1797481"/>
                  </a:lnTo>
                  <a:lnTo>
                    <a:pt x="1391221" y="1789188"/>
                  </a:lnTo>
                  <a:lnTo>
                    <a:pt x="1394244" y="1778330"/>
                  </a:lnTo>
                  <a:lnTo>
                    <a:pt x="1402803" y="1763039"/>
                  </a:lnTo>
                  <a:lnTo>
                    <a:pt x="1418678" y="1733715"/>
                  </a:lnTo>
                  <a:lnTo>
                    <a:pt x="1437906" y="1716316"/>
                  </a:lnTo>
                  <a:lnTo>
                    <a:pt x="1546415" y="1516748"/>
                  </a:lnTo>
                  <a:lnTo>
                    <a:pt x="1437906" y="1716316"/>
                  </a:lnTo>
                  <a:lnTo>
                    <a:pt x="1442618" y="1718830"/>
                  </a:lnTo>
                  <a:lnTo>
                    <a:pt x="1595551" y="1800313"/>
                  </a:lnTo>
                  <a:lnTo>
                    <a:pt x="1595551" y="1402994"/>
                  </a:lnTo>
                  <a:lnTo>
                    <a:pt x="1554797" y="1473276"/>
                  </a:lnTo>
                  <a:lnTo>
                    <a:pt x="1566011" y="1479359"/>
                  </a:lnTo>
                  <a:lnTo>
                    <a:pt x="1529334" y="1459509"/>
                  </a:lnTo>
                  <a:lnTo>
                    <a:pt x="1500987" y="1447685"/>
                  </a:lnTo>
                  <a:lnTo>
                    <a:pt x="1486382" y="1439100"/>
                  </a:lnTo>
                  <a:lnTo>
                    <a:pt x="1269530" y="1314831"/>
                  </a:lnTo>
                  <a:lnTo>
                    <a:pt x="1165072" y="1252893"/>
                  </a:lnTo>
                  <a:lnTo>
                    <a:pt x="1069619" y="1184414"/>
                  </a:lnTo>
                  <a:lnTo>
                    <a:pt x="771956" y="1011326"/>
                  </a:lnTo>
                  <a:lnTo>
                    <a:pt x="534111" y="876630"/>
                  </a:lnTo>
                  <a:lnTo>
                    <a:pt x="425221" y="812685"/>
                  </a:lnTo>
                  <a:lnTo>
                    <a:pt x="256247" y="977976"/>
                  </a:lnTo>
                  <a:lnTo>
                    <a:pt x="8458" y="1215732"/>
                  </a:lnTo>
                  <a:lnTo>
                    <a:pt x="0" y="1226527"/>
                  </a:lnTo>
                  <a:lnTo>
                    <a:pt x="78371" y="1276235"/>
                  </a:lnTo>
                  <a:lnTo>
                    <a:pt x="697623" y="1629244"/>
                  </a:lnTo>
                  <a:lnTo>
                    <a:pt x="1452460" y="2062492"/>
                  </a:lnTo>
                  <a:lnTo>
                    <a:pt x="1619580" y="2158415"/>
                  </a:lnTo>
                  <a:lnTo>
                    <a:pt x="1635328" y="2129586"/>
                  </a:lnTo>
                  <a:lnTo>
                    <a:pt x="1700187" y="2008530"/>
                  </a:lnTo>
                  <a:lnTo>
                    <a:pt x="1726882" y="2024278"/>
                  </a:lnTo>
                  <a:lnTo>
                    <a:pt x="1704492" y="2067090"/>
                  </a:lnTo>
                  <a:lnTo>
                    <a:pt x="1669897" y="2128875"/>
                  </a:lnTo>
                  <a:lnTo>
                    <a:pt x="1663750" y="2145436"/>
                  </a:lnTo>
                  <a:lnTo>
                    <a:pt x="1661706" y="2148319"/>
                  </a:lnTo>
                  <a:lnTo>
                    <a:pt x="1647240" y="2174976"/>
                  </a:lnTo>
                  <a:lnTo>
                    <a:pt x="1723682" y="2218194"/>
                  </a:lnTo>
                  <a:lnTo>
                    <a:pt x="1750580" y="2229726"/>
                  </a:lnTo>
                  <a:lnTo>
                    <a:pt x="1833181" y="2277668"/>
                  </a:lnTo>
                  <a:lnTo>
                    <a:pt x="1883867" y="2295106"/>
                  </a:lnTo>
                  <a:lnTo>
                    <a:pt x="1946871" y="2204694"/>
                  </a:lnTo>
                  <a:lnTo>
                    <a:pt x="2079015" y="2013775"/>
                  </a:lnTo>
                  <a:lnTo>
                    <a:pt x="2263787" y="1741093"/>
                  </a:lnTo>
                  <a:lnTo>
                    <a:pt x="2451265" y="1472018"/>
                  </a:lnTo>
                  <a:lnTo>
                    <a:pt x="2666098" y="1159357"/>
                  </a:lnTo>
                  <a:close/>
                </a:path>
              </a:pathLst>
            </a:custGeom>
            <a:solidFill>
              <a:srgbClr val="65C8D1"/>
            </a:solidFill>
          </p:spPr>
          <p:txBody>
            <a:bodyPr wrap="square" lIns="0" tIns="0" rIns="0" bIns="0" rtlCol="0"/>
            <a:lstStyle/>
            <a:p>
              <a:endParaRPr/>
            </a:p>
          </p:txBody>
        </p:sp>
        <p:sp>
          <p:nvSpPr>
            <p:cNvPr id="349" name="object 349"/>
            <p:cNvSpPr/>
            <p:nvPr/>
          </p:nvSpPr>
          <p:spPr>
            <a:xfrm>
              <a:off x="17644123" y="2783845"/>
              <a:ext cx="1464945" cy="2702560"/>
            </a:xfrm>
            <a:custGeom>
              <a:avLst/>
              <a:gdLst/>
              <a:ahLst/>
              <a:cxnLst/>
              <a:rect l="l" t="t" r="r" b="b"/>
              <a:pathLst>
                <a:path w="1464944" h="2702560">
                  <a:moveTo>
                    <a:pt x="584301" y="2298"/>
                  </a:moveTo>
                  <a:lnTo>
                    <a:pt x="290360" y="47625"/>
                  </a:lnTo>
                  <a:lnTo>
                    <a:pt x="166827" y="81191"/>
                  </a:lnTo>
                  <a:lnTo>
                    <a:pt x="117195" y="103924"/>
                  </a:lnTo>
                  <a:lnTo>
                    <a:pt x="55422" y="165087"/>
                  </a:lnTo>
                  <a:lnTo>
                    <a:pt x="30022" y="218147"/>
                  </a:lnTo>
                  <a:lnTo>
                    <a:pt x="9232" y="283108"/>
                  </a:lnTo>
                  <a:lnTo>
                    <a:pt x="1155" y="336156"/>
                  </a:lnTo>
                  <a:lnTo>
                    <a:pt x="0" y="410857"/>
                  </a:lnTo>
                  <a:lnTo>
                    <a:pt x="12700" y="499630"/>
                  </a:lnTo>
                  <a:lnTo>
                    <a:pt x="28867" y="551586"/>
                  </a:lnTo>
                  <a:lnTo>
                    <a:pt x="62344" y="615480"/>
                  </a:lnTo>
                  <a:lnTo>
                    <a:pt x="100431" y="664184"/>
                  </a:lnTo>
                  <a:lnTo>
                    <a:pt x="123812" y="687082"/>
                  </a:lnTo>
                  <a:lnTo>
                    <a:pt x="584301" y="2298"/>
                  </a:lnTo>
                  <a:close/>
                </a:path>
                <a:path w="1464944" h="2702560">
                  <a:moveTo>
                    <a:pt x="758825" y="437375"/>
                  </a:moveTo>
                  <a:lnTo>
                    <a:pt x="756513" y="381622"/>
                  </a:lnTo>
                  <a:lnTo>
                    <a:pt x="749579" y="327494"/>
                  </a:lnTo>
                  <a:lnTo>
                    <a:pt x="724179" y="234391"/>
                  </a:lnTo>
                  <a:lnTo>
                    <a:pt x="664159" y="74168"/>
                  </a:lnTo>
                  <a:lnTo>
                    <a:pt x="631888" y="4699"/>
                  </a:lnTo>
                  <a:lnTo>
                    <a:pt x="164236" y="703707"/>
                  </a:lnTo>
                  <a:lnTo>
                    <a:pt x="284314" y="714527"/>
                  </a:lnTo>
                  <a:lnTo>
                    <a:pt x="376669" y="713460"/>
                  </a:lnTo>
                  <a:lnTo>
                    <a:pt x="441337" y="703707"/>
                  </a:lnTo>
                  <a:lnTo>
                    <a:pt x="507136" y="678802"/>
                  </a:lnTo>
                  <a:lnTo>
                    <a:pt x="567169" y="640918"/>
                  </a:lnTo>
                  <a:lnTo>
                    <a:pt x="622579" y="596531"/>
                  </a:lnTo>
                  <a:lnTo>
                    <a:pt x="725335" y="492594"/>
                  </a:lnTo>
                  <a:lnTo>
                    <a:pt x="751903" y="460121"/>
                  </a:lnTo>
                  <a:lnTo>
                    <a:pt x="758825" y="437375"/>
                  </a:lnTo>
                  <a:close/>
                </a:path>
                <a:path w="1464944" h="2702560">
                  <a:moveTo>
                    <a:pt x="1341120" y="1453121"/>
                  </a:moveTo>
                  <a:lnTo>
                    <a:pt x="1297813" y="1218615"/>
                  </a:lnTo>
                  <a:lnTo>
                    <a:pt x="900823" y="978458"/>
                  </a:lnTo>
                  <a:lnTo>
                    <a:pt x="880732" y="979373"/>
                  </a:lnTo>
                  <a:lnTo>
                    <a:pt x="816952" y="991565"/>
                  </a:lnTo>
                  <a:lnTo>
                    <a:pt x="766292" y="1057008"/>
                  </a:lnTo>
                  <a:lnTo>
                    <a:pt x="650316" y="1234833"/>
                  </a:lnTo>
                  <a:lnTo>
                    <a:pt x="639216" y="1251305"/>
                  </a:lnTo>
                  <a:lnTo>
                    <a:pt x="821829" y="1372463"/>
                  </a:lnTo>
                  <a:lnTo>
                    <a:pt x="831850" y="1384820"/>
                  </a:lnTo>
                  <a:lnTo>
                    <a:pt x="838250" y="1399781"/>
                  </a:lnTo>
                  <a:lnTo>
                    <a:pt x="835748" y="1415757"/>
                  </a:lnTo>
                  <a:lnTo>
                    <a:pt x="824344" y="1454721"/>
                  </a:lnTo>
                  <a:lnTo>
                    <a:pt x="821829" y="1471168"/>
                  </a:lnTo>
                  <a:lnTo>
                    <a:pt x="829348" y="1492313"/>
                  </a:lnTo>
                  <a:lnTo>
                    <a:pt x="848144" y="1505242"/>
                  </a:lnTo>
                  <a:lnTo>
                    <a:pt x="871943" y="1509953"/>
                  </a:lnTo>
                  <a:lnTo>
                    <a:pt x="877747" y="1511960"/>
                  </a:lnTo>
                  <a:lnTo>
                    <a:pt x="902373" y="1514919"/>
                  </a:lnTo>
                  <a:lnTo>
                    <a:pt x="925207" y="1515211"/>
                  </a:lnTo>
                  <a:lnTo>
                    <a:pt x="978484" y="1501724"/>
                  </a:lnTo>
                  <a:lnTo>
                    <a:pt x="1341120" y="1453121"/>
                  </a:lnTo>
                  <a:close/>
                </a:path>
                <a:path w="1464944" h="2702560">
                  <a:moveTo>
                    <a:pt x="1464437" y="1915820"/>
                  </a:moveTo>
                  <a:lnTo>
                    <a:pt x="1419898" y="1912823"/>
                  </a:lnTo>
                  <a:lnTo>
                    <a:pt x="1063282" y="2050656"/>
                  </a:lnTo>
                  <a:lnTo>
                    <a:pt x="1017320" y="2090369"/>
                  </a:lnTo>
                  <a:lnTo>
                    <a:pt x="1023289" y="2096973"/>
                  </a:lnTo>
                  <a:lnTo>
                    <a:pt x="1028446" y="2107971"/>
                  </a:lnTo>
                  <a:lnTo>
                    <a:pt x="1035646" y="2131276"/>
                  </a:lnTo>
                  <a:lnTo>
                    <a:pt x="1047750" y="2174798"/>
                  </a:lnTo>
                  <a:lnTo>
                    <a:pt x="1047445" y="2206917"/>
                  </a:lnTo>
                  <a:lnTo>
                    <a:pt x="1035037" y="2237714"/>
                  </a:lnTo>
                  <a:lnTo>
                    <a:pt x="1005179" y="2284780"/>
                  </a:lnTo>
                  <a:lnTo>
                    <a:pt x="968311" y="2337841"/>
                  </a:lnTo>
                  <a:lnTo>
                    <a:pt x="934910" y="2386660"/>
                  </a:lnTo>
                  <a:lnTo>
                    <a:pt x="915454" y="2420963"/>
                  </a:lnTo>
                  <a:lnTo>
                    <a:pt x="907097" y="2443861"/>
                  </a:lnTo>
                  <a:lnTo>
                    <a:pt x="904913" y="2456370"/>
                  </a:lnTo>
                  <a:lnTo>
                    <a:pt x="909459" y="2462911"/>
                  </a:lnTo>
                  <a:lnTo>
                    <a:pt x="921258" y="2467876"/>
                  </a:lnTo>
                  <a:lnTo>
                    <a:pt x="1015250" y="2513279"/>
                  </a:lnTo>
                  <a:lnTo>
                    <a:pt x="1183182" y="2625763"/>
                  </a:lnTo>
                  <a:lnTo>
                    <a:pt x="1187805" y="2665907"/>
                  </a:lnTo>
                  <a:lnTo>
                    <a:pt x="1215085" y="2702395"/>
                  </a:lnTo>
                  <a:lnTo>
                    <a:pt x="1276413" y="2596019"/>
                  </a:lnTo>
                  <a:lnTo>
                    <a:pt x="1163561" y="2350947"/>
                  </a:lnTo>
                  <a:lnTo>
                    <a:pt x="1186065" y="2326182"/>
                  </a:lnTo>
                  <a:lnTo>
                    <a:pt x="1186649" y="2313114"/>
                  </a:lnTo>
                  <a:lnTo>
                    <a:pt x="1195768" y="2310193"/>
                  </a:lnTo>
                  <a:lnTo>
                    <a:pt x="1220546" y="2304313"/>
                  </a:lnTo>
                  <a:lnTo>
                    <a:pt x="1257096" y="2299792"/>
                  </a:lnTo>
                  <a:lnTo>
                    <a:pt x="1301534" y="2300922"/>
                  </a:lnTo>
                  <a:lnTo>
                    <a:pt x="1323289" y="2304504"/>
                  </a:lnTo>
                  <a:lnTo>
                    <a:pt x="1339507" y="2313902"/>
                  </a:lnTo>
                  <a:lnTo>
                    <a:pt x="1358252" y="2336495"/>
                  </a:lnTo>
                  <a:lnTo>
                    <a:pt x="1387602" y="2379675"/>
                  </a:lnTo>
                  <a:lnTo>
                    <a:pt x="1437373" y="2299792"/>
                  </a:lnTo>
                  <a:lnTo>
                    <a:pt x="1447736" y="2283155"/>
                  </a:lnTo>
                  <a:lnTo>
                    <a:pt x="1423301" y="2224506"/>
                  </a:lnTo>
                  <a:lnTo>
                    <a:pt x="1425549" y="2086406"/>
                  </a:lnTo>
                  <a:lnTo>
                    <a:pt x="1426578" y="2019477"/>
                  </a:lnTo>
                  <a:lnTo>
                    <a:pt x="1427060" y="1976577"/>
                  </a:lnTo>
                  <a:lnTo>
                    <a:pt x="1427530" y="1971548"/>
                  </a:lnTo>
                  <a:lnTo>
                    <a:pt x="1431582" y="1963547"/>
                  </a:lnTo>
                  <a:lnTo>
                    <a:pt x="1442720" y="1946871"/>
                  </a:lnTo>
                  <a:lnTo>
                    <a:pt x="1464437" y="1915820"/>
                  </a:lnTo>
                  <a:close/>
                </a:path>
              </a:pathLst>
            </a:custGeom>
            <a:solidFill>
              <a:srgbClr val="CBA4CD"/>
            </a:solidFill>
          </p:spPr>
          <p:txBody>
            <a:bodyPr wrap="square" lIns="0" tIns="0" rIns="0" bIns="0" rtlCol="0"/>
            <a:lstStyle/>
            <a:p>
              <a:endParaRPr/>
            </a:p>
          </p:txBody>
        </p:sp>
        <p:sp>
          <p:nvSpPr>
            <p:cNvPr id="350" name="object 350"/>
            <p:cNvSpPr/>
            <p:nvPr/>
          </p:nvSpPr>
          <p:spPr>
            <a:xfrm>
              <a:off x="7287730" y="314127"/>
              <a:ext cx="2778125" cy="1014730"/>
            </a:xfrm>
            <a:custGeom>
              <a:avLst/>
              <a:gdLst/>
              <a:ahLst/>
              <a:cxnLst/>
              <a:rect l="l" t="t" r="r" b="b"/>
              <a:pathLst>
                <a:path w="2778125" h="1014730">
                  <a:moveTo>
                    <a:pt x="579666" y="76479"/>
                  </a:moveTo>
                  <a:lnTo>
                    <a:pt x="531393" y="0"/>
                  </a:lnTo>
                  <a:lnTo>
                    <a:pt x="475259" y="0"/>
                  </a:lnTo>
                  <a:lnTo>
                    <a:pt x="523227" y="49377"/>
                  </a:lnTo>
                  <a:lnTo>
                    <a:pt x="579666" y="76479"/>
                  </a:lnTo>
                  <a:close/>
                </a:path>
                <a:path w="2778125" h="1014730">
                  <a:moveTo>
                    <a:pt x="1317066" y="262115"/>
                  </a:moveTo>
                  <a:lnTo>
                    <a:pt x="579666" y="117589"/>
                  </a:lnTo>
                  <a:lnTo>
                    <a:pt x="0" y="713854"/>
                  </a:lnTo>
                  <a:lnTo>
                    <a:pt x="0" y="832573"/>
                  </a:lnTo>
                  <a:lnTo>
                    <a:pt x="897115" y="962825"/>
                  </a:lnTo>
                  <a:lnTo>
                    <a:pt x="1194689" y="1014145"/>
                  </a:lnTo>
                  <a:lnTo>
                    <a:pt x="1194828" y="1014145"/>
                  </a:lnTo>
                  <a:lnTo>
                    <a:pt x="1317066" y="262115"/>
                  </a:lnTo>
                  <a:close/>
                </a:path>
                <a:path w="2778125" h="1014730">
                  <a:moveTo>
                    <a:pt x="2572829" y="95592"/>
                  </a:moveTo>
                  <a:lnTo>
                    <a:pt x="2384260" y="0"/>
                  </a:lnTo>
                  <a:lnTo>
                    <a:pt x="564159" y="0"/>
                  </a:lnTo>
                  <a:lnTo>
                    <a:pt x="612279" y="73520"/>
                  </a:lnTo>
                  <a:lnTo>
                    <a:pt x="1299387" y="236728"/>
                  </a:lnTo>
                  <a:lnTo>
                    <a:pt x="1808200" y="208394"/>
                  </a:lnTo>
                  <a:lnTo>
                    <a:pt x="2080348" y="192316"/>
                  </a:lnTo>
                  <a:lnTo>
                    <a:pt x="2208136" y="182524"/>
                  </a:lnTo>
                  <a:lnTo>
                    <a:pt x="2283853" y="173024"/>
                  </a:lnTo>
                  <a:lnTo>
                    <a:pt x="2363101" y="159092"/>
                  </a:lnTo>
                  <a:lnTo>
                    <a:pt x="2432888" y="143167"/>
                  </a:lnTo>
                  <a:lnTo>
                    <a:pt x="2482570" y="130086"/>
                  </a:lnTo>
                  <a:lnTo>
                    <a:pt x="2572829" y="95592"/>
                  </a:lnTo>
                  <a:close/>
                </a:path>
                <a:path w="2778125" h="1014730">
                  <a:moveTo>
                    <a:pt x="2777985" y="286689"/>
                  </a:moveTo>
                  <a:lnTo>
                    <a:pt x="2735376" y="253085"/>
                  </a:lnTo>
                  <a:lnTo>
                    <a:pt x="2673832" y="208356"/>
                  </a:lnTo>
                  <a:lnTo>
                    <a:pt x="2620086" y="171983"/>
                  </a:lnTo>
                  <a:lnTo>
                    <a:pt x="2582024" y="147548"/>
                  </a:lnTo>
                  <a:lnTo>
                    <a:pt x="2567584" y="138607"/>
                  </a:lnTo>
                  <a:lnTo>
                    <a:pt x="2475268" y="188976"/>
                  </a:lnTo>
                  <a:lnTo>
                    <a:pt x="1776183" y="241554"/>
                  </a:lnTo>
                  <a:lnTo>
                    <a:pt x="2000796" y="606742"/>
                  </a:lnTo>
                  <a:lnTo>
                    <a:pt x="2095576" y="499059"/>
                  </a:lnTo>
                  <a:lnTo>
                    <a:pt x="2258961" y="636549"/>
                  </a:lnTo>
                  <a:lnTo>
                    <a:pt x="2500058" y="499059"/>
                  </a:lnTo>
                  <a:lnTo>
                    <a:pt x="2753690" y="354444"/>
                  </a:lnTo>
                  <a:lnTo>
                    <a:pt x="2777985" y="339255"/>
                  </a:lnTo>
                  <a:lnTo>
                    <a:pt x="2777985" y="286689"/>
                  </a:lnTo>
                  <a:close/>
                </a:path>
              </a:pathLst>
            </a:custGeom>
            <a:solidFill>
              <a:srgbClr val="B277B3"/>
            </a:solidFill>
          </p:spPr>
          <p:txBody>
            <a:bodyPr wrap="square" lIns="0" tIns="0" rIns="0" bIns="0" rtlCol="0"/>
            <a:lstStyle/>
            <a:p>
              <a:endParaRPr/>
            </a:p>
          </p:txBody>
        </p:sp>
        <p:sp>
          <p:nvSpPr>
            <p:cNvPr id="351" name="object 351"/>
            <p:cNvSpPr/>
            <p:nvPr/>
          </p:nvSpPr>
          <p:spPr>
            <a:xfrm>
              <a:off x="13586003" y="8161026"/>
              <a:ext cx="1727200" cy="1503045"/>
            </a:xfrm>
            <a:custGeom>
              <a:avLst/>
              <a:gdLst/>
              <a:ahLst/>
              <a:cxnLst/>
              <a:rect l="l" t="t" r="r" b="b"/>
              <a:pathLst>
                <a:path w="1727200" h="1503045">
                  <a:moveTo>
                    <a:pt x="1727174" y="1397203"/>
                  </a:moveTo>
                  <a:lnTo>
                    <a:pt x="1622336" y="1286446"/>
                  </a:lnTo>
                  <a:lnTo>
                    <a:pt x="1560995" y="1221638"/>
                  </a:lnTo>
                  <a:lnTo>
                    <a:pt x="1491183" y="1286446"/>
                  </a:lnTo>
                  <a:lnTo>
                    <a:pt x="1138415" y="932319"/>
                  </a:lnTo>
                  <a:lnTo>
                    <a:pt x="1082281" y="867714"/>
                  </a:lnTo>
                  <a:lnTo>
                    <a:pt x="1042822" y="832815"/>
                  </a:lnTo>
                  <a:lnTo>
                    <a:pt x="1001356" y="815619"/>
                  </a:lnTo>
                  <a:lnTo>
                    <a:pt x="939241" y="804087"/>
                  </a:lnTo>
                  <a:lnTo>
                    <a:pt x="835596" y="789432"/>
                  </a:lnTo>
                  <a:lnTo>
                    <a:pt x="559130" y="756081"/>
                  </a:lnTo>
                  <a:lnTo>
                    <a:pt x="565404" y="679970"/>
                  </a:lnTo>
                  <a:lnTo>
                    <a:pt x="577367" y="534974"/>
                  </a:lnTo>
                  <a:lnTo>
                    <a:pt x="571754" y="619137"/>
                  </a:lnTo>
                  <a:lnTo>
                    <a:pt x="823531" y="633831"/>
                  </a:lnTo>
                  <a:lnTo>
                    <a:pt x="957719" y="645617"/>
                  </a:lnTo>
                  <a:lnTo>
                    <a:pt x="1019556" y="660692"/>
                  </a:lnTo>
                  <a:lnTo>
                    <a:pt x="1054265" y="685228"/>
                  </a:lnTo>
                  <a:lnTo>
                    <a:pt x="1167168" y="531342"/>
                  </a:lnTo>
                  <a:lnTo>
                    <a:pt x="1107630" y="490283"/>
                  </a:lnTo>
                  <a:lnTo>
                    <a:pt x="1066673" y="463257"/>
                  </a:lnTo>
                  <a:lnTo>
                    <a:pt x="1025309" y="438277"/>
                  </a:lnTo>
                  <a:lnTo>
                    <a:pt x="964526" y="403326"/>
                  </a:lnTo>
                  <a:lnTo>
                    <a:pt x="862088" y="344741"/>
                  </a:lnTo>
                  <a:lnTo>
                    <a:pt x="612686" y="215976"/>
                  </a:lnTo>
                  <a:lnTo>
                    <a:pt x="470420" y="144322"/>
                  </a:lnTo>
                  <a:lnTo>
                    <a:pt x="382054" y="103949"/>
                  </a:lnTo>
                  <a:lnTo>
                    <a:pt x="294386" y="68973"/>
                  </a:lnTo>
                  <a:lnTo>
                    <a:pt x="204673" y="35204"/>
                  </a:lnTo>
                  <a:lnTo>
                    <a:pt x="143916" y="14046"/>
                  </a:lnTo>
                  <a:lnTo>
                    <a:pt x="98526" y="0"/>
                  </a:lnTo>
                  <a:lnTo>
                    <a:pt x="80302" y="3289"/>
                  </a:lnTo>
                  <a:lnTo>
                    <a:pt x="55727" y="45516"/>
                  </a:lnTo>
                  <a:lnTo>
                    <a:pt x="42913" y="108915"/>
                  </a:lnTo>
                  <a:lnTo>
                    <a:pt x="35102" y="178206"/>
                  </a:lnTo>
                  <a:lnTo>
                    <a:pt x="29705" y="235064"/>
                  </a:lnTo>
                  <a:lnTo>
                    <a:pt x="17805" y="368325"/>
                  </a:lnTo>
                  <a:lnTo>
                    <a:pt x="0" y="573760"/>
                  </a:lnTo>
                  <a:lnTo>
                    <a:pt x="218287" y="590727"/>
                  </a:lnTo>
                  <a:lnTo>
                    <a:pt x="208826" y="679970"/>
                  </a:lnTo>
                  <a:lnTo>
                    <a:pt x="130860" y="673239"/>
                  </a:lnTo>
                  <a:lnTo>
                    <a:pt x="81000" y="1126769"/>
                  </a:lnTo>
                  <a:lnTo>
                    <a:pt x="830046" y="1222235"/>
                  </a:lnTo>
                  <a:lnTo>
                    <a:pt x="1075867" y="1502702"/>
                  </a:lnTo>
                  <a:lnTo>
                    <a:pt x="1594840" y="1502702"/>
                  </a:lnTo>
                  <a:lnTo>
                    <a:pt x="1727174" y="1397203"/>
                  </a:lnTo>
                  <a:close/>
                </a:path>
              </a:pathLst>
            </a:custGeom>
            <a:solidFill>
              <a:srgbClr val="A07E2D"/>
            </a:solidFill>
          </p:spPr>
          <p:txBody>
            <a:bodyPr wrap="square" lIns="0" tIns="0" rIns="0" bIns="0" rtlCol="0"/>
            <a:lstStyle/>
            <a:p>
              <a:endParaRPr/>
            </a:p>
          </p:txBody>
        </p:sp>
        <p:pic>
          <p:nvPicPr>
            <p:cNvPr id="352" name="object 352"/>
            <p:cNvPicPr/>
            <p:nvPr/>
          </p:nvPicPr>
          <p:blipFill>
            <a:blip r:embed="rId103" cstate="screen">
              <a:extLst>
                <a:ext uri="{28A0092B-C50C-407E-A947-70E740481C1C}">
                  <a14:useLocalDpi xmlns:a14="http://schemas.microsoft.com/office/drawing/2010/main"/>
                </a:ext>
              </a:extLst>
            </a:blip>
            <a:stretch>
              <a:fillRect/>
            </a:stretch>
          </p:blipFill>
          <p:spPr>
            <a:xfrm>
              <a:off x="14705990" y="8732528"/>
              <a:ext cx="200936" cy="199135"/>
            </a:xfrm>
            <a:prstGeom prst="rect">
              <a:avLst/>
            </a:prstGeom>
          </p:spPr>
        </p:pic>
        <p:sp>
          <p:nvSpPr>
            <p:cNvPr id="353" name="object 353"/>
            <p:cNvSpPr/>
            <p:nvPr/>
          </p:nvSpPr>
          <p:spPr>
            <a:xfrm>
              <a:off x="13695286" y="8992393"/>
              <a:ext cx="1755775" cy="671830"/>
            </a:xfrm>
            <a:custGeom>
              <a:avLst/>
              <a:gdLst/>
              <a:ahLst/>
              <a:cxnLst/>
              <a:rect l="l" t="t" r="r" b="b"/>
              <a:pathLst>
                <a:path w="1755775" h="671829">
                  <a:moveTo>
                    <a:pt x="793546" y="671334"/>
                  </a:moveTo>
                  <a:lnTo>
                    <a:pt x="622719" y="495528"/>
                  </a:lnTo>
                  <a:lnTo>
                    <a:pt x="21361" y="411073"/>
                  </a:lnTo>
                  <a:lnTo>
                    <a:pt x="0" y="671334"/>
                  </a:lnTo>
                  <a:lnTo>
                    <a:pt x="793546" y="671334"/>
                  </a:lnTo>
                  <a:close/>
                </a:path>
                <a:path w="1755775" h="671829">
                  <a:moveTo>
                    <a:pt x="1755521" y="392785"/>
                  </a:moveTo>
                  <a:lnTo>
                    <a:pt x="1746732" y="225298"/>
                  </a:lnTo>
                  <a:lnTo>
                    <a:pt x="1751317" y="210464"/>
                  </a:lnTo>
                  <a:lnTo>
                    <a:pt x="1721688" y="185127"/>
                  </a:lnTo>
                  <a:lnTo>
                    <a:pt x="1601381" y="193916"/>
                  </a:lnTo>
                  <a:lnTo>
                    <a:pt x="1409979" y="0"/>
                  </a:lnTo>
                  <a:lnTo>
                    <a:pt x="1273124" y="119837"/>
                  </a:lnTo>
                  <a:lnTo>
                    <a:pt x="1258404" y="130213"/>
                  </a:lnTo>
                  <a:lnTo>
                    <a:pt x="1273124" y="150431"/>
                  </a:lnTo>
                  <a:lnTo>
                    <a:pt x="1606956" y="509587"/>
                  </a:lnTo>
                  <a:lnTo>
                    <a:pt x="1755521" y="392785"/>
                  </a:lnTo>
                  <a:close/>
                </a:path>
              </a:pathLst>
            </a:custGeom>
            <a:solidFill>
              <a:srgbClr val="A07E2D"/>
            </a:solidFill>
          </p:spPr>
          <p:txBody>
            <a:bodyPr wrap="square" lIns="0" tIns="0" rIns="0" bIns="0" rtlCol="0"/>
            <a:lstStyle/>
            <a:p>
              <a:endParaRPr/>
            </a:p>
          </p:txBody>
        </p:sp>
        <p:pic>
          <p:nvPicPr>
            <p:cNvPr id="354" name="object 354"/>
            <p:cNvPicPr/>
            <p:nvPr/>
          </p:nvPicPr>
          <p:blipFill>
            <a:blip r:embed="rId104" cstate="screen">
              <a:extLst>
                <a:ext uri="{28A0092B-C50C-407E-A947-70E740481C1C}">
                  <a14:useLocalDpi xmlns:a14="http://schemas.microsoft.com/office/drawing/2010/main"/>
                </a:ext>
              </a:extLst>
            </a:blip>
            <a:stretch>
              <a:fillRect/>
            </a:stretch>
          </p:blipFill>
          <p:spPr>
            <a:xfrm>
              <a:off x="8669907" y="1885493"/>
              <a:ext cx="2044695" cy="1488932"/>
            </a:xfrm>
            <a:prstGeom prst="rect">
              <a:avLst/>
            </a:prstGeom>
          </p:spPr>
        </p:pic>
        <p:pic>
          <p:nvPicPr>
            <p:cNvPr id="355" name="object 355"/>
            <p:cNvPicPr/>
            <p:nvPr/>
          </p:nvPicPr>
          <p:blipFill>
            <a:blip r:embed="rId105" cstate="screen">
              <a:extLst>
                <a:ext uri="{28A0092B-C50C-407E-A947-70E740481C1C}">
                  <a14:useLocalDpi xmlns:a14="http://schemas.microsoft.com/office/drawing/2010/main"/>
                </a:ext>
              </a:extLst>
            </a:blip>
            <a:stretch>
              <a:fillRect/>
            </a:stretch>
          </p:blipFill>
          <p:spPr>
            <a:xfrm>
              <a:off x="12387156" y="314126"/>
              <a:ext cx="1747077" cy="840834"/>
            </a:xfrm>
            <a:prstGeom prst="rect">
              <a:avLst/>
            </a:prstGeom>
          </p:spPr>
        </p:pic>
        <p:pic>
          <p:nvPicPr>
            <p:cNvPr id="356" name="object 356"/>
            <p:cNvPicPr/>
            <p:nvPr/>
          </p:nvPicPr>
          <p:blipFill>
            <a:blip r:embed="rId106" cstate="screen">
              <a:extLst>
                <a:ext uri="{28A0092B-C50C-407E-A947-70E740481C1C}">
                  <a14:useLocalDpi xmlns:a14="http://schemas.microsoft.com/office/drawing/2010/main"/>
                </a:ext>
              </a:extLst>
            </a:blip>
            <a:stretch>
              <a:fillRect/>
            </a:stretch>
          </p:blipFill>
          <p:spPr>
            <a:xfrm>
              <a:off x="9063922" y="452727"/>
              <a:ext cx="1024276" cy="497942"/>
            </a:xfrm>
            <a:prstGeom prst="rect">
              <a:avLst/>
            </a:prstGeom>
          </p:spPr>
        </p:pic>
        <p:pic>
          <p:nvPicPr>
            <p:cNvPr id="357" name="object 357"/>
            <p:cNvPicPr/>
            <p:nvPr/>
          </p:nvPicPr>
          <p:blipFill>
            <a:blip r:embed="rId107" cstate="screen">
              <a:extLst>
                <a:ext uri="{28A0092B-C50C-407E-A947-70E740481C1C}">
                  <a14:useLocalDpi xmlns:a14="http://schemas.microsoft.com/office/drawing/2010/main"/>
                </a:ext>
              </a:extLst>
            </a:blip>
            <a:stretch>
              <a:fillRect/>
            </a:stretch>
          </p:blipFill>
          <p:spPr>
            <a:xfrm>
              <a:off x="7287735" y="314126"/>
              <a:ext cx="2572835" cy="1014160"/>
            </a:xfrm>
            <a:prstGeom prst="rect">
              <a:avLst/>
            </a:prstGeom>
          </p:spPr>
        </p:pic>
        <p:pic>
          <p:nvPicPr>
            <p:cNvPr id="358" name="object 358"/>
            <p:cNvPicPr/>
            <p:nvPr/>
          </p:nvPicPr>
          <p:blipFill>
            <a:blip r:embed="rId108" cstate="screen">
              <a:extLst>
                <a:ext uri="{28A0092B-C50C-407E-A947-70E740481C1C}">
                  <a14:useLocalDpi xmlns:a14="http://schemas.microsoft.com/office/drawing/2010/main"/>
                </a:ext>
              </a:extLst>
            </a:blip>
            <a:stretch>
              <a:fillRect/>
            </a:stretch>
          </p:blipFill>
          <p:spPr>
            <a:xfrm>
              <a:off x="11111435" y="314126"/>
              <a:ext cx="395863" cy="219441"/>
            </a:xfrm>
            <a:prstGeom prst="rect">
              <a:avLst/>
            </a:prstGeom>
          </p:spPr>
        </p:pic>
        <p:pic>
          <p:nvPicPr>
            <p:cNvPr id="359" name="object 359"/>
            <p:cNvPicPr/>
            <p:nvPr/>
          </p:nvPicPr>
          <p:blipFill>
            <a:blip r:embed="rId109" cstate="screen">
              <a:extLst>
                <a:ext uri="{28A0092B-C50C-407E-A947-70E740481C1C}">
                  <a14:useLocalDpi xmlns:a14="http://schemas.microsoft.com/office/drawing/2010/main"/>
                </a:ext>
              </a:extLst>
            </a:blip>
            <a:stretch>
              <a:fillRect/>
            </a:stretch>
          </p:blipFill>
          <p:spPr>
            <a:xfrm>
              <a:off x="18529399" y="314126"/>
              <a:ext cx="946446" cy="1380635"/>
            </a:xfrm>
            <a:prstGeom prst="rect">
              <a:avLst/>
            </a:prstGeom>
          </p:spPr>
        </p:pic>
        <p:sp>
          <p:nvSpPr>
            <p:cNvPr id="360" name="object 360"/>
            <p:cNvSpPr/>
            <p:nvPr/>
          </p:nvSpPr>
          <p:spPr>
            <a:xfrm>
              <a:off x="16715903" y="314127"/>
              <a:ext cx="7620" cy="4445"/>
            </a:xfrm>
            <a:custGeom>
              <a:avLst/>
              <a:gdLst/>
              <a:ahLst/>
              <a:cxnLst/>
              <a:rect l="l" t="t" r="r" b="b"/>
              <a:pathLst>
                <a:path w="7619" h="4445">
                  <a:moveTo>
                    <a:pt x="0" y="3839"/>
                  </a:moveTo>
                  <a:lnTo>
                    <a:pt x="7457" y="0"/>
                  </a:lnTo>
                </a:path>
                <a:path w="7619" h="4445">
                  <a:moveTo>
                    <a:pt x="0" y="3839"/>
                  </a:moveTo>
                  <a:lnTo>
                    <a:pt x="7457" y="0"/>
                  </a:lnTo>
                </a:path>
              </a:pathLst>
            </a:custGeom>
            <a:ln w="5905">
              <a:solidFill>
                <a:srgbClr val="FFFFFF"/>
              </a:solidFill>
            </a:ln>
          </p:spPr>
          <p:txBody>
            <a:bodyPr wrap="square" lIns="0" tIns="0" rIns="0" bIns="0" rtlCol="0"/>
            <a:lstStyle/>
            <a:p>
              <a:endParaRPr/>
            </a:p>
          </p:txBody>
        </p:sp>
        <p:pic>
          <p:nvPicPr>
            <p:cNvPr id="361" name="object 361"/>
            <p:cNvPicPr/>
            <p:nvPr/>
          </p:nvPicPr>
          <p:blipFill>
            <a:blip r:embed="rId110" cstate="screen">
              <a:extLst>
                <a:ext uri="{28A0092B-C50C-407E-A947-70E740481C1C}">
                  <a14:useLocalDpi xmlns:a14="http://schemas.microsoft.com/office/drawing/2010/main"/>
                </a:ext>
              </a:extLst>
            </a:blip>
            <a:stretch>
              <a:fillRect/>
            </a:stretch>
          </p:blipFill>
          <p:spPr>
            <a:xfrm>
              <a:off x="12821416" y="9467425"/>
              <a:ext cx="124135" cy="196300"/>
            </a:xfrm>
            <a:prstGeom prst="rect">
              <a:avLst/>
            </a:prstGeom>
          </p:spPr>
        </p:pic>
        <p:sp>
          <p:nvSpPr>
            <p:cNvPr id="362" name="object 362"/>
            <p:cNvSpPr/>
            <p:nvPr/>
          </p:nvSpPr>
          <p:spPr>
            <a:xfrm>
              <a:off x="7287736" y="3537674"/>
              <a:ext cx="267335" cy="297180"/>
            </a:xfrm>
            <a:custGeom>
              <a:avLst/>
              <a:gdLst/>
              <a:ahLst/>
              <a:cxnLst/>
              <a:rect l="l" t="t" r="r" b="b"/>
              <a:pathLst>
                <a:path w="267334" h="297179">
                  <a:moveTo>
                    <a:pt x="247443" y="0"/>
                  </a:moveTo>
                  <a:lnTo>
                    <a:pt x="225308" y="38700"/>
                  </a:lnTo>
                  <a:lnTo>
                    <a:pt x="104128" y="159628"/>
                  </a:lnTo>
                  <a:lnTo>
                    <a:pt x="0" y="271321"/>
                  </a:lnTo>
                  <a:lnTo>
                    <a:pt x="0" y="296821"/>
                  </a:lnTo>
                  <a:lnTo>
                    <a:pt x="73396" y="218129"/>
                  </a:lnTo>
                  <a:lnTo>
                    <a:pt x="237517" y="49296"/>
                  </a:lnTo>
                  <a:lnTo>
                    <a:pt x="267108" y="22030"/>
                  </a:lnTo>
                  <a:lnTo>
                    <a:pt x="259987" y="14345"/>
                  </a:lnTo>
                  <a:lnTo>
                    <a:pt x="247443" y="0"/>
                  </a:lnTo>
                  <a:close/>
                </a:path>
              </a:pathLst>
            </a:custGeom>
            <a:solidFill>
              <a:srgbClr val="FFFFFF"/>
            </a:solidFill>
          </p:spPr>
          <p:txBody>
            <a:bodyPr wrap="square" lIns="0" tIns="0" rIns="0" bIns="0" rtlCol="0"/>
            <a:lstStyle/>
            <a:p>
              <a:endParaRPr/>
            </a:p>
          </p:txBody>
        </p:sp>
        <p:pic>
          <p:nvPicPr>
            <p:cNvPr id="363" name="object 363"/>
            <p:cNvPicPr/>
            <p:nvPr/>
          </p:nvPicPr>
          <p:blipFill>
            <a:blip r:embed="rId111" cstate="print"/>
            <a:stretch>
              <a:fillRect/>
            </a:stretch>
          </p:blipFill>
          <p:spPr>
            <a:xfrm>
              <a:off x="7287735" y="302310"/>
              <a:ext cx="12207806" cy="9361416"/>
            </a:xfrm>
            <a:prstGeom prst="rect">
              <a:avLst/>
            </a:prstGeom>
          </p:spPr>
        </p:pic>
        <p:sp>
          <p:nvSpPr>
            <p:cNvPr id="364" name="object 364"/>
            <p:cNvSpPr/>
            <p:nvPr/>
          </p:nvSpPr>
          <p:spPr>
            <a:xfrm>
              <a:off x="16024054" y="5395989"/>
              <a:ext cx="1590675" cy="2686050"/>
            </a:xfrm>
            <a:custGeom>
              <a:avLst/>
              <a:gdLst/>
              <a:ahLst/>
              <a:cxnLst/>
              <a:rect l="l" t="t" r="r" b="b"/>
              <a:pathLst>
                <a:path w="1590675" h="2686050">
                  <a:moveTo>
                    <a:pt x="1552067" y="0"/>
                  </a:moveTo>
                  <a:lnTo>
                    <a:pt x="0" y="2641197"/>
                  </a:lnTo>
                  <a:lnTo>
                    <a:pt x="33234" y="2686054"/>
                  </a:lnTo>
                  <a:lnTo>
                    <a:pt x="1590558" y="22596"/>
                  </a:lnTo>
                  <a:lnTo>
                    <a:pt x="1570465" y="11476"/>
                  </a:lnTo>
                  <a:lnTo>
                    <a:pt x="1552067" y="0"/>
                  </a:lnTo>
                  <a:close/>
                </a:path>
              </a:pathLst>
            </a:custGeom>
            <a:solidFill>
              <a:srgbClr val="FFFFFF"/>
            </a:solidFill>
          </p:spPr>
          <p:txBody>
            <a:bodyPr wrap="square" lIns="0" tIns="0" rIns="0" bIns="0" rtlCol="0"/>
            <a:lstStyle/>
            <a:p>
              <a:endParaRPr/>
            </a:p>
          </p:txBody>
        </p:sp>
        <p:pic>
          <p:nvPicPr>
            <p:cNvPr id="365" name="object 365"/>
            <p:cNvPicPr/>
            <p:nvPr/>
          </p:nvPicPr>
          <p:blipFill>
            <a:blip r:embed="rId112" cstate="screen">
              <a:extLst>
                <a:ext uri="{28A0092B-C50C-407E-A947-70E740481C1C}">
                  <a14:useLocalDpi xmlns:a14="http://schemas.microsoft.com/office/drawing/2010/main"/>
                </a:ext>
              </a:extLst>
            </a:blip>
            <a:stretch>
              <a:fillRect/>
            </a:stretch>
          </p:blipFill>
          <p:spPr>
            <a:xfrm>
              <a:off x="13684930" y="1063463"/>
              <a:ext cx="80102" cy="79819"/>
            </a:xfrm>
            <a:prstGeom prst="rect">
              <a:avLst/>
            </a:prstGeom>
          </p:spPr>
        </p:pic>
        <p:pic>
          <p:nvPicPr>
            <p:cNvPr id="366" name="object 366"/>
            <p:cNvPicPr/>
            <p:nvPr/>
          </p:nvPicPr>
          <p:blipFill>
            <a:blip r:embed="rId113" cstate="screen">
              <a:extLst>
                <a:ext uri="{28A0092B-C50C-407E-A947-70E740481C1C}">
                  <a14:useLocalDpi xmlns:a14="http://schemas.microsoft.com/office/drawing/2010/main"/>
                </a:ext>
              </a:extLst>
            </a:blip>
            <a:stretch>
              <a:fillRect/>
            </a:stretch>
          </p:blipFill>
          <p:spPr>
            <a:xfrm>
              <a:off x="13724881" y="1187005"/>
              <a:ext cx="75495" cy="77683"/>
            </a:xfrm>
            <a:prstGeom prst="rect">
              <a:avLst/>
            </a:prstGeom>
          </p:spPr>
        </p:pic>
        <p:pic>
          <p:nvPicPr>
            <p:cNvPr id="367" name="object 367"/>
            <p:cNvPicPr/>
            <p:nvPr/>
          </p:nvPicPr>
          <p:blipFill>
            <a:blip r:embed="rId114" cstate="screen">
              <a:extLst>
                <a:ext uri="{28A0092B-C50C-407E-A947-70E740481C1C}">
                  <a14:useLocalDpi xmlns:a14="http://schemas.microsoft.com/office/drawing/2010/main"/>
                </a:ext>
              </a:extLst>
            </a:blip>
            <a:stretch>
              <a:fillRect/>
            </a:stretch>
          </p:blipFill>
          <p:spPr>
            <a:xfrm>
              <a:off x="14086366" y="1217171"/>
              <a:ext cx="83170" cy="82196"/>
            </a:xfrm>
            <a:prstGeom prst="rect">
              <a:avLst/>
            </a:prstGeom>
          </p:spPr>
        </p:pic>
        <p:pic>
          <p:nvPicPr>
            <p:cNvPr id="368" name="object 368"/>
            <p:cNvPicPr/>
            <p:nvPr/>
          </p:nvPicPr>
          <p:blipFill>
            <a:blip r:embed="rId115" cstate="screen">
              <a:extLst>
                <a:ext uri="{28A0092B-C50C-407E-A947-70E740481C1C}">
                  <a14:useLocalDpi xmlns:a14="http://schemas.microsoft.com/office/drawing/2010/main"/>
                </a:ext>
              </a:extLst>
            </a:blip>
            <a:stretch>
              <a:fillRect/>
            </a:stretch>
          </p:blipFill>
          <p:spPr>
            <a:xfrm>
              <a:off x="18444068" y="2301141"/>
              <a:ext cx="72929" cy="74636"/>
            </a:xfrm>
            <a:prstGeom prst="rect">
              <a:avLst/>
            </a:prstGeom>
          </p:spPr>
        </p:pic>
        <p:pic>
          <p:nvPicPr>
            <p:cNvPr id="369" name="object 369"/>
            <p:cNvPicPr/>
            <p:nvPr/>
          </p:nvPicPr>
          <p:blipFill>
            <a:blip r:embed="rId116" cstate="screen">
              <a:extLst>
                <a:ext uri="{28A0092B-C50C-407E-A947-70E740481C1C}">
                  <a14:useLocalDpi xmlns:a14="http://schemas.microsoft.com/office/drawing/2010/main"/>
                </a:ext>
              </a:extLst>
            </a:blip>
            <a:stretch>
              <a:fillRect/>
            </a:stretch>
          </p:blipFill>
          <p:spPr>
            <a:xfrm>
              <a:off x="18498215" y="4194532"/>
              <a:ext cx="86342" cy="74207"/>
            </a:xfrm>
            <a:prstGeom prst="rect">
              <a:avLst/>
            </a:prstGeom>
          </p:spPr>
        </p:pic>
        <p:pic>
          <p:nvPicPr>
            <p:cNvPr id="370" name="object 370"/>
            <p:cNvPicPr/>
            <p:nvPr/>
          </p:nvPicPr>
          <p:blipFill>
            <a:blip r:embed="rId117" cstate="screen">
              <a:extLst>
                <a:ext uri="{28A0092B-C50C-407E-A947-70E740481C1C}">
                  <a14:useLocalDpi xmlns:a14="http://schemas.microsoft.com/office/drawing/2010/main"/>
                </a:ext>
              </a:extLst>
            </a:blip>
            <a:stretch>
              <a:fillRect/>
            </a:stretch>
          </p:blipFill>
          <p:spPr>
            <a:xfrm>
              <a:off x="13535120" y="964011"/>
              <a:ext cx="91620" cy="90342"/>
            </a:xfrm>
            <a:prstGeom prst="rect">
              <a:avLst/>
            </a:prstGeom>
          </p:spPr>
        </p:pic>
        <p:pic>
          <p:nvPicPr>
            <p:cNvPr id="371" name="object 371"/>
            <p:cNvPicPr/>
            <p:nvPr/>
          </p:nvPicPr>
          <p:blipFill>
            <a:blip r:embed="rId118" cstate="screen">
              <a:extLst>
                <a:ext uri="{28A0092B-C50C-407E-A947-70E740481C1C}">
                  <a14:useLocalDpi xmlns:a14="http://schemas.microsoft.com/office/drawing/2010/main"/>
                </a:ext>
              </a:extLst>
            </a:blip>
            <a:stretch>
              <a:fillRect/>
            </a:stretch>
          </p:blipFill>
          <p:spPr>
            <a:xfrm>
              <a:off x="13699784" y="836621"/>
              <a:ext cx="239259" cy="143398"/>
            </a:xfrm>
            <a:prstGeom prst="rect">
              <a:avLst/>
            </a:prstGeom>
          </p:spPr>
        </p:pic>
        <p:sp>
          <p:nvSpPr>
            <p:cNvPr id="372" name="object 372"/>
            <p:cNvSpPr/>
            <p:nvPr/>
          </p:nvSpPr>
          <p:spPr>
            <a:xfrm>
              <a:off x="19337298" y="481499"/>
              <a:ext cx="139065" cy="298450"/>
            </a:xfrm>
            <a:custGeom>
              <a:avLst/>
              <a:gdLst/>
              <a:ahLst/>
              <a:cxnLst/>
              <a:rect l="l" t="t" r="r" b="b"/>
              <a:pathLst>
                <a:path w="139065" h="298450">
                  <a:moveTo>
                    <a:pt x="138547" y="163598"/>
                  </a:moveTo>
                  <a:lnTo>
                    <a:pt x="93264" y="163598"/>
                  </a:lnTo>
                  <a:lnTo>
                    <a:pt x="135472" y="191315"/>
                  </a:lnTo>
                  <a:lnTo>
                    <a:pt x="85316" y="268558"/>
                  </a:lnTo>
                  <a:lnTo>
                    <a:pt x="126823" y="298191"/>
                  </a:lnTo>
                  <a:lnTo>
                    <a:pt x="138547" y="279743"/>
                  </a:lnTo>
                  <a:lnTo>
                    <a:pt x="138547" y="163598"/>
                  </a:lnTo>
                  <a:close/>
                </a:path>
                <a:path w="139065" h="298450">
                  <a:moveTo>
                    <a:pt x="91662" y="51801"/>
                  </a:moveTo>
                  <a:lnTo>
                    <a:pt x="64102" y="95914"/>
                  </a:lnTo>
                  <a:lnTo>
                    <a:pt x="73788" y="101956"/>
                  </a:lnTo>
                  <a:lnTo>
                    <a:pt x="0" y="210330"/>
                  </a:lnTo>
                  <a:lnTo>
                    <a:pt x="39778" y="239732"/>
                  </a:lnTo>
                  <a:lnTo>
                    <a:pt x="93264" y="163598"/>
                  </a:lnTo>
                  <a:lnTo>
                    <a:pt x="138547" y="163598"/>
                  </a:lnTo>
                  <a:lnTo>
                    <a:pt x="138547" y="151613"/>
                  </a:lnTo>
                  <a:lnTo>
                    <a:pt x="111839" y="134238"/>
                  </a:lnTo>
                  <a:lnTo>
                    <a:pt x="138547" y="93879"/>
                  </a:lnTo>
                  <a:lnTo>
                    <a:pt x="138547" y="57057"/>
                  </a:lnTo>
                  <a:lnTo>
                    <a:pt x="98572" y="57057"/>
                  </a:lnTo>
                  <a:lnTo>
                    <a:pt x="91662" y="51801"/>
                  </a:lnTo>
                  <a:close/>
                </a:path>
                <a:path w="139065" h="298450">
                  <a:moveTo>
                    <a:pt x="138547" y="0"/>
                  </a:moveTo>
                  <a:lnTo>
                    <a:pt x="98572" y="57057"/>
                  </a:lnTo>
                  <a:lnTo>
                    <a:pt x="138547" y="57057"/>
                  </a:lnTo>
                  <a:lnTo>
                    <a:pt x="138547" y="0"/>
                  </a:lnTo>
                  <a:close/>
                </a:path>
              </a:pathLst>
            </a:custGeom>
            <a:solidFill>
              <a:srgbClr val="FFFFFF"/>
            </a:solidFill>
          </p:spPr>
          <p:txBody>
            <a:bodyPr wrap="square" lIns="0" tIns="0" rIns="0" bIns="0" rtlCol="0"/>
            <a:lstStyle/>
            <a:p>
              <a:endParaRPr/>
            </a:p>
          </p:txBody>
        </p:sp>
        <p:pic>
          <p:nvPicPr>
            <p:cNvPr id="373" name="object 373"/>
            <p:cNvPicPr/>
            <p:nvPr/>
          </p:nvPicPr>
          <p:blipFill>
            <a:blip r:embed="rId119" cstate="screen">
              <a:extLst>
                <a:ext uri="{28A0092B-C50C-407E-A947-70E740481C1C}">
                  <a14:useLocalDpi xmlns:a14="http://schemas.microsoft.com/office/drawing/2010/main"/>
                </a:ext>
              </a:extLst>
            </a:blip>
            <a:stretch>
              <a:fillRect/>
            </a:stretch>
          </p:blipFill>
          <p:spPr>
            <a:xfrm>
              <a:off x="19333361" y="477562"/>
              <a:ext cx="146421" cy="306065"/>
            </a:xfrm>
            <a:prstGeom prst="rect">
              <a:avLst/>
            </a:prstGeom>
          </p:spPr>
        </p:pic>
        <p:sp>
          <p:nvSpPr>
            <p:cNvPr id="374" name="object 374"/>
            <p:cNvSpPr/>
            <p:nvPr/>
          </p:nvSpPr>
          <p:spPr>
            <a:xfrm>
              <a:off x="18326961" y="1983723"/>
              <a:ext cx="332740" cy="240665"/>
            </a:xfrm>
            <a:custGeom>
              <a:avLst/>
              <a:gdLst/>
              <a:ahLst/>
              <a:cxnLst/>
              <a:rect l="l" t="t" r="r" b="b"/>
              <a:pathLst>
                <a:path w="332740" h="240664">
                  <a:moveTo>
                    <a:pt x="22250" y="0"/>
                  </a:moveTo>
                  <a:lnTo>
                    <a:pt x="0" y="19025"/>
                  </a:lnTo>
                  <a:lnTo>
                    <a:pt x="207574" y="240086"/>
                  </a:lnTo>
                  <a:lnTo>
                    <a:pt x="332398" y="124519"/>
                  </a:lnTo>
                  <a:lnTo>
                    <a:pt x="273017" y="58804"/>
                  </a:lnTo>
                  <a:lnTo>
                    <a:pt x="190004" y="126823"/>
                  </a:lnTo>
                  <a:lnTo>
                    <a:pt x="71264" y="7497"/>
                  </a:lnTo>
                  <a:lnTo>
                    <a:pt x="48187" y="25946"/>
                  </a:lnTo>
                  <a:lnTo>
                    <a:pt x="22250" y="0"/>
                  </a:lnTo>
                  <a:close/>
                </a:path>
              </a:pathLst>
            </a:custGeom>
            <a:solidFill>
              <a:srgbClr val="FFFFFF"/>
            </a:solidFill>
          </p:spPr>
          <p:txBody>
            <a:bodyPr wrap="square" lIns="0" tIns="0" rIns="0" bIns="0" rtlCol="0"/>
            <a:lstStyle/>
            <a:p>
              <a:endParaRPr/>
            </a:p>
          </p:txBody>
        </p:sp>
        <p:sp>
          <p:nvSpPr>
            <p:cNvPr id="375" name="object 375"/>
            <p:cNvSpPr/>
            <p:nvPr/>
          </p:nvSpPr>
          <p:spPr>
            <a:xfrm>
              <a:off x="18326961" y="1983723"/>
              <a:ext cx="332740" cy="240665"/>
            </a:xfrm>
            <a:custGeom>
              <a:avLst/>
              <a:gdLst/>
              <a:ahLst/>
              <a:cxnLst/>
              <a:rect l="l" t="t" r="r" b="b"/>
              <a:pathLst>
                <a:path w="332740" h="240664">
                  <a:moveTo>
                    <a:pt x="0" y="19025"/>
                  </a:moveTo>
                  <a:lnTo>
                    <a:pt x="207574" y="240086"/>
                  </a:lnTo>
                  <a:lnTo>
                    <a:pt x="332398" y="124519"/>
                  </a:lnTo>
                  <a:lnTo>
                    <a:pt x="273017" y="58804"/>
                  </a:lnTo>
                  <a:lnTo>
                    <a:pt x="190004" y="126823"/>
                  </a:lnTo>
                  <a:lnTo>
                    <a:pt x="71264" y="7497"/>
                  </a:lnTo>
                  <a:lnTo>
                    <a:pt x="48187" y="25946"/>
                  </a:lnTo>
                  <a:lnTo>
                    <a:pt x="22250" y="0"/>
                  </a:lnTo>
                  <a:lnTo>
                    <a:pt x="0" y="19025"/>
                  </a:lnTo>
                  <a:close/>
                </a:path>
              </a:pathLst>
            </a:custGeom>
            <a:ln w="7874">
              <a:solidFill>
                <a:srgbClr val="323537"/>
              </a:solidFill>
            </a:ln>
          </p:spPr>
          <p:txBody>
            <a:bodyPr wrap="square" lIns="0" tIns="0" rIns="0" bIns="0" rtlCol="0"/>
            <a:lstStyle/>
            <a:p>
              <a:endParaRPr/>
            </a:p>
          </p:txBody>
        </p:sp>
        <p:sp>
          <p:nvSpPr>
            <p:cNvPr id="376" name="object 376"/>
            <p:cNvSpPr/>
            <p:nvPr/>
          </p:nvSpPr>
          <p:spPr>
            <a:xfrm>
              <a:off x="18580537" y="1725588"/>
              <a:ext cx="127000" cy="128270"/>
            </a:xfrm>
            <a:custGeom>
              <a:avLst/>
              <a:gdLst/>
              <a:ahLst/>
              <a:cxnLst/>
              <a:rect l="l" t="t" r="r" b="b"/>
              <a:pathLst>
                <a:path w="127000" h="128269">
                  <a:moveTo>
                    <a:pt x="51663" y="0"/>
                  </a:moveTo>
                  <a:lnTo>
                    <a:pt x="0" y="49391"/>
                  </a:lnTo>
                  <a:lnTo>
                    <a:pt x="74898" y="127734"/>
                  </a:lnTo>
                  <a:lnTo>
                    <a:pt x="126561" y="78332"/>
                  </a:lnTo>
                  <a:lnTo>
                    <a:pt x="51663" y="0"/>
                  </a:lnTo>
                  <a:close/>
                </a:path>
              </a:pathLst>
            </a:custGeom>
            <a:solidFill>
              <a:srgbClr val="FFFFFF"/>
            </a:solidFill>
          </p:spPr>
          <p:txBody>
            <a:bodyPr wrap="square" lIns="0" tIns="0" rIns="0" bIns="0" rtlCol="0"/>
            <a:lstStyle/>
            <a:p>
              <a:endParaRPr/>
            </a:p>
          </p:txBody>
        </p:sp>
        <p:sp>
          <p:nvSpPr>
            <p:cNvPr id="377" name="object 377"/>
            <p:cNvSpPr/>
            <p:nvPr/>
          </p:nvSpPr>
          <p:spPr>
            <a:xfrm>
              <a:off x="18580537" y="1725588"/>
              <a:ext cx="127000" cy="128270"/>
            </a:xfrm>
            <a:custGeom>
              <a:avLst/>
              <a:gdLst/>
              <a:ahLst/>
              <a:cxnLst/>
              <a:rect l="l" t="t" r="r" b="b"/>
              <a:pathLst>
                <a:path w="127000" h="128269">
                  <a:moveTo>
                    <a:pt x="126561" y="78332"/>
                  </a:moveTo>
                  <a:lnTo>
                    <a:pt x="74898" y="127734"/>
                  </a:lnTo>
                  <a:lnTo>
                    <a:pt x="0" y="49391"/>
                  </a:lnTo>
                  <a:lnTo>
                    <a:pt x="51663" y="0"/>
                  </a:lnTo>
                  <a:lnTo>
                    <a:pt x="126561" y="78332"/>
                  </a:lnTo>
                  <a:close/>
                </a:path>
              </a:pathLst>
            </a:custGeom>
            <a:ln w="7874">
              <a:solidFill>
                <a:srgbClr val="323537"/>
              </a:solidFill>
            </a:ln>
          </p:spPr>
          <p:txBody>
            <a:bodyPr wrap="square" lIns="0" tIns="0" rIns="0" bIns="0" rtlCol="0"/>
            <a:lstStyle/>
            <a:p>
              <a:endParaRPr/>
            </a:p>
          </p:txBody>
        </p:sp>
        <p:sp>
          <p:nvSpPr>
            <p:cNvPr id="378" name="object 378"/>
            <p:cNvSpPr/>
            <p:nvPr/>
          </p:nvSpPr>
          <p:spPr>
            <a:xfrm>
              <a:off x="18343116" y="1771696"/>
              <a:ext cx="55244" cy="55880"/>
            </a:xfrm>
            <a:custGeom>
              <a:avLst/>
              <a:gdLst/>
              <a:ahLst/>
              <a:cxnLst/>
              <a:rect l="l" t="t" r="r" b="b"/>
              <a:pathLst>
                <a:path w="55244" h="55880">
                  <a:moveTo>
                    <a:pt x="17978" y="0"/>
                  </a:moveTo>
                  <a:lnTo>
                    <a:pt x="0" y="17193"/>
                  </a:lnTo>
                  <a:lnTo>
                    <a:pt x="36773" y="55642"/>
                  </a:lnTo>
                  <a:lnTo>
                    <a:pt x="54741" y="38459"/>
                  </a:lnTo>
                  <a:lnTo>
                    <a:pt x="17978" y="0"/>
                  </a:lnTo>
                  <a:close/>
                </a:path>
              </a:pathLst>
            </a:custGeom>
            <a:solidFill>
              <a:srgbClr val="FFFFFF"/>
            </a:solidFill>
          </p:spPr>
          <p:txBody>
            <a:bodyPr wrap="square" lIns="0" tIns="0" rIns="0" bIns="0" rtlCol="0"/>
            <a:lstStyle/>
            <a:p>
              <a:endParaRPr/>
            </a:p>
          </p:txBody>
        </p:sp>
        <p:sp>
          <p:nvSpPr>
            <p:cNvPr id="379" name="object 379"/>
            <p:cNvSpPr/>
            <p:nvPr/>
          </p:nvSpPr>
          <p:spPr>
            <a:xfrm>
              <a:off x="18343116" y="1771696"/>
              <a:ext cx="55244" cy="55880"/>
            </a:xfrm>
            <a:custGeom>
              <a:avLst/>
              <a:gdLst/>
              <a:ahLst/>
              <a:cxnLst/>
              <a:rect l="l" t="t" r="r" b="b"/>
              <a:pathLst>
                <a:path w="55244" h="55880">
                  <a:moveTo>
                    <a:pt x="54741" y="38459"/>
                  </a:moveTo>
                  <a:lnTo>
                    <a:pt x="36773" y="55642"/>
                  </a:lnTo>
                  <a:lnTo>
                    <a:pt x="0" y="17193"/>
                  </a:lnTo>
                  <a:lnTo>
                    <a:pt x="17978" y="0"/>
                  </a:lnTo>
                  <a:lnTo>
                    <a:pt x="54741" y="38459"/>
                  </a:lnTo>
                  <a:close/>
                </a:path>
              </a:pathLst>
            </a:custGeom>
            <a:ln w="7874">
              <a:solidFill>
                <a:srgbClr val="323537"/>
              </a:solidFill>
            </a:ln>
          </p:spPr>
          <p:txBody>
            <a:bodyPr wrap="square" lIns="0" tIns="0" rIns="0" bIns="0" rtlCol="0"/>
            <a:lstStyle/>
            <a:p>
              <a:endParaRPr/>
            </a:p>
          </p:txBody>
        </p:sp>
        <p:sp>
          <p:nvSpPr>
            <p:cNvPr id="380" name="object 380"/>
            <p:cNvSpPr/>
            <p:nvPr/>
          </p:nvSpPr>
          <p:spPr>
            <a:xfrm>
              <a:off x="18423621" y="1855864"/>
              <a:ext cx="55244" cy="55880"/>
            </a:xfrm>
            <a:custGeom>
              <a:avLst/>
              <a:gdLst/>
              <a:ahLst/>
              <a:cxnLst/>
              <a:rect l="l" t="t" r="r" b="b"/>
              <a:pathLst>
                <a:path w="55244" h="55880">
                  <a:moveTo>
                    <a:pt x="17978" y="0"/>
                  </a:moveTo>
                  <a:lnTo>
                    <a:pt x="0" y="17193"/>
                  </a:lnTo>
                  <a:lnTo>
                    <a:pt x="36773" y="55642"/>
                  </a:lnTo>
                  <a:lnTo>
                    <a:pt x="54741" y="38459"/>
                  </a:lnTo>
                  <a:lnTo>
                    <a:pt x="17978" y="0"/>
                  </a:lnTo>
                  <a:close/>
                </a:path>
              </a:pathLst>
            </a:custGeom>
            <a:solidFill>
              <a:srgbClr val="FFFFFF"/>
            </a:solidFill>
          </p:spPr>
          <p:txBody>
            <a:bodyPr wrap="square" lIns="0" tIns="0" rIns="0" bIns="0" rtlCol="0"/>
            <a:lstStyle/>
            <a:p>
              <a:endParaRPr/>
            </a:p>
          </p:txBody>
        </p:sp>
        <p:sp>
          <p:nvSpPr>
            <p:cNvPr id="381" name="object 381"/>
            <p:cNvSpPr/>
            <p:nvPr/>
          </p:nvSpPr>
          <p:spPr>
            <a:xfrm>
              <a:off x="18423621" y="1855864"/>
              <a:ext cx="55244" cy="55880"/>
            </a:xfrm>
            <a:custGeom>
              <a:avLst/>
              <a:gdLst/>
              <a:ahLst/>
              <a:cxnLst/>
              <a:rect l="l" t="t" r="r" b="b"/>
              <a:pathLst>
                <a:path w="55244" h="55880">
                  <a:moveTo>
                    <a:pt x="54741" y="38459"/>
                  </a:moveTo>
                  <a:lnTo>
                    <a:pt x="36773" y="55642"/>
                  </a:lnTo>
                  <a:lnTo>
                    <a:pt x="0" y="17193"/>
                  </a:lnTo>
                  <a:lnTo>
                    <a:pt x="17978" y="0"/>
                  </a:lnTo>
                  <a:lnTo>
                    <a:pt x="54741" y="38459"/>
                  </a:lnTo>
                  <a:close/>
                </a:path>
              </a:pathLst>
            </a:custGeom>
            <a:ln w="7874">
              <a:solidFill>
                <a:srgbClr val="323537"/>
              </a:solidFill>
            </a:ln>
          </p:spPr>
          <p:txBody>
            <a:bodyPr wrap="square" lIns="0" tIns="0" rIns="0" bIns="0" rtlCol="0"/>
            <a:lstStyle/>
            <a:p>
              <a:endParaRPr/>
            </a:p>
          </p:txBody>
        </p:sp>
        <p:sp>
          <p:nvSpPr>
            <p:cNvPr id="382" name="object 382"/>
            <p:cNvSpPr/>
            <p:nvPr/>
          </p:nvSpPr>
          <p:spPr>
            <a:xfrm>
              <a:off x="18502024" y="1941769"/>
              <a:ext cx="55244" cy="55880"/>
            </a:xfrm>
            <a:custGeom>
              <a:avLst/>
              <a:gdLst/>
              <a:ahLst/>
              <a:cxnLst/>
              <a:rect l="l" t="t" r="r" b="b"/>
              <a:pathLst>
                <a:path w="55244" h="55880">
                  <a:moveTo>
                    <a:pt x="17968" y="0"/>
                  </a:moveTo>
                  <a:lnTo>
                    <a:pt x="0" y="17182"/>
                  </a:lnTo>
                  <a:lnTo>
                    <a:pt x="36773" y="55631"/>
                  </a:lnTo>
                  <a:lnTo>
                    <a:pt x="54741" y="38449"/>
                  </a:lnTo>
                  <a:lnTo>
                    <a:pt x="17968" y="0"/>
                  </a:lnTo>
                  <a:close/>
                </a:path>
              </a:pathLst>
            </a:custGeom>
            <a:solidFill>
              <a:srgbClr val="FFFFFF"/>
            </a:solidFill>
          </p:spPr>
          <p:txBody>
            <a:bodyPr wrap="square" lIns="0" tIns="0" rIns="0" bIns="0" rtlCol="0"/>
            <a:lstStyle/>
            <a:p>
              <a:endParaRPr/>
            </a:p>
          </p:txBody>
        </p:sp>
        <p:sp>
          <p:nvSpPr>
            <p:cNvPr id="383" name="object 383"/>
            <p:cNvSpPr/>
            <p:nvPr/>
          </p:nvSpPr>
          <p:spPr>
            <a:xfrm>
              <a:off x="18502024" y="1941769"/>
              <a:ext cx="55244" cy="55880"/>
            </a:xfrm>
            <a:custGeom>
              <a:avLst/>
              <a:gdLst/>
              <a:ahLst/>
              <a:cxnLst/>
              <a:rect l="l" t="t" r="r" b="b"/>
              <a:pathLst>
                <a:path w="55244" h="55880">
                  <a:moveTo>
                    <a:pt x="54741" y="38449"/>
                  </a:moveTo>
                  <a:lnTo>
                    <a:pt x="36773" y="55631"/>
                  </a:lnTo>
                  <a:lnTo>
                    <a:pt x="0" y="17182"/>
                  </a:lnTo>
                  <a:lnTo>
                    <a:pt x="17968" y="0"/>
                  </a:lnTo>
                  <a:lnTo>
                    <a:pt x="54741" y="38449"/>
                  </a:lnTo>
                  <a:close/>
                </a:path>
              </a:pathLst>
            </a:custGeom>
            <a:ln w="7874">
              <a:solidFill>
                <a:srgbClr val="323537"/>
              </a:solidFill>
            </a:ln>
          </p:spPr>
          <p:txBody>
            <a:bodyPr wrap="square" lIns="0" tIns="0" rIns="0" bIns="0" rtlCol="0"/>
            <a:lstStyle/>
            <a:p>
              <a:endParaRPr/>
            </a:p>
          </p:txBody>
        </p:sp>
        <p:pic>
          <p:nvPicPr>
            <p:cNvPr id="384" name="object 384"/>
            <p:cNvPicPr/>
            <p:nvPr/>
          </p:nvPicPr>
          <p:blipFill>
            <a:blip r:embed="rId120" cstate="screen">
              <a:extLst>
                <a:ext uri="{28A0092B-C50C-407E-A947-70E740481C1C}">
                  <a14:useLocalDpi xmlns:a14="http://schemas.microsoft.com/office/drawing/2010/main"/>
                </a:ext>
              </a:extLst>
            </a:blip>
            <a:stretch>
              <a:fillRect/>
            </a:stretch>
          </p:blipFill>
          <p:spPr>
            <a:xfrm>
              <a:off x="18606806" y="1979790"/>
              <a:ext cx="73586" cy="75872"/>
            </a:xfrm>
            <a:prstGeom prst="rect">
              <a:avLst/>
            </a:prstGeom>
          </p:spPr>
        </p:pic>
        <p:sp>
          <p:nvSpPr>
            <p:cNvPr id="385" name="object 385"/>
            <p:cNvSpPr/>
            <p:nvPr/>
          </p:nvSpPr>
          <p:spPr>
            <a:xfrm>
              <a:off x="18687219" y="1853246"/>
              <a:ext cx="99695" cy="102870"/>
            </a:xfrm>
            <a:custGeom>
              <a:avLst/>
              <a:gdLst/>
              <a:ahLst/>
              <a:cxnLst/>
              <a:rect l="l" t="t" r="r" b="b"/>
              <a:pathLst>
                <a:path w="99694" h="102869">
                  <a:moveTo>
                    <a:pt x="55338" y="0"/>
                  </a:moveTo>
                  <a:lnTo>
                    <a:pt x="34197" y="16292"/>
                  </a:lnTo>
                  <a:lnTo>
                    <a:pt x="24596" y="6910"/>
                  </a:lnTo>
                  <a:lnTo>
                    <a:pt x="0" y="28826"/>
                  </a:lnTo>
                  <a:lnTo>
                    <a:pt x="65715" y="102614"/>
                  </a:lnTo>
                  <a:lnTo>
                    <a:pt x="99148" y="49579"/>
                  </a:lnTo>
                  <a:lnTo>
                    <a:pt x="93002" y="43967"/>
                  </a:lnTo>
                  <a:lnTo>
                    <a:pt x="72636" y="59956"/>
                  </a:lnTo>
                  <a:lnTo>
                    <a:pt x="50731" y="34208"/>
                  </a:lnTo>
                  <a:lnTo>
                    <a:pt x="70720" y="16292"/>
                  </a:lnTo>
                  <a:lnTo>
                    <a:pt x="55338" y="0"/>
                  </a:lnTo>
                  <a:close/>
                </a:path>
              </a:pathLst>
            </a:custGeom>
            <a:solidFill>
              <a:srgbClr val="FFFFFF"/>
            </a:solidFill>
          </p:spPr>
          <p:txBody>
            <a:bodyPr wrap="square" lIns="0" tIns="0" rIns="0" bIns="0" rtlCol="0"/>
            <a:lstStyle/>
            <a:p>
              <a:endParaRPr/>
            </a:p>
          </p:txBody>
        </p:sp>
        <p:sp>
          <p:nvSpPr>
            <p:cNvPr id="386" name="object 386"/>
            <p:cNvSpPr/>
            <p:nvPr/>
          </p:nvSpPr>
          <p:spPr>
            <a:xfrm>
              <a:off x="18687219" y="1853246"/>
              <a:ext cx="99695" cy="102870"/>
            </a:xfrm>
            <a:custGeom>
              <a:avLst/>
              <a:gdLst/>
              <a:ahLst/>
              <a:cxnLst/>
              <a:rect l="l" t="t" r="r" b="b"/>
              <a:pathLst>
                <a:path w="99694" h="102869">
                  <a:moveTo>
                    <a:pt x="0" y="28826"/>
                  </a:moveTo>
                  <a:lnTo>
                    <a:pt x="24596" y="6910"/>
                  </a:lnTo>
                  <a:lnTo>
                    <a:pt x="34197" y="16292"/>
                  </a:lnTo>
                  <a:lnTo>
                    <a:pt x="55338" y="0"/>
                  </a:lnTo>
                  <a:lnTo>
                    <a:pt x="70720" y="16292"/>
                  </a:lnTo>
                  <a:lnTo>
                    <a:pt x="50731" y="34208"/>
                  </a:lnTo>
                  <a:lnTo>
                    <a:pt x="72636" y="59956"/>
                  </a:lnTo>
                  <a:lnTo>
                    <a:pt x="93002" y="43967"/>
                  </a:lnTo>
                  <a:lnTo>
                    <a:pt x="99148" y="49579"/>
                  </a:lnTo>
                  <a:lnTo>
                    <a:pt x="65715" y="102614"/>
                  </a:lnTo>
                  <a:lnTo>
                    <a:pt x="0" y="28826"/>
                  </a:lnTo>
                  <a:close/>
                </a:path>
              </a:pathLst>
            </a:custGeom>
            <a:ln w="7874">
              <a:solidFill>
                <a:srgbClr val="323537"/>
              </a:solidFill>
            </a:ln>
          </p:spPr>
          <p:txBody>
            <a:bodyPr wrap="square" lIns="0" tIns="0" rIns="0" bIns="0" rtlCol="0"/>
            <a:lstStyle/>
            <a:p>
              <a:endParaRPr/>
            </a:p>
          </p:txBody>
        </p:sp>
        <p:sp>
          <p:nvSpPr>
            <p:cNvPr id="387" name="object 387"/>
            <p:cNvSpPr/>
            <p:nvPr/>
          </p:nvSpPr>
          <p:spPr>
            <a:xfrm>
              <a:off x="19337298" y="481499"/>
              <a:ext cx="139065" cy="298450"/>
            </a:xfrm>
            <a:custGeom>
              <a:avLst/>
              <a:gdLst/>
              <a:ahLst/>
              <a:cxnLst/>
              <a:rect l="l" t="t" r="r" b="b"/>
              <a:pathLst>
                <a:path w="139065" h="298450">
                  <a:moveTo>
                    <a:pt x="138547" y="163598"/>
                  </a:moveTo>
                  <a:lnTo>
                    <a:pt x="93264" y="163598"/>
                  </a:lnTo>
                  <a:lnTo>
                    <a:pt x="135472" y="191315"/>
                  </a:lnTo>
                  <a:lnTo>
                    <a:pt x="85316" y="268558"/>
                  </a:lnTo>
                  <a:lnTo>
                    <a:pt x="126823" y="298191"/>
                  </a:lnTo>
                  <a:lnTo>
                    <a:pt x="138547" y="279743"/>
                  </a:lnTo>
                  <a:lnTo>
                    <a:pt x="138547" y="163598"/>
                  </a:lnTo>
                  <a:close/>
                </a:path>
                <a:path w="139065" h="298450">
                  <a:moveTo>
                    <a:pt x="91662" y="51801"/>
                  </a:moveTo>
                  <a:lnTo>
                    <a:pt x="64102" y="95914"/>
                  </a:lnTo>
                  <a:lnTo>
                    <a:pt x="73788" y="101956"/>
                  </a:lnTo>
                  <a:lnTo>
                    <a:pt x="0" y="210330"/>
                  </a:lnTo>
                  <a:lnTo>
                    <a:pt x="39778" y="239732"/>
                  </a:lnTo>
                  <a:lnTo>
                    <a:pt x="93264" y="163598"/>
                  </a:lnTo>
                  <a:lnTo>
                    <a:pt x="138547" y="163598"/>
                  </a:lnTo>
                  <a:lnTo>
                    <a:pt x="138547" y="151613"/>
                  </a:lnTo>
                  <a:lnTo>
                    <a:pt x="111839" y="134238"/>
                  </a:lnTo>
                  <a:lnTo>
                    <a:pt x="138547" y="93879"/>
                  </a:lnTo>
                  <a:lnTo>
                    <a:pt x="138547" y="57057"/>
                  </a:lnTo>
                  <a:lnTo>
                    <a:pt x="98572" y="57057"/>
                  </a:lnTo>
                  <a:lnTo>
                    <a:pt x="91662" y="51801"/>
                  </a:lnTo>
                  <a:close/>
                </a:path>
                <a:path w="139065" h="298450">
                  <a:moveTo>
                    <a:pt x="138547" y="0"/>
                  </a:moveTo>
                  <a:lnTo>
                    <a:pt x="98572" y="57057"/>
                  </a:lnTo>
                  <a:lnTo>
                    <a:pt x="138547" y="57057"/>
                  </a:lnTo>
                  <a:lnTo>
                    <a:pt x="138547" y="0"/>
                  </a:lnTo>
                  <a:close/>
                </a:path>
              </a:pathLst>
            </a:custGeom>
            <a:solidFill>
              <a:srgbClr val="FFFFFF"/>
            </a:solidFill>
          </p:spPr>
          <p:txBody>
            <a:bodyPr wrap="square" lIns="0" tIns="0" rIns="0" bIns="0" rtlCol="0"/>
            <a:lstStyle/>
            <a:p>
              <a:endParaRPr/>
            </a:p>
          </p:txBody>
        </p:sp>
        <p:pic>
          <p:nvPicPr>
            <p:cNvPr id="388" name="object 388"/>
            <p:cNvPicPr/>
            <p:nvPr/>
          </p:nvPicPr>
          <p:blipFill>
            <a:blip r:embed="rId119" cstate="screen">
              <a:extLst>
                <a:ext uri="{28A0092B-C50C-407E-A947-70E740481C1C}">
                  <a14:useLocalDpi xmlns:a14="http://schemas.microsoft.com/office/drawing/2010/main"/>
                </a:ext>
              </a:extLst>
            </a:blip>
            <a:stretch>
              <a:fillRect/>
            </a:stretch>
          </p:blipFill>
          <p:spPr>
            <a:xfrm>
              <a:off x="19333361" y="477562"/>
              <a:ext cx="146421" cy="306065"/>
            </a:xfrm>
            <a:prstGeom prst="rect">
              <a:avLst/>
            </a:prstGeom>
          </p:spPr>
        </p:pic>
        <p:sp>
          <p:nvSpPr>
            <p:cNvPr id="389" name="object 389"/>
            <p:cNvSpPr/>
            <p:nvPr/>
          </p:nvSpPr>
          <p:spPr>
            <a:xfrm>
              <a:off x="18326961" y="1983723"/>
              <a:ext cx="332740" cy="240665"/>
            </a:xfrm>
            <a:custGeom>
              <a:avLst/>
              <a:gdLst/>
              <a:ahLst/>
              <a:cxnLst/>
              <a:rect l="l" t="t" r="r" b="b"/>
              <a:pathLst>
                <a:path w="332740" h="240664">
                  <a:moveTo>
                    <a:pt x="22250" y="0"/>
                  </a:moveTo>
                  <a:lnTo>
                    <a:pt x="0" y="19025"/>
                  </a:lnTo>
                  <a:lnTo>
                    <a:pt x="207574" y="240086"/>
                  </a:lnTo>
                  <a:lnTo>
                    <a:pt x="332398" y="124519"/>
                  </a:lnTo>
                  <a:lnTo>
                    <a:pt x="273017" y="58804"/>
                  </a:lnTo>
                  <a:lnTo>
                    <a:pt x="190004" y="126823"/>
                  </a:lnTo>
                  <a:lnTo>
                    <a:pt x="71264" y="7497"/>
                  </a:lnTo>
                  <a:lnTo>
                    <a:pt x="48187" y="25946"/>
                  </a:lnTo>
                  <a:lnTo>
                    <a:pt x="22250" y="0"/>
                  </a:lnTo>
                  <a:close/>
                </a:path>
              </a:pathLst>
            </a:custGeom>
            <a:solidFill>
              <a:srgbClr val="FFFFFF"/>
            </a:solidFill>
          </p:spPr>
          <p:txBody>
            <a:bodyPr wrap="square" lIns="0" tIns="0" rIns="0" bIns="0" rtlCol="0"/>
            <a:lstStyle/>
            <a:p>
              <a:endParaRPr/>
            </a:p>
          </p:txBody>
        </p:sp>
        <p:sp>
          <p:nvSpPr>
            <p:cNvPr id="390" name="object 390"/>
            <p:cNvSpPr/>
            <p:nvPr/>
          </p:nvSpPr>
          <p:spPr>
            <a:xfrm>
              <a:off x="18326961" y="1983723"/>
              <a:ext cx="332740" cy="240665"/>
            </a:xfrm>
            <a:custGeom>
              <a:avLst/>
              <a:gdLst/>
              <a:ahLst/>
              <a:cxnLst/>
              <a:rect l="l" t="t" r="r" b="b"/>
              <a:pathLst>
                <a:path w="332740" h="240664">
                  <a:moveTo>
                    <a:pt x="0" y="19025"/>
                  </a:moveTo>
                  <a:lnTo>
                    <a:pt x="207574" y="240086"/>
                  </a:lnTo>
                  <a:lnTo>
                    <a:pt x="332398" y="124519"/>
                  </a:lnTo>
                  <a:lnTo>
                    <a:pt x="273017" y="58804"/>
                  </a:lnTo>
                  <a:lnTo>
                    <a:pt x="190004" y="126823"/>
                  </a:lnTo>
                  <a:lnTo>
                    <a:pt x="71264" y="7497"/>
                  </a:lnTo>
                  <a:lnTo>
                    <a:pt x="48187" y="25946"/>
                  </a:lnTo>
                  <a:lnTo>
                    <a:pt x="22250" y="0"/>
                  </a:lnTo>
                  <a:lnTo>
                    <a:pt x="0" y="19025"/>
                  </a:lnTo>
                  <a:close/>
                </a:path>
              </a:pathLst>
            </a:custGeom>
            <a:ln w="7874">
              <a:solidFill>
                <a:srgbClr val="323537"/>
              </a:solidFill>
            </a:ln>
          </p:spPr>
          <p:txBody>
            <a:bodyPr wrap="square" lIns="0" tIns="0" rIns="0" bIns="0" rtlCol="0"/>
            <a:lstStyle/>
            <a:p>
              <a:endParaRPr/>
            </a:p>
          </p:txBody>
        </p:sp>
        <p:sp>
          <p:nvSpPr>
            <p:cNvPr id="391" name="object 391"/>
            <p:cNvSpPr/>
            <p:nvPr/>
          </p:nvSpPr>
          <p:spPr>
            <a:xfrm>
              <a:off x="18580537" y="1725588"/>
              <a:ext cx="127000" cy="128270"/>
            </a:xfrm>
            <a:custGeom>
              <a:avLst/>
              <a:gdLst/>
              <a:ahLst/>
              <a:cxnLst/>
              <a:rect l="l" t="t" r="r" b="b"/>
              <a:pathLst>
                <a:path w="127000" h="128269">
                  <a:moveTo>
                    <a:pt x="51663" y="0"/>
                  </a:moveTo>
                  <a:lnTo>
                    <a:pt x="0" y="49391"/>
                  </a:lnTo>
                  <a:lnTo>
                    <a:pt x="74898" y="127734"/>
                  </a:lnTo>
                  <a:lnTo>
                    <a:pt x="126561" y="78332"/>
                  </a:lnTo>
                  <a:lnTo>
                    <a:pt x="51663" y="0"/>
                  </a:lnTo>
                  <a:close/>
                </a:path>
              </a:pathLst>
            </a:custGeom>
            <a:solidFill>
              <a:srgbClr val="FFFFFF"/>
            </a:solidFill>
          </p:spPr>
          <p:txBody>
            <a:bodyPr wrap="square" lIns="0" tIns="0" rIns="0" bIns="0" rtlCol="0"/>
            <a:lstStyle/>
            <a:p>
              <a:endParaRPr/>
            </a:p>
          </p:txBody>
        </p:sp>
        <p:sp>
          <p:nvSpPr>
            <p:cNvPr id="392" name="object 392"/>
            <p:cNvSpPr/>
            <p:nvPr/>
          </p:nvSpPr>
          <p:spPr>
            <a:xfrm>
              <a:off x="18580537" y="1725588"/>
              <a:ext cx="127000" cy="128270"/>
            </a:xfrm>
            <a:custGeom>
              <a:avLst/>
              <a:gdLst/>
              <a:ahLst/>
              <a:cxnLst/>
              <a:rect l="l" t="t" r="r" b="b"/>
              <a:pathLst>
                <a:path w="127000" h="128269">
                  <a:moveTo>
                    <a:pt x="126561" y="78332"/>
                  </a:moveTo>
                  <a:lnTo>
                    <a:pt x="74898" y="127734"/>
                  </a:lnTo>
                  <a:lnTo>
                    <a:pt x="0" y="49391"/>
                  </a:lnTo>
                  <a:lnTo>
                    <a:pt x="51663" y="0"/>
                  </a:lnTo>
                  <a:lnTo>
                    <a:pt x="126561" y="78332"/>
                  </a:lnTo>
                  <a:close/>
                </a:path>
              </a:pathLst>
            </a:custGeom>
            <a:ln w="7874">
              <a:solidFill>
                <a:srgbClr val="323537"/>
              </a:solidFill>
            </a:ln>
          </p:spPr>
          <p:txBody>
            <a:bodyPr wrap="square" lIns="0" tIns="0" rIns="0" bIns="0" rtlCol="0"/>
            <a:lstStyle/>
            <a:p>
              <a:endParaRPr/>
            </a:p>
          </p:txBody>
        </p:sp>
        <p:sp>
          <p:nvSpPr>
            <p:cNvPr id="393" name="object 393"/>
            <p:cNvSpPr/>
            <p:nvPr/>
          </p:nvSpPr>
          <p:spPr>
            <a:xfrm>
              <a:off x="18343116" y="1771696"/>
              <a:ext cx="55244" cy="55880"/>
            </a:xfrm>
            <a:custGeom>
              <a:avLst/>
              <a:gdLst/>
              <a:ahLst/>
              <a:cxnLst/>
              <a:rect l="l" t="t" r="r" b="b"/>
              <a:pathLst>
                <a:path w="55244" h="55880">
                  <a:moveTo>
                    <a:pt x="17978" y="0"/>
                  </a:moveTo>
                  <a:lnTo>
                    <a:pt x="0" y="17193"/>
                  </a:lnTo>
                  <a:lnTo>
                    <a:pt x="36773" y="55642"/>
                  </a:lnTo>
                  <a:lnTo>
                    <a:pt x="54741" y="38459"/>
                  </a:lnTo>
                  <a:lnTo>
                    <a:pt x="17978" y="0"/>
                  </a:lnTo>
                  <a:close/>
                </a:path>
              </a:pathLst>
            </a:custGeom>
            <a:solidFill>
              <a:srgbClr val="FFFFFF"/>
            </a:solidFill>
          </p:spPr>
          <p:txBody>
            <a:bodyPr wrap="square" lIns="0" tIns="0" rIns="0" bIns="0" rtlCol="0"/>
            <a:lstStyle/>
            <a:p>
              <a:endParaRPr/>
            </a:p>
          </p:txBody>
        </p:sp>
        <p:sp>
          <p:nvSpPr>
            <p:cNvPr id="394" name="object 394"/>
            <p:cNvSpPr/>
            <p:nvPr/>
          </p:nvSpPr>
          <p:spPr>
            <a:xfrm>
              <a:off x="18343116" y="1771696"/>
              <a:ext cx="55244" cy="55880"/>
            </a:xfrm>
            <a:custGeom>
              <a:avLst/>
              <a:gdLst/>
              <a:ahLst/>
              <a:cxnLst/>
              <a:rect l="l" t="t" r="r" b="b"/>
              <a:pathLst>
                <a:path w="55244" h="55880">
                  <a:moveTo>
                    <a:pt x="54741" y="38459"/>
                  </a:moveTo>
                  <a:lnTo>
                    <a:pt x="36773" y="55642"/>
                  </a:lnTo>
                  <a:lnTo>
                    <a:pt x="0" y="17193"/>
                  </a:lnTo>
                  <a:lnTo>
                    <a:pt x="17978" y="0"/>
                  </a:lnTo>
                  <a:lnTo>
                    <a:pt x="54741" y="38459"/>
                  </a:lnTo>
                  <a:close/>
                </a:path>
              </a:pathLst>
            </a:custGeom>
            <a:ln w="7874">
              <a:solidFill>
                <a:srgbClr val="323537"/>
              </a:solidFill>
            </a:ln>
          </p:spPr>
          <p:txBody>
            <a:bodyPr wrap="square" lIns="0" tIns="0" rIns="0" bIns="0" rtlCol="0"/>
            <a:lstStyle/>
            <a:p>
              <a:endParaRPr/>
            </a:p>
          </p:txBody>
        </p:sp>
        <p:sp>
          <p:nvSpPr>
            <p:cNvPr id="395" name="object 395"/>
            <p:cNvSpPr/>
            <p:nvPr/>
          </p:nvSpPr>
          <p:spPr>
            <a:xfrm>
              <a:off x="18423621" y="1855864"/>
              <a:ext cx="55244" cy="55880"/>
            </a:xfrm>
            <a:custGeom>
              <a:avLst/>
              <a:gdLst/>
              <a:ahLst/>
              <a:cxnLst/>
              <a:rect l="l" t="t" r="r" b="b"/>
              <a:pathLst>
                <a:path w="55244" h="55880">
                  <a:moveTo>
                    <a:pt x="17978" y="0"/>
                  </a:moveTo>
                  <a:lnTo>
                    <a:pt x="0" y="17193"/>
                  </a:lnTo>
                  <a:lnTo>
                    <a:pt x="36773" y="55642"/>
                  </a:lnTo>
                  <a:lnTo>
                    <a:pt x="54741" y="38459"/>
                  </a:lnTo>
                  <a:lnTo>
                    <a:pt x="17978" y="0"/>
                  </a:lnTo>
                  <a:close/>
                </a:path>
              </a:pathLst>
            </a:custGeom>
            <a:solidFill>
              <a:srgbClr val="FFFFFF"/>
            </a:solidFill>
          </p:spPr>
          <p:txBody>
            <a:bodyPr wrap="square" lIns="0" tIns="0" rIns="0" bIns="0" rtlCol="0"/>
            <a:lstStyle/>
            <a:p>
              <a:endParaRPr/>
            </a:p>
          </p:txBody>
        </p:sp>
        <p:sp>
          <p:nvSpPr>
            <p:cNvPr id="396" name="object 396"/>
            <p:cNvSpPr/>
            <p:nvPr/>
          </p:nvSpPr>
          <p:spPr>
            <a:xfrm>
              <a:off x="18423621" y="1855864"/>
              <a:ext cx="55244" cy="55880"/>
            </a:xfrm>
            <a:custGeom>
              <a:avLst/>
              <a:gdLst/>
              <a:ahLst/>
              <a:cxnLst/>
              <a:rect l="l" t="t" r="r" b="b"/>
              <a:pathLst>
                <a:path w="55244" h="55880">
                  <a:moveTo>
                    <a:pt x="54741" y="38459"/>
                  </a:moveTo>
                  <a:lnTo>
                    <a:pt x="36773" y="55642"/>
                  </a:lnTo>
                  <a:lnTo>
                    <a:pt x="0" y="17193"/>
                  </a:lnTo>
                  <a:lnTo>
                    <a:pt x="17978" y="0"/>
                  </a:lnTo>
                  <a:lnTo>
                    <a:pt x="54741" y="38459"/>
                  </a:lnTo>
                  <a:close/>
                </a:path>
              </a:pathLst>
            </a:custGeom>
            <a:ln w="7874">
              <a:solidFill>
                <a:srgbClr val="323537"/>
              </a:solidFill>
            </a:ln>
          </p:spPr>
          <p:txBody>
            <a:bodyPr wrap="square" lIns="0" tIns="0" rIns="0" bIns="0" rtlCol="0"/>
            <a:lstStyle/>
            <a:p>
              <a:endParaRPr/>
            </a:p>
          </p:txBody>
        </p:sp>
        <p:sp>
          <p:nvSpPr>
            <p:cNvPr id="397" name="object 397"/>
            <p:cNvSpPr/>
            <p:nvPr/>
          </p:nvSpPr>
          <p:spPr>
            <a:xfrm>
              <a:off x="18502024" y="1941769"/>
              <a:ext cx="55244" cy="55880"/>
            </a:xfrm>
            <a:custGeom>
              <a:avLst/>
              <a:gdLst/>
              <a:ahLst/>
              <a:cxnLst/>
              <a:rect l="l" t="t" r="r" b="b"/>
              <a:pathLst>
                <a:path w="55244" h="55880">
                  <a:moveTo>
                    <a:pt x="17968" y="0"/>
                  </a:moveTo>
                  <a:lnTo>
                    <a:pt x="0" y="17182"/>
                  </a:lnTo>
                  <a:lnTo>
                    <a:pt x="36773" y="55631"/>
                  </a:lnTo>
                  <a:lnTo>
                    <a:pt x="54741" y="38449"/>
                  </a:lnTo>
                  <a:lnTo>
                    <a:pt x="17968" y="0"/>
                  </a:lnTo>
                  <a:close/>
                </a:path>
              </a:pathLst>
            </a:custGeom>
            <a:solidFill>
              <a:srgbClr val="FFFFFF"/>
            </a:solidFill>
          </p:spPr>
          <p:txBody>
            <a:bodyPr wrap="square" lIns="0" tIns="0" rIns="0" bIns="0" rtlCol="0"/>
            <a:lstStyle/>
            <a:p>
              <a:endParaRPr/>
            </a:p>
          </p:txBody>
        </p:sp>
        <p:sp>
          <p:nvSpPr>
            <p:cNvPr id="398" name="object 398"/>
            <p:cNvSpPr/>
            <p:nvPr/>
          </p:nvSpPr>
          <p:spPr>
            <a:xfrm>
              <a:off x="18502024" y="1941769"/>
              <a:ext cx="55244" cy="55880"/>
            </a:xfrm>
            <a:custGeom>
              <a:avLst/>
              <a:gdLst/>
              <a:ahLst/>
              <a:cxnLst/>
              <a:rect l="l" t="t" r="r" b="b"/>
              <a:pathLst>
                <a:path w="55244" h="55880">
                  <a:moveTo>
                    <a:pt x="54741" y="38449"/>
                  </a:moveTo>
                  <a:lnTo>
                    <a:pt x="36773" y="55631"/>
                  </a:lnTo>
                  <a:lnTo>
                    <a:pt x="0" y="17182"/>
                  </a:lnTo>
                  <a:lnTo>
                    <a:pt x="17968" y="0"/>
                  </a:lnTo>
                  <a:lnTo>
                    <a:pt x="54741" y="38449"/>
                  </a:lnTo>
                  <a:close/>
                </a:path>
              </a:pathLst>
            </a:custGeom>
            <a:ln w="7874">
              <a:solidFill>
                <a:srgbClr val="323537"/>
              </a:solidFill>
            </a:ln>
          </p:spPr>
          <p:txBody>
            <a:bodyPr wrap="square" lIns="0" tIns="0" rIns="0" bIns="0" rtlCol="0"/>
            <a:lstStyle/>
            <a:p>
              <a:endParaRPr/>
            </a:p>
          </p:txBody>
        </p:sp>
        <p:pic>
          <p:nvPicPr>
            <p:cNvPr id="399" name="object 399"/>
            <p:cNvPicPr/>
            <p:nvPr/>
          </p:nvPicPr>
          <p:blipFill>
            <a:blip r:embed="rId120" cstate="screen">
              <a:extLst>
                <a:ext uri="{28A0092B-C50C-407E-A947-70E740481C1C}">
                  <a14:useLocalDpi xmlns:a14="http://schemas.microsoft.com/office/drawing/2010/main"/>
                </a:ext>
              </a:extLst>
            </a:blip>
            <a:stretch>
              <a:fillRect/>
            </a:stretch>
          </p:blipFill>
          <p:spPr>
            <a:xfrm>
              <a:off x="18606806" y="1979790"/>
              <a:ext cx="73586" cy="75872"/>
            </a:xfrm>
            <a:prstGeom prst="rect">
              <a:avLst/>
            </a:prstGeom>
          </p:spPr>
        </p:pic>
        <p:sp>
          <p:nvSpPr>
            <p:cNvPr id="400" name="object 400"/>
            <p:cNvSpPr/>
            <p:nvPr/>
          </p:nvSpPr>
          <p:spPr>
            <a:xfrm>
              <a:off x="18687219" y="1853246"/>
              <a:ext cx="99695" cy="102870"/>
            </a:xfrm>
            <a:custGeom>
              <a:avLst/>
              <a:gdLst/>
              <a:ahLst/>
              <a:cxnLst/>
              <a:rect l="l" t="t" r="r" b="b"/>
              <a:pathLst>
                <a:path w="99694" h="102869">
                  <a:moveTo>
                    <a:pt x="55338" y="0"/>
                  </a:moveTo>
                  <a:lnTo>
                    <a:pt x="34197" y="16292"/>
                  </a:lnTo>
                  <a:lnTo>
                    <a:pt x="24596" y="6910"/>
                  </a:lnTo>
                  <a:lnTo>
                    <a:pt x="0" y="28826"/>
                  </a:lnTo>
                  <a:lnTo>
                    <a:pt x="65715" y="102614"/>
                  </a:lnTo>
                  <a:lnTo>
                    <a:pt x="99148" y="49579"/>
                  </a:lnTo>
                  <a:lnTo>
                    <a:pt x="93002" y="43967"/>
                  </a:lnTo>
                  <a:lnTo>
                    <a:pt x="72636" y="59956"/>
                  </a:lnTo>
                  <a:lnTo>
                    <a:pt x="50731" y="34208"/>
                  </a:lnTo>
                  <a:lnTo>
                    <a:pt x="70720" y="16292"/>
                  </a:lnTo>
                  <a:lnTo>
                    <a:pt x="55338" y="0"/>
                  </a:lnTo>
                  <a:close/>
                </a:path>
              </a:pathLst>
            </a:custGeom>
            <a:solidFill>
              <a:srgbClr val="FFFFFF"/>
            </a:solidFill>
          </p:spPr>
          <p:txBody>
            <a:bodyPr wrap="square" lIns="0" tIns="0" rIns="0" bIns="0" rtlCol="0"/>
            <a:lstStyle/>
            <a:p>
              <a:endParaRPr/>
            </a:p>
          </p:txBody>
        </p:sp>
        <p:sp>
          <p:nvSpPr>
            <p:cNvPr id="401" name="object 401"/>
            <p:cNvSpPr/>
            <p:nvPr/>
          </p:nvSpPr>
          <p:spPr>
            <a:xfrm>
              <a:off x="18687219" y="1853246"/>
              <a:ext cx="99695" cy="102870"/>
            </a:xfrm>
            <a:custGeom>
              <a:avLst/>
              <a:gdLst/>
              <a:ahLst/>
              <a:cxnLst/>
              <a:rect l="l" t="t" r="r" b="b"/>
              <a:pathLst>
                <a:path w="99694" h="102869">
                  <a:moveTo>
                    <a:pt x="0" y="28826"/>
                  </a:moveTo>
                  <a:lnTo>
                    <a:pt x="24596" y="6910"/>
                  </a:lnTo>
                  <a:lnTo>
                    <a:pt x="34197" y="16292"/>
                  </a:lnTo>
                  <a:lnTo>
                    <a:pt x="55338" y="0"/>
                  </a:lnTo>
                  <a:lnTo>
                    <a:pt x="70720" y="16292"/>
                  </a:lnTo>
                  <a:lnTo>
                    <a:pt x="50731" y="34208"/>
                  </a:lnTo>
                  <a:lnTo>
                    <a:pt x="72636" y="59956"/>
                  </a:lnTo>
                  <a:lnTo>
                    <a:pt x="93002" y="43967"/>
                  </a:lnTo>
                  <a:lnTo>
                    <a:pt x="99148" y="49579"/>
                  </a:lnTo>
                  <a:lnTo>
                    <a:pt x="65715" y="102614"/>
                  </a:lnTo>
                  <a:lnTo>
                    <a:pt x="0" y="28826"/>
                  </a:lnTo>
                  <a:close/>
                </a:path>
              </a:pathLst>
            </a:custGeom>
            <a:ln w="7874">
              <a:solidFill>
                <a:srgbClr val="323537"/>
              </a:solidFill>
            </a:ln>
          </p:spPr>
          <p:txBody>
            <a:bodyPr wrap="square" lIns="0" tIns="0" rIns="0" bIns="0" rtlCol="0"/>
            <a:lstStyle/>
            <a:p>
              <a:endParaRPr/>
            </a:p>
          </p:txBody>
        </p:sp>
        <p:sp>
          <p:nvSpPr>
            <p:cNvPr id="402" name="object 402"/>
            <p:cNvSpPr/>
            <p:nvPr/>
          </p:nvSpPr>
          <p:spPr>
            <a:xfrm>
              <a:off x="7865158" y="1904139"/>
              <a:ext cx="47625" cy="38735"/>
            </a:xfrm>
            <a:custGeom>
              <a:avLst/>
              <a:gdLst/>
              <a:ahLst/>
              <a:cxnLst/>
              <a:rect l="l" t="t" r="r" b="b"/>
              <a:pathLst>
                <a:path w="47625" h="38735">
                  <a:moveTo>
                    <a:pt x="1748" y="0"/>
                  </a:moveTo>
                  <a:lnTo>
                    <a:pt x="0" y="35925"/>
                  </a:lnTo>
                  <a:lnTo>
                    <a:pt x="45454" y="38134"/>
                  </a:lnTo>
                  <a:lnTo>
                    <a:pt x="47192" y="2198"/>
                  </a:lnTo>
                  <a:lnTo>
                    <a:pt x="1748" y="0"/>
                  </a:lnTo>
                  <a:close/>
                </a:path>
              </a:pathLst>
            </a:custGeom>
            <a:solidFill>
              <a:srgbClr val="FFFFFF"/>
            </a:solidFill>
          </p:spPr>
          <p:txBody>
            <a:bodyPr wrap="square" lIns="0" tIns="0" rIns="0" bIns="0" rtlCol="0"/>
            <a:lstStyle/>
            <a:p>
              <a:endParaRPr/>
            </a:p>
          </p:txBody>
        </p:sp>
        <p:sp>
          <p:nvSpPr>
            <p:cNvPr id="403" name="object 403"/>
            <p:cNvSpPr/>
            <p:nvPr/>
          </p:nvSpPr>
          <p:spPr>
            <a:xfrm>
              <a:off x="7865158" y="1904139"/>
              <a:ext cx="47625" cy="38735"/>
            </a:xfrm>
            <a:custGeom>
              <a:avLst/>
              <a:gdLst/>
              <a:ahLst/>
              <a:cxnLst/>
              <a:rect l="l" t="t" r="r" b="b"/>
              <a:pathLst>
                <a:path w="47625" h="38735">
                  <a:moveTo>
                    <a:pt x="45454" y="38134"/>
                  </a:moveTo>
                  <a:lnTo>
                    <a:pt x="47192" y="2198"/>
                  </a:lnTo>
                  <a:lnTo>
                    <a:pt x="1748" y="0"/>
                  </a:lnTo>
                  <a:lnTo>
                    <a:pt x="0" y="35925"/>
                  </a:lnTo>
                  <a:lnTo>
                    <a:pt x="45454" y="38134"/>
                  </a:lnTo>
                  <a:close/>
                </a:path>
              </a:pathLst>
            </a:custGeom>
            <a:ln w="7874">
              <a:solidFill>
                <a:srgbClr val="323537"/>
              </a:solidFill>
            </a:ln>
          </p:spPr>
          <p:txBody>
            <a:bodyPr wrap="square" lIns="0" tIns="0" rIns="0" bIns="0" rtlCol="0"/>
            <a:lstStyle/>
            <a:p>
              <a:endParaRPr/>
            </a:p>
          </p:txBody>
        </p:sp>
        <p:sp>
          <p:nvSpPr>
            <p:cNvPr id="404" name="object 404"/>
            <p:cNvSpPr/>
            <p:nvPr/>
          </p:nvSpPr>
          <p:spPr>
            <a:xfrm>
              <a:off x="7826225" y="1337710"/>
              <a:ext cx="364490" cy="344805"/>
            </a:xfrm>
            <a:custGeom>
              <a:avLst/>
              <a:gdLst/>
              <a:ahLst/>
              <a:cxnLst/>
              <a:rect l="l" t="t" r="r" b="b"/>
              <a:pathLst>
                <a:path w="364490" h="344805">
                  <a:moveTo>
                    <a:pt x="73704" y="0"/>
                  </a:moveTo>
                  <a:lnTo>
                    <a:pt x="61998" y="92080"/>
                  </a:lnTo>
                  <a:lnTo>
                    <a:pt x="38941" y="89149"/>
                  </a:lnTo>
                  <a:lnTo>
                    <a:pt x="31234" y="149786"/>
                  </a:lnTo>
                  <a:lnTo>
                    <a:pt x="9141" y="146979"/>
                  </a:lnTo>
                  <a:lnTo>
                    <a:pt x="0" y="218810"/>
                  </a:lnTo>
                  <a:lnTo>
                    <a:pt x="41422" y="224076"/>
                  </a:lnTo>
                  <a:lnTo>
                    <a:pt x="32951" y="290724"/>
                  </a:lnTo>
                  <a:lnTo>
                    <a:pt x="153189" y="306001"/>
                  </a:lnTo>
                  <a:lnTo>
                    <a:pt x="149670" y="333686"/>
                  </a:lnTo>
                  <a:lnTo>
                    <a:pt x="235144" y="344544"/>
                  </a:lnTo>
                  <a:lnTo>
                    <a:pt x="236966" y="330293"/>
                  </a:lnTo>
                  <a:lnTo>
                    <a:pt x="292273" y="337319"/>
                  </a:lnTo>
                  <a:lnTo>
                    <a:pt x="315215" y="156780"/>
                  </a:lnTo>
                  <a:lnTo>
                    <a:pt x="351874" y="161440"/>
                  </a:lnTo>
                  <a:lnTo>
                    <a:pt x="363988" y="66196"/>
                  </a:lnTo>
                  <a:lnTo>
                    <a:pt x="226328" y="46417"/>
                  </a:lnTo>
                  <a:lnTo>
                    <a:pt x="221626" y="89997"/>
                  </a:lnTo>
                  <a:lnTo>
                    <a:pt x="158152" y="81924"/>
                  </a:lnTo>
                  <a:lnTo>
                    <a:pt x="167052" y="11863"/>
                  </a:lnTo>
                  <a:lnTo>
                    <a:pt x="73704" y="0"/>
                  </a:lnTo>
                  <a:close/>
                </a:path>
              </a:pathLst>
            </a:custGeom>
            <a:solidFill>
              <a:srgbClr val="FFFFFF"/>
            </a:solidFill>
          </p:spPr>
          <p:txBody>
            <a:bodyPr wrap="square" lIns="0" tIns="0" rIns="0" bIns="0" rtlCol="0"/>
            <a:lstStyle/>
            <a:p>
              <a:endParaRPr/>
            </a:p>
          </p:txBody>
        </p:sp>
        <p:sp>
          <p:nvSpPr>
            <p:cNvPr id="405" name="object 405"/>
            <p:cNvSpPr/>
            <p:nvPr/>
          </p:nvSpPr>
          <p:spPr>
            <a:xfrm>
              <a:off x="7826225" y="1337710"/>
              <a:ext cx="364490" cy="344805"/>
            </a:xfrm>
            <a:custGeom>
              <a:avLst/>
              <a:gdLst/>
              <a:ahLst/>
              <a:cxnLst/>
              <a:rect l="l" t="t" r="r" b="b"/>
              <a:pathLst>
                <a:path w="364490" h="344805">
                  <a:moveTo>
                    <a:pt x="158152" y="81924"/>
                  </a:moveTo>
                  <a:lnTo>
                    <a:pt x="167052" y="11863"/>
                  </a:lnTo>
                  <a:lnTo>
                    <a:pt x="73704" y="0"/>
                  </a:lnTo>
                  <a:lnTo>
                    <a:pt x="66804" y="54281"/>
                  </a:lnTo>
                  <a:lnTo>
                    <a:pt x="61998" y="92080"/>
                  </a:lnTo>
                  <a:lnTo>
                    <a:pt x="38941" y="89149"/>
                  </a:lnTo>
                  <a:lnTo>
                    <a:pt x="31234" y="149786"/>
                  </a:lnTo>
                  <a:lnTo>
                    <a:pt x="9141" y="146979"/>
                  </a:lnTo>
                  <a:lnTo>
                    <a:pt x="0" y="218810"/>
                  </a:lnTo>
                  <a:lnTo>
                    <a:pt x="41422" y="224076"/>
                  </a:lnTo>
                  <a:lnTo>
                    <a:pt x="32951" y="290724"/>
                  </a:lnTo>
                  <a:lnTo>
                    <a:pt x="153189" y="306001"/>
                  </a:lnTo>
                  <a:lnTo>
                    <a:pt x="149670" y="333686"/>
                  </a:lnTo>
                  <a:lnTo>
                    <a:pt x="235144" y="344544"/>
                  </a:lnTo>
                  <a:lnTo>
                    <a:pt x="236966" y="330293"/>
                  </a:lnTo>
                  <a:lnTo>
                    <a:pt x="292273" y="337319"/>
                  </a:lnTo>
                  <a:lnTo>
                    <a:pt x="315215" y="156780"/>
                  </a:lnTo>
                  <a:lnTo>
                    <a:pt x="351874" y="161440"/>
                  </a:lnTo>
                  <a:lnTo>
                    <a:pt x="363988" y="66196"/>
                  </a:lnTo>
                  <a:lnTo>
                    <a:pt x="226328" y="46417"/>
                  </a:lnTo>
                  <a:lnTo>
                    <a:pt x="221626" y="89997"/>
                  </a:lnTo>
                  <a:lnTo>
                    <a:pt x="158152" y="81924"/>
                  </a:lnTo>
                  <a:close/>
                </a:path>
              </a:pathLst>
            </a:custGeom>
            <a:ln w="7874">
              <a:solidFill>
                <a:srgbClr val="323537"/>
              </a:solidFill>
            </a:ln>
          </p:spPr>
          <p:txBody>
            <a:bodyPr wrap="square" lIns="0" tIns="0" rIns="0" bIns="0" rtlCol="0"/>
            <a:lstStyle/>
            <a:p>
              <a:endParaRPr/>
            </a:p>
          </p:txBody>
        </p:sp>
        <p:sp>
          <p:nvSpPr>
            <p:cNvPr id="406" name="object 406"/>
            <p:cNvSpPr/>
            <p:nvPr/>
          </p:nvSpPr>
          <p:spPr>
            <a:xfrm>
              <a:off x="11856237" y="1179067"/>
              <a:ext cx="104775" cy="97790"/>
            </a:xfrm>
            <a:custGeom>
              <a:avLst/>
              <a:gdLst/>
              <a:ahLst/>
              <a:cxnLst/>
              <a:rect l="l" t="t" r="r" b="b"/>
              <a:pathLst>
                <a:path w="104775" h="97790">
                  <a:moveTo>
                    <a:pt x="45956" y="0"/>
                  </a:moveTo>
                  <a:lnTo>
                    <a:pt x="0" y="38553"/>
                  </a:lnTo>
                  <a:lnTo>
                    <a:pt x="27842" y="71736"/>
                  </a:lnTo>
                  <a:lnTo>
                    <a:pt x="40972" y="60720"/>
                  </a:lnTo>
                  <a:lnTo>
                    <a:pt x="71861" y="97546"/>
                  </a:lnTo>
                  <a:lnTo>
                    <a:pt x="104687" y="70008"/>
                  </a:lnTo>
                  <a:lnTo>
                    <a:pt x="45956" y="0"/>
                  </a:lnTo>
                  <a:close/>
                </a:path>
              </a:pathLst>
            </a:custGeom>
            <a:solidFill>
              <a:srgbClr val="FFFFFF"/>
            </a:solidFill>
          </p:spPr>
          <p:txBody>
            <a:bodyPr wrap="square" lIns="0" tIns="0" rIns="0" bIns="0" rtlCol="0"/>
            <a:lstStyle/>
            <a:p>
              <a:endParaRPr/>
            </a:p>
          </p:txBody>
        </p:sp>
        <p:sp>
          <p:nvSpPr>
            <p:cNvPr id="407" name="object 407"/>
            <p:cNvSpPr/>
            <p:nvPr/>
          </p:nvSpPr>
          <p:spPr>
            <a:xfrm>
              <a:off x="11856237" y="1179067"/>
              <a:ext cx="104775" cy="97790"/>
            </a:xfrm>
            <a:custGeom>
              <a:avLst/>
              <a:gdLst/>
              <a:ahLst/>
              <a:cxnLst/>
              <a:rect l="l" t="t" r="r" b="b"/>
              <a:pathLst>
                <a:path w="104775" h="97790">
                  <a:moveTo>
                    <a:pt x="45956" y="0"/>
                  </a:moveTo>
                  <a:lnTo>
                    <a:pt x="0" y="38553"/>
                  </a:lnTo>
                  <a:lnTo>
                    <a:pt x="18491" y="60584"/>
                  </a:lnTo>
                  <a:lnTo>
                    <a:pt x="27842" y="71736"/>
                  </a:lnTo>
                  <a:lnTo>
                    <a:pt x="33171" y="67254"/>
                  </a:lnTo>
                  <a:lnTo>
                    <a:pt x="40972" y="60720"/>
                  </a:lnTo>
                  <a:lnTo>
                    <a:pt x="71861" y="97546"/>
                  </a:lnTo>
                  <a:lnTo>
                    <a:pt x="104687" y="70008"/>
                  </a:lnTo>
                  <a:lnTo>
                    <a:pt x="45956" y="0"/>
                  </a:lnTo>
                  <a:close/>
                </a:path>
              </a:pathLst>
            </a:custGeom>
            <a:ln w="7874">
              <a:solidFill>
                <a:srgbClr val="323537"/>
              </a:solidFill>
            </a:ln>
          </p:spPr>
          <p:txBody>
            <a:bodyPr wrap="square" lIns="0" tIns="0" rIns="0" bIns="0" rtlCol="0"/>
            <a:lstStyle/>
            <a:p>
              <a:endParaRPr/>
            </a:p>
          </p:txBody>
        </p:sp>
        <p:sp>
          <p:nvSpPr>
            <p:cNvPr id="408" name="object 408"/>
            <p:cNvSpPr/>
            <p:nvPr/>
          </p:nvSpPr>
          <p:spPr>
            <a:xfrm>
              <a:off x="11963981" y="1127029"/>
              <a:ext cx="21590" cy="53340"/>
            </a:xfrm>
            <a:custGeom>
              <a:avLst/>
              <a:gdLst/>
              <a:ahLst/>
              <a:cxnLst/>
              <a:rect l="l" t="t" r="r" b="b"/>
              <a:pathLst>
                <a:path w="21590" h="53340">
                  <a:moveTo>
                    <a:pt x="19151" y="0"/>
                  </a:moveTo>
                  <a:lnTo>
                    <a:pt x="0" y="753"/>
                  </a:lnTo>
                  <a:lnTo>
                    <a:pt x="2052" y="52804"/>
                  </a:lnTo>
                  <a:lnTo>
                    <a:pt x="21193" y="52050"/>
                  </a:lnTo>
                  <a:lnTo>
                    <a:pt x="21046" y="48344"/>
                  </a:lnTo>
                  <a:lnTo>
                    <a:pt x="19151" y="0"/>
                  </a:lnTo>
                  <a:close/>
                </a:path>
              </a:pathLst>
            </a:custGeom>
            <a:solidFill>
              <a:srgbClr val="FFFFFF"/>
            </a:solidFill>
          </p:spPr>
          <p:txBody>
            <a:bodyPr wrap="square" lIns="0" tIns="0" rIns="0" bIns="0" rtlCol="0"/>
            <a:lstStyle/>
            <a:p>
              <a:endParaRPr/>
            </a:p>
          </p:txBody>
        </p:sp>
        <p:sp>
          <p:nvSpPr>
            <p:cNvPr id="409" name="object 409"/>
            <p:cNvSpPr/>
            <p:nvPr/>
          </p:nvSpPr>
          <p:spPr>
            <a:xfrm>
              <a:off x="11963981" y="1127029"/>
              <a:ext cx="21590" cy="53340"/>
            </a:xfrm>
            <a:custGeom>
              <a:avLst/>
              <a:gdLst/>
              <a:ahLst/>
              <a:cxnLst/>
              <a:rect l="l" t="t" r="r" b="b"/>
              <a:pathLst>
                <a:path w="21590" h="53340">
                  <a:moveTo>
                    <a:pt x="21046" y="48344"/>
                  </a:moveTo>
                  <a:lnTo>
                    <a:pt x="19151" y="0"/>
                  </a:lnTo>
                  <a:lnTo>
                    <a:pt x="0" y="753"/>
                  </a:lnTo>
                  <a:lnTo>
                    <a:pt x="2052" y="52804"/>
                  </a:lnTo>
                  <a:lnTo>
                    <a:pt x="21193" y="52050"/>
                  </a:lnTo>
                  <a:lnTo>
                    <a:pt x="21046" y="48344"/>
                  </a:lnTo>
                  <a:close/>
                </a:path>
              </a:pathLst>
            </a:custGeom>
            <a:ln w="7874">
              <a:solidFill>
                <a:srgbClr val="323537"/>
              </a:solidFill>
            </a:ln>
          </p:spPr>
          <p:txBody>
            <a:bodyPr wrap="square" lIns="0" tIns="0" rIns="0" bIns="0" rtlCol="0"/>
            <a:lstStyle/>
            <a:p>
              <a:endParaRPr/>
            </a:p>
          </p:txBody>
        </p:sp>
        <p:sp>
          <p:nvSpPr>
            <p:cNvPr id="410" name="object 410"/>
            <p:cNvSpPr/>
            <p:nvPr/>
          </p:nvSpPr>
          <p:spPr>
            <a:xfrm>
              <a:off x="11589005" y="777722"/>
              <a:ext cx="63500" cy="100965"/>
            </a:xfrm>
            <a:custGeom>
              <a:avLst/>
              <a:gdLst/>
              <a:ahLst/>
              <a:cxnLst/>
              <a:rect l="l" t="t" r="r" b="b"/>
              <a:pathLst>
                <a:path w="63500" h="100965">
                  <a:moveTo>
                    <a:pt x="33150" y="0"/>
                  </a:moveTo>
                  <a:lnTo>
                    <a:pt x="9004" y="8847"/>
                  </a:lnTo>
                  <a:lnTo>
                    <a:pt x="27370" y="58982"/>
                  </a:lnTo>
                  <a:lnTo>
                    <a:pt x="0" y="69003"/>
                  </a:lnTo>
                  <a:lnTo>
                    <a:pt x="11622" y="100761"/>
                  </a:lnTo>
                  <a:lnTo>
                    <a:pt x="63149" y="81892"/>
                  </a:lnTo>
                  <a:lnTo>
                    <a:pt x="33150" y="0"/>
                  </a:lnTo>
                  <a:close/>
                </a:path>
              </a:pathLst>
            </a:custGeom>
            <a:solidFill>
              <a:srgbClr val="FFFFFF"/>
            </a:solidFill>
          </p:spPr>
          <p:txBody>
            <a:bodyPr wrap="square" lIns="0" tIns="0" rIns="0" bIns="0" rtlCol="0"/>
            <a:lstStyle/>
            <a:p>
              <a:endParaRPr/>
            </a:p>
          </p:txBody>
        </p:sp>
        <p:sp>
          <p:nvSpPr>
            <p:cNvPr id="411" name="object 411"/>
            <p:cNvSpPr/>
            <p:nvPr/>
          </p:nvSpPr>
          <p:spPr>
            <a:xfrm>
              <a:off x="11589005" y="777722"/>
              <a:ext cx="63500" cy="100965"/>
            </a:xfrm>
            <a:custGeom>
              <a:avLst/>
              <a:gdLst/>
              <a:ahLst/>
              <a:cxnLst/>
              <a:rect l="l" t="t" r="r" b="b"/>
              <a:pathLst>
                <a:path w="63500" h="100965">
                  <a:moveTo>
                    <a:pt x="63149" y="81892"/>
                  </a:moveTo>
                  <a:lnTo>
                    <a:pt x="33150" y="0"/>
                  </a:lnTo>
                  <a:lnTo>
                    <a:pt x="9004" y="8847"/>
                  </a:lnTo>
                  <a:lnTo>
                    <a:pt x="27370" y="58982"/>
                  </a:lnTo>
                  <a:lnTo>
                    <a:pt x="0" y="69003"/>
                  </a:lnTo>
                  <a:lnTo>
                    <a:pt x="11622" y="100761"/>
                  </a:lnTo>
                  <a:lnTo>
                    <a:pt x="63149" y="81892"/>
                  </a:lnTo>
                  <a:close/>
                </a:path>
              </a:pathLst>
            </a:custGeom>
            <a:ln w="7874">
              <a:solidFill>
                <a:srgbClr val="323537"/>
              </a:solidFill>
            </a:ln>
          </p:spPr>
          <p:txBody>
            <a:bodyPr wrap="square" lIns="0" tIns="0" rIns="0" bIns="0" rtlCol="0"/>
            <a:lstStyle/>
            <a:p>
              <a:endParaRPr/>
            </a:p>
          </p:txBody>
        </p:sp>
        <p:pic>
          <p:nvPicPr>
            <p:cNvPr id="412" name="object 412"/>
            <p:cNvPicPr/>
            <p:nvPr/>
          </p:nvPicPr>
          <p:blipFill>
            <a:blip r:embed="rId121" cstate="screen">
              <a:extLst>
                <a:ext uri="{28A0092B-C50C-407E-A947-70E740481C1C}">
                  <a14:useLocalDpi xmlns:a14="http://schemas.microsoft.com/office/drawing/2010/main"/>
                </a:ext>
              </a:extLst>
            </a:blip>
            <a:stretch>
              <a:fillRect/>
            </a:stretch>
          </p:blipFill>
          <p:spPr>
            <a:xfrm>
              <a:off x="12104195" y="990747"/>
              <a:ext cx="114551" cy="79180"/>
            </a:xfrm>
            <a:prstGeom prst="rect">
              <a:avLst/>
            </a:prstGeom>
          </p:spPr>
        </p:pic>
        <p:sp>
          <p:nvSpPr>
            <p:cNvPr id="413" name="object 413"/>
            <p:cNvSpPr/>
            <p:nvPr/>
          </p:nvSpPr>
          <p:spPr>
            <a:xfrm>
              <a:off x="11643087" y="852531"/>
              <a:ext cx="134620" cy="95885"/>
            </a:xfrm>
            <a:custGeom>
              <a:avLst/>
              <a:gdLst/>
              <a:ahLst/>
              <a:cxnLst/>
              <a:rect l="l" t="t" r="r" b="b"/>
              <a:pathLst>
                <a:path w="134620" h="95884">
                  <a:moveTo>
                    <a:pt x="103693" y="0"/>
                  </a:moveTo>
                  <a:lnTo>
                    <a:pt x="0" y="58605"/>
                  </a:lnTo>
                  <a:lnTo>
                    <a:pt x="20899" y="95578"/>
                  </a:lnTo>
                  <a:lnTo>
                    <a:pt x="61945" y="72374"/>
                  </a:lnTo>
                  <a:lnTo>
                    <a:pt x="71578" y="89421"/>
                  </a:lnTo>
                  <a:lnTo>
                    <a:pt x="134226" y="54019"/>
                  </a:lnTo>
                  <a:lnTo>
                    <a:pt x="103693" y="0"/>
                  </a:lnTo>
                  <a:close/>
                </a:path>
              </a:pathLst>
            </a:custGeom>
            <a:solidFill>
              <a:srgbClr val="FFFFFF"/>
            </a:solidFill>
          </p:spPr>
          <p:txBody>
            <a:bodyPr wrap="square" lIns="0" tIns="0" rIns="0" bIns="0" rtlCol="0"/>
            <a:lstStyle/>
            <a:p>
              <a:endParaRPr/>
            </a:p>
          </p:txBody>
        </p:sp>
        <p:sp>
          <p:nvSpPr>
            <p:cNvPr id="414" name="object 414"/>
            <p:cNvSpPr/>
            <p:nvPr/>
          </p:nvSpPr>
          <p:spPr>
            <a:xfrm>
              <a:off x="11643087" y="852531"/>
              <a:ext cx="134620" cy="95885"/>
            </a:xfrm>
            <a:custGeom>
              <a:avLst/>
              <a:gdLst/>
              <a:ahLst/>
              <a:cxnLst/>
              <a:rect l="l" t="t" r="r" b="b"/>
              <a:pathLst>
                <a:path w="134620" h="95884">
                  <a:moveTo>
                    <a:pt x="20899" y="95578"/>
                  </a:moveTo>
                  <a:lnTo>
                    <a:pt x="61945" y="72374"/>
                  </a:lnTo>
                  <a:lnTo>
                    <a:pt x="71578" y="89421"/>
                  </a:lnTo>
                  <a:lnTo>
                    <a:pt x="134226" y="54019"/>
                  </a:lnTo>
                  <a:lnTo>
                    <a:pt x="103693" y="0"/>
                  </a:lnTo>
                  <a:lnTo>
                    <a:pt x="0" y="58605"/>
                  </a:lnTo>
                  <a:lnTo>
                    <a:pt x="20899" y="95578"/>
                  </a:lnTo>
                  <a:close/>
                </a:path>
              </a:pathLst>
            </a:custGeom>
            <a:ln w="7874">
              <a:solidFill>
                <a:srgbClr val="323537"/>
              </a:solidFill>
            </a:ln>
          </p:spPr>
          <p:txBody>
            <a:bodyPr wrap="square" lIns="0" tIns="0" rIns="0" bIns="0" rtlCol="0"/>
            <a:lstStyle/>
            <a:p>
              <a:endParaRPr/>
            </a:p>
          </p:txBody>
        </p:sp>
        <p:pic>
          <p:nvPicPr>
            <p:cNvPr id="415" name="object 415"/>
            <p:cNvPicPr/>
            <p:nvPr/>
          </p:nvPicPr>
          <p:blipFill>
            <a:blip r:embed="rId122" cstate="print"/>
            <a:stretch>
              <a:fillRect/>
            </a:stretch>
          </p:blipFill>
          <p:spPr>
            <a:xfrm>
              <a:off x="7279856" y="566430"/>
              <a:ext cx="11347207" cy="9105960"/>
            </a:xfrm>
            <a:prstGeom prst="rect">
              <a:avLst/>
            </a:prstGeom>
          </p:spPr>
        </p:pic>
        <p:sp>
          <p:nvSpPr>
            <p:cNvPr id="416" name="object 416"/>
            <p:cNvSpPr/>
            <p:nvPr/>
          </p:nvSpPr>
          <p:spPr>
            <a:xfrm>
              <a:off x="14935682" y="9110171"/>
              <a:ext cx="139065" cy="178435"/>
            </a:xfrm>
            <a:custGeom>
              <a:avLst/>
              <a:gdLst/>
              <a:ahLst/>
              <a:cxnLst/>
              <a:rect l="l" t="t" r="r" b="b"/>
              <a:pathLst>
                <a:path w="139065" h="178434">
                  <a:moveTo>
                    <a:pt x="0" y="0"/>
                  </a:moveTo>
                  <a:lnTo>
                    <a:pt x="138592" y="178151"/>
                  </a:lnTo>
                </a:path>
              </a:pathLst>
            </a:custGeom>
            <a:ln w="3175">
              <a:solidFill>
                <a:srgbClr val="263D87"/>
              </a:solidFill>
            </a:ln>
          </p:spPr>
          <p:txBody>
            <a:bodyPr wrap="square" lIns="0" tIns="0" rIns="0" bIns="0" rtlCol="0"/>
            <a:lstStyle/>
            <a:p>
              <a:endParaRPr/>
            </a:p>
          </p:txBody>
        </p:sp>
        <p:sp>
          <p:nvSpPr>
            <p:cNvPr id="417" name="object 417"/>
            <p:cNvSpPr/>
            <p:nvPr/>
          </p:nvSpPr>
          <p:spPr>
            <a:xfrm>
              <a:off x="7780447" y="1788894"/>
              <a:ext cx="330200" cy="162560"/>
            </a:xfrm>
            <a:custGeom>
              <a:avLst/>
              <a:gdLst/>
              <a:ahLst/>
              <a:cxnLst/>
              <a:rect l="l" t="t" r="r" b="b"/>
              <a:pathLst>
                <a:path w="330200" h="162560">
                  <a:moveTo>
                    <a:pt x="145872" y="0"/>
                  </a:moveTo>
                  <a:lnTo>
                    <a:pt x="73270" y="16159"/>
                  </a:lnTo>
                  <a:lnTo>
                    <a:pt x="35967" y="27853"/>
                  </a:lnTo>
                  <a:lnTo>
                    <a:pt x="1789" y="62442"/>
                  </a:lnTo>
                  <a:lnTo>
                    <a:pt x="0" y="81467"/>
                  </a:lnTo>
                  <a:lnTo>
                    <a:pt x="923" y="100505"/>
                  </a:lnTo>
                  <a:lnTo>
                    <a:pt x="4861" y="118436"/>
                  </a:lnTo>
                  <a:lnTo>
                    <a:pt x="13321" y="125210"/>
                  </a:lnTo>
                  <a:lnTo>
                    <a:pt x="24136" y="124242"/>
                  </a:lnTo>
                  <a:lnTo>
                    <a:pt x="34756" y="119711"/>
                  </a:lnTo>
                  <a:lnTo>
                    <a:pt x="44530" y="113133"/>
                  </a:lnTo>
                  <a:lnTo>
                    <a:pt x="52807" y="106028"/>
                  </a:lnTo>
                  <a:lnTo>
                    <a:pt x="64084" y="85725"/>
                  </a:lnTo>
                  <a:lnTo>
                    <a:pt x="79319" y="72762"/>
                  </a:lnTo>
                  <a:lnTo>
                    <a:pt x="138542" y="76133"/>
                  </a:lnTo>
                  <a:lnTo>
                    <a:pt x="166175" y="117881"/>
                  </a:lnTo>
                  <a:lnTo>
                    <a:pt x="165618" y="123937"/>
                  </a:lnTo>
                  <a:lnTo>
                    <a:pt x="165460" y="130925"/>
                  </a:lnTo>
                  <a:lnTo>
                    <a:pt x="232957" y="155216"/>
                  </a:lnTo>
                  <a:lnTo>
                    <a:pt x="298161" y="162434"/>
                  </a:lnTo>
                  <a:lnTo>
                    <a:pt x="305684" y="156510"/>
                  </a:lnTo>
                  <a:lnTo>
                    <a:pt x="329672" y="119371"/>
                  </a:lnTo>
                  <a:lnTo>
                    <a:pt x="329965" y="106432"/>
                  </a:lnTo>
                  <a:lnTo>
                    <a:pt x="328316" y="93715"/>
                  </a:lnTo>
                  <a:lnTo>
                    <a:pt x="324107" y="82343"/>
                  </a:lnTo>
                  <a:lnTo>
                    <a:pt x="306418" y="70429"/>
                  </a:lnTo>
                  <a:lnTo>
                    <a:pt x="296029" y="63825"/>
                  </a:lnTo>
                  <a:lnTo>
                    <a:pt x="288423" y="59725"/>
                  </a:lnTo>
                  <a:lnTo>
                    <a:pt x="256758" y="42650"/>
                  </a:lnTo>
                  <a:lnTo>
                    <a:pt x="219205" y="23152"/>
                  </a:lnTo>
                  <a:lnTo>
                    <a:pt x="180623" y="7010"/>
                  </a:lnTo>
                  <a:lnTo>
                    <a:pt x="145872" y="0"/>
                  </a:lnTo>
                  <a:close/>
                </a:path>
              </a:pathLst>
            </a:custGeom>
            <a:solidFill>
              <a:srgbClr val="263D87"/>
            </a:solidFill>
          </p:spPr>
          <p:txBody>
            <a:bodyPr wrap="square" lIns="0" tIns="0" rIns="0" bIns="0" rtlCol="0"/>
            <a:lstStyle/>
            <a:p>
              <a:endParaRPr/>
            </a:p>
          </p:txBody>
        </p:sp>
        <p:sp>
          <p:nvSpPr>
            <p:cNvPr id="418" name="object 418"/>
            <p:cNvSpPr/>
            <p:nvPr/>
          </p:nvSpPr>
          <p:spPr>
            <a:xfrm>
              <a:off x="7780447" y="1788894"/>
              <a:ext cx="330200" cy="162560"/>
            </a:xfrm>
            <a:custGeom>
              <a:avLst/>
              <a:gdLst/>
              <a:ahLst/>
              <a:cxnLst/>
              <a:rect l="l" t="t" r="r" b="b"/>
              <a:pathLst>
                <a:path w="330200" h="162560">
                  <a:moveTo>
                    <a:pt x="288423" y="59725"/>
                  </a:moveTo>
                  <a:lnTo>
                    <a:pt x="256758" y="42650"/>
                  </a:lnTo>
                  <a:lnTo>
                    <a:pt x="219205" y="23152"/>
                  </a:lnTo>
                  <a:lnTo>
                    <a:pt x="180623" y="7010"/>
                  </a:lnTo>
                  <a:lnTo>
                    <a:pt x="145872" y="0"/>
                  </a:lnTo>
                  <a:lnTo>
                    <a:pt x="111903" y="7523"/>
                  </a:lnTo>
                  <a:lnTo>
                    <a:pt x="73270" y="16159"/>
                  </a:lnTo>
                  <a:lnTo>
                    <a:pt x="35967" y="27853"/>
                  </a:lnTo>
                  <a:lnTo>
                    <a:pt x="1789" y="62442"/>
                  </a:lnTo>
                  <a:lnTo>
                    <a:pt x="0" y="81467"/>
                  </a:lnTo>
                  <a:lnTo>
                    <a:pt x="923" y="100505"/>
                  </a:lnTo>
                  <a:lnTo>
                    <a:pt x="4861" y="118436"/>
                  </a:lnTo>
                  <a:lnTo>
                    <a:pt x="13321" y="125210"/>
                  </a:lnTo>
                  <a:lnTo>
                    <a:pt x="24136" y="124242"/>
                  </a:lnTo>
                  <a:lnTo>
                    <a:pt x="34756" y="119711"/>
                  </a:lnTo>
                  <a:lnTo>
                    <a:pt x="44530" y="113133"/>
                  </a:lnTo>
                  <a:lnTo>
                    <a:pt x="52807" y="106028"/>
                  </a:lnTo>
                  <a:lnTo>
                    <a:pt x="64084" y="85725"/>
                  </a:lnTo>
                  <a:lnTo>
                    <a:pt x="79319" y="72762"/>
                  </a:lnTo>
                  <a:lnTo>
                    <a:pt x="126624" y="74939"/>
                  </a:lnTo>
                  <a:lnTo>
                    <a:pt x="162679" y="105045"/>
                  </a:lnTo>
                  <a:lnTo>
                    <a:pt x="166175" y="117881"/>
                  </a:lnTo>
                  <a:lnTo>
                    <a:pt x="165618" y="123937"/>
                  </a:lnTo>
                  <a:lnTo>
                    <a:pt x="165460" y="130925"/>
                  </a:lnTo>
                  <a:lnTo>
                    <a:pt x="232957" y="155216"/>
                  </a:lnTo>
                  <a:lnTo>
                    <a:pt x="298161" y="162434"/>
                  </a:lnTo>
                  <a:lnTo>
                    <a:pt x="305684" y="156510"/>
                  </a:lnTo>
                  <a:lnTo>
                    <a:pt x="329672" y="119371"/>
                  </a:lnTo>
                  <a:lnTo>
                    <a:pt x="329965" y="106432"/>
                  </a:lnTo>
                  <a:lnTo>
                    <a:pt x="328316" y="93715"/>
                  </a:lnTo>
                  <a:lnTo>
                    <a:pt x="324107" y="82343"/>
                  </a:lnTo>
                  <a:lnTo>
                    <a:pt x="316731" y="77336"/>
                  </a:lnTo>
                  <a:lnTo>
                    <a:pt x="306418" y="70429"/>
                  </a:lnTo>
                  <a:lnTo>
                    <a:pt x="296029" y="63825"/>
                  </a:lnTo>
                  <a:lnTo>
                    <a:pt x="288423" y="59725"/>
                  </a:lnTo>
                  <a:close/>
                </a:path>
              </a:pathLst>
            </a:custGeom>
            <a:ln w="15758">
              <a:solidFill>
                <a:srgbClr val="263D87"/>
              </a:solidFill>
            </a:ln>
          </p:spPr>
          <p:txBody>
            <a:bodyPr wrap="square" lIns="0" tIns="0" rIns="0" bIns="0" rtlCol="0"/>
            <a:lstStyle/>
            <a:p>
              <a:endParaRPr/>
            </a:p>
          </p:txBody>
        </p:sp>
        <p:pic>
          <p:nvPicPr>
            <p:cNvPr id="419" name="object 419"/>
            <p:cNvPicPr/>
            <p:nvPr/>
          </p:nvPicPr>
          <p:blipFill>
            <a:blip r:embed="rId123" cstate="screen">
              <a:extLst>
                <a:ext uri="{28A0092B-C50C-407E-A947-70E740481C1C}">
                  <a14:useLocalDpi xmlns:a14="http://schemas.microsoft.com/office/drawing/2010/main"/>
                </a:ext>
              </a:extLst>
            </a:blip>
            <a:stretch>
              <a:fillRect/>
            </a:stretch>
          </p:blipFill>
          <p:spPr>
            <a:xfrm>
              <a:off x="7699684" y="3631322"/>
              <a:ext cx="210400" cy="249732"/>
            </a:xfrm>
            <a:prstGeom prst="rect">
              <a:avLst/>
            </a:prstGeom>
          </p:spPr>
        </p:pic>
        <p:sp>
          <p:nvSpPr>
            <p:cNvPr id="420" name="object 420"/>
            <p:cNvSpPr/>
            <p:nvPr/>
          </p:nvSpPr>
          <p:spPr>
            <a:xfrm>
              <a:off x="7965671" y="2549950"/>
              <a:ext cx="179070" cy="461645"/>
            </a:xfrm>
            <a:custGeom>
              <a:avLst/>
              <a:gdLst/>
              <a:ahLst/>
              <a:cxnLst/>
              <a:rect l="l" t="t" r="r" b="b"/>
              <a:pathLst>
                <a:path w="179070" h="461644">
                  <a:moveTo>
                    <a:pt x="35694" y="0"/>
                  </a:moveTo>
                  <a:lnTo>
                    <a:pt x="20893" y="6924"/>
                  </a:lnTo>
                  <a:lnTo>
                    <a:pt x="7903" y="16782"/>
                  </a:lnTo>
                  <a:lnTo>
                    <a:pt x="0" y="29808"/>
                  </a:lnTo>
                  <a:lnTo>
                    <a:pt x="459" y="46239"/>
                  </a:lnTo>
                  <a:lnTo>
                    <a:pt x="18378" y="88051"/>
                  </a:lnTo>
                  <a:lnTo>
                    <a:pt x="37329" y="132866"/>
                  </a:lnTo>
                  <a:lnTo>
                    <a:pt x="56949" y="179856"/>
                  </a:lnTo>
                  <a:lnTo>
                    <a:pt x="76872" y="228191"/>
                  </a:lnTo>
                  <a:lnTo>
                    <a:pt x="96734" y="277043"/>
                  </a:lnTo>
                  <a:lnTo>
                    <a:pt x="116170" y="325584"/>
                  </a:lnTo>
                  <a:lnTo>
                    <a:pt x="134816" y="372983"/>
                  </a:lnTo>
                  <a:lnTo>
                    <a:pt x="152306" y="418412"/>
                  </a:lnTo>
                  <a:lnTo>
                    <a:pt x="168276" y="461043"/>
                  </a:lnTo>
                  <a:lnTo>
                    <a:pt x="178914" y="457493"/>
                  </a:lnTo>
                  <a:lnTo>
                    <a:pt x="35694" y="0"/>
                  </a:lnTo>
                  <a:close/>
                </a:path>
              </a:pathLst>
            </a:custGeom>
            <a:solidFill>
              <a:srgbClr val="263D87"/>
            </a:solidFill>
          </p:spPr>
          <p:txBody>
            <a:bodyPr wrap="square" lIns="0" tIns="0" rIns="0" bIns="0" rtlCol="0"/>
            <a:lstStyle/>
            <a:p>
              <a:endParaRPr/>
            </a:p>
          </p:txBody>
        </p:sp>
        <p:sp>
          <p:nvSpPr>
            <p:cNvPr id="421" name="object 421"/>
            <p:cNvSpPr/>
            <p:nvPr/>
          </p:nvSpPr>
          <p:spPr>
            <a:xfrm>
              <a:off x="7965671" y="2549950"/>
              <a:ext cx="179070" cy="461645"/>
            </a:xfrm>
            <a:custGeom>
              <a:avLst/>
              <a:gdLst/>
              <a:ahLst/>
              <a:cxnLst/>
              <a:rect l="l" t="t" r="r" b="b"/>
              <a:pathLst>
                <a:path w="179070" h="461644">
                  <a:moveTo>
                    <a:pt x="168276" y="461043"/>
                  </a:moveTo>
                  <a:lnTo>
                    <a:pt x="170925" y="460163"/>
                  </a:lnTo>
                  <a:lnTo>
                    <a:pt x="176265" y="458383"/>
                  </a:lnTo>
                  <a:lnTo>
                    <a:pt x="178914" y="457493"/>
                  </a:lnTo>
                  <a:lnTo>
                    <a:pt x="35694" y="0"/>
                  </a:lnTo>
                  <a:lnTo>
                    <a:pt x="20893" y="6924"/>
                  </a:lnTo>
                  <a:lnTo>
                    <a:pt x="7903" y="16782"/>
                  </a:lnTo>
                  <a:lnTo>
                    <a:pt x="0" y="29808"/>
                  </a:lnTo>
                  <a:lnTo>
                    <a:pt x="459" y="46239"/>
                  </a:lnTo>
                  <a:lnTo>
                    <a:pt x="18378" y="88051"/>
                  </a:lnTo>
                  <a:lnTo>
                    <a:pt x="37329" y="132866"/>
                  </a:lnTo>
                  <a:lnTo>
                    <a:pt x="56949" y="179856"/>
                  </a:lnTo>
                  <a:lnTo>
                    <a:pt x="76872" y="228191"/>
                  </a:lnTo>
                  <a:lnTo>
                    <a:pt x="96734" y="277043"/>
                  </a:lnTo>
                  <a:lnTo>
                    <a:pt x="116170" y="325584"/>
                  </a:lnTo>
                  <a:lnTo>
                    <a:pt x="134816" y="372983"/>
                  </a:lnTo>
                  <a:lnTo>
                    <a:pt x="152306" y="418412"/>
                  </a:lnTo>
                  <a:lnTo>
                    <a:pt x="168276" y="461043"/>
                  </a:lnTo>
                  <a:close/>
                </a:path>
              </a:pathLst>
            </a:custGeom>
            <a:ln w="15758">
              <a:solidFill>
                <a:srgbClr val="263D87"/>
              </a:solidFill>
            </a:ln>
          </p:spPr>
          <p:txBody>
            <a:bodyPr wrap="square" lIns="0" tIns="0" rIns="0" bIns="0" rtlCol="0"/>
            <a:lstStyle/>
            <a:p>
              <a:endParaRPr/>
            </a:p>
          </p:txBody>
        </p:sp>
        <p:pic>
          <p:nvPicPr>
            <p:cNvPr id="422" name="object 422"/>
            <p:cNvPicPr/>
            <p:nvPr/>
          </p:nvPicPr>
          <p:blipFill>
            <a:blip r:embed="rId124" cstate="screen">
              <a:extLst>
                <a:ext uri="{28A0092B-C50C-407E-A947-70E740481C1C}">
                  <a14:useLocalDpi xmlns:a14="http://schemas.microsoft.com/office/drawing/2010/main"/>
                </a:ext>
              </a:extLst>
            </a:blip>
            <a:stretch>
              <a:fillRect/>
            </a:stretch>
          </p:blipFill>
          <p:spPr>
            <a:xfrm>
              <a:off x="7279856" y="2927806"/>
              <a:ext cx="233621" cy="186109"/>
            </a:xfrm>
            <a:prstGeom prst="rect">
              <a:avLst/>
            </a:prstGeom>
          </p:spPr>
        </p:pic>
        <p:sp>
          <p:nvSpPr>
            <p:cNvPr id="423" name="object 423"/>
            <p:cNvSpPr/>
            <p:nvPr/>
          </p:nvSpPr>
          <p:spPr>
            <a:xfrm>
              <a:off x="7287736" y="5249018"/>
              <a:ext cx="256540" cy="377190"/>
            </a:xfrm>
            <a:custGeom>
              <a:avLst/>
              <a:gdLst/>
              <a:ahLst/>
              <a:cxnLst/>
              <a:rect l="l" t="t" r="r" b="b"/>
              <a:pathLst>
                <a:path w="256540" h="377189">
                  <a:moveTo>
                    <a:pt x="0" y="0"/>
                  </a:moveTo>
                  <a:lnTo>
                    <a:pt x="0" y="146295"/>
                  </a:lnTo>
                  <a:lnTo>
                    <a:pt x="33542" y="168577"/>
                  </a:lnTo>
                  <a:lnTo>
                    <a:pt x="67457" y="201233"/>
                  </a:lnTo>
                  <a:lnTo>
                    <a:pt x="98024" y="238541"/>
                  </a:lnTo>
                  <a:lnTo>
                    <a:pt x="125618" y="277502"/>
                  </a:lnTo>
                  <a:lnTo>
                    <a:pt x="150619" y="315117"/>
                  </a:lnTo>
                  <a:lnTo>
                    <a:pt x="202188" y="370047"/>
                  </a:lnTo>
                  <a:lnTo>
                    <a:pt x="230229" y="376770"/>
                  </a:lnTo>
                  <a:lnTo>
                    <a:pt x="250407" y="356592"/>
                  </a:lnTo>
                  <a:lnTo>
                    <a:pt x="255162" y="334502"/>
                  </a:lnTo>
                  <a:lnTo>
                    <a:pt x="256409" y="302987"/>
                  </a:lnTo>
                  <a:lnTo>
                    <a:pt x="255775" y="271086"/>
                  </a:lnTo>
                  <a:lnTo>
                    <a:pt x="231350" y="152536"/>
                  </a:lnTo>
                  <a:lnTo>
                    <a:pt x="197707" y="109930"/>
                  </a:lnTo>
                  <a:lnTo>
                    <a:pt x="163185" y="105867"/>
                  </a:lnTo>
                  <a:lnTo>
                    <a:pt x="152870" y="106568"/>
                  </a:lnTo>
                  <a:lnTo>
                    <a:pt x="132682" y="102087"/>
                  </a:lnTo>
                  <a:lnTo>
                    <a:pt x="115483" y="66343"/>
                  </a:lnTo>
                  <a:lnTo>
                    <a:pt x="94568" y="32571"/>
                  </a:lnTo>
                  <a:lnTo>
                    <a:pt x="63166" y="9022"/>
                  </a:lnTo>
                  <a:lnTo>
                    <a:pt x="24388" y="137"/>
                  </a:lnTo>
                  <a:lnTo>
                    <a:pt x="0" y="0"/>
                  </a:lnTo>
                  <a:close/>
                </a:path>
              </a:pathLst>
            </a:custGeom>
            <a:solidFill>
              <a:srgbClr val="263D87"/>
            </a:solidFill>
          </p:spPr>
          <p:txBody>
            <a:bodyPr wrap="square" lIns="0" tIns="0" rIns="0" bIns="0" rtlCol="0"/>
            <a:lstStyle/>
            <a:p>
              <a:endParaRPr/>
            </a:p>
          </p:txBody>
        </p:sp>
        <p:sp>
          <p:nvSpPr>
            <p:cNvPr id="424" name="object 424"/>
            <p:cNvSpPr/>
            <p:nvPr/>
          </p:nvSpPr>
          <p:spPr>
            <a:xfrm>
              <a:off x="7287736" y="5249018"/>
              <a:ext cx="256540" cy="377190"/>
            </a:xfrm>
            <a:custGeom>
              <a:avLst/>
              <a:gdLst/>
              <a:ahLst/>
              <a:cxnLst/>
              <a:rect l="l" t="t" r="r" b="b"/>
              <a:pathLst>
                <a:path w="256540" h="377189">
                  <a:moveTo>
                    <a:pt x="0" y="146295"/>
                  </a:moveTo>
                  <a:lnTo>
                    <a:pt x="33542" y="168577"/>
                  </a:lnTo>
                  <a:lnTo>
                    <a:pt x="67457" y="201233"/>
                  </a:lnTo>
                  <a:lnTo>
                    <a:pt x="98024" y="238541"/>
                  </a:lnTo>
                  <a:lnTo>
                    <a:pt x="125618" y="277502"/>
                  </a:lnTo>
                  <a:lnTo>
                    <a:pt x="150619" y="315117"/>
                  </a:lnTo>
                  <a:lnTo>
                    <a:pt x="158681" y="323695"/>
                  </a:lnTo>
                  <a:lnTo>
                    <a:pt x="176408" y="342578"/>
                  </a:lnTo>
                  <a:lnTo>
                    <a:pt x="194132" y="361463"/>
                  </a:lnTo>
                  <a:lnTo>
                    <a:pt x="202188" y="370047"/>
                  </a:lnTo>
                  <a:lnTo>
                    <a:pt x="230229" y="376770"/>
                  </a:lnTo>
                  <a:lnTo>
                    <a:pt x="250407" y="356592"/>
                  </a:lnTo>
                  <a:lnTo>
                    <a:pt x="255162" y="334502"/>
                  </a:lnTo>
                  <a:lnTo>
                    <a:pt x="256409" y="302987"/>
                  </a:lnTo>
                  <a:lnTo>
                    <a:pt x="255775" y="271086"/>
                  </a:lnTo>
                  <a:lnTo>
                    <a:pt x="231350" y="152536"/>
                  </a:lnTo>
                  <a:lnTo>
                    <a:pt x="197707" y="109930"/>
                  </a:lnTo>
                  <a:lnTo>
                    <a:pt x="163185" y="105867"/>
                  </a:lnTo>
                  <a:lnTo>
                    <a:pt x="152870" y="106568"/>
                  </a:lnTo>
                  <a:lnTo>
                    <a:pt x="132682" y="102087"/>
                  </a:lnTo>
                  <a:lnTo>
                    <a:pt x="115483" y="66343"/>
                  </a:lnTo>
                  <a:lnTo>
                    <a:pt x="94568" y="32571"/>
                  </a:lnTo>
                  <a:lnTo>
                    <a:pt x="63166" y="9022"/>
                  </a:lnTo>
                  <a:lnTo>
                    <a:pt x="24388" y="137"/>
                  </a:lnTo>
                  <a:lnTo>
                    <a:pt x="0" y="0"/>
                  </a:lnTo>
                </a:path>
              </a:pathLst>
            </a:custGeom>
            <a:ln w="15758">
              <a:solidFill>
                <a:srgbClr val="263D87"/>
              </a:solidFill>
            </a:ln>
          </p:spPr>
          <p:txBody>
            <a:bodyPr wrap="square" lIns="0" tIns="0" rIns="0" bIns="0" rtlCol="0"/>
            <a:lstStyle/>
            <a:p>
              <a:endParaRPr/>
            </a:p>
          </p:txBody>
        </p:sp>
        <p:pic>
          <p:nvPicPr>
            <p:cNvPr id="425" name="object 425"/>
            <p:cNvPicPr/>
            <p:nvPr/>
          </p:nvPicPr>
          <p:blipFill>
            <a:blip r:embed="rId125" cstate="screen">
              <a:extLst>
                <a:ext uri="{28A0092B-C50C-407E-A947-70E740481C1C}">
                  <a14:useLocalDpi xmlns:a14="http://schemas.microsoft.com/office/drawing/2010/main"/>
                </a:ext>
              </a:extLst>
            </a:blip>
            <a:stretch>
              <a:fillRect/>
            </a:stretch>
          </p:blipFill>
          <p:spPr>
            <a:xfrm>
              <a:off x="9994970" y="306246"/>
              <a:ext cx="230041" cy="94771"/>
            </a:xfrm>
            <a:prstGeom prst="rect">
              <a:avLst/>
            </a:prstGeom>
          </p:spPr>
        </p:pic>
        <p:sp>
          <p:nvSpPr>
            <p:cNvPr id="426" name="object 426"/>
            <p:cNvSpPr/>
            <p:nvPr/>
          </p:nvSpPr>
          <p:spPr>
            <a:xfrm>
              <a:off x="13301716" y="7828301"/>
              <a:ext cx="1931670" cy="1025525"/>
            </a:xfrm>
            <a:custGeom>
              <a:avLst/>
              <a:gdLst/>
              <a:ahLst/>
              <a:cxnLst/>
              <a:rect l="l" t="t" r="r" b="b"/>
              <a:pathLst>
                <a:path w="1931669" h="1025525">
                  <a:moveTo>
                    <a:pt x="1931490" y="1024921"/>
                  </a:moveTo>
                  <a:lnTo>
                    <a:pt x="1911313" y="1020544"/>
                  </a:lnTo>
                  <a:lnTo>
                    <a:pt x="1866362" y="968745"/>
                  </a:lnTo>
                  <a:lnTo>
                    <a:pt x="1815808" y="913155"/>
                  </a:lnTo>
                  <a:lnTo>
                    <a:pt x="1772260" y="872088"/>
                  </a:lnTo>
                  <a:lnTo>
                    <a:pt x="1713864" y="826069"/>
                  </a:lnTo>
                  <a:lnTo>
                    <a:pt x="1590140" y="738972"/>
                  </a:lnTo>
                  <a:lnTo>
                    <a:pt x="1483253" y="668702"/>
                  </a:lnTo>
                  <a:lnTo>
                    <a:pt x="1411004" y="625143"/>
                  </a:lnTo>
                  <a:lnTo>
                    <a:pt x="1256610" y="526067"/>
                  </a:lnTo>
                  <a:lnTo>
                    <a:pt x="1236067" y="513869"/>
                  </a:lnTo>
                  <a:lnTo>
                    <a:pt x="1043015" y="413872"/>
                  </a:lnTo>
                  <a:lnTo>
                    <a:pt x="834948" y="316105"/>
                  </a:lnTo>
                  <a:lnTo>
                    <a:pt x="812467" y="305540"/>
                  </a:lnTo>
                  <a:lnTo>
                    <a:pt x="549983" y="202768"/>
                  </a:lnTo>
                  <a:lnTo>
                    <a:pt x="486644" y="179418"/>
                  </a:lnTo>
                  <a:lnTo>
                    <a:pt x="381045" y="140477"/>
                  </a:lnTo>
                  <a:lnTo>
                    <a:pt x="355224" y="130959"/>
                  </a:lnTo>
                  <a:lnTo>
                    <a:pt x="0" y="0"/>
                  </a:lnTo>
                </a:path>
              </a:pathLst>
            </a:custGeom>
            <a:ln w="17329">
              <a:solidFill>
                <a:srgbClr val="263D87"/>
              </a:solidFill>
            </a:ln>
          </p:spPr>
          <p:txBody>
            <a:bodyPr wrap="square" lIns="0" tIns="0" rIns="0" bIns="0" rtlCol="0"/>
            <a:lstStyle/>
            <a:p>
              <a:endParaRPr/>
            </a:p>
          </p:txBody>
        </p:sp>
        <p:sp>
          <p:nvSpPr>
            <p:cNvPr id="427" name="object 427"/>
            <p:cNvSpPr/>
            <p:nvPr/>
          </p:nvSpPr>
          <p:spPr>
            <a:xfrm>
              <a:off x="12186438" y="8751284"/>
              <a:ext cx="447675" cy="288925"/>
            </a:xfrm>
            <a:custGeom>
              <a:avLst/>
              <a:gdLst/>
              <a:ahLst/>
              <a:cxnLst/>
              <a:rect l="l" t="t" r="r" b="b"/>
              <a:pathLst>
                <a:path w="447675" h="288925">
                  <a:moveTo>
                    <a:pt x="447190" y="0"/>
                  </a:moveTo>
                  <a:lnTo>
                    <a:pt x="42710" y="260693"/>
                  </a:lnTo>
                  <a:lnTo>
                    <a:pt x="0" y="288556"/>
                  </a:lnTo>
                </a:path>
              </a:pathLst>
            </a:custGeom>
            <a:ln w="17329">
              <a:solidFill>
                <a:srgbClr val="263D87"/>
              </a:solidFill>
            </a:ln>
          </p:spPr>
          <p:txBody>
            <a:bodyPr wrap="square" lIns="0" tIns="0" rIns="0" bIns="0" rtlCol="0"/>
            <a:lstStyle/>
            <a:p>
              <a:endParaRPr/>
            </a:p>
          </p:txBody>
        </p:sp>
        <p:sp>
          <p:nvSpPr>
            <p:cNvPr id="428" name="object 428"/>
            <p:cNvSpPr/>
            <p:nvPr/>
          </p:nvSpPr>
          <p:spPr>
            <a:xfrm>
              <a:off x="9542047" y="8197798"/>
              <a:ext cx="194310" cy="220345"/>
            </a:xfrm>
            <a:custGeom>
              <a:avLst/>
              <a:gdLst/>
              <a:ahLst/>
              <a:cxnLst/>
              <a:rect l="l" t="t" r="r" b="b"/>
              <a:pathLst>
                <a:path w="194309" h="220345">
                  <a:moveTo>
                    <a:pt x="0" y="0"/>
                  </a:moveTo>
                  <a:lnTo>
                    <a:pt x="143985" y="163293"/>
                  </a:lnTo>
                  <a:lnTo>
                    <a:pt x="193753" y="219731"/>
                  </a:lnTo>
                </a:path>
              </a:pathLst>
            </a:custGeom>
            <a:ln w="17329">
              <a:solidFill>
                <a:srgbClr val="263D87"/>
              </a:solidFill>
            </a:ln>
          </p:spPr>
          <p:txBody>
            <a:bodyPr wrap="square" lIns="0" tIns="0" rIns="0" bIns="0" rtlCol="0"/>
            <a:lstStyle/>
            <a:p>
              <a:endParaRPr/>
            </a:p>
          </p:txBody>
        </p:sp>
        <p:sp>
          <p:nvSpPr>
            <p:cNvPr id="429" name="object 429"/>
            <p:cNvSpPr/>
            <p:nvPr/>
          </p:nvSpPr>
          <p:spPr>
            <a:xfrm>
              <a:off x="11718675" y="9254233"/>
              <a:ext cx="139700" cy="90805"/>
            </a:xfrm>
            <a:custGeom>
              <a:avLst/>
              <a:gdLst/>
              <a:ahLst/>
              <a:cxnLst/>
              <a:rect l="l" t="t" r="r" b="b"/>
              <a:pathLst>
                <a:path w="139700" h="90804">
                  <a:moveTo>
                    <a:pt x="139105" y="0"/>
                  </a:moveTo>
                  <a:lnTo>
                    <a:pt x="0" y="90751"/>
                  </a:lnTo>
                </a:path>
              </a:pathLst>
            </a:custGeom>
            <a:ln w="17329">
              <a:solidFill>
                <a:srgbClr val="263D87"/>
              </a:solidFill>
            </a:ln>
          </p:spPr>
          <p:txBody>
            <a:bodyPr wrap="square" lIns="0" tIns="0" rIns="0" bIns="0" rtlCol="0"/>
            <a:lstStyle/>
            <a:p>
              <a:endParaRPr/>
            </a:p>
          </p:txBody>
        </p:sp>
        <p:sp>
          <p:nvSpPr>
            <p:cNvPr id="430" name="object 430"/>
            <p:cNvSpPr/>
            <p:nvPr/>
          </p:nvSpPr>
          <p:spPr>
            <a:xfrm>
              <a:off x="11570207" y="9213042"/>
              <a:ext cx="262890" cy="168910"/>
            </a:xfrm>
            <a:custGeom>
              <a:avLst/>
              <a:gdLst/>
              <a:ahLst/>
              <a:cxnLst/>
              <a:rect l="l" t="t" r="r" b="b"/>
              <a:pathLst>
                <a:path w="262890" h="168909">
                  <a:moveTo>
                    <a:pt x="262819" y="0"/>
                  </a:moveTo>
                  <a:lnTo>
                    <a:pt x="0" y="168905"/>
                  </a:lnTo>
                </a:path>
              </a:pathLst>
            </a:custGeom>
            <a:ln w="17329">
              <a:solidFill>
                <a:srgbClr val="263D87"/>
              </a:solidFill>
            </a:ln>
          </p:spPr>
          <p:txBody>
            <a:bodyPr wrap="square" lIns="0" tIns="0" rIns="0" bIns="0" rtlCol="0"/>
            <a:lstStyle/>
            <a:p>
              <a:endParaRPr/>
            </a:p>
          </p:txBody>
        </p:sp>
        <p:sp>
          <p:nvSpPr>
            <p:cNvPr id="431" name="object 431"/>
            <p:cNvSpPr/>
            <p:nvPr/>
          </p:nvSpPr>
          <p:spPr>
            <a:xfrm>
              <a:off x="10160279" y="8049979"/>
              <a:ext cx="271780" cy="325755"/>
            </a:xfrm>
            <a:custGeom>
              <a:avLst/>
              <a:gdLst/>
              <a:ahLst/>
              <a:cxnLst/>
              <a:rect l="l" t="t" r="r" b="b"/>
              <a:pathLst>
                <a:path w="271779" h="325754">
                  <a:moveTo>
                    <a:pt x="0" y="0"/>
                  </a:moveTo>
                  <a:lnTo>
                    <a:pt x="205292" y="247249"/>
                  </a:lnTo>
                  <a:lnTo>
                    <a:pt x="245311" y="295467"/>
                  </a:lnTo>
                  <a:lnTo>
                    <a:pt x="271258" y="325424"/>
                  </a:lnTo>
                </a:path>
              </a:pathLst>
            </a:custGeom>
            <a:ln w="17329">
              <a:solidFill>
                <a:srgbClr val="263D87"/>
              </a:solidFill>
            </a:ln>
          </p:spPr>
          <p:txBody>
            <a:bodyPr wrap="square" lIns="0" tIns="0" rIns="0" bIns="0" rtlCol="0"/>
            <a:lstStyle/>
            <a:p>
              <a:endParaRPr/>
            </a:p>
          </p:txBody>
        </p:sp>
        <p:sp>
          <p:nvSpPr>
            <p:cNvPr id="432" name="object 432"/>
            <p:cNvSpPr/>
            <p:nvPr/>
          </p:nvSpPr>
          <p:spPr>
            <a:xfrm>
              <a:off x="10533239" y="8369958"/>
              <a:ext cx="647700" cy="741045"/>
            </a:xfrm>
            <a:custGeom>
              <a:avLst/>
              <a:gdLst/>
              <a:ahLst/>
              <a:cxnLst/>
              <a:rect l="l" t="t" r="r" b="b"/>
              <a:pathLst>
                <a:path w="647700" h="741045">
                  <a:moveTo>
                    <a:pt x="0" y="0"/>
                  </a:moveTo>
                  <a:lnTo>
                    <a:pt x="164885" y="189020"/>
                  </a:lnTo>
                  <a:lnTo>
                    <a:pt x="174350" y="199868"/>
                  </a:lnTo>
                  <a:lnTo>
                    <a:pt x="187093" y="214475"/>
                  </a:lnTo>
                  <a:lnTo>
                    <a:pt x="509000" y="583511"/>
                  </a:lnTo>
                  <a:lnTo>
                    <a:pt x="531847" y="609709"/>
                  </a:lnTo>
                  <a:lnTo>
                    <a:pt x="620986" y="710397"/>
                  </a:lnTo>
                  <a:lnTo>
                    <a:pt x="647561" y="740417"/>
                  </a:lnTo>
                </a:path>
              </a:pathLst>
            </a:custGeom>
            <a:ln w="17329">
              <a:solidFill>
                <a:srgbClr val="263D87"/>
              </a:solidFill>
            </a:ln>
          </p:spPr>
          <p:txBody>
            <a:bodyPr wrap="square" lIns="0" tIns="0" rIns="0" bIns="0" rtlCol="0"/>
            <a:lstStyle/>
            <a:p>
              <a:endParaRPr/>
            </a:p>
          </p:txBody>
        </p:sp>
        <p:sp>
          <p:nvSpPr>
            <p:cNvPr id="433" name="object 433"/>
            <p:cNvSpPr/>
            <p:nvPr/>
          </p:nvSpPr>
          <p:spPr>
            <a:xfrm>
              <a:off x="11501708" y="9381951"/>
              <a:ext cx="68580" cy="43815"/>
            </a:xfrm>
            <a:custGeom>
              <a:avLst/>
              <a:gdLst/>
              <a:ahLst/>
              <a:cxnLst/>
              <a:rect l="l" t="t" r="r" b="b"/>
              <a:pathLst>
                <a:path w="68579" h="43815">
                  <a:moveTo>
                    <a:pt x="68500" y="0"/>
                  </a:moveTo>
                  <a:lnTo>
                    <a:pt x="0" y="43695"/>
                  </a:lnTo>
                </a:path>
              </a:pathLst>
            </a:custGeom>
            <a:ln w="17329">
              <a:solidFill>
                <a:srgbClr val="263D87"/>
              </a:solidFill>
            </a:ln>
          </p:spPr>
          <p:txBody>
            <a:bodyPr wrap="square" lIns="0" tIns="0" rIns="0" bIns="0" rtlCol="0"/>
            <a:lstStyle/>
            <a:p>
              <a:endParaRPr/>
            </a:p>
          </p:txBody>
        </p:sp>
        <p:sp>
          <p:nvSpPr>
            <p:cNvPr id="434" name="object 434"/>
            <p:cNvSpPr/>
            <p:nvPr/>
          </p:nvSpPr>
          <p:spPr>
            <a:xfrm>
              <a:off x="11156855" y="8678219"/>
              <a:ext cx="453390" cy="278130"/>
            </a:xfrm>
            <a:custGeom>
              <a:avLst/>
              <a:gdLst/>
              <a:ahLst/>
              <a:cxnLst/>
              <a:rect l="l" t="t" r="r" b="b"/>
              <a:pathLst>
                <a:path w="453390" h="278129">
                  <a:moveTo>
                    <a:pt x="0" y="277698"/>
                  </a:moveTo>
                  <a:lnTo>
                    <a:pt x="452865" y="0"/>
                  </a:lnTo>
                </a:path>
              </a:pathLst>
            </a:custGeom>
            <a:ln w="17329">
              <a:solidFill>
                <a:srgbClr val="263D87"/>
              </a:solidFill>
            </a:ln>
          </p:spPr>
          <p:txBody>
            <a:bodyPr wrap="square" lIns="0" tIns="0" rIns="0" bIns="0" rtlCol="0"/>
            <a:lstStyle/>
            <a:p>
              <a:endParaRPr/>
            </a:p>
          </p:txBody>
        </p:sp>
        <p:sp>
          <p:nvSpPr>
            <p:cNvPr id="435" name="object 435"/>
            <p:cNvSpPr/>
            <p:nvPr/>
          </p:nvSpPr>
          <p:spPr>
            <a:xfrm>
              <a:off x="11777857" y="8319636"/>
              <a:ext cx="413384" cy="255904"/>
            </a:xfrm>
            <a:custGeom>
              <a:avLst/>
              <a:gdLst/>
              <a:ahLst/>
              <a:cxnLst/>
              <a:rect l="l" t="t" r="r" b="b"/>
              <a:pathLst>
                <a:path w="413384" h="255904">
                  <a:moveTo>
                    <a:pt x="0" y="255709"/>
                  </a:moveTo>
                  <a:lnTo>
                    <a:pt x="413202" y="0"/>
                  </a:lnTo>
                </a:path>
              </a:pathLst>
            </a:custGeom>
            <a:ln w="17329">
              <a:solidFill>
                <a:srgbClr val="263D87"/>
              </a:solidFill>
            </a:ln>
          </p:spPr>
          <p:txBody>
            <a:bodyPr wrap="square" lIns="0" tIns="0" rIns="0" bIns="0" rtlCol="0"/>
            <a:lstStyle/>
            <a:p>
              <a:endParaRPr/>
            </a:p>
          </p:txBody>
        </p:sp>
        <p:sp>
          <p:nvSpPr>
            <p:cNvPr id="436" name="object 436"/>
            <p:cNvSpPr/>
            <p:nvPr/>
          </p:nvSpPr>
          <p:spPr>
            <a:xfrm>
              <a:off x="11960846" y="8393689"/>
              <a:ext cx="34290" cy="20955"/>
            </a:xfrm>
            <a:custGeom>
              <a:avLst/>
              <a:gdLst/>
              <a:ahLst/>
              <a:cxnLst/>
              <a:rect l="l" t="t" r="r" b="b"/>
              <a:pathLst>
                <a:path w="34290" h="20954">
                  <a:moveTo>
                    <a:pt x="33831" y="0"/>
                  </a:moveTo>
                  <a:lnTo>
                    <a:pt x="0" y="20952"/>
                  </a:lnTo>
                </a:path>
              </a:pathLst>
            </a:custGeom>
            <a:ln w="17329">
              <a:solidFill>
                <a:srgbClr val="263D87"/>
              </a:solidFill>
            </a:ln>
          </p:spPr>
          <p:txBody>
            <a:bodyPr wrap="square" lIns="0" tIns="0" rIns="0" bIns="0" rtlCol="0"/>
            <a:lstStyle/>
            <a:p>
              <a:endParaRPr/>
            </a:p>
          </p:txBody>
        </p:sp>
        <p:sp>
          <p:nvSpPr>
            <p:cNvPr id="437" name="object 437"/>
            <p:cNvSpPr/>
            <p:nvPr/>
          </p:nvSpPr>
          <p:spPr>
            <a:xfrm>
              <a:off x="12129851" y="8157826"/>
              <a:ext cx="245745" cy="152400"/>
            </a:xfrm>
            <a:custGeom>
              <a:avLst/>
              <a:gdLst/>
              <a:ahLst/>
              <a:cxnLst/>
              <a:rect l="l" t="t" r="r" b="b"/>
              <a:pathLst>
                <a:path w="245745" h="152400">
                  <a:moveTo>
                    <a:pt x="245594" y="0"/>
                  </a:moveTo>
                  <a:lnTo>
                    <a:pt x="0" y="152131"/>
                  </a:lnTo>
                </a:path>
              </a:pathLst>
            </a:custGeom>
            <a:ln w="17329">
              <a:solidFill>
                <a:srgbClr val="263D87"/>
              </a:solidFill>
            </a:ln>
          </p:spPr>
          <p:txBody>
            <a:bodyPr wrap="square" lIns="0" tIns="0" rIns="0" bIns="0" rtlCol="0"/>
            <a:lstStyle/>
            <a:p>
              <a:endParaRPr/>
            </a:p>
          </p:txBody>
        </p:sp>
        <p:sp>
          <p:nvSpPr>
            <p:cNvPr id="438" name="object 438"/>
            <p:cNvSpPr/>
            <p:nvPr/>
          </p:nvSpPr>
          <p:spPr>
            <a:xfrm>
              <a:off x="11132093" y="8644833"/>
              <a:ext cx="457200" cy="279400"/>
            </a:xfrm>
            <a:custGeom>
              <a:avLst/>
              <a:gdLst/>
              <a:ahLst/>
              <a:cxnLst/>
              <a:rect l="l" t="t" r="r" b="b"/>
              <a:pathLst>
                <a:path w="457200" h="279400">
                  <a:moveTo>
                    <a:pt x="456959" y="0"/>
                  </a:moveTo>
                  <a:lnTo>
                    <a:pt x="329204" y="79097"/>
                  </a:lnTo>
                  <a:lnTo>
                    <a:pt x="0" y="278912"/>
                  </a:lnTo>
                </a:path>
              </a:pathLst>
            </a:custGeom>
            <a:ln w="17329">
              <a:solidFill>
                <a:srgbClr val="263D87"/>
              </a:solidFill>
            </a:ln>
          </p:spPr>
          <p:txBody>
            <a:bodyPr wrap="square" lIns="0" tIns="0" rIns="0" bIns="0" rtlCol="0"/>
            <a:lstStyle/>
            <a:p>
              <a:endParaRPr/>
            </a:p>
          </p:txBody>
        </p:sp>
        <p:sp>
          <p:nvSpPr>
            <p:cNvPr id="439" name="object 439"/>
            <p:cNvSpPr/>
            <p:nvPr/>
          </p:nvSpPr>
          <p:spPr>
            <a:xfrm>
              <a:off x="12270547" y="8823232"/>
              <a:ext cx="168910" cy="108585"/>
            </a:xfrm>
            <a:custGeom>
              <a:avLst/>
              <a:gdLst/>
              <a:ahLst/>
              <a:cxnLst/>
              <a:rect l="l" t="t" r="r" b="b"/>
              <a:pathLst>
                <a:path w="168909" h="108584">
                  <a:moveTo>
                    <a:pt x="168329" y="0"/>
                  </a:moveTo>
                  <a:lnTo>
                    <a:pt x="0" y="108499"/>
                  </a:lnTo>
                </a:path>
              </a:pathLst>
            </a:custGeom>
            <a:ln w="17329">
              <a:solidFill>
                <a:srgbClr val="263D87"/>
              </a:solidFill>
            </a:ln>
          </p:spPr>
          <p:txBody>
            <a:bodyPr wrap="square" lIns="0" tIns="0" rIns="0" bIns="0" rtlCol="0"/>
            <a:lstStyle/>
            <a:p>
              <a:endParaRPr/>
            </a:p>
          </p:txBody>
        </p:sp>
        <p:sp>
          <p:nvSpPr>
            <p:cNvPr id="440" name="object 440"/>
            <p:cNvSpPr/>
            <p:nvPr/>
          </p:nvSpPr>
          <p:spPr>
            <a:xfrm>
              <a:off x="11726920" y="8553513"/>
              <a:ext cx="10160" cy="6350"/>
            </a:xfrm>
            <a:custGeom>
              <a:avLst/>
              <a:gdLst/>
              <a:ahLst/>
              <a:cxnLst/>
              <a:rect l="l" t="t" r="r" b="b"/>
              <a:pathLst>
                <a:path w="10159" h="6350">
                  <a:moveTo>
                    <a:pt x="9633" y="0"/>
                  </a:moveTo>
                  <a:lnTo>
                    <a:pt x="0" y="5957"/>
                  </a:lnTo>
                </a:path>
              </a:pathLst>
            </a:custGeom>
            <a:ln w="17329">
              <a:solidFill>
                <a:srgbClr val="263D87"/>
              </a:solidFill>
            </a:ln>
          </p:spPr>
          <p:txBody>
            <a:bodyPr wrap="square" lIns="0" tIns="0" rIns="0" bIns="0" rtlCol="0"/>
            <a:lstStyle/>
            <a:p>
              <a:endParaRPr/>
            </a:p>
          </p:txBody>
        </p:sp>
        <p:sp>
          <p:nvSpPr>
            <p:cNvPr id="441" name="object 441"/>
            <p:cNvSpPr/>
            <p:nvPr/>
          </p:nvSpPr>
          <p:spPr>
            <a:xfrm>
              <a:off x="11205051" y="9137765"/>
              <a:ext cx="466090" cy="526415"/>
            </a:xfrm>
            <a:custGeom>
              <a:avLst/>
              <a:gdLst/>
              <a:ahLst/>
              <a:cxnLst/>
              <a:rect l="l" t="t" r="r" b="b"/>
              <a:pathLst>
                <a:path w="466090" h="526415">
                  <a:moveTo>
                    <a:pt x="0" y="0"/>
                  </a:moveTo>
                  <a:lnTo>
                    <a:pt x="2722" y="3078"/>
                  </a:lnTo>
                  <a:lnTo>
                    <a:pt x="153377" y="173272"/>
                  </a:lnTo>
                  <a:lnTo>
                    <a:pt x="356690" y="402930"/>
                  </a:lnTo>
                  <a:lnTo>
                    <a:pt x="465605" y="525960"/>
                  </a:lnTo>
                </a:path>
              </a:pathLst>
            </a:custGeom>
            <a:ln w="17329">
              <a:solidFill>
                <a:srgbClr val="263D87"/>
              </a:solidFill>
            </a:ln>
          </p:spPr>
          <p:txBody>
            <a:bodyPr wrap="square" lIns="0" tIns="0" rIns="0" bIns="0" rtlCol="0"/>
            <a:lstStyle/>
            <a:p>
              <a:endParaRPr/>
            </a:p>
          </p:txBody>
        </p:sp>
        <p:sp>
          <p:nvSpPr>
            <p:cNvPr id="442" name="object 442"/>
            <p:cNvSpPr/>
            <p:nvPr/>
          </p:nvSpPr>
          <p:spPr>
            <a:xfrm>
              <a:off x="11736546" y="8541073"/>
              <a:ext cx="20320" cy="12700"/>
            </a:xfrm>
            <a:custGeom>
              <a:avLst/>
              <a:gdLst/>
              <a:ahLst/>
              <a:cxnLst/>
              <a:rect l="l" t="t" r="r" b="b"/>
              <a:pathLst>
                <a:path w="20320" h="12700">
                  <a:moveTo>
                    <a:pt x="20093" y="0"/>
                  </a:moveTo>
                  <a:lnTo>
                    <a:pt x="0" y="12439"/>
                  </a:lnTo>
                </a:path>
              </a:pathLst>
            </a:custGeom>
            <a:ln w="17329">
              <a:solidFill>
                <a:srgbClr val="263D87"/>
              </a:solidFill>
            </a:ln>
          </p:spPr>
          <p:txBody>
            <a:bodyPr wrap="square" lIns="0" tIns="0" rIns="0" bIns="0" rtlCol="0"/>
            <a:lstStyle/>
            <a:p>
              <a:endParaRPr/>
            </a:p>
          </p:txBody>
        </p:sp>
        <p:sp>
          <p:nvSpPr>
            <p:cNvPr id="443" name="object 443"/>
            <p:cNvSpPr/>
            <p:nvPr/>
          </p:nvSpPr>
          <p:spPr>
            <a:xfrm>
              <a:off x="11764855" y="8481284"/>
              <a:ext cx="88900" cy="55244"/>
            </a:xfrm>
            <a:custGeom>
              <a:avLst/>
              <a:gdLst/>
              <a:ahLst/>
              <a:cxnLst/>
              <a:rect l="l" t="t" r="r" b="b"/>
              <a:pathLst>
                <a:path w="88900" h="55245">
                  <a:moveTo>
                    <a:pt x="88353" y="0"/>
                  </a:moveTo>
                  <a:lnTo>
                    <a:pt x="0" y="54699"/>
                  </a:lnTo>
                </a:path>
              </a:pathLst>
            </a:custGeom>
            <a:ln w="17329">
              <a:solidFill>
                <a:srgbClr val="263D87"/>
              </a:solidFill>
            </a:ln>
          </p:spPr>
          <p:txBody>
            <a:bodyPr wrap="square" lIns="0" tIns="0" rIns="0" bIns="0" rtlCol="0"/>
            <a:lstStyle/>
            <a:p>
              <a:endParaRPr/>
            </a:p>
          </p:txBody>
        </p:sp>
        <p:sp>
          <p:nvSpPr>
            <p:cNvPr id="444" name="object 444"/>
            <p:cNvSpPr/>
            <p:nvPr/>
          </p:nvSpPr>
          <p:spPr>
            <a:xfrm>
              <a:off x="11994681" y="8309959"/>
              <a:ext cx="135255" cy="83820"/>
            </a:xfrm>
            <a:custGeom>
              <a:avLst/>
              <a:gdLst/>
              <a:ahLst/>
              <a:cxnLst/>
              <a:rect l="l" t="t" r="r" b="b"/>
              <a:pathLst>
                <a:path w="135254" h="83820">
                  <a:moveTo>
                    <a:pt x="135168" y="0"/>
                  </a:moveTo>
                  <a:lnTo>
                    <a:pt x="0" y="83735"/>
                  </a:lnTo>
                </a:path>
              </a:pathLst>
            </a:custGeom>
            <a:ln w="17329">
              <a:solidFill>
                <a:srgbClr val="263D87"/>
              </a:solidFill>
            </a:ln>
          </p:spPr>
          <p:txBody>
            <a:bodyPr wrap="square" lIns="0" tIns="0" rIns="0" bIns="0" rtlCol="0"/>
            <a:lstStyle/>
            <a:p>
              <a:endParaRPr/>
            </a:p>
          </p:txBody>
        </p:sp>
        <p:sp>
          <p:nvSpPr>
            <p:cNvPr id="445" name="object 445"/>
            <p:cNvSpPr/>
            <p:nvPr/>
          </p:nvSpPr>
          <p:spPr>
            <a:xfrm>
              <a:off x="12191057" y="8230209"/>
              <a:ext cx="144780" cy="89535"/>
            </a:xfrm>
            <a:custGeom>
              <a:avLst/>
              <a:gdLst/>
              <a:ahLst/>
              <a:cxnLst/>
              <a:rect l="l" t="t" r="r" b="b"/>
              <a:pathLst>
                <a:path w="144779" h="89534">
                  <a:moveTo>
                    <a:pt x="0" y="89431"/>
                  </a:moveTo>
                  <a:lnTo>
                    <a:pt x="144435" y="0"/>
                  </a:lnTo>
                </a:path>
              </a:pathLst>
            </a:custGeom>
            <a:ln w="17329">
              <a:solidFill>
                <a:srgbClr val="263D87"/>
              </a:solidFill>
            </a:ln>
          </p:spPr>
          <p:txBody>
            <a:bodyPr wrap="square" lIns="0" tIns="0" rIns="0" bIns="0" rtlCol="0"/>
            <a:lstStyle/>
            <a:p>
              <a:endParaRPr/>
            </a:p>
          </p:txBody>
        </p:sp>
        <p:sp>
          <p:nvSpPr>
            <p:cNvPr id="446" name="object 446"/>
            <p:cNvSpPr/>
            <p:nvPr/>
          </p:nvSpPr>
          <p:spPr>
            <a:xfrm>
              <a:off x="9489038" y="8137682"/>
              <a:ext cx="53340" cy="60325"/>
            </a:xfrm>
            <a:custGeom>
              <a:avLst/>
              <a:gdLst/>
              <a:ahLst/>
              <a:cxnLst/>
              <a:rect l="l" t="t" r="r" b="b"/>
              <a:pathLst>
                <a:path w="53340" h="60325">
                  <a:moveTo>
                    <a:pt x="0" y="0"/>
                  </a:moveTo>
                  <a:lnTo>
                    <a:pt x="53003" y="60113"/>
                  </a:lnTo>
                </a:path>
              </a:pathLst>
            </a:custGeom>
            <a:ln w="17329">
              <a:solidFill>
                <a:srgbClr val="263D87"/>
              </a:solidFill>
            </a:ln>
          </p:spPr>
          <p:txBody>
            <a:bodyPr wrap="square" lIns="0" tIns="0" rIns="0" bIns="0" rtlCol="0"/>
            <a:lstStyle/>
            <a:p>
              <a:endParaRPr/>
            </a:p>
          </p:txBody>
        </p:sp>
        <p:sp>
          <p:nvSpPr>
            <p:cNvPr id="447" name="object 447"/>
            <p:cNvSpPr/>
            <p:nvPr/>
          </p:nvSpPr>
          <p:spPr>
            <a:xfrm>
              <a:off x="11638055" y="8593593"/>
              <a:ext cx="110489" cy="67310"/>
            </a:xfrm>
            <a:custGeom>
              <a:avLst/>
              <a:gdLst/>
              <a:ahLst/>
              <a:cxnLst/>
              <a:rect l="l" t="t" r="r" b="b"/>
              <a:pathLst>
                <a:path w="110490" h="67309">
                  <a:moveTo>
                    <a:pt x="0" y="67296"/>
                  </a:moveTo>
                  <a:lnTo>
                    <a:pt x="109996" y="0"/>
                  </a:lnTo>
                </a:path>
              </a:pathLst>
            </a:custGeom>
            <a:ln w="17329">
              <a:solidFill>
                <a:srgbClr val="263D87"/>
              </a:solidFill>
            </a:ln>
          </p:spPr>
          <p:txBody>
            <a:bodyPr wrap="square" lIns="0" tIns="0" rIns="0" bIns="0" rtlCol="0"/>
            <a:lstStyle/>
            <a:p>
              <a:endParaRPr/>
            </a:p>
          </p:txBody>
        </p:sp>
        <p:sp>
          <p:nvSpPr>
            <p:cNvPr id="448" name="object 448"/>
            <p:cNvSpPr/>
            <p:nvPr/>
          </p:nvSpPr>
          <p:spPr>
            <a:xfrm>
              <a:off x="11589051" y="8627350"/>
              <a:ext cx="28575" cy="17780"/>
            </a:xfrm>
            <a:custGeom>
              <a:avLst/>
              <a:gdLst/>
              <a:ahLst/>
              <a:cxnLst/>
              <a:rect l="l" t="t" r="r" b="b"/>
              <a:pathLst>
                <a:path w="28575" h="17779">
                  <a:moveTo>
                    <a:pt x="28239" y="0"/>
                  </a:moveTo>
                  <a:lnTo>
                    <a:pt x="0" y="17486"/>
                  </a:lnTo>
                </a:path>
              </a:pathLst>
            </a:custGeom>
            <a:ln w="17329">
              <a:solidFill>
                <a:srgbClr val="263D87"/>
              </a:solidFill>
            </a:ln>
          </p:spPr>
          <p:txBody>
            <a:bodyPr wrap="square" lIns="0" tIns="0" rIns="0" bIns="0" rtlCol="0"/>
            <a:lstStyle/>
            <a:p>
              <a:endParaRPr/>
            </a:p>
          </p:txBody>
        </p:sp>
        <p:sp>
          <p:nvSpPr>
            <p:cNvPr id="449" name="object 449"/>
            <p:cNvSpPr/>
            <p:nvPr/>
          </p:nvSpPr>
          <p:spPr>
            <a:xfrm>
              <a:off x="11617293" y="8559472"/>
              <a:ext cx="109855" cy="67945"/>
            </a:xfrm>
            <a:custGeom>
              <a:avLst/>
              <a:gdLst/>
              <a:ahLst/>
              <a:cxnLst/>
              <a:rect l="l" t="t" r="r" b="b"/>
              <a:pathLst>
                <a:path w="109854" h="67945">
                  <a:moveTo>
                    <a:pt x="109630" y="0"/>
                  </a:moveTo>
                  <a:lnTo>
                    <a:pt x="0" y="67882"/>
                  </a:lnTo>
                </a:path>
              </a:pathLst>
            </a:custGeom>
            <a:ln w="17329">
              <a:solidFill>
                <a:srgbClr val="263D87"/>
              </a:solidFill>
            </a:ln>
          </p:spPr>
          <p:txBody>
            <a:bodyPr wrap="square" lIns="0" tIns="0" rIns="0" bIns="0" rtlCol="0"/>
            <a:lstStyle/>
            <a:p>
              <a:endParaRPr/>
            </a:p>
          </p:txBody>
        </p:sp>
        <p:sp>
          <p:nvSpPr>
            <p:cNvPr id="450" name="object 450"/>
            <p:cNvSpPr/>
            <p:nvPr/>
          </p:nvSpPr>
          <p:spPr>
            <a:xfrm>
              <a:off x="11853211" y="8460165"/>
              <a:ext cx="34290" cy="21590"/>
            </a:xfrm>
            <a:custGeom>
              <a:avLst/>
              <a:gdLst/>
              <a:ahLst/>
              <a:cxnLst/>
              <a:rect l="l" t="t" r="r" b="b"/>
              <a:pathLst>
                <a:path w="34290" h="21590">
                  <a:moveTo>
                    <a:pt x="34103" y="0"/>
                  </a:moveTo>
                  <a:lnTo>
                    <a:pt x="0" y="21119"/>
                  </a:lnTo>
                </a:path>
              </a:pathLst>
            </a:custGeom>
            <a:ln w="17329">
              <a:solidFill>
                <a:srgbClr val="263D87"/>
              </a:solidFill>
            </a:ln>
          </p:spPr>
          <p:txBody>
            <a:bodyPr wrap="square" lIns="0" tIns="0" rIns="0" bIns="0" rtlCol="0"/>
            <a:lstStyle/>
            <a:p>
              <a:endParaRPr/>
            </a:p>
          </p:txBody>
        </p:sp>
        <p:sp>
          <p:nvSpPr>
            <p:cNvPr id="451" name="object 451"/>
            <p:cNvSpPr/>
            <p:nvPr/>
          </p:nvSpPr>
          <p:spPr>
            <a:xfrm>
              <a:off x="11756638" y="8535987"/>
              <a:ext cx="8255" cy="5715"/>
            </a:xfrm>
            <a:custGeom>
              <a:avLst/>
              <a:gdLst/>
              <a:ahLst/>
              <a:cxnLst/>
              <a:rect l="l" t="t" r="r" b="b"/>
              <a:pathLst>
                <a:path w="8254" h="5715">
                  <a:moveTo>
                    <a:pt x="8219" y="0"/>
                  </a:moveTo>
                  <a:lnTo>
                    <a:pt x="0" y="5088"/>
                  </a:lnTo>
                </a:path>
              </a:pathLst>
            </a:custGeom>
            <a:ln w="17329">
              <a:solidFill>
                <a:srgbClr val="263D87"/>
              </a:solidFill>
            </a:ln>
          </p:spPr>
          <p:txBody>
            <a:bodyPr wrap="square" lIns="0" tIns="0" rIns="0" bIns="0" rtlCol="0"/>
            <a:lstStyle/>
            <a:p>
              <a:endParaRPr/>
            </a:p>
          </p:txBody>
        </p:sp>
        <p:sp>
          <p:nvSpPr>
            <p:cNvPr id="452" name="object 452"/>
            <p:cNvSpPr/>
            <p:nvPr/>
          </p:nvSpPr>
          <p:spPr>
            <a:xfrm>
              <a:off x="11887317" y="8414638"/>
              <a:ext cx="73660" cy="45720"/>
            </a:xfrm>
            <a:custGeom>
              <a:avLst/>
              <a:gdLst/>
              <a:ahLst/>
              <a:cxnLst/>
              <a:rect l="l" t="t" r="r" b="b"/>
              <a:pathLst>
                <a:path w="73659" h="45720">
                  <a:moveTo>
                    <a:pt x="73526" y="0"/>
                  </a:moveTo>
                  <a:lnTo>
                    <a:pt x="0" y="45527"/>
                  </a:lnTo>
                </a:path>
              </a:pathLst>
            </a:custGeom>
            <a:ln w="17329">
              <a:solidFill>
                <a:srgbClr val="263D87"/>
              </a:solidFill>
            </a:ln>
          </p:spPr>
          <p:txBody>
            <a:bodyPr wrap="square" lIns="0" tIns="0" rIns="0" bIns="0" rtlCol="0"/>
            <a:lstStyle/>
            <a:p>
              <a:endParaRPr/>
            </a:p>
          </p:txBody>
        </p:sp>
        <p:sp>
          <p:nvSpPr>
            <p:cNvPr id="453" name="object 453"/>
            <p:cNvSpPr/>
            <p:nvPr/>
          </p:nvSpPr>
          <p:spPr>
            <a:xfrm>
              <a:off x="12163556" y="8931735"/>
              <a:ext cx="107314" cy="69215"/>
            </a:xfrm>
            <a:custGeom>
              <a:avLst/>
              <a:gdLst/>
              <a:ahLst/>
              <a:cxnLst/>
              <a:rect l="l" t="t" r="r" b="b"/>
              <a:pathLst>
                <a:path w="107315" h="69215">
                  <a:moveTo>
                    <a:pt x="106991" y="0"/>
                  </a:moveTo>
                  <a:lnTo>
                    <a:pt x="0" y="68825"/>
                  </a:lnTo>
                </a:path>
              </a:pathLst>
            </a:custGeom>
            <a:ln w="17329">
              <a:solidFill>
                <a:srgbClr val="263D87"/>
              </a:solidFill>
            </a:ln>
          </p:spPr>
          <p:txBody>
            <a:bodyPr wrap="square" lIns="0" tIns="0" rIns="0" bIns="0" rtlCol="0"/>
            <a:lstStyle/>
            <a:p>
              <a:endParaRPr/>
            </a:p>
          </p:txBody>
        </p:sp>
        <p:sp>
          <p:nvSpPr>
            <p:cNvPr id="454" name="object 454"/>
            <p:cNvSpPr/>
            <p:nvPr/>
          </p:nvSpPr>
          <p:spPr>
            <a:xfrm>
              <a:off x="11529239" y="9421193"/>
              <a:ext cx="67945" cy="42545"/>
            </a:xfrm>
            <a:custGeom>
              <a:avLst/>
              <a:gdLst/>
              <a:ahLst/>
              <a:cxnLst/>
              <a:rect l="l" t="t" r="r" b="b"/>
              <a:pathLst>
                <a:path w="67945" h="42545">
                  <a:moveTo>
                    <a:pt x="67411" y="0"/>
                  </a:moveTo>
                  <a:lnTo>
                    <a:pt x="0" y="42312"/>
                  </a:lnTo>
                </a:path>
              </a:pathLst>
            </a:custGeom>
            <a:ln w="17329">
              <a:solidFill>
                <a:srgbClr val="263D87"/>
              </a:solidFill>
            </a:ln>
          </p:spPr>
          <p:txBody>
            <a:bodyPr wrap="square" lIns="0" tIns="0" rIns="0" bIns="0" rtlCol="0"/>
            <a:lstStyle/>
            <a:p>
              <a:endParaRPr/>
            </a:p>
          </p:txBody>
        </p:sp>
        <p:sp>
          <p:nvSpPr>
            <p:cNvPr id="455" name="object 455"/>
            <p:cNvSpPr/>
            <p:nvPr/>
          </p:nvSpPr>
          <p:spPr>
            <a:xfrm>
              <a:off x="10431538" y="8375403"/>
              <a:ext cx="1118235" cy="1288415"/>
            </a:xfrm>
            <a:custGeom>
              <a:avLst/>
              <a:gdLst/>
              <a:ahLst/>
              <a:cxnLst/>
              <a:rect l="l" t="t" r="r" b="b"/>
              <a:pathLst>
                <a:path w="1118234" h="1288415">
                  <a:moveTo>
                    <a:pt x="0" y="0"/>
                  </a:moveTo>
                  <a:lnTo>
                    <a:pt x="100195" y="115661"/>
                  </a:lnTo>
                  <a:lnTo>
                    <a:pt x="476571" y="550171"/>
                  </a:lnTo>
                  <a:lnTo>
                    <a:pt x="893648" y="1041402"/>
                  </a:lnTo>
                  <a:lnTo>
                    <a:pt x="1118150" y="1288323"/>
                  </a:lnTo>
                </a:path>
              </a:pathLst>
            </a:custGeom>
            <a:ln w="17329">
              <a:solidFill>
                <a:srgbClr val="263D87"/>
              </a:solidFill>
            </a:ln>
          </p:spPr>
          <p:txBody>
            <a:bodyPr wrap="square" lIns="0" tIns="0" rIns="0" bIns="0" rtlCol="0"/>
            <a:lstStyle/>
            <a:p>
              <a:endParaRPr/>
            </a:p>
          </p:txBody>
        </p:sp>
        <p:sp>
          <p:nvSpPr>
            <p:cNvPr id="456" name="object 456"/>
            <p:cNvSpPr/>
            <p:nvPr/>
          </p:nvSpPr>
          <p:spPr>
            <a:xfrm>
              <a:off x="12564901" y="8088144"/>
              <a:ext cx="343535" cy="433070"/>
            </a:xfrm>
            <a:custGeom>
              <a:avLst/>
              <a:gdLst/>
              <a:ahLst/>
              <a:cxnLst/>
              <a:rect l="l" t="t" r="r" b="b"/>
              <a:pathLst>
                <a:path w="343534" h="433070">
                  <a:moveTo>
                    <a:pt x="343005" y="432772"/>
                  </a:moveTo>
                  <a:lnTo>
                    <a:pt x="331277" y="394291"/>
                  </a:lnTo>
                  <a:lnTo>
                    <a:pt x="296629" y="306849"/>
                  </a:lnTo>
                  <a:lnTo>
                    <a:pt x="272944" y="247081"/>
                  </a:lnTo>
                  <a:lnTo>
                    <a:pt x="217396" y="117923"/>
                  </a:lnTo>
                  <a:lnTo>
                    <a:pt x="181282" y="83201"/>
                  </a:lnTo>
                  <a:lnTo>
                    <a:pt x="138864" y="60689"/>
                  </a:lnTo>
                  <a:lnTo>
                    <a:pt x="52124" y="24868"/>
                  </a:lnTo>
                  <a:lnTo>
                    <a:pt x="32093" y="16030"/>
                  </a:lnTo>
                  <a:lnTo>
                    <a:pt x="4900" y="4031"/>
                  </a:lnTo>
                  <a:lnTo>
                    <a:pt x="0" y="0"/>
                  </a:lnTo>
                </a:path>
              </a:pathLst>
            </a:custGeom>
            <a:ln w="17329">
              <a:solidFill>
                <a:srgbClr val="263D87"/>
              </a:solidFill>
            </a:ln>
          </p:spPr>
          <p:txBody>
            <a:bodyPr wrap="square" lIns="0" tIns="0" rIns="0" bIns="0" rtlCol="0"/>
            <a:lstStyle/>
            <a:p>
              <a:endParaRPr/>
            </a:p>
          </p:txBody>
        </p:sp>
        <p:sp>
          <p:nvSpPr>
            <p:cNvPr id="457" name="object 457"/>
            <p:cNvSpPr/>
            <p:nvPr/>
          </p:nvSpPr>
          <p:spPr>
            <a:xfrm>
              <a:off x="12907905" y="8520916"/>
              <a:ext cx="13970" cy="45085"/>
            </a:xfrm>
            <a:custGeom>
              <a:avLst/>
              <a:gdLst/>
              <a:ahLst/>
              <a:cxnLst/>
              <a:rect l="l" t="t" r="r" b="b"/>
              <a:pathLst>
                <a:path w="13970" h="45084">
                  <a:moveTo>
                    <a:pt x="13654" y="44794"/>
                  </a:moveTo>
                  <a:lnTo>
                    <a:pt x="7235" y="23727"/>
                  </a:lnTo>
                  <a:lnTo>
                    <a:pt x="0" y="0"/>
                  </a:lnTo>
                </a:path>
              </a:pathLst>
            </a:custGeom>
            <a:ln w="17329">
              <a:solidFill>
                <a:srgbClr val="263D87"/>
              </a:solidFill>
            </a:ln>
          </p:spPr>
          <p:txBody>
            <a:bodyPr wrap="square" lIns="0" tIns="0" rIns="0" bIns="0" rtlCol="0"/>
            <a:lstStyle/>
            <a:p>
              <a:endParaRPr/>
            </a:p>
          </p:txBody>
        </p:sp>
        <p:sp>
          <p:nvSpPr>
            <p:cNvPr id="458" name="object 458"/>
            <p:cNvSpPr/>
            <p:nvPr/>
          </p:nvSpPr>
          <p:spPr>
            <a:xfrm>
              <a:off x="12438874" y="8713417"/>
              <a:ext cx="170815" cy="109855"/>
            </a:xfrm>
            <a:custGeom>
              <a:avLst/>
              <a:gdLst/>
              <a:ahLst/>
              <a:cxnLst/>
              <a:rect l="l" t="t" r="r" b="b"/>
              <a:pathLst>
                <a:path w="170815" h="109854">
                  <a:moveTo>
                    <a:pt x="170371" y="0"/>
                  </a:moveTo>
                  <a:lnTo>
                    <a:pt x="0" y="109808"/>
                  </a:lnTo>
                </a:path>
              </a:pathLst>
            </a:custGeom>
            <a:ln w="17329">
              <a:solidFill>
                <a:srgbClr val="263D87"/>
              </a:solidFill>
            </a:ln>
          </p:spPr>
          <p:txBody>
            <a:bodyPr wrap="square" lIns="0" tIns="0" rIns="0" bIns="0" rtlCol="0"/>
            <a:lstStyle/>
            <a:p>
              <a:endParaRPr/>
            </a:p>
          </p:txBody>
        </p:sp>
        <p:sp>
          <p:nvSpPr>
            <p:cNvPr id="459" name="object 459"/>
            <p:cNvSpPr/>
            <p:nvPr/>
          </p:nvSpPr>
          <p:spPr>
            <a:xfrm>
              <a:off x="12665430" y="9098354"/>
              <a:ext cx="87630" cy="92710"/>
            </a:xfrm>
            <a:custGeom>
              <a:avLst/>
              <a:gdLst/>
              <a:ahLst/>
              <a:cxnLst/>
              <a:rect l="l" t="t" r="r" b="b"/>
              <a:pathLst>
                <a:path w="87629" h="92709">
                  <a:moveTo>
                    <a:pt x="87400" y="0"/>
                  </a:moveTo>
                  <a:lnTo>
                    <a:pt x="34271" y="70249"/>
                  </a:lnTo>
                  <a:lnTo>
                    <a:pt x="0" y="92531"/>
                  </a:lnTo>
                </a:path>
              </a:pathLst>
            </a:custGeom>
            <a:ln w="17329">
              <a:solidFill>
                <a:srgbClr val="263D87"/>
              </a:solidFill>
            </a:ln>
          </p:spPr>
          <p:txBody>
            <a:bodyPr wrap="square" lIns="0" tIns="0" rIns="0" bIns="0" rtlCol="0"/>
            <a:lstStyle/>
            <a:p>
              <a:endParaRPr/>
            </a:p>
          </p:txBody>
        </p:sp>
        <p:sp>
          <p:nvSpPr>
            <p:cNvPr id="460" name="object 460"/>
            <p:cNvSpPr/>
            <p:nvPr/>
          </p:nvSpPr>
          <p:spPr>
            <a:xfrm>
              <a:off x="8562049" y="8173527"/>
              <a:ext cx="137160" cy="182880"/>
            </a:xfrm>
            <a:custGeom>
              <a:avLst/>
              <a:gdLst/>
              <a:ahLst/>
              <a:cxnLst/>
              <a:rect l="l" t="t" r="r" b="b"/>
              <a:pathLst>
                <a:path w="137159" h="182879">
                  <a:moveTo>
                    <a:pt x="0" y="0"/>
                  </a:moveTo>
                  <a:lnTo>
                    <a:pt x="136823" y="182580"/>
                  </a:lnTo>
                </a:path>
              </a:pathLst>
            </a:custGeom>
            <a:ln w="17329">
              <a:solidFill>
                <a:srgbClr val="263D87"/>
              </a:solidFill>
            </a:ln>
          </p:spPr>
          <p:txBody>
            <a:bodyPr wrap="square" lIns="0" tIns="0" rIns="0" bIns="0" rtlCol="0"/>
            <a:lstStyle/>
            <a:p>
              <a:endParaRPr/>
            </a:p>
          </p:txBody>
        </p:sp>
        <p:sp>
          <p:nvSpPr>
            <p:cNvPr id="461" name="object 461"/>
            <p:cNvSpPr/>
            <p:nvPr/>
          </p:nvSpPr>
          <p:spPr>
            <a:xfrm>
              <a:off x="8712761" y="8374644"/>
              <a:ext cx="148590" cy="198755"/>
            </a:xfrm>
            <a:custGeom>
              <a:avLst/>
              <a:gdLst/>
              <a:ahLst/>
              <a:cxnLst/>
              <a:rect l="l" t="t" r="r" b="b"/>
              <a:pathLst>
                <a:path w="148590" h="198754">
                  <a:moveTo>
                    <a:pt x="0" y="0"/>
                  </a:moveTo>
                  <a:lnTo>
                    <a:pt x="148581" y="198276"/>
                  </a:lnTo>
                </a:path>
              </a:pathLst>
            </a:custGeom>
            <a:ln w="17329">
              <a:solidFill>
                <a:srgbClr val="263D87"/>
              </a:solidFill>
            </a:ln>
          </p:spPr>
          <p:txBody>
            <a:bodyPr wrap="square" lIns="0" tIns="0" rIns="0" bIns="0" rtlCol="0"/>
            <a:lstStyle/>
            <a:p>
              <a:endParaRPr/>
            </a:p>
          </p:txBody>
        </p:sp>
        <p:sp>
          <p:nvSpPr>
            <p:cNvPr id="462" name="object 462"/>
            <p:cNvSpPr/>
            <p:nvPr/>
          </p:nvSpPr>
          <p:spPr>
            <a:xfrm>
              <a:off x="12335483" y="8088143"/>
              <a:ext cx="229870" cy="142240"/>
            </a:xfrm>
            <a:custGeom>
              <a:avLst/>
              <a:gdLst/>
              <a:ahLst/>
              <a:cxnLst/>
              <a:rect l="l" t="t" r="r" b="b"/>
              <a:pathLst>
                <a:path w="229870" h="142240">
                  <a:moveTo>
                    <a:pt x="0" y="142068"/>
                  </a:moveTo>
                  <a:lnTo>
                    <a:pt x="135933" y="57893"/>
                  </a:lnTo>
                  <a:lnTo>
                    <a:pt x="229427" y="0"/>
                  </a:lnTo>
                </a:path>
              </a:pathLst>
            </a:custGeom>
            <a:ln w="17329">
              <a:solidFill>
                <a:srgbClr val="263D87"/>
              </a:solidFill>
            </a:ln>
          </p:spPr>
          <p:txBody>
            <a:bodyPr wrap="square" lIns="0" tIns="0" rIns="0" bIns="0" rtlCol="0"/>
            <a:lstStyle/>
            <a:p>
              <a:endParaRPr/>
            </a:p>
          </p:txBody>
        </p:sp>
        <p:sp>
          <p:nvSpPr>
            <p:cNvPr id="463" name="object 463"/>
            <p:cNvSpPr/>
            <p:nvPr/>
          </p:nvSpPr>
          <p:spPr>
            <a:xfrm>
              <a:off x="12425540" y="9259426"/>
              <a:ext cx="121920" cy="109855"/>
            </a:xfrm>
            <a:custGeom>
              <a:avLst/>
              <a:gdLst/>
              <a:ahLst/>
              <a:cxnLst/>
              <a:rect l="l" t="t" r="r" b="b"/>
              <a:pathLst>
                <a:path w="121920" h="109854">
                  <a:moveTo>
                    <a:pt x="121661" y="0"/>
                  </a:moveTo>
                  <a:lnTo>
                    <a:pt x="0" y="109672"/>
                  </a:lnTo>
                </a:path>
              </a:pathLst>
            </a:custGeom>
            <a:ln w="17329">
              <a:solidFill>
                <a:srgbClr val="263D87"/>
              </a:solidFill>
            </a:ln>
          </p:spPr>
          <p:txBody>
            <a:bodyPr wrap="square" lIns="0" tIns="0" rIns="0" bIns="0" rtlCol="0"/>
            <a:lstStyle/>
            <a:p>
              <a:endParaRPr/>
            </a:p>
          </p:txBody>
        </p:sp>
        <p:sp>
          <p:nvSpPr>
            <p:cNvPr id="464" name="object 464"/>
            <p:cNvSpPr/>
            <p:nvPr/>
          </p:nvSpPr>
          <p:spPr>
            <a:xfrm>
              <a:off x="12805112" y="8159100"/>
              <a:ext cx="283210" cy="1340485"/>
            </a:xfrm>
            <a:custGeom>
              <a:avLst/>
              <a:gdLst/>
              <a:ahLst/>
              <a:cxnLst/>
              <a:rect l="l" t="t" r="r" b="b"/>
              <a:pathLst>
                <a:path w="283209" h="1340484">
                  <a:moveTo>
                    <a:pt x="282724" y="1339969"/>
                  </a:moveTo>
                  <a:lnTo>
                    <a:pt x="276284" y="1156467"/>
                  </a:lnTo>
                  <a:lnTo>
                    <a:pt x="275970" y="1147525"/>
                  </a:lnTo>
                  <a:lnTo>
                    <a:pt x="274389" y="1102479"/>
                  </a:lnTo>
                  <a:lnTo>
                    <a:pt x="265625" y="1004587"/>
                  </a:lnTo>
                  <a:lnTo>
                    <a:pt x="250118" y="861020"/>
                  </a:lnTo>
                  <a:lnTo>
                    <a:pt x="230411" y="726114"/>
                  </a:lnTo>
                  <a:lnTo>
                    <a:pt x="201616" y="586652"/>
                  </a:lnTo>
                  <a:lnTo>
                    <a:pt x="154623" y="415359"/>
                  </a:lnTo>
                  <a:lnTo>
                    <a:pt x="138990" y="366847"/>
                  </a:lnTo>
                  <a:lnTo>
                    <a:pt x="95504" y="231930"/>
                  </a:lnTo>
                  <a:lnTo>
                    <a:pt x="0" y="0"/>
                  </a:lnTo>
                </a:path>
              </a:pathLst>
            </a:custGeom>
            <a:ln w="17329">
              <a:solidFill>
                <a:srgbClr val="263D87"/>
              </a:solidFill>
            </a:ln>
          </p:spPr>
          <p:txBody>
            <a:bodyPr wrap="square" lIns="0" tIns="0" rIns="0" bIns="0" rtlCol="0"/>
            <a:lstStyle/>
            <a:p>
              <a:endParaRPr/>
            </a:p>
          </p:txBody>
        </p:sp>
        <p:sp>
          <p:nvSpPr>
            <p:cNvPr id="465" name="object 465"/>
            <p:cNvSpPr/>
            <p:nvPr/>
          </p:nvSpPr>
          <p:spPr>
            <a:xfrm>
              <a:off x="12921562" y="8565714"/>
              <a:ext cx="83185" cy="298450"/>
            </a:xfrm>
            <a:custGeom>
              <a:avLst/>
              <a:gdLst/>
              <a:ahLst/>
              <a:cxnLst/>
              <a:rect l="l" t="t" r="r" b="b"/>
              <a:pathLst>
                <a:path w="83184" h="298450">
                  <a:moveTo>
                    <a:pt x="82803" y="297896"/>
                  </a:moveTo>
                  <a:lnTo>
                    <a:pt x="55066" y="181805"/>
                  </a:lnTo>
                  <a:lnTo>
                    <a:pt x="14774" y="48469"/>
                  </a:lnTo>
                  <a:lnTo>
                    <a:pt x="2858" y="9392"/>
                  </a:lnTo>
                  <a:lnTo>
                    <a:pt x="1612" y="5319"/>
                  </a:lnTo>
                  <a:lnTo>
                    <a:pt x="0" y="0"/>
                  </a:lnTo>
                </a:path>
              </a:pathLst>
            </a:custGeom>
            <a:ln w="17329">
              <a:solidFill>
                <a:srgbClr val="263D87"/>
              </a:solidFill>
            </a:ln>
          </p:spPr>
          <p:txBody>
            <a:bodyPr wrap="square" lIns="0" tIns="0" rIns="0" bIns="0" rtlCol="0"/>
            <a:lstStyle/>
            <a:p>
              <a:endParaRPr/>
            </a:p>
          </p:txBody>
        </p:sp>
        <p:sp>
          <p:nvSpPr>
            <p:cNvPr id="466" name="object 466"/>
            <p:cNvSpPr/>
            <p:nvPr/>
          </p:nvSpPr>
          <p:spPr>
            <a:xfrm>
              <a:off x="9458435" y="3108892"/>
              <a:ext cx="13335" cy="15240"/>
            </a:xfrm>
            <a:custGeom>
              <a:avLst/>
              <a:gdLst/>
              <a:ahLst/>
              <a:cxnLst/>
              <a:rect l="l" t="t" r="r" b="b"/>
              <a:pathLst>
                <a:path w="13334" h="15239">
                  <a:moveTo>
                    <a:pt x="13182" y="0"/>
                  </a:moveTo>
                  <a:lnTo>
                    <a:pt x="2670" y="12125"/>
                  </a:lnTo>
                  <a:lnTo>
                    <a:pt x="0" y="15193"/>
                  </a:lnTo>
                </a:path>
              </a:pathLst>
            </a:custGeom>
            <a:ln w="17329">
              <a:solidFill>
                <a:srgbClr val="263D87"/>
              </a:solidFill>
            </a:ln>
          </p:spPr>
          <p:txBody>
            <a:bodyPr wrap="square" lIns="0" tIns="0" rIns="0" bIns="0" rtlCol="0"/>
            <a:lstStyle/>
            <a:p>
              <a:endParaRPr/>
            </a:p>
          </p:txBody>
        </p:sp>
        <p:sp>
          <p:nvSpPr>
            <p:cNvPr id="467" name="object 467"/>
            <p:cNvSpPr/>
            <p:nvPr/>
          </p:nvSpPr>
          <p:spPr>
            <a:xfrm>
              <a:off x="9471611" y="2385952"/>
              <a:ext cx="332105" cy="723265"/>
            </a:xfrm>
            <a:custGeom>
              <a:avLst/>
              <a:gdLst/>
              <a:ahLst/>
              <a:cxnLst/>
              <a:rect l="l" t="t" r="r" b="b"/>
              <a:pathLst>
                <a:path w="332104" h="723264">
                  <a:moveTo>
                    <a:pt x="331518" y="0"/>
                  </a:moveTo>
                  <a:lnTo>
                    <a:pt x="315383" y="96897"/>
                  </a:lnTo>
                  <a:lnTo>
                    <a:pt x="285425" y="295729"/>
                  </a:lnTo>
                  <a:lnTo>
                    <a:pt x="272745" y="365255"/>
                  </a:lnTo>
                  <a:lnTo>
                    <a:pt x="251238" y="422887"/>
                  </a:lnTo>
                  <a:lnTo>
                    <a:pt x="229720" y="453148"/>
                  </a:lnTo>
                  <a:lnTo>
                    <a:pt x="177764" y="516078"/>
                  </a:lnTo>
                  <a:lnTo>
                    <a:pt x="158759" y="538182"/>
                  </a:lnTo>
                  <a:lnTo>
                    <a:pt x="134006" y="567008"/>
                  </a:lnTo>
                  <a:lnTo>
                    <a:pt x="0" y="722941"/>
                  </a:lnTo>
                </a:path>
              </a:pathLst>
            </a:custGeom>
            <a:ln w="17329">
              <a:solidFill>
                <a:srgbClr val="263D87"/>
              </a:solidFill>
            </a:ln>
          </p:spPr>
          <p:txBody>
            <a:bodyPr wrap="square" lIns="0" tIns="0" rIns="0" bIns="0" rtlCol="0"/>
            <a:lstStyle/>
            <a:p>
              <a:endParaRPr/>
            </a:p>
          </p:txBody>
        </p:sp>
        <p:sp>
          <p:nvSpPr>
            <p:cNvPr id="468" name="object 468"/>
            <p:cNvSpPr/>
            <p:nvPr/>
          </p:nvSpPr>
          <p:spPr>
            <a:xfrm>
              <a:off x="9693107" y="959106"/>
              <a:ext cx="287020" cy="193675"/>
            </a:xfrm>
            <a:custGeom>
              <a:avLst/>
              <a:gdLst/>
              <a:ahLst/>
              <a:cxnLst/>
              <a:rect l="l" t="t" r="r" b="b"/>
              <a:pathLst>
                <a:path w="287020" h="193675">
                  <a:moveTo>
                    <a:pt x="286965" y="0"/>
                  </a:moveTo>
                  <a:lnTo>
                    <a:pt x="208360" y="47778"/>
                  </a:lnTo>
                  <a:lnTo>
                    <a:pt x="149974" y="84510"/>
                  </a:lnTo>
                  <a:lnTo>
                    <a:pt x="48940" y="155471"/>
                  </a:lnTo>
                  <a:lnTo>
                    <a:pt x="0" y="193460"/>
                  </a:lnTo>
                </a:path>
              </a:pathLst>
            </a:custGeom>
            <a:ln w="17329">
              <a:solidFill>
                <a:srgbClr val="648D99"/>
              </a:solidFill>
            </a:ln>
          </p:spPr>
          <p:txBody>
            <a:bodyPr wrap="square" lIns="0" tIns="0" rIns="0" bIns="0" rtlCol="0"/>
            <a:lstStyle/>
            <a:p>
              <a:endParaRPr/>
            </a:p>
          </p:txBody>
        </p:sp>
        <p:sp>
          <p:nvSpPr>
            <p:cNvPr id="469" name="object 469"/>
            <p:cNvSpPr/>
            <p:nvPr/>
          </p:nvSpPr>
          <p:spPr>
            <a:xfrm>
              <a:off x="9693107" y="959106"/>
              <a:ext cx="287020" cy="193675"/>
            </a:xfrm>
            <a:custGeom>
              <a:avLst/>
              <a:gdLst/>
              <a:ahLst/>
              <a:cxnLst/>
              <a:rect l="l" t="t" r="r" b="b"/>
              <a:pathLst>
                <a:path w="287020" h="193675">
                  <a:moveTo>
                    <a:pt x="286965" y="0"/>
                  </a:moveTo>
                  <a:lnTo>
                    <a:pt x="208360" y="47778"/>
                  </a:lnTo>
                  <a:lnTo>
                    <a:pt x="149974" y="84510"/>
                  </a:lnTo>
                  <a:lnTo>
                    <a:pt x="48940" y="155471"/>
                  </a:lnTo>
                  <a:lnTo>
                    <a:pt x="0" y="193460"/>
                  </a:lnTo>
                </a:path>
                <a:path w="287020" h="193675">
                  <a:moveTo>
                    <a:pt x="286965" y="0"/>
                  </a:moveTo>
                  <a:lnTo>
                    <a:pt x="208360" y="47778"/>
                  </a:lnTo>
                  <a:lnTo>
                    <a:pt x="149974" y="84510"/>
                  </a:lnTo>
                  <a:lnTo>
                    <a:pt x="48940" y="155471"/>
                  </a:lnTo>
                  <a:lnTo>
                    <a:pt x="0" y="193460"/>
                  </a:lnTo>
                </a:path>
              </a:pathLst>
            </a:custGeom>
            <a:ln w="33496">
              <a:solidFill>
                <a:srgbClr val="263D87"/>
              </a:solidFill>
            </a:ln>
          </p:spPr>
          <p:txBody>
            <a:bodyPr wrap="square" lIns="0" tIns="0" rIns="0" bIns="0" rtlCol="0"/>
            <a:lstStyle/>
            <a:p>
              <a:endParaRPr/>
            </a:p>
          </p:txBody>
        </p:sp>
        <p:sp>
          <p:nvSpPr>
            <p:cNvPr id="470" name="object 470"/>
            <p:cNvSpPr/>
            <p:nvPr/>
          </p:nvSpPr>
          <p:spPr>
            <a:xfrm>
              <a:off x="9470081" y="1152569"/>
              <a:ext cx="223520" cy="197485"/>
            </a:xfrm>
            <a:custGeom>
              <a:avLst/>
              <a:gdLst/>
              <a:ahLst/>
              <a:cxnLst/>
              <a:rect l="l" t="t" r="r" b="b"/>
              <a:pathLst>
                <a:path w="223520" h="197484">
                  <a:moveTo>
                    <a:pt x="0" y="196873"/>
                  </a:moveTo>
                  <a:lnTo>
                    <a:pt x="103190" y="104824"/>
                  </a:lnTo>
                  <a:lnTo>
                    <a:pt x="172308" y="43160"/>
                  </a:lnTo>
                  <a:lnTo>
                    <a:pt x="205124" y="13884"/>
                  </a:lnTo>
                  <a:lnTo>
                    <a:pt x="223019" y="0"/>
                  </a:lnTo>
                </a:path>
              </a:pathLst>
            </a:custGeom>
            <a:ln w="17329">
              <a:solidFill>
                <a:srgbClr val="263D87"/>
              </a:solidFill>
            </a:ln>
          </p:spPr>
          <p:txBody>
            <a:bodyPr wrap="square" lIns="0" tIns="0" rIns="0" bIns="0" rtlCol="0"/>
            <a:lstStyle/>
            <a:p>
              <a:endParaRPr/>
            </a:p>
          </p:txBody>
        </p:sp>
        <p:sp>
          <p:nvSpPr>
            <p:cNvPr id="471" name="object 471"/>
            <p:cNvSpPr/>
            <p:nvPr/>
          </p:nvSpPr>
          <p:spPr>
            <a:xfrm>
              <a:off x="8996526" y="3367540"/>
              <a:ext cx="341630" cy="319405"/>
            </a:xfrm>
            <a:custGeom>
              <a:avLst/>
              <a:gdLst/>
              <a:ahLst/>
              <a:cxnLst/>
              <a:rect l="l" t="t" r="r" b="b"/>
              <a:pathLst>
                <a:path w="341629" h="319404">
                  <a:moveTo>
                    <a:pt x="341193" y="0"/>
                  </a:moveTo>
                  <a:lnTo>
                    <a:pt x="334492" y="8460"/>
                  </a:lnTo>
                  <a:lnTo>
                    <a:pt x="260358" y="78699"/>
                  </a:lnTo>
                  <a:lnTo>
                    <a:pt x="21161" y="299739"/>
                  </a:lnTo>
                  <a:lnTo>
                    <a:pt x="6167" y="313603"/>
                  </a:lnTo>
                  <a:lnTo>
                    <a:pt x="0" y="319299"/>
                  </a:lnTo>
                </a:path>
              </a:pathLst>
            </a:custGeom>
            <a:ln w="17329">
              <a:solidFill>
                <a:srgbClr val="263D87"/>
              </a:solidFill>
            </a:ln>
          </p:spPr>
          <p:txBody>
            <a:bodyPr wrap="square" lIns="0" tIns="0" rIns="0" bIns="0" rtlCol="0"/>
            <a:lstStyle/>
            <a:p>
              <a:endParaRPr/>
            </a:p>
          </p:txBody>
        </p:sp>
        <p:pic>
          <p:nvPicPr>
            <p:cNvPr id="472" name="object 472"/>
            <p:cNvPicPr/>
            <p:nvPr/>
          </p:nvPicPr>
          <p:blipFill>
            <a:blip r:embed="rId126" cstate="screen">
              <a:extLst>
                <a:ext uri="{28A0092B-C50C-407E-A947-70E740481C1C}">
                  <a14:useLocalDpi xmlns:a14="http://schemas.microsoft.com/office/drawing/2010/main"/>
                </a:ext>
              </a:extLst>
            </a:blip>
            <a:stretch>
              <a:fillRect/>
            </a:stretch>
          </p:blipFill>
          <p:spPr>
            <a:xfrm>
              <a:off x="9329055" y="3154651"/>
              <a:ext cx="162497" cy="221553"/>
            </a:xfrm>
            <a:prstGeom prst="rect">
              <a:avLst/>
            </a:prstGeom>
          </p:spPr>
        </p:pic>
        <p:sp>
          <p:nvSpPr>
            <p:cNvPr id="473" name="object 473"/>
            <p:cNvSpPr/>
            <p:nvPr/>
          </p:nvSpPr>
          <p:spPr>
            <a:xfrm>
              <a:off x="7427989" y="1789135"/>
              <a:ext cx="1048385" cy="524510"/>
            </a:xfrm>
            <a:custGeom>
              <a:avLst/>
              <a:gdLst/>
              <a:ahLst/>
              <a:cxnLst/>
              <a:rect l="l" t="t" r="r" b="b"/>
              <a:pathLst>
                <a:path w="1048384" h="524510">
                  <a:moveTo>
                    <a:pt x="0" y="0"/>
                  </a:moveTo>
                  <a:lnTo>
                    <a:pt x="41956" y="44951"/>
                  </a:lnTo>
                  <a:lnTo>
                    <a:pt x="376449" y="524245"/>
                  </a:lnTo>
                  <a:lnTo>
                    <a:pt x="573909" y="398343"/>
                  </a:lnTo>
                  <a:lnTo>
                    <a:pt x="957845" y="182015"/>
                  </a:lnTo>
                  <a:lnTo>
                    <a:pt x="1048345" y="131032"/>
                  </a:lnTo>
                </a:path>
              </a:pathLst>
            </a:custGeom>
            <a:ln w="17329">
              <a:solidFill>
                <a:srgbClr val="263D87"/>
              </a:solidFill>
            </a:ln>
          </p:spPr>
          <p:txBody>
            <a:bodyPr wrap="square" lIns="0" tIns="0" rIns="0" bIns="0" rtlCol="0"/>
            <a:lstStyle/>
            <a:p>
              <a:endParaRPr/>
            </a:p>
          </p:txBody>
        </p:sp>
        <p:sp>
          <p:nvSpPr>
            <p:cNvPr id="474" name="object 474"/>
            <p:cNvSpPr/>
            <p:nvPr/>
          </p:nvSpPr>
          <p:spPr>
            <a:xfrm>
              <a:off x="8736575" y="3311944"/>
              <a:ext cx="582930" cy="557530"/>
            </a:xfrm>
            <a:custGeom>
              <a:avLst/>
              <a:gdLst/>
              <a:ahLst/>
              <a:cxnLst/>
              <a:rect l="l" t="t" r="r" b="b"/>
              <a:pathLst>
                <a:path w="582929" h="557529">
                  <a:moveTo>
                    <a:pt x="582463" y="0"/>
                  </a:moveTo>
                  <a:lnTo>
                    <a:pt x="573312" y="17036"/>
                  </a:lnTo>
                  <a:lnTo>
                    <a:pt x="552580" y="42250"/>
                  </a:lnTo>
                  <a:lnTo>
                    <a:pt x="498026" y="91243"/>
                  </a:lnTo>
                  <a:lnTo>
                    <a:pt x="385862" y="197857"/>
                  </a:lnTo>
                  <a:lnTo>
                    <a:pt x="270860" y="304378"/>
                  </a:lnTo>
                  <a:lnTo>
                    <a:pt x="245594" y="327780"/>
                  </a:lnTo>
                  <a:lnTo>
                    <a:pt x="198789" y="371130"/>
                  </a:lnTo>
                  <a:lnTo>
                    <a:pt x="0" y="557072"/>
                  </a:lnTo>
                </a:path>
              </a:pathLst>
            </a:custGeom>
            <a:ln w="17329">
              <a:solidFill>
                <a:srgbClr val="263D87"/>
              </a:solidFill>
            </a:ln>
          </p:spPr>
          <p:txBody>
            <a:bodyPr wrap="square" lIns="0" tIns="0" rIns="0" bIns="0" rtlCol="0"/>
            <a:lstStyle/>
            <a:p>
              <a:endParaRPr/>
            </a:p>
          </p:txBody>
        </p:sp>
        <p:sp>
          <p:nvSpPr>
            <p:cNvPr id="475" name="object 475"/>
            <p:cNvSpPr/>
            <p:nvPr/>
          </p:nvSpPr>
          <p:spPr>
            <a:xfrm>
              <a:off x="9319038" y="3272428"/>
              <a:ext cx="21590" cy="40005"/>
            </a:xfrm>
            <a:custGeom>
              <a:avLst/>
              <a:gdLst/>
              <a:ahLst/>
              <a:cxnLst/>
              <a:rect l="l" t="t" r="r" b="b"/>
              <a:pathLst>
                <a:path w="21590" h="40004">
                  <a:moveTo>
                    <a:pt x="21203" y="0"/>
                  </a:moveTo>
                  <a:lnTo>
                    <a:pt x="0" y="39517"/>
                  </a:lnTo>
                </a:path>
              </a:pathLst>
            </a:custGeom>
            <a:ln w="17329">
              <a:solidFill>
                <a:srgbClr val="263D87"/>
              </a:solidFill>
            </a:ln>
          </p:spPr>
          <p:txBody>
            <a:bodyPr wrap="square" lIns="0" tIns="0" rIns="0" bIns="0" rtlCol="0"/>
            <a:lstStyle/>
            <a:p>
              <a:endParaRPr/>
            </a:p>
          </p:txBody>
        </p:sp>
        <p:sp>
          <p:nvSpPr>
            <p:cNvPr id="476" name="object 476"/>
            <p:cNvSpPr/>
            <p:nvPr/>
          </p:nvSpPr>
          <p:spPr>
            <a:xfrm>
              <a:off x="9138740" y="1167417"/>
              <a:ext cx="217170" cy="225425"/>
            </a:xfrm>
            <a:custGeom>
              <a:avLst/>
              <a:gdLst/>
              <a:ahLst/>
              <a:cxnLst/>
              <a:rect l="l" t="t" r="r" b="b"/>
              <a:pathLst>
                <a:path w="217170" h="225425">
                  <a:moveTo>
                    <a:pt x="0" y="224872"/>
                  </a:moveTo>
                  <a:lnTo>
                    <a:pt x="31423" y="190643"/>
                  </a:lnTo>
                  <a:lnTo>
                    <a:pt x="216904" y="0"/>
                  </a:lnTo>
                </a:path>
              </a:pathLst>
            </a:custGeom>
            <a:ln w="17329">
              <a:solidFill>
                <a:srgbClr val="263D87"/>
              </a:solidFill>
            </a:ln>
          </p:spPr>
          <p:txBody>
            <a:bodyPr wrap="square" lIns="0" tIns="0" rIns="0" bIns="0" rtlCol="0"/>
            <a:lstStyle/>
            <a:p>
              <a:endParaRPr/>
            </a:p>
          </p:txBody>
        </p:sp>
        <p:sp>
          <p:nvSpPr>
            <p:cNvPr id="477" name="object 477"/>
            <p:cNvSpPr/>
            <p:nvPr/>
          </p:nvSpPr>
          <p:spPr>
            <a:xfrm>
              <a:off x="9420040" y="3124093"/>
              <a:ext cx="38735" cy="44450"/>
            </a:xfrm>
            <a:custGeom>
              <a:avLst/>
              <a:gdLst/>
              <a:ahLst/>
              <a:cxnLst/>
              <a:rect l="l" t="t" r="r" b="b"/>
              <a:pathLst>
                <a:path w="38734" h="44450">
                  <a:moveTo>
                    <a:pt x="38396" y="0"/>
                  </a:moveTo>
                  <a:lnTo>
                    <a:pt x="0" y="44281"/>
                  </a:lnTo>
                </a:path>
              </a:pathLst>
            </a:custGeom>
            <a:ln w="17329">
              <a:solidFill>
                <a:srgbClr val="263D87"/>
              </a:solidFill>
            </a:ln>
          </p:spPr>
          <p:txBody>
            <a:bodyPr wrap="square" lIns="0" tIns="0" rIns="0" bIns="0" rtlCol="0"/>
            <a:lstStyle/>
            <a:p>
              <a:endParaRPr/>
            </a:p>
          </p:txBody>
        </p:sp>
        <p:sp>
          <p:nvSpPr>
            <p:cNvPr id="478" name="object 478"/>
            <p:cNvSpPr/>
            <p:nvPr/>
          </p:nvSpPr>
          <p:spPr>
            <a:xfrm>
              <a:off x="9448570" y="1349446"/>
              <a:ext cx="21590" cy="18415"/>
            </a:xfrm>
            <a:custGeom>
              <a:avLst/>
              <a:gdLst/>
              <a:ahLst/>
              <a:cxnLst/>
              <a:rect l="l" t="t" r="r" b="b"/>
              <a:pathLst>
                <a:path w="21590" h="18415">
                  <a:moveTo>
                    <a:pt x="0" y="18009"/>
                  </a:moveTo>
                  <a:lnTo>
                    <a:pt x="21507" y="0"/>
                  </a:lnTo>
                </a:path>
              </a:pathLst>
            </a:custGeom>
            <a:ln w="17329">
              <a:solidFill>
                <a:srgbClr val="263D87"/>
              </a:solidFill>
            </a:ln>
          </p:spPr>
          <p:txBody>
            <a:bodyPr wrap="square" lIns="0" tIns="0" rIns="0" bIns="0" rtlCol="0"/>
            <a:lstStyle/>
            <a:p>
              <a:endParaRPr/>
            </a:p>
          </p:txBody>
        </p:sp>
        <p:sp>
          <p:nvSpPr>
            <p:cNvPr id="479" name="object 479"/>
            <p:cNvSpPr/>
            <p:nvPr/>
          </p:nvSpPr>
          <p:spPr>
            <a:xfrm>
              <a:off x="9250652" y="1526490"/>
              <a:ext cx="38100" cy="38100"/>
            </a:xfrm>
            <a:custGeom>
              <a:avLst/>
              <a:gdLst/>
              <a:ahLst/>
              <a:cxnLst/>
              <a:rect l="l" t="t" r="r" b="b"/>
              <a:pathLst>
                <a:path w="38100" h="38100">
                  <a:moveTo>
                    <a:pt x="0" y="38009"/>
                  </a:moveTo>
                  <a:lnTo>
                    <a:pt x="37883" y="0"/>
                  </a:lnTo>
                </a:path>
              </a:pathLst>
            </a:custGeom>
            <a:ln w="17329">
              <a:solidFill>
                <a:srgbClr val="263D87"/>
              </a:solidFill>
            </a:ln>
          </p:spPr>
          <p:txBody>
            <a:bodyPr wrap="square" lIns="0" tIns="0" rIns="0" bIns="0" rtlCol="0"/>
            <a:lstStyle/>
            <a:p>
              <a:endParaRPr/>
            </a:p>
          </p:txBody>
        </p:sp>
        <p:sp>
          <p:nvSpPr>
            <p:cNvPr id="480" name="object 480"/>
            <p:cNvSpPr/>
            <p:nvPr/>
          </p:nvSpPr>
          <p:spPr>
            <a:xfrm>
              <a:off x="9763560" y="1850314"/>
              <a:ext cx="83820" cy="535940"/>
            </a:xfrm>
            <a:custGeom>
              <a:avLst/>
              <a:gdLst/>
              <a:ahLst/>
              <a:cxnLst/>
              <a:rect l="l" t="t" r="r" b="b"/>
              <a:pathLst>
                <a:path w="83820" h="535939">
                  <a:moveTo>
                    <a:pt x="39569" y="535638"/>
                  </a:moveTo>
                  <a:lnTo>
                    <a:pt x="71076" y="336084"/>
                  </a:lnTo>
                  <a:lnTo>
                    <a:pt x="83369" y="247468"/>
                  </a:lnTo>
                  <a:lnTo>
                    <a:pt x="81819" y="191271"/>
                  </a:lnTo>
                  <a:lnTo>
                    <a:pt x="74908" y="162455"/>
                  </a:lnTo>
                  <a:lnTo>
                    <a:pt x="43024" y="91494"/>
                  </a:lnTo>
                  <a:lnTo>
                    <a:pt x="0" y="0"/>
                  </a:lnTo>
                </a:path>
              </a:pathLst>
            </a:custGeom>
            <a:ln w="17329">
              <a:solidFill>
                <a:srgbClr val="263D87"/>
              </a:solidFill>
            </a:ln>
          </p:spPr>
          <p:txBody>
            <a:bodyPr wrap="square" lIns="0" tIns="0" rIns="0" bIns="0" rtlCol="0"/>
            <a:lstStyle/>
            <a:p>
              <a:endParaRPr/>
            </a:p>
          </p:txBody>
        </p:sp>
        <p:sp>
          <p:nvSpPr>
            <p:cNvPr id="481" name="object 481"/>
            <p:cNvSpPr/>
            <p:nvPr/>
          </p:nvSpPr>
          <p:spPr>
            <a:xfrm>
              <a:off x="8963020" y="1564507"/>
              <a:ext cx="287655" cy="275590"/>
            </a:xfrm>
            <a:custGeom>
              <a:avLst/>
              <a:gdLst/>
              <a:ahLst/>
              <a:cxnLst/>
              <a:rect l="l" t="t" r="r" b="b"/>
              <a:pathLst>
                <a:path w="287654" h="275589">
                  <a:moveTo>
                    <a:pt x="0" y="275541"/>
                  </a:moveTo>
                  <a:lnTo>
                    <a:pt x="74133" y="210349"/>
                  </a:lnTo>
                  <a:lnTo>
                    <a:pt x="187837" y="100112"/>
                  </a:lnTo>
                  <a:lnTo>
                    <a:pt x="287635" y="0"/>
                  </a:lnTo>
                </a:path>
              </a:pathLst>
            </a:custGeom>
            <a:ln w="17329">
              <a:solidFill>
                <a:srgbClr val="263D87"/>
              </a:solidFill>
            </a:ln>
          </p:spPr>
          <p:txBody>
            <a:bodyPr wrap="square" lIns="0" tIns="0" rIns="0" bIns="0" rtlCol="0"/>
            <a:lstStyle/>
            <a:p>
              <a:endParaRPr/>
            </a:p>
          </p:txBody>
        </p:sp>
        <p:sp>
          <p:nvSpPr>
            <p:cNvPr id="482" name="object 482"/>
            <p:cNvSpPr/>
            <p:nvPr/>
          </p:nvSpPr>
          <p:spPr>
            <a:xfrm>
              <a:off x="8896355" y="3686843"/>
              <a:ext cx="100330" cy="93980"/>
            </a:xfrm>
            <a:custGeom>
              <a:avLst/>
              <a:gdLst/>
              <a:ahLst/>
              <a:cxnLst/>
              <a:rect l="l" t="t" r="r" b="b"/>
              <a:pathLst>
                <a:path w="100329" h="93979">
                  <a:moveTo>
                    <a:pt x="100164" y="0"/>
                  </a:moveTo>
                  <a:lnTo>
                    <a:pt x="0" y="93358"/>
                  </a:lnTo>
                </a:path>
              </a:pathLst>
            </a:custGeom>
            <a:ln w="17329">
              <a:solidFill>
                <a:srgbClr val="263D87"/>
              </a:solidFill>
            </a:ln>
          </p:spPr>
          <p:txBody>
            <a:bodyPr wrap="square" lIns="0" tIns="0" rIns="0" bIns="0" rtlCol="0"/>
            <a:lstStyle/>
            <a:p>
              <a:endParaRPr/>
            </a:p>
          </p:txBody>
        </p:sp>
        <p:sp>
          <p:nvSpPr>
            <p:cNvPr id="483" name="object 483"/>
            <p:cNvSpPr/>
            <p:nvPr/>
          </p:nvSpPr>
          <p:spPr>
            <a:xfrm>
              <a:off x="9288532" y="1367457"/>
              <a:ext cx="160655" cy="159385"/>
            </a:xfrm>
            <a:custGeom>
              <a:avLst/>
              <a:gdLst/>
              <a:ahLst/>
              <a:cxnLst/>
              <a:rect l="l" t="t" r="r" b="b"/>
              <a:pathLst>
                <a:path w="160654" h="159384">
                  <a:moveTo>
                    <a:pt x="0" y="159031"/>
                  </a:moveTo>
                  <a:lnTo>
                    <a:pt x="114708" y="43946"/>
                  </a:lnTo>
                  <a:lnTo>
                    <a:pt x="160037" y="0"/>
                  </a:lnTo>
                </a:path>
              </a:pathLst>
            </a:custGeom>
            <a:ln w="17329">
              <a:solidFill>
                <a:srgbClr val="263D87"/>
              </a:solidFill>
            </a:ln>
          </p:spPr>
          <p:txBody>
            <a:bodyPr wrap="square" lIns="0" tIns="0" rIns="0" bIns="0" rtlCol="0"/>
            <a:lstStyle/>
            <a:p>
              <a:endParaRPr/>
            </a:p>
          </p:txBody>
        </p:sp>
        <p:sp>
          <p:nvSpPr>
            <p:cNvPr id="484" name="object 484"/>
            <p:cNvSpPr/>
            <p:nvPr/>
          </p:nvSpPr>
          <p:spPr>
            <a:xfrm>
              <a:off x="9340240" y="3168369"/>
              <a:ext cx="80010" cy="104139"/>
            </a:xfrm>
            <a:custGeom>
              <a:avLst/>
              <a:gdLst/>
              <a:ahLst/>
              <a:cxnLst/>
              <a:rect l="l" t="t" r="r" b="b"/>
              <a:pathLst>
                <a:path w="80009" h="104139">
                  <a:moveTo>
                    <a:pt x="79798" y="0"/>
                  </a:moveTo>
                  <a:lnTo>
                    <a:pt x="27653" y="60113"/>
                  </a:lnTo>
                  <a:lnTo>
                    <a:pt x="0" y="104059"/>
                  </a:lnTo>
                </a:path>
              </a:pathLst>
            </a:custGeom>
            <a:ln w="17329">
              <a:solidFill>
                <a:srgbClr val="263D87"/>
              </a:solidFill>
            </a:ln>
          </p:spPr>
          <p:txBody>
            <a:bodyPr wrap="square" lIns="0" tIns="0" rIns="0" bIns="0" rtlCol="0"/>
            <a:lstStyle/>
            <a:p>
              <a:endParaRPr/>
            </a:p>
          </p:txBody>
        </p:sp>
        <p:sp>
          <p:nvSpPr>
            <p:cNvPr id="485" name="object 485"/>
            <p:cNvSpPr/>
            <p:nvPr/>
          </p:nvSpPr>
          <p:spPr>
            <a:xfrm>
              <a:off x="8476331" y="1460808"/>
              <a:ext cx="600075" cy="459740"/>
            </a:xfrm>
            <a:custGeom>
              <a:avLst/>
              <a:gdLst/>
              <a:ahLst/>
              <a:cxnLst/>
              <a:rect l="l" t="t" r="r" b="b"/>
              <a:pathLst>
                <a:path w="600075" h="459739">
                  <a:moveTo>
                    <a:pt x="0" y="459357"/>
                  </a:moveTo>
                  <a:lnTo>
                    <a:pt x="94342" y="406207"/>
                  </a:lnTo>
                  <a:lnTo>
                    <a:pt x="215344" y="325497"/>
                  </a:lnTo>
                  <a:lnTo>
                    <a:pt x="253290" y="300189"/>
                  </a:lnTo>
                  <a:lnTo>
                    <a:pt x="365067" y="220684"/>
                  </a:lnTo>
                  <a:lnTo>
                    <a:pt x="552590" y="51108"/>
                  </a:lnTo>
                  <a:lnTo>
                    <a:pt x="599500" y="0"/>
                  </a:lnTo>
                </a:path>
              </a:pathLst>
            </a:custGeom>
            <a:ln w="17329">
              <a:solidFill>
                <a:srgbClr val="263D87"/>
              </a:solidFill>
            </a:ln>
          </p:spPr>
          <p:txBody>
            <a:bodyPr wrap="square" lIns="0" tIns="0" rIns="0" bIns="0" rtlCol="0"/>
            <a:lstStyle/>
            <a:p>
              <a:endParaRPr/>
            </a:p>
          </p:txBody>
        </p:sp>
        <p:sp>
          <p:nvSpPr>
            <p:cNvPr id="486" name="object 486"/>
            <p:cNvSpPr/>
            <p:nvPr/>
          </p:nvSpPr>
          <p:spPr>
            <a:xfrm>
              <a:off x="7510246" y="3272798"/>
              <a:ext cx="148590" cy="158115"/>
            </a:xfrm>
            <a:custGeom>
              <a:avLst/>
              <a:gdLst/>
              <a:ahLst/>
              <a:cxnLst/>
              <a:rect l="l" t="t" r="r" b="b"/>
              <a:pathLst>
                <a:path w="148590" h="158114">
                  <a:moveTo>
                    <a:pt x="0" y="0"/>
                  </a:moveTo>
                  <a:lnTo>
                    <a:pt x="45380" y="43255"/>
                  </a:lnTo>
                  <a:lnTo>
                    <a:pt x="95557" y="96478"/>
                  </a:lnTo>
                  <a:lnTo>
                    <a:pt x="148278" y="157953"/>
                  </a:lnTo>
                </a:path>
              </a:pathLst>
            </a:custGeom>
            <a:ln w="17329">
              <a:solidFill>
                <a:srgbClr val="263D87"/>
              </a:solidFill>
            </a:ln>
          </p:spPr>
          <p:txBody>
            <a:bodyPr wrap="square" lIns="0" tIns="0" rIns="0" bIns="0" rtlCol="0"/>
            <a:lstStyle/>
            <a:p>
              <a:endParaRPr/>
            </a:p>
          </p:txBody>
        </p:sp>
        <p:sp>
          <p:nvSpPr>
            <p:cNvPr id="487" name="object 487"/>
            <p:cNvSpPr/>
            <p:nvPr/>
          </p:nvSpPr>
          <p:spPr>
            <a:xfrm>
              <a:off x="8001364" y="2461683"/>
              <a:ext cx="128905" cy="88265"/>
            </a:xfrm>
            <a:custGeom>
              <a:avLst/>
              <a:gdLst/>
              <a:ahLst/>
              <a:cxnLst/>
              <a:rect l="l" t="t" r="r" b="b"/>
              <a:pathLst>
                <a:path w="128904" h="88264">
                  <a:moveTo>
                    <a:pt x="128729" y="0"/>
                  </a:moveTo>
                  <a:lnTo>
                    <a:pt x="67851" y="41736"/>
                  </a:lnTo>
                  <a:lnTo>
                    <a:pt x="57108" y="49108"/>
                  </a:lnTo>
                  <a:lnTo>
                    <a:pt x="46783" y="56186"/>
                  </a:lnTo>
                  <a:lnTo>
                    <a:pt x="0" y="88259"/>
                  </a:lnTo>
                </a:path>
              </a:pathLst>
            </a:custGeom>
            <a:ln w="17329">
              <a:solidFill>
                <a:srgbClr val="263D87"/>
              </a:solidFill>
            </a:ln>
          </p:spPr>
          <p:txBody>
            <a:bodyPr wrap="square" lIns="0" tIns="0" rIns="0" bIns="0" rtlCol="0"/>
            <a:lstStyle/>
            <a:p>
              <a:endParaRPr/>
            </a:p>
          </p:txBody>
        </p:sp>
        <p:sp>
          <p:nvSpPr>
            <p:cNvPr id="488" name="object 488"/>
            <p:cNvSpPr/>
            <p:nvPr/>
          </p:nvSpPr>
          <p:spPr>
            <a:xfrm>
              <a:off x="10081678" y="1171773"/>
              <a:ext cx="236220" cy="317500"/>
            </a:xfrm>
            <a:custGeom>
              <a:avLst/>
              <a:gdLst/>
              <a:ahLst/>
              <a:cxnLst/>
              <a:rect l="l" t="t" r="r" b="b"/>
              <a:pathLst>
                <a:path w="236220" h="317500">
                  <a:moveTo>
                    <a:pt x="235909" y="0"/>
                  </a:moveTo>
                  <a:lnTo>
                    <a:pt x="210464" y="34313"/>
                  </a:lnTo>
                  <a:lnTo>
                    <a:pt x="145922" y="122928"/>
                  </a:lnTo>
                  <a:lnTo>
                    <a:pt x="0" y="317016"/>
                  </a:lnTo>
                </a:path>
              </a:pathLst>
            </a:custGeom>
            <a:ln w="17329">
              <a:solidFill>
                <a:srgbClr val="263D87"/>
              </a:solidFill>
            </a:ln>
          </p:spPr>
          <p:txBody>
            <a:bodyPr wrap="square" lIns="0" tIns="0" rIns="0" bIns="0" rtlCol="0"/>
            <a:lstStyle/>
            <a:p>
              <a:endParaRPr/>
            </a:p>
          </p:txBody>
        </p:sp>
        <p:sp>
          <p:nvSpPr>
            <p:cNvPr id="489" name="object 489"/>
            <p:cNvSpPr/>
            <p:nvPr/>
          </p:nvSpPr>
          <p:spPr>
            <a:xfrm>
              <a:off x="9858108" y="2073479"/>
              <a:ext cx="33655" cy="248920"/>
            </a:xfrm>
            <a:custGeom>
              <a:avLst/>
              <a:gdLst/>
              <a:ahLst/>
              <a:cxnLst/>
              <a:rect l="l" t="t" r="r" b="b"/>
              <a:pathLst>
                <a:path w="33654" h="248919">
                  <a:moveTo>
                    <a:pt x="0" y="248358"/>
                  </a:moveTo>
                  <a:lnTo>
                    <a:pt x="19538" y="114541"/>
                  </a:lnTo>
                  <a:lnTo>
                    <a:pt x="33370" y="0"/>
                  </a:lnTo>
                </a:path>
              </a:pathLst>
            </a:custGeom>
            <a:ln w="17329">
              <a:solidFill>
                <a:srgbClr val="263D87"/>
              </a:solidFill>
            </a:ln>
          </p:spPr>
          <p:txBody>
            <a:bodyPr wrap="square" lIns="0" tIns="0" rIns="0" bIns="0" rtlCol="0"/>
            <a:lstStyle/>
            <a:p>
              <a:endParaRPr/>
            </a:p>
          </p:txBody>
        </p:sp>
        <p:sp>
          <p:nvSpPr>
            <p:cNvPr id="490" name="object 490"/>
            <p:cNvSpPr/>
            <p:nvPr/>
          </p:nvSpPr>
          <p:spPr>
            <a:xfrm>
              <a:off x="9821564" y="1522374"/>
              <a:ext cx="234950" cy="516890"/>
            </a:xfrm>
            <a:custGeom>
              <a:avLst/>
              <a:gdLst/>
              <a:ahLst/>
              <a:cxnLst/>
              <a:rect l="l" t="t" r="r" b="b"/>
              <a:pathLst>
                <a:path w="234950" h="516889">
                  <a:moveTo>
                    <a:pt x="234851" y="0"/>
                  </a:moveTo>
                  <a:lnTo>
                    <a:pt x="197826" y="53286"/>
                  </a:lnTo>
                  <a:lnTo>
                    <a:pt x="43443" y="256808"/>
                  </a:lnTo>
                  <a:lnTo>
                    <a:pt x="8450" y="305425"/>
                  </a:lnTo>
                  <a:lnTo>
                    <a:pt x="0" y="324168"/>
                  </a:lnTo>
                  <a:lnTo>
                    <a:pt x="3842" y="342900"/>
                  </a:lnTo>
                  <a:lnTo>
                    <a:pt x="48406" y="447358"/>
                  </a:lnTo>
                  <a:lnTo>
                    <a:pt x="67610" y="497063"/>
                  </a:lnTo>
                  <a:lnTo>
                    <a:pt x="72217" y="516518"/>
                  </a:lnTo>
                </a:path>
              </a:pathLst>
            </a:custGeom>
            <a:ln w="17329">
              <a:solidFill>
                <a:srgbClr val="263D87"/>
              </a:solidFill>
            </a:ln>
          </p:spPr>
          <p:txBody>
            <a:bodyPr wrap="square" lIns="0" tIns="0" rIns="0" bIns="0" rtlCol="0"/>
            <a:lstStyle/>
            <a:p>
              <a:endParaRPr/>
            </a:p>
          </p:txBody>
        </p:sp>
        <p:sp>
          <p:nvSpPr>
            <p:cNvPr id="491" name="object 491"/>
            <p:cNvSpPr/>
            <p:nvPr/>
          </p:nvSpPr>
          <p:spPr>
            <a:xfrm>
              <a:off x="9672846" y="2321838"/>
              <a:ext cx="185420" cy="626745"/>
            </a:xfrm>
            <a:custGeom>
              <a:avLst/>
              <a:gdLst/>
              <a:ahLst/>
              <a:cxnLst/>
              <a:rect l="l" t="t" r="r" b="b"/>
              <a:pathLst>
                <a:path w="185420" h="626744">
                  <a:moveTo>
                    <a:pt x="185261" y="0"/>
                  </a:moveTo>
                  <a:lnTo>
                    <a:pt x="183292" y="13507"/>
                  </a:lnTo>
                  <a:lnTo>
                    <a:pt x="162560" y="126980"/>
                  </a:lnTo>
                  <a:lnTo>
                    <a:pt x="134121" y="311404"/>
                  </a:lnTo>
                  <a:lnTo>
                    <a:pt x="113378" y="440363"/>
                  </a:lnTo>
                  <a:lnTo>
                    <a:pt x="101085" y="484299"/>
                  </a:lnTo>
                  <a:lnTo>
                    <a:pt x="54218" y="558862"/>
                  </a:lnTo>
                  <a:lnTo>
                    <a:pt x="0" y="626336"/>
                  </a:lnTo>
                </a:path>
              </a:pathLst>
            </a:custGeom>
            <a:ln w="17329">
              <a:solidFill>
                <a:srgbClr val="263D87"/>
              </a:solidFill>
            </a:ln>
          </p:spPr>
          <p:txBody>
            <a:bodyPr wrap="square" lIns="0" tIns="0" rIns="0" bIns="0" rtlCol="0"/>
            <a:lstStyle/>
            <a:p>
              <a:endParaRPr/>
            </a:p>
          </p:txBody>
        </p:sp>
        <p:sp>
          <p:nvSpPr>
            <p:cNvPr id="492" name="object 492"/>
            <p:cNvSpPr/>
            <p:nvPr/>
          </p:nvSpPr>
          <p:spPr>
            <a:xfrm>
              <a:off x="9482888" y="2977443"/>
              <a:ext cx="167005" cy="186055"/>
            </a:xfrm>
            <a:custGeom>
              <a:avLst/>
              <a:gdLst/>
              <a:ahLst/>
              <a:cxnLst/>
              <a:rect l="l" t="t" r="r" b="b"/>
              <a:pathLst>
                <a:path w="167004" h="186055">
                  <a:moveTo>
                    <a:pt x="0" y="185879"/>
                  </a:moveTo>
                  <a:lnTo>
                    <a:pt x="9465" y="172340"/>
                  </a:lnTo>
                  <a:lnTo>
                    <a:pt x="67861" y="115075"/>
                  </a:lnTo>
                  <a:lnTo>
                    <a:pt x="127786" y="48071"/>
                  </a:lnTo>
                  <a:lnTo>
                    <a:pt x="166424" y="0"/>
                  </a:lnTo>
                </a:path>
              </a:pathLst>
            </a:custGeom>
            <a:ln w="17329">
              <a:solidFill>
                <a:srgbClr val="263D87"/>
              </a:solidFill>
            </a:ln>
          </p:spPr>
          <p:txBody>
            <a:bodyPr wrap="square" lIns="0" tIns="0" rIns="0" bIns="0" rtlCol="0"/>
            <a:lstStyle/>
            <a:p>
              <a:endParaRPr/>
            </a:p>
          </p:txBody>
        </p:sp>
        <p:sp>
          <p:nvSpPr>
            <p:cNvPr id="493" name="object 493"/>
            <p:cNvSpPr/>
            <p:nvPr/>
          </p:nvSpPr>
          <p:spPr>
            <a:xfrm>
              <a:off x="7658519" y="3430751"/>
              <a:ext cx="21590" cy="29209"/>
            </a:xfrm>
            <a:custGeom>
              <a:avLst/>
              <a:gdLst/>
              <a:ahLst/>
              <a:cxnLst/>
              <a:rect l="l" t="t" r="r" b="b"/>
              <a:pathLst>
                <a:path w="21590" h="29210">
                  <a:moveTo>
                    <a:pt x="0" y="0"/>
                  </a:moveTo>
                  <a:lnTo>
                    <a:pt x="10711" y="14523"/>
                  </a:lnTo>
                  <a:lnTo>
                    <a:pt x="21528" y="29171"/>
                  </a:lnTo>
                </a:path>
              </a:pathLst>
            </a:custGeom>
            <a:ln w="17329">
              <a:solidFill>
                <a:srgbClr val="263D87"/>
              </a:solidFill>
            </a:ln>
          </p:spPr>
          <p:txBody>
            <a:bodyPr wrap="square" lIns="0" tIns="0" rIns="0" bIns="0" rtlCol="0"/>
            <a:lstStyle/>
            <a:p>
              <a:endParaRPr/>
            </a:p>
          </p:txBody>
        </p:sp>
        <p:sp>
          <p:nvSpPr>
            <p:cNvPr id="494" name="object 494"/>
            <p:cNvSpPr/>
            <p:nvPr/>
          </p:nvSpPr>
          <p:spPr>
            <a:xfrm>
              <a:off x="8139204" y="3009235"/>
              <a:ext cx="61594" cy="169545"/>
            </a:xfrm>
            <a:custGeom>
              <a:avLst/>
              <a:gdLst/>
              <a:ahLst/>
              <a:cxnLst/>
              <a:rect l="l" t="t" r="r" b="b"/>
              <a:pathLst>
                <a:path w="61595" h="169544">
                  <a:moveTo>
                    <a:pt x="60992" y="169282"/>
                  </a:moveTo>
                  <a:lnTo>
                    <a:pt x="46658" y="124729"/>
                  </a:lnTo>
                  <a:lnTo>
                    <a:pt x="40480" y="105567"/>
                  </a:lnTo>
                  <a:lnTo>
                    <a:pt x="36700" y="93808"/>
                  </a:lnTo>
                  <a:lnTo>
                    <a:pt x="34187" y="85253"/>
                  </a:lnTo>
                  <a:lnTo>
                    <a:pt x="0" y="0"/>
                  </a:lnTo>
                </a:path>
              </a:pathLst>
            </a:custGeom>
            <a:ln w="17329">
              <a:solidFill>
                <a:srgbClr val="263D87"/>
              </a:solidFill>
            </a:ln>
          </p:spPr>
          <p:txBody>
            <a:bodyPr wrap="square" lIns="0" tIns="0" rIns="0" bIns="0" rtlCol="0"/>
            <a:lstStyle/>
            <a:p>
              <a:endParaRPr/>
            </a:p>
          </p:txBody>
        </p:sp>
        <p:pic>
          <p:nvPicPr>
            <p:cNvPr id="495" name="object 495"/>
            <p:cNvPicPr/>
            <p:nvPr/>
          </p:nvPicPr>
          <p:blipFill>
            <a:blip r:embed="rId127" cstate="screen">
              <a:extLst>
                <a:ext uri="{28A0092B-C50C-407E-A947-70E740481C1C}">
                  <a14:useLocalDpi xmlns:a14="http://schemas.microsoft.com/office/drawing/2010/main"/>
                </a:ext>
              </a:extLst>
            </a:blip>
            <a:stretch>
              <a:fillRect/>
            </a:stretch>
          </p:blipFill>
          <p:spPr>
            <a:xfrm>
              <a:off x="9346980" y="1158762"/>
              <a:ext cx="131765" cy="199344"/>
            </a:xfrm>
            <a:prstGeom prst="rect">
              <a:avLst/>
            </a:prstGeom>
          </p:spPr>
        </p:pic>
        <p:sp>
          <p:nvSpPr>
            <p:cNvPr id="496" name="object 496"/>
            <p:cNvSpPr/>
            <p:nvPr/>
          </p:nvSpPr>
          <p:spPr>
            <a:xfrm>
              <a:off x="9320146" y="599618"/>
              <a:ext cx="772795" cy="568325"/>
            </a:xfrm>
            <a:custGeom>
              <a:avLst/>
              <a:gdLst/>
              <a:ahLst/>
              <a:cxnLst/>
              <a:rect l="l" t="t" r="r" b="b"/>
              <a:pathLst>
                <a:path w="772795" h="568325">
                  <a:moveTo>
                    <a:pt x="35496" y="567804"/>
                  </a:moveTo>
                  <a:lnTo>
                    <a:pt x="86552" y="518277"/>
                  </a:lnTo>
                  <a:lnTo>
                    <a:pt x="204182" y="416050"/>
                  </a:lnTo>
                  <a:lnTo>
                    <a:pt x="375737" y="287666"/>
                  </a:lnTo>
                  <a:lnTo>
                    <a:pt x="721276" y="68940"/>
                  </a:lnTo>
                  <a:lnTo>
                    <a:pt x="762940" y="33286"/>
                  </a:lnTo>
                  <a:lnTo>
                    <a:pt x="772751" y="11884"/>
                  </a:lnTo>
                  <a:lnTo>
                    <a:pt x="770301" y="0"/>
                  </a:lnTo>
                </a:path>
                <a:path w="772795" h="568325">
                  <a:moveTo>
                    <a:pt x="35496" y="567804"/>
                  </a:moveTo>
                  <a:lnTo>
                    <a:pt x="0" y="507932"/>
                  </a:lnTo>
                </a:path>
              </a:pathLst>
            </a:custGeom>
            <a:ln w="17329">
              <a:solidFill>
                <a:srgbClr val="263D87"/>
              </a:solidFill>
            </a:ln>
          </p:spPr>
          <p:txBody>
            <a:bodyPr wrap="square" lIns="0" tIns="0" rIns="0" bIns="0" rtlCol="0"/>
            <a:lstStyle/>
            <a:p>
              <a:endParaRPr/>
            </a:p>
          </p:txBody>
        </p:sp>
        <p:sp>
          <p:nvSpPr>
            <p:cNvPr id="497" name="object 497"/>
            <p:cNvSpPr/>
            <p:nvPr/>
          </p:nvSpPr>
          <p:spPr>
            <a:xfrm>
              <a:off x="9226344" y="949391"/>
              <a:ext cx="81915" cy="137160"/>
            </a:xfrm>
            <a:custGeom>
              <a:avLst/>
              <a:gdLst/>
              <a:ahLst/>
              <a:cxnLst/>
              <a:rect l="l" t="t" r="r" b="b"/>
              <a:pathLst>
                <a:path w="81915" h="137159">
                  <a:moveTo>
                    <a:pt x="81295" y="137084"/>
                  </a:moveTo>
                  <a:lnTo>
                    <a:pt x="0" y="0"/>
                  </a:lnTo>
                </a:path>
              </a:pathLst>
            </a:custGeom>
            <a:ln w="17329">
              <a:solidFill>
                <a:srgbClr val="263D87"/>
              </a:solidFill>
            </a:ln>
          </p:spPr>
          <p:txBody>
            <a:bodyPr wrap="square" lIns="0" tIns="0" rIns="0" bIns="0" rtlCol="0"/>
            <a:lstStyle/>
            <a:p>
              <a:endParaRPr/>
            </a:p>
          </p:txBody>
        </p:sp>
        <p:sp>
          <p:nvSpPr>
            <p:cNvPr id="498" name="object 498"/>
            <p:cNvSpPr/>
            <p:nvPr/>
          </p:nvSpPr>
          <p:spPr>
            <a:xfrm>
              <a:off x="9470076" y="1349442"/>
              <a:ext cx="294005" cy="501015"/>
            </a:xfrm>
            <a:custGeom>
              <a:avLst/>
              <a:gdLst/>
              <a:ahLst/>
              <a:cxnLst/>
              <a:rect l="l" t="t" r="r" b="b"/>
              <a:pathLst>
                <a:path w="294004" h="501014">
                  <a:moveTo>
                    <a:pt x="293488" y="500874"/>
                  </a:moveTo>
                  <a:lnTo>
                    <a:pt x="234338" y="401453"/>
                  </a:lnTo>
                  <a:lnTo>
                    <a:pt x="105159" y="180486"/>
                  </a:lnTo>
                  <a:lnTo>
                    <a:pt x="79138" y="135974"/>
                  </a:lnTo>
                  <a:lnTo>
                    <a:pt x="15371" y="23601"/>
                  </a:lnTo>
                  <a:lnTo>
                    <a:pt x="0" y="0"/>
                  </a:lnTo>
                </a:path>
              </a:pathLst>
            </a:custGeom>
            <a:ln w="17329">
              <a:solidFill>
                <a:srgbClr val="263D87"/>
              </a:solidFill>
            </a:ln>
          </p:spPr>
          <p:txBody>
            <a:bodyPr wrap="square" lIns="0" tIns="0" rIns="0" bIns="0" rtlCol="0"/>
            <a:lstStyle/>
            <a:p>
              <a:endParaRPr/>
            </a:p>
          </p:txBody>
        </p:sp>
        <p:sp>
          <p:nvSpPr>
            <p:cNvPr id="499" name="object 499"/>
            <p:cNvSpPr/>
            <p:nvPr/>
          </p:nvSpPr>
          <p:spPr>
            <a:xfrm>
              <a:off x="8547378" y="1840048"/>
              <a:ext cx="415925" cy="335915"/>
            </a:xfrm>
            <a:custGeom>
              <a:avLst/>
              <a:gdLst/>
              <a:ahLst/>
              <a:cxnLst/>
              <a:rect l="l" t="t" r="r" b="b"/>
              <a:pathLst>
                <a:path w="415925" h="335914">
                  <a:moveTo>
                    <a:pt x="415641" y="0"/>
                  </a:moveTo>
                  <a:lnTo>
                    <a:pt x="378522" y="38564"/>
                  </a:lnTo>
                  <a:lnTo>
                    <a:pt x="374920" y="42302"/>
                  </a:lnTo>
                  <a:lnTo>
                    <a:pt x="314513" y="95766"/>
                  </a:lnTo>
                  <a:lnTo>
                    <a:pt x="292724" y="115064"/>
                  </a:lnTo>
                  <a:lnTo>
                    <a:pt x="267133" y="135681"/>
                  </a:lnTo>
                  <a:lnTo>
                    <a:pt x="183617" y="202957"/>
                  </a:lnTo>
                  <a:lnTo>
                    <a:pt x="141336" y="233490"/>
                  </a:lnTo>
                  <a:lnTo>
                    <a:pt x="0" y="335508"/>
                  </a:lnTo>
                </a:path>
              </a:pathLst>
            </a:custGeom>
            <a:ln w="17329">
              <a:solidFill>
                <a:srgbClr val="263D87"/>
              </a:solidFill>
            </a:ln>
          </p:spPr>
          <p:txBody>
            <a:bodyPr wrap="square" lIns="0" tIns="0" rIns="0" bIns="0" rtlCol="0"/>
            <a:lstStyle/>
            <a:p>
              <a:endParaRPr/>
            </a:p>
          </p:txBody>
        </p:sp>
        <p:sp>
          <p:nvSpPr>
            <p:cNvPr id="500" name="object 500"/>
            <p:cNvSpPr/>
            <p:nvPr/>
          </p:nvSpPr>
          <p:spPr>
            <a:xfrm>
              <a:off x="9482888" y="3163322"/>
              <a:ext cx="826769" cy="494030"/>
            </a:xfrm>
            <a:custGeom>
              <a:avLst/>
              <a:gdLst/>
              <a:ahLst/>
              <a:cxnLst/>
              <a:rect l="l" t="t" r="r" b="b"/>
              <a:pathLst>
                <a:path w="826770" h="494029">
                  <a:moveTo>
                    <a:pt x="0" y="0"/>
                  </a:moveTo>
                  <a:lnTo>
                    <a:pt x="361852" y="216370"/>
                  </a:lnTo>
                  <a:lnTo>
                    <a:pt x="514968" y="307927"/>
                  </a:lnTo>
                  <a:lnTo>
                    <a:pt x="792604" y="473943"/>
                  </a:lnTo>
                  <a:lnTo>
                    <a:pt x="806624" y="482330"/>
                  </a:lnTo>
                  <a:lnTo>
                    <a:pt x="826152" y="494005"/>
                  </a:lnTo>
                </a:path>
              </a:pathLst>
            </a:custGeom>
            <a:ln w="17329">
              <a:solidFill>
                <a:srgbClr val="263D87"/>
              </a:solidFill>
            </a:ln>
          </p:spPr>
          <p:txBody>
            <a:bodyPr wrap="square" lIns="0" tIns="0" rIns="0" bIns="0" rtlCol="0"/>
            <a:lstStyle/>
            <a:p>
              <a:endParaRPr/>
            </a:p>
          </p:txBody>
        </p:sp>
        <p:sp>
          <p:nvSpPr>
            <p:cNvPr id="501" name="object 501"/>
            <p:cNvSpPr/>
            <p:nvPr/>
          </p:nvSpPr>
          <p:spPr>
            <a:xfrm>
              <a:off x="7287735" y="3188429"/>
              <a:ext cx="212090" cy="78740"/>
            </a:xfrm>
            <a:custGeom>
              <a:avLst/>
              <a:gdLst/>
              <a:ahLst/>
              <a:cxnLst/>
              <a:rect l="l" t="t" r="r" b="b"/>
              <a:pathLst>
                <a:path w="212090" h="78739">
                  <a:moveTo>
                    <a:pt x="0" y="0"/>
                  </a:moveTo>
                  <a:lnTo>
                    <a:pt x="8722" y="346"/>
                  </a:lnTo>
                  <a:lnTo>
                    <a:pt x="58354" y="9917"/>
                  </a:lnTo>
                  <a:lnTo>
                    <a:pt x="111535" y="25162"/>
                  </a:lnTo>
                  <a:lnTo>
                    <a:pt x="183868" y="62386"/>
                  </a:lnTo>
                  <a:lnTo>
                    <a:pt x="211522" y="78344"/>
                  </a:lnTo>
                </a:path>
              </a:pathLst>
            </a:custGeom>
            <a:ln w="17329">
              <a:solidFill>
                <a:srgbClr val="263D87"/>
              </a:solidFill>
            </a:ln>
          </p:spPr>
          <p:txBody>
            <a:bodyPr wrap="square" lIns="0" tIns="0" rIns="0" bIns="0" rtlCol="0"/>
            <a:lstStyle/>
            <a:p>
              <a:endParaRPr/>
            </a:p>
          </p:txBody>
        </p:sp>
        <p:sp>
          <p:nvSpPr>
            <p:cNvPr id="502" name="object 502"/>
            <p:cNvSpPr/>
            <p:nvPr/>
          </p:nvSpPr>
          <p:spPr>
            <a:xfrm>
              <a:off x="8200196" y="3178525"/>
              <a:ext cx="391160" cy="711835"/>
            </a:xfrm>
            <a:custGeom>
              <a:avLst/>
              <a:gdLst/>
              <a:ahLst/>
              <a:cxnLst/>
              <a:rect l="l" t="t" r="r" b="b"/>
              <a:pathLst>
                <a:path w="391159" h="711835">
                  <a:moveTo>
                    <a:pt x="390836" y="711329"/>
                  </a:moveTo>
                  <a:lnTo>
                    <a:pt x="309529" y="595416"/>
                  </a:lnTo>
                  <a:lnTo>
                    <a:pt x="180256" y="385967"/>
                  </a:lnTo>
                  <a:lnTo>
                    <a:pt x="82070" y="202684"/>
                  </a:lnTo>
                  <a:lnTo>
                    <a:pt x="21528" y="66877"/>
                  </a:lnTo>
                  <a:lnTo>
                    <a:pt x="0" y="0"/>
                  </a:lnTo>
                </a:path>
              </a:pathLst>
            </a:custGeom>
            <a:ln w="17329">
              <a:solidFill>
                <a:srgbClr val="263D87"/>
              </a:solidFill>
            </a:ln>
          </p:spPr>
          <p:txBody>
            <a:bodyPr wrap="square" lIns="0" tIns="0" rIns="0" bIns="0" rtlCol="0"/>
            <a:lstStyle/>
            <a:p>
              <a:endParaRPr/>
            </a:p>
          </p:txBody>
        </p:sp>
        <p:sp>
          <p:nvSpPr>
            <p:cNvPr id="503" name="object 503"/>
            <p:cNvSpPr/>
            <p:nvPr/>
          </p:nvSpPr>
          <p:spPr>
            <a:xfrm>
              <a:off x="8130091" y="2175561"/>
              <a:ext cx="417830" cy="286385"/>
            </a:xfrm>
            <a:custGeom>
              <a:avLst/>
              <a:gdLst/>
              <a:ahLst/>
              <a:cxnLst/>
              <a:rect l="l" t="t" r="r" b="b"/>
              <a:pathLst>
                <a:path w="417829" h="286385">
                  <a:moveTo>
                    <a:pt x="417285" y="0"/>
                  </a:moveTo>
                  <a:lnTo>
                    <a:pt x="0" y="286116"/>
                  </a:lnTo>
                </a:path>
              </a:pathLst>
            </a:custGeom>
            <a:ln w="17329">
              <a:solidFill>
                <a:srgbClr val="263D87"/>
              </a:solidFill>
            </a:ln>
          </p:spPr>
          <p:txBody>
            <a:bodyPr wrap="square" lIns="0" tIns="0" rIns="0" bIns="0" rtlCol="0"/>
            <a:lstStyle/>
            <a:p>
              <a:endParaRPr/>
            </a:p>
          </p:txBody>
        </p:sp>
        <p:sp>
          <p:nvSpPr>
            <p:cNvPr id="504" name="object 504"/>
            <p:cNvSpPr/>
            <p:nvPr/>
          </p:nvSpPr>
          <p:spPr>
            <a:xfrm>
              <a:off x="12042370" y="2904357"/>
              <a:ext cx="282575" cy="471170"/>
            </a:xfrm>
            <a:custGeom>
              <a:avLst/>
              <a:gdLst/>
              <a:ahLst/>
              <a:cxnLst/>
              <a:rect l="l" t="t" r="r" b="b"/>
              <a:pathLst>
                <a:path w="282575" h="471170">
                  <a:moveTo>
                    <a:pt x="282389" y="0"/>
                  </a:moveTo>
                  <a:lnTo>
                    <a:pt x="177596" y="179313"/>
                  </a:lnTo>
                  <a:lnTo>
                    <a:pt x="86918" y="329120"/>
                  </a:lnTo>
                  <a:lnTo>
                    <a:pt x="80793" y="339256"/>
                  </a:lnTo>
                  <a:lnTo>
                    <a:pt x="0" y="470938"/>
                  </a:lnTo>
                </a:path>
              </a:pathLst>
            </a:custGeom>
            <a:ln w="17329">
              <a:solidFill>
                <a:srgbClr val="263D87"/>
              </a:solidFill>
            </a:ln>
          </p:spPr>
          <p:txBody>
            <a:bodyPr wrap="square" lIns="0" tIns="0" rIns="0" bIns="0" rtlCol="0"/>
            <a:lstStyle/>
            <a:p>
              <a:endParaRPr/>
            </a:p>
          </p:txBody>
        </p:sp>
        <p:sp>
          <p:nvSpPr>
            <p:cNvPr id="505" name="object 505"/>
            <p:cNvSpPr/>
            <p:nvPr/>
          </p:nvSpPr>
          <p:spPr>
            <a:xfrm>
              <a:off x="14008091" y="2161213"/>
              <a:ext cx="108585" cy="200025"/>
            </a:xfrm>
            <a:custGeom>
              <a:avLst/>
              <a:gdLst/>
              <a:ahLst/>
              <a:cxnLst/>
              <a:rect l="l" t="t" r="r" b="b"/>
              <a:pathLst>
                <a:path w="108584" h="200025">
                  <a:moveTo>
                    <a:pt x="0" y="199564"/>
                  </a:moveTo>
                  <a:lnTo>
                    <a:pt x="70866" y="69223"/>
                  </a:lnTo>
                  <a:lnTo>
                    <a:pt x="101756" y="12397"/>
                  </a:lnTo>
                  <a:lnTo>
                    <a:pt x="108499" y="0"/>
                  </a:lnTo>
                </a:path>
              </a:pathLst>
            </a:custGeom>
            <a:ln w="17329">
              <a:solidFill>
                <a:srgbClr val="263D87"/>
              </a:solidFill>
            </a:ln>
          </p:spPr>
          <p:txBody>
            <a:bodyPr wrap="square" lIns="0" tIns="0" rIns="0" bIns="0" rtlCol="0"/>
            <a:lstStyle/>
            <a:p>
              <a:endParaRPr/>
            </a:p>
          </p:txBody>
        </p:sp>
        <p:sp>
          <p:nvSpPr>
            <p:cNvPr id="506" name="object 506"/>
            <p:cNvSpPr/>
            <p:nvPr/>
          </p:nvSpPr>
          <p:spPr>
            <a:xfrm>
              <a:off x="11670810" y="1346997"/>
              <a:ext cx="854710" cy="491490"/>
            </a:xfrm>
            <a:custGeom>
              <a:avLst/>
              <a:gdLst/>
              <a:ahLst/>
              <a:cxnLst/>
              <a:rect l="l" t="t" r="r" b="b"/>
              <a:pathLst>
                <a:path w="854709" h="491489">
                  <a:moveTo>
                    <a:pt x="854172" y="490885"/>
                  </a:moveTo>
                  <a:lnTo>
                    <a:pt x="632001" y="365768"/>
                  </a:lnTo>
                  <a:lnTo>
                    <a:pt x="303498" y="175638"/>
                  </a:lnTo>
                  <a:lnTo>
                    <a:pt x="185114" y="107127"/>
                  </a:lnTo>
                  <a:lnTo>
                    <a:pt x="0" y="0"/>
                  </a:lnTo>
                </a:path>
              </a:pathLst>
            </a:custGeom>
            <a:ln w="17329">
              <a:solidFill>
                <a:srgbClr val="263D87"/>
              </a:solidFill>
            </a:ln>
          </p:spPr>
          <p:txBody>
            <a:bodyPr wrap="square" lIns="0" tIns="0" rIns="0" bIns="0" rtlCol="0"/>
            <a:lstStyle/>
            <a:p>
              <a:endParaRPr/>
            </a:p>
          </p:txBody>
        </p:sp>
        <p:sp>
          <p:nvSpPr>
            <p:cNvPr id="507" name="object 507"/>
            <p:cNvSpPr/>
            <p:nvPr/>
          </p:nvSpPr>
          <p:spPr>
            <a:xfrm>
              <a:off x="13164389" y="3388206"/>
              <a:ext cx="451484" cy="254635"/>
            </a:xfrm>
            <a:custGeom>
              <a:avLst/>
              <a:gdLst/>
              <a:ahLst/>
              <a:cxnLst/>
              <a:rect l="l" t="t" r="r" b="b"/>
              <a:pathLst>
                <a:path w="451484" h="254635">
                  <a:moveTo>
                    <a:pt x="0" y="0"/>
                  </a:moveTo>
                  <a:lnTo>
                    <a:pt x="10533" y="2188"/>
                  </a:lnTo>
                  <a:lnTo>
                    <a:pt x="171073" y="93557"/>
                  </a:lnTo>
                  <a:lnTo>
                    <a:pt x="451138" y="254337"/>
                  </a:lnTo>
                </a:path>
              </a:pathLst>
            </a:custGeom>
            <a:ln w="17329">
              <a:solidFill>
                <a:srgbClr val="263D87"/>
              </a:solidFill>
            </a:ln>
          </p:spPr>
          <p:txBody>
            <a:bodyPr wrap="square" lIns="0" tIns="0" rIns="0" bIns="0" rtlCol="0"/>
            <a:lstStyle/>
            <a:p>
              <a:endParaRPr/>
            </a:p>
          </p:txBody>
        </p:sp>
        <p:sp>
          <p:nvSpPr>
            <p:cNvPr id="508" name="object 508"/>
            <p:cNvSpPr/>
            <p:nvPr/>
          </p:nvSpPr>
          <p:spPr>
            <a:xfrm>
              <a:off x="13611366" y="1158590"/>
              <a:ext cx="156845" cy="302260"/>
            </a:xfrm>
            <a:custGeom>
              <a:avLst/>
              <a:gdLst/>
              <a:ahLst/>
              <a:cxnLst/>
              <a:rect l="l" t="t" r="r" b="b"/>
              <a:pathLst>
                <a:path w="156844" h="302259">
                  <a:moveTo>
                    <a:pt x="57401" y="301854"/>
                  </a:moveTo>
                  <a:lnTo>
                    <a:pt x="156487" y="178392"/>
                  </a:lnTo>
                  <a:lnTo>
                    <a:pt x="9402" y="60657"/>
                  </a:lnTo>
                  <a:lnTo>
                    <a:pt x="1256" y="45632"/>
                  </a:lnTo>
                  <a:lnTo>
                    <a:pt x="0" y="25350"/>
                  </a:lnTo>
                  <a:lnTo>
                    <a:pt x="22041" y="0"/>
                  </a:lnTo>
                </a:path>
              </a:pathLst>
            </a:custGeom>
            <a:ln w="17329">
              <a:solidFill>
                <a:srgbClr val="263D87"/>
              </a:solidFill>
            </a:ln>
          </p:spPr>
          <p:txBody>
            <a:bodyPr wrap="square" lIns="0" tIns="0" rIns="0" bIns="0" rtlCol="0"/>
            <a:lstStyle/>
            <a:p>
              <a:endParaRPr/>
            </a:p>
          </p:txBody>
        </p:sp>
        <p:sp>
          <p:nvSpPr>
            <p:cNvPr id="509" name="object 509"/>
            <p:cNvSpPr/>
            <p:nvPr/>
          </p:nvSpPr>
          <p:spPr>
            <a:xfrm>
              <a:off x="12704621" y="1840786"/>
              <a:ext cx="698500" cy="395605"/>
            </a:xfrm>
            <a:custGeom>
              <a:avLst/>
              <a:gdLst/>
              <a:ahLst/>
              <a:cxnLst/>
              <a:rect l="l" t="t" r="r" b="b"/>
              <a:pathLst>
                <a:path w="698500" h="395605">
                  <a:moveTo>
                    <a:pt x="698209" y="395391"/>
                  </a:moveTo>
                  <a:lnTo>
                    <a:pt x="568558" y="321969"/>
                  </a:lnTo>
                  <a:lnTo>
                    <a:pt x="139618" y="79076"/>
                  </a:lnTo>
                  <a:lnTo>
                    <a:pt x="40407" y="22889"/>
                  </a:lnTo>
                  <a:lnTo>
                    <a:pt x="0" y="0"/>
                  </a:lnTo>
                </a:path>
              </a:pathLst>
            </a:custGeom>
            <a:ln w="17329">
              <a:solidFill>
                <a:srgbClr val="263D87"/>
              </a:solidFill>
            </a:ln>
          </p:spPr>
          <p:txBody>
            <a:bodyPr wrap="square" lIns="0" tIns="0" rIns="0" bIns="0" rtlCol="0"/>
            <a:lstStyle/>
            <a:p>
              <a:endParaRPr/>
            </a:p>
          </p:txBody>
        </p:sp>
        <p:sp>
          <p:nvSpPr>
            <p:cNvPr id="510" name="object 510"/>
            <p:cNvSpPr/>
            <p:nvPr/>
          </p:nvSpPr>
          <p:spPr>
            <a:xfrm>
              <a:off x="13370628" y="2995606"/>
              <a:ext cx="19685" cy="29209"/>
            </a:xfrm>
            <a:custGeom>
              <a:avLst/>
              <a:gdLst/>
              <a:ahLst/>
              <a:cxnLst/>
              <a:rect l="l" t="t" r="r" b="b"/>
              <a:pathLst>
                <a:path w="19684" h="29210">
                  <a:moveTo>
                    <a:pt x="19329" y="0"/>
                  </a:moveTo>
                  <a:lnTo>
                    <a:pt x="14020" y="8690"/>
                  </a:lnTo>
                  <a:lnTo>
                    <a:pt x="4450" y="24344"/>
                  </a:lnTo>
                  <a:lnTo>
                    <a:pt x="0" y="29119"/>
                  </a:lnTo>
                </a:path>
              </a:pathLst>
            </a:custGeom>
            <a:ln w="17329">
              <a:solidFill>
                <a:srgbClr val="263D87"/>
              </a:solidFill>
            </a:ln>
          </p:spPr>
          <p:txBody>
            <a:bodyPr wrap="square" lIns="0" tIns="0" rIns="0" bIns="0" rtlCol="0"/>
            <a:lstStyle/>
            <a:p>
              <a:endParaRPr/>
            </a:p>
          </p:txBody>
        </p:sp>
        <p:sp>
          <p:nvSpPr>
            <p:cNvPr id="511" name="object 511"/>
            <p:cNvSpPr/>
            <p:nvPr/>
          </p:nvSpPr>
          <p:spPr>
            <a:xfrm>
              <a:off x="12210344" y="739304"/>
              <a:ext cx="276860" cy="498475"/>
            </a:xfrm>
            <a:custGeom>
              <a:avLst/>
              <a:gdLst/>
              <a:ahLst/>
              <a:cxnLst/>
              <a:rect l="l" t="t" r="r" b="b"/>
              <a:pathLst>
                <a:path w="276859" h="498475">
                  <a:moveTo>
                    <a:pt x="276776" y="0"/>
                  </a:moveTo>
                  <a:lnTo>
                    <a:pt x="142906" y="148163"/>
                  </a:lnTo>
                  <a:lnTo>
                    <a:pt x="205731" y="349748"/>
                  </a:lnTo>
                  <a:lnTo>
                    <a:pt x="90709" y="446394"/>
                  </a:lnTo>
                  <a:lnTo>
                    <a:pt x="0" y="498225"/>
                  </a:lnTo>
                </a:path>
              </a:pathLst>
            </a:custGeom>
            <a:ln w="17329">
              <a:solidFill>
                <a:srgbClr val="263D87"/>
              </a:solidFill>
            </a:ln>
          </p:spPr>
          <p:txBody>
            <a:bodyPr wrap="square" lIns="0" tIns="0" rIns="0" bIns="0" rtlCol="0"/>
            <a:lstStyle/>
            <a:p>
              <a:endParaRPr/>
            </a:p>
          </p:txBody>
        </p:sp>
        <p:sp>
          <p:nvSpPr>
            <p:cNvPr id="512" name="object 512"/>
            <p:cNvSpPr/>
            <p:nvPr/>
          </p:nvSpPr>
          <p:spPr>
            <a:xfrm>
              <a:off x="14078022" y="2704946"/>
              <a:ext cx="120014" cy="68580"/>
            </a:xfrm>
            <a:custGeom>
              <a:avLst/>
              <a:gdLst/>
              <a:ahLst/>
              <a:cxnLst/>
              <a:rect l="l" t="t" r="r" b="b"/>
              <a:pathLst>
                <a:path w="120015" h="68580">
                  <a:moveTo>
                    <a:pt x="119996" y="68500"/>
                  </a:moveTo>
                  <a:lnTo>
                    <a:pt x="0" y="0"/>
                  </a:lnTo>
                </a:path>
              </a:pathLst>
            </a:custGeom>
            <a:ln w="17329">
              <a:solidFill>
                <a:srgbClr val="263D87"/>
              </a:solidFill>
            </a:ln>
          </p:spPr>
          <p:txBody>
            <a:bodyPr wrap="square" lIns="0" tIns="0" rIns="0" bIns="0" rtlCol="0"/>
            <a:lstStyle/>
            <a:p>
              <a:endParaRPr/>
            </a:p>
          </p:txBody>
        </p:sp>
        <p:sp>
          <p:nvSpPr>
            <p:cNvPr id="513" name="object 513"/>
            <p:cNvSpPr/>
            <p:nvPr/>
          </p:nvSpPr>
          <p:spPr>
            <a:xfrm>
              <a:off x="13185392" y="3349113"/>
              <a:ext cx="867410" cy="498475"/>
            </a:xfrm>
            <a:custGeom>
              <a:avLst/>
              <a:gdLst/>
              <a:ahLst/>
              <a:cxnLst/>
              <a:rect l="l" t="t" r="r" b="b"/>
              <a:pathLst>
                <a:path w="867409" h="498475">
                  <a:moveTo>
                    <a:pt x="867324" y="498215"/>
                  </a:moveTo>
                  <a:lnTo>
                    <a:pt x="860371" y="497670"/>
                  </a:lnTo>
                  <a:lnTo>
                    <a:pt x="808132" y="468132"/>
                  </a:lnTo>
                  <a:lnTo>
                    <a:pt x="677141" y="390323"/>
                  </a:lnTo>
                  <a:lnTo>
                    <a:pt x="468634" y="269489"/>
                  </a:lnTo>
                  <a:lnTo>
                    <a:pt x="307215" y="175282"/>
                  </a:lnTo>
                  <a:lnTo>
                    <a:pt x="183565" y="105295"/>
                  </a:lnTo>
                  <a:lnTo>
                    <a:pt x="19496" y="11748"/>
                  </a:lnTo>
                  <a:lnTo>
                    <a:pt x="0" y="0"/>
                  </a:lnTo>
                </a:path>
              </a:pathLst>
            </a:custGeom>
            <a:ln w="17329">
              <a:solidFill>
                <a:srgbClr val="263D87"/>
              </a:solidFill>
            </a:ln>
          </p:spPr>
          <p:txBody>
            <a:bodyPr wrap="square" lIns="0" tIns="0" rIns="0" bIns="0" rtlCol="0"/>
            <a:lstStyle/>
            <a:p>
              <a:endParaRPr/>
            </a:p>
          </p:txBody>
        </p:sp>
        <p:sp>
          <p:nvSpPr>
            <p:cNvPr id="514" name="object 514"/>
            <p:cNvSpPr/>
            <p:nvPr/>
          </p:nvSpPr>
          <p:spPr>
            <a:xfrm>
              <a:off x="13243365" y="1046579"/>
              <a:ext cx="93980" cy="92710"/>
            </a:xfrm>
            <a:custGeom>
              <a:avLst/>
              <a:gdLst/>
              <a:ahLst/>
              <a:cxnLst/>
              <a:rect l="l" t="t" r="r" b="b"/>
              <a:pathLst>
                <a:path w="93980" h="92709">
                  <a:moveTo>
                    <a:pt x="93641" y="0"/>
                  </a:moveTo>
                  <a:lnTo>
                    <a:pt x="0" y="92531"/>
                  </a:lnTo>
                </a:path>
              </a:pathLst>
            </a:custGeom>
            <a:ln w="17329">
              <a:solidFill>
                <a:srgbClr val="263D87"/>
              </a:solidFill>
            </a:ln>
          </p:spPr>
          <p:txBody>
            <a:bodyPr wrap="square" lIns="0" tIns="0" rIns="0" bIns="0" rtlCol="0"/>
            <a:lstStyle/>
            <a:p>
              <a:endParaRPr/>
            </a:p>
          </p:txBody>
        </p:sp>
        <p:sp>
          <p:nvSpPr>
            <p:cNvPr id="515" name="object 515"/>
            <p:cNvSpPr/>
            <p:nvPr/>
          </p:nvSpPr>
          <p:spPr>
            <a:xfrm>
              <a:off x="11498515" y="2421772"/>
              <a:ext cx="202565" cy="114300"/>
            </a:xfrm>
            <a:custGeom>
              <a:avLst/>
              <a:gdLst/>
              <a:ahLst/>
              <a:cxnLst/>
              <a:rect l="l" t="t" r="r" b="b"/>
              <a:pathLst>
                <a:path w="202565" h="114300">
                  <a:moveTo>
                    <a:pt x="202444" y="114185"/>
                  </a:moveTo>
                  <a:lnTo>
                    <a:pt x="192727" y="108624"/>
                  </a:lnTo>
                  <a:lnTo>
                    <a:pt x="6921" y="2167"/>
                  </a:lnTo>
                  <a:lnTo>
                    <a:pt x="0" y="0"/>
                  </a:lnTo>
                </a:path>
              </a:pathLst>
            </a:custGeom>
            <a:ln w="17329">
              <a:solidFill>
                <a:srgbClr val="263D87"/>
              </a:solidFill>
            </a:ln>
          </p:spPr>
          <p:txBody>
            <a:bodyPr wrap="square" lIns="0" tIns="0" rIns="0" bIns="0" rtlCol="0"/>
            <a:lstStyle/>
            <a:p>
              <a:endParaRPr/>
            </a:p>
          </p:txBody>
        </p:sp>
        <p:sp>
          <p:nvSpPr>
            <p:cNvPr id="516" name="object 516"/>
            <p:cNvSpPr/>
            <p:nvPr/>
          </p:nvSpPr>
          <p:spPr>
            <a:xfrm>
              <a:off x="11889298" y="3415257"/>
              <a:ext cx="129539" cy="213360"/>
            </a:xfrm>
            <a:custGeom>
              <a:avLst/>
              <a:gdLst/>
              <a:ahLst/>
              <a:cxnLst/>
              <a:rect l="l" t="t" r="r" b="b"/>
              <a:pathLst>
                <a:path w="129540" h="213360">
                  <a:moveTo>
                    <a:pt x="129524" y="0"/>
                  </a:moveTo>
                  <a:lnTo>
                    <a:pt x="0" y="213260"/>
                  </a:lnTo>
                </a:path>
              </a:pathLst>
            </a:custGeom>
            <a:ln w="17329">
              <a:solidFill>
                <a:srgbClr val="263D87"/>
              </a:solidFill>
            </a:ln>
          </p:spPr>
          <p:txBody>
            <a:bodyPr wrap="square" lIns="0" tIns="0" rIns="0" bIns="0" rtlCol="0"/>
            <a:lstStyle/>
            <a:p>
              <a:endParaRPr/>
            </a:p>
          </p:txBody>
        </p:sp>
        <p:sp>
          <p:nvSpPr>
            <p:cNvPr id="517" name="object 517"/>
            <p:cNvSpPr/>
            <p:nvPr/>
          </p:nvSpPr>
          <p:spPr>
            <a:xfrm>
              <a:off x="13615535" y="3642544"/>
              <a:ext cx="412115" cy="245745"/>
            </a:xfrm>
            <a:custGeom>
              <a:avLst/>
              <a:gdLst/>
              <a:ahLst/>
              <a:cxnLst/>
              <a:rect l="l" t="t" r="r" b="b"/>
              <a:pathLst>
                <a:path w="412115" h="245745">
                  <a:moveTo>
                    <a:pt x="0" y="0"/>
                  </a:moveTo>
                  <a:lnTo>
                    <a:pt x="20742" y="12962"/>
                  </a:lnTo>
                  <a:lnTo>
                    <a:pt x="162099" y="94374"/>
                  </a:lnTo>
                  <a:lnTo>
                    <a:pt x="409107" y="240264"/>
                  </a:lnTo>
                  <a:lnTo>
                    <a:pt x="411798" y="245311"/>
                  </a:lnTo>
                </a:path>
              </a:pathLst>
            </a:custGeom>
            <a:ln w="17329">
              <a:solidFill>
                <a:srgbClr val="263D87"/>
              </a:solidFill>
            </a:ln>
          </p:spPr>
          <p:txBody>
            <a:bodyPr wrap="square" lIns="0" tIns="0" rIns="0" bIns="0" rtlCol="0"/>
            <a:lstStyle/>
            <a:p>
              <a:endParaRPr/>
            </a:p>
          </p:txBody>
        </p:sp>
        <p:sp>
          <p:nvSpPr>
            <p:cNvPr id="518" name="object 518"/>
            <p:cNvSpPr/>
            <p:nvPr/>
          </p:nvSpPr>
          <p:spPr>
            <a:xfrm>
              <a:off x="13389957" y="2995606"/>
              <a:ext cx="876935" cy="499109"/>
            </a:xfrm>
            <a:custGeom>
              <a:avLst/>
              <a:gdLst/>
              <a:ahLst/>
              <a:cxnLst/>
              <a:rect l="l" t="t" r="r" b="b"/>
              <a:pathLst>
                <a:path w="876934" h="499110">
                  <a:moveTo>
                    <a:pt x="0" y="0"/>
                  </a:moveTo>
                  <a:lnTo>
                    <a:pt x="270934" y="154131"/>
                  </a:lnTo>
                  <a:lnTo>
                    <a:pt x="446112" y="253343"/>
                  </a:lnTo>
                  <a:lnTo>
                    <a:pt x="876371" y="498581"/>
                  </a:lnTo>
                </a:path>
              </a:pathLst>
            </a:custGeom>
            <a:ln w="17329">
              <a:solidFill>
                <a:srgbClr val="263D87"/>
              </a:solidFill>
            </a:ln>
          </p:spPr>
          <p:txBody>
            <a:bodyPr wrap="square" lIns="0" tIns="0" rIns="0" bIns="0" rtlCol="0"/>
            <a:lstStyle/>
            <a:p>
              <a:endParaRPr/>
            </a:p>
          </p:txBody>
        </p:sp>
        <p:sp>
          <p:nvSpPr>
            <p:cNvPr id="519" name="object 519"/>
            <p:cNvSpPr/>
            <p:nvPr/>
          </p:nvSpPr>
          <p:spPr>
            <a:xfrm>
              <a:off x="12570551" y="1172896"/>
              <a:ext cx="639445" cy="621030"/>
            </a:xfrm>
            <a:custGeom>
              <a:avLst/>
              <a:gdLst/>
              <a:ahLst/>
              <a:cxnLst/>
              <a:rect l="l" t="t" r="r" b="b"/>
              <a:pathLst>
                <a:path w="639444" h="621030">
                  <a:moveTo>
                    <a:pt x="639153" y="0"/>
                  </a:moveTo>
                  <a:lnTo>
                    <a:pt x="605060" y="34218"/>
                  </a:lnTo>
                  <a:lnTo>
                    <a:pt x="399160" y="234579"/>
                  </a:lnTo>
                  <a:lnTo>
                    <a:pt x="378061" y="255007"/>
                  </a:lnTo>
                  <a:lnTo>
                    <a:pt x="0" y="620975"/>
                  </a:lnTo>
                </a:path>
              </a:pathLst>
            </a:custGeom>
            <a:ln w="17329">
              <a:solidFill>
                <a:srgbClr val="263D87"/>
              </a:solidFill>
            </a:ln>
          </p:spPr>
          <p:txBody>
            <a:bodyPr wrap="square" lIns="0" tIns="0" rIns="0" bIns="0" rtlCol="0"/>
            <a:lstStyle/>
            <a:p>
              <a:endParaRPr/>
            </a:p>
          </p:txBody>
        </p:sp>
        <p:sp>
          <p:nvSpPr>
            <p:cNvPr id="520" name="object 520"/>
            <p:cNvSpPr/>
            <p:nvPr/>
          </p:nvSpPr>
          <p:spPr>
            <a:xfrm>
              <a:off x="13185390" y="3024728"/>
              <a:ext cx="185420" cy="324485"/>
            </a:xfrm>
            <a:custGeom>
              <a:avLst/>
              <a:gdLst/>
              <a:ahLst/>
              <a:cxnLst/>
              <a:rect l="l" t="t" r="r" b="b"/>
              <a:pathLst>
                <a:path w="185419" h="324485">
                  <a:moveTo>
                    <a:pt x="185240" y="0"/>
                  </a:moveTo>
                  <a:lnTo>
                    <a:pt x="180643" y="4921"/>
                  </a:lnTo>
                  <a:lnTo>
                    <a:pt x="88175" y="167984"/>
                  </a:lnTo>
                  <a:lnTo>
                    <a:pt x="16240" y="294179"/>
                  </a:lnTo>
                  <a:lnTo>
                    <a:pt x="0" y="324388"/>
                  </a:lnTo>
                </a:path>
              </a:pathLst>
            </a:custGeom>
            <a:ln w="17329">
              <a:solidFill>
                <a:srgbClr val="263D87"/>
              </a:solidFill>
            </a:ln>
          </p:spPr>
          <p:txBody>
            <a:bodyPr wrap="square" lIns="0" tIns="0" rIns="0" bIns="0" rtlCol="0"/>
            <a:lstStyle/>
            <a:p>
              <a:endParaRPr/>
            </a:p>
          </p:txBody>
        </p:sp>
        <p:sp>
          <p:nvSpPr>
            <p:cNvPr id="521" name="object 521"/>
            <p:cNvSpPr/>
            <p:nvPr/>
          </p:nvSpPr>
          <p:spPr>
            <a:xfrm>
              <a:off x="13080856" y="1045727"/>
              <a:ext cx="162560" cy="93980"/>
            </a:xfrm>
            <a:custGeom>
              <a:avLst/>
              <a:gdLst/>
              <a:ahLst/>
              <a:cxnLst/>
              <a:rect l="l" t="t" r="r" b="b"/>
              <a:pathLst>
                <a:path w="162559" h="93980">
                  <a:moveTo>
                    <a:pt x="0" y="0"/>
                  </a:moveTo>
                  <a:lnTo>
                    <a:pt x="154707" y="91693"/>
                  </a:lnTo>
                  <a:lnTo>
                    <a:pt x="162508" y="93379"/>
                  </a:lnTo>
                </a:path>
              </a:pathLst>
            </a:custGeom>
            <a:ln w="17329">
              <a:solidFill>
                <a:srgbClr val="263D87"/>
              </a:solidFill>
            </a:ln>
          </p:spPr>
          <p:txBody>
            <a:bodyPr wrap="square" lIns="0" tIns="0" rIns="0" bIns="0" rtlCol="0"/>
            <a:lstStyle/>
            <a:p>
              <a:endParaRPr/>
            </a:p>
          </p:txBody>
        </p:sp>
        <p:sp>
          <p:nvSpPr>
            <p:cNvPr id="522" name="object 522"/>
            <p:cNvSpPr/>
            <p:nvPr/>
          </p:nvSpPr>
          <p:spPr>
            <a:xfrm>
              <a:off x="11345038" y="2979273"/>
              <a:ext cx="668020" cy="373380"/>
            </a:xfrm>
            <a:custGeom>
              <a:avLst/>
              <a:gdLst/>
              <a:ahLst/>
              <a:cxnLst/>
              <a:rect l="l" t="t" r="r" b="b"/>
              <a:pathLst>
                <a:path w="668020" h="373379">
                  <a:moveTo>
                    <a:pt x="667979" y="373370"/>
                  </a:moveTo>
                  <a:lnTo>
                    <a:pt x="358512" y="200391"/>
                  </a:lnTo>
                  <a:lnTo>
                    <a:pt x="0" y="0"/>
                  </a:lnTo>
                </a:path>
              </a:pathLst>
            </a:custGeom>
            <a:ln w="17329">
              <a:solidFill>
                <a:srgbClr val="263D87"/>
              </a:solidFill>
            </a:ln>
          </p:spPr>
          <p:txBody>
            <a:bodyPr wrap="square" lIns="0" tIns="0" rIns="0" bIns="0" rtlCol="0"/>
            <a:lstStyle/>
            <a:p>
              <a:endParaRPr/>
            </a:p>
          </p:txBody>
        </p:sp>
        <p:sp>
          <p:nvSpPr>
            <p:cNvPr id="523" name="object 523"/>
            <p:cNvSpPr/>
            <p:nvPr/>
          </p:nvSpPr>
          <p:spPr>
            <a:xfrm>
              <a:off x="11603673" y="1412818"/>
              <a:ext cx="853440" cy="487680"/>
            </a:xfrm>
            <a:custGeom>
              <a:avLst/>
              <a:gdLst/>
              <a:ahLst/>
              <a:cxnLst/>
              <a:rect l="l" t="t" r="r" b="b"/>
              <a:pathLst>
                <a:path w="853440" h="487680">
                  <a:moveTo>
                    <a:pt x="853314" y="487126"/>
                  </a:moveTo>
                  <a:lnTo>
                    <a:pt x="806247" y="459483"/>
                  </a:lnTo>
                  <a:lnTo>
                    <a:pt x="753997" y="434259"/>
                  </a:lnTo>
                  <a:lnTo>
                    <a:pt x="431714" y="248400"/>
                  </a:lnTo>
                  <a:lnTo>
                    <a:pt x="94824" y="56406"/>
                  </a:lnTo>
                  <a:lnTo>
                    <a:pt x="0" y="0"/>
                  </a:lnTo>
                </a:path>
              </a:pathLst>
            </a:custGeom>
            <a:ln w="17329">
              <a:solidFill>
                <a:srgbClr val="263D87"/>
              </a:solidFill>
            </a:ln>
          </p:spPr>
          <p:txBody>
            <a:bodyPr wrap="square" lIns="0" tIns="0" rIns="0" bIns="0" rtlCol="0"/>
            <a:lstStyle/>
            <a:p>
              <a:endParaRPr/>
            </a:p>
          </p:txBody>
        </p:sp>
        <p:sp>
          <p:nvSpPr>
            <p:cNvPr id="524" name="object 524"/>
            <p:cNvSpPr/>
            <p:nvPr/>
          </p:nvSpPr>
          <p:spPr>
            <a:xfrm>
              <a:off x="12085899" y="2924283"/>
              <a:ext cx="282575" cy="480059"/>
            </a:xfrm>
            <a:custGeom>
              <a:avLst/>
              <a:gdLst/>
              <a:ahLst/>
              <a:cxnLst/>
              <a:rect l="l" t="t" r="r" b="b"/>
              <a:pathLst>
                <a:path w="282575" h="480060">
                  <a:moveTo>
                    <a:pt x="282336" y="0"/>
                  </a:moveTo>
                  <a:lnTo>
                    <a:pt x="203595" y="141922"/>
                  </a:lnTo>
                  <a:lnTo>
                    <a:pt x="0" y="479807"/>
                  </a:lnTo>
                </a:path>
              </a:pathLst>
            </a:custGeom>
            <a:ln w="17329">
              <a:solidFill>
                <a:srgbClr val="263D87"/>
              </a:solidFill>
            </a:ln>
          </p:spPr>
          <p:txBody>
            <a:bodyPr wrap="square" lIns="0" tIns="0" rIns="0" bIns="0" rtlCol="0"/>
            <a:lstStyle/>
            <a:p>
              <a:endParaRPr/>
            </a:p>
          </p:txBody>
        </p:sp>
        <p:sp>
          <p:nvSpPr>
            <p:cNvPr id="525" name="object 525"/>
            <p:cNvSpPr/>
            <p:nvPr/>
          </p:nvSpPr>
          <p:spPr>
            <a:xfrm>
              <a:off x="12036311" y="2013651"/>
              <a:ext cx="27940" cy="16510"/>
            </a:xfrm>
            <a:custGeom>
              <a:avLst/>
              <a:gdLst/>
              <a:ahLst/>
              <a:cxnLst/>
              <a:rect l="l" t="t" r="r" b="b"/>
              <a:pathLst>
                <a:path w="27940" h="16510">
                  <a:moveTo>
                    <a:pt x="0" y="0"/>
                  </a:moveTo>
                  <a:lnTo>
                    <a:pt x="27768" y="16334"/>
                  </a:lnTo>
                </a:path>
              </a:pathLst>
            </a:custGeom>
            <a:ln w="17329">
              <a:solidFill>
                <a:srgbClr val="263D87"/>
              </a:solidFill>
            </a:ln>
          </p:spPr>
          <p:txBody>
            <a:bodyPr wrap="square" lIns="0" tIns="0" rIns="0" bIns="0" rtlCol="0"/>
            <a:lstStyle/>
            <a:p>
              <a:endParaRPr/>
            </a:p>
          </p:txBody>
        </p:sp>
        <p:sp>
          <p:nvSpPr>
            <p:cNvPr id="526" name="object 526"/>
            <p:cNvSpPr/>
            <p:nvPr/>
          </p:nvSpPr>
          <p:spPr>
            <a:xfrm>
              <a:off x="12456992" y="1899948"/>
              <a:ext cx="59690" cy="34925"/>
            </a:xfrm>
            <a:custGeom>
              <a:avLst/>
              <a:gdLst/>
              <a:ahLst/>
              <a:cxnLst/>
              <a:rect l="l" t="t" r="r" b="b"/>
              <a:pathLst>
                <a:path w="59690" h="34925">
                  <a:moveTo>
                    <a:pt x="59411" y="34899"/>
                  </a:moveTo>
                  <a:lnTo>
                    <a:pt x="0" y="0"/>
                  </a:lnTo>
                </a:path>
              </a:pathLst>
            </a:custGeom>
            <a:ln w="17329">
              <a:solidFill>
                <a:srgbClr val="263D87"/>
              </a:solidFill>
            </a:ln>
          </p:spPr>
          <p:txBody>
            <a:bodyPr wrap="square" lIns="0" tIns="0" rIns="0" bIns="0" rtlCol="0"/>
            <a:lstStyle/>
            <a:p>
              <a:endParaRPr/>
            </a:p>
          </p:txBody>
        </p:sp>
        <p:sp>
          <p:nvSpPr>
            <p:cNvPr id="527" name="object 527"/>
            <p:cNvSpPr/>
            <p:nvPr/>
          </p:nvSpPr>
          <p:spPr>
            <a:xfrm>
              <a:off x="14081614" y="3540012"/>
              <a:ext cx="205740" cy="319405"/>
            </a:xfrm>
            <a:custGeom>
              <a:avLst/>
              <a:gdLst/>
              <a:ahLst/>
              <a:cxnLst/>
              <a:rect l="l" t="t" r="r" b="b"/>
              <a:pathLst>
                <a:path w="205740" h="319404">
                  <a:moveTo>
                    <a:pt x="205156" y="0"/>
                  </a:moveTo>
                  <a:lnTo>
                    <a:pt x="201166" y="1497"/>
                  </a:lnTo>
                  <a:lnTo>
                    <a:pt x="191177" y="12303"/>
                  </a:lnTo>
                  <a:lnTo>
                    <a:pt x="165827" y="54815"/>
                  </a:lnTo>
                  <a:lnTo>
                    <a:pt x="36763" y="261929"/>
                  </a:lnTo>
                  <a:lnTo>
                    <a:pt x="0" y="319257"/>
                  </a:lnTo>
                </a:path>
              </a:pathLst>
            </a:custGeom>
            <a:ln w="17329">
              <a:solidFill>
                <a:srgbClr val="263D87"/>
              </a:solidFill>
            </a:ln>
          </p:spPr>
          <p:txBody>
            <a:bodyPr wrap="square" lIns="0" tIns="0" rIns="0" bIns="0" rtlCol="0"/>
            <a:lstStyle/>
            <a:p>
              <a:endParaRPr/>
            </a:p>
          </p:txBody>
        </p:sp>
        <p:sp>
          <p:nvSpPr>
            <p:cNvPr id="528" name="object 528"/>
            <p:cNvSpPr/>
            <p:nvPr/>
          </p:nvSpPr>
          <p:spPr>
            <a:xfrm>
              <a:off x="11137755" y="2176137"/>
              <a:ext cx="20320" cy="34925"/>
            </a:xfrm>
            <a:custGeom>
              <a:avLst/>
              <a:gdLst/>
              <a:ahLst/>
              <a:cxnLst/>
              <a:rect l="l" t="t" r="r" b="b"/>
              <a:pathLst>
                <a:path w="20320" h="34925">
                  <a:moveTo>
                    <a:pt x="19842" y="0"/>
                  </a:moveTo>
                  <a:lnTo>
                    <a:pt x="0" y="34690"/>
                  </a:lnTo>
                </a:path>
              </a:pathLst>
            </a:custGeom>
            <a:ln w="17329">
              <a:solidFill>
                <a:srgbClr val="263D87"/>
              </a:solidFill>
            </a:ln>
          </p:spPr>
          <p:txBody>
            <a:bodyPr wrap="square" lIns="0" tIns="0" rIns="0" bIns="0" rtlCol="0"/>
            <a:lstStyle/>
            <a:p>
              <a:endParaRPr/>
            </a:p>
          </p:txBody>
        </p:sp>
        <p:sp>
          <p:nvSpPr>
            <p:cNvPr id="529" name="object 529"/>
            <p:cNvSpPr/>
            <p:nvPr/>
          </p:nvSpPr>
          <p:spPr>
            <a:xfrm>
              <a:off x="11347173" y="2334604"/>
              <a:ext cx="151765" cy="87630"/>
            </a:xfrm>
            <a:custGeom>
              <a:avLst/>
              <a:gdLst/>
              <a:ahLst/>
              <a:cxnLst/>
              <a:rect l="l" t="t" r="r" b="b"/>
              <a:pathLst>
                <a:path w="151765" h="87630">
                  <a:moveTo>
                    <a:pt x="151346" y="87170"/>
                  </a:moveTo>
                  <a:lnTo>
                    <a:pt x="0" y="0"/>
                  </a:lnTo>
                </a:path>
              </a:pathLst>
            </a:custGeom>
            <a:ln w="17329">
              <a:solidFill>
                <a:srgbClr val="263D87"/>
              </a:solidFill>
            </a:ln>
          </p:spPr>
          <p:txBody>
            <a:bodyPr wrap="square" lIns="0" tIns="0" rIns="0" bIns="0" rtlCol="0"/>
            <a:lstStyle/>
            <a:p>
              <a:endParaRPr/>
            </a:p>
          </p:txBody>
        </p:sp>
        <p:sp>
          <p:nvSpPr>
            <p:cNvPr id="530" name="object 530"/>
            <p:cNvSpPr/>
            <p:nvPr/>
          </p:nvSpPr>
          <p:spPr>
            <a:xfrm>
              <a:off x="11670810" y="1269945"/>
              <a:ext cx="76835" cy="77470"/>
            </a:xfrm>
            <a:custGeom>
              <a:avLst/>
              <a:gdLst/>
              <a:ahLst/>
              <a:cxnLst/>
              <a:rect l="l" t="t" r="r" b="b"/>
              <a:pathLst>
                <a:path w="76834" h="77469">
                  <a:moveTo>
                    <a:pt x="0" y="77044"/>
                  </a:moveTo>
                  <a:lnTo>
                    <a:pt x="7413" y="64877"/>
                  </a:lnTo>
                  <a:lnTo>
                    <a:pt x="76594" y="0"/>
                  </a:lnTo>
                </a:path>
              </a:pathLst>
            </a:custGeom>
            <a:ln w="17329">
              <a:solidFill>
                <a:srgbClr val="263D87"/>
              </a:solidFill>
            </a:ln>
          </p:spPr>
          <p:txBody>
            <a:bodyPr wrap="square" lIns="0" tIns="0" rIns="0" bIns="0" rtlCol="0"/>
            <a:lstStyle/>
            <a:p>
              <a:endParaRPr/>
            </a:p>
          </p:txBody>
        </p:sp>
        <p:sp>
          <p:nvSpPr>
            <p:cNvPr id="531" name="object 531"/>
            <p:cNvSpPr/>
            <p:nvPr/>
          </p:nvSpPr>
          <p:spPr>
            <a:xfrm>
              <a:off x="11157595" y="2176138"/>
              <a:ext cx="194310" cy="109220"/>
            </a:xfrm>
            <a:custGeom>
              <a:avLst/>
              <a:gdLst/>
              <a:ahLst/>
              <a:cxnLst/>
              <a:rect l="l" t="t" r="r" b="b"/>
              <a:pathLst>
                <a:path w="194309" h="109219">
                  <a:moveTo>
                    <a:pt x="194182" y="108750"/>
                  </a:moveTo>
                  <a:lnTo>
                    <a:pt x="0" y="0"/>
                  </a:lnTo>
                </a:path>
              </a:pathLst>
            </a:custGeom>
            <a:ln w="17329">
              <a:solidFill>
                <a:srgbClr val="263D87"/>
              </a:solidFill>
            </a:ln>
          </p:spPr>
          <p:txBody>
            <a:bodyPr wrap="square" lIns="0" tIns="0" rIns="0" bIns="0" rtlCol="0"/>
            <a:lstStyle/>
            <a:p>
              <a:endParaRPr/>
            </a:p>
          </p:txBody>
        </p:sp>
        <p:sp>
          <p:nvSpPr>
            <p:cNvPr id="532" name="object 532"/>
            <p:cNvSpPr/>
            <p:nvPr/>
          </p:nvSpPr>
          <p:spPr>
            <a:xfrm>
              <a:off x="11718291" y="1001931"/>
              <a:ext cx="248920" cy="238125"/>
            </a:xfrm>
            <a:custGeom>
              <a:avLst/>
              <a:gdLst/>
              <a:ahLst/>
              <a:cxnLst/>
              <a:rect l="l" t="t" r="r" b="b"/>
              <a:pathLst>
                <a:path w="248920" h="238125">
                  <a:moveTo>
                    <a:pt x="248725" y="0"/>
                  </a:moveTo>
                  <a:lnTo>
                    <a:pt x="0" y="237511"/>
                  </a:lnTo>
                </a:path>
              </a:pathLst>
            </a:custGeom>
            <a:ln w="17329">
              <a:solidFill>
                <a:srgbClr val="263D87"/>
              </a:solidFill>
            </a:ln>
          </p:spPr>
          <p:txBody>
            <a:bodyPr wrap="square" lIns="0" tIns="0" rIns="0" bIns="0" rtlCol="0"/>
            <a:lstStyle/>
            <a:p>
              <a:endParaRPr/>
            </a:p>
          </p:txBody>
        </p:sp>
        <p:sp>
          <p:nvSpPr>
            <p:cNvPr id="533" name="object 533"/>
            <p:cNvSpPr/>
            <p:nvPr/>
          </p:nvSpPr>
          <p:spPr>
            <a:xfrm>
              <a:off x="12064084" y="2029981"/>
              <a:ext cx="549910" cy="319405"/>
            </a:xfrm>
            <a:custGeom>
              <a:avLst/>
              <a:gdLst/>
              <a:ahLst/>
              <a:cxnLst/>
              <a:rect l="l" t="t" r="r" b="b"/>
              <a:pathLst>
                <a:path w="549909" h="319405">
                  <a:moveTo>
                    <a:pt x="0" y="0"/>
                  </a:moveTo>
                  <a:lnTo>
                    <a:pt x="23695" y="13926"/>
                  </a:lnTo>
                  <a:lnTo>
                    <a:pt x="47516" y="24009"/>
                  </a:lnTo>
                  <a:lnTo>
                    <a:pt x="167366" y="93180"/>
                  </a:lnTo>
                  <a:lnTo>
                    <a:pt x="396699" y="227532"/>
                  </a:lnTo>
                  <a:lnTo>
                    <a:pt x="531910" y="311100"/>
                  </a:lnTo>
                  <a:lnTo>
                    <a:pt x="549595" y="319026"/>
                  </a:lnTo>
                </a:path>
              </a:pathLst>
            </a:custGeom>
            <a:ln w="17329">
              <a:solidFill>
                <a:srgbClr val="263D87"/>
              </a:solidFill>
            </a:ln>
          </p:spPr>
          <p:txBody>
            <a:bodyPr wrap="square" lIns="0" tIns="0" rIns="0" bIns="0" rtlCol="0"/>
            <a:lstStyle/>
            <a:p>
              <a:endParaRPr/>
            </a:p>
          </p:txBody>
        </p:sp>
        <p:sp>
          <p:nvSpPr>
            <p:cNvPr id="534" name="object 534"/>
            <p:cNvSpPr/>
            <p:nvPr/>
          </p:nvSpPr>
          <p:spPr>
            <a:xfrm>
              <a:off x="12391955" y="2624948"/>
              <a:ext cx="159385" cy="264795"/>
            </a:xfrm>
            <a:custGeom>
              <a:avLst/>
              <a:gdLst/>
              <a:ahLst/>
              <a:cxnLst/>
              <a:rect l="l" t="t" r="r" b="b"/>
              <a:pathLst>
                <a:path w="159384" h="264794">
                  <a:moveTo>
                    <a:pt x="0" y="264651"/>
                  </a:moveTo>
                  <a:lnTo>
                    <a:pt x="159136" y="0"/>
                  </a:lnTo>
                </a:path>
              </a:pathLst>
            </a:custGeom>
            <a:ln w="17329">
              <a:solidFill>
                <a:srgbClr val="263D87"/>
              </a:solidFill>
            </a:ln>
          </p:spPr>
          <p:txBody>
            <a:bodyPr wrap="square" lIns="0" tIns="0" rIns="0" bIns="0" rtlCol="0"/>
            <a:lstStyle/>
            <a:p>
              <a:endParaRPr/>
            </a:p>
          </p:txBody>
        </p:sp>
        <p:sp>
          <p:nvSpPr>
            <p:cNvPr id="535" name="object 535"/>
            <p:cNvSpPr/>
            <p:nvPr/>
          </p:nvSpPr>
          <p:spPr>
            <a:xfrm>
              <a:off x="11396404" y="1657250"/>
              <a:ext cx="17780" cy="31115"/>
            </a:xfrm>
            <a:custGeom>
              <a:avLst/>
              <a:gdLst/>
              <a:ahLst/>
              <a:cxnLst/>
              <a:rect l="l" t="t" r="r" b="b"/>
              <a:pathLst>
                <a:path w="17779" h="31114">
                  <a:moveTo>
                    <a:pt x="0" y="30585"/>
                  </a:moveTo>
                  <a:lnTo>
                    <a:pt x="17580" y="0"/>
                  </a:lnTo>
                </a:path>
              </a:pathLst>
            </a:custGeom>
            <a:ln w="17329">
              <a:solidFill>
                <a:srgbClr val="263D87"/>
              </a:solidFill>
            </a:ln>
          </p:spPr>
          <p:txBody>
            <a:bodyPr wrap="square" lIns="0" tIns="0" rIns="0" bIns="0" rtlCol="0"/>
            <a:lstStyle/>
            <a:p>
              <a:endParaRPr/>
            </a:p>
          </p:txBody>
        </p:sp>
        <p:sp>
          <p:nvSpPr>
            <p:cNvPr id="536" name="object 536"/>
            <p:cNvSpPr/>
            <p:nvPr/>
          </p:nvSpPr>
          <p:spPr>
            <a:xfrm>
              <a:off x="11997903" y="2056874"/>
              <a:ext cx="586740" cy="344805"/>
            </a:xfrm>
            <a:custGeom>
              <a:avLst/>
              <a:gdLst/>
              <a:ahLst/>
              <a:cxnLst/>
              <a:rect l="l" t="t" r="r" b="b"/>
              <a:pathLst>
                <a:path w="586740" h="344805">
                  <a:moveTo>
                    <a:pt x="586641" y="344335"/>
                  </a:moveTo>
                  <a:lnTo>
                    <a:pt x="559679" y="326712"/>
                  </a:lnTo>
                  <a:lnTo>
                    <a:pt x="410636" y="238107"/>
                  </a:lnTo>
                  <a:lnTo>
                    <a:pt x="144037" y="82489"/>
                  </a:lnTo>
                  <a:lnTo>
                    <a:pt x="49925" y="25936"/>
                  </a:lnTo>
                  <a:lnTo>
                    <a:pt x="33035" y="20177"/>
                  </a:lnTo>
                  <a:lnTo>
                    <a:pt x="0" y="0"/>
                  </a:lnTo>
                </a:path>
              </a:pathLst>
            </a:custGeom>
            <a:ln w="17329">
              <a:solidFill>
                <a:srgbClr val="263D87"/>
              </a:solidFill>
            </a:ln>
          </p:spPr>
          <p:txBody>
            <a:bodyPr wrap="square" lIns="0" tIns="0" rIns="0" bIns="0" rtlCol="0"/>
            <a:lstStyle/>
            <a:p>
              <a:endParaRPr/>
            </a:p>
          </p:txBody>
        </p:sp>
        <p:sp>
          <p:nvSpPr>
            <p:cNvPr id="537" name="object 537"/>
            <p:cNvSpPr/>
            <p:nvPr/>
          </p:nvSpPr>
          <p:spPr>
            <a:xfrm>
              <a:off x="11413981" y="1391100"/>
              <a:ext cx="153035" cy="266700"/>
            </a:xfrm>
            <a:custGeom>
              <a:avLst/>
              <a:gdLst/>
              <a:ahLst/>
              <a:cxnLst/>
              <a:rect l="l" t="t" r="r" b="b"/>
              <a:pathLst>
                <a:path w="153034" h="266700">
                  <a:moveTo>
                    <a:pt x="0" y="266148"/>
                  </a:moveTo>
                  <a:lnTo>
                    <a:pt x="152895" y="0"/>
                  </a:lnTo>
                </a:path>
              </a:pathLst>
            </a:custGeom>
            <a:ln w="17329">
              <a:solidFill>
                <a:srgbClr val="263D87"/>
              </a:solidFill>
            </a:ln>
          </p:spPr>
          <p:txBody>
            <a:bodyPr wrap="square" lIns="0" tIns="0" rIns="0" bIns="0" rtlCol="0"/>
            <a:lstStyle/>
            <a:p>
              <a:endParaRPr/>
            </a:p>
          </p:txBody>
        </p:sp>
        <p:sp>
          <p:nvSpPr>
            <p:cNvPr id="538" name="object 538"/>
            <p:cNvSpPr/>
            <p:nvPr/>
          </p:nvSpPr>
          <p:spPr>
            <a:xfrm>
              <a:off x="11627673" y="1239447"/>
              <a:ext cx="90805" cy="80645"/>
            </a:xfrm>
            <a:custGeom>
              <a:avLst/>
              <a:gdLst/>
              <a:ahLst/>
              <a:cxnLst/>
              <a:rect l="l" t="t" r="r" b="b"/>
              <a:pathLst>
                <a:path w="90804" h="80644">
                  <a:moveTo>
                    <a:pt x="90615" y="0"/>
                  </a:moveTo>
                  <a:lnTo>
                    <a:pt x="16753" y="68720"/>
                  </a:lnTo>
                  <a:lnTo>
                    <a:pt x="0" y="80322"/>
                  </a:lnTo>
                </a:path>
              </a:pathLst>
            </a:custGeom>
            <a:ln w="17329">
              <a:solidFill>
                <a:srgbClr val="263D87"/>
              </a:solidFill>
            </a:ln>
          </p:spPr>
          <p:txBody>
            <a:bodyPr wrap="square" lIns="0" tIns="0" rIns="0" bIns="0" rtlCol="0"/>
            <a:lstStyle/>
            <a:p>
              <a:endParaRPr/>
            </a:p>
          </p:txBody>
        </p:sp>
        <p:sp>
          <p:nvSpPr>
            <p:cNvPr id="539" name="object 539"/>
            <p:cNvSpPr/>
            <p:nvPr/>
          </p:nvSpPr>
          <p:spPr>
            <a:xfrm>
              <a:off x="13246067" y="1177152"/>
              <a:ext cx="34290" cy="33655"/>
            </a:xfrm>
            <a:custGeom>
              <a:avLst/>
              <a:gdLst/>
              <a:ahLst/>
              <a:cxnLst/>
              <a:rect l="l" t="t" r="r" b="b"/>
              <a:pathLst>
                <a:path w="34290" h="33655">
                  <a:moveTo>
                    <a:pt x="0" y="33213"/>
                  </a:moveTo>
                  <a:lnTo>
                    <a:pt x="34218" y="0"/>
                  </a:lnTo>
                </a:path>
              </a:pathLst>
            </a:custGeom>
            <a:ln w="17329">
              <a:solidFill>
                <a:srgbClr val="263D87"/>
              </a:solidFill>
            </a:ln>
          </p:spPr>
          <p:txBody>
            <a:bodyPr wrap="square" lIns="0" tIns="0" rIns="0" bIns="0" rtlCol="0"/>
            <a:lstStyle/>
            <a:p>
              <a:endParaRPr/>
            </a:p>
          </p:txBody>
        </p:sp>
        <p:sp>
          <p:nvSpPr>
            <p:cNvPr id="540" name="object 540"/>
            <p:cNvSpPr/>
            <p:nvPr/>
          </p:nvSpPr>
          <p:spPr>
            <a:xfrm>
              <a:off x="11447697" y="1412810"/>
              <a:ext cx="156210" cy="264160"/>
            </a:xfrm>
            <a:custGeom>
              <a:avLst/>
              <a:gdLst/>
              <a:ahLst/>
              <a:cxnLst/>
              <a:rect l="l" t="t" r="r" b="b"/>
              <a:pathLst>
                <a:path w="156209" h="264160">
                  <a:moveTo>
                    <a:pt x="155974" y="0"/>
                  </a:moveTo>
                  <a:lnTo>
                    <a:pt x="152047" y="1842"/>
                  </a:lnTo>
                  <a:lnTo>
                    <a:pt x="138205" y="24899"/>
                  </a:lnTo>
                  <a:lnTo>
                    <a:pt x="0" y="263803"/>
                  </a:lnTo>
                </a:path>
              </a:pathLst>
            </a:custGeom>
            <a:ln w="17329">
              <a:solidFill>
                <a:srgbClr val="263D87"/>
              </a:solidFill>
            </a:ln>
          </p:spPr>
          <p:txBody>
            <a:bodyPr wrap="square" lIns="0" tIns="0" rIns="0" bIns="0" rtlCol="0"/>
            <a:lstStyle/>
            <a:p>
              <a:endParaRPr/>
            </a:p>
          </p:txBody>
        </p:sp>
        <p:sp>
          <p:nvSpPr>
            <p:cNvPr id="541" name="object 541"/>
            <p:cNvSpPr/>
            <p:nvPr/>
          </p:nvSpPr>
          <p:spPr>
            <a:xfrm>
              <a:off x="14149679" y="2875451"/>
              <a:ext cx="27940" cy="15875"/>
            </a:xfrm>
            <a:custGeom>
              <a:avLst/>
              <a:gdLst/>
              <a:ahLst/>
              <a:cxnLst/>
              <a:rect l="l" t="t" r="r" b="b"/>
              <a:pathLst>
                <a:path w="27940" h="15875">
                  <a:moveTo>
                    <a:pt x="27538" y="15318"/>
                  </a:moveTo>
                  <a:lnTo>
                    <a:pt x="0" y="0"/>
                  </a:lnTo>
                </a:path>
              </a:pathLst>
            </a:custGeom>
            <a:ln w="17329">
              <a:solidFill>
                <a:srgbClr val="263D87"/>
              </a:solidFill>
            </a:ln>
          </p:spPr>
          <p:txBody>
            <a:bodyPr wrap="square" lIns="0" tIns="0" rIns="0" bIns="0" rtlCol="0"/>
            <a:lstStyle/>
            <a:p>
              <a:endParaRPr/>
            </a:p>
          </p:txBody>
        </p:sp>
        <p:sp>
          <p:nvSpPr>
            <p:cNvPr id="542" name="object 542"/>
            <p:cNvSpPr/>
            <p:nvPr/>
          </p:nvSpPr>
          <p:spPr>
            <a:xfrm>
              <a:off x="14010511" y="3887853"/>
              <a:ext cx="17145" cy="27305"/>
            </a:xfrm>
            <a:custGeom>
              <a:avLst/>
              <a:gdLst/>
              <a:ahLst/>
              <a:cxnLst/>
              <a:rect l="l" t="t" r="r" b="b"/>
              <a:pathLst>
                <a:path w="17144" h="27304">
                  <a:moveTo>
                    <a:pt x="0" y="27255"/>
                  </a:moveTo>
                  <a:lnTo>
                    <a:pt x="16816" y="0"/>
                  </a:lnTo>
                </a:path>
              </a:pathLst>
            </a:custGeom>
            <a:ln w="17329">
              <a:solidFill>
                <a:srgbClr val="263D87"/>
              </a:solidFill>
            </a:ln>
          </p:spPr>
          <p:txBody>
            <a:bodyPr wrap="square" lIns="0" tIns="0" rIns="0" bIns="0" rtlCol="0"/>
            <a:lstStyle/>
            <a:p>
              <a:endParaRPr/>
            </a:p>
          </p:txBody>
        </p:sp>
        <p:sp>
          <p:nvSpPr>
            <p:cNvPr id="543" name="object 543"/>
            <p:cNvSpPr/>
            <p:nvPr/>
          </p:nvSpPr>
          <p:spPr>
            <a:xfrm>
              <a:off x="11787428" y="3434703"/>
              <a:ext cx="279400" cy="461645"/>
            </a:xfrm>
            <a:custGeom>
              <a:avLst/>
              <a:gdLst/>
              <a:ahLst/>
              <a:cxnLst/>
              <a:rect l="l" t="t" r="r" b="b"/>
              <a:pathLst>
                <a:path w="279400" h="461645">
                  <a:moveTo>
                    <a:pt x="278881" y="0"/>
                  </a:moveTo>
                  <a:lnTo>
                    <a:pt x="145974" y="222967"/>
                  </a:lnTo>
                  <a:lnTo>
                    <a:pt x="70678" y="351915"/>
                  </a:lnTo>
                  <a:lnTo>
                    <a:pt x="0" y="461430"/>
                  </a:lnTo>
                </a:path>
              </a:pathLst>
            </a:custGeom>
            <a:ln w="17329">
              <a:solidFill>
                <a:srgbClr val="263D87"/>
              </a:solidFill>
            </a:ln>
          </p:spPr>
          <p:txBody>
            <a:bodyPr wrap="square" lIns="0" tIns="0" rIns="0" bIns="0" rtlCol="0"/>
            <a:lstStyle/>
            <a:p>
              <a:endParaRPr/>
            </a:p>
          </p:txBody>
        </p:sp>
        <p:sp>
          <p:nvSpPr>
            <p:cNvPr id="544" name="object 544"/>
            <p:cNvSpPr/>
            <p:nvPr/>
          </p:nvSpPr>
          <p:spPr>
            <a:xfrm>
              <a:off x="13280285" y="1045370"/>
              <a:ext cx="135890" cy="132080"/>
            </a:xfrm>
            <a:custGeom>
              <a:avLst/>
              <a:gdLst/>
              <a:ahLst/>
              <a:cxnLst/>
              <a:rect l="l" t="t" r="r" b="b"/>
              <a:pathLst>
                <a:path w="135890" h="132080">
                  <a:moveTo>
                    <a:pt x="0" y="131786"/>
                  </a:moveTo>
                  <a:lnTo>
                    <a:pt x="135796" y="0"/>
                  </a:lnTo>
                </a:path>
              </a:pathLst>
            </a:custGeom>
            <a:ln w="17329">
              <a:solidFill>
                <a:srgbClr val="263D87"/>
              </a:solidFill>
            </a:ln>
          </p:spPr>
          <p:txBody>
            <a:bodyPr wrap="square" lIns="0" tIns="0" rIns="0" bIns="0" rtlCol="0"/>
            <a:lstStyle/>
            <a:p>
              <a:endParaRPr/>
            </a:p>
          </p:txBody>
        </p:sp>
        <p:sp>
          <p:nvSpPr>
            <p:cNvPr id="545" name="object 545"/>
            <p:cNvSpPr/>
            <p:nvPr/>
          </p:nvSpPr>
          <p:spPr>
            <a:xfrm>
              <a:off x="12524989" y="1793868"/>
              <a:ext cx="45720" cy="44450"/>
            </a:xfrm>
            <a:custGeom>
              <a:avLst/>
              <a:gdLst/>
              <a:ahLst/>
              <a:cxnLst/>
              <a:rect l="l" t="t" r="r" b="b"/>
              <a:pathLst>
                <a:path w="45720" h="44450">
                  <a:moveTo>
                    <a:pt x="45558" y="0"/>
                  </a:moveTo>
                  <a:lnTo>
                    <a:pt x="0" y="44019"/>
                  </a:lnTo>
                </a:path>
              </a:pathLst>
            </a:custGeom>
            <a:ln w="17329">
              <a:solidFill>
                <a:srgbClr val="263D87"/>
              </a:solidFill>
            </a:ln>
          </p:spPr>
          <p:txBody>
            <a:bodyPr wrap="square" lIns="0" tIns="0" rIns="0" bIns="0" rtlCol="0"/>
            <a:lstStyle/>
            <a:p>
              <a:endParaRPr/>
            </a:p>
          </p:txBody>
        </p:sp>
        <p:sp>
          <p:nvSpPr>
            <p:cNvPr id="546" name="object 546"/>
            <p:cNvSpPr/>
            <p:nvPr/>
          </p:nvSpPr>
          <p:spPr>
            <a:xfrm>
              <a:off x="12881347" y="972372"/>
              <a:ext cx="328930" cy="200660"/>
            </a:xfrm>
            <a:custGeom>
              <a:avLst/>
              <a:gdLst/>
              <a:ahLst/>
              <a:cxnLst/>
              <a:rect l="l" t="t" r="r" b="b"/>
              <a:pathLst>
                <a:path w="328930" h="200659">
                  <a:moveTo>
                    <a:pt x="0" y="0"/>
                  </a:moveTo>
                  <a:lnTo>
                    <a:pt x="324251" y="191700"/>
                  </a:lnTo>
                  <a:lnTo>
                    <a:pt x="328356" y="200527"/>
                  </a:lnTo>
                </a:path>
              </a:pathLst>
            </a:custGeom>
            <a:ln w="17329">
              <a:solidFill>
                <a:srgbClr val="263D87"/>
              </a:solidFill>
            </a:ln>
          </p:spPr>
          <p:txBody>
            <a:bodyPr wrap="square" lIns="0" tIns="0" rIns="0" bIns="0" rtlCol="0"/>
            <a:lstStyle/>
            <a:p>
              <a:endParaRPr/>
            </a:p>
          </p:txBody>
        </p:sp>
        <p:sp>
          <p:nvSpPr>
            <p:cNvPr id="547" name="object 547"/>
            <p:cNvSpPr/>
            <p:nvPr/>
          </p:nvSpPr>
          <p:spPr>
            <a:xfrm>
              <a:off x="11266642" y="2935460"/>
              <a:ext cx="78740" cy="43815"/>
            </a:xfrm>
            <a:custGeom>
              <a:avLst/>
              <a:gdLst/>
              <a:ahLst/>
              <a:cxnLst/>
              <a:rect l="l" t="t" r="r" b="b"/>
              <a:pathLst>
                <a:path w="78740" h="43814">
                  <a:moveTo>
                    <a:pt x="78395" y="43820"/>
                  </a:moveTo>
                  <a:lnTo>
                    <a:pt x="72458" y="40312"/>
                  </a:lnTo>
                  <a:lnTo>
                    <a:pt x="0" y="0"/>
                  </a:lnTo>
                </a:path>
              </a:pathLst>
            </a:custGeom>
            <a:ln w="17329">
              <a:solidFill>
                <a:srgbClr val="263D87"/>
              </a:solidFill>
            </a:ln>
          </p:spPr>
          <p:txBody>
            <a:bodyPr wrap="square" lIns="0" tIns="0" rIns="0" bIns="0" rtlCol="0"/>
            <a:lstStyle/>
            <a:p>
              <a:endParaRPr/>
            </a:p>
          </p:txBody>
        </p:sp>
        <p:sp>
          <p:nvSpPr>
            <p:cNvPr id="548" name="object 548"/>
            <p:cNvSpPr/>
            <p:nvPr/>
          </p:nvSpPr>
          <p:spPr>
            <a:xfrm>
              <a:off x="12570188" y="1457145"/>
              <a:ext cx="425450" cy="414020"/>
            </a:xfrm>
            <a:custGeom>
              <a:avLst/>
              <a:gdLst/>
              <a:ahLst/>
              <a:cxnLst/>
              <a:rect l="l" t="t" r="r" b="b"/>
              <a:pathLst>
                <a:path w="425450" h="414019">
                  <a:moveTo>
                    <a:pt x="425212" y="0"/>
                  </a:moveTo>
                  <a:lnTo>
                    <a:pt x="256222" y="165293"/>
                  </a:lnTo>
                  <a:lnTo>
                    <a:pt x="37496" y="375171"/>
                  </a:lnTo>
                  <a:lnTo>
                    <a:pt x="8450" y="403034"/>
                  </a:lnTo>
                  <a:lnTo>
                    <a:pt x="0" y="413840"/>
                  </a:lnTo>
                </a:path>
              </a:pathLst>
            </a:custGeom>
            <a:ln w="17329">
              <a:solidFill>
                <a:srgbClr val="263D87"/>
              </a:solidFill>
            </a:ln>
          </p:spPr>
          <p:txBody>
            <a:bodyPr wrap="square" lIns="0" tIns="0" rIns="0" bIns="0" rtlCol="0"/>
            <a:lstStyle/>
            <a:p>
              <a:endParaRPr/>
            </a:p>
          </p:txBody>
        </p:sp>
        <p:sp>
          <p:nvSpPr>
            <p:cNvPr id="549" name="object 549"/>
            <p:cNvSpPr/>
            <p:nvPr/>
          </p:nvSpPr>
          <p:spPr>
            <a:xfrm>
              <a:off x="13370626" y="3024724"/>
              <a:ext cx="878840" cy="504825"/>
            </a:xfrm>
            <a:custGeom>
              <a:avLst/>
              <a:gdLst/>
              <a:ahLst/>
              <a:cxnLst/>
              <a:rect l="l" t="t" r="r" b="b"/>
              <a:pathLst>
                <a:path w="878840" h="504825">
                  <a:moveTo>
                    <a:pt x="878789" y="504256"/>
                  </a:moveTo>
                  <a:lnTo>
                    <a:pt x="448687" y="257458"/>
                  </a:lnTo>
                  <a:lnTo>
                    <a:pt x="273384" y="156874"/>
                  </a:lnTo>
                  <a:lnTo>
                    <a:pt x="0" y="0"/>
                  </a:lnTo>
                </a:path>
              </a:pathLst>
            </a:custGeom>
            <a:ln w="17329">
              <a:solidFill>
                <a:srgbClr val="263D87"/>
              </a:solidFill>
            </a:ln>
          </p:spPr>
          <p:txBody>
            <a:bodyPr wrap="square" lIns="0" tIns="0" rIns="0" bIns="0" rtlCol="0"/>
            <a:lstStyle/>
            <a:p>
              <a:endParaRPr/>
            </a:p>
          </p:txBody>
        </p:sp>
        <p:sp>
          <p:nvSpPr>
            <p:cNvPr id="550" name="object 550"/>
            <p:cNvSpPr/>
            <p:nvPr/>
          </p:nvSpPr>
          <p:spPr>
            <a:xfrm>
              <a:off x="11157604" y="1722299"/>
              <a:ext cx="264160" cy="454025"/>
            </a:xfrm>
            <a:custGeom>
              <a:avLst/>
              <a:gdLst/>
              <a:ahLst/>
              <a:cxnLst/>
              <a:rect l="l" t="t" r="r" b="b"/>
              <a:pathLst>
                <a:path w="264159" h="454025">
                  <a:moveTo>
                    <a:pt x="263897" y="0"/>
                  </a:moveTo>
                  <a:lnTo>
                    <a:pt x="92960" y="294985"/>
                  </a:lnTo>
                  <a:lnTo>
                    <a:pt x="0" y="453839"/>
                  </a:lnTo>
                </a:path>
              </a:pathLst>
            </a:custGeom>
            <a:ln w="17329">
              <a:solidFill>
                <a:srgbClr val="263D87"/>
              </a:solidFill>
            </a:ln>
          </p:spPr>
          <p:txBody>
            <a:bodyPr wrap="square" lIns="0" tIns="0" rIns="0" bIns="0" rtlCol="0"/>
            <a:lstStyle/>
            <a:p>
              <a:endParaRPr/>
            </a:p>
          </p:txBody>
        </p:sp>
        <p:sp>
          <p:nvSpPr>
            <p:cNvPr id="551" name="object 551"/>
            <p:cNvSpPr/>
            <p:nvPr/>
          </p:nvSpPr>
          <p:spPr>
            <a:xfrm>
              <a:off x="11354275" y="1702127"/>
              <a:ext cx="34290" cy="59055"/>
            </a:xfrm>
            <a:custGeom>
              <a:avLst/>
              <a:gdLst/>
              <a:ahLst/>
              <a:cxnLst/>
              <a:rect l="l" t="t" r="r" b="b"/>
              <a:pathLst>
                <a:path w="34290" h="59055">
                  <a:moveTo>
                    <a:pt x="0" y="59045"/>
                  </a:moveTo>
                  <a:lnTo>
                    <a:pt x="33915" y="0"/>
                  </a:lnTo>
                </a:path>
              </a:pathLst>
            </a:custGeom>
            <a:ln w="17329">
              <a:solidFill>
                <a:srgbClr val="263D87"/>
              </a:solidFill>
            </a:ln>
          </p:spPr>
          <p:txBody>
            <a:bodyPr wrap="square" lIns="0" tIns="0" rIns="0" bIns="0" rtlCol="0"/>
            <a:lstStyle/>
            <a:p>
              <a:endParaRPr/>
            </a:p>
          </p:txBody>
        </p:sp>
        <p:sp>
          <p:nvSpPr>
            <p:cNvPr id="552" name="object 552"/>
            <p:cNvSpPr/>
            <p:nvPr/>
          </p:nvSpPr>
          <p:spPr>
            <a:xfrm>
              <a:off x="11388195" y="1687835"/>
              <a:ext cx="8255" cy="14604"/>
            </a:xfrm>
            <a:custGeom>
              <a:avLst/>
              <a:gdLst/>
              <a:ahLst/>
              <a:cxnLst/>
              <a:rect l="l" t="t" r="r" b="b"/>
              <a:pathLst>
                <a:path w="8254" h="14605">
                  <a:moveTo>
                    <a:pt x="8209" y="0"/>
                  </a:moveTo>
                  <a:lnTo>
                    <a:pt x="0" y="14292"/>
                  </a:lnTo>
                </a:path>
              </a:pathLst>
            </a:custGeom>
            <a:ln w="17329">
              <a:solidFill>
                <a:srgbClr val="263D87"/>
              </a:solidFill>
            </a:ln>
          </p:spPr>
          <p:txBody>
            <a:bodyPr wrap="square" lIns="0" tIns="0" rIns="0" bIns="0" rtlCol="0"/>
            <a:lstStyle/>
            <a:p>
              <a:endParaRPr/>
            </a:p>
          </p:txBody>
        </p:sp>
        <p:sp>
          <p:nvSpPr>
            <p:cNvPr id="553" name="object 553"/>
            <p:cNvSpPr/>
            <p:nvPr/>
          </p:nvSpPr>
          <p:spPr>
            <a:xfrm>
              <a:off x="11421505" y="1707262"/>
              <a:ext cx="8890" cy="15240"/>
            </a:xfrm>
            <a:custGeom>
              <a:avLst/>
              <a:gdLst/>
              <a:ahLst/>
              <a:cxnLst/>
              <a:rect l="l" t="t" r="r" b="b"/>
              <a:pathLst>
                <a:path w="8890" h="15239">
                  <a:moveTo>
                    <a:pt x="8711" y="0"/>
                  </a:moveTo>
                  <a:lnTo>
                    <a:pt x="0" y="15036"/>
                  </a:lnTo>
                </a:path>
              </a:pathLst>
            </a:custGeom>
            <a:ln w="17329">
              <a:solidFill>
                <a:srgbClr val="263D87"/>
              </a:solidFill>
            </a:ln>
          </p:spPr>
          <p:txBody>
            <a:bodyPr wrap="square" lIns="0" tIns="0" rIns="0" bIns="0" rtlCol="0"/>
            <a:lstStyle/>
            <a:p>
              <a:endParaRPr/>
            </a:p>
          </p:txBody>
        </p:sp>
        <p:sp>
          <p:nvSpPr>
            <p:cNvPr id="554" name="object 554"/>
            <p:cNvSpPr/>
            <p:nvPr/>
          </p:nvSpPr>
          <p:spPr>
            <a:xfrm>
              <a:off x="11818966" y="1033058"/>
              <a:ext cx="177800" cy="170180"/>
            </a:xfrm>
            <a:custGeom>
              <a:avLst/>
              <a:gdLst/>
              <a:ahLst/>
              <a:cxnLst/>
              <a:rect l="l" t="t" r="r" b="b"/>
              <a:pathLst>
                <a:path w="177800" h="170180">
                  <a:moveTo>
                    <a:pt x="0" y="169785"/>
                  </a:moveTo>
                  <a:lnTo>
                    <a:pt x="78353" y="94332"/>
                  </a:lnTo>
                  <a:lnTo>
                    <a:pt x="142760" y="32323"/>
                  </a:lnTo>
                  <a:lnTo>
                    <a:pt x="177397" y="0"/>
                  </a:lnTo>
                </a:path>
              </a:pathLst>
            </a:custGeom>
            <a:ln w="17329">
              <a:solidFill>
                <a:srgbClr val="263D87"/>
              </a:solidFill>
            </a:ln>
          </p:spPr>
          <p:txBody>
            <a:bodyPr wrap="square" lIns="0" tIns="0" rIns="0" bIns="0" rtlCol="0"/>
            <a:lstStyle/>
            <a:p>
              <a:endParaRPr/>
            </a:p>
          </p:txBody>
        </p:sp>
        <p:sp>
          <p:nvSpPr>
            <p:cNvPr id="555" name="object 555"/>
            <p:cNvSpPr/>
            <p:nvPr/>
          </p:nvSpPr>
          <p:spPr>
            <a:xfrm>
              <a:off x="10309040" y="2210829"/>
              <a:ext cx="829310" cy="1446530"/>
            </a:xfrm>
            <a:custGeom>
              <a:avLst/>
              <a:gdLst/>
              <a:ahLst/>
              <a:cxnLst/>
              <a:rect l="l" t="t" r="r" b="b"/>
              <a:pathLst>
                <a:path w="829309" h="1446529">
                  <a:moveTo>
                    <a:pt x="828707" y="0"/>
                  </a:moveTo>
                  <a:lnTo>
                    <a:pt x="696439" y="231144"/>
                  </a:lnTo>
                  <a:lnTo>
                    <a:pt x="571595" y="446907"/>
                  </a:lnTo>
                  <a:lnTo>
                    <a:pt x="562851" y="463305"/>
                  </a:lnTo>
                  <a:lnTo>
                    <a:pt x="549815" y="487744"/>
                  </a:lnTo>
                  <a:lnTo>
                    <a:pt x="520884" y="542004"/>
                  </a:lnTo>
                  <a:lnTo>
                    <a:pt x="462499" y="643582"/>
                  </a:lnTo>
                  <a:lnTo>
                    <a:pt x="369538" y="801713"/>
                  </a:lnTo>
                  <a:lnTo>
                    <a:pt x="189376" y="1118342"/>
                  </a:lnTo>
                  <a:lnTo>
                    <a:pt x="151984" y="1183136"/>
                  </a:lnTo>
                  <a:lnTo>
                    <a:pt x="135430" y="1211816"/>
                  </a:lnTo>
                  <a:lnTo>
                    <a:pt x="0" y="1446489"/>
                  </a:lnTo>
                </a:path>
              </a:pathLst>
            </a:custGeom>
            <a:ln w="17329">
              <a:solidFill>
                <a:srgbClr val="263D87"/>
              </a:solidFill>
            </a:ln>
          </p:spPr>
          <p:txBody>
            <a:bodyPr wrap="square" lIns="0" tIns="0" rIns="0" bIns="0" rtlCol="0"/>
            <a:lstStyle/>
            <a:p>
              <a:endParaRPr/>
            </a:p>
          </p:txBody>
        </p:sp>
        <p:sp>
          <p:nvSpPr>
            <p:cNvPr id="556" name="object 556"/>
            <p:cNvSpPr/>
            <p:nvPr/>
          </p:nvSpPr>
          <p:spPr>
            <a:xfrm>
              <a:off x="11747407" y="1202849"/>
              <a:ext cx="71755" cy="67310"/>
            </a:xfrm>
            <a:custGeom>
              <a:avLst/>
              <a:gdLst/>
              <a:ahLst/>
              <a:cxnLst/>
              <a:rect l="l" t="t" r="r" b="b"/>
              <a:pathLst>
                <a:path w="71754" h="67309">
                  <a:moveTo>
                    <a:pt x="0" y="67097"/>
                  </a:moveTo>
                  <a:lnTo>
                    <a:pt x="71558" y="0"/>
                  </a:lnTo>
                </a:path>
              </a:pathLst>
            </a:custGeom>
            <a:ln w="17329">
              <a:solidFill>
                <a:srgbClr val="263D87"/>
              </a:solidFill>
            </a:ln>
          </p:spPr>
          <p:txBody>
            <a:bodyPr wrap="square" lIns="0" tIns="0" rIns="0" bIns="0" rtlCol="0"/>
            <a:lstStyle/>
            <a:p>
              <a:endParaRPr/>
            </a:p>
          </p:txBody>
        </p:sp>
        <p:sp>
          <p:nvSpPr>
            <p:cNvPr id="557" name="object 557"/>
            <p:cNvSpPr/>
            <p:nvPr/>
          </p:nvSpPr>
          <p:spPr>
            <a:xfrm>
              <a:off x="11070202" y="2824478"/>
              <a:ext cx="147955" cy="85725"/>
            </a:xfrm>
            <a:custGeom>
              <a:avLst/>
              <a:gdLst/>
              <a:ahLst/>
              <a:cxnLst/>
              <a:rect l="l" t="t" r="r" b="b"/>
              <a:pathLst>
                <a:path w="147954" h="85725">
                  <a:moveTo>
                    <a:pt x="147827" y="85400"/>
                  </a:moveTo>
                  <a:lnTo>
                    <a:pt x="137524" y="79976"/>
                  </a:lnTo>
                  <a:lnTo>
                    <a:pt x="81442" y="46836"/>
                  </a:lnTo>
                  <a:lnTo>
                    <a:pt x="0" y="0"/>
                  </a:lnTo>
                </a:path>
              </a:pathLst>
            </a:custGeom>
            <a:ln w="17329">
              <a:solidFill>
                <a:srgbClr val="263D87"/>
              </a:solidFill>
            </a:ln>
          </p:spPr>
          <p:txBody>
            <a:bodyPr wrap="square" lIns="0" tIns="0" rIns="0" bIns="0" rtlCol="0"/>
            <a:lstStyle/>
            <a:p>
              <a:endParaRPr/>
            </a:p>
          </p:txBody>
        </p:sp>
        <p:sp>
          <p:nvSpPr>
            <p:cNvPr id="558" name="object 558"/>
            <p:cNvSpPr/>
            <p:nvPr/>
          </p:nvSpPr>
          <p:spPr>
            <a:xfrm>
              <a:off x="12570178" y="1870999"/>
              <a:ext cx="697865" cy="403225"/>
            </a:xfrm>
            <a:custGeom>
              <a:avLst/>
              <a:gdLst/>
              <a:ahLst/>
              <a:cxnLst/>
              <a:rect l="l" t="t" r="r" b="b"/>
              <a:pathLst>
                <a:path w="697865" h="403225">
                  <a:moveTo>
                    <a:pt x="697622" y="402710"/>
                  </a:moveTo>
                  <a:lnTo>
                    <a:pt x="471587" y="273855"/>
                  </a:lnTo>
                  <a:lnTo>
                    <a:pt x="78374" y="49694"/>
                  </a:lnTo>
                  <a:lnTo>
                    <a:pt x="0" y="0"/>
                  </a:lnTo>
                </a:path>
              </a:pathLst>
            </a:custGeom>
            <a:ln w="17329">
              <a:solidFill>
                <a:srgbClr val="263D87"/>
              </a:solidFill>
            </a:ln>
          </p:spPr>
          <p:txBody>
            <a:bodyPr wrap="square" lIns="0" tIns="0" rIns="0" bIns="0" rtlCol="0"/>
            <a:lstStyle/>
            <a:p>
              <a:endParaRPr/>
            </a:p>
          </p:txBody>
        </p:sp>
        <p:sp>
          <p:nvSpPr>
            <p:cNvPr id="559" name="object 559"/>
            <p:cNvSpPr/>
            <p:nvPr/>
          </p:nvSpPr>
          <p:spPr>
            <a:xfrm>
              <a:off x="10882161" y="891857"/>
              <a:ext cx="746125" cy="427990"/>
            </a:xfrm>
            <a:custGeom>
              <a:avLst/>
              <a:gdLst/>
              <a:ahLst/>
              <a:cxnLst/>
              <a:rect l="l" t="t" r="r" b="b"/>
              <a:pathLst>
                <a:path w="746125" h="427990">
                  <a:moveTo>
                    <a:pt x="745506" y="427913"/>
                  </a:moveTo>
                  <a:lnTo>
                    <a:pt x="108352" y="64113"/>
                  </a:lnTo>
                  <a:lnTo>
                    <a:pt x="13790" y="9444"/>
                  </a:lnTo>
                  <a:lnTo>
                    <a:pt x="0" y="0"/>
                  </a:lnTo>
                </a:path>
              </a:pathLst>
            </a:custGeom>
            <a:ln w="17329">
              <a:solidFill>
                <a:srgbClr val="263D87"/>
              </a:solidFill>
            </a:ln>
          </p:spPr>
          <p:txBody>
            <a:bodyPr wrap="square" lIns="0" tIns="0" rIns="0" bIns="0" rtlCol="0"/>
            <a:lstStyle/>
            <a:p>
              <a:endParaRPr/>
            </a:p>
          </p:txBody>
        </p:sp>
        <p:sp>
          <p:nvSpPr>
            <p:cNvPr id="560" name="object 560"/>
            <p:cNvSpPr/>
            <p:nvPr/>
          </p:nvSpPr>
          <p:spPr>
            <a:xfrm>
              <a:off x="13022329" y="1210362"/>
              <a:ext cx="224154" cy="220979"/>
            </a:xfrm>
            <a:custGeom>
              <a:avLst/>
              <a:gdLst/>
              <a:ahLst/>
              <a:cxnLst/>
              <a:rect l="l" t="t" r="r" b="b"/>
              <a:pathLst>
                <a:path w="224155" h="220980">
                  <a:moveTo>
                    <a:pt x="0" y="220443"/>
                  </a:moveTo>
                  <a:lnTo>
                    <a:pt x="223731" y="0"/>
                  </a:lnTo>
                </a:path>
              </a:pathLst>
            </a:custGeom>
            <a:ln w="17329">
              <a:solidFill>
                <a:srgbClr val="263D87"/>
              </a:solidFill>
            </a:ln>
          </p:spPr>
          <p:txBody>
            <a:bodyPr wrap="square" lIns="0" tIns="0" rIns="0" bIns="0" rtlCol="0"/>
            <a:lstStyle/>
            <a:p>
              <a:endParaRPr/>
            </a:p>
          </p:txBody>
        </p:sp>
        <p:sp>
          <p:nvSpPr>
            <p:cNvPr id="561" name="object 561"/>
            <p:cNvSpPr/>
            <p:nvPr/>
          </p:nvSpPr>
          <p:spPr>
            <a:xfrm>
              <a:off x="11384045" y="2305785"/>
              <a:ext cx="340360" cy="197485"/>
            </a:xfrm>
            <a:custGeom>
              <a:avLst/>
              <a:gdLst/>
              <a:ahLst/>
              <a:cxnLst/>
              <a:rect l="l" t="t" r="r" b="b"/>
              <a:pathLst>
                <a:path w="340359" h="197485">
                  <a:moveTo>
                    <a:pt x="0" y="0"/>
                  </a:moveTo>
                  <a:lnTo>
                    <a:pt x="147513" y="85735"/>
                  </a:lnTo>
                  <a:lnTo>
                    <a:pt x="160560" y="90049"/>
                  </a:lnTo>
                  <a:lnTo>
                    <a:pt x="339958" y="197030"/>
                  </a:lnTo>
                </a:path>
              </a:pathLst>
            </a:custGeom>
            <a:ln w="17329">
              <a:solidFill>
                <a:srgbClr val="263D87"/>
              </a:solidFill>
            </a:ln>
          </p:spPr>
          <p:txBody>
            <a:bodyPr wrap="square" lIns="0" tIns="0" rIns="0" bIns="0" rtlCol="0"/>
            <a:lstStyle/>
            <a:p>
              <a:endParaRPr/>
            </a:p>
          </p:txBody>
        </p:sp>
        <p:sp>
          <p:nvSpPr>
            <p:cNvPr id="562" name="object 562"/>
            <p:cNvSpPr/>
            <p:nvPr/>
          </p:nvSpPr>
          <p:spPr>
            <a:xfrm>
              <a:off x="12516396" y="1934844"/>
              <a:ext cx="1633855" cy="941069"/>
            </a:xfrm>
            <a:custGeom>
              <a:avLst/>
              <a:gdLst/>
              <a:ahLst/>
              <a:cxnLst/>
              <a:rect l="l" t="t" r="r" b="b"/>
              <a:pathLst>
                <a:path w="1633855" h="941069">
                  <a:moveTo>
                    <a:pt x="1633280" y="940610"/>
                  </a:moveTo>
                  <a:lnTo>
                    <a:pt x="1413559" y="813127"/>
                  </a:lnTo>
                  <a:lnTo>
                    <a:pt x="1321362" y="758374"/>
                  </a:lnTo>
                  <a:lnTo>
                    <a:pt x="1065915" y="612483"/>
                  </a:lnTo>
                  <a:lnTo>
                    <a:pt x="932997" y="535397"/>
                  </a:lnTo>
                  <a:lnTo>
                    <a:pt x="834278" y="479200"/>
                  </a:lnTo>
                  <a:lnTo>
                    <a:pt x="749767" y="428060"/>
                  </a:lnTo>
                  <a:lnTo>
                    <a:pt x="721192" y="411788"/>
                  </a:lnTo>
                  <a:lnTo>
                    <a:pt x="700554" y="400029"/>
                  </a:lnTo>
                  <a:lnTo>
                    <a:pt x="685591" y="391516"/>
                  </a:lnTo>
                  <a:lnTo>
                    <a:pt x="59087" y="34710"/>
                  </a:lnTo>
                  <a:lnTo>
                    <a:pt x="0" y="0"/>
                  </a:lnTo>
                </a:path>
              </a:pathLst>
            </a:custGeom>
            <a:ln w="17329">
              <a:solidFill>
                <a:srgbClr val="263D87"/>
              </a:solidFill>
            </a:ln>
          </p:spPr>
          <p:txBody>
            <a:bodyPr wrap="square" lIns="0" tIns="0" rIns="0" bIns="0" rtlCol="0"/>
            <a:lstStyle/>
            <a:p>
              <a:endParaRPr/>
            </a:p>
          </p:txBody>
        </p:sp>
        <p:sp>
          <p:nvSpPr>
            <p:cNvPr id="563" name="object 563"/>
            <p:cNvSpPr/>
            <p:nvPr/>
          </p:nvSpPr>
          <p:spPr>
            <a:xfrm>
              <a:off x="13267800" y="2273712"/>
              <a:ext cx="922019" cy="529590"/>
            </a:xfrm>
            <a:custGeom>
              <a:avLst/>
              <a:gdLst/>
              <a:ahLst/>
              <a:cxnLst/>
              <a:rect l="l" t="t" r="r" b="b"/>
              <a:pathLst>
                <a:path w="922019" h="529589">
                  <a:moveTo>
                    <a:pt x="921950" y="529156"/>
                  </a:moveTo>
                  <a:lnTo>
                    <a:pt x="754846" y="433243"/>
                  </a:lnTo>
                  <a:lnTo>
                    <a:pt x="547972" y="314503"/>
                  </a:lnTo>
                  <a:lnTo>
                    <a:pt x="0" y="0"/>
                  </a:lnTo>
                </a:path>
              </a:pathLst>
            </a:custGeom>
            <a:ln w="17329">
              <a:solidFill>
                <a:srgbClr val="263D87"/>
              </a:solidFill>
            </a:ln>
          </p:spPr>
          <p:txBody>
            <a:bodyPr wrap="square" lIns="0" tIns="0" rIns="0" bIns="0" rtlCol="0"/>
            <a:lstStyle/>
            <a:p>
              <a:endParaRPr/>
            </a:p>
          </p:txBody>
        </p:sp>
        <p:sp>
          <p:nvSpPr>
            <p:cNvPr id="564" name="object 564"/>
            <p:cNvSpPr/>
            <p:nvPr/>
          </p:nvSpPr>
          <p:spPr>
            <a:xfrm>
              <a:off x="13978440" y="2614656"/>
              <a:ext cx="74295" cy="40640"/>
            </a:xfrm>
            <a:custGeom>
              <a:avLst/>
              <a:gdLst/>
              <a:ahLst/>
              <a:cxnLst/>
              <a:rect l="l" t="t" r="r" b="b"/>
              <a:pathLst>
                <a:path w="74294" h="40639">
                  <a:moveTo>
                    <a:pt x="74165" y="40323"/>
                  </a:moveTo>
                  <a:lnTo>
                    <a:pt x="72489" y="39412"/>
                  </a:lnTo>
                  <a:lnTo>
                    <a:pt x="0" y="0"/>
                  </a:lnTo>
                </a:path>
              </a:pathLst>
            </a:custGeom>
            <a:ln w="17329">
              <a:solidFill>
                <a:srgbClr val="263D87"/>
              </a:solidFill>
            </a:ln>
          </p:spPr>
          <p:txBody>
            <a:bodyPr wrap="square" lIns="0" tIns="0" rIns="0" bIns="0" rtlCol="0"/>
            <a:lstStyle/>
            <a:p>
              <a:endParaRPr/>
            </a:p>
          </p:txBody>
        </p:sp>
        <p:sp>
          <p:nvSpPr>
            <p:cNvPr id="565" name="object 565"/>
            <p:cNvSpPr/>
            <p:nvPr/>
          </p:nvSpPr>
          <p:spPr>
            <a:xfrm>
              <a:off x="13402835" y="2236179"/>
              <a:ext cx="594995" cy="379095"/>
            </a:xfrm>
            <a:custGeom>
              <a:avLst/>
              <a:gdLst/>
              <a:ahLst/>
              <a:cxnLst/>
              <a:rect l="l" t="t" r="r" b="b"/>
              <a:pathLst>
                <a:path w="594994" h="379094">
                  <a:moveTo>
                    <a:pt x="575605" y="378480"/>
                  </a:moveTo>
                  <a:lnTo>
                    <a:pt x="594494" y="338722"/>
                  </a:lnTo>
                  <a:lnTo>
                    <a:pt x="461996" y="263217"/>
                  </a:lnTo>
                  <a:lnTo>
                    <a:pt x="0" y="0"/>
                  </a:lnTo>
                </a:path>
              </a:pathLst>
            </a:custGeom>
            <a:ln w="17329">
              <a:solidFill>
                <a:srgbClr val="263D87"/>
              </a:solidFill>
            </a:ln>
          </p:spPr>
          <p:txBody>
            <a:bodyPr wrap="square" lIns="0" tIns="0" rIns="0" bIns="0" rtlCol="0"/>
            <a:lstStyle/>
            <a:p>
              <a:endParaRPr/>
            </a:p>
          </p:txBody>
        </p:sp>
        <p:sp>
          <p:nvSpPr>
            <p:cNvPr id="566" name="object 566"/>
            <p:cNvSpPr/>
            <p:nvPr/>
          </p:nvSpPr>
          <p:spPr>
            <a:xfrm>
              <a:off x="10573362" y="834528"/>
              <a:ext cx="993775" cy="556895"/>
            </a:xfrm>
            <a:custGeom>
              <a:avLst/>
              <a:gdLst/>
              <a:ahLst/>
              <a:cxnLst/>
              <a:rect l="l" t="t" r="r" b="b"/>
              <a:pathLst>
                <a:path w="993775" h="556894">
                  <a:moveTo>
                    <a:pt x="993509" y="556569"/>
                  </a:moveTo>
                  <a:lnTo>
                    <a:pt x="636891" y="351203"/>
                  </a:lnTo>
                  <a:lnTo>
                    <a:pt x="569375" y="311770"/>
                  </a:lnTo>
                  <a:lnTo>
                    <a:pt x="485158" y="262599"/>
                  </a:lnTo>
                  <a:lnTo>
                    <a:pt x="353779" y="187669"/>
                  </a:lnTo>
                  <a:lnTo>
                    <a:pt x="185146" y="97264"/>
                  </a:lnTo>
                  <a:lnTo>
                    <a:pt x="61505" y="32313"/>
                  </a:lnTo>
                  <a:lnTo>
                    <a:pt x="57767" y="30355"/>
                  </a:lnTo>
                  <a:lnTo>
                    <a:pt x="39579" y="20795"/>
                  </a:lnTo>
                  <a:lnTo>
                    <a:pt x="0" y="0"/>
                  </a:lnTo>
                </a:path>
              </a:pathLst>
            </a:custGeom>
            <a:ln w="17329">
              <a:solidFill>
                <a:srgbClr val="263D87"/>
              </a:solidFill>
            </a:ln>
          </p:spPr>
          <p:txBody>
            <a:bodyPr wrap="square" lIns="0" tIns="0" rIns="0" bIns="0" rtlCol="0"/>
            <a:lstStyle/>
            <a:p>
              <a:endParaRPr/>
            </a:p>
          </p:txBody>
        </p:sp>
        <p:sp>
          <p:nvSpPr>
            <p:cNvPr id="567" name="object 567"/>
            <p:cNvSpPr/>
            <p:nvPr/>
          </p:nvSpPr>
          <p:spPr>
            <a:xfrm>
              <a:off x="12348047" y="2425047"/>
              <a:ext cx="276860" cy="440690"/>
            </a:xfrm>
            <a:custGeom>
              <a:avLst/>
              <a:gdLst/>
              <a:ahLst/>
              <a:cxnLst/>
              <a:rect l="l" t="t" r="r" b="b"/>
              <a:pathLst>
                <a:path w="276859" h="440689">
                  <a:moveTo>
                    <a:pt x="276515" y="0"/>
                  </a:moveTo>
                  <a:lnTo>
                    <a:pt x="268347" y="4125"/>
                  </a:lnTo>
                  <a:lnTo>
                    <a:pt x="255667" y="22491"/>
                  </a:lnTo>
                  <a:lnTo>
                    <a:pt x="176026" y="152665"/>
                  </a:lnTo>
                  <a:lnTo>
                    <a:pt x="16125" y="413987"/>
                  </a:lnTo>
                  <a:lnTo>
                    <a:pt x="0" y="440342"/>
                  </a:lnTo>
                </a:path>
              </a:pathLst>
            </a:custGeom>
            <a:ln w="17329">
              <a:solidFill>
                <a:srgbClr val="263D87"/>
              </a:solidFill>
            </a:ln>
          </p:spPr>
          <p:txBody>
            <a:bodyPr wrap="square" lIns="0" tIns="0" rIns="0" bIns="0" rtlCol="0"/>
            <a:lstStyle/>
            <a:p>
              <a:endParaRPr/>
            </a:p>
          </p:txBody>
        </p:sp>
        <p:sp>
          <p:nvSpPr>
            <p:cNvPr id="568" name="object 568"/>
            <p:cNvSpPr/>
            <p:nvPr/>
          </p:nvSpPr>
          <p:spPr>
            <a:xfrm>
              <a:off x="14150768" y="2064838"/>
              <a:ext cx="31115" cy="53340"/>
            </a:xfrm>
            <a:custGeom>
              <a:avLst/>
              <a:gdLst/>
              <a:ahLst/>
              <a:cxnLst/>
              <a:rect l="l" t="t" r="r" b="b"/>
              <a:pathLst>
                <a:path w="31115" h="53339">
                  <a:moveTo>
                    <a:pt x="30585" y="0"/>
                  </a:moveTo>
                  <a:lnTo>
                    <a:pt x="0" y="53275"/>
                  </a:lnTo>
                </a:path>
              </a:pathLst>
            </a:custGeom>
            <a:ln w="17329">
              <a:solidFill>
                <a:srgbClr val="263D87"/>
              </a:solidFill>
            </a:ln>
          </p:spPr>
          <p:txBody>
            <a:bodyPr wrap="square" lIns="0" tIns="0" rIns="0" bIns="0" rtlCol="0"/>
            <a:lstStyle/>
            <a:p>
              <a:endParaRPr/>
            </a:p>
          </p:txBody>
        </p:sp>
        <p:sp>
          <p:nvSpPr>
            <p:cNvPr id="569" name="object 569"/>
            <p:cNvSpPr/>
            <p:nvPr/>
          </p:nvSpPr>
          <p:spPr>
            <a:xfrm>
              <a:off x="11662644" y="4392163"/>
              <a:ext cx="784225" cy="219075"/>
            </a:xfrm>
            <a:custGeom>
              <a:avLst/>
              <a:gdLst/>
              <a:ahLst/>
              <a:cxnLst/>
              <a:rect l="l" t="t" r="r" b="b"/>
              <a:pathLst>
                <a:path w="784225" h="219075">
                  <a:moveTo>
                    <a:pt x="0" y="0"/>
                  </a:moveTo>
                  <a:lnTo>
                    <a:pt x="182015" y="43558"/>
                  </a:lnTo>
                  <a:lnTo>
                    <a:pt x="212747" y="53663"/>
                  </a:lnTo>
                  <a:lnTo>
                    <a:pt x="232066" y="58605"/>
                  </a:lnTo>
                  <a:lnTo>
                    <a:pt x="268829" y="68050"/>
                  </a:lnTo>
                  <a:lnTo>
                    <a:pt x="375245" y="98677"/>
                  </a:lnTo>
                  <a:lnTo>
                    <a:pt x="783850" y="219009"/>
                  </a:lnTo>
                </a:path>
              </a:pathLst>
            </a:custGeom>
            <a:ln w="17329">
              <a:solidFill>
                <a:srgbClr val="263D87"/>
              </a:solidFill>
            </a:ln>
          </p:spPr>
          <p:txBody>
            <a:bodyPr wrap="square" lIns="0" tIns="0" rIns="0" bIns="0" rtlCol="0"/>
            <a:lstStyle/>
            <a:p>
              <a:endParaRPr/>
            </a:p>
          </p:txBody>
        </p:sp>
        <p:sp>
          <p:nvSpPr>
            <p:cNvPr id="570" name="object 570"/>
            <p:cNvSpPr/>
            <p:nvPr/>
          </p:nvSpPr>
          <p:spPr>
            <a:xfrm>
              <a:off x="10944178" y="6544800"/>
              <a:ext cx="212090" cy="162560"/>
            </a:xfrm>
            <a:custGeom>
              <a:avLst/>
              <a:gdLst/>
              <a:ahLst/>
              <a:cxnLst/>
              <a:rect l="l" t="t" r="r" b="b"/>
              <a:pathLst>
                <a:path w="212090" h="162559">
                  <a:moveTo>
                    <a:pt x="0" y="0"/>
                  </a:moveTo>
                  <a:lnTo>
                    <a:pt x="118834" y="92887"/>
                  </a:lnTo>
                  <a:lnTo>
                    <a:pt x="211763" y="162487"/>
                  </a:lnTo>
                </a:path>
              </a:pathLst>
            </a:custGeom>
            <a:ln w="17329">
              <a:solidFill>
                <a:srgbClr val="263D87"/>
              </a:solidFill>
            </a:ln>
          </p:spPr>
          <p:txBody>
            <a:bodyPr wrap="square" lIns="0" tIns="0" rIns="0" bIns="0" rtlCol="0"/>
            <a:lstStyle/>
            <a:p>
              <a:endParaRPr/>
            </a:p>
          </p:txBody>
        </p:sp>
        <p:sp>
          <p:nvSpPr>
            <p:cNvPr id="571" name="object 571"/>
            <p:cNvSpPr/>
            <p:nvPr/>
          </p:nvSpPr>
          <p:spPr>
            <a:xfrm>
              <a:off x="11446955" y="4362960"/>
              <a:ext cx="215900" cy="29209"/>
            </a:xfrm>
            <a:custGeom>
              <a:avLst/>
              <a:gdLst/>
              <a:ahLst/>
              <a:cxnLst/>
              <a:rect l="l" t="t" r="r" b="b"/>
              <a:pathLst>
                <a:path w="215900" h="29210">
                  <a:moveTo>
                    <a:pt x="215689" y="29203"/>
                  </a:moveTo>
                  <a:lnTo>
                    <a:pt x="169523" y="18742"/>
                  </a:lnTo>
                  <a:lnTo>
                    <a:pt x="138791" y="13695"/>
                  </a:lnTo>
                  <a:lnTo>
                    <a:pt x="59673" y="3612"/>
                  </a:lnTo>
                  <a:lnTo>
                    <a:pt x="15099" y="0"/>
                  </a:lnTo>
                  <a:lnTo>
                    <a:pt x="0" y="10"/>
                  </a:lnTo>
                </a:path>
              </a:pathLst>
            </a:custGeom>
            <a:ln w="17329">
              <a:solidFill>
                <a:srgbClr val="263D87"/>
              </a:solidFill>
            </a:ln>
          </p:spPr>
          <p:txBody>
            <a:bodyPr wrap="square" lIns="0" tIns="0" rIns="0" bIns="0" rtlCol="0"/>
            <a:lstStyle/>
            <a:p>
              <a:endParaRPr/>
            </a:p>
          </p:txBody>
        </p:sp>
        <p:sp>
          <p:nvSpPr>
            <p:cNvPr id="572" name="object 572"/>
            <p:cNvSpPr/>
            <p:nvPr/>
          </p:nvSpPr>
          <p:spPr>
            <a:xfrm>
              <a:off x="12478143" y="4620022"/>
              <a:ext cx="573405" cy="160655"/>
            </a:xfrm>
            <a:custGeom>
              <a:avLst/>
              <a:gdLst/>
              <a:ahLst/>
              <a:cxnLst/>
              <a:rect l="l" t="t" r="r" b="b"/>
              <a:pathLst>
                <a:path w="573405" h="160654">
                  <a:moveTo>
                    <a:pt x="0" y="0"/>
                  </a:moveTo>
                  <a:lnTo>
                    <a:pt x="7455" y="2083"/>
                  </a:lnTo>
                  <a:lnTo>
                    <a:pt x="573406" y="160424"/>
                  </a:lnTo>
                </a:path>
              </a:pathLst>
            </a:custGeom>
            <a:ln w="17329">
              <a:solidFill>
                <a:srgbClr val="263D87"/>
              </a:solidFill>
            </a:ln>
          </p:spPr>
          <p:txBody>
            <a:bodyPr wrap="square" lIns="0" tIns="0" rIns="0" bIns="0" rtlCol="0"/>
            <a:lstStyle/>
            <a:p>
              <a:endParaRPr/>
            </a:p>
          </p:txBody>
        </p:sp>
        <p:sp>
          <p:nvSpPr>
            <p:cNvPr id="573" name="object 573"/>
            <p:cNvSpPr/>
            <p:nvPr/>
          </p:nvSpPr>
          <p:spPr>
            <a:xfrm>
              <a:off x="11843284" y="7220176"/>
              <a:ext cx="688975" cy="840740"/>
            </a:xfrm>
            <a:custGeom>
              <a:avLst/>
              <a:gdLst/>
              <a:ahLst/>
              <a:cxnLst/>
              <a:rect l="l" t="t" r="r" b="b"/>
              <a:pathLst>
                <a:path w="688975" h="840740">
                  <a:moveTo>
                    <a:pt x="688554" y="840738"/>
                  </a:moveTo>
                  <a:lnTo>
                    <a:pt x="679298" y="833115"/>
                  </a:lnTo>
                  <a:lnTo>
                    <a:pt x="644577" y="783117"/>
                  </a:lnTo>
                  <a:lnTo>
                    <a:pt x="542978" y="600484"/>
                  </a:lnTo>
                  <a:lnTo>
                    <a:pt x="455923" y="454237"/>
                  </a:lnTo>
                  <a:lnTo>
                    <a:pt x="427463" y="406427"/>
                  </a:lnTo>
                  <a:lnTo>
                    <a:pt x="423547" y="399851"/>
                  </a:lnTo>
                  <a:lnTo>
                    <a:pt x="420248" y="394302"/>
                  </a:lnTo>
                  <a:lnTo>
                    <a:pt x="418018" y="390961"/>
                  </a:lnTo>
                  <a:lnTo>
                    <a:pt x="410238" y="379286"/>
                  </a:lnTo>
                  <a:lnTo>
                    <a:pt x="311990" y="231919"/>
                  </a:lnTo>
                  <a:lnTo>
                    <a:pt x="260180" y="192988"/>
                  </a:lnTo>
                  <a:lnTo>
                    <a:pt x="35297" y="26187"/>
                  </a:lnTo>
                  <a:lnTo>
                    <a:pt x="21465" y="15926"/>
                  </a:lnTo>
                  <a:lnTo>
                    <a:pt x="0" y="0"/>
                  </a:lnTo>
                </a:path>
              </a:pathLst>
            </a:custGeom>
            <a:ln w="17329">
              <a:solidFill>
                <a:srgbClr val="263D87"/>
              </a:solidFill>
            </a:ln>
          </p:spPr>
          <p:txBody>
            <a:bodyPr wrap="square" lIns="0" tIns="0" rIns="0" bIns="0" rtlCol="0"/>
            <a:lstStyle/>
            <a:p>
              <a:endParaRPr/>
            </a:p>
          </p:txBody>
        </p:sp>
        <p:sp>
          <p:nvSpPr>
            <p:cNvPr id="574" name="object 574"/>
            <p:cNvSpPr/>
            <p:nvPr/>
          </p:nvSpPr>
          <p:spPr>
            <a:xfrm>
              <a:off x="10978293" y="6855460"/>
              <a:ext cx="375920" cy="204470"/>
            </a:xfrm>
            <a:custGeom>
              <a:avLst/>
              <a:gdLst/>
              <a:ahLst/>
              <a:cxnLst/>
              <a:rect l="l" t="t" r="r" b="b"/>
              <a:pathLst>
                <a:path w="375920" h="204470">
                  <a:moveTo>
                    <a:pt x="375506" y="0"/>
                  </a:moveTo>
                  <a:lnTo>
                    <a:pt x="0" y="204412"/>
                  </a:lnTo>
                </a:path>
              </a:pathLst>
            </a:custGeom>
            <a:ln w="17329">
              <a:solidFill>
                <a:srgbClr val="263D87"/>
              </a:solidFill>
            </a:ln>
          </p:spPr>
          <p:txBody>
            <a:bodyPr wrap="square" lIns="0" tIns="0" rIns="0" bIns="0" rtlCol="0"/>
            <a:lstStyle/>
            <a:p>
              <a:endParaRPr/>
            </a:p>
          </p:txBody>
        </p:sp>
        <p:sp>
          <p:nvSpPr>
            <p:cNvPr id="575" name="object 575"/>
            <p:cNvSpPr/>
            <p:nvPr/>
          </p:nvSpPr>
          <p:spPr>
            <a:xfrm>
              <a:off x="10840334" y="5374317"/>
              <a:ext cx="342900" cy="88265"/>
            </a:xfrm>
            <a:custGeom>
              <a:avLst/>
              <a:gdLst/>
              <a:ahLst/>
              <a:cxnLst/>
              <a:rect l="l" t="t" r="r" b="b"/>
              <a:pathLst>
                <a:path w="342900" h="88264">
                  <a:moveTo>
                    <a:pt x="342848" y="87829"/>
                  </a:moveTo>
                  <a:lnTo>
                    <a:pt x="48207" y="11465"/>
                  </a:lnTo>
                  <a:lnTo>
                    <a:pt x="0" y="0"/>
                  </a:lnTo>
                </a:path>
              </a:pathLst>
            </a:custGeom>
            <a:ln w="17329">
              <a:solidFill>
                <a:srgbClr val="263D87"/>
              </a:solidFill>
            </a:ln>
          </p:spPr>
          <p:txBody>
            <a:bodyPr wrap="square" lIns="0" tIns="0" rIns="0" bIns="0" rtlCol="0"/>
            <a:lstStyle/>
            <a:p>
              <a:endParaRPr/>
            </a:p>
          </p:txBody>
        </p:sp>
        <p:sp>
          <p:nvSpPr>
            <p:cNvPr id="576" name="object 576"/>
            <p:cNvSpPr/>
            <p:nvPr/>
          </p:nvSpPr>
          <p:spPr>
            <a:xfrm>
              <a:off x="9013474" y="6726630"/>
              <a:ext cx="205104" cy="238760"/>
            </a:xfrm>
            <a:custGeom>
              <a:avLst/>
              <a:gdLst/>
              <a:ahLst/>
              <a:cxnLst/>
              <a:rect l="l" t="t" r="r" b="b"/>
              <a:pathLst>
                <a:path w="205104" h="238759">
                  <a:moveTo>
                    <a:pt x="0" y="0"/>
                  </a:moveTo>
                  <a:lnTo>
                    <a:pt x="60814" y="72825"/>
                  </a:lnTo>
                  <a:lnTo>
                    <a:pt x="72259" y="86531"/>
                  </a:lnTo>
                  <a:lnTo>
                    <a:pt x="204831" y="238474"/>
                  </a:lnTo>
                </a:path>
              </a:pathLst>
            </a:custGeom>
            <a:ln w="17329">
              <a:solidFill>
                <a:srgbClr val="263D87"/>
              </a:solidFill>
            </a:ln>
          </p:spPr>
          <p:txBody>
            <a:bodyPr wrap="square" lIns="0" tIns="0" rIns="0" bIns="0" rtlCol="0"/>
            <a:lstStyle/>
            <a:p>
              <a:endParaRPr/>
            </a:p>
          </p:txBody>
        </p:sp>
        <p:sp>
          <p:nvSpPr>
            <p:cNvPr id="577" name="object 577"/>
            <p:cNvSpPr/>
            <p:nvPr/>
          </p:nvSpPr>
          <p:spPr>
            <a:xfrm>
              <a:off x="10648545" y="4282205"/>
              <a:ext cx="83185" cy="146685"/>
            </a:xfrm>
            <a:custGeom>
              <a:avLst/>
              <a:gdLst/>
              <a:ahLst/>
              <a:cxnLst/>
              <a:rect l="l" t="t" r="r" b="b"/>
              <a:pathLst>
                <a:path w="83184" h="146685">
                  <a:moveTo>
                    <a:pt x="47590" y="65422"/>
                  </a:moveTo>
                  <a:lnTo>
                    <a:pt x="34742" y="89923"/>
                  </a:lnTo>
                  <a:lnTo>
                    <a:pt x="15036" y="122111"/>
                  </a:lnTo>
                  <a:lnTo>
                    <a:pt x="0" y="146487"/>
                  </a:lnTo>
                </a:path>
                <a:path w="83184" h="146685">
                  <a:moveTo>
                    <a:pt x="47590" y="65422"/>
                  </a:moveTo>
                  <a:lnTo>
                    <a:pt x="82960" y="0"/>
                  </a:lnTo>
                </a:path>
              </a:pathLst>
            </a:custGeom>
            <a:ln w="17329">
              <a:solidFill>
                <a:srgbClr val="263D87"/>
              </a:solidFill>
            </a:ln>
          </p:spPr>
          <p:txBody>
            <a:bodyPr wrap="square" lIns="0" tIns="0" rIns="0" bIns="0" rtlCol="0"/>
            <a:lstStyle/>
            <a:p>
              <a:endParaRPr/>
            </a:p>
          </p:txBody>
        </p:sp>
        <p:sp>
          <p:nvSpPr>
            <p:cNvPr id="578" name="object 578"/>
            <p:cNvSpPr/>
            <p:nvPr/>
          </p:nvSpPr>
          <p:spPr>
            <a:xfrm>
              <a:off x="10706077" y="6356664"/>
              <a:ext cx="739140" cy="445134"/>
            </a:xfrm>
            <a:custGeom>
              <a:avLst/>
              <a:gdLst/>
              <a:ahLst/>
              <a:cxnLst/>
              <a:rect l="l" t="t" r="r" b="b"/>
              <a:pathLst>
                <a:path w="739140" h="445134">
                  <a:moveTo>
                    <a:pt x="738919" y="444646"/>
                  </a:moveTo>
                  <a:lnTo>
                    <a:pt x="625342" y="365056"/>
                  </a:lnTo>
                  <a:lnTo>
                    <a:pt x="290211" y="171649"/>
                  </a:lnTo>
                  <a:lnTo>
                    <a:pt x="197355" y="116729"/>
                  </a:lnTo>
                  <a:lnTo>
                    <a:pt x="149953" y="88698"/>
                  </a:lnTo>
                  <a:lnTo>
                    <a:pt x="0" y="0"/>
                  </a:lnTo>
                </a:path>
              </a:pathLst>
            </a:custGeom>
            <a:ln w="17329">
              <a:solidFill>
                <a:srgbClr val="263D87"/>
              </a:solidFill>
            </a:ln>
          </p:spPr>
          <p:txBody>
            <a:bodyPr wrap="square" lIns="0" tIns="0" rIns="0" bIns="0" rtlCol="0"/>
            <a:lstStyle/>
            <a:p>
              <a:endParaRPr/>
            </a:p>
          </p:txBody>
        </p:sp>
        <p:sp>
          <p:nvSpPr>
            <p:cNvPr id="579" name="object 579"/>
            <p:cNvSpPr/>
            <p:nvPr/>
          </p:nvSpPr>
          <p:spPr>
            <a:xfrm>
              <a:off x="9278362" y="6905047"/>
              <a:ext cx="193675" cy="232410"/>
            </a:xfrm>
            <a:custGeom>
              <a:avLst/>
              <a:gdLst/>
              <a:ahLst/>
              <a:cxnLst/>
              <a:rect l="l" t="t" r="r" b="b"/>
              <a:pathLst>
                <a:path w="193675" h="232409">
                  <a:moveTo>
                    <a:pt x="193072" y="231930"/>
                  </a:moveTo>
                  <a:lnTo>
                    <a:pt x="164968" y="198171"/>
                  </a:lnTo>
                  <a:lnTo>
                    <a:pt x="0" y="0"/>
                  </a:lnTo>
                </a:path>
              </a:pathLst>
            </a:custGeom>
            <a:ln w="17329">
              <a:solidFill>
                <a:srgbClr val="263D87"/>
              </a:solidFill>
            </a:ln>
          </p:spPr>
          <p:txBody>
            <a:bodyPr wrap="square" lIns="0" tIns="0" rIns="0" bIns="0" rtlCol="0"/>
            <a:lstStyle/>
            <a:p>
              <a:endParaRPr/>
            </a:p>
          </p:txBody>
        </p:sp>
        <p:sp>
          <p:nvSpPr>
            <p:cNvPr id="580" name="object 580"/>
            <p:cNvSpPr/>
            <p:nvPr/>
          </p:nvSpPr>
          <p:spPr>
            <a:xfrm>
              <a:off x="10997616" y="7285223"/>
              <a:ext cx="814705" cy="480695"/>
            </a:xfrm>
            <a:custGeom>
              <a:avLst/>
              <a:gdLst/>
              <a:ahLst/>
              <a:cxnLst/>
              <a:rect l="l" t="t" r="r" b="b"/>
              <a:pathLst>
                <a:path w="814704" h="480695">
                  <a:moveTo>
                    <a:pt x="814341" y="0"/>
                  </a:moveTo>
                  <a:lnTo>
                    <a:pt x="807514" y="3989"/>
                  </a:lnTo>
                  <a:lnTo>
                    <a:pt x="788017" y="15350"/>
                  </a:lnTo>
                  <a:lnTo>
                    <a:pt x="708041" y="61998"/>
                  </a:lnTo>
                  <a:lnTo>
                    <a:pt x="671916" y="83065"/>
                  </a:lnTo>
                  <a:lnTo>
                    <a:pt x="619939" y="113818"/>
                  </a:lnTo>
                  <a:lnTo>
                    <a:pt x="125127" y="406574"/>
                  </a:lnTo>
                  <a:lnTo>
                    <a:pt x="0" y="480613"/>
                  </a:lnTo>
                </a:path>
              </a:pathLst>
            </a:custGeom>
            <a:ln w="17329">
              <a:solidFill>
                <a:srgbClr val="263D87"/>
              </a:solidFill>
            </a:ln>
          </p:spPr>
          <p:txBody>
            <a:bodyPr wrap="square" lIns="0" tIns="0" rIns="0" bIns="0" rtlCol="0"/>
            <a:lstStyle/>
            <a:p>
              <a:endParaRPr/>
            </a:p>
          </p:txBody>
        </p:sp>
        <p:sp>
          <p:nvSpPr>
            <p:cNvPr id="581" name="object 581"/>
            <p:cNvSpPr/>
            <p:nvPr/>
          </p:nvSpPr>
          <p:spPr>
            <a:xfrm>
              <a:off x="9636117" y="5837801"/>
              <a:ext cx="480695" cy="173355"/>
            </a:xfrm>
            <a:custGeom>
              <a:avLst/>
              <a:gdLst/>
              <a:ahLst/>
              <a:cxnLst/>
              <a:rect l="l" t="t" r="r" b="b"/>
              <a:pathLst>
                <a:path w="480695" h="173354">
                  <a:moveTo>
                    <a:pt x="480079" y="172842"/>
                  </a:moveTo>
                  <a:lnTo>
                    <a:pt x="0" y="0"/>
                  </a:lnTo>
                </a:path>
              </a:pathLst>
            </a:custGeom>
            <a:ln w="17329">
              <a:solidFill>
                <a:srgbClr val="263D87"/>
              </a:solidFill>
            </a:ln>
          </p:spPr>
          <p:txBody>
            <a:bodyPr wrap="square" lIns="0" tIns="0" rIns="0" bIns="0" rtlCol="0"/>
            <a:lstStyle/>
            <a:p>
              <a:endParaRPr/>
            </a:p>
          </p:txBody>
        </p:sp>
        <p:sp>
          <p:nvSpPr>
            <p:cNvPr id="582" name="object 582"/>
            <p:cNvSpPr/>
            <p:nvPr/>
          </p:nvSpPr>
          <p:spPr>
            <a:xfrm>
              <a:off x="8434402" y="5896077"/>
              <a:ext cx="487680" cy="578485"/>
            </a:xfrm>
            <a:custGeom>
              <a:avLst/>
              <a:gdLst/>
              <a:ahLst/>
              <a:cxnLst/>
              <a:rect l="l" t="t" r="r" b="b"/>
              <a:pathLst>
                <a:path w="487679" h="578485">
                  <a:moveTo>
                    <a:pt x="0" y="0"/>
                  </a:moveTo>
                  <a:lnTo>
                    <a:pt x="426458" y="504633"/>
                  </a:lnTo>
                  <a:lnTo>
                    <a:pt x="487545" y="578422"/>
                  </a:lnTo>
                </a:path>
              </a:pathLst>
            </a:custGeom>
            <a:ln w="17329">
              <a:solidFill>
                <a:srgbClr val="263D87"/>
              </a:solidFill>
            </a:ln>
          </p:spPr>
          <p:txBody>
            <a:bodyPr wrap="square" lIns="0" tIns="0" rIns="0" bIns="0" rtlCol="0"/>
            <a:lstStyle/>
            <a:p>
              <a:endParaRPr/>
            </a:p>
          </p:txBody>
        </p:sp>
        <p:sp>
          <p:nvSpPr>
            <p:cNvPr id="583" name="object 583"/>
            <p:cNvSpPr/>
            <p:nvPr/>
          </p:nvSpPr>
          <p:spPr>
            <a:xfrm>
              <a:off x="9867972" y="3691850"/>
              <a:ext cx="408305" cy="677545"/>
            </a:xfrm>
            <a:custGeom>
              <a:avLst/>
              <a:gdLst/>
              <a:ahLst/>
              <a:cxnLst/>
              <a:rect l="l" t="t" r="r" b="b"/>
              <a:pathLst>
                <a:path w="408304" h="677545">
                  <a:moveTo>
                    <a:pt x="407945" y="0"/>
                  </a:moveTo>
                  <a:lnTo>
                    <a:pt x="352240" y="58071"/>
                  </a:lnTo>
                  <a:lnTo>
                    <a:pt x="299174" y="135116"/>
                  </a:lnTo>
                  <a:lnTo>
                    <a:pt x="213564" y="294347"/>
                  </a:lnTo>
                  <a:lnTo>
                    <a:pt x="129671" y="421044"/>
                  </a:lnTo>
                  <a:lnTo>
                    <a:pt x="49202" y="561438"/>
                  </a:lnTo>
                  <a:lnTo>
                    <a:pt x="0" y="677372"/>
                  </a:lnTo>
                </a:path>
              </a:pathLst>
            </a:custGeom>
            <a:ln w="17329">
              <a:solidFill>
                <a:srgbClr val="263D87"/>
              </a:solidFill>
            </a:ln>
          </p:spPr>
          <p:txBody>
            <a:bodyPr wrap="square" lIns="0" tIns="0" rIns="0" bIns="0" rtlCol="0"/>
            <a:lstStyle/>
            <a:p>
              <a:endParaRPr/>
            </a:p>
          </p:txBody>
        </p:sp>
        <p:sp>
          <p:nvSpPr>
            <p:cNvPr id="584" name="object 584"/>
            <p:cNvSpPr/>
            <p:nvPr/>
          </p:nvSpPr>
          <p:spPr>
            <a:xfrm>
              <a:off x="10668590" y="5575126"/>
              <a:ext cx="1602105" cy="957580"/>
            </a:xfrm>
            <a:custGeom>
              <a:avLst/>
              <a:gdLst/>
              <a:ahLst/>
              <a:cxnLst/>
              <a:rect l="l" t="t" r="r" b="b"/>
              <a:pathLst>
                <a:path w="1602104" h="957579">
                  <a:moveTo>
                    <a:pt x="1601909" y="957520"/>
                  </a:moveTo>
                  <a:lnTo>
                    <a:pt x="1515063" y="884412"/>
                  </a:lnTo>
                  <a:lnTo>
                    <a:pt x="1367131" y="778374"/>
                  </a:lnTo>
                  <a:lnTo>
                    <a:pt x="1165325" y="659508"/>
                  </a:lnTo>
                  <a:lnTo>
                    <a:pt x="1008827" y="575710"/>
                  </a:lnTo>
                  <a:lnTo>
                    <a:pt x="990786" y="565909"/>
                  </a:lnTo>
                  <a:lnTo>
                    <a:pt x="330890" y="207512"/>
                  </a:lnTo>
                  <a:lnTo>
                    <a:pt x="305634" y="192381"/>
                  </a:lnTo>
                  <a:lnTo>
                    <a:pt x="189376" y="122771"/>
                  </a:lnTo>
                  <a:lnTo>
                    <a:pt x="171659" y="112164"/>
                  </a:lnTo>
                  <a:lnTo>
                    <a:pt x="8628" y="7800"/>
                  </a:lnTo>
                  <a:lnTo>
                    <a:pt x="0" y="0"/>
                  </a:lnTo>
                </a:path>
              </a:pathLst>
            </a:custGeom>
            <a:ln w="17329">
              <a:solidFill>
                <a:srgbClr val="263D87"/>
              </a:solidFill>
            </a:ln>
          </p:spPr>
          <p:txBody>
            <a:bodyPr wrap="square" lIns="0" tIns="0" rIns="0" bIns="0" rtlCol="0"/>
            <a:lstStyle/>
            <a:p>
              <a:endParaRPr/>
            </a:p>
          </p:txBody>
        </p:sp>
        <p:sp>
          <p:nvSpPr>
            <p:cNvPr id="585" name="object 585"/>
            <p:cNvSpPr/>
            <p:nvPr/>
          </p:nvSpPr>
          <p:spPr>
            <a:xfrm>
              <a:off x="11471891" y="4322158"/>
              <a:ext cx="202565" cy="35560"/>
            </a:xfrm>
            <a:custGeom>
              <a:avLst/>
              <a:gdLst/>
              <a:ahLst/>
              <a:cxnLst/>
              <a:rect l="l" t="t" r="r" b="b"/>
              <a:pathLst>
                <a:path w="202565" h="35560">
                  <a:moveTo>
                    <a:pt x="202213" y="35046"/>
                  </a:moveTo>
                  <a:lnTo>
                    <a:pt x="198810" y="34459"/>
                  </a:lnTo>
                  <a:lnTo>
                    <a:pt x="56333" y="9999"/>
                  </a:lnTo>
                  <a:lnTo>
                    <a:pt x="0" y="0"/>
                  </a:lnTo>
                </a:path>
              </a:pathLst>
            </a:custGeom>
            <a:ln w="17329">
              <a:solidFill>
                <a:srgbClr val="263D87"/>
              </a:solidFill>
            </a:ln>
          </p:spPr>
          <p:txBody>
            <a:bodyPr wrap="square" lIns="0" tIns="0" rIns="0" bIns="0" rtlCol="0"/>
            <a:lstStyle/>
            <a:p>
              <a:endParaRPr/>
            </a:p>
          </p:txBody>
        </p:sp>
        <p:sp>
          <p:nvSpPr>
            <p:cNvPr id="586" name="object 586"/>
            <p:cNvSpPr/>
            <p:nvPr/>
          </p:nvSpPr>
          <p:spPr>
            <a:xfrm>
              <a:off x="11155943" y="6707286"/>
              <a:ext cx="198120" cy="148590"/>
            </a:xfrm>
            <a:custGeom>
              <a:avLst/>
              <a:gdLst/>
              <a:ahLst/>
              <a:cxnLst/>
              <a:rect l="l" t="t" r="r" b="b"/>
              <a:pathLst>
                <a:path w="198120" h="148590">
                  <a:moveTo>
                    <a:pt x="197857" y="148173"/>
                  </a:moveTo>
                  <a:lnTo>
                    <a:pt x="0" y="0"/>
                  </a:lnTo>
                </a:path>
              </a:pathLst>
            </a:custGeom>
            <a:ln w="17329">
              <a:solidFill>
                <a:srgbClr val="263D87"/>
              </a:solidFill>
            </a:ln>
          </p:spPr>
          <p:txBody>
            <a:bodyPr wrap="square" lIns="0" tIns="0" rIns="0" bIns="0" rtlCol="0"/>
            <a:lstStyle/>
            <a:p>
              <a:endParaRPr/>
            </a:p>
          </p:txBody>
        </p:sp>
        <p:sp>
          <p:nvSpPr>
            <p:cNvPr id="587" name="object 587"/>
            <p:cNvSpPr/>
            <p:nvPr/>
          </p:nvSpPr>
          <p:spPr>
            <a:xfrm>
              <a:off x="7287736" y="5583034"/>
              <a:ext cx="1510030" cy="1736725"/>
            </a:xfrm>
            <a:custGeom>
              <a:avLst/>
              <a:gdLst/>
              <a:ahLst/>
              <a:cxnLst/>
              <a:rect l="l" t="t" r="r" b="b"/>
              <a:pathLst>
                <a:path w="1510029" h="1736725">
                  <a:moveTo>
                    <a:pt x="1509515" y="1736300"/>
                  </a:moveTo>
                  <a:lnTo>
                    <a:pt x="1041519" y="1206494"/>
                  </a:lnTo>
                  <a:lnTo>
                    <a:pt x="0" y="0"/>
                  </a:lnTo>
                </a:path>
              </a:pathLst>
            </a:custGeom>
            <a:ln w="17329">
              <a:solidFill>
                <a:srgbClr val="263D87"/>
              </a:solidFill>
            </a:ln>
          </p:spPr>
          <p:txBody>
            <a:bodyPr wrap="square" lIns="0" tIns="0" rIns="0" bIns="0" rtlCol="0"/>
            <a:lstStyle/>
            <a:p>
              <a:endParaRPr/>
            </a:p>
          </p:txBody>
        </p:sp>
        <p:sp>
          <p:nvSpPr>
            <p:cNvPr id="588" name="object 588"/>
            <p:cNvSpPr/>
            <p:nvPr/>
          </p:nvSpPr>
          <p:spPr>
            <a:xfrm>
              <a:off x="8823477" y="7388417"/>
              <a:ext cx="666115" cy="749300"/>
            </a:xfrm>
            <a:custGeom>
              <a:avLst/>
              <a:gdLst/>
              <a:ahLst/>
              <a:cxnLst/>
              <a:rect l="l" t="t" r="r" b="b"/>
              <a:pathLst>
                <a:path w="666115" h="749300">
                  <a:moveTo>
                    <a:pt x="665560" y="749265"/>
                  </a:moveTo>
                  <a:lnTo>
                    <a:pt x="595583" y="673236"/>
                  </a:lnTo>
                  <a:lnTo>
                    <a:pt x="578380" y="653079"/>
                  </a:lnTo>
                  <a:lnTo>
                    <a:pt x="567553" y="632912"/>
                  </a:lnTo>
                  <a:lnTo>
                    <a:pt x="549857" y="611269"/>
                  </a:lnTo>
                  <a:lnTo>
                    <a:pt x="385119" y="426374"/>
                  </a:lnTo>
                  <a:lnTo>
                    <a:pt x="272494" y="308838"/>
                  </a:lnTo>
                  <a:lnTo>
                    <a:pt x="259227" y="290640"/>
                  </a:lnTo>
                  <a:lnTo>
                    <a:pt x="251845" y="281792"/>
                  </a:lnTo>
                  <a:lnTo>
                    <a:pt x="243479" y="273426"/>
                  </a:lnTo>
                  <a:lnTo>
                    <a:pt x="237584" y="264086"/>
                  </a:lnTo>
                  <a:lnTo>
                    <a:pt x="231186" y="250798"/>
                  </a:lnTo>
                  <a:lnTo>
                    <a:pt x="225783" y="238024"/>
                  </a:lnTo>
                  <a:lnTo>
                    <a:pt x="212998" y="219333"/>
                  </a:lnTo>
                  <a:lnTo>
                    <a:pt x="123001" y="112624"/>
                  </a:lnTo>
                  <a:lnTo>
                    <a:pt x="101358" y="90981"/>
                  </a:lnTo>
                  <a:lnTo>
                    <a:pt x="85630" y="81149"/>
                  </a:lnTo>
                  <a:lnTo>
                    <a:pt x="71851" y="68364"/>
                  </a:lnTo>
                  <a:lnTo>
                    <a:pt x="39401" y="27056"/>
                  </a:lnTo>
                  <a:lnTo>
                    <a:pt x="0" y="0"/>
                  </a:lnTo>
                </a:path>
              </a:pathLst>
            </a:custGeom>
            <a:ln w="17329">
              <a:solidFill>
                <a:srgbClr val="263D87"/>
              </a:solidFill>
            </a:ln>
          </p:spPr>
          <p:txBody>
            <a:bodyPr wrap="square" lIns="0" tIns="0" rIns="0" bIns="0" rtlCol="0"/>
            <a:lstStyle/>
            <a:p>
              <a:endParaRPr/>
            </a:p>
          </p:txBody>
        </p:sp>
        <p:sp>
          <p:nvSpPr>
            <p:cNvPr id="589" name="object 589"/>
            <p:cNvSpPr/>
            <p:nvPr/>
          </p:nvSpPr>
          <p:spPr>
            <a:xfrm>
              <a:off x="10516521" y="7847576"/>
              <a:ext cx="272415" cy="161925"/>
            </a:xfrm>
            <a:custGeom>
              <a:avLst/>
              <a:gdLst/>
              <a:ahLst/>
              <a:cxnLst/>
              <a:rect l="l" t="t" r="r" b="b"/>
              <a:pathLst>
                <a:path w="272415" h="161925">
                  <a:moveTo>
                    <a:pt x="272023" y="0"/>
                  </a:moveTo>
                  <a:lnTo>
                    <a:pt x="0" y="161775"/>
                  </a:lnTo>
                </a:path>
              </a:pathLst>
            </a:custGeom>
            <a:ln w="17329">
              <a:solidFill>
                <a:srgbClr val="263D87"/>
              </a:solidFill>
            </a:ln>
          </p:spPr>
          <p:txBody>
            <a:bodyPr wrap="square" lIns="0" tIns="0" rIns="0" bIns="0" rtlCol="0"/>
            <a:lstStyle/>
            <a:p>
              <a:endParaRPr/>
            </a:p>
          </p:txBody>
        </p:sp>
        <p:sp>
          <p:nvSpPr>
            <p:cNvPr id="590" name="object 590"/>
            <p:cNvSpPr/>
            <p:nvPr/>
          </p:nvSpPr>
          <p:spPr>
            <a:xfrm>
              <a:off x="9308770" y="6179601"/>
              <a:ext cx="156210" cy="62230"/>
            </a:xfrm>
            <a:custGeom>
              <a:avLst/>
              <a:gdLst/>
              <a:ahLst/>
              <a:cxnLst/>
              <a:rect l="l" t="t" r="r" b="b"/>
              <a:pathLst>
                <a:path w="156209" h="62229">
                  <a:moveTo>
                    <a:pt x="155691" y="61746"/>
                  </a:moveTo>
                  <a:lnTo>
                    <a:pt x="0" y="0"/>
                  </a:lnTo>
                </a:path>
              </a:pathLst>
            </a:custGeom>
            <a:ln w="17329">
              <a:solidFill>
                <a:srgbClr val="263D87"/>
              </a:solidFill>
            </a:ln>
          </p:spPr>
          <p:txBody>
            <a:bodyPr wrap="square" lIns="0" tIns="0" rIns="0" bIns="0" rtlCol="0"/>
            <a:lstStyle/>
            <a:p>
              <a:endParaRPr/>
            </a:p>
          </p:txBody>
        </p:sp>
        <p:sp>
          <p:nvSpPr>
            <p:cNvPr id="591" name="object 591"/>
            <p:cNvSpPr/>
            <p:nvPr/>
          </p:nvSpPr>
          <p:spPr>
            <a:xfrm>
              <a:off x="9541764" y="5803826"/>
              <a:ext cx="94615" cy="34290"/>
            </a:xfrm>
            <a:custGeom>
              <a:avLst/>
              <a:gdLst/>
              <a:ahLst/>
              <a:cxnLst/>
              <a:rect l="l" t="t" r="r" b="b"/>
              <a:pathLst>
                <a:path w="94615" h="34289">
                  <a:moveTo>
                    <a:pt x="94353" y="33978"/>
                  </a:moveTo>
                  <a:lnTo>
                    <a:pt x="0" y="0"/>
                  </a:lnTo>
                </a:path>
              </a:pathLst>
            </a:custGeom>
            <a:ln w="17329">
              <a:solidFill>
                <a:srgbClr val="263D87"/>
              </a:solidFill>
            </a:ln>
          </p:spPr>
          <p:txBody>
            <a:bodyPr wrap="square" lIns="0" tIns="0" rIns="0" bIns="0" rtlCol="0"/>
            <a:lstStyle/>
            <a:p>
              <a:endParaRPr/>
            </a:p>
          </p:txBody>
        </p:sp>
        <p:sp>
          <p:nvSpPr>
            <p:cNvPr id="592" name="object 592"/>
            <p:cNvSpPr/>
            <p:nvPr/>
          </p:nvSpPr>
          <p:spPr>
            <a:xfrm>
              <a:off x="10788544" y="7255332"/>
              <a:ext cx="996315" cy="592455"/>
            </a:xfrm>
            <a:custGeom>
              <a:avLst/>
              <a:gdLst/>
              <a:ahLst/>
              <a:cxnLst/>
              <a:rect l="l" t="t" r="r" b="b"/>
              <a:pathLst>
                <a:path w="996315" h="592454">
                  <a:moveTo>
                    <a:pt x="0" y="592243"/>
                  </a:moveTo>
                  <a:lnTo>
                    <a:pt x="114582" y="524109"/>
                  </a:lnTo>
                  <a:lnTo>
                    <a:pt x="497042" y="296650"/>
                  </a:lnTo>
                  <a:lnTo>
                    <a:pt x="995864" y="0"/>
                  </a:lnTo>
                </a:path>
              </a:pathLst>
            </a:custGeom>
            <a:ln w="17329">
              <a:solidFill>
                <a:srgbClr val="263D87"/>
              </a:solidFill>
            </a:ln>
          </p:spPr>
          <p:txBody>
            <a:bodyPr wrap="square" lIns="0" tIns="0" rIns="0" bIns="0" rtlCol="0"/>
            <a:lstStyle/>
            <a:p>
              <a:endParaRPr/>
            </a:p>
          </p:txBody>
        </p:sp>
        <p:sp>
          <p:nvSpPr>
            <p:cNvPr id="593" name="object 593"/>
            <p:cNvSpPr/>
            <p:nvPr/>
          </p:nvSpPr>
          <p:spPr>
            <a:xfrm>
              <a:off x="9052594" y="5626102"/>
              <a:ext cx="234950" cy="85725"/>
            </a:xfrm>
            <a:custGeom>
              <a:avLst/>
              <a:gdLst/>
              <a:ahLst/>
              <a:cxnLst/>
              <a:rect l="l" t="t" r="r" b="b"/>
              <a:pathLst>
                <a:path w="234950" h="85725">
                  <a:moveTo>
                    <a:pt x="234893" y="85337"/>
                  </a:moveTo>
                  <a:lnTo>
                    <a:pt x="25329" y="9203"/>
                  </a:lnTo>
                  <a:lnTo>
                    <a:pt x="0" y="0"/>
                  </a:lnTo>
                </a:path>
              </a:pathLst>
            </a:custGeom>
            <a:ln w="17329">
              <a:solidFill>
                <a:srgbClr val="263D87"/>
              </a:solidFill>
            </a:ln>
          </p:spPr>
          <p:txBody>
            <a:bodyPr wrap="square" lIns="0" tIns="0" rIns="0" bIns="0" rtlCol="0"/>
            <a:lstStyle/>
            <a:p>
              <a:endParaRPr/>
            </a:p>
          </p:txBody>
        </p:sp>
        <p:sp>
          <p:nvSpPr>
            <p:cNvPr id="594" name="object 594"/>
            <p:cNvSpPr/>
            <p:nvPr/>
          </p:nvSpPr>
          <p:spPr>
            <a:xfrm>
              <a:off x="8913489" y="6026879"/>
              <a:ext cx="328930" cy="127000"/>
            </a:xfrm>
            <a:custGeom>
              <a:avLst/>
              <a:gdLst/>
              <a:ahLst/>
              <a:cxnLst/>
              <a:rect l="l" t="t" r="r" b="b"/>
              <a:pathLst>
                <a:path w="328929" h="127000">
                  <a:moveTo>
                    <a:pt x="328524" y="126655"/>
                  </a:moveTo>
                  <a:lnTo>
                    <a:pt x="0" y="0"/>
                  </a:lnTo>
                </a:path>
              </a:pathLst>
            </a:custGeom>
            <a:ln w="17329">
              <a:solidFill>
                <a:srgbClr val="263D87"/>
              </a:solidFill>
            </a:ln>
          </p:spPr>
          <p:txBody>
            <a:bodyPr wrap="square" lIns="0" tIns="0" rIns="0" bIns="0" rtlCol="0"/>
            <a:lstStyle/>
            <a:p>
              <a:endParaRPr/>
            </a:p>
          </p:txBody>
        </p:sp>
        <p:sp>
          <p:nvSpPr>
            <p:cNvPr id="595" name="object 595"/>
            <p:cNvSpPr/>
            <p:nvPr/>
          </p:nvSpPr>
          <p:spPr>
            <a:xfrm>
              <a:off x="12322336" y="6530312"/>
              <a:ext cx="503555" cy="389890"/>
            </a:xfrm>
            <a:custGeom>
              <a:avLst/>
              <a:gdLst/>
              <a:ahLst/>
              <a:cxnLst/>
              <a:rect l="l" t="t" r="r" b="b"/>
              <a:pathLst>
                <a:path w="503554" h="389890">
                  <a:moveTo>
                    <a:pt x="503167" y="389632"/>
                  </a:moveTo>
                  <a:lnTo>
                    <a:pt x="460677" y="363915"/>
                  </a:lnTo>
                  <a:lnTo>
                    <a:pt x="395244" y="320869"/>
                  </a:lnTo>
                  <a:lnTo>
                    <a:pt x="329204" y="271677"/>
                  </a:lnTo>
                  <a:lnTo>
                    <a:pt x="249521" y="209721"/>
                  </a:lnTo>
                  <a:lnTo>
                    <a:pt x="143817" y="117095"/>
                  </a:lnTo>
                  <a:lnTo>
                    <a:pt x="80112" y="64511"/>
                  </a:lnTo>
                  <a:lnTo>
                    <a:pt x="0" y="0"/>
                  </a:lnTo>
                </a:path>
              </a:pathLst>
            </a:custGeom>
            <a:ln w="17329">
              <a:solidFill>
                <a:srgbClr val="263D87"/>
              </a:solidFill>
            </a:ln>
          </p:spPr>
          <p:txBody>
            <a:bodyPr wrap="square" lIns="0" tIns="0" rIns="0" bIns="0" rtlCol="0"/>
            <a:lstStyle/>
            <a:p>
              <a:endParaRPr/>
            </a:p>
          </p:txBody>
        </p:sp>
        <p:sp>
          <p:nvSpPr>
            <p:cNvPr id="596" name="object 596"/>
            <p:cNvSpPr/>
            <p:nvPr/>
          </p:nvSpPr>
          <p:spPr>
            <a:xfrm>
              <a:off x="10062678" y="7189128"/>
              <a:ext cx="678180" cy="368300"/>
            </a:xfrm>
            <a:custGeom>
              <a:avLst/>
              <a:gdLst/>
              <a:ahLst/>
              <a:cxnLst/>
              <a:rect l="l" t="t" r="r" b="b"/>
              <a:pathLst>
                <a:path w="678179" h="368300">
                  <a:moveTo>
                    <a:pt x="678167" y="0"/>
                  </a:moveTo>
                  <a:lnTo>
                    <a:pt x="408950" y="146550"/>
                  </a:lnTo>
                  <a:lnTo>
                    <a:pt x="141000" y="291603"/>
                  </a:lnTo>
                  <a:lnTo>
                    <a:pt x="0" y="367936"/>
                  </a:lnTo>
                </a:path>
              </a:pathLst>
            </a:custGeom>
            <a:ln w="17329">
              <a:solidFill>
                <a:srgbClr val="263D87"/>
              </a:solidFill>
            </a:ln>
          </p:spPr>
          <p:txBody>
            <a:bodyPr wrap="square" lIns="0" tIns="0" rIns="0" bIns="0" rtlCol="0"/>
            <a:lstStyle/>
            <a:p>
              <a:endParaRPr/>
            </a:p>
          </p:txBody>
        </p:sp>
        <p:sp>
          <p:nvSpPr>
            <p:cNvPr id="597" name="object 597"/>
            <p:cNvSpPr/>
            <p:nvPr/>
          </p:nvSpPr>
          <p:spPr>
            <a:xfrm>
              <a:off x="9529079" y="5835726"/>
              <a:ext cx="95885" cy="34925"/>
            </a:xfrm>
            <a:custGeom>
              <a:avLst/>
              <a:gdLst/>
              <a:ahLst/>
              <a:cxnLst/>
              <a:rect l="l" t="t" r="r" b="b"/>
              <a:pathLst>
                <a:path w="95884" h="34925">
                  <a:moveTo>
                    <a:pt x="95452" y="34313"/>
                  </a:moveTo>
                  <a:lnTo>
                    <a:pt x="0" y="0"/>
                  </a:lnTo>
                </a:path>
              </a:pathLst>
            </a:custGeom>
            <a:ln w="17329">
              <a:solidFill>
                <a:srgbClr val="263D87"/>
              </a:solidFill>
            </a:ln>
          </p:spPr>
          <p:txBody>
            <a:bodyPr wrap="square" lIns="0" tIns="0" rIns="0" bIns="0" rtlCol="0"/>
            <a:lstStyle/>
            <a:p>
              <a:endParaRPr/>
            </a:p>
          </p:txBody>
        </p:sp>
        <p:sp>
          <p:nvSpPr>
            <p:cNvPr id="598" name="object 598"/>
            <p:cNvSpPr/>
            <p:nvPr/>
          </p:nvSpPr>
          <p:spPr>
            <a:xfrm>
              <a:off x="8921943" y="6474497"/>
              <a:ext cx="356870" cy="431165"/>
            </a:xfrm>
            <a:custGeom>
              <a:avLst/>
              <a:gdLst/>
              <a:ahLst/>
              <a:cxnLst/>
              <a:rect l="l" t="t" r="r" b="b"/>
              <a:pathLst>
                <a:path w="356870" h="431165">
                  <a:moveTo>
                    <a:pt x="356418" y="430552"/>
                  </a:moveTo>
                  <a:lnTo>
                    <a:pt x="344314" y="415924"/>
                  </a:lnTo>
                  <a:lnTo>
                    <a:pt x="160937" y="194412"/>
                  </a:lnTo>
                  <a:lnTo>
                    <a:pt x="0" y="0"/>
                  </a:lnTo>
                </a:path>
              </a:pathLst>
            </a:custGeom>
            <a:ln w="17329">
              <a:solidFill>
                <a:srgbClr val="263D87"/>
              </a:solidFill>
            </a:ln>
          </p:spPr>
          <p:txBody>
            <a:bodyPr wrap="square" lIns="0" tIns="0" rIns="0" bIns="0" rtlCol="0"/>
            <a:lstStyle/>
            <a:p>
              <a:endParaRPr/>
            </a:p>
          </p:txBody>
        </p:sp>
        <p:sp>
          <p:nvSpPr>
            <p:cNvPr id="599" name="object 599"/>
            <p:cNvSpPr/>
            <p:nvPr/>
          </p:nvSpPr>
          <p:spPr>
            <a:xfrm>
              <a:off x="12290733" y="5723955"/>
              <a:ext cx="596265" cy="153035"/>
            </a:xfrm>
            <a:custGeom>
              <a:avLst/>
              <a:gdLst/>
              <a:ahLst/>
              <a:cxnLst/>
              <a:rect l="l" t="t" r="r" b="b"/>
              <a:pathLst>
                <a:path w="596265" h="153035">
                  <a:moveTo>
                    <a:pt x="0" y="0"/>
                  </a:moveTo>
                  <a:lnTo>
                    <a:pt x="55673" y="13800"/>
                  </a:lnTo>
                  <a:lnTo>
                    <a:pt x="294546" y="76426"/>
                  </a:lnTo>
                  <a:lnTo>
                    <a:pt x="596097" y="152435"/>
                  </a:lnTo>
                </a:path>
              </a:pathLst>
            </a:custGeom>
            <a:ln w="17329">
              <a:solidFill>
                <a:srgbClr val="263D87"/>
              </a:solidFill>
            </a:ln>
          </p:spPr>
          <p:txBody>
            <a:bodyPr wrap="square" lIns="0" tIns="0" rIns="0" bIns="0" rtlCol="0"/>
            <a:lstStyle/>
            <a:p>
              <a:endParaRPr/>
            </a:p>
          </p:txBody>
        </p:sp>
        <p:sp>
          <p:nvSpPr>
            <p:cNvPr id="600" name="object 600"/>
            <p:cNvSpPr/>
            <p:nvPr/>
          </p:nvSpPr>
          <p:spPr>
            <a:xfrm>
              <a:off x="10358267" y="6138117"/>
              <a:ext cx="347980" cy="219075"/>
            </a:xfrm>
            <a:custGeom>
              <a:avLst/>
              <a:gdLst/>
              <a:ahLst/>
              <a:cxnLst/>
              <a:rect l="l" t="t" r="r" b="b"/>
              <a:pathLst>
                <a:path w="347979" h="219075">
                  <a:moveTo>
                    <a:pt x="347811" y="218548"/>
                  </a:moveTo>
                  <a:lnTo>
                    <a:pt x="2094" y="1308"/>
                  </a:lnTo>
                  <a:lnTo>
                    <a:pt x="0" y="0"/>
                  </a:lnTo>
                </a:path>
              </a:pathLst>
            </a:custGeom>
            <a:ln w="17329">
              <a:solidFill>
                <a:srgbClr val="263D87"/>
              </a:solidFill>
            </a:ln>
          </p:spPr>
          <p:txBody>
            <a:bodyPr wrap="square" lIns="0" tIns="0" rIns="0" bIns="0" rtlCol="0"/>
            <a:lstStyle/>
            <a:p>
              <a:endParaRPr/>
            </a:p>
          </p:txBody>
        </p:sp>
        <p:sp>
          <p:nvSpPr>
            <p:cNvPr id="601" name="object 601"/>
            <p:cNvSpPr/>
            <p:nvPr/>
          </p:nvSpPr>
          <p:spPr>
            <a:xfrm>
              <a:off x="11870782" y="5628924"/>
              <a:ext cx="50165" cy="12065"/>
            </a:xfrm>
            <a:custGeom>
              <a:avLst/>
              <a:gdLst/>
              <a:ahLst/>
              <a:cxnLst/>
              <a:rect l="l" t="t" r="r" b="b"/>
              <a:pathLst>
                <a:path w="50165" h="12064">
                  <a:moveTo>
                    <a:pt x="0" y="11528"/>
                  </a:moveTo>
                  <a:lnTo>
                    <a:pt x="23213" y="6167"/>
                  </a:lnTo>
                  <a:lnTo>
                    <a:pt x="32386" y="4041"/>
                  </a:lnTo>
                  <a:lnTo>
                    <a:pt x="49935" y="0"/>
                  </a:lnTo>
                </a:path>
              </a:pathLst>
            </a:custGeom>
            <a:ln w="17329">
              <a:solidFill>
                <a:srgbClr val="263D87"/>
              </a:solidFill>
            </a:ln>
          </p:spPr>
          <p:txBody>
            <a:bodyPr wrap="square" lIns="0" tIns="0" rIns="0" bIns="0" rtlCol="0"/>
            <a:lstStyle/>
            <a:p>
              <a:endParaRPr/>
            </a:p>
          </p:txBody>
        </p:sp>
        <p:sp>
          <p:nvSpPr>
            <p:cNvPr id="602" name="object 602"/>
            <p:cNvSpPr/>
            <p:nvPr/>
          </p:nvSpPr>
          <p:spPr>
            <a:xfrm>
              <a:off x="10270138" y="4935816"/>
              <a:ext cx="239395" cy="227329"/>
            </a:xfrm>
            <a:custGeom>
              <a:avLst/>
              <a:gdLst/>
              <a:ahLst/>
              <a:cxnLst/>
              <a:rect l="l" t="t" r="r" b="b"/>
              <a:pathLst>
                <a:path w="239395" h="227329">
                  <a:moveTo>
                    <a:pt x="0" y="227071"/>
                  </a:moveTo>
                  <a:lnTo>
                    <a:pt x="239270" y="0"/>
                  </a:lnTo>
                </a:path>
              </a:pathLst>
            </a:custGeom>
            <a:ln w="17329">
              <a:solidFill>
                <a:srgbClr val="263D87"/>
              </a:solidFill>
            </a:ln>
          </p:spPr>
          <p:txBody>
            <a:bodyPr wrap="square" lIns="0" tIns="0" rIns="0" bIns="0" rtlCol="0"/>
            <a:lstStyle/>
            <a:p>
              <a:endParaRPr/>
            </a:p>
          </p:txBody>
        </p:sp>
        <p:sp>
          <p:nvSpPr>
            <p:cNvPr id="603" name="object 603"/>
            <p:cNvSpPr/>
            <p:nvPr/>
          </p:nvSpPr>
          <p:spPr>
            <a:xfrm>
              <a:off x="8374636" y="4827469"/>
              <a:ext cx="130175" cy="128905"/>
            </a:xfrm>
            <a:custGeom>
              <a:avLst/>
              <a:gdLst/>
              <a:ahLst/>
              <a:cxnLst/>
              <a:rect l="l" t="t" r="r" b="b"/>
              <a:pathLst>
                <a:path w="130175" h="128904">
                  <a:moveTo>
                    <a:pt x="0" y="0"/>
                  </a:moveTo>
                  <a:lnTo>
                    <a:pt x="129954" y="128833"/>
                  </a:lnTo>
                </a:path>
              </a:pathLst>
            </a:custGeom>
            <a:ln w="17329">
              <a:solidFill>
                <a:srgbClr val="263D87"/>
              </a:solidFill>
            </a:ln>
          </p:spPr>
          <p:txBody>
            <a:bodyPr wrap="square" lIns="0" tIns="0" rIns="0" bIns="0" rtlCol="0"/>
            <a:lstStyle/>
            <a:p>
              <a:endParaRPr/>
            </a:p>
          </p:txBody>
        </p:sp>
        <p:sp>
          <p:nvSpPr>
            <p:cNvPr id="604" name="object 604"/>
            <p:cNvSpPr/>
            <p:nvPr/>
          </p:nvSpPr>
          <p:spPr>
            <a:xfrm>
              <a:off x="11920719" y="5628924"/>
              <a:ext cx="216535" cy="57150"/>
            </a:xfrm>
            <a:custGeom>
              <a:avLst/>
              <a:gdLst/>
              <a:ahLst/>
              <a:cxnLst/>
              <a:rect l="l" t="t" r="r" b="b"/>
              <a:pathLst>
                <a:path w="216534" h="57150">
                  <a:moveTo>
                    <a:pt x="0" y="0"/>
                  </a:moveTo>
                  <a:lnTo>
                    <a:pt x="110635" y="27381"/>
                  </a:lnTo>
                  <a:lnTo>
                    <a:pt x="216265" y="56919"/>
                  </a:lnTo>
                </a:path>
              </a:pathLst>
            </a:custGeom>
            <a:ln w="17329">
              <a:solidFill>
                <a:srgbClr val="263D87"/>
              </a:solidFill>
            </a:ln>
          </p:spPr>
          <p:txBody>
            <a:bodyPr wrap="square" lIns="0" tIns="0" rIns="0" bIns="0" rtlCol="0"/>
            <a:lstStyle/>
            <a:p>
              <a:endParaRPr/>
            </a:p>
          </p:txBody>
        </p:sp>
        <p:sp>
          <p:nvSpPr>
            <p:cNvPr id="605" name="object 605"/>
            <p:cNvSpPr/>
            <p:nvPr/>
          </p:nvSpPr>
          <p:spPr>
            <a:xfrm>
              <a:off x="10009370" y="7870115"/>
              <a:ext cx="151130" cy="180340"/>
            </a:xfrm>
            <a:custGeom>
              <a:avLst/>
              <a:gdLst/>
              <a:ahLst/>
              <a:cxnLst/>
              <a:rect l="l" t="t" r="r" b="b"/>
              <a:pathLst>
                <a:path w="151129" h="180340">
                  <a:moveTo>
                    <a:pt x="0" y="0"/>
                  </a:moveTo>
                  <a:lnTo>
                    <a:pt x="31255" y="35758"/>
                  </a:lnTo>
                  <a:lnTo>
                    <a:pt x="150906" y="179868"/>
                  </a:lnTo>
                </a:path>
              </a:pathLst>
            </a:custGeom>
            <a:ln w="17329">
              <a:solidFill>
                <a:srgbClr val="263D87"/>
              </a:solidFill>
            </a:ln>
          </p:spPr>
          <p:txBody>
            <a:bodyPr wrap="square" lIns="0" tIns="0" rIns="0" bIns="0" rtlCol="0"/>
            <a:lstStyle/>
            <a:p>
              <a:endParaRPr/>
            </a:p>
          </p:txBody>
        </p:sp>
        <p:sp>
          <p:nvSpPr>
            <p:cNvPr id="606" name="object 606"/>
            <p:cNvSpPr/>
            <p:nvPr/>
          </p:nvSpPr>
          <p:spPr>
            <a:xfrm>
              <a:off x="7685524" y="5208693"/>
              <a:ext cx="35560" cy="12065"/>
            </a:xfrm>
            <a:custGeom>
              <a:avLst/>
              <a:gdLst/>
              <a:ahLst/>
              <a:cxnLst/>
              <a:rect l="l" t="t" r="r" b="b"/>
              <a:pathLst>
                <a:path w="35559" h="12064">
                  <a:moveTo>
                    <a:pt x="0" y="0"/>
                  </a:moveTo>
                  <a:lnTo>
                    <a:pt x="35171" y="11727"/>
                  </a:lnTo>
                </a:path>
              </a:pathLst>
            </a:custGeom>
            <a:ln w="17329">
              <a:solidFill>
                <a:srgbClr val="263D87"/>
              </a:solidFill>
            </a:ln>
          </p:spPr>
          <p:txBody>
            <a:bodyPr wrap="square" lIns="0" tIns="0" rIns="0" bIns="0" rtlCol="0"/>
            <a:lstStyle/>
            <a:p>
              <a:endParaRPr/>
            </a:p>
          </p:txBody>
        </p:sp>
        <p:sp>
          <p:nvSpPr>
            <p:cNvPr id="607" name="object 607"/>
            <p:cNvSpPr/>
            <p:nvPr/>
          </p:nvSpPr>
          <p:spPr>
            <a:xfrm>
              <a:off x="9928864" y="7778013"/>
              <a:ext cx="80645" cy="92710"/>
            </a:xfrm>
            <a:custGeom>
              <a:avLst/>
              <a:gdLst/>
              <a:ahLst/>
              <a:cxnLst/>
              <a:rect l="l" t="t" r="r" b="b"/>
              <a:pathLst>
                <a:path w="80645" h="92709">
                  <a:moveTo>
                    <a:pt x="0" y="0"/>
                  </a:moveTo>
                  <a:lnTo>
                    <a:pt x="80500" y="92101"/>
                  </a:lnTo>
                </a:path>
              </a:pathLst>
            </a:custGeom>
            <a:ln w="17329">
              <a:solidFill>
                <a:srgbClr val="263D87"/>
              </a:solidFill>
            </a:ln>
          </p:spPr>
          <p:txBody>
            <a:bodyPr wrap="square" lIns="0" tIns="0" rIns="0" bIns="0" rtlCol="0"/>
            <a:lstStyle/>
            <a:p>
              <a:endParaRPr/>
            </a:p>
          </p:txBody>
        </p:sp>
        <p:sp>
          <p:nvSpPr>
            <p:cNvPr id="608" name="object 608"/>
            <p:cNvSpPr/>
            <p:nvPr/>
          </p:nvSpPr>
          <p:spPr>
            <a:xfrm>
              <a:off x="9717844" y="6215445"/>
              <a:ext cx="69215" cy="127000"/>
            </a:xfrm>
            <a:custGeom>
              <a:avLst/>
              <a:gdLst/>
              <a:ahLst/>
              <a:cxnLst/>
              <a:rect l="l" t="t" r="r" b="b"/>
              <a:pathLst>
                <a:path w="69215" h="127000">
                  <a:moveTo>
                    <a:pt x="0" y="126383"/>
                  </a:moveTo>
                  <a:lnTo>
                    <a:pt x="68720" y="0"/>
                  </a:lnTo>
                </a:path>
              </a:pathLst>
            </a:custGeom>
            <a:ln w="17329">
              <a:solidFill>
                <a:srgbClr val="263D87"/>
              </a:solidFill>
            </a:ln>
          </p:spPr>
          <p:txBody>
            <a:bodyPr wrap="square" lIns="0" tIns="0" rIns="0" bIns="0" rtlCol="0"/>
            <a:lstStyle/>
            <a:p>
              <a:endParaRPr/>
            </a:p>
          </p:txBody>
        </p:sp>
        <p:sp>
          <p:nvSpPr>
            <p:cNvPr id="609" name="object 609"/>
            <p:cNvSpPr/>
            <p:nvPr/>
          </p:nvSpPr>
          <p:spPr>
            <a:xfrm>
              <a:off x="7720690" y="5220418"/>
              <a:ext cx="39370" cy="16510"/>
            </a:xfrm>
            <a:custGeom>
              <a:avLst/>
              <a:gdLst/>
              <a:ahLst/>
              <a:cxnLst/>
              <a:rect l="l" t="t" r="r" b="b"/>
              <a:pathLst>
                <a:path w="39370" h="16510">
                  <a:moveTo>
                    <a:pt x="0" y="0"/>
                  </a:moveTo>
                  <a:lnTo>
                    <a:pt x="34396" y="11476"/>
                  </a:lnTo>
                  <a:lnTo>
                    <a:pt x="39223" y="15968"/>
                  </a:lnTo>
                </a:path>
              </a:pathLst>
            </a:custGeom>
            <a:ln w="17329">
              <a:solidFill>
                <a:srgbClr val="263D87"/>
              </a:solidFill>
            </a:ln>
          </p:spPr>
          <p:txBody>
            <a:bodyPr wrap="square" lIns="0" tIns="0" rIns="0" bIns="0" rtlCol="0"/>
            <a:lstStyle/>
            <a:p>
              <a:endParaRPr/>
            </a:p>
          </p:txBody>
        </p:sp>
        <p:sp>
          <p:nvSpPr>
            <p:cNvPr id="610" name="object 610"/>
            <p:cNvSpPr/>
            <p:nvPr/>
          </p:nvSpPr>
          <p:spPr>
            <a:xfrm>
              <a:off x="10533815" y="4685277"/>
              <a:ext cx="28575" cy="232410"/>
            </a:xfrm>
            <a:custGeom>
              <a:avLst/>
              <a:gdLst/>
              <a:ahLst/>
              <a:cxnLst/>
              <a:rect l="l" t="t" r="r" b="b"/>
              <a:pathLst>
                <a:path w="28575" h="232410">
                  <a:moveTo>
                    <a:pt x="0" y="232390"/>
                  </a:moveTo>
                  <a:lnTo>
                    <a:pt x="28334" y="0"/>
                  </a:lnTo>
                </a:path>
              </a:pathLst>
            </a:custGeom>
            <a:ln w="17329">
              <a:solidFill>
                <a:srgbClr val="263D87"/>
              </a:solidFill>
            </a:ln>
          </p:spPr>
          <p:txBody>
            <a:bodyPr wrap="square" lIns="0" tIns="0" rIns="0" bIns="0" rtlCol="0"/>
            <a:lstStyle/>
            <a:p>
              <a:endParaRPr/>
            </a:p>
          </p:txBody>
        </p:sp>
        <p:sp>
          <p:nvSpPr>
            <p:cNvPr id="611" name="object 611"/>
            <p:cNvSpPr/>
            <p:nvPr/>
          </p:nvSpPr>
          <p:spPr>
            <a:xfrm>
              <a:off x="9464462" y="6241345"/>
              <a:ext cx="92710" cy="36830"/>
            </a:xfrm>
            <a:custGeom>
              <a:avLst/>
              <a:gdLst/>
              <a:ahLst/>
              <a:cxnLst/>
              <a:rect l="l" t="t" r="r" b="b"/>
              <a:pathLst>
                <a:path w="92709" h="36829">
                  <a:moveTo>
                    <a:pt x="92614" y="36731"/>
                  </a:moveTo>
                  <a:lnTo>
                    <a:pt x="0" y="0"/>
                  </a:lnTo>
                </a:path>
              </a:pathLst>
            </a:custGeom>
            <a:ln w="17329">
              <a:solidFill>
                <a:srgbClr val="263D87"/>
              </a:solidFill>
            </a:ln>
          </p:spPr>
          <p:txBody>
            <a:bodyPr wrap="square" lIns="0" tIns="0" rIns="0" bIns="0" rtlCol="0"/>
            <a:lstStyle/>
            <a:p>
              <a:endParaRPr/>
            </a:p>
          </p:txBody>
        </p:sp>
        <p:sp>
          <p:nvSpPr>
            <p:cNvPr id="612" name="object 612"/>
            <p:cNvSpPr/>
            <p:nvPr/>
          </p:nvSpPr>
          <p:spPr>
            <a:xfrm>
              <a:off x="7759911" y="5236391"/>
              <a:ext cx="116205" cy="118110"/>
            </a:xfrm>
            <a:custGeom>
              <a:avLst/>
              <a:gdLst/>
              <a:ahLst/>
              <a:cxnLst/>
              <a:rect l="l" t="t" r="r" b="b"/>
              <a:pathLst>
                <a:path w="116204" h="118110">
                  <a:moveTo>
                    <a:pt x="0" y="0"/>
                  </a:moveTo>
                  <a:lnTo>
                    <a:pt x="22690" y="21182"/>
                  </a:lnTo>
                  <a:lnTo>
                    <a:pt x="99714" y="98227"/>
                  </a:lnTo>
                  <a:lnTo>
                    <a:pt x="115734" y="118027"/>
                  </a:lnTo>
                </a:path>
              </a:pathLst>
            </a:custGeom>
            <a:ln w="17329">
              <a:solidFill>
                <a:srgbClr val="263D87"/>
              </a:solidFill>
            </a:ln>
          </p:spPr>
          <p:txBody>
            <a:bodyPr wrap="square" lIns="0" tIns="0" rIns="0" bIns="0" rtlCol="0"/>
            <a:lstStyle/>
            <a:p>
              <a:endParaRPr/>
            </a:p>
          </p:txBody>
        </p:sp>
        <p:sp>
          <p:nvSpPr>
            <p:cNvPr id="613" name="object 613"/>
            <p:cNvSpPr/>
            <p:nvPr/>
          </p:nvSpPr>
          <p:spPr>
            <a:xfrm>
              <a:off x="12136988" y="5685837"/>
              <a:ext cx="154305" cy="38735"/>
            </a:xfrm>
            <a:custGeom>
              <a:avLst/>
              <a:gdLst/>
              <a:ahLst/>
              <a:cxnLst/>
              <a:rect l="l" t="t" r="r" b="b"/>
              <a:pathLst>
                <a:path w="154304" h="38735">
                  <a:moveTo>
                    <a:pt x="0" y="0"/>
                  </a:moveTo>
                  <a:lnTo>
                    <a:pt x="153744" y="38114"/>
                  </a:lnTo>
                </a:path>
              </a:pathLst>
            </a:custGeom>
            <a:ln w="17329">
              <a:solidFill>
                <a:srgbClr val="263D87"/>
              </a:solidFill>
            </a:ln>
          </p:spPr>
          <p:txBody>
            <a:bodyPr wrap="square" lIns="0" tIns="0" rIns="0" bIns="0" rtlCol="0"/>
            <a:lstStyle/>
            <a:p>
              <a:endParaRPr/>
            </a:p>
          </p:txBody>
        </p:sp>
        <p:sp>
          <p:nvSpPr>
            <p:cNvPr id="614" name="object 614"/>
            <p:cNvSpPr/>
            <p:nvPr/>
          </p:nvSpPr>
          <p:spPr>
            <a:xfrm>
              <a:off x="12468510" y="5407221"/>
              <a:ext cx="822960" cy="92710"/>
            </a:xfrm>
            <a:custGeom>
              <a:avLst/>
              <a:gdLst/>
              <a:ahLst/>
              <a:cxnLst/>
              <a:rect l="l" t="t" r="r" b="b"/>
              <a:pathLst>
                <a:path w="822959" h="92710">
                  <a:moveTo>
                    <a:pt x="822812" y="90049"/>
                  </a:moveTo>
                  <a:lnTo>
                    <a:pt x="803985" y="92206"/>
                  </a:lnTo>
                  <a:lnTo>
                    <a:pt x="782478" y="87170"/>
                  </a:lnTo>
                  <a:lnTo>
                    <a:pt x="453274" y="0"/>
                  </a:lnTo>
                  <a:lnTo>
                    <a:pt x="427149" y="1434"/>
                  </a:lnTo>
                  <a:lnTo>
                    <a:pt x="296922" y="20166"/>
                  </a:lnTo>
                  <a:lnTo>
                    <a:pt x="0" y="57694"/>
                  </a:lnTo>
                </a:path>
              </a:pathLst>
            </a:custGeom>
            <a:ln w="17329">
              <a:solidFill>
                <a:srgbClr val="263D87"/>
              </a:solidFill>
            </a:ln>
          </p:spPr>
          <p:txBody>
            <a:bodyPr wrap="square" lIns="0" tIns="0" rIns="0" bIns="0" rtlCol="0"/>
            <a:lstStyle/>
            <a:p>
              <a:endParaRPr/>
            </a:p>
          </p:txBody>
        </p:sp>
        <p:sp>
          <p:nvSpPr>
            <p:cNvPr id="615" name="object 615"/>
            <p:cNvSpPr/>
            <p:nvPr/>
          </p:nvSpPr>
          <p:spPr>
            <a:xfrm>
              <a:off x="9402257" y="7175555"/>
              <a:ext cx="509905" cy="582930"/>
            </a:xfrm>
            <a:custGeom>
              <a:avLst/>
              <a:gdLst/>
              <a:ahLst/>
              <a:cxnLst/>
              <a:rect l="l" t="t" r="r" b="b"/>
              <a:pathLst>
                <a:path w="509904" h="582929">
                  <a:moveTo>
                    <a:pt x="0" y="0"/>
                  </a:moveTo>
                  <a:lnTo>
                    <a:pt x="509471" y="582861"/>
                  </a:lnTo>
                </a:path>
              </a:pathLst>
            </a:custGeom>
            <a:ln w="17329">
              <a:solidFill>
                <a:srgbClr val="263D87"/>
              </a:solidFill>
            </a:ln>
          </p:spPr>
          <p:txBody>
            <a:bodyPr wrap="square" lIns="0" tIns="0" rIns="0" bIns="0" rtlCol="0"/>
            <a:lstStyle/>
            <a:p>
              <a:endParaRPr/>
            </a:p>
          </p:txBody>
        </p:sp>
        <p:sp>
          <p:nvSpPr>
            <p:cNvPr id="616" name="object 616"/>
            <p:cNvSpPr/>
            <p:nvPr/>
          </p:nvSpPr>
          <p:spPr>
            <a:xfrm>
              <a:off x="9287487" y="5711439"/>
              <a:ext cx="254635" cy="92710"/>
            </a:xfrm>
            <a:custGeom>
              <a:avLst/>
              <a:gdLst/>
              <a:ahLst/>
              <a:cxnLst/>
              <a:rect l="l" t="t" r="r" b="b"/>
              <a:pathLst>
                <a:path w="254634" h="92710">
                  <a:moveTo>
                    <a:pt x="0" y="0"/>
                  </a:moveTo>
                  <a:lnTo>
                    <a:pt x="254274" y="92395"/>
                  </a:lnTo>
                </a:path>
              </a:pathLst>
            </a:custGeom>
            <a:solidFill>
              <a:srgbClr val="2D612F"/>
            </a:solidFill>
          </p:spPr>
          <p:txBody>
            <a:bodyPr wrap="square" lIns="0" tIns="0" rIns="0" bIns="0" rtlCol="0"/>
            <a:lstStyle/>
            <a:p>
              <a:endParaRPr/>
            </a:p>
          </p:txBody>
        </p:sp>
        <p:sp>
          <p:nvSpPr>
            <p:cNvPr id="617" name="object 617"/>
            <p:cNvSpPr/>
            <p:nvPr/>
          </p:nvSpPr>
          <p:spPr>
            <a:xfrm>
              <a:off x="9287487" y="5711439"/>
              <a:ext cx="254635" cy="92710"/>
            </a:xfrm>
            <a:custGeom>
              <a:avLst/>
              <a:gdLst/>
              <a:ahLst/>
              <a:cxnLst/>
              <a:rect l="l" t="t" r="r" b="b"/>
              <a:pathLst>
                <a:path w="254634" h="92710">
                  <a:moveTo>
                    <a:pt x="0" y="0"/>
                  </a:moveTo>
                  <a:lnTo>
                    <a:pt x="254274" y="92395"/>
                  </a:lnTo>
                </a:path>
              </a:pathLst>
            </a:custGeom>
            <a:ln w="3937">
              <a:solidFill>
                <a:srgbClr val="323537"/>
              </a:solidFill>
            </a:ln>
          </p:spPr>
          <p:txBody>
            <a:bodyPr wrap="square" lIns="0" tIns="0" rIns="0" bIns="0" rtlCol="0"/>
            <a:lstStyle/>
            <a:p>
              <a:endParaRPr/>
            </a:p>
          </p:txBody>
        </p:sp>
        <p:sp>
          <p:nvSpPr>
            <p:cNvPr id="618" name="object 618"/>
            <p:cNvSpPr/>
            <p:nvPr/>
          </p:nvSpPr>
          <p:spPr>
            <a:xfrm>
              <a:off x="9786571" y="5975183"/>
              <a:ext cx="130810" cy="240665"/>
            </a:xfrm>
            <a:custGeom>
              <a:avLst/>
              <a:gdLst/>
              <a:ahLst/>
              <a:cxnLst/>
              <a:rect l="l" t="t" r="r" b="b"/>
              <a:pathLst>
                <a:path w="130809" h="240664">
                  <a:moveTo>
                    <a:pt x="0" y="240254"/>
                  </a:moveTo>
                  <a:lnTo>
                    <a:pt x="130477" y="0"/>
                  </a:lnTo>
                </a:path>
              </a:pathLst>
            </a:custGeom>
            <a:ln w="17329">
              <a:solidFill>
                <a:srgbClr val="263D87"/>
              </a:solidFill>
            </a:ln>
          </p:spPr>
          <p:txBody>
            <a:bodyPr wrap="square" lIns="0" tIns="0" rIns="0" bIns="0" rtlCol="0"/>
            <a:lstStyle/>
            <a:p>
              <a:endParaRPr/>
            </a:p>
          </p:txBody>
        </p:sp>
        <p:sp>
          <p:nvSpPr>
            <p:cNvPr id="619" name="object 619"/>
            <p:cNvSpPr/>
            <p:nvPr/>
          </p:nvSpPr>
          <p:spPr>
            <a:xfrm>
              <a:off x="11166201" y="6875946"/>
              <a:ext cx="215265" cy="117475"/>
            </a:xfrm>
            <a:custGeom>
              <a:avLst/>
              <a:gdLst/>
              <a:ahLst/>
              <a:cxnLst/>
              <a:rect l="l" t="t" r="r" b="b"/>
              <a:pathLst>
                <a:path w="215265" h="117475">
                  <a:moveTo>
                    <a:pt x="0" y="116876"/>
                  </a:moveTo>
                  <a:lnTo>
                    <a:pt x="214946" y="0"/>
                  </a:lnTo>
                </a:path>
              </a:pathLst>
            </a:custGeom>
            <a:ln w="17329">
              <a:solidFill>
                <a:srgbClr val="263D87"/>
              </a:solidFill>
            </a:ln>
          </p:spPr>
          <p:txBody>
            <a:bodyPr wrap="square" lIns="0" tIns="0" rIns="0" bIns="0" rtlCol="0"/>
            <a:lstStyle/>
            <a:p>
              <a:endParaRPr/>
            </a:p>
          </p:txBody>
        </p:sp>
        <p:sp>
          <p:nvSpPr>
            <p:cNvPr id="620" name="object 620"/>
            <p:cNvSpPr/>
            <p:nvPr/>
          </p:nvSpPr>
          <p:spPr>
            <a:xfrm>
              <a:off x="9557074" y="6278071"/>
              <a:ext cx="161290" cy="64135"/>
            </a:xfrm>
            <a:custGeom>
              <a:avLst/>
              <a:gdLst/>
              <a:ahLst/>
              <a:cxnLst/>
              <a:rect l="l" t="t" r="r" b="b"/>
              <a:pathLst>
                <a:path w="161290" h="64135">
                  <a:moveTo>
                    <a:pt x="160769" y="63757"/>
                  </a:moveTo>
                  <a:lnTo>
                    <a:pt x="0" y="0"/>
                  </a:lnTo>
                </a:path>
              </a:pathLst>
            </a:custGeom>
            <a:ln w="17329">
              <a:solidFill>
                <a:srgbClr val="263D87"/>
              </a:solidFill>
            </a:ln>
          </p:spPr>
          <p:txBody>
            <a:bodyPr wrap="square" lIns="0" tIns="0" rIns="0" bIns="0" rtlCol="0"/>
            <a:lstStyle/>
            <a:p>
              <a:endParaRPr/>
            </a:p>
          </p:txBody>
        </p:sp>
        <p:sp>
          <p:nvSpPr>
            <p:cNvPr id="621" name="object 621"/>
            <p:cNvSpPr/>
            <p:nvPr/>
          </p:nvSpPr>
          <p:spPr>
            <a:xfrm>
              <a:off x="9437350" y="6535696"/>
              <a:ext cx="161290" cy="186055"/>
            </a:xfrm>
            <a:custGeom>
              <a:avLst/>
              <a:gdLst/>
              <a:ahLst/>
              <a:cxnLst/>
              <a:rect l="l" t="t" r="r" b="b"/>
              <a:pathLst>
                <a:path w="161290" h="186054">
                  <a:moveTo>
                    <a:pt x="0" y="185753"/>
                  </a:moveTo>
                  <a:lnTo>
                    <a:pt x="160937" y="0"/>
                  </a:lnTo>
                </a:path>
              </a:pathLst>
            </a:custGeom>
            <a:ln w="17329">
              <a:solidFill>
                <a:srgbClr val="263D87"/>
              </a:solidFill>
            </a:ln>
          </p:spPr>
          <p:txBody>
            <a:bodyPr wrap="square" lIns="0" tIns="0" rIns="0" bIns="0" rtlCol="0"/>
            <a:lstStyle/>
            <a:p>
              <a:endParaRPr/>
            </a:p>
          </p:txBody>
        </p:sp>
        <p:sp>
          <p:nvSpPr>
            <p:cNvPr id="622" name="object 622"/>
            <p:cNvSpPr/>
            <p:nvPr/>
          </p:nvSpPr>
          <p:spPr>
            <a:xfrm>
              <a:off x="10249611" y="7133765"/>
              <a:ext cx="657860" cy="360045"/>
            </a:xfrm>
            <a:custGeom>
              <a:avLst/>
              <a:gdLst/>
              <a:ahLst/>
              <a:cxnLst/>
              <a:rect l="l" t="t" r="r" b="b"/>
              <a:pathLst>
                <a:path w="657859" h="360045">
                  <a:moveTo>
                    <a:pt x="657414" y="0"/>
                  </a:moveTo>
                  <a:lnTo>
                    <a:pt x="224014" y="235689"/>
                  </a:lnTo>
                  <a:lnTo>
                    <a:pt x="0" y="359790"/>
                  </a:lnTo>
                </a:path>
              </a:pathLst>
            </a:custGeom>
            <a:ln w="17329">
              <a:solidFill>
                <a:srgbClr val="263D87"/>
              </a:solidFill>
            </a:ln>
          </p:spPr>
          <p:txBody>
            <a:bodyPr wrap="square" lIns="0" tIns="0" rIns="0" bIns="0" rtlCol="0"/>
            <a:lstStyle/>
            <a:p>
              <a:endParaRPr/>
            </a:p>
          </p:txBody>
        </p:sp>
        <p:sp>
          <p:nvSpPr>
            <p:cNvPr id="623" name="object 623"/>
            <p:cNvSpPr/>
            <p:nvPr/>
          </p:nvSpPr>
          <p:spPr>
            <a:xfrm>
              <a:off x="11183182" y="5462146"/>
              <a:ext cx="687705" cy="178435"/>
            </a:xfrm>
            <a:custGeom>
              <a:avLst/>
              <a:gdLst/>
              <a:ahLst/>
              <a:cxnLst/>
              <a:rect l="l" t="t" r="r" b="b"/>
              <a:pathLst>
                <a:path w="687704" h="178435">
                  <a:moveTo>
                    <a:pt x="0" y="0"/>
                  </a:moveTo>
                  <a:lnTo>
                    <a:pt x="609237" y="158853"/>
                  </a:lnTo>
                  <a:lnTo>
                    <a:pt x="687602" y="178308"/>
                  </a:lnTo>
                </a:path>
              </a:pathLst>
            </a:custGeom>
            <a:ln w="17329">
              <a:solidFill>
                <a:srgbClr val="263D87"/>
              </a:solidFill>
            </a:ln>
          </p:spPr>
          <p:txBody>
            <a:bodyPr wrap="square" lIns="0" tIns="0" rIns="0" bIns="0" rtlCol="0"/>
            <a:lstStyle/>
            <a:p>
              <a:endParaRPr/>
            </a:p>
          </p:txBody>
        </p:sp>
        <p:sp>
          <p:nvSpPr>
            <p:cNvPr id="624" name="object 624"/>
            <p:cNvSpPr/>
            <p:nvPr/>
          </p:nvSpPr>
          <p:spPr>
            <a:xfrm>
              <a:off x="9127873" y="5691527"/>
              <a:ext cx="401320" cy="144780"/>
            </a:xfrm>
            <a:custGeom>
              <a:avLst/>
              <a:gdLst/>
              <a:ahLst/>
              <a:cxnLst/>
              <a:rect l="l" t="t" r="r" b="b"/>
              <a:pathLst>
                <a:path w="401320" h="144779">
                  <a:moveTo>
                    <a:pt x="401202" y="144205"/>
                  </a:moveTo>
                  <a:lnTo>
                    <a:pt x="6313" y="2261"/>
                  </a:lnTo>
                  <a:lnTo>
                    <a:pt x="0" y="0"/>
                  </a:lnTo>
                </a:path>
              </a:pathLst>
            </a:custGeom>
            <a:ln w="17329">
              <a:solidFill>
                <a:srgbClr val="263D87"/>
              </a:solidFill>
            </a:ln>
          </p:spPr>
          <p:txBody>
            <a:bodyPr wrap="square" lIns="0" tIns="0" rIns="0" bIns="0" rtlCol="0"/>
            <a:lstStyle/>
            <a:p>
              <a:endParaRPr/>
            </a:p>
          </p:txBody>
        </p:sp>
        <p:sp>
          <p:nvSpPr>
            <p:cNvPr id="625" name="object 625"/>
            <p:cNvSpPr/>
            <p:nvPr/>
          </p:nvSpPr>
          <p:spPr>
            <a:xfrm>
              <a:off x="9624530" y="5870039"/>
              <a:ext cx="292735" cy="105410"/>
            </a:xfrm>
            <a:custGeom>
              <a:avLst/>
              <a:gdLst/>
              <a:ahLst/>
              <a:cxnLst/>
              <a:rect l="l" t="t" r="r" b="b"/>
              <a:pathLst>
                <a:path w="292734" h="105410">
                  <a:moveTo>
                    <a:pt x="292514" y="105138"/>
                  </a:moveTo>
                  <a:lnTo>
                    <a:pt x="0" y="0"/>
                  </a:lnTo>
                </a:path>
              </a:pathLst>
            </a:custGeom>
            <a:ln w="17329">
              <a:solidFill>
                <a:srgbClr val="263D87"/>
              </a:solidFill>
            </a:ln>
          </p:spPr>
          <p:txBody>
            <a:bodyPr wrap="square" lIns="0" tIns="0" rIns="0" bIns="0" rtlCol="0"/>
            <a:lstStyle/>
            <a:p>
              <a:endParaRPr/>
            </a:p>
          </p:txBody>
        </p:sp>
        <p:sp>
          <p:nvSpPr>
            <p:cNvPr id="626" name="object 626"/>
            <p:cNvSpPr/>
            <p:nvPr/>
          </p:nvSpPr>
          <p:spPr>
            <a:xfrm>
              <a:off x="7287735" y="3852018"/>
              <a:ext cx="477520" cy="410845"/>
            </a:xfrm>
            <a:custGeom>
              <a:avLst/>
              <a:gdLst/>
              <a:ahLst/>
              <a:cxnLst/>
              <a:rect l="l" t="t" r="r" b="b"/>
              <a:pathLst>
                <a:path w="477520" h="410845">
                  <a:moveTo>
                    <a:pt x="476977" y="0"/>
                  </a:moveTo>
                  <a:lnTo>
                    <a:pt x="0" y="410657"/>
                  </a:lnTo>
                </a:path>
              </a:pathLst>
            </a:custGeom>
            <a:ln w="17329">
              <a:solidFill>
                <a:srgbClr val="263D87"/>
              </a:solidFill>
            </a:ln>
          </p:spPr>
          <p:txBody>
            <a:bodyPr wrap="square" lIns="0" tIns="0" rIns="0" bIns="0" rtlCol="0"/>
            <a:lstStyle/>
            <a:p>
              <a:endParaRPr/>
            </a:p>
          </p:txBody>
        </p:sp>
        <p:sp>
          <p:nvSpPr>
            <p:cNvPr id="627" name="object 627"/>
            <p:cNvSpPr/>
            <p:nvPr/>
          </p:nvSpPr>
          <p:spPr>
            <a:xfrm>
              <a:off x="11381144" y="6875935"/>
              <a:ext cx="462280" cy="344805"/>
            </a:xfrm>
            <a:custGeom>
              <a:avLst/>
              <a:gdLst/>
              <a:ahLst/>
              <a:cxnLst/>
              <a:rect l="l" t="t" r="r" b="b"/>
              <a:pathLst>
                <a:path w="462279" h="344804">
                  <a:moveTo>
                    <a:pt x="462142" y="344240"/>
                  </a:moveTo>
                  <a:lnTo>
                    <a:pt x="201575" y="150958"/>
                  </a:lnTo>
                  <a:lnTo>
                    <a:pt x="0" y="0"/>
                  </a:lnTo>
                </a:path>
              </a:pathLst>
            </a:custGeom>
            <a:ln w="17329">
              <a:solidFill>
                <a:srgbClr val="263D87"/>
              </a:solidFill>
            </a:ln>
          </p:spPr>
          <p:txBody>
            <a:bodyPr wrap="square" lIns="0" tIns="0" rIns="0" bIns="0" rtlCol="0"/>
            <a:lstStyle/>
            <a:p>
              <a:endParaRPr/>
            </a:p>
          </p:txBody>
        </p:sp>
        <p:sp>
          <p:nvSpPr>
            <p:cNvPr id="628" name="object 628"/>
            <p:cNvSpPr/>
            <p:nvPr/>
          </p:nvSpPr>
          <p:spPr>
            <a:xfrm>
              <a:off x="11353796" y="6855459"/>
              <a:ext cx="27940" cy="20955"/>
            </a:xfrm>
            <a:custGeom>
              <a:avLst/>
              <a:gdLst/>
              <a:ahLst/>
              <a:cxnLst/>
              <a:rect l="l" t="t" r="r" b="b"/>
              <a:pathLst>
                <a:path w="27940" h="20954">
                  <a:moveTo>
                    <a:pt x="27349" y="20481"/>
                  </a:moveTo>
                  <a:lnTo>
                    <a:pt x="0" y="0"/>
                  </a:lnTo>
                </a:path>
              </a:pathLst>
            </a:custGeom>
            <a:ln w="17329">
              <a:solidFill>
                <a:srgbClr val="263D87"/>
              </a:solidFill>
            </a:ln>
          </p:spPr>
          <p:txBody>
            <a:bodyPr wrap="square" lIns="0" tIns="0" rIns="0" bIns="0" rtlCol="0"/>
            <a:lstStyle/>
            <a:p>
              <a:endParaRPr/>
            </a:p>
          </p:txBody>
        </p:sp>
        <p:sp>
          <p:nvSpPr>
            <p:cNvPr id="629" name="object 629"/>
            <p:cNvSpPr/>
            <p:nvPr/>
          </p:nvSpPr>
          <p:spPr>
            <a:xfrm>
              <a:off x="11488010" y="6831452"/>
              <a:ext cx="350520" cy="288925"/>
            </a:xfrm>
            <a:custGeom>
              <a:avLst/>
              <a:gdLst/>
              <a:ahLst/>
              <a:cxnLst/>
              <a:rect l="l" t="t" r="r" b="b"/>
              <a:pathLst>
                <a:path w="350520" h="288925">
                  <a:moveTo>
                    <a:pt x="350073" y="288849"/>
                  </a:moveTo>
                  <a:lnTo>
                    <a:pt x="182696" y="133807"/>
                  </a:lnTo>
                  <a:lnTo>
                    <a:pt x="109410" y="77055"/>
                  </a:lnTo>
                  <a:lnTo>
                    <a:pt x="5371" y="3759"/>
                  </a:lnTo>
                  <a:lnTo>
                    <a:pt x="0" y="0"/>
                  </a:lnTo>
                </a:path>
              </a:pathLst>
            </a:custGeom>
            <a:ln w="17329">
              <a:solidFill>
                <a:srgbClr val="263D87"/>
              </a:solidFill>
            </a:ln>
          </p:spPr>
          <p:txBody>
            <a:bodyPr wrap="square" lIns="0" tIns="0" rIns="0" bIns="0" rtlCol="0"/>
            <a:lstStyle/>
            <a:p>
              <a:endParaRPr/>
            </a:p>
          </p:txBody>
        </p:sp>
        <p:sp>
          <p:nvSpPr>
            <p:cNvPr id="630" name="object 630"/>
            <p:cNvSpPr/>
            <p:nvPr/>
          </p:nvSpPr>
          <p:spPr>
            <a:xfrm>
              <a:off x="12086592" y="7193497"/>
              <a:ext cx="579120" cy="711200"/>
            </a:xfrm>
            <a:custGeom>
              <a:avLst/>
              <a:gdLst/>
              <a:ahLst/>
              <a:cxnLst/>
              <a:rect l="l" t="t" r="r" b="b"/>
              <a:pathLst>
                <a:path w="579120" h="711200">
                  <a:moveTo>
                    <a:pt x="0" y="0"/>
                  </a:moveTo>
                  <a:lnTo>
                    <a:pt x="85976" y="79924"/>
                  </a:lnTo>
                  <a:lnTo>
                    <a:pt x="107630" y="100049"/>
                  </a:lnTo>
                  <a:lnTo>
                    <a:pt x="277405" y="284986"/>
                  </a:lnTo>
                  <a:lnTo>
                    <a:pt x="280703" y="289132"/>
                  </a:lnTo>
                  <a:lnTo>
                    <a:pt x="406249" y="447180"/>
                  </a:lnTo>
                  <a:lnTo>
                    <a:pt x="512361" y="601803"/>
                  </a:lnTo>
                  <a:lnTo>
                    <a:pt x="579060" y="710952"/>
                  </a:lnTo>
                </a:path>
              </a:pathLst>
            </a:custGeom>
            <a:ln w="17329">
              <a:solidFill>
                <a:srgbClr val="263D87"/>
              </a:solidFill>
            </a:ln>
          </p:spPr>
          <p:txBody>
            <a:bodyPr wrap="square" lIns="0" tIns="0" rIns="0" bIns="0" rtlCol="0"/>
            <a:lstStyle/>
            <a:p>
              <a:endParaRPr/>
            </a:p>
          </p:txBody>
        </p:sp>
        <p:sp>
          <p:nvSpPr>
            <p:cNvPr id="631" name="object 631"/>
            <p:cNvSpPr/>
            <p:nvPr/>
          </p:nvSpPr>
          <p:spPr>
            <a:xfrm>
              <a:off x="7680047" y="3459919"/>
              <a:ext cx="2678430" cy="2678430"/>
            </a:xfrm>
            <a:custGeom>
              <a:avLst/>
              <a:gdLst/>
              <a:ahLst/>
              <a:cxnLst/>
              <a:rect l="l" t="t" r="r" b="b"/>
              <a:pathLst>
                <a:path w="2678429" h="2678429">
                  <a:moveTo>
                    <a:pt x="2678222" y="2678201"/>
                  </a:moveTo>
                  <a:lnTo>
                    <a:pt x="2676641" y="2677143"/>
                  </a:lnTo>
                  <a:lnTo>
                    <a:pt x="2619742" y="2638809"/>
                  </a:lnTo>
                  <a:lnTo>
                    <a:pt x="2590067" y="2618810"/>
                  </a:lnTo>
                  <a:lnTo>
                    <a:pt x="2568162" y="2604046"/>
                  </a:lnTo>
                  <a:lnTo>
                    <a:pt x="2549671" y="2591596"/>
                  </a:lnTo>
                  <a:lnTo>
                    <a:pt x="2367854" y="2469108"/>
                  </a:lnTo>
                  <a:lnTo>
                    <a:pt x="2073308" y="2246570"/>
                  </a:lnTo>
                  <a:lnTo>
                    <a:pt x="1943647" y="2138940"/>
                  </a:lnTo>
                  <a:lnTo>
                    <a:pt x="1822949" y="2038754"/>
                  </a:lnTo>
                  <a:lnTo>
                    <a:pt x="1725539" y="1950736"/>
                  </a:lnTo>
                  <a:lnTo>
                    <a:pt x="1551314" y="1793296"/>
                  </a:lnTo>
                  <a:lnTo>
                    <a:pt x="1532749" y="1774637"/>
                  </a:lnTo>
                  <a:lnTo>
                    <a:pt x="993414" y="1232486"/>
                  </a:lnTo>
                  <a:lnTo>
                    <a:pt x="976839" y="1215826"/>
                  </a:lnTo>
                  <a:lnTo>
                    <a:pt x="924579" y="1163304"/>
                  </a:lnTo>
                  <a:lnTo>
                    <a:pt x="799106" y="1014785"/>
                  </a:lnTo>
                  <a:lnTo>
                    <a:pt x="684062" y="899333"/>
                  </a:lnTo>
                  <a:lnTo>
                    <a:pt x="574150" y="774070"/>
                  </a:lnTo>
                  <a:lnTo>
                    <a:pt x="516979" y="706397"/>
                  </a:lnTo>
                  <a:lnTo>
                    <a:pt x="467315" y="647624"/>
                  </a:lnTo>
                  <a:lnTo>
                    <a:pt x="378449" y="530381"/>
                  </a:lnTo>
                  <a:lnTo>
                    <a:pt x="284787" y="403694"/>
                  </a:lnTo>
                  <a:lnTo>
                    <a:pt x="202119" y="286504"/>
                  </a:lnTo>
                  <a:lnTo>
                    <a:pt x="0" y="0"/>
                  </a:lnTo>
                </a:path>
              </a:pathLst>
            </a:custGeom>
            <a:ln w="17329">
              <a:solidFill>
                <a:srgbClr val="263D87"/>
              </a:solidFill>
            </a:ln>
          </p:spPr>
          <p:txBody>
            <a:bodyPr wrap="square" lIns="0" tIns="0" rIns="0" bIns="0" rtlCol="0"/>
            <a:lstStyle/>
            <a:p>
              <a:endParaRPr/>
            </a:p>
          </p:txBody>
        </p:sp>
        <p:sp>
          <p:nvSpPr>
            <p:cNvPr id="632" name="object 632"/>
            <p:cNvSpPr/>
            <p:nvPr/>
          </p:nvSpPr>
          <p:spPr>
            <a:xfrm>
              <a:off x="12484295" y="8072443"/>
              <a:ext cx="29209" cy="18415"/>
            </a:xfrm>
            <a:custGeom>
              <a:avLst/>
              <a:gdLst/>
              <a:ahLst/>
              <a:cxnLst/>
              <a:rect l="l" t="t" r="r" b="b"/>
              <a:pathLst>
                <a:path w="29209" h="18415">
                  <a:moveTo>
                    <a:pt x="28941" y="0"/>
                  </a:moveTo>
                  <a:lnTo>
                    <a:pt x="0" y="17936"/>
                  </a:lnTo>
                </a:path>
              </a:pathLst>
            </a:custGeom>
            <a:ln w="17329">
              <a:solidFill>
                <a:srgbClr val="263D87"/>
              </a:solidFill>
            </a:ln>
          </p:spPr>
          <p:txBody>
            <a:bodyPr wrap="square" lIns="0" tIns="0" rIns="0" bIns="0" rtlCol="0"/>
            <a:lstStyle/>
            <a:p>
              <a:endParaRPr/>
            </a:p>
          </p:txBody>
        </p:sp>
        <p:sp>
          <p:nvSpPr>
            <p:cNvPr id="633" name="object 633"/>
            <p:cNvSpPr/>
            <p:nvPr/>
          </p:nvSpPr>
          <p:spPr>
            <a:xfrm>
              <a:off x="12375438" y="8090376"/>
              <a:ext cx="109220" cy="67945"/>
            </a:xfrm>
            <a:custGeom>
              <a:avLst/>
              <a:gdLst/>
              <a:ahLst/>
              <a:cxnLst/>
              <a:rect l="l" t="t" r="r" b="b"/>
              <a:pathLst>
                <a:path w="109220" h="67945">
                  <a:moveTo>
                    <a:pt x="108855" y="0"/>
                  </a:moveTo>
                  <a:lnTo>
                    <a:pt x="0" y="67442"/>
                  </a:lnTo>
                </a:path>
              </a:pathLst>
            </a:custGeom>
            <a:ln w="17329">
              <a:solidFill>
                <a:srgbClr val="263D87"/>
              </a:solidFill>
            </a:ln>
          </p:spPr>
          <p:txBody>
            <a:bodyPr wrap="square" lIns="0" tIns="0" rIns="0" bIns="0" rtlCol="0"/>
            <a:lstStyle/>
            <a:p>
              <a:endParaRPr/>
            </a:p>
          </p:txBody>
        </p:sp>
        <p:sp>
          <p:nvSpPr>
            <p:cNvPr id="634" name="object 634"/>
            <p:cNvSpPr/>
            <p:nvPr/>
          </p:nvSpPr>
          <p:spPr>
            <a:xfrm>
              <a:off x="12531839" y="8060918"/>
              <a:ext cx="33655" cy="27305"/>
            </a:xfrm>
            <a:custGeom>
              <a:avLst/>
              <a:gdLst/>
              <a:ahLst/>
              <a:cxnLst/>
              <a:rect l="l" t="t" r="r" b="b"/>
              <a:pathLst>
                <a:path w="33654" h="27304">
                  <a:moveTo>
                    <a:pt x="33067" y="27224"/>
                  </a:moveTo>
                  <a:lnTo>
                    <a:pt x="17800" y="14648"/>
                  </a:lnTo>
                  <a:lnTo>
                    <a:pt x="0" y="0"/>
                  </a:lnTo>
                </a:path>
              </a:pathLst>
            </a:custGeom>
            <a:ln w="17329">
              <a:solidFill>
                <a:srgbClr val="263D87"/>
              </a:solidFill>
            </a:ln>
          </p:spPr>
          <p:txBody>
            <a:bodyPr wrap="square" lIns="0" tIns="0" rIns="0" bIns="0" rtlCol="0"/>
            <a:lstStyle/>
            <a:p>
              <a:endParaRPr/>
            </a:p>
          </p:txBody>
        </p:sp>
        <p:sp>
          <p:nvSpPr>
            <p:cNvPr id="635" name="object 635"/>
            <p:cNvSpPr/>
            <p:nvPr/>
          </p:nvSpPr>
          <p:spPr>
            <a:xfrm>
              <a:off x="7287735" y="7248888"/>
              <a:ext cx="487680" cy="421640"/>
            </a:xfrm>
            <a:custGeom>
              <a:avLst/>
              <a:gdLst/>
              <a:ahLst/>
              <a:cxnLst/>
              <a:rect l="l" t="t" r="r" b="b"/>
              <a:pathLst>
                <a:path w="487679" h="421640">
                  <a:moveTo>
                    <a:pt x="487343" y="0"/>
                  </a:moveTo>
                  <a:lnTo>
                    <a:pt x="143102" y="294661"/>
                  </a:lnTo>
                  <a:lnTo>
                    <a:pt x="0" y="421012"/>
                  </a:lnTo>
                </a:path>
              </a:pathLst>
            </a:custGeom>
            <a:ln w="17329">
              <a:solidFill>
                <a:srgbClr val="263D87"/>
              </a:solidFill>
            </a:ln>
          </p:spPr>
          <p:txBody>
            <a:bodyPr wrap="square" lIns="0" tIns="0" rIns="0" bIns="0" rtlCol="0"/>
            <a:lstStyle/>
            <a:p>
              <a:endParaRPr/>
            </a:p>
          </p:txBody>
        </p:sp>
        <p:sp>
          <p:nvSpPr>
            <p:cNvPr id="636" name="object 636"/>
            <p:cNvSpPr/>
            <p:nvPr/>
          </p:nvSpPr>
          <p:spPr>
            <a:xfrm>
              <a:off x="10965145" y="4500533"/>
              <a:ext cx="264160" cy="149860"/>
            </a:xfrm>
            <a:custGeom>
              <a:avLst/>
              <a:gdLst/>
              <a:ahLst/>
              <a:cxnLst/>
              <a:rect l="l" t="t" r="r" b="b"/>
              <a:pathLst>
                <a:path w="264159" h="149860">
                  <a:moveTo>
                    <a:pt x="264128" y="149702"/>
                  </a:moveTo>
                  <a:lnTo>
                    <a:pt x="58626" y="33224"/>
                  </a:lnTo>
                  <a:lnTo>
                    <a:pt x="0" y="0"/>
                  </a:lnTo>
                </a:path>
              </a:pathLst>
            </a:custGeom>
            <a:ln w="17329">
              <a:solidFill>
                <a:srgbClr val="263D87"/>
              </a:solidFill>
            </a:ln>
          </p:spPr>
          <p:txBody>
            <a:bodyPr wrap="square" lIns="0" tIns="0" rIns="0" bIns="0" rtlCol="0"/>
            <a:lstStyle/>
            <a:p>
              <a:endParaRPr/>
            </a:p>
          </p:txBody>
        </p:sp>
        <p:sp>
          <p:nvSpPr>
            <p:cNvPr id="637" name="object 637"/>
            <p:cNvSpPr/>
            <p:nvPr/>
          </p:nvSpPr>
          <p:spPr>
            <a:xfrm>
              <a:off x="7875650" y="5354416"/>
              <a:ext cx="346075" cy="424180"/>
            </a:xfrm>
            <a:custGeom>
              <a:avLst/>
              <a:gdLst/>
              <a:ahLst/>
              <a:cxnLst/>
              <a:rect l="l" t="t" r="r" b="b"/>
              <a:pathLst>
                <a:path w="346075" h="424179">
                  <a:moveTo>
                    <a:pt x="0" y="0"/>
                  </a:moveTo>
                  <a:lnTo>
                    <a:pt x="102499" y="126655"/>
                  </a:lnTo>
                  <a:lnTo>
                    <a:pt x="202224" y="249866"/>
                  </a:lnTo>
                  <a:lnTo>
                    <a:pt x="345842" y="423809"/>
                  </a:lnTo>
                </a:path>
              </a:pathLst>
            </a:custGeom>
            <a:ln w="17329">
              <a:solidFill>
                <a:srgbClr val="263D87"/>
              </a:solidFill>
            </a:ln>
          </p:spPr>
          <p:txBody>
            <a:bodyPr wrap="square" lIns="0" tIns="0" rIns="0" bIns="0" rtlCol="0"/>
            <a:lstStyle/>
            <a:p>
              <a:endParaRPr/>
            </a:p>
          </p:txBody>
        </p:sp>
        <p:sp>
          <p:nvSpPr>
            <p:cNvPr id="638" name="object 638"/>
            <p:cNvSpPr/>
            <p:nvPr/>
          </p:nvSpPr>
          <p:spPr>
            <a:xfrm>
              <a:off x="7866438" y="7227692"/>
              <a:ext cx="157480" cy="227329"/>
            </a:xfrm>
            <a:custGeom>
              <a:avLst/>
              <a:gdLst/>
              <a:ahLst/>
              <a:cxnLst/>
              <a:rect l="l" t="t" r="r" b="b"/>
              <a:pathLst>
                <a:path w="157479" h="227329">
                  <a:moveTo>
                    <a:pt x="0" y="0"/>
                  </a:moveTo>
                  <a:lnTo>
                    <a:pt x="66364" y="102028"/>
                  </a:lnTo>
                  <a:lnTo>
                    <a:pt x="143828" y="208883"/>
                  </a:lnTo>
                  <a:lnTo>
                    <a:pt x="157167" y="227301"/>
                  </a:lnTo>
                </a:path>
              </a:pathLst>
            </a:custGeom>
            <a:ln w="17329">
              <a:solidFill>
                <a:srgbClr val="263D87"/>
              </a:solidFill>
            </a:ln>
          </p:spPr>
          <p:txBody>
            <a:bodyPr wrap="square" lIns="0" tIns="0" rIns="0" bIns="0" rtlCol="0"/>
            <a:lstStyle/>
            <a:p>
              <a:endParaRPr/>
            </a:p>
          </p:txBody>
        </p:sp>
        <p:sp>
          <p:nvSpPr>
            <p:cNvPr id="639" name="object 639"/>
            <p:cNvSpPr/>
            <p:nvPr/>
          </p:nvSpPr>
          <p:spPr>
            <a:xfrm>
              <a:off x="8037634" y="7473718"/>
              <a:ext cx="140335" cy="187325"/>
            </a:xfrm>
            <a:custGeom>
              <a:avLst/>
              <a:gdLst/>
              <a:ahLst/>
              <a:cxnLst/>
              <a:rect l="l" t="t" r="r" b="b"/>
              <a:pathLst>
                <a:path w="140334" h="187325">
                  <a:moveTo>
                    <a:pt x="0" y="0"/>
                  </a:moveTo>
                  <a:lnTo>
                    <a:pt x="139974" y="186790"/>
                  </a:lnTo>
                </a:path>
              </a:pathLst>
            </a:custGeom>
            <a:ln w="17329">
              <a:solidFill>
                <a:srgbClr val="263D87"/>
              </a:solidFill>
            </a:ln>
          </p:spPr>
          <p:txBody>
            <a:bodyPr wrap="square" lIns="0" tIns="0" rIns="0" bIns="0" rtlCol="0"/>
            <a:lstStyle/>
            <a:p>
              <a:endParaRPr/>
            </a:p>
          </p:txBody>
        </p:sp>
        <p:sp>
          <p:nvSpPr>
            <p:cNvPr id="640" name="object 640"/>
            <p:cNvSpPr/>
            <p:nvPr/>
          </p:nvSpPr>
          <p:spPr>
            <a:xfrm>
              <a:off x="8194176" y="7682613"/>
              <a:ext cx="153035" cy="204470"/>
            </a:xfrm>
            <a:custGeom>
              <a:avLst/>
              <a:gdLst/>
              <a:ahLst/>
              <a:cxnLst/>
              <a:rect l="l" t="t" r="r" b="b"/>
              <a:pathLst>
                <a:path w="153034" h="204470">
                  <a:moveTo>
                    <a:pt x="0" y="0"/>
                  </a:moveTo>
                  <a:lnTo>
                    <a:pt x="152916" y="204067"/>
                  </a:lnTo>
                </a:path>
              </a:pathLst>
            </a:custGeom>
            <a:ln w="17329">
              <a:solidFill>
                <a:srgbClr val="263D87"/>
              </a:solidFill>
            </a:ln>
          </p:spPr>
          <p:txBody>
            <a:bodyPr wrap="square" lIns="0" tIns="0" rIns="0" bIns="0" rtlCol="0"/>
            <a:lstStyle/>
            <a:p>
              <a:endParaRPr/>
            </a:p>
          </p:txBody>
        </p:sp>
        <p:sp>
          <p:nvSpPr>
            <p:cNvPr id="641" name="object 641"/>
            <p:cNvSpPr/>
            <p:nvPr/>
          </p:nvSpPr>
          <p:spPr>
            <a:xfrm>
              <a:off x="8386440" y="7939182"/>
              <a:ext cx="158115" cy="210820"/>
            </a:xfrm>
            <a:custGeom>
              <a:avLst/>
              <a:gdLst/>
              <a:ahLst/>
              <a:cxnLst/>
              <a:rect l="l" t="t" r="r" b="b"/>
              <a:pathLst>
                <a:path w="158115" h="210820">
                  <a:moveTo>
                    <a:pt x="0" y="0"/>
                  </a:moveTo>
                  <a:lnTo>
                    <a:pt x="157942" y="210778"/>
                  </a:lnTo>
                </a:path>
              </a:pathLst>
            </a:custGeom>
            <a:ln w="17329">
              <a:solidFill>
                <a:srgbClr val="263D87"/>
              </a:solidFill>
            </a:ln>
          </p:spPr>
          <p:txBody>
            <a:bodyPr wrap="square" lIns="0" tIns="0" rIns="0" bIns="0" rtlCol="0"/>
            <a:lstStyle/>
            <a:p>
              <a:endParaRPr/>
            </a:p>
          </p:txBody>
        </p:sp>
        <p:sp>
          <p:nvSpPr>
            <p:cNvPr id="642" name="object 642"/>
            <p:cNvSpPr/>
            <p:nvPr/>
          </p:nvSpPr>
          <p:spPr>
            <a:xfrm>
              <a:off x="9181289" y="4232210"/>
              <a:ext cx="672465" cy="179705"/>
            </a:xfrm>
            <a:custGeom>
              <a:avLst/>
              <a:gdLst/>
              <a:ahLst/>
              <a:cxnLst/>
              <a:rect l="l" t="t" r="r" b="b"/>
              <a:pathLst>
                <a:path w="672465" h="179704">
                  <a:moveTo>
                    <a:pt x="0" y="0"/>
                  </a:moveTo>
                  <a:lnTo>
                    <a:pt x="201198" y="53317"/>
                  </a:lnTo>
                  <a:lnTo>
                    <a:pt x="461263" y="123912"/>
                  </a:lnTo>
                  <a:lnTo>
                    <a:pt x="668702" y="179397"/>
                  </a:lnTo>
                  <a:lnTo>
                    <a:pt x="671843" y="179638"/>
                  </a:lnTo>
                </a:path>
              </a:pathLst>
            </a:custGeom>
            <a:ln w="17329">
              <a:solidFill>
                <a:srgbClr val="263D87"/>
              </a:solidFill>
            </a:ln>
          </p:spPr>
          <p:txBody>
            <a:bodyPr wrap="square" lIns="0" tIns="0" rIns="0" bIns="0" rtlCol="0"/>
            <a:lstStyle/>
            <a:p>
              <a:endParaRPr/>
            </a:p>
          </p:txBody>
        </p:sp>
        <p:sp>
          <p:nvSpPr>
            <p:cNvPr id="643" name="object 643"/>
            <p:cNvSpPr/>
            <p:nvPr/>
          </p:nvSpPr>
          <p:spPr>
            <a:xfrm>
              <a:off x="8591034" y="3889859"/>
              <a:ext cx="3820795" cy="2998470"/>
            </a:xfrm>
            <a:custGeom>
              <a:avLst/>
              <a:gdLst/>
              <a:ahLst/>
              <a:cxnLst/>
              <a:rect l="l" t="t" r="r" b="b"/>
              <a:pathLst>
                <a:path w="3820795" h="2998470">
                  <a:moveTo>
                    <a:pt x="3820449" y="2997992"/>
                  </a:moveTo>
                  <a:lnTo>
                    <a:pt x="3769047" y="2952255"/>
                  </a:lnTo>
                  <a:lnTo>
                    <a:pt x="3602141" y="2811537"/>
                  </a:lnTo>
                  <a:lnTo>
                    <a:pt x="3500689" y="2731351"/>
                  </a:lnTo>
                  <a:lnTo>
                    <a:pt x="3364860" y="2634809"/>
                  </a:lnTo>
                  <a:lnTo>
                    <a:pt x="3253597" y="2564445"/>
                  </a:lnTo>
                  <a:lnTo>
                    <a:pt x="3128239" y="2494520"/>
                  </a:lnTo>
                  <a:lnTo>
                    <a:pt x="3098136" y="2477725"/>
                  </a:lnTo>
                  <a:lnTo>
                    <a:pt x="2911586" y="2379529"/>
                  </a:lnTo>
                  <a:lnTo>
                    <a:pt x="2548320" y="2194624"/>
                  </a:lnTo>
                  <a:lnTo>
                    <a:pt x="2387958" y="2107893"/>
                  </a:lnTo>
                  <a:lnTo>
                    <a:pt x="2209597" y="1999907"/>
                  </a:lnTo>
                  <a:lnTo>
                    <a:pt x="1960872" y="1842812"/>
                  </a:lnTo>
                  <a:lnTo>
                    <a:pt x="1736690" y="1684084"/>
                  </a:lnTo>
                  <a:lnTo>
                    <a:pt x="1497776" y="1505723"/>
                  </a:lnTo>
                  <a:lnTo>
                    <a:pt x="1222863" y="1283175"/>
                  </a:lnTo>
                  <a:lnTo>
                    <a:pt x="961049" y="1049172"/>
                  </a:lnTo>
                  <a:lnTo>
                    <a:pt x="715590" y="818446"/>
                  </a:lnTo>
                  <a:lnTo>
                    <a:pt x="468509" y="563176"/>
                  </a:lnTo>
                  <a:lnTo>
                    <a:pt x="301603" y="379904"/>
                  </a:lnTo>
                  <a:lnTo>
                    <a:pt x="74269" y="105494"/>
                  </a:lnTo>
                  <a:lnTo>
                    <a:pt x="48752" y="69495"/>
                  </a:lnTo>
                  <a:lnTo>
                    <a:pt x="36260" y="51694"/>
                  </a:lnTo>
                  <a:lnTo>
                    <a:pt x="0" y="0"/>
                  </a:lnTo>
                </a:path>
              </a:pathLst>
            </a:custGeom>
            <a:ln w="17329">
              <a:solidFill>
                <a:srgbClr val="263D87"/>
              </a:solidFill>
            </a:ln>
          </p:spPr>
          <p:txBody>
            <a:bodyPr wrap="square" lIns="0" tIns="0" rIns="0" bIns="0" rtlCol="0"/>
            <a:lstStyle/>
            <a:p>
              <a:endParaRPr/>
            </a:p>
          </p:txBody>
        </p:sp>
        <p:sp>
          <p:nvSpPr>
            <p:cNvPr id="644" name="object 644"/>
            <p:cNvSpPr/>
            <p:nvPr/>
          </p:nvSpPr>
          <p:spPr>
            <a:xfrm>
              <a:off x="8254331" y="5817548"/>
              <a:ext cx="759460" cy="909319"/>
            </a:xfrm>
            <a:custGeom>
              <a:avLst/>
              <a:gdLst/>
              <a:ahLst/>
              <a:cxnLst/>
              <a:rect l="l" t="t" r="r" b="b"/>
              <a:pathLst>
                <a:path w="759459" h="909320">
                  <a:moveTo>
                    <a:pt x="0" y="0"/>
                  </a:moveTo>
                  <a:lnTo>
                    <a:pt x="21465" y="25695"/>
                  </a:lnTo>
                  <a:lnTo>
                    <a:pt x="478194" y="572642"/>
                  </a:lnTo>
                  <a:lnTo>
                    <a:pt x="759139" y="909082"/>
                  </a:lnTo>
                </a:path>
              </a:pathLst>
            </a:custGeom>
            <a:ln w="17329">
              <a:solidFill>
                <a:srgbClr val="263D87"/>
              </a:solidFill>
            </a:ln>
          </p:spPr>
          <p:txBody>
            <a:bodyPr wrap="square" lIns="0" tIns="0" rIns="0" bIns="0" rtlCol="0"/>
            <a:lstStyle/>
            <a:p>
              <a:endParaRPr/>
            </a:p>
          </p:txBody>
        </p:sp>
        <p:sp>
          <p:nvSpPr>
            <p:cNvPr id="645" name="object 645"/>
            <p:cNvSpPr/>
            <p:nvPr/>
          </p:nvSpPr>
          <p:spPr>
            <a:xfrm>
              <a:off x="9917045" y="5975178"/>
              <a:ext cx="304165" cy="111125"/>
            </a:xfrm>
            <a:custGeom>
              <a:avLst/>
              <a:gdLst/>
              <a:ahLst/>
              <a:cxnLst/>
              <a:rect l="l" t="t" r="r" b="b"/>
              <a:pathLst>
                <a:path w="304165" h="111125">
                  <a:moveTo>
                    <a:pt x="0" y="0"/>
                  </a:moveTo>
                  <a:lnTo>
                    <a:pt x="227794" y="81871"/>
                  </a:lnTo>
                  <a:lnTo>
                    <a:pt x="303676" y="110698"/>
                  </a:lnTo>
                </a:path>
              </a:pathLst>
            </a:custGeom>
            <a:ln w="17329">
              <a:solidFill>
                <a:srgbClr val="263D87"/>
              </a:solidFill>
            </a:ln>
          </p:spPr>
          <p:txBody>
            <a:bodyPr wrap="square" lIns="0" tIns="0" rIns="0" bIns="0" rtlCol="0"/>
            <a:lstStyle/>
            <a:p>
              <a:endParaRPr/>
            </a:p>
          </p:txBody>
        </p:sp>
        <p:sp>
          <p:nvSpPr>
            <p:cNvPr id="646" name="object 646"/>
            <p:cNvSpPr/>
            <p:nvPr/>
          </p:nvSpPr>
          <p:spPr>
            <a:xfrm>
              <a:off x="10566022" y="4428687"/>
              <a:ext cx="82550" cy="141605"/>
            </a:xfrm>
            <a:custGeom>
              <a:avLst/>
              <a:gdLst/>
              <a:ahLst/>
              <a:cxnLst/>
              <a:rect l="l" t="t" r="r" b="b"/>
              <a:pathLst>
                <a:path w="82550" h="141604">
                  <a:moveTo>
                    <a:pt x="82521" y="0"/>
                  </a:moveTo>
                  <a:lnTo>
                    <a:pt x="4565" y="128613"/>
                  </a:lnTo>
                  <a:lnTo>
                    <a:pt x="0" y="141199"/>
                  </a:lnTo>
                </a:path>
              </a:pathLst>
            </a:custGeom>
            <a:ln w="17329">
              <a:solidFill>
                <a:srgbClr val="263D87"/>
              </a:solidFill>
            </a:ln>
          </p:spPr>
          <p:txBody>
            <a:bodyPr wrap="square" lIns="0" tIns="0" rIns="0" bIns="0" rtlCol="0"/>
            <a:lstStyle/>
            <a:p>
              <a:endParaRPr/>
            </a:p>
          </p:txBody>
        </p:sp>
        <p:sp>
          <p:nvSpPr>
            <p:cNvPr id="647" name="object 647"/>
            <p:cNvSpPr/>
            <p:nvPr/>
          </p:nvSpPr>
          <p:spPr>
            <a:xfrm>
              <a:off x="9278362" y="6721442"/>
              <a:ext cx="159385" cy="184150"/>
            </a:xfrm>
            <a:custGeom>
              <a:avLst/>
              <a:gdLst/>
              <a:ahLst/>
              <a:cxnLst/>
              <a:rect l="l" t="t" r="r" b="b"/>
              <a:pathLst>
                <a:path w="159384" h="184150">
                  <a:moveTo>
                    <a:pt x="0" y="183606"/>
                  </a:moveTo>
                  <a:lnTo>
                    <a:pt x="158989" y="0"/>
                  </a:lnTo>
                </a:path>
              </a:pathLst>
            </a:custGeom>
            <a:ln w="17329">
              <a:solidFill>
                <a:srgbClr val="263D87"/>
              </a:solidFill>
            </a:ln>
          </p:spPr>
          <p:txBody>
            <a:bodyPr wrap="square" lIns="0" tIns="0" rIns="0" bIns="0" rtlCol="0"/>
            <a:lstStyle/>
            <a:p>
              <a:endParaRPr/>
            </a:p>
          </p:txBody>
        </p:sp>
        <p:sp>
          <p:nvSpPr>
            <p:cNvPr id="648" name="object 648"/>
            <p:cNvSpPr/>
            <p:nvPr/>
          </p:nvSpPr>
          <p:spPr>
            <a:xfrm>
              <a:off x="10907026" y="6992827"/>
              <a:ext cx="259715" cy="140970"/>
            </a:xfrm>
            <a:custGeom>
              <a:avLst/>
              <a:gdLst/>
              <a:ahLst/>
              <a:cxnLst/>
              <a:rect l="l" t="t" r="r" b="b"/>
              <a:pathLst>
                <a:path w="259715" h="140970">
                  <a:moveTo>
                    <a:pt x="0" y="140938"/>
                  </a:moveTo>
                  <a:lnTo>
                    <a:pt x="259175" y="0"/>
                  </a:lnTo>
                </a:path>
              </a:pathLst>
            </a:custGeom>
            <a:ln w="17329">
              <a:solidFill>
                <a:srgbClr val="263D87"/>
              </a:solidFill>
            </a:ln>
          </p:spPr>
          <p:txBody>
            <a:bodyPr wrap="square" lIns="0" tIns="0" rIns="0" bIns="0" rtlCol="0"/>
            <a:lstStyle/>
            <a:p>
              <a:endParaRPr/>
            </a:p>
          </p:txBody>
        </p:sp>
        <p:sp>
          <p:nvSpPr>
            <p:cNvPr id="649" name="object 649"/>
            <p:cNvSpPr/>
            <p:nvPr/>
          </p:nvSpPr>
          <p:spPr>
            <a:xfrm>
              <a:off x="7287736" y="7080454"/>
              <a:ext cx="360045" cy="473709"/>
            </a:xfrm>
            <a:custGeom>
              <a:avLst/>
              <a:gdLst/>
              <a:ahLst/>
              <a:cxnLst/>
              <a:rect l="l" t="t" r="r" b="b"/>
              <a:pathLst>
                <a:path w="360045" h="473709">
                  <a:moveTo>
                    <a:pt x="0" y="473326"/>
                  </a:moveTo>
                  <a:lnTo>
                    <a:pt x="72571" y="411086"/>
                  </a:lnTo>
                  <a:lnTo>
                    <a:pt x="255508" y="247510"/>
                  </a:lnTo>
                  <a:lnTo>
                    <a:pt x="301789" y="177554"/>
                  </a:lnTo>
                  <a:lnTo>
                    <a:pt x="334071" y="116226"/>
                  </a:lnTo>
                  <a:lnTo>
                    <a:pt x="350217" y="62416"/>
                  </a:lnTo>
                  <a:lnTo>
                    <a:pt x="359903" y="0"/>
                  </a:lnTo>
                </a:path>
              </a:pathLst>
            </a:custGeom>
            <a:ln w="17329">
              <a:solidFill>
                <a:srgbClr val="263D87"/>
              </a:solidFill>
            </a:ln>
          </p:spPr>
          <p:txBody>
            <a:bodyPr wrap="square" lIns="0" tIns="0" rIns="0" bIns="0" rtlCol="0"/>
            <a:lstStyle/>
            <a:p>
              <a:endParaRPr/>
            </a:p>
          </p:txBody>
        </p:sp>
        <p:sp>
          <p:nvSpPr>
            <p:cNvPr id="650" name="object 650"/>
            <p:cNvSpPr/>
            <p:nvPr/>
          </p:nvSpPr>
          <p:spPr>
            <a:xfrm>
              <a:off x="7287736" y="5070576"/>
              <a:ext cx="398145" cy="138430"/>
            </a:xfrm>
            <a:custGeom>
              <a:avLst/>
              <a:gdLst/>
              <a:ahLst/>
              <a:cxnLst/>
              <a:rect l="l" t="t" r="r" b="b"/>
              <a:pathLst>
                <a:path w="398145" h="138429">
                  <a:moveTo>
                    <a:pt x="0" y="0"/>
                  </a:moveTo>
                  <a:lnTo>
                    <a:pt x="337228" y="117085"/>
                  </a:lnTo>
                  <a:lnTo>
                    <a:pt x="397792" y="138121"/>
                  </a:lnTo>
                </a:path>
              </a:pathLst>
            </a:custGeom>
            <a:ln w="17329">
              <a:solidFill>
                <a:srgbClr val="263D87"/>
              </a:solidFill>
            </a:ln>
          </p:spPr>
          <p:txBody>
            <a:bodyPr wrap="square" lIns="0" tIns="0" rIns="0" bIns="0" rtlCol="0"/>
            <a:lstStyle/>
            <a:p>
              <a:endParaRPr/>
            </a:p>
          </p:txBody>
        </p:sp>
        <p:sp>
          <p:nvSpPr>
            <p:cNvPr id="651" name="object 651"/>
            <p:cNvSpPr/>
            <p:nvPr/>
          </p:nvSpPr>
          <p:spPr>
            <a:xfrm>
              <a:off x="11806397" y="7220174"/>
              <a:ext cx="37465" cy="22225"/>
            </a:xfrm>
            <a:custGeom>
              <a:avLst/>
              <a:gdLst/>
              <a:ahLst/>
              <a:cxnLst/>
              <a:rect l="l" t="t" r="r" b="b"/>
              <a:pathLst>
                <a:path w="37465" h="22225">
                  <a:moveTo>
                    <a:pt x="0" y="22030"/>
                  </a:moveTo>
                  <a:lnTo>
                    <a:pt x="11182" y="15350"/>
                  </a:lnTo>
                  <a:lnTo>
                    <a:pt x="26428" y="6251"/>
                  </a:lnTo>
                  <a:lnTo>
                    <a:pt x="36888" y="0"/>
                  </a:lnTo>
                </a:path>
              </a:pathLst>
            </a:custGeom>
            <a:ln w="17329">
              <a:solidFill>
                <a:srgbClr val="263D87"/>
              </a:solidFill>
            </a:ln>
          </p:spPr>
          <p:txBody>
            <a:bodyPr wrap="square" lIns="0" tIns="0" rIns="0" bIns="0" rtlCol="0"/>
            <a:lstStyle/>
            <a:p>
              <a:endParaRPr/>
            </a:p>
          </p:txBody>
        </p:sp>
        <p:sp>
          <p:nvSpPr>
            <p:cNvPr id="652" name="object 652"/>
            <p:cNvSpPr/>
            <p:nvPr/>
          </p:nvSpPr>
          <p:spPr>
            <a:xfrm>
              <a:off x="8698085" y="3780203"/>
              <a:ext cx="198755" cy="185420"/>
            </a:xfrm>
            <a:custGeom>
              <a:avLst/>
              <a:gdLst/>
              <a:ahLst/>
              <a:cxnLst/>
              <a:rect l="l" t="t" r="r" b="b"/>
              <a:pathLst>
                <a:path w="198754" h="185420">
                  <a:moveTo>
                    <a:pt x="198266" y="0"/>
                  </a:moveTo>
                  <a:lnTo>
                    <a:pt x="146131" y="48605"/>
                  </a:lnTo>
                  <a:lnTo>
                    <a:pt x="119231" y="73683"/>
                  </a:lnTo>
                  <a:lnTo>
                    <a:pt x="80824" y="109504"/>
                  </a:lnTo>
                  <a:lnTo>
                    <a:pt x="0" y="184863"/>
                  </a:lnTo>
                </a:path>
              </a:pathLst>
            </a:custGeom>
            <a:ln w="17329">
              <a:solidFill>
                <a:srgbClr val="263D87"/>
              </a:solidFill>
            </a:ln>
          </p:spPr>
          <p:txBody>
            <a:bodyPr wrap="square" lIns="0" tIns="0" rIns="0" bIns="0" rtlCol="0"/>
            <a:lstStyle/>
            <a:p>
              <a:endParaRPr/>
            </a:p>
          </p:txBody>
        </p:sp>
        <p:sp>
          <p:nvSpPr>
            <p:cNvPr id="653" name="object 653"/>
            <p:cNvSpPr/>
            <p:nvPr/>
          </p:nvSpPr>
          <p:spPr>
            <a:xfrm>
              <a:off x="12837250" y="6933709"/>
              <a:ext cx="909319" cy="524510"/>
            </a:xfrm>
            <a:custGeom>
              <a:avLst/>
              <a:gdLst/>
              <a:ahLst/>
              <a:cxnLst/>
              <a:rect l="l" t="t" r="r" b="b"/>
              <a:pathLst>
                <a:path w="909319" h="524509">
                  <a:moveTo>
                    <a:pt x="908726" y="524497"/>
                  </a:moveTo>
                  <a:lnTo>
                    <a:pt x="557040" y="320827"/>
                  </a:lnTo>
                  <a:lnTo>
                    <a:pt x="339424" y="204370"/>
                  </a:lnTo>
                  <a:lnTo>
                    <a:pt x="282588" y="172884"/>
                  </a:lnTo>
                  <a:lnTo>
                    <a:pt x="109504" y="76992"/>
                  </a:lnTo>
                  <a:lnTo>
                    <a:pt x="61474" y="52113"/>
                  </a:lnTo>
                  <a:lnTo>
                    <a:pt x="40815" y="36972"/>
                  </a:lnTo>
                  <a:lnTo>
                    <a:pt x="35768" y="33266"/>
                  </a:lnTo>
                  <a:lnTo>
                    <a:pt x="9340" y="9455"/>
                  </a:lnTo>
                  <a:lnTo>
                    <a:pt x="3727" y="4397"/>
                  </a:lnTo>
                  <a:lnTo>
                    <a:pt x="0" y="0"/>
                  </a:lnTo>
                </a:path>
              </a:pathLst>
            </a:custGeom>
            <a:ln w="17329">
              <a:solidFill>
                <a:srgbClr val="263D87"/>
              </a:solidFill>
            </a:ln>
          </p:spPr>
          <p:txBody>
            <a:bodyPr wrap="square" lIns="0" tIns="0" rIns="0" bIns="0" rtlCol="0"/>
            <a:lstStyle/>
            <a:p>
              <a:endParaRPr/>
            </a:p>
          </p:txBody>
        </p:sp>
        <p:pic>
          <p:nvPicPr>
            <p:cNvPr id="654" name="object 654"/>
            <p:cNvPicPr/>
            <p:nvPr/>
          </p:nvPicPr>
          <p:blipFill>
            <a:blip r:embed="rId128" cstate="screen">
              <a:extLst>
                <a:ext uri="{28A0092B-C50C-407E-A947-70E740481C1C}">
                  <a14:useLocalDpi xmlns:a14="http://schemas.microsoft.com/office/drawing/2010/main"/>
                </a:ext>
              </a:extLst>
            </a:blip>
            <a:stretch>
              <a:fillRect/>
            </a:stretch>
          </p:blipFill>
          <p:spPr>
            <a:xfrm>
              <a:off x="10199945" y="7044814"/>
              <a:ext cx="304844" cy="272355"/>
            </a:xfrm>
            <a:prstGeom prst="rect">
              <a:avLst/>
            </a:prstGeom>
          </p:spPr>
        </p:pic>
        <p:sp>
          <p:nvSpPr>
            <p:cNvPr id="655" name="object 655"/>
            <p:cNvSpPr/>
            <p:nvPr/>
          </p:nvSpPr>
          <p:spPr>
            <a:xfrm>
              <a:off x="10537276" y="6945185"/>
              <a:ext cx="257810" cy="85090"/>
            </a:xfrm>
            <a:custGeom>
              <a:avLst/>
              <a:gdLst/>
              <a:ahLst/>
              <a:cxnLst/>
              <a:rect l="l" t="t" r="r" b="b"/>
              <a:pathLst>
                <a:path w="257809" h="85090">
                  <a:moveTo>
                    <a:pt x="0" y="84468"/>
                  </a:moveTo>
                  <a:lnTo>
                    <a:pt x="22742" y="83924"/>
                  </a:lnTo>
                  <a:lnTo>
                    <a:pt x="28690" y="79589"/>
                  </a:lnTo>
                  <a:lnTo>
                    <a:pt x="38983" y="67683"/>
                  </a:lnTo>
                  <a:lnTo>
                    <a:pt x="48731" y="51987"/>
                  </a:lnTo>
                  <a:lnTo>
                    <a:pt x="64971" y="44941"/>
                  </a:lnTo>
                  <a:lnTo>
                    <a:pt x="82845" y="42773"/>
                  </a:lnTo>
                  <a:lnTo>
                    <a:pt x="101253" y="37360"/>
                  </a:lnTo>
                  <a:lnTo>
                    <a:pt x="125367" y="17203"/>
                  </a:lnTo>
                  <a:lnTo>
                    <a:pt x="141315" y="17329"/>
                  </a:lnTo>
                  <a:lnTo>
                    <a:pt x="165146" y="17329"/>
                  </a:lnTo>
                  <a:lnTo>
                    <a:pt x="178141" y="19496"/>
                  </a:lnTo>
                  <a:lnTo>
                    <a:pt x="201428" y="20041"/>
                  </a:lnTo>
                  <a:lnTo>
                    <a:pt x="218747" y="14617"/>
                  </a:lnTo>
                  <a:lnTo>
                    <a:pt x="232830" y="10837"/>
                  </a:lnTo>
                  <a:lnTo>
                    <a:pt x="247981" y="6502"/>
                  </a:lnTo>
                  <a:lnTo>
                    <a:pt x="257730" y="0"/>
                  </a:lnTo>
                </a:path>
              </a:pathLst>
            </a:custGeom>
            <a:ln w="17329">
              <a:solidFill>
                <a:srgbClr val="263D87"/>
              </a:solidFill>
            </a:ln>
          </p:spPr>
          <p:txBody>
            <a:bodyPr wrap="square" lIns="0" tIns="0" rIns="0" bIns="0" rtlCol="0"/>
            <a:lstStyle/>
            <a:p>
              <a:endParaRPr/>
            </a:p>
          </p:txBody>
        </p:sp>
        <p:sp>
          <p:nvSpPr>
            <p:cNvPr id="656" name="object 656"/>
            <p:cNvSpPr/>
            <p:nvPr/>
          </p:nvSpPr>
          <p:spPr>
            <a:xfrm>
              <a:off x="10403538" y="7102208"/>
              <a:ext cx="42545" cy="5080"/>
            </a:xfrm>
            <a:custGeom>
              <a:avLst/>
              <a:gdLst/>
              <a:ahLst/>
              <a:cxnLst/>
              <a:rect l="l" t="t" r="r" b="b"/>
              <a:pathLst>
                <a:path w="42545" h="5079">
                  <a:moveTo>
                    <a:pt x="0" y="0"/>
                  </a:moveTo>
                  <a:lnTo>
                    <a:pt x="9203" y="1088"/>
                  </a:lnTo>
                  <a:lnTo>
                    <a:pt x="19486" y="2711"/>
                  </a:lnTo>
                  <a:lnTo>
                    <a:pt x="28690" y="4879"/>
                  </a:lnTo>
                  <a:lnTo>
                    <a:pt x="42333" y="2795"/>
                  </a:lnTo>
                </a:path>
              </a:pathLst>
            </a:custGeom>
            <a:ln w="17329">
              <a:solidFill>
                <a:srgbClr val="263D87"/>
              </a:solidFill>
            </a:ln>
          </p:spPr>
          <p:txBody>
            <a:bodyPr wrap="square" lIns="0" tIns="0" rIns="0" bIns="0" rtlCol="0"/>
            <a:lstStyle/>
            <a:p>
              <a:endParaRPr/>
            </a:p>
          </p:txBody>
        </p:sp>
        <p:sp>
          <p:nvSpPr>
            <p:cNvPr id="657" name="object 657"/>
            <p:cNvSpPr/>
            <p:nvPr/>
          </p:nvSpPr>
          <p:spPr>
            <a:xfrm>
              <a:off x="12825504" y="6919944"/>
              <a:ext cx="12065" cy="13970"/>
            </a:xfrm>
            <a:custGeom>
              <a:avLst/>
              <a:gdLst/>
              <a:ahLst/>
              <a:cxnLst/>
              <a:rect l="l" t="t" r="r" b="b"/>
              <a:pathLst>
                <a:path w="12065" h="13970">
                  <a:moveTo>
                    <a:pt x="0" y="0"/>
                  </a:moveTo>
                  <a:lnTo>
                    <a:pt x="1769" y="2083"/>
                  </a:lnTo>
                  <a:lnTo>
                    <a:pt x="11737" y="13769"/>
                  </a:lnTo>
                </a:path>
              </a:pathLst>
            </a:custGeom>
            <a:ln w="17329">
              <a:solidFill>
                <a:srgbClr val="263D87"/>
              </a:solidFill>
            </a:ln>
          </p:spPr>
          <p:txBody>
            <a:bodyPr wrap="square" lIns="0" tIns="0" rIns="0" bIns="0" rtlCol="0"/>
            <a:lstStyle/>
            <a:p>
              <a:endParaRPr/>
            </a:p>
          </p:txBody>
        </p:sp>
        <p:sp>
          <p:nvSpPr>
            <p:cNvPr id="658" name="object 658"/>
            <p:cNvSpPr/>
            <p:nvPr/>
          </p:nvSpPr>
          <p:spPr>
            <a:xfrm>
              <a:off x="12411478" y="6887855"/>
              <a:ext cx="2552065" cy="1468755"/>
            </a:xfrm>
            <a:custGeom>
              <a:avLst/>
              <a:gdLst/>
              <a:ahLst/>
              <a:cxnLst/>
              <a:rect l="l" t="t" r="r" b="b"/>
              <a:pathLst>
                <a:path w="2552065" h="1468754">
                  <a:moveTo>
                    <a:pt x="2552047" y="1468489"/>
                  </a:moveTo>
                  <a:lnTo>
                    <a:pt x="2124008" y="1243396"/>
                  </a:lnTo>
                  <a:lnTo>
                    <a:pt x="1420260" y="865942"/>
                  </a:lnTo>
                  <a:lnTo>
                    <a:pt x="1139452" y="721559"/>
                  </a:lnTo>
                  <a:lnTo>
                    <a:pt x="863492" y="587280"/>
                  </a:lnTo>
                  <a:lnTo>
                    <a:pt x="861230" y="586170"/>
                  </a:lnTo>
                  <a:lnTo>
                    <a:pt x="842707" y="577165"/>
                  </a:lnTo>
                  <a:lnTo>
                    <a:pt x="666272" y="483891"/>
                  </a:lnTo>
                  <a:lnTo>
                    <a:pt x="477147" y="378082"/>
                  </a:lnTo>
                  <a:lnTo>
                    <a:pt x="287331" y="245531"/>
                  </a:lnTo>
                  <a:lnTo>
                    <a:pt x="185879" y="165356"/>
                  </a:lnTo>
                  <a:lnTo>
                    <a:pt x="95745" y="85170"/>
                  </a:lnTo>
                  <a:lnTo>
                    <a:pt x="45852" y="40784"/>
                  </a:lnTo>
                  <a:lnTo>
                    <a:pt x="0" y="0"/>
                  </a:lnTo>
                </a:path>
              </a:pathLst>
            </a:custGeom>
            <a:ln w="17329">
              <a:solidFill>
                <a:srgbClr val="263D87"/>
              </a:solidFill>
            </a:ln>
          </p:spPr>
          <p:txBody>
            <a:bodyPr wrap="square" lIns="0" tIns="0" rIns="0" bIns="0" rtlCol="0"/>
            <a:lstStyle/>
            <a:p>
              <a:endParaRPr/>
            </a:p>
          </p:txBody>
        </p:sp>
        <p:sp>
          <p:nvSpPr>
            <p:cNvPr id="659" name="object 659"/>
            <p:cNvSpPr/>
            <p:nvPr/>
          </p:nvSpPr>
          <p:spPr>
            <a:xfrm>
              <a:off x="11674105" y="4357200"/>
              <a:ext cx="785495" cy="220979"/>
            </a:xfrm>
            <a:custGeom>
              <a:avLst/>
              <a:gdLst/>
              <a:ahLst/>
              <a:cxnLst/>
              <a:rect l="l" t="t" r="r" b="b"/>
              <a:pathLst>
                <a:path w="785495" h="220979">
                  <a:moveTo>
                    <a:pt x="785086" y="218862"/>
                  </a:moveTo>
                  <a:lnTo>
                    <a:pt x="781337" y="220820"/>
                  </a:lnTo>
                  <a:lnTo>
                    <a:pt x="769044" y="217920"/>
                  </a:lnTo>
                  <a:lnTo>
                    <a:pt x="613855" y="171104"/>
                  </a:lnTo>
                  <a:lnTo>
                    <a:pt x="229239" y="59945"/>
                  </a:lnTo>
                  <a:lnTo>
                    <a:pt x="197062" y="50794"/>
                  </a:lnTo>
                  <a:lnTo>
                    <a:pt x="152508" y="40700"/>
                  </a:lnTo>
                  <a:lnTo>
                    <a:pt x="123807" y="33056"/>
                  </a:lnTo>
                  <a:lnTo>
                    <a:pt x="0" y="0"/>
                  </a:lnTo>
                </a:path>
              </a:pathLst>
            </a:custGeom>
            <a:ln w="17329">
              <a:solidFill>
                <a:srgbClr val="263D87"/>
              </a:solidFill>
            </a:ln>
          </p:spPr>
          <p:txBody>
            <a:bodyPr wrap="square" lIns="0" tIns="0" rIns="0" bIns="0" rtlCol="0"/>
            <a:lstStyle/>
            <a:p>
              <a:endParaRPr/>
            </a:p>
          </p:txBody>
        </p:sp>
        <p:pic>
          <p:nvPicPr>
            <p:cNvPr id="660" name="object 660"/>
            <p:cNvPicPr/>
            <p:nvPr/>
          </p:nvPicPr>
          <p:blipFill>
            <a:blip r:embed="rId129" cstate="screen">
              <a:extLst>
                <a:ext uri="{28A0092B-C50C-407E-A947-70E740481C1C}">
                  <a14:useLocalDpi xmlns:a14="http://schemas.microsoft.com/office/drawing/2010/main"/>
                </a:ext>
              </a:extLst>
            </a:blip>
            <a:stretch>
              <a:fillRect/>
            </a:stretch>
          </p:blipFill>
          <p:spPr>
            <a:xfrm>
              <a:off x="14866356" y="3439541"/>
              <a:ext cx="182227" cy="306303"/>
            </a:xfrm>
            <a:prstGeom prst="rect">
              <a:avLst/>
            </a:prstGeom>
          </p:spPr>
        </p:pic>
        <p:sp>
          <p:nvSpPr>
            <p:cNvPr id="661" name="object 661"/>
            <p:cNvSpPr/>
            <p:nvPr/>
          </p:nvSpPr>
          <p:spPr>
            <a:xfrm>
              <a:off x="14521461" y="894059"/>
              <a:ext cx="547370" cy="634365"/>
            </a:xfrm>
            <a:custGeom>
              <a:avLst/>
              <a:gdLst/>
              <a:ahLst/>
              <a:cxnLst/>
              <a:rect l="l" t="t" r="r" b="b"/>
              <a:pathLst>
                <a:path w="547369" h="634365">
                  <a:moveTo>
                    <a:pt x="547093" y="0"/>
                  </a:moveTo>
                  <a:lnTo>
                    <a:pt x="479032" y="77830"/>
                  </a:lnTo>
                  <a:lnTo>
                    <a:pt x="406814" y="162131"/>
                  </a:lnTo>
                  <a:lnTo>
                    <a:pt x="300022" y="283876"/>
                  </a:lnTo>
                  <a:lnTo>
                    <a:pt x="207438" y="393736"/>
                  </a:lnTo>
                  <a:lnTo>
                    <a:pt x="43789" y="582128"/>
                  </a:lnTo>
                  <a:lnTo>
                    <a:pt x="0" y="634001"/>
                  </a:lnTo>
                </a:path>
              </a:pathLst>
            </a:custGeom>
            <a:ln w="17329">
              <a:solidFill>
                <a:srgbClr val="263D87"/>
              </a:solidFill>
            </a:ln>
          </p:spPr>
          <p:txBody>
            <a:bodyPr wrap="square" lIns="0" tIns="0" rIns="0" bIns="0" rtlCol="0"/>
            <a:lstStyle/>
            <a:p>
              <a:endParaRPr/>
            </a:p>
          </p:txBody>
        </p:sp>
        <p:sp>
          <p:nvSpPr>
            <p:cNvPr id="662" name="object 662"/>
            <p:cNvSpPr/>
            <p:nvPr/>
          </p:nvSpPr>
          <p:spPr>
            <a:xfrm>
              <a:off x="14506479" y="867607"/>
              <a:ext cx="532130" cy="617855"/>
            </a:xfrm>
            <a:custGeom>
              <a:avLst/>
              <a:gdLst/>
              <a:ahLst/>
              <a:cxnLst/>
              <a:rect l="l" t="t" r="r" b="b"/>
              <a:pathLst>
                <a:path w="532130" h="617855">
                  <a:moveTo>
                    <a:pt x="531826" y="0"/>
                  </a:moveTo>
                  <a:lnTo>
                    <a:pt x="89117" y="513125"/>
                  </a:lnTo>
                  <a:lnTo>
                    <a:pt x="0" y="617593"/>
                  </a:lnTo>
                </a:path>
              </a:pathLst>
            </a:custGeom>
            <a:ln w="17329">
              <a:solidFill>
                <a:srgbClr val="263D87"/>
              </a:solidFill>
            </a:ln>
          </p:spPr>
          <p:txBody>
            <a:bodyPr wrap="square" lIns="0" tIns="0" rIns="0" bIns="0" rtlCol="0"/>
            <a:lstStyle/>
            <a:p>
              <a:endParaRPr/>
            </a:p>
          </p:txBody>
        </p:sp>
        <p:sp>
          <p:nvSpPr>
            <p:cNvPr id="663" name="object 663"/>
            <p:cNvSpPr/>
            <p:nvPr/>
          </p:nvSpPr>
          <p:spPr>
            <a:xfrm>
              <a:off x="14231884" y="2792777"/>
              <a:ext cx="169545" cy="97155"/>
            </a:xfrm>
            <a:custGeom>
              <a:avLst/>
              <a:gdLst/>
              <a:ahLst/>
              <a:cxnLst/>
              <a:rect l="l" t="t" r="r" b="b"/>
              <a:pathLst>
                <a:path w="169544" h="97155">
                  <a:moveTo>
                    <a:pt x="169115" y="96541"/>
                  </a:moveTo>
                  <a:lnTo>
                    <a:pt x="0" y="0"/>
                  </a:lnTo>
                </a:path>
              </a:pathLst>
            </a:custGeom>
            <a:ln w="17329">
              <a:solidFill>
                <a:srgbClr val="263D87"/>
              </a:solidFill>
            </a:ln>
          </p:spPr>
          <p:txBody>
            <a:bodyPr wrap="square" lIns="0" tIns="0" rIns="0" bIns="0" rtlCol="0"/>
            <a:lstStyle/>
            <a:p>
              <a:endParaRPr/>
            </a:p>
          </p:txBody>
        </p:sp>
        <p:sp>
          <p:nvSpPr>
            <p:cNvPr id="664" name="object 664"/>
            <p:cNvSpPr/>
            <p:nvPr/>
          </p:nvSpPr>
          <p:spPr>
            <a:xfrm>
              <a:off x="15039919" y="3407275"/>
              <a:ext cx="38100" cy="41275"/>
            </a:xfrm>
            <a:custGeom>
              <a:avLst/>
              <a:gdLst/>
              <a:ahLst/>
              <a:cxnLst/>
              <a:rect l="l" t="t" r="r" b="b"/>
              <a:pathLst>
                <a:path w="38100" h="41275">
                  <a:moveTo>
                    <a:pt x="0" y="40930"/>
                  </a:moveTo>
                  <a:lnTo>
                    <a:pt x="37590" y="0"/>
                  </a:lnTo>
                </a:path>
              </a:pathLst>
            </a:custGeom>
            <a:ln w="17329">
              <a:solidFill>
                <a:srgbClr val="263D87"/>
              </a:solidFill>
            </a:ln>
          </p:spPr>
          <p:txBody>
            <a:bodyPr wrap="square" lIns="0" tIns="0" rIns="0" bIns="0" rtlCol="0"/>
            <a:lstStyle/>
            <a:p>
              <a:endParaRPr/>
            </a:p>
          </p:txBody>
        </p:sp>
        <p:sp>
          <p:nvSpPr>
            <p:cNvPr id="665" name="object 665"/>
            <p:cNvSpPr/>
            <p:nvPr/>
          </p:nvSpPr>
          <p:spPr>
            <a:xfrm>
              <a:off x="14562801" y="3115780"/>
              <a:ext cx="514984" cy="292100"/>
            </a:xfrm>
            <a:custGeom>
              <a:avLst/>
              <a:gdLst/>
              <a:ahLst/>
              <a:cxnLst/>
              <a:rect l="l" t="t" r="r" b="b"/>
              <a:pathLst>
                <a:path w="514984" h="292100">
                  <a:moveTo>
                    <a:pt x="0" y="0"/>
                  </a:moveTo>
                  <a:lnTo>
                    <a:pt x="51296" y="25852"/>
                  </a:lnTo>
                  <a:lnTo>
                    <a:pt x="324733" y="179167"/>
                  </a:lnTo>
                  <a:lnTo>
                    <a:pt x="514706" y="291488"/>
                  </a:lnTo>
                </a:path>
              </a:pathLst>
            </a:custGeom>
            <a:ln w="17329">
              <a:solidFill>
                <a:srgbClr val="263D87"/>
              </a:solidFill>
            </a:ln>
          </p:spPr>
          <p:txBody>
            <a:bodyPr wrap="square" lIns="0" tIns="0" rIns="0" bIns="0" rtlCol="0"/>
            <a:lstStyle/>
            <a:p>
              <a:endParaRPr/>
            </a:p>
          </p:txBody>
        </p:sp>
        <p:sp>
          <p:nvSpPr>
            <p:cNvPr id="666" name="object 666"/>
            <p:cNvSpPr/>
            <p:nvPr/>
          </p:nvSpPr>
          <p:spPr>
            <a:xfrm>
              <a:off x="14270194" y="3088448"/>
              <a:ext cx="250825" cy="400050"/>
            </a:xfrm>
            <a:custGeom>
              <a:avLst/>
              <a:gdLst/>
              <a:ahLst/>
              <a:cxnLst/>
              <a:rect l="l" t="t" r="r" b="b"/>
              <a:pathLst>
                <a:path w="250825" h="400050">
                  <a:moveTo>
                    <a:pt x="0" y="399600"/>
                  </a:moveTo>
                  <a:lnTo>
                    <a:pt x="6439" y="396145"/>
                  </a:lnTo>
                  <a:lnTo>
                    <a:pt x="9497" y="391694"/>
                  </a:lnTo>
                  <a:lnTo>
                    <a:pt x="18983" y="377852"/>
                  </a:lnTo>
                  <a:lnTo>
                    <a:pt x="20271" y="375978"/>
                  </a:lnTo>
                  <a:lnTo>
                    <a:pt x="147042" y="169575"/>
                  </a:lnTo>
                  <a:lnTo>
                    <a:pt x="231500" y="34407"/>
                  </a:lnTo>
                  <a:lnTo>
                    <a:pt x="246526" y="10366"/>
                  </a:lnTo>
                  <a:lnTo>
                    <a:pt x="250474" y="0"/>
                  </a:lnTo>
                </a:path>
              </a:pathLst>
            </a:custGeom>
            <a:ln w="17329">
              <a:solidFill>
                <a:srgbClr val="263D87"/>
              </a:solidFill>
            </a:ln>
          </p:spPr>
          <p:txBody>
            <a:bodyPr wrap="square" lIns="0" tIns="0" rIns="0" bIns="0" rtlCol="0"/>
            <a:lstStyle/>
            <a:p>
              <a:endParaRPr/>
            </a:p>
          </p:txBody>
        </p:sp>
        <p:sp>
          <p:nvSpPr>
            <p:cNvPr id="667" name="object 667"/>
            <p:cNvSpPr/>
            <p:nvPr/>
          </p:nvSpPr>
          <p:spPr>
            <a:xfrm>
              <a:off x="14402587" y="3017965"/>
              <a:ext cx="118110" cy="70485"/>
            </a:xfrm>
            <a:custGeom>
              <a:avLst/>
              <a:gdLst/>
              <a:ahLst/>
              <a:cxnLst/>
              <a:rect l="l" t="t" r="r" b="b"/>
              <a:pathLst>
                <a:path w="118109" h="70485">
                  <a:moveTo>
                    <a:pt x="118080" y="70479"/>
                  </a:moveTo>
                  <a:lnTo>
                    <a:pt x="109713" y="61757"/>
                  </a:lnTo>
                  <a:lnTo>
                    <a:pt x="0" y="0"/>
                  </a:lnTo>
                </a:path>
              </a:pathLst>
            </a:custGeom>
            <a:ln w="17329">
              <a:solidFill>
                <a:srgbClr val="263D87"/>
              </a:solidFill>
            </a:ln>
          </p:spPr>
          <p:txBody>
            <a:bodyPr wrap="square" lIns="0" tIns="0" rIns="0" bIns="0" rtlCol="0"/>
            <a:lstStyle/>
            <a:p>
              <a:endParaRPr/>
            </a:p>
          </p:txBody>
        </p:sp>
        <p:sp>
          <p:nvSpPr>
            <p:cNvPr id="668" name="object 668"/>
            <p:cNvSpPr/>
            <p:nvPr/>
          </p:nvSpPr>
          <p:spPr>
            <a:xfrm>
              <a:off x="14736405" y="3696397"/>
              <a:ext cx="67310" cy="60960"/>
            </a:xfrm>
            <a:custGeom>
              <a:avLst/>
              <a:gdLst/>
              <a:ahLst/>
              <a:cxnLst/>
              <a:rect l="l" t="t" r="r" b="b"/>
              <a:pathLst>
                <a:path w="67309" h="60960">
                  <a:moveTo>
                    <a:pt x="66877" y="0"/>
                  </a:moveTo>
                  <a:lnTo>
                    <a:pt x="0" y="60752"/>
                  </a:lnTo>
                </a:path>
              </a:pathLst>
            </a:custGeom>
            <a:ln w="17329">
              <a:solidFill>
                <a:srgbClr val="263D87"/>
              </a:solidFill>
            </a:ln>
          </p:spPr>
          <p:txBody>
            <a:bodyPr wrap="square" lIns="0" tIns="0" rIns="0" bIns="0" rtlCol="0"/>
            <a:lstStyle/>
            <a:p>
              <a:endParaRPr/>
            </a:p>
          </p:txBody>
        </p:sp>
        <p:sp>
          <p:nvSpPr>
            <p:cNvPr id="669" name="object 669"/>
            <p:cNvSpPr/>
            <p:nvPr/>
          </p:nvSpPr>
          <p:spPr>
            <a:xfrm>
              <a:off x="15663826" y="1149355"/>
              <a:ext cx="19685" cy="28575"/>
            </a:xfrm>
            <a:custGeom>
              <a:avLst/>
              <a:gdLst/>
              <a:ahLst/>
              <a:cxnLst/>
              <a:rect l="l" t="t" r="r" b="b"/>
              <a:pathLst>
                <a:path w="19684" h="28575">
                  <a:moveTo>
                    <a:pt x="0" y="28051"/>
                  </a:moveTo>
                  <a:lnTo>
                    <a:pt x="19140" y="0"/>
                  </a:lnTo>
                </a:path>
              </a:pathLst>
            </a:custGeom>
            <a:ln w="17329">
              <a:solidFill>
                <a:srgbClr val="263D87"/>
              </a:solidFill>
            </a:ln>
          </p:spPr>
          <p:txBody>
            <a:bodyPr wrap="square" lIns="0" tIns="0" rIns="0" bIns="0" rtlCol="0"/>
            <a:lstStyle/>
            <a:p>
              <a:endParaRPr/>
            </a:p>
          </p:txBody>
        </p:sp>
        <p:sp>
          <p:nvSpPr>
            <p:cNvPr id="670" name="object 670"/>
            <p:cNvSpPr/>
            <p:nvPr/>
          </p:nvSpPr>
          <p:spPr>
            <a:xfrm>
              <a:off x="14177215" y="2890766"/>
              <a:ext cx="174625" cy="98425"/>
            </a:xfrm>
            <a:custGeom>
              <a:avLst/>
              <a:gdLst/>
              <a:ahLst/>
              <a:cxnLst/>
              <a:rect l="l" t="t" r="r" b="b"/>
              <a:pathLst>
                <a:path w="174625" h="98425">
                  <a:moveTo>
                    <a:pt x="174361" y="98059"/>
                  </a:moveTo>
                  <a:lnTo>
                    <a:pt x="102677" y="57118"/>
                  </a:lnTo>
                  <a:lnTo>
                    <a:pt x="0" y="0"/>
                  </a:lnTo>
                </a:path>
              </a:pathLst>
            </a:custGeom>
            <a:ln w="17329">
              <a:solidFill>
                <a:srgbClr val="263D87"/>
              </a:solidFill>
            </a:ln>
          </p:spPr>
          <p:txBody>
            <a:bodyPr wrap="square" lIns="0" tIns="0" rIns="0" bIns="0" rtlCol="0"/>
            <a:lstStyle/>
            <a:p>
              <a:endParaRPr/>
            </a:p>
          </p:txBody>
        </p:sp>
        <p:sp>
          <p:nvSpPr>
            <p:cNvPr id="671" name="object 671"/>
            <p:cNvSpPr/>
            <p:nvPr/>
          </p:nvSpPr>
          <p:spPr>
            <a:xfrm>
              <a:off x="15617838" y="1177399"/>
              <a:ext cx="46355" cy="67945"/>
            </a:xfrm>
            <a:custGeom>
              <a:avLst/>
              <a:gdLst/>
              <a:ahLst/>
              <a:cxnLst/>
              <a:rect l="l" t="t" r="r" b="b"/>
              <a:pathLst>
                <a:path w="46355" h="67944">
                  <a:moveTo>
                    <a:pt x="0" y="67390"/>
                  </a:moveTo>
                  <a:lnTo>
                    <a:pt x="45988" y="0"/>
                  </a:lnTo>
                </a:path>
              </a:pathLst>
            </a:custGeom>
            <a:ln w="17329">
              <a:solidFill>
                <a:srgbClr val="263D87"/>
              </a:solidFill>
            </a:ln>
          </p:spPr>
          <p:txBody>
            <a:bodyPr wrap="square" lIns="0" tIns="0" rIns="0" bIns="0" rtlCol="0"/>
            <a:lstStyle/>
            <a:p>
              <a:endParaRPr/>
            </a:p>
          </p:txBody>
        </p:sp>
        <p:sp>
          <p:nvSpPr>
            <p:cNvPr id="672" name="object 672"/>
            <p:cNvSpPr/>
            <p:nvPr/>
          </p:nvSpPr>
          <p:spPr>
            <a:xfrm>
              <a:off x="14351579" y="2988826"/>
              <a:ext cx="51435" cy="29209"/>
            </a:xfrm>
            <a:custGeom>
              <a:avLst/>
              <a:gdLst/>
              <a:ahLst/>
              <a:cxnLst/>
              <a:rect l="l" t="t" r="r" b="b"/>
              <a:pathLst>
                <a:path w="51434" h="29210">
                  <a:moveTo>
                    <a:pt x="51014" y="29140"/>
                  </a:moveTo>
                  <a:lnTo>
                    <a:pt x="0" y="0"/>
                  </a:lnTo>
                </a:path>
              </a:pathLst>
            </a:custGeom>
            <a:ln w="17329">
              <a:solidFill>
                <a:srgbClr val="263D87"/>
              </a:solidFill>
            </a:ln>
          </p:spPr>
          <p:txBody>
            <a:bodyPr wrap="square" lIns="0" tIns="0" rIns="0" bIns="0" rtlCol="0"/>
            <a:lstStyle/>
            <a:p>
              <a:endParaRPr/>
            </a:p>
          </p:txBody>
        </p:sp>
        <p:sp>
          <p:nvSpPr>
            <p:cNvPr id="673" name="object 673"/>
            <p:cNvSpPr/>
            <p:nvPr/>
          </p:nvSpPr>
          <p:spPr>
            <a:xfrm>
              <a:off x="15682971" y="1142094"/>
              <a:ext cx="5080" cy="7620"/>
            </a:xfrm>
            <a:custGeom>
              <a:avLst/>
              <a:gdLst/>
              <a:ahLst/>
              <a:cxnLst/>
              <a:rect l="l" t="t" r="r" b="b"/>
              <a:pathLst>
                <a:path w="5080" h="7619">
                  <a:moveTo>
                    <a:pt x="0" y="7266"/>
                  </a:moveTo>
                  <a:lnTo>
                    <a:pt x="4952" y="0"/>
                  </a:lnTo>
                </a:path>
              </a:pathLst>
            </a:custGeom>
            <a:ln w="17329">
              <a:solidFill>
                <a:srgbClr val="263D87"/>
              </a:solidFill>
            </a:ln>
          </p:spPr>
          <p:txBody>
            <a:bodyPr wrap="square" lIns="0" tIns="0" rIns="0" bIns="0" rtlCol="0"/>
            <a:lstStyle/>
            <a:p>
              <a:endParaRPr/>
            </a:p>
          </p:txBody>
        </p:sp>
        <p:sp>
          <p:nvSpPr>
            <p:cNvPr id="674" name="object 674"/>
            <p:cNvSpPr/>
            <p:nvPr/>
          </p:nvSpPr>
          <p:spPr>
            <a:xfrm>
              <a:off x="15039919" y="3448206"/>
              <a:ext cx="133350" cy="250190"/>
            </a:xfrm>
            <a:custGeom>
              <a:avLst/>
              <a:gdLst/>
              <a:ahLst/>
              <a:cxnLst/>
              <a:rect l="l" t="t" r="r" b="b"/>
              <a:pathLst>
                <a:path w="133350" h="250189">
                  <a:moveTo>
                    <a:pt x="0" y="0"/>
                  </a:moveTo>
                  <a:lnTo>
                    <a:pt x="132142" y="78353"/>
                  </a:lnTo>
                  <a:lnTo>
                    <a:pt x="132906" y="84123"/>
                  </a:lnTo>
                  <a:lnTo>
                    <a:pt x="45328" y="236851"/>
                  </a:lnTo>
                  <a:lnTo>
                    <a:pt x="34574" y="249636"/>
                  </a:lnTo>
                </a:path>
              </a:pathLst>
            </a:custGeom>
            <a:ln w="17329">
              <a:solidFill>
                <a:srgbClr val="263D87"/>
              </a:solidFill>
            </a:ln>
          </p:spPr>
          <p:txBody>
            <a:bodyPr wrap="square" lIns="0" tIns="0" rIns="0" bIns="0" rtlCol="0"/>
            <a:lstStyle/>
            <a:p>
              <a:endParaRPr/>
            </a:p>
          </p:txBody>
        </p:sp>
        <p:sp>
          <p:nvSpPr>
            <p:cNvPr id="675" name="object 675"/>
            <p:cNvSpPr/>
            <p:nvPr/>
          </p:nvSpPr>
          <p:spPr>
            <a:xfrm>
              <a:off x="15595243" y="1244789"/>
              <a:ext cx="22860" cy="33655"/>
            </a:xfrm>
            <a:custGeom>
              <a:avLst/>
              <a:gdLst/>
              <a:ahLst/>
              <a:cxnLst/>
              <a:rect l="l" t="t" r="r" b="b"/>
              <a:pathLst>
                <a:path w="22859" h="33655">
                  <a:moveTo>
                    <a:pt x="0" y="33098"/>
                  </a:moveTo>
                  <a:lnTo>
                    <a:pt x="22596" y="0"/>
                  </a:lnTo>
                </a:path>
              </a:pathLst>
            </a:custGeom>
            <a:ln w="17329">
              <a:solidFill>
                <a:srgbClr val="263D87"/>
              </a:solidFill>
            </a:ln>
          </p:spPr>
          <p:txBody>
            <a:bodyPr wrap="square" lIns="0" tIns="0" rIns="0" bIns="0" rtlCol="0"/>
            <a:lstStyle/>
            <a:p>
              <a:endParaRPr/>
            </a:p>
          </p:txBody>
        </p:sp>
        <p:sp>
          <p:nvSpPr>
            <p:cNvPr id="676" name="object 676"/>
            <p:cNvSpPr/>
            <p:nvPr/>
          </p:nvSpPr>
          <p:spPr>
            <a:xfrm>
              <a:off x="14966667" y="1977599"/>
              <a:ext cx="150495" cy="217804"/>
            </a:xfrm>
            <a:custGeom>
              <a:avLst/>
              <a:gdLst/>
              <a:ahLst/>
              <a:cxnLst/>
              <a:rect l="l" t="t" r="r" b="b"/>
              <a:pathLst>
                <a:path w="150494" h="217805">
                  <a:moveTo>
                    <a:pt x="0" y="217490"/>
                  </a:moveTo>
                  <a:lnTo>
                    <a:pt x="54762" y="138875"/>
                  </a:lnTo>
                  <a:lnTo>
                    <a:pt x="150215" y="0"/>
                  </a:lnTo>
                </a:path>
              </a:pathLst>
            </a:custGeom>
            <a:ln w="17329">
              <a:solidFill>
                <a:srgbClr val="263D87"/>
              </a:solidFill>
            </a:ln>
          </p:spPr>
          <p:txBody>
            <a:bodyPr wrap="square" lIns="0" tIns="0" rIns="0" bIns="0" rtlCol="0"/>
            <a:lstStyle/>
            <a:p>
              <a:endParaRPr/>
            </a:p>
          </p:txBody>
        </p:sp>
        <p:sp>
          <p:nvSpPr>
            <p:cNvPr id="677" name="object 677"/>
            <p:cNvSpPr/>
            <p:nvPr/>
          </p:nvSpPr>
          <p:spPr>
            <a:xfrm>
              <a:off x="15116883" y="1277885"/>
              <a:ext cx="478790" cy="699770"/>
            </a:xfrm>
            <a:custGeom>
              <a:avLst/>
              <a:gdLst/>
              <a:ahLst/>
              <a:cxnLst/>
              <a:rect l="l" t="t" r="r" b="b"/>
              <a:pathLst>
                <a:path w="478790" h="699769">
                  <a:moveTo>
                    <a:pt x="0" y="699706"/>
                  </a:moveTo>
                  <a:lnTo>
                    <a:pt x="22439" y="667058"/>
                  </a:lnTo>
                  <a:lnTo>
                    <a:pt x="116216" y="530612"/>
                  </a:lnTo>
                  <a:lnTo>
                    <a:pt x="119399" y="525942"/>
                  </a:lnTo>
                  <a:lnTo>
                    <a:pt x="417872" y="88625"/>
                  </a:lnTo>
                  <a:lnTo>
                    <a:pt x="478362" y="0"/>
                  </a:lnTo>
                </a:path>
              </a:pathLst>
            </a:custGeom>
            <a:ln w="17329">
              <a:solidFill>
                <a:srgbClr val="263D87"/>
              </a:solidFill>
            </a:ln>
          </p:spPr>
          <p:txBody>
            <a:bodyPr wrap="square" lIns="0" tIns="0" rIns="0" bIns="0" rtlCol="0"/>
            <a:lstStyle/>
            <a:p>
              <a:endParaRPr/>
            </a:p>
          </p:txBody>
        </p:sp>
        <p:sp>
          <p:nvSpPr>
            <p:cNvPr id="678" name="object 678"/>
            <p:cNvSpPr/>
            <p:nvPr/>
          </p:nvSpPr>
          <p:spPr>
            <a:xfrm>
              <a:off x="14280196" y="1827770"/>
              <a:ext cx="37465" cy="65405"/>
            </a:xfrm>
            <a:custGeom>
              <a:avLst/>
              <a:gdLst/>
              <a:ahLst/>
              <a:cxnLst/>
              <a:rect l="l" t="t" r="r" b="b"/>
              <a:pathLst>
                <a:path w="37465" h="65405">
                  <a:moveTo>
                    <a:pt x="37255" y="0"/>
                  </a:moveTo>
                  <a:lnTo>
                    <a:pt x="0" y="64898"/>
                  </a:lnTo>
                </a:path>
              </a:pathLst>
            </a:custGeom>
            <a:ln w="17329">
              <a:solidFill>
                <a:srgbClr val="263D87"/>
              </a:solidFill>
            </a:ln>
          </p:spPr>
          <p:txBody>
            <a:bodyPr wrap="square" lIns="0" tIns="0" rIns="0" bIns="0" rtlCol="0"/>
            <a:lstStyle/>
            <a:p>
              <a:endParaRPr/>
            </a:p>
          </p:txBody>
        </p:sp>
        <p:sp>
          <p:nvSpPr>
            <p:cNvPr id="679" name="object 679"/>
            <p:cNvSpPr/>
            <p:nvPr/>
          </p:nvSpPr>
          <p:spPr>
            <a:xfrm>
              <a:off x="14195097" y="1903831"/>
              <a:ext cx="78740" cy="137160"/>
            </a:xfrm>
            <a:custGeom>
              <a:avLst/>
              <a:gdLst/>
              <a:ahLst/>
              <a:cxnLst/>
              <a:rect l="l" t="t" r="r" b="b"/>
              <a:pathLst>
                <a:path w="78740" h="137160">
                  <a:moveTo>
                    <a:pt x="78688" y="0"/>
                  </a:moveTo>
                  <a:lnTo>
                    <a:pt x="0" y="137063"/>
                  </a:lnTo>
                </a:path>
              </a:pathLst>
            </a:custGeom>
            <a:ln w="17329">
              <a:solidFill>
                <a:srgbClr val="263D87"/>
              </a:solidFill>
            </a:ln>
          </p:spPr>
          <p:txBody>
            <a:bodyPr wrap="square" lIns="0" tIns="0" rIns="0" bIns="0" rtlCol="0"/>
            <a:lstStyle/>
            <a:p>
              <a:endParaRPr/>
            </a:p>
          </p:txBody>
        </p:sp>
        <p:sp>
          <p:nvSpPr>
            <p:cNvPr id="680" name="object 680"/>
            <p:cNvSpPr/>
            <p:nvPr/>
          </p:nvSpPr>
          <p:spPr>
            <a:xfrm>
              <a:off x="17888325" y="2471127"/>
              <a:ext cx="158115" cy="183515"/>
            </a:xfrm>
            <a:custGeom>
              <a:avLst/>
              <a:gdLst/>
              <a:ahLst/>
              <a:cxnLst/>
              <a:rect l="l" t="t" r="r" b="b"/>
              <a:pathLst>
                <a:path w="158115" h="183514">
                  <a:moveTo>
                    <a:pt x="0" y="183512"/>
                  </a:moveTo>
                  <a:lnTo>
                    <a:pt x="97578" y="69317"/>
                  </a:lnTo>
                  <a:lnTo>
                    <a:pt x="157921" y="0"/>
                  </a:lnTo>
                </a:path>
              </a:pathLst>
            </a:custGeom>
            <a:ln w="17329">
              <a:solidFill>
                <a:srgbClr val="263D87"/>
              </a:solidFill>
            </a:ln>
          </p:spPr>
          <p:txBody>
            <a:bodyPr wrap="square" lIns="0" tIns="0" rIns="0" bIns="0" rtlCol="0"/>
            <a:lstStyle/>
            <a:p>
              <a:endParaRPr/>
            </a:p>
          </p:txBody>
        </p:sp>
        <p:sp>
          <p:nvSpPr>
            <p:cNvPr id="681" name="object 681"/>
            <p:cNvSpPr/>
            <p:nvPr/>
          </p:nvSpPr>
          <p:spPr>
            <a:xfrm>
              <a:off x="18046251" y="2421502"/>
              <a:ext cx="44450" cy="50165"/>
            </a:xfrm>
            <a:custGeom>
              <a:avLst/>
              <a:gdLst/>
              <a:ahLst/>
              <a:cxnLst/>
              <a:rect l="l" t="t" r="r" b="b"/>
              <a:pathLst>
                <a:path w="44450" h="50164">
                  <a:moveTo>
                    <a:pt x="0" y="49631"/>
                  </a:moveTo>
                  <a:lnTo>
                    <a:pt x="38752" y="5130"/>
                  </a:lnTo>
                  <a:lnTo>
                    <a:pt x="44229" y="0"/>
                  </a:lnTo>
                </a:path>
              </a:pathLst>
            </a:custGeom>
            <a:ln w="17329">
              <a:solidFill>
                <a:srgbClr val="263D87"/>
              </a:solidFill>
            </a:ln>
          </p:spPr>
          <p:txBody>
            <a:bodyPr wrap="square" lIns="0" tIns="0" rIns="0" bIns="0" rtlCol="0"/>
            <a:lstStyle/>
            <a:p>
              <a:endParaRPr/>
            </a:p>
          </p:txBody>
        </p:sp>
        <p:sp>
          <p:nvSpPr>
            <p:cNvPr id="682" name="object 682"/>
            <p:cNvSpPr/>
            <p:nvPr/>
          </p:nvSpPr>
          <p:spPr>
            <a:xfrm>
              <a:off x="18453415" y="2446384"/>
              <a:ext cx="1022985" cy="1236345"/>
            </a:xfrm>
            <a:custGeom>
              <a:avLst/>
              <a:gdLst/>
              <a:ahLst/>
              <a:cxnLst/>
              <a:rect l="l" t="t" r="r" b="b"/>
              <a:pathLst>
                <a:path w="1022984" h="1236345">
                  <a:moveTo>
                    <a:pt x="0" y="0"/>
                  </a:moveTo>
                  <a:lnTo>
                    <a:pt x="9214" y="18009"/>
                  </a:lnTo>
                  <a:lnTo>
                    <a:pt x="122163" y="149859"/>
                  </a:lnTo>
                  <a:lnTo>
                    <a:pt x="294650" y="354816"/>
                  </a:lnTo>
                  <a:lnTo>
                    <a:pt x="712993" y="865261"/>
                  </a:lnTo>
                  <a:lnTo>
                    <a:pt x="886255" y="1074564"/>
                  </a:lnTo>
                  <a:lnTo>
                    <a:pt x="1022429" y="1236078"/>
                  </a:lnTo>
                </a:path>
              </a:pathLst>
            </a:custGeom>
            <a:ln w="17329">
              <a:solidFill>
                <a:srgbClr val="263D87"/>
              </a:solidFill>
            </a:ln>
          </p:spPr>
          <p:txBody>
            <a:bodyPr wrap="square" lIns="0" tIns="0" rIns="0" bIns="0" rtlCol="0"/>
            <a:lstStyle/>
            <a:p>
              <a:endParaRPr/>
            </a:p>
          </p:txBody>
        </p:sp>
        <p:sp>
          <p:nvSpPr>
            <p:cNvPr id="683" name="object 683"/>
            <p:cNvSpPr/>
            <p:nvPr/>
          </p:nvSpPr>
          <p:spPr>
            <a:xfrm>
              <a:off x="16704004" y="3144893"/>
              <a:ext cx="527685" cy="763905"/>
            </a:xfrm>
            <a:custGeom>
              <a:avLst/>
              <a:gdLst/>
              <a:ahLst/>
              <a:cxnLst/>
              <a:rect l="l" t="t" r="r" b="b"/>
              <a:pathLst>
                <a:path w="527684" h="763904">
                  <a:moveTo>
                    <a:pt x="527428" y="0"/>
                  </a:moveTo>
                  <a:lnTo>
                    <a:pt x="466729" y="86814"/>
                  </a:lnTo>
                  <a:lnTo>
                    <a:pt x="0" y="763296"/>
                  </a:lnTo>
                </a:path>
              </a:pathLst>
            </a:custGeom>
            <a:ln w="17329">
              <a:solidFill>
                <a:srgbClr val="263D87"/>
              </a:solidFill>
            </a:ln>
          </p:spPr>
          <p:txBody>
            <a:bodyPr wrap="square" lIns="0" tIns="0" rIns="0" bIns="0" rtlCol="0"/>
            <a:lstStyle/>
            <a:p>
              <a:endParaRPr/>
            </a:p>
          </p:txBody>
        </p:sp>
        <p:sp>
          <p:nvSpPr>
            <p:cNvPr id="684" name="object 684"/>
            <p:cNvSpPr/>
            <p:nvPr/>
          </p:nvSpPr>
          <p:spPr>
            <a:xfrm>
              <a:off x="16707771" y="314126"/>
              <a:ext cx="1489075" cy="1782445"/>
            </a:xfrm>
            <a:custGeom>
              <a:avLst/>
              <a:gdLst/>
              <a:ahLst/>
              <a:cxnLst/>
              <a:rect l="l" t="t" r="r" b="b"/>
              <a:pathLst>
                <a:path w="1489075" h="1782445">
                  <a:moveTo>
                    <a:pt x="1488847" y="1782158"/>
                  </a:moveTo>
                  <a:lnTo>
                    <a:pt x="1293963" y="1538888"/>
                  </a:lnTo>
                  <a:lnTo>
                    <a:pt x="1107194" y="1305743"/>
                  </a:lnTo>
                  <a:lnTo>
                    <a:pt x="949806" y="1117403"/>
                  </a:lnTo>
                  <a:lnTo>
                    <a:pt x="922582" y="1089195"/>
                  </a:lnTo>
                  <a:lnTo>
                    <a:pt x="869327" y="1038767"/>
                  </a:lnTo>
                  <a:lnTo>
                    <a:pt x="805057" y="960842"/>
                  </a:lnTo>
                  <a:lnTo>
                    <a:pt x="770398" y="919828"/>
                  </a:lnTo>
                  <a:lnTo>
                    <a:pt x="652056" y="779759"/>
                  </a:lnTo>
                  <a:lnTo>
                    <a:pt x="650046" y="777382"/>
                  </a:lnTo>
                  <a:lnTo>
                    <a:pt x="548960" y="657742"/>
                  </a:lnTo>
                  <a:lnTo>
                    <a:pt x="500636" y="600550"/>
                  </a:lnTo>
                  <a:lnTo>
                    <a:pt x="423927" y="508176"/>
                  </a:lnTo>
                  <a:lnTo>
                    <a:pt x="265911" y="317857"/>
                  </a:lnTo>
                  <a:lnTo>
                    <a:pt x="195086" y="232561"/>
                  </a:lnTo>
                  <a:lnTo>
                    <a:pt x="178678" y="213001"/>
                  </a:lnTo>
                  <a:lnTo>
                    <a:pt x="106837" y="127360"/>
                  </a:lnTo>
                  <a:lnTo>
                    <a:pt x="0" y="0"/>
                  </a:lnTo>
                </a:path>
              </a:pathLst>
            </a:custGeom>
            <a:ln w="17329">
              <a:solidFill>
                <a:srgbClr val="263D87"/>
              </a:solidFill>
            </a:ln>
          </p:spPr>
          <p:txBody>
            <a:bodyPr wrap="square" lIns="0" tIns="0" rIns="0" bIns="0" rtlCol="0"/>
            <a:lstStyle/>
            <a:p>
              <a:endParaRPr/>
            </a:p>
          </p:txBody>
        </p:sp>
        <p:sp>
          <p:nvSpPr>
            <p:cNvPr id="685" name="object 685"/>
            <p:cNvSpPr/>
            <p:nvPr/>
          </p:nvSpPr>
          <p:spPr>
            <a:xfrm>
              <a:off x="17455155" y="3496671"/>
              <a:ext cx="290830" cy="437515"/>
            </a:xfrm>
            <a:custGeom>
              <a:avLst/>
              <a:gdLst/>
              <a:ahLst/>
              <a:cxnLst/>
              <a:rect l="l" t="t" r="r" b="b"/>
              <a:pathLst>
                <a:path w="290830" h="437514">
                  <a:moveTo>
                    <a:pt x="0" y="437075"/>
                  </a:moveTo>
                  <a:lnTo>
                    <a:pt x="290807" y="0"/>
                  </a:lnTo>
                </a:path>
              </a:pathLst>
            </a:custGeom>
            <a:ln w="17329">
              <a:solidFill>
                <a:srgbClr val="263D87"/>
              </a:solidFill>
            </a:ln>
          </p:spPr>
          <p:txBody>
            <a:bodyPr wrap="square" lIns="0" tIns="0" rIns="0" bIns="0" rtlCol="0"/>
            <a:lstStyle/>
            <a:p>
              <a:endParaRPr/>
            </a:p>
          </p:txBody>
        </p:sp>
        <p:sp>
          <p:nvSpPr>
            <p:cNvPr id="686" name="object 686"/>
            <p:cNvSpPr/>
            <p:nvPr/>
          </p:nvSpPr>
          <p:spPr>
            <a:xfrm>
              <a:off x="17766780" y="2780381"/>
              <a:ext cx="461009" cy="685165"/>
            </a:xfrm>
            <a:custGeom>
              <a:avLst/>
              <a:gdLst/>
              <a:ahLst/>
              <a:cxnLst/>
              <a:rect l="l" t="t" r="r" b="b"/>
              <a:pathLst>
                <a:path w="461009" h="685164">
                  <a:moveTo>
                    <a:pt x="0" y="684785"/>
                  </a:moveTo>
                  <a:lnTo>
                    <a:pt x="460499" y="0"/>
                  </a:lnTo>
                </a:path>
              </a:pathLst>
            </a:custGeom>
            <a:ln w="17329">
              <a:solidFill>
                <a:srgbClr val="263D87"/>
              </a:solidFill>
            </a:ln>
          </p:spPr>
          <p:txBody>
            <a:bodyPr wrap="square" lIns="0" tIns="0" rIns="0" bIns="0" rtlCol="0"/>
            <a:lstStyle/>
            <a:p>
              <a:endParaRPr/>
            </a:p>
          </p:txBody>
        </p:sp>
        <p:sp>
          <p:nvSpPr>
            <p:cNvPr id="687" name="object 687"/>
            <p:cNvSpPr/>
            <p:nvPr/>
          </p:nvSpPr>
          <p:spPr>
            <a:xfrm>
              <a:off x="17807216" y="2782782"/>
              <a:ext cx="467995" cy="699135"/>
            </a:xfrm>
            <a:custGeom>
              <a:avLst/>
              <a:gdLst/>
              <a:ahLst/>
              <a:cxnLst/>
              <a:rect l="l" t="t" r="r" b="b"/>
              <a:pathLst>
                <a:path w="467994" h="699135">
                  <a:moveTo>
                    <a:pt x="0" y="699004"/>
                  </a:moveTo>
                  <a:lnTo>
                    <a:pt x="467650" y="0"/>
                  </a:lnTo>
                </a:path>
              </a:pathLst>
            </a:custGeom>
            <a:ln w="17329">
              <a:solidFill>
                <a:srgbClr val="263D87"/>
              </a:solidFill>
            </a:ln>
          </p:spPr>
          <p:txBody>
            <a:bodyPr wrap="square" lIns="0" tIns="0" rIns="0" bIns="0" rtlCol="0"/>
            <a:lstStyle/>
            <a:p>
              <a:endParaRPr/>
            </a:p>
          </p:txBody>
        </p:sp>
        <p:sp>
          <p:nvSpPr>
            <p:cNvPr id="688" name="object 688"/>
            <p:cNvSpPr/>
            <p:nvPr/>
          </p:nvSpPr>
          <p:spPr>
            <a:xfrm>
              <a:off x="17507620" y="3512636"/>
              <a:ext cx="279400" cy="413384"/>
            </a:xfrm>
            <a:custGeom>
              <a:avLst/>
              <a:gdLst/>
              <a:ahLst/>
              <a:cxnLst/>
              <a:rect l="l" t="t" r="r" b="b"/>
              <a:pathLst>
                <a:path w="279400" h="413385">
                  <a:moveTo>
                    <a:pt x="278776" y="0"/>
                  </a:moveTo>
                  <a:lnTo>
                    <a:pt x="0" y="413359"/>
                  </a:lnTo>
                </a:path>
              </a:pathLst>
            </a:custGeom>
            <a:ln w="17329">
              <a:solidFill>
                <a:srgbClr val="263D87"/>
              </a:solidFill>
            </a:ln>
          </p:spPr>
          <p:txBody>
            <a:bodyPr wrap="square" lIns="0" tIns="0" rIns="0" bIns="0" rtlCol="0"/>
            <a:lstStyle/>
            <a:p>
              <a:endParaRPr/>
            </a:p>
          </p:txBody>
        </p:sp>
        <p:sp>
          <p:nvSpPr>
            <p:cNvPr id="689" name="object 689"/>
            <p:cNvSpPr/>
            <p:nvPr/>
          </p:nvSpPr>
          <p:spPr>
            <a:xfrm>
              <a:off x="15449828" y="8612266"/>
              <a:ext cx="28575" cy="31115"/>
            </a:xfrm>
            <a:custGeom>
              <a:avLst/>
              <a:gdLst/>
              <a:ahLst/>
              <a:cxnLst/>
              <a:rect l="l" t="t" r="r" b="b"/>
              <a:pathLst>
                <a:path w="28575" h="31115">
                  <a:moveTo>
                    <a:pt x="0" y="30910"/>
                  </a:moveTo>
                  <a:lnTo>
                    <a:pt x="28051" y="0"/>
                  </a:lnTo>
                </a:path>
              </a:pathLst>
            </a:custGeom>
            <a:ln w="17329">
              <a:solidFill>
                <a:srgbClr val="263D87"/>
              </a:solidFill>
            </a:ln>
          </p:spPr>
          <p:txBody>
            <a:bodyPr wrap="square" lIns="0" tIns="0" rIns="0" bIns="0" rtlCol="0"/>
            <a:lstStyle/>
            <a:p>
              <a:endParaRPr/>
            </a:p>
          </p:txBody>
        </p:sp>
        <p:sp>
          <p:nvSpPr>
            <p:cNvPr id="690" name="object 690"/>
            <p:cNvSpPr/>
            <p:nvPr/>
          </p:nvSpPr>
          <p:spPr>
            <a:xfrm>
              <a:off x="18024615" y="6668171"/>
              <a:ext cx="31750" cy="8255"/>
            </a:xfrm>
            <a:custGeom>
              <a:avLst/>
              <a:gdLst/>
              <a:ahLst/>
              <a:cxnLst/>
              <a:rect l="l" t="t" r="r" b="b"/>
              <a:pathLst>
                <a:path w="31750" h="8254">
                  <a:moveTo>
                    <a:pt x="0" y="0"/>
                  </a:moveTo>
                  <a:lnTo>
                    <a:pt x="31632" y="7957"/>
                  </a:lnTo>
                </a:path>
              </a:pathLst>
            </a:custGeom>
            <a:ln w="17329">
              <a:solidFill>
                <a:srgbClr val="263D87"/>
              </a:solidFill>
            </a:ln>
          </p:spPr>
          <p:txBody>
            <a:bodyPr wrap="square" lIns="0" tIns="0" rIns="0" bIns="0" rtlCol="0"/>
            <a:lstStyle/>
            <a:p>
              <a:endParaRPr/>
            </a:p>
          </p:txBody>
        </p:sp>
        <p:sp>
          <p:nvSpPr>
            <p:cNvPr id="691" name="object 691"/>
            <p:cNvSpPr/>
            <p:nvPr/>
          </p:nvSpPr>
          <p:spPr>
            <a:xfrm>
              <a:off x="14306374" y="5809580"/>
              <a:ext cx="201930" cy="414655"/>
            </a:xfrm>
            <a:custGeom>
              <a:avLst/>
              <a:gdLst/>
              <a:ahLst/>
              <a:cxnLst/>
              <a:rect l="l" t="t" r="r" b="b"/>
              <a:pathLst>
                <a:path w="201930" h="414654">
                  <a:moveTo>
                    <a:pt x="0" y="414615"/>
                  </a:moveTo>
                  <a:lnTo>
                    <a:pt x="10198" y="392982"/>
                  </a:lnTo>
                  <a:lnTo>
                    <a:pt x="185376" y="40700"/>
                  </a:lnTo>
                  <a:lnTo>
                    <a:pt x="201899" y="0"/>
                  </a:lnTo>
                </a:path>
              </a:pathLst>
            </a:custGeom>
            <a:ln w="17329">
              <a:solidFill>
                <a:srgbClr val="263D87"/>
              </a:solidFill>
            </a:ln>
          </p:spPr>
          <p:txBody>
            <a:bodyPr wrap="square" lIns="0" tIns="0" rIns="0" bIns="0" rtlCol="0"/>
            <a:lstStyle/>
            <a:p>
              <a:endParaRPr/>
            </a:p>
          </p:txBody>
        </p:sp>
        <p:sp>
          <p:nvSpPr>
            <p:cNvPr id="692" name="object 692"/>
            <p:cNvSpPr/>
            <p:nvPr/>
          </p:nvSpPr>
          <p:spPr>
            <a:xfrm>
              <a:off x="17316905" y="7068941"/>
              <a:ext cx="82550" cy="22225"/>
            </a:xfrm>
            <a:custGeom>
              <a:avLst/>
              <a:gdLst/>
              <a:ahLst/>
              <a:cxnLst/>
              <a:rect l="l" t="t" r="r" b="b"/>
              <a:pathLst>
                <a:path w="82550" h="22225">
                  <a:moveTo>
                    <a:pt x="0" y="0"/>
                  </a:moveTo>
                  <a:lnTo>
                    <a:pt x="82510" y="21863"/>
                  </a:lnTo>
                </a:path>
              </a:pathLst>
            </a:custGeom>
            <a:ln w="17329">
              <a:solidFill>
                <a:srgbClr val="263D87"/>
              </a:solidFill>
            </a:ln>
          </p:spPr>
          <p:txBody>
            <a:bodyPr wrap="square" lIns="0" tIns="0" rIns="0" bIns="0" rtlCol="0"/>
            <a:lstStyle/>
            <a:p>
              <a:endParaRPr/>
            </a:p>
          </p:txBody>
        </p:sp>
        <p:sp>
          <p:nvSpPr>
            <p:cNvPr id="693" name="object 693"/>
            <p:cNvSpPr/>
            <p:nvPr/>
          </p:nvSpPr>
          <p:spPr>
            <a:xfrm>
              <a:off x="14569350" y="6366636"/>
              <a:ext cx="759460" cy="196850"/>
            </a:xfrm>
            <a:custGeom>
              <a:avLst/>
              <a:gdLst/>
              <a:ahLst/>
              <a:cxnLst/>
              <a:rect l="l" t="t" r="r" b="b"/>
              <a:pathLst>
                <a:path w="759459" h="196850">
                  <a:moveTo>
                    <a:pt x="0" y="0"/>
                  </a:moveTo>
                  <a:lnTo>
                    <a:pt x="164413" y="42501"/>
                  </a:lnTo>
                  <a:lnTo>
                    <a:pt x="434070" y="110216"/>
                  </a:lnTo>
                  <a:lnTo>
                    <a:pt x="643425" y="165335"/>
                  </a:lnTo>
                  <a:lnTo>
                    <a:pt x="754060" y="192716"/>
                  </a:lnTo>
                  <a:lnTo>
                    <a:pt x="759442" y="196318"/>
                  </a:lnTo>
                </a:path>
              </a:pathLst>
            </a:custGeom>
            <a:ln w="17329">
              <a:solidFill>
                <a:srgbClr val="263D87"/>
              </a:solidFill>
            </a:ln>
          </p:spPr>
          <p:txBody>
            <a:bodyPr wrap="square" lIns="0" tIns="0" rIns="0" bIns="0" rtlCol="0"/>
            <a:lstStyle/>
            <a:p>
              <a:endParaRPr/>
            </a:p>
          </p:txBody>
        </p:sp>
        <p:sp>
          <p:nvSpPr>
            <p:cNvPr id="694" name="object 694"/>
            <p:cNvSpPr/>
            <p:nvPr/>
          </p:nvSpPr>
          <p:spPr>
            <a:xfrm>
              <a:off x="15412915" y="6534324"/>
              <a:ext cx="245110" cy="59055"/>
            </a:xfrm>
            <a:custGeom>
              <a:avLst/>
              <a:gdLst/>
              <a:ahLst/>
              <a:cxnLst/>
              <a:rect l="l" t="t" r="r" b="b"/>
              <a:pathLst>
                <a:path w="245109" h="59054">
                  <a:moveTo>
                    <a:pt x="245050" y="58982"/>
                  </a:moveTo>
                  <a:lnTo>
                    <a:pt x="228380" y="54689"/>
                  </a:lnTo>
                  <a:lnTo>
                    <a:pt x="147126" y="33129"/>
                  </a:lnTo>
                  <a:lnTo>
                    <a:pt x="7298" y="0"/>
                  </a:lnTo>
                  <a:lnTo>
                    <a:pt x="0" y="397"/>
                  </a:lnTo>
                </a:path>
              </a:pathLst>
            </a:custGeom>
            <a:ln w="17329">
              <a:solidFill>
                <a:srgbClr val="263D87"/>
              </a:solidFill>
            </a:ln>
          </p:spPr>
          <p:txBody>
            <a:bodyPr wrap="square" lIns="0" tIns="0" rIns="0" bIns="0" rtlCol="0"/>
            <a:lstStyle/>
            <a:p>
              <a:endParaRPr/>
            </a:p>
          </p:txBody>
        </p:sp>
        <p:sp>
          <p:nvSpPr>
            <p:cNvPr id="695" name="object 695"/>
            <p:cNvSpPr/>
            <p:nvPr/>
          </p:nvSpPr>
          <p:spPr>
            <a:xfrm>
              <a:off x="15743565" y="8650286"/>
              <a:ext cx="129539" cy="78105"/>
            </a:xfrm>
            <a:custGeom>
              <a:avLst/>
              <a:gdLst/>
              <a:ahLst/>
              <a:cxnLst/>
              <a:rect l="l" t="t" r="r" b="b"/>
              <a:pathLst>
                <a:path w="129540" h="78104">
                  <a:moveTo>
                    <a:pt x="128980" y="77861"/>
                  </a:moveTo>
                  <a:lnTo>
                    <a:pt x="107326" y="61746"/>
                  </a:lnTo>
                  <a:lnTo>
                    <a:pt x="38648" y="20753"/>
                  </a:lnTo>
                  <a:lnTo>
                    <a:pt x="0" y="0"/>
                  </a:lnTo>
                </a:path>
              </a:pathLst>
            </a:custGeom>
            <a:ln w="17329">
              <a:solidFill>
                <a:srgbClr val="263D87"/>
              </a:solidFill>
            </a:ln>
          </p:spPr>
          <p:txBody>
            <a:bodyPr wrap="square" lIns="0" tIns="0" rIns="0" bIns="0" rtlCol="0"/>
            <a:lstStyle/>
            <a:p>
              <a:endParaRPr/>
            </a:p>
          </p:txBody>
        </p:sp>
        <p:sp>
          <p:nvSpPr>
            <p:cNvPr id="696" name="object 696"/>
            <p:cNvSpPr/>
            <p:nvPr/>
          </p:nvSpPr>
          <p:spPr>
            <a:xfrm>
              <a:off x="16818498" y="6940193"/>
              <a:ext cx="276225" cy="72390"/>
            </a:xfrm>
            <a:custGeom>
              <a:avLst/>
              <a:gdLst/>
              <a:ahLst/>
              <a:cxnLst/>
              <a:rect l="l" t="t" r="r" b="b"/>
              <a:pathLst>
                <a:path w="276225" h="72390">
                  <a:moveTo>
                    <a:pt x="276106" y="71798"/>
                  </a:moveTo>
                  <a:lnTo>
                    <a:pt x="24564" y="5874"/>
                  </a:lnTo>
                  <a:lnTo>
                    <a:pt x="0" y="0"/>
                  </a:lnTo>
                </a:path>
              </a:pathLst>
            </a:custGeom>
            <a:ln w="17329">
              <a:solidFill>
                <a:srgbClr val="263D87"/>
              </a:solidFill>
            </a:ln>
          </p:spPr>
          <p:txBody>
            <a:bodyPr wrap="square" lIns="0" tIns="0" rIns="0" bIns="0" rtlCol="0"/>
            <a:lstStyle/>
            <a:p>
              <a:endParaRPr/>
            </a:p>
          </p:txBody>
        </p:sp>
        <p:sp>
          <p:nvSpPr>
            <p:cNvPr id="697" name="object 697"/>
            <p:cNvSpPr/>
            <p:nvPr/>
          </p:nvSpPr>
          <p:spPr>
            <a:xfrm>
              <a:off x="15539601" y="8558477"/>
              <a:ext cx="204470" cy="92075"/>
            </a:xfrm>
            <a:custGeom>
              <a:avLst/>
              <a:gdLst/>
              <a:ahLst/>
              <a:cxnLst/>
              <a:rect l="l" t="t" r="r" b="b"/>
              <a:pathLst>
                <a:path w="204469" h="92075">
                  <a:moveTo>
                    <a:pt x="203962" y="91808"/>
                  </a:moveTo>
                  <a:lnTo>
                    <a:pt x="144309" y="61034"/>
                  </a:lnTo>
                  <a:lnTo>
                    <a:pt x="142435" y="60259"/>
                  </a:lnTo>
                  <a:lnTo>
                    <a:pt x="54616" y="23423"/>
                  </a:lnTo>
                  <a:lnTo>
                    <a:pt x="7036" y="3005"/>
                  </a:lnTo>
                  <a:lnTo>
                    <a:pt x="0" y="0"/>
                  </a:lnTo>
                </a:path>
              </a:pathLst>
            </a:custGeom>
            <a:ln w="17329">
              <a:solidFill>
                <a:srgbClr val="263D87"/>
              </a:solidFill>
            </a:ln>
          </p:spPr>
          <p:txBody>
            <a:bodyPr wrap="square" lIns="0" tIns="0" rIns="0" bIns="0" rtlCol="0"/>
            <a:lstStyle/>
            <a:p>
              <a:endParaRPr/>
            </a:p>
          </p:txBody>
        </p:sp>
        <p:sp>
          <p:nvSpPr>
            <p:cNvPr id="698" name="object 698"/>
            <p:cNvSpPr/>
            <p:nvPr/>
          </p:nvSpPr>
          <p:spPr>
            <a:xfrm>
              <a:off x="15481111" y="8975151"/>
              <a:ext cx="168910" cy="156845"/>
            </a:xfrm>
            <a:custGeom>
              <a:avLst/>
              <a:gdLst/>
              <a:ahLst/>
              <a:cxnLst/>
              <a:rect l="l" t="t" r="r" b="b"/>
              <a:pathLst>
                <a:path w="168909" h="156845">
                  <a:moveTo>
                    <a:pt x="0" y="156403"/>
                  </a:moveTo>
                  <a:lnTo>
                    <a:pt x="123839" y="41663"/>
                  </a:lnTo>
                  <a:lnTo>
                    <a:pt x="168801" y="0"/>
                  </a:lnTo>
                </a:path>
              </a:pathLst>
            </a:custGeom>
            <a:ln w="17329">
              <a:solidFill>
                <a:srgbClr val="263D87"/>
              </a:solidFill>
            </a:ln>
          </p:spPr>
          <p:txBody>
            <a:bodyPr wrap="square" lIns="0" tIns="0" rIns="0" bIns="0" rtlCol="0"/>
            <a:lstStyle/>
            <a:p>
              <a:endParaRPr/>
            </a:p>
          </p:txBody>
        </p:sp>
        <p:sp>
          <p:nvSpPr>
            <p:cNvPr id="699" name="object 699"/>
            <p:cNvSpPr/>
            <p:nvPr/>
          </p:nvSpPr>
          <p:spPr>
            <a:xfrm>
              <a:off x="17558457" y="6550869"/>
              <a:ext cx="466725" cy="117475"/>
            </a:xfrm>
            <a:custGeom>
              <a:avLst/>
              <a:gdLst/>
              <a:ahLst/>
              <a:cxnLst/>
              <a:rect l="l" t="t" r="r" b="b"/>
              <a:pathLst>
                <a:path w="466725" h="117475">
                  <a:moveTo>
                    <a:pt x="0" y="0"/>
                  </a:moveTo>
                  <a:lnTo>
                    <a:pt x="466163" y="117305"/>
                  </a:lnTo>
                </a:path>
              </a:pathLst>
            </a:custGeom>
            <a:ln w="17329">
              <a:solidFill>
                <a:srgbClr val="263D87"/>
              </a:solidFill>
            </a:ln>
          </p:spPr>
          <p:txBody>
            <a:bodyPr wrap="square" lIns="0" tIns="0" rIns="0" bIns="0" rtlCol="0"/>
            <a:lstStyle/>
            <a:p>
              <a:endParaRPr/>
            </a:p>
          </p:txBody>
        </p:sp>
        <p:sp>
          <p:nvSpPr>
            <p:cNvPr id="700" name="object 700"/>
            <p:cNvSpPr/>
            <p:nvPr/>
          </p:nvSpPr>
          <p:spPr>
            <a:xfrm>
              <a:off x="16755623" y="6876170"/>
              <a:ext cx="657225" cy="171450"/>
            </a:xfrm>
            <a:custGeom>
              <a:avLst/>
              <a:gdLst/>
              <a:ahLst/>
              <a:cxnLst/>
              <a:rect l="l" t="t" r="r" b="b"/>
              <a:pathLst>
                <a:path w="657225" h="171450">
                  <a:moveTo>
                    <a:pt x="0" y="10"/>
                  </a:moveTo>
                  <a:lnTo>
                    <a:pt x="9832" y="0"/>
                  </a:lnTo>
                  <a:lnTo>
                    <a:pt x="353675" y="90217"/>
                  </a:lnTo>
                  <a:lnTo>
                    <a:pt x="396532" y="101462"/>
                  </a:lnTo>
                  <a:lnTo>
                    <a:pt x="509607" y="131126"/>
                  </a:lnTo>
                  <a:lnTo>
                    <a:pt x="646357" y="165701"/>
                  </a:lnTo>
                  <a:lnTo>
                    <a:pt x="657016" y="171335"/>
                  </a:lnTo>
                </a:path>
              </a:pathLst>
            </a:custGeom>
            <a:ln w="17329">
              <a:solidFill>
                <a:srgbClr val="263D87"/>
              </a:solidFill>
            </a:ln>
          </p:spPr>
          <p:txBody>
            <a:bodyPr wrap="square" lIns="0" tIns="0" rIns="0" bIns="0" rtlCol="0"/>
            <a:lstStyle/>
            <a:p>
              <a:endParaRPr/>
            </a:p>
          </p:txBody>
        </p:sp>
        <p:sp>
          <p:nvSpPr>
            <p:cNvPr id="701" name="object 701"/>
            <p:cNvSpPr/>
            <p:nvPr/>
          </p:nvSpPr>
          <p:spPr>
            <a:xfrm>
              <a:off x="14233292" y="7883416"/>
              <a:ext cx="1007744" cy="547370"/>
            </a:xfrm>
            <a:custGeom>
              <a:avLst/>
              <a:gdLst/>
              <a:ahLst/>
              <a:cxnLst/>
              <a:rect l="l" t="t" r="r" b="b"/>
              <a:pathLst>
                <a:path w="1007744" h="547370">
                  <a:moveTo>
                    <a:pt x="0" y="0"/>
                  </a:moveTo>
                  <a:lnTo>
                    <a:pt x="139032" y="69264"/>
                  </a:lnTo>
                  <a:lnTo>
                    <a:pt x="436562" y="234558"/>
                  </a:lnTo>
                  <a:lnTo>
                    <a:pt x="828770" y="451452"/>
                  </a:lnTo>
                  <a:lnTo>
                    <a:pt x="1007686" y="546978"/>
                  </a:lnTo>
                </a:path>
              </a:pathLst>
            </a:custGeom>
            <a:ln w="17329">
              <a:solidFill>
                <a:srgbClr val="263D87"/>
              </a:solidFill>
            </a:ln>
          </p:spPr>
          <p:txBody>
            <a:bodyPr wrap="square" lIns="0" tIns="0" rIns="0" bIns="0" rtlCol="0"/>
            <a:lstStyle/>
            <a:p>
              <a:endParaRPr/>
            </a:p>
          </p:txBody>
        </p:sp>
        <p:pic>
          <p:nvPicPr>
            <p:cNvPr id="702" name="object 702"/>
            <p:cNvPicPr/>
            <p:nvPr/>
          </p:nvPicPr>
          <p:blipFill>
            <a:blip r:embed="rId130" cstate="screen">
              <a:extLst>
                <a:ext uri="{28A0092B-C50C-407E-A947-70E740481C1C}">
                  <a14:useLocalDpi xmlns:a14="http://schemas.microsoft.com/office/drawing/2010/main"/>
                </a:ext>
              </a:extLst>
            </a:blip>
            <a:stretch>
              <a:fillRect/>
            </a:stretch>
          </p:blipFill>
          <p:spPr>
            <a:xfrm>
              <a:off x="18825212" y="5337536"/>
              <a:ext cx="135440" cy="195617"/>
            </a:xfrm>
            <a:prstGeom prst="rect">
              <a:avLst/>
            </a:prstGeom>
          </p:spPr>
        </p:pic>
        <p:sp>
          <p:nvSpPr>
            <p:cNvPr id="703" name="object 703"/>
            <p:cNvSpPr/>
            <p:nvPr/>
          </p:nvSpPr>
          <p:spPr>
            <a:xfrm>
              <a:off x="18056248" y="5754793"/>
              <a:ext cx="624205" cy="921385"/>
            </a:xfrm>
            <a:custGeom>
              <a:avLst/>
              <a:gdLst/>
              <a:ahLst/>
              <a:cxnLst/>
              <a:rect l="l" t="t" r="r" b="b"/>
              <a:pathLst>
                <a:path w="624205" h="921384">
                  <a:moveTo>
                    <a:pt x="623666" y="0"/>
                  </a:moveTo>
                  <a:lnTo>
                    <a:pt x="616777" y="10292"/>
                  </a:lnTo>
                  <a:lnTo>
                    <a:pt x="562202" y="91892"/>
                  </a:lnTo>
                  <a:lnTo>
                    <a:pt x="548423" y="112499"/>
                  </a:lnTo>
                  <a:lnTo>
                    <a:pt x="473032" y="225249"/>
                  </a:lnTo>
                  <a:lnTo>
                    <a:pt x="465619" y="236317"/>
                  </a:lnTo>
                  <a:lnTo>
                    <a:pt x="62867" y="824173"/>
                  </a:lnTo>
                  <a:lnTo>
                    <a:pt x="0" y="921333"/>
                  </a:lnTo>
                </a:path>
              </a:pathLst>
            </a:custGeom>
            <a:ln w="17329">
              <a:solidFill>
                <a:srgbClr val="263D87"/>
              </a:solidFill>
            </a:ln>
          </p:spPr>
          <p:txBody>
            <a:bodyPr wrap="square" lIns="0" tIns="0" rIns="0" bIns="0" rtlCol="0"/>
            <a:lstStyle/>
            <a:p>
              <a:endParaRPr/>
            </a:p>
          </p:txBody>
        </p:sp>
        <p:sp>
          <p:nvSpPr>
            <p:cNvPr id="704" name="object 704"/>
            <p:cNvSpPr/>
            <p:nvPr/>
          </p:nvSpPr>
          <p:spPr>
            <a:xfrm>
              <a:off x="15087320" y="9515604"/>
              <a:ext cx="184785" cy="148590"/>
            </a:xfrm>
            <a:custGeom>
              <a:avLst/>
              <a:gdLst/>
              <a:ahLst/>
              <a:cxnLst/>
              <a:rect l="l" t="t" r="r" b="b"/>
              <a:pathLst>
                <a:path w="184784" h="148590">
                  <a:moveTo>
                    <a:pt x="184680" y="0"/>
                  </a:moveTo>
                  <a:lnTo>
                    <a:pt x="0" y="148122"/>
                  </a:lnTo>
                </a:path>
              </a:pathLst>
            </a:custGeom>
            <a:ln w="17329">
              <a:solidFill>
                <a:srgbClr val="263D87"/>
              </a:solidFill>
            </a:ln>
          </p:spPr>
          <p:txBody>
            <a:bodyPr wrap="square" lIns="0" tIns="0" rIns="0" bIns="0" rtlCol="0"/>
            <a:lstStyle/>
            <a:p>
              <a:endParaRPr/>
            </a:p>
          </p:txBody>
        </p:sp>
        <p:sp>
          <p:nvSpPr>
            <p:cNvPr id="705" name="object 705"/>
            <p:cNvSpPr/>
            <p:nvPr/>
          </p:nvSpPr>
          <p:spPr>
            <a:xfrm>
              <a:off x="17137088" y="7022954"/>
              <a:ext cx="180340" cy="46355"/>
            </a:xfrm>
            <a:custGeom>
              <a:avLst/>
              <a:gdLst/>
              <a:ahLst/>
              <a:cxnLst/>
              <a:rect l="l" t="t" r="r" b="b"/>
              <a:pathLst>
                <a:path w="180340" h="46354">
                  <a:moveTo>
                    <a:pt x="179816" y="45988"/>
                  </a:moveTo>
                  <a:lnTo>
                    <a:pt x="0" y="0"/>
                  </a:lnTo>
                </a:path>
              </a:pathLst>
            </a:custGeom>
            <a:ln w="17329">
              <a:solidFill>
                <a:srgbClr val="263D87"/>
              </a:solidFill>
            </a:ln>
          </p:spPr>
          <p:txBody>
            <a:bodyPr wrap="square" lIns="0" tIns="0" rIns="0" bIns="0" rtlCol="0"/>
            <a:lstStyle/>
            <a:p>
              <a:endParaRPr/>
            </a:p>
          </p:txBody>
        </p:sp>
        <p:sp>
          <p:nvSpPr>
            <p:cNvPr id="706" name="object 706"/>
            <p:cNvSpPr/>
            <p:nvPr/>
          </p:nvSpPr>
          <p:spPr>
            <a:xfrm>
              <a:off x="17438872" y="7049150"/>
              <a:ext cx="327025" cy="86360"/>
            </a:xfrm>
            <a:custGeom>
              <a:avLst/>
              <a:gdLst/>
              <a:ahLst/>
              <a:cxnLst/>
              <a:rect l="l" t="t" r="r" b="b"/>
              <a:pathLst>
                <a:path w="327025" h="86359">
                  <a:moveTo>
                    <a:pt x="326586" y="86259"/>
                  </a:moveTo>
                  <a:lnTo>
                    <a:pt x="0" y="0"/>
                  </a:lnTo>
                </a:path>
              </a:pathLst>
            </a:custGeom>
            <a:ln w="17329">
              <a:solidFill>
                <a:srgbClr val="263D87"/>
              </a:solidFill>
            </a:ln>
          </p:spPr>
          <p:txBody>
            <a:bodyPr wrap="square" lIns="0" tIns="0" rIns="0" bIns="0" rtlCol="0"/>
            <a:lstStyle/>
            <a:p>
              <a:endParaRPr/>
            </a:p>
          </p:txBody>
        </p:sp>
        <p:sp>
          <p:nvSpPr>
            <p:cNvPr id="707" name="object 707"/>
            <p:cNvSpPr/>
            <p:nvPr/>
          </p:nvSpPr>
          <p:spPr>
            <a:xfrm>
              <a:off x="14231464" y="7720141"/>
              <a:ext cx="1320165" cy="678180"/>
            </a:xfrm>
            <a:custGeom>
              <a:avLst/>
              <a:gdLst/>
              <a:ahLst/>
              <a:cxnLst/>
              <a:rect l="l" t="t" r="r" b="b"/>
              <a:pathLst>
                <a:path w="1320165" h="678179">
                  <a:moveTo>
                    <a:pt x="1319813" y="677947"/>
                  </a:moveTo>
                  <a:lnTo>
                    <a:pt x="1258014" y="650556"/>
                  </a:lnTo>
                  <a:lnTo>
                    <a:pt x="1238621" y="641959"/>
                  </a:lnTo>
                  <a:lnTo>
                    <a:pt x="1236381" y="640964"/>
                  </a:lnTo>
                  <a:lnTo>
                    <a:pt x="1215962" y="631917"/>
                  </a:lnTo>
                  <a:lnTo>
                    <a:pt x="1196832" y="623436"/>
                  </a:lnTo>
                  <a:lnTo>
                    <a:pt x="1073684" y="568851"/>
                  </a:lnTo>
                  <a:lnTo>
                    <a:pt x="1025497" y="545522"/>
                  </a:lnTo>
                  <a:lnTo>
                    <a:pt x="993226" y="533994"/>
                  </a:lnTo>
                  <a:lnTo>
                    <a:pt x="873638" y="468079"/>
                  </a:lnTo>
                  <a:lnTo>
                    <a:pt x="490896" y="257133"/>
                  </a:lnTo>
                  <a:lnTo>
                    <a:pt x="388616" y="203554"/>
                  </a:lnTo>
                  <a:lnTo>
                    <a:pt x="221501" y="116017"/>
                  </a:lnTo>
                  <a:lnTo>
                    <a:pt x="193104" y="101138"/>
                  </a:lnTo>
                  <a:lnTo>
                    <a:pt x="0" y="0"/>
                  </a:lnTo>
                </a:path>
              </a:pathLst>
            </a:custGeom>
            <a:ln w="17329">
              <a:solidFill>
                <a:srgbClr val="263D87"/>
              </a:solidFill>
            </a:ln>
          </p:spPr>
          <p:txBody>
            <a:bodyPr wrap="square" lIns="0" tIns="0" rIns="0" bIns="0" rtlCol="0"/>
            <a:lstStyle/>
            <a:p>
              <a:endParaRPr/>
            </a:p>
          </p:txBody>
        </p:sp>
        <p:sp>
          <p:nvSpPr>
            <p:cNvPr id="708" name="object 708"/>
            <p:cNvSpPr/>
            <p:nvPr/>
          </p:nvSpPr>
          <p:spPr>
            <a:xfrm>
              <a:off x="14592393" y="6324132"/>
              <a:ext cx="779780" cy="197485"/>
            </a:xfrm>
            <a:custGeom>
              <a:avLst/>
              <a:gdLst/>
              <a:ahLst/>
              <a:cxnLst/>
              <a:rect l="l" t="t" r="r" b="b"/>
              <a:pathLst>
                <a:path w="779780" h="197484">
                  <a:moveTo>
                    <a:pt x="0" y="0"/>
                  </a:moveTo>
                  <a:lnTo>
                    <a:pt x="161345" y="40333"/>
                  </a:lnTo>
                  <a:lnTo>
                    <a:pt x="736406" y="188025"/>
                  </a:lnTo>
                  <a:lnTo>
                    <a:pt x="779159" y="197323"/>
                  </a:lnTo>
                </a:path>
              </a:pathLst>
            </a:custGeom>
            <a:ln w="17329">
              <a:solidFill>
                <a:srgbClr val="263D87"/>
              </a:solidFill>
            </a:ln>
          </p:spPr>
          <p:txBody>
            <a:bodyPr wrap="square" lIns="0" tIns="0" rIns="0" bIns="0" rtlCol="0"/>
            <a:lstStyle/>
            <a:p>
              <a:endParaRPr/>
            </a:p>
          </p:txBody>
        </p:sp>
        <p:sp>
          <p:nvSpPr>
            <p:cNvPr id="709" name="object 709"/>
            <p:cNvSpPr/>
            <p:nvPr/>
          </p:nvSpPr>
          <p:spPr>
            <a:xfrm>
              <a:off x="15261144" y="8511695"/>
              <a:ext cx="217170" cy="100965"/>
            </a:xfrm>
            <a:custGeom>
              <a:avLst/>
              <a:gdLst/>
              <a:ahLst/>
              <a:cxnLst/>
              <a:rect l="l" t="t" r="r" b="b"/>
              <a:pathLst>
                <a:path w="217169" h="100965">
                  <a:moveTo>
                    <a:pt x="216736" y="100572"/>
                  </a:moveTo>
                  <a:lnTo>
                    <a:pt x="134100" y="63233"/>
                  </a:lnTo>
                  <a:lnTo>
                    <a:pt x="0" y="0"/>
                  </a:lnTo>
                </a:path>
              </a:pathLst>
            </a:custGeom>
            <a:ln w="17329">
              <a:solidFill>
                <a:srgbClr val="263D87"/>
              </a:solidFill>
            </a:ln>
          </p:spPr>
          <p:txBody>
            <a:bodyPr wrap="square" lIns="0" tIns="0" rIns="0" bIns="0" rtlCol="0"/>
            <a:lstStyle/>
            <a:p>
              <a:endParaRPr/>
            </a:p>
          </p:txBody>
        </p:sp>
        <p:sp>
          <p:nvSpPr>
            <p:cNvPr id="710" name="object 710"/>
            <p:cNvSpPr/>
            <p:nvPr/>
          </p:nvSpPr>
          <p:spPr>
            <a:xfrm>
              <a:off x="15657967" y="6593303"/>
              <a:ext cx="34290" cy="8890"/>
            </a:xfrm>
            <a:custGeom>
              <a:avLst/>
              <a:gdLst/>
              <a:ahLst/>
              <a:cxnLst/>
              <a:rect l="l" t="t" r="r" b="b"/>
              <a:pathLst>
                <a:path w="34290" h="8890">
                  <a:moveTo>
                    <a:pt x="34176" y="8816"/>
                  </a:moveTo>
                  <a:lnTo>
                    <a:pt x="0" y="0"/>
                  </a:lnTo>
                </a:path>
              </a:pathLst>
            </a:custGeom>
            <a:ln w="17329">
              <a:solidFill>
                <a:srgbClr val="263D87"/>
              </a:solidFill>
            </a:ln>
          </p:spPr>
          <p:txBody>
            <a:bodyPr wrap="square" lIns="0" tIns="0" rIns="0" bIns="0" rtlCol="0"/>
            <a:lstStyle/>
            <a:p>
              <a:endParaRPr/>
            </a:p>
          </p:txBody>
        </p:sp>
        <p:sp>
          <p:nvSpPr>
            <p:cNvPr id="711" name="object 711"/>
            <p:cNvSpPr/>
            <p:nvPr/>
          </p:nvSpPr>
          <p:spPr>
            <a:xfrm>
              <a:off x="15077509" y="3407274"/>
              <a:ext cx="1515110" cy="876935"/>
            </a:xfrm>
            <a:custGeom>
              <a:avLst/>
              <a:gdLst/>
              <a:ahLst/>
              <a:cxnLst/>
              <a:rect l="l" t="t" r="r" b="b"/>
              <a:pathLst>
                <a:path w="1515109" h="876935">
                  <a:moveTo>
                    <a:pt x="1514770" y="876842"/>
                  </a:moveTo>
                  <a:lnTo>
                    <a:pt x="1421673" y="822079"/>
                  </a:lnTo>
                  <a:lnTo>
                    <a:pt x="1373267" y="793609"/>
                  </a:lnTo>
                  <a:lnTo>
                    <a:pt x="1335592" y="771442"/>
                  </a:lnTo>
                  <a:lnTo>
                    <a:pt x="1058135" y="609091"/>
                  </a:lnTo>
                  <a:lnTo>
                    <a:pt x="1029298" y="592222"/>
                  </a:lnTo>
                  <a:lnTo>
                    <a:pt x="1025539" y="590243"/>
                  </a:lnTo>
                  <a:lnTo>
                    <a:pt x="945060" y="547910"/>
                  </a:lnTo>
                  <a:lnTo>
                    <a:pt x="798090" y="460834"/>
                  </a:lnTo>
                  <a:lnTo>
                    <a:pt x="698837" y="403568"/>
                  </a:lnTo>
                  <a:lnTo>
                    <a:pt x="661267" y="381883"/>
                  </a:lnTo>
                  <a:lnTo>
                    <a:pt x="368617" y="212998"/>
                  </a:lnTo>
                  <a:lnTo>
                    <a:pt x="304817" y="175565"/>
                  </a:lnTo>
                  <a:lnTo>
                    <a:pt x="207857" y="118666"/>
                  </a:lnTo>
                  <a:lnTo>
                    <a:pt x="0" y="0"/>
                  </a:lnTo>
                </a:path>
              </a:pathLst>
            </a:custGeom>
            <a:ln w="17329">
              <a:solidFill>
                <a:srgbClr val="263D87"/>
              </a:solidFill>
            </a:ln>
          </p:spPr>
          <p:txBody>
            <a:bodyPr wrap="square" lIns="0" tIns="0" rIns="0" bIns="0" rtlCol="0"/>
            <a:lstStyle/>
            <a:p>
              <a:endParaRPr/>
            </a:p>
          </p:txBody>
        </p:sp>
        <p:sp>
          <p:nvSpPr>
            <p:cNvPr id="712" name="object 712"/>
            <p:cNvSpPr/>
            <p:nvPr/>
          </p:nvSpPr>
          <p:spPr>
            <a:xfrm>
              <a:off x="15790678" y="6139782"/>
              <a:ext cx="35560" cy="9525"/>
            </a:xfrm>
            <a:custGeom>
              <a:avLst/>
              <a:gdLst/>
              <a:ahLst/>
              <a:cxnLst/>
              <a:rect l="l" t="t" r="r" b="b"/>
              <a:pathLst>
                <a:path w="35559" h="9525">
                  <a:moveTo>
                    <a:pt x="0" y="0"/>
                  </a:moveTo>
                  <a:lnTo>
                    <a:pt x="35182" y="9025"/>
                  </a:lnTo>
                </a:path>
              </a:pathLst>
            </a:custGeom>
            <a:ln w="17329">
              <a:solidFill>
                <a:srgbClr val="263D87"/>
              </a:solidFill>
            </a:ln>
          </p:spPr>
          <p:txBody>
            <a:bodyPr wrap="square" lIns="0" tIns="0" rIns="0" bIns="0" rtlCol="0"/>
            <a:lstStyle/>
            <a:p>
              <a:endParaRPr/>
            </a:p>
          </p:txBody>
        </p:sp>
        <p:sp>
          <p:nvSpPr>
            <p:cNvPr id="713" name="object 713"/>
            <p:cNvSpPr/>
            <p:nvPr/>
          </p:nvSpPr>
          <p:spPr>
            <a:xfrm>
              <a:off x="15205045" y="5263602"/>
              <a:ext cx="724535" cy="294005"/>
            </a:xfrm>
            <a:custGeom>
              <a:avLst/>
              <a:gdLst/>
              <a:ahLst/>
              <a:cxnLst/>
              <a:rect l="l" t="t" r="r" b="b"/>
              <a:pathLst>
                <a:path w="724534" h="294004">
                  <a:moveTo>
                    <a:pt x="724051" y="293624"/>
                  </a:moveTo>
                  <a:lnTo>
                    <a:pt x="677696" y="274829"/>
                  </a:lnTo>
                  <a:lnTo>
                    <a:pt x="105389" y="42742"/>
                  </a:lnTo>
                  <a:lnTo>
                    <a:pt x="0" y="0"/>
                  </a:lnTo>
                </a:path>
              </a:pathLst>
            </a:custGeom>
            <a:ln w="17329">
              <a:solidFill>
                <a:srgbClr val="263D87"/>
              </a:solidFill>
            </a:ln>
          </p:spPr>
          <p:txBody>
            <a:bodyPr wrap="square" lIns="0" tIns="0" rIns="0" bIns="0" rtlCol="0"/>
            <a:lstStyle/>
            <a:p>
              <a:endParaRPr/>
            </a:p>
          </p:txBody>
        </p:sp>
        <p:sp>
          <p:nvSpPr>
            <p:cNvPr id="714" name="object 714"/>
            <p:cNvSpPr/>
            <p:nvPr/>
          </p:nvSpPr>
          <p:spPr>
            <a:xfrm>
              <a:off x="14963524" y="8356342"/>
              <a:ext cx="297815" cy="155575"/>
            </a:xfrm>
            <a:custGeom>
              <a:avLst/>
              <a:gdLst/>
              <a:ahLst/>
              <a:cxnLst/>
              <a:rect l="l" t="t" r="r" b="b"/>
              <a:pathLst>
                <a:path w="297815" h="155575">
                  <a:moveTo>
                    <a:pt x="297624" y="155346"/>
                  </a:moveTo>
                  <a:lnTo>
                    <a:pt x="237720" y="127095"/>
                  </a:lnTo>
                  <a:lnTo>
                    <a:pt x="152068" y="83285"/>
                  </a:lnTo>
                  <a:lnTo>
                    <a:pt x="0" y="0"/>
                  </a:lnTo>
                </a:path>
              </a:pathLst>
            </a:custGeom>
            <a:ln w="17329">
              <a:solidFill>
                <a:srgbClr val="263D87"/>
              </a:solidFill>
            </a:ln>
          </p:spPr>
          <p:txBody>
            <a:bodyPr wrap="square" lIns="0" tIns="0" rIns="0" bIns="0" rtlCol="0"/>
            <a:lstStyle/>
            <a:p>
              <a:endParaRPr/>
            </a:p>
          </p:txBody>
        </p:sp>
        <p:sp>
          <p:nvSpPr>
            <p:cNvPr id="715" name="object 715"/>
            <p:cNvSpPr/>
            <p:nvPr/>
          </p:nvSpPr>
          <p:spPr>
            <a:xfrm>
              <a:off x="16126235" y="8551938"/>
              <a:ext cx="249554" cy="173355"/>
            </a:xfrm>
            <a:custGeom>
              <a:avLst/>
              <a:gdLst/>
              <a:ahLst/>
              <a:cxnLst/>
              <a:rect l="l" t="t" r="r" b="b"/>
              <a:pathLst>
                <a:path w="249555" h="173354">
                  <a:moveTo>
                    <a:pt x="0" y="172958"/>
                  </a:moveTo>
                  <a:lnTo>
                    <a:pt x="249542" y="0"/>
                  </a:lnTo>
                </a:path>
              </a:pathLst>
            </a:custGeom>
            <a:ln w="17329">
              <a:solidFill>
                <a:srgbClr val="263D87"/>
              </a:solidFill>
            </a:ln>
          </p:spPr>
          <p:txBody>
            <a:bodyPr wrap="square" lIns="0" tIns="0" rIns="0" bIns="0" rtlCol="0"/>
            <a:lstStyle/>
            <a:p>
              <a:endParaRPr/>
            </a:p>
          </p:txBody>
        </p:sp>
        <p:sp>
          <p:nvSpPr>
            <p:cNvPr id="716" name="object 716"/>
            <p:cNvSpPr/>
            <p:nvPr/>
          </p:nvSpPr>
          <p:spPr>
            <a:xfrm>
              <a:off x="16503639" y="3114410"/>
              <a:ext cx="687070" cy="999490"/>
            </a:xfrm>
            <a:custGeom>
              <a:avLst/>
              <a:gdLst/>
              <a:ahLst/>
              <a:cxnLst/>
              <a:rect l="l" t="t" r="r" b="b"/>
              <a:pathLst>
                <a:path w="687069" h="999489">
                  <a:moveTo>
                    <a:pt x="0" y="999006"/>
                  </a:moveTo>
                  <a:lnTo>
                    <a:pt x="111965" y="836058"/>
                  </a:lnTo>
                  <a:lnTo>
                    <a:pt x="176151" y="742626"/>
                  </a:lnTo>
                  <a:lnTo>
                    <a:pt x="296388" y="562883"/>
                  </a:lnTo>
                  <a:lnTo>
                    <a:pt x="310032" y="543072"/>
                  </a:lnTo>
                  <a:lnTo>
                    <a:pt x="426227" y="374135"/>
                  </a:lnTo>
                  <a:lnTo>
                    <a:pt x="602808" y="114111"/>
                  </a:lnTo>
                  <a:lnTo>
                    <a:pt x="674785" y="8146"/>
                  </a:lnTo>
                  <a:lnTo>
                    <a:pt x="686502" y="0"/>
                  </a:lnTo>
                </a:path>
              </a:pathLst>
            </a:custGeom>
            <a:ln w="17329">
              <a:solidFill>
                <a:srgbClr val="263D87"/>
              </a:solidFill>
            </a:ln>
          </p:spPr>
          <p:txBody>
            <a:bodyPr wrap="square" lIns="0" tIns="0" rIns="0" bIns="0" rtlCol="0"/>
            <a:lstStyle/>
            <a:p>
              <a:endParaRPr/>
            </a:p>
          </p:txBody>
        </p:sp>
        <p:sp>
          <p:nvSpPr>
            <p:cNvPr id="717" name="object 717"/>
            <p:cNvSpPr/>
            <p:nvPr/>
          </p:nvSpPr>
          <p:spPr>
            <a:xfrm>
              <a:off x="16592280" y="4284116"/>
              <a:ext cx="37465" cy="21590"/>
            </a:xfrm>
            <a:custGeom>
              <a:avLst/>
              <a:gdLst/>
              <a:ahLst/>
              <a:cxnLst/>
              <a:rect l="l" t="t" r="r" b="b"/>
              <a:pathLst>
                <a:path w="37465" h="21589">
                  <a:moveTo>
                    <a:pt x="0" y="0"/>
                  </a:moveTo>
                  <a:lnTo>
                    <a:pt x="37213" y="21172"/>
                  </a:lnTo>
                </a:path>
              </a:pathLst>
            </a:custGeom>
            <a:ln w="17329">
              <a:solidFill>
                <a:srgbClr val="263D87"/>
              </a:solidFill>
            </a:ln>
          </p:spPr>
          <p:txBody>
            <a:bodyPr wrap="square" lIns="0" tIns="0" rIns="0" bIns="0" rtlCol="0"/>
            <a:lstStyle/>
            <a:p>
              <a:endParaRPr/>
            </a:p>
          </p:txBody>
        </p:sp>
        <p:sp>
          <p:nvSpPr>
            <p:cNvPr id="718" name="object 718"/>
            <p:cNvSpPr/>
            <p:nvPr/>
          </p:nvSpPr>
          <p:spPr>
            <a:xfrm>
              <a:off x="15825853" y="6148813"/>
              <a:ext cx="1125855" cy="288925"/>
            </a:xfrm>
            <a:custGeom>
              <a:avLst/>
              <a:gdLst/>
              <a:ahLst/>
              <a:cxnLst/>
              <a:rect l="l" t="t" r="r" b="b"/>
              <a:pathLst>
                <a:path w="1125855" h="288925">
                  <a:moveTo>
                    <a:pt x="0" y="0"/>
                  </a:moveTo>
                  <a:lnTo>
                    <a:pt x="38354" y="9853"/>
                  </a:lnTo>
                  <a:lnTo>
                    <a:pt x="1125410" y="288902"/>
                  </a:lnTo>
                </a:path>
              </a:pathLst>
            </a:custGeom>
            <a:ln w="17329">
              <a:solidFill>
                <a:srgbClr val="263D87"/>
              </a:solidFill>
            </a:ln>
          </p:spPr>
          <p:txBody>
            <a:bodyPr wrap="square" lIns="0" tIns="0" rIns="0" bIns="0" rtlCol="0"/>
            <a:lstStyle/>
            <a:p>
              <a:endParaRPr/>
            </a:p>
          </p:txBody>
        </p:sp>
        <p:sp>
          <p:nvSpPr>
            <p:cNvPr id="719" name="object 719"/>
            <p:cNvSpPr/>
            <p:nvPr/>
          </p:nvSpPr>
          <p:spPr>
            <a:xfrm>
              <a:off x="16066398" y="5847711"/>
              <a:ext cx="920115" cy="554355"/>
            </a:xfrm>
            <a:custGeom>
              <a:avLst/>
              <a:gdLst/>
              <a:ahLst/>
              <a:cxnLst/>
              <a:rect l="l" t="t" r="r" b="b"/>
              <a:pathLst>
                <a:path w="920115" h="554354">
                  <a:moveTo>
                    <a:pt x="919992" y="553794"/>
                  </a:moveTo>
                  <a:lnTo>
                    <a:pt x="900663" y="546098"/>
                  </a:lnTo>
                  <a:lnTo>
                    <a:pt x="883292" y="535104"/>
                  </a:lnTo>
                  <a:lnTo>
                    <a:pt x="868758" y="522696"/>
                  </a:lnTo>
                  <a:lnTo>
                    <a:pt x="852089" y="509932"/>
                  </a:lnTo>
                  <a:lnTo>
                    <a:pt x="835074" y="499649"/>
                  </a:lnTo>
                  <a:lnTo>
                    <a:pt x="801399" y="480152"/>
                  </a:lnTo>
                  <a:lnTo>
                    <a:pt x="760982" y="459944"/>
                  </a:lnTo>
                  <a:lnTo>
                    <a:pt x="742186" y="448949"/>
                  </a:lnTo>
                  <a:lnTo>
                    <a:pt x="713109" y="428039"/>
                  </a:lnTo>
                  <a:lnTo>
                    <a:pt x="691842" y="410312"/>
                  </a:lnTo>
                  <a:lnTo>
                    <a:pt x="673403" y="394710"/>
                  </a:lnTo>
                  <a:lnTo>
                    <a:pt x="647163" y="378051"/>
                  </a:lnTo>
                  <a:lnTo>
                    <a:pt x="624127" y="368470"/>
                  </a:lnTo>
                  <a:lnTo>
                    <a:pt x="612065" y="365632"/>
                  </a:lnTo>
                  <a:lnTo>
                    <a:pt x="595761" y="365287"/>
                  </a:lnTo>
                  <a:lnTo>
                    <a:pt x="575197" y="367768"/>
                  </a:lnTo>
                  <a:lnTo>
                    <a:pt x="557825" y="371308"/>
                  </a:lnTo>
                  <a:lnTo>
                    <a:pt x="542224" y="371664"/>
                  </a:lnTo>
                  <a:lnTo>
                    <a:pt x="498613" y="361381"/>
                  </a:lnTo>
                  <a:lnTo>
                    <a:pt x="431264" y="336565"/>
                  </a:lnTo>
                  <a:lnTo>
                    <a:pt x="355392" y="305718"/>
                  </a:lnTo>
                  <a:lnTo>
                    <a:pt x="321707" y="275939"/>
                  </a:lnTo>
                  <a:lnTo>
                    <a:pt x="273143" y="223825"/>
                  </a:lnTo>
                  <a:lnTo>
                    <a:pt x="234128" y="194046"/>
                  </a:lnTo>
                  <a:lnTo>
                    <a:pt x="160037" y="172769"/>
                  </a:lnTo>
                  <a:lnTo>
                    <a:pt x="139472" y="165324"/>
                  </a:lnTo>
                  <a:lnTo>
                    <a:pt x="115713" y="154686"/>
                  </a:lnTo>
                  <a:lnTo>
                    <a:pt x="90908" y="138383"/>
                  </a:lnTo>
                  <a:lnTo>
                    <a:pt x="44469" y="110666"/>
                  </a:lnTo>
                  <a:lnTo>
                    <a:pt x="17591" y="89641"/>
                  </a:lnTo>
                  <a:lnTo>
                    <a:pt x="2931" y="76940"/>
                  </a:lnTo>
                  <a:lnTo>
                    <a:pt x="0" y="66668"/>
                  </a:lnTo>
                  <a:lnTo>
                    <a:pt x="62" y="63778"/>
                  </a:lnTo>
                  <a:lnTo>
                    <a:pt x="481" y="44187"/>
                  </a:lnTo>
                  <a:lnTo>
                    <a:pt x="1371" y="0"/>
                  </a:lnTo>
                </a:path>
              </a:pathLst>
            </a:custGeom>
            <a:ln w="17329">
              <a:solidFill>
                <a:srgbClr val="263D87"/>
              </a:solidFill>
            </a:ln>
          </p:spPr>
          <p:txBody>
            <a:bodyPr wrap="square" lIns="0" tIns="0" rIns="0" bIns="0" rtlCol="0"/>
            <a:lstStyle/>
            <a:p>
              <a:endParaRPr/>
            </a:p>
          </p:txBody>
        </p:sp>
        <p:sp>
          <p:nvSpPr>
            <p:cNvPr id="720" name="object 720"/>
            <p:cNvSpPr/>
            <p:nvPr/>
          </p:nvSpPr>
          <p:spPr>
            <a:xfrm>
              <a:off x="15692147" y="6602117"/>
              <a:ext cx="1002030" cy="257175"/>
            </a:xfrm>
            <a:custGeom>
              <a:avLst/>
              <a:gdLst/>
              <a:ahLst/>
              <a:cxnLst/>
              <a:rect l="l" t="t" r="r" b="b"/>
              <a:pathLst>
                <a:path w="1002030" h="257175">
                  <a:moveTo>
                    <a:pt x="1001718" y="257112"/>
                  </a:moveTo>
                  <a:lnTo>
                    <a:pt x="944253" y="241615"/>
                  </a:lnTo>
                  <a:lnTo>
                    <a:pt x="726438" y="185533"/>
                  </a:lnTo>
                  <a:lnTo>
                    <a:pt x="717611" y="183271"/>
                  </a:lnTo>
                  <a:lnTo>
                    <a:pt x="276232" y="71243"/>
                  </a:lnTo>
                  <a:lnTo>
                    <a:pt x="0" y="0"/>
                  </a:lnTo>
                </a:path>
              </a:pathLst>
            </a:custGeom>
            <a:ln w="17329">
              <a:solidFill>
                <a:srgbClr val="263D87"/>
              </a:solidFill>
            </a:ln>
          </p:spPr>
          <p:txBody>
            <a:bodyPr wrap="square" lIns="0" tIns="0" rIns="0" bIns="0" rtlCol="0"/>
            <a:lstStyle/>
            <a:p>
              <a:endParaRPr/>
            </a:p>
          </p:txBody>
        </p:sp>
        <p:sp>
          <p:nvSpPr>
            <p:cNvPr id="721" name="object 721"/>
            <p:cNvSpPr/>
            <p:nvPr/>
          </p:nvSpPr>
          <p:spPr>
            <a:xfrm>
              <a:off x="16693868" y="6859233"/>
              <a:ext cx="8890" cy="6985"/>
            </a:xfrm>
            <a:custGeom>
              <a:avLst/>
              <a:gdLst/>
              <a:ahLst/>
              <a:cxnLst/>
              <a:rect l="l" t="t" r="r" b="b"/>
              <a:pathLst>
                <a:path w="8890" h="6984">
                  <a:moveTo>
                    <a:pt x="8523" y="6544"/>
                  </a:moveTo>
                  <a:lnTo>
                    <a:pt x="3989" y="1078"/>
                  </a:lnTo>
                  <a:lnTo>
                    <a:pt x="0" y="0"/>
                  </a:lnTo>
                </a:path>
              </a:pathLst>
            </a:custGeom>
            <a:ln w="17329">
              <a:solidFill>
                <a:srgbClr val="263D87"/>
              </a:solidFill>
            </a:ln>
          </p:spPr>
          <p:txBody>
            <a:bodyPr wrap="square" lIns="0" tIns="0" rIns="0" bIns="0" rtlCol="0"/>
            <a:lstStyle/>
            <a:p>
              <a:endParaRPr/>
            </a:p>
          </p:txBody>
        </p:sp>
        <p:sp>
          <p:nvSpPr>
            <p:cNvPr id="722" name="object 722"/>
            <p:cNvSpPr/>
            <p:nvPr/>
          </p:nvSpPr>
          <p:spPr>
            <a:xfrm>
              <a:off x="16406424" y="8281694"/>
              <a:ext cx="365760" cy="243840"/>
            </a:xfrm>
            <a:custGeom>
              <a:avLst/>
              <a:gdLst/>
              <a:ahLst/>
              <a:cxnLst/>
              <a:rect l="l" t="t" r="r" b="b"/>
              <a:pathLst>
                <a:path w="365759" h="243840">
                  <a:moveTo>
                    <a:pt x="0" y="243374"/>
                  </a:moveTo>
                  <a:lnTo>
                    <a:pt x="365402" y="0"/>
                  </a:lnTo>
                </a:path>
              </a:pathLst>
            </a:custGeom>
            <a:ln w="17329">
              <a:solidFill>
                <a:srgbClr val="263D87"/>
              </a:solidFill>
            </a:ln>
          </p:spPr>
          <p:txBody>
            <a:bodyPr wrap="square" lIns="0" tIns="0" rIns="0" bIns="0" rtlCol="0"/>
            <a:lstStyle/>
            <a:p>
              <a:endParaRPr/>
            </a:p>
          </p:txBody>
        </p:sp>
        <p:sp>
          <p:nvSpPr>
            <p:cNvPr id="723" name="object 723"/>
            <p:cNvSpPr/>
            <p:nvPr/>
          </p:nvSpPr>
          <p:spPr>
            <a:xfrm>
              <a:off x="16730859" y="6919271"/>
              <a:ext cx="87630" cy="20955"/>
            </a:xfrm>
            <a:custGeom>
              <a:avLst/>
              <a:gdLst/>
              <a:ahLst/>
              <a:cxnLst/>
              <a:rect l="l" t="t" r="r" b="b"/>
              <a:pathLst>
                <a:path w="87630" h="20954">
                  <a:moveTo>
                    <a:pt x="87630" y="20920"/>
                  </a:moveTo>
                  <a:lnTo>
                    <a:pt x="0" y="0"/>
                  </a:lnTo>
                </a:path>
              </a:pathLst>
            </a:custGeom>
            <a:ln w="17329">
              <a:solidFill>
                <a:srgbClr val="263D87"/>
              </a:solidFill>
            </a:ln>
          </p:spPr>
          <p:txBody>
            <a:bodyPr wrap="square" lIns="0" tIns="0" rIns="0" bIns="0" rtlCol="0"/>
            <a:lstStyle/>
            <a:p>
              <a:endParaRPr/>
            </a:p>
          </p:txBody>
        </p:sp>
        <p:sp>
          <p:nvSpPr>
            <p:cNvPr id="724" name="object 724"/>
            <p:cNvSpPr/>
            <p:nvPr/>
          </p:nvSpPr>
          <p:spPr>
            <a:xfrm>
              <a:off x="15539603" y="8547460"/>
              <a:ext cx="12700" cy="11430"/>
            </a:xfrm>
            <a:custGeom>
              <a:avLst/>
              <a:gdLst/>
              <a:ahLst/>
              <a:cxnLst/>
              <a:rect l="l" t="t" r="r" b="b"/>
              <a:pathLst>
                <a:path w="12700" h="11429">
                  <a:moveTo>
                    <a:pt x="0" y="11015"/>
                  </a:moveTo>
                  <a:lnTo>
                    <a:pt x="12565" y="0"/>
                  </a:lnTo>
                </a:path>
              </a:pathLst>
            </a:custGeom>
            <a:ln w="17329">
              <a:solidFill>
                <a:srgbClr val="263D87"/>
              </a:solidFill>
            </a:ln>
          </p:spPr>
          <p:txBody>
            <a:bodyPr wrap="square" lIns="0" tIns="0" rIns="0" bIns="0" rtlCol="0"/>
            <a:lstStyle/>
            <a:p>
              <a:endParaRPr/>
            </a:p>
          </p:txBody>
        </p:sp>
        <p:sp>
          <p:nvSpPr>
            <p:cNvPr id="725" name="object 725"/>
            <p:cNvSpPr/>
            <p:nvPr/>
          </p:nvSpPr>
          <p:spPr>
            <a:xfrm>
              <a:off x="16297733" y="6907844"/>
              <a:ext cx="380365" cy="651510"/>
            </a:xfrm>
            <a:custGeom>
              <a:avLst/>
              <a:gdLst/>
              <a:ahLst/>
              <a:cxnLst/>
              <a:rect l="l" t="t" r="r" b="b"/>
              <a:pathLst>
                <a:path w="380365" h="651509">
                  <a:moveTo>
                    <a:pt x="380103" y="0"/>
                  </a:moveTo>
                  <a:lnTo>
                    <a:pt x="248149" y="226055"/>
                  </a:lnTo>
                  <a:lnTo>
                    <a:pt x="70050" y="531198"/>
                  </a:lnTo>
                  <a:lnTo>
                    <a:pt x="0" y="651194"/>
                  </a:lnTo>
                </a:path>
              </a:pathLst>
            </a:custGeom>
            <a:ln w="17329">
              <a:solidFill>
                <a:srgbClr val="263D87"/>
              </a:solidFill>
            </a:ln>
          </p:spPr>
          <p:txBody>
            <a:bodyPr wrap="square" lIns="0" tIns="0" rIns="0" bIns="0" rtlCol="0"/>
            <a:lstStyle/>
            <a:p>
              <a:endParaRPr/>
            </a:p>
          </p:txBody>
        </p:sp>
        <p:sp>
          <p:nvSpPr>
            <p:cNvPr id="726" name="object 726"/>
            <p:cNvSpPr/>
            <p:nvPr/>
          </p:nvSpPr>
          <p:spPr>
            <a:xfrm>
              <a:off x="16986387" y="6234411"/>
              <a:ext cx="99695" cy="167640"/>
            </a:xfrm>
            <a:custGeom>
              <a:avLst/>
              <a:gdLst/>
              <a:ahLst/>
              <a:cxnLst/>
              <a:rect l="l" t="t" r="r" b="b"/>
              <a:pathLst>
                <a:path w="99694" h="167639">
                  <a:moveTo>
                    <a:pt x="99295" y="0"/>
                  </a:moveTo>
                  <a:lnTo>
                    <a:pt x="13706" y="144016"/>
                  </a:lnTo>
                  <a:lnTo>
                    <a:pt x="0" y="167094"/>
                  </a:lnTo>
                </a:path>
              </a:pathLst>
            </a:custGeom>
            <a:ln w="17329">
              <a:solidFill>
                <a:srgbClr val="263D87"/>
              </a:solidFill>
            </a:ln>
          </p:spPr>
          <p:txBody>
            <a:bodyPr wrap="square" lIns="0" tIns="0" rIns="0" bIns="0" rtlCol="0"/>
            <a:lstStyle/>
            <a:p>
              <a:endParaRPr/>
            </a:p>
          </p:txBody>
        </p:sp>
        <p:sp>
          <p:nvSpPr>
            <p:cNvPr id="727" name="object 727"/>
            <p:cNvSpPr/>
            <p:nvPr/>
          </p:nvSpPr>
          <p:spPr>
            <a:xfrm>
              <a:off x="14249416" y="3519379"/>
              <a:ext cx="1270" cy="10160"/>
            </a:xfrm>
            <a:custGeom>
              <a:avLst/>
              <a:gdLst/>
              <a:ahLst/>
              <a:cxnLst/>
              <a:rect l="l" t="t" r="r" b="b"/>
              <a:pathLst>
                <a:path w="1269" h="10160">
                  <a:moveTo>
                    <a:pt x="0" y="9601"/>
                  </a:moveTo>
                  <a:lnTo>
                    <a:pt x="1099" y="7727"/>
                  </a:lnTo>
                  <a:lnTo>
                    <a:pt x="1099" y="0"/>
                  </a:lnTo>
                </a:path>
              </a:pathLst>
            </a:custGeom>
            <a:ln w="17329">
              <a:solidFill>
                <a:srgbClr val="263D87"/>
              </a:solidFill>
            </a:ln>
          </p:spPr>
          <p:txBody>
            <a:bodyPr wrap="square" lIns="0" tIns="0" rIns="0" bIns="0" rtlCol="0"/>
            <a:lstStyle/>
            <a:p>
              <a:endParaRPr/>
            </a:p>
          </p:txBody>
        </p:sp>
        <p:sp>
          <p:nvSpPr>
            <p:cNvPr id="728" name="object 728"/>
            <p:cNvSpPr/>
            <p:nvPr/>
          </p:nvSpPr>
          <p:spPr>
            <a:xfrm>
              <a:off x="15731348" y="6661486"/>
              <a:ext cx="905510" cy="234950"/>
            </a:xfrm>
            <a:custGeom>
              <a:avLst/>
              <a:gdLst/>
              <a:ahLst/>
              <a:cxnLst/>
              <a:rect l="l" t="t" r="r" b="b"/>
              <a:pathLst>
                <a:path w="905509" h="234950">
                  <a:moveTo>
                    <a:pt x="0" y="0"/>
                  </a:moveTo>
                  <a:lnTo>
                    <a:pt x="257782" y="64458"/>
                  </a:lnTo>
                  <a:lnTo>
                    <a:pt x="905050" y="234841"/>
                  </a:lnTo>
                </a:path>
              </a:pathLst>
            </a:custGeom>
            <a:ln w="17329">
              <a:solidFill>
                <a:srgbClr val="263D87"/>
              </a:solidFill>
            </a:ln>
          </p:spPr>
          <p:txBody>
            <a:bodyPr wrap="square" lIns="0" tIns="0" rIns="0" bIns="0" rtlCol="0"/>
            <a:lstStyle/>
            <a:p>
              <a:endParaRPr/>
            </a:p>
          </p:txBody>
        </p:sp>
        <p:sp>
          <p:nvSpPr>
            <p:cNvPr id="729" name="object 729"/>
            <p:cNvSpPr/>
            <p:nvPr/>
          </p:nvSpPr>
          <p:spPr>
            <a:xfrm>
              <a:off x="14674572" y="9294396"/>
              <a:ext cx="398145" cy="369570"/>
            </a:xfrm>
            <a:custGeom>
              <a:avLst/>
              <a:gdLst/>
              <a:ahLst/>
              <a:cxnLst/>
              <a:rect l="l" t="t" r="r" b="b"/>
              <a:pathLst>
                <a:path w="398144" h="369570">
                  <a:moveTo>
                    <a:pt x="0" y="369330"/>
                  </a:moveTo>
                  <a:lnTo>
                    <a:pt x="101226" y="275206"/>
                  </a:lnTo>
                  <a:lnTo>
                    <a:pt x="325314" y="66825"/>
                  </a:lnTo>
                  <a:lnTo>
                    <a:pt x="397961" y="0"/>
                  </a:lnTo>
                </a:path>
              </a:pathLst>
            </a:custGeom>
            <a:ln w="17329">
              <a:solidFill>
                <a:srgbClr val="263D87"/>
              </a:solidFill>
            </a:ln>
          </p:spPr>
          <p:txBody>
            <a:bodyPr wrap="square" lIns="0" tIns="0" rIns="0" bIns="0" rtlCol="0"/>
            <a:lstStyle/>
            <a:p>
              <a:endParaRPr/>
            </a:p>
          </p:txBody>
        </p:sp>
        <p:sp>
          <p:nvSpPr>
            <p:cNvPr id="730" name="object 730"/>
            <p:cNvSpPr/>
            <p:nvPr/>
          </p:nvSpPr>
          <p:spPr>
            <a:xfrm>
              <a:off x="14802135" y="5887914"/>
              <a:ext cx="356235" cy="89535"/>
            </a:xfrm>
            <a:custGeom>
              <a:avLst/>
              <a:gdLst/>
              <a:ahLst/>
              <a:cxnLst/>
              <a:rect l="l" t="t" r="r" b="b"/>
              <a:pathLst>
                <a:path w="356234" h="89535">
                  <a:moveTo>
                    <a:pt x="0" y="1444"/>
                  </a:moveTo>
                  <a:lnTo>
                    <a:pt x="6921" y="0"/>
                  </a:lnTo>
                  <a:lnTo>
                    <a:pt x="60689" y="12250"/>
                  </a:lnTo>
                  <a:lnTo>
                    <a:pt x="307027" y="76531"/>
                  </a:lnTo>
                  <a:lnTo>
                    <a:pt x="328995" y="82259"/>
                  </a:lnTo>
                  <a:lnTo>
                    <a:pt x="356093" y="89327"/>
                  </a:lnTo>
                </a:path>
              </a:pathLst>
            </a:custGeom>
            <a:ln w="17329">
              <a:solidFill>
                <a:srgbClr val="263D87"/>
              </a:solidFill>
            </a:ln>
          </p:spPr>
          <p:txBody>
            <a:bodyPr wrap="square" lIns="0" tIns="0" rIns="0" bIns="0" rtlCol="0"/>
            <a:lstStyle/>
            <a:p>
              <a:endParaRPr/>
            </a:p>
          </p:txBody>
        </p:sp>
        <p:sp>
          <p:nvSpPr>
            <p:cNvPr id="731" name="object 731"/>
            <p:cNvSpPr/>
            <p:nvPr/>
          </p:nvSpPr>
          <p:spPr>
            <a:xfrm>
              <a:off x="15477881" y="8558468"/>
              <a:ext cx="62230" cy="53975"/>
            </a:xfrm>
            <a:custGeom>
              <a:avLst/>
              <a:gdLst/>
              <a:ahLst/>
              <a:cxnLst/>
              <a:rect l="l" t="t" r="r" b="b"/>
              <a:pathLst>
                <a:path w="62230" h="53975">
                  <a:moveTo>
                    <a:pt x="0" y="53799"/>
                  </a:moveTo>
                  <a:lnTo>
                    <a:pt x="40312" y="18669"/>
                  </a:lnTo>
                  <a:lnTo>
                    <a:pt x="55862" y="5120"/>
                  </a:lnTo>
                  <a:lnTo>
                    <a:pt x="61725" y="0"/>
                  </a:lnTo>
                </a:path>
              </a:pathLst>
            </a:custGeom>
            <a:ln w="17329">
              <a:solidFill>
                <a:srgbClr val="263D87"/>
              </a:solidFill>
            </a:ln>
          </p:spPr>
          <p:txBody>
            <a:bodyPr wrap="square" lIns="0" tIns="0" rIns="0" bIns="0" rtlCol="0"/>
            <a:lstStyle/>
            <a:p>
              <a:endParaRPr/>
            </a:p>
          </p:txBody>
        </p:sp>
        <p:sp>
          <p:nvSpPr>
            <p:cNvPr id="732" name="object 732"/>
            <p:cNvSpPr/>
            <p:nvPr/>
          </p:nvSpPr>
          <p:spPr>
            <a:xfrm>
              <a:off x="15660687" y="6643815"/>
              <a:ext cx="22225" cy="5715"/>
            </a:xfrm>
            <a:custGeom>
              <a:avLst/>
              <a:gdLst/>
              <a:ahLst/>
              <a:cxnLst/>
              <a:rect l="l" t="t" r="r" b="b"/>
              <a:pathLst>
                <a:path w="22225" h="5715">
                  <a:moveTo>
                    <a:pt x="0" y="0"/>
                  </a:moveTo>
                  <a:lnTo>
                    <a:pt x="21999" y="5497"/>
                  </a:lnTo>
                </a:path>
              </a:pathLst>
            </a:custGeom>
            <a:ln w="17329">
              <a:solidFill>
                <a:srgbClr val="263D87"/>
              </a:solidFill>
            </a:ln>
          </p:spPr>
          <p:txBody>
            <a:bodyPr wrap="square" lIns="0" tIns="0" rIns="0" bIns="0" rtlCol="0"/>
            <a:lstStyle/>
            <a:p>
              <a:endParaRPr/>
            </a:p>
          </p:txBody>
        </p:sp>
        <p:sp>
          <p:nvSpPr>
            <p:cNvPr id="733" name="object 733"/>
            <p:cNvSpPr/>
            <p:nvPr/>
          </p:nvSpPr>
          <p:spPr>
            <a:xfrm>
              <a:off x="15854130" y="6120013"/>
              <a:ext cx="1058545" cy="269240"/>
            </a:xfrm>
            <a:custGeom>
              <a:avLst/>
              <a:gdLst/>
              <a:ahLst/>
              <a:cxnLst/>
              <a:rect l="l" t="t" r="r" b="b"/>
              <a:pathLst>
                <a:path w="1058544" h="269239">
                  <a:moveTo>
                    <a:pt x="0" y="0"/>
                  </a:moveTo>
                  <a:lnTo>
                    <a:pt x="24941" y="6345"/>
                  </a:lnTo>
                  <a:lnTo>
                    <a:pt x="1058145" y="268798"/>
                  </a:lnTo>
                </a:path>
              </a:pathLst>
            </a:custGeom>
            <a:ln w="17329">
              <a:solidFill>
                <a:srgbClr val="263D87"/>
              </a:solidFill>
            </a:ln>
          </p:spPr>
          <p:txBody>
            <a:bodyPr wrap="square" lIns="0" tIns="0" rIns="0" bIns="0" rtlCol="0"/>
            <a:lstStyle/>
            <a:p>
              <a:endParaRPr/>
            </a:p>
          </p:txBody>
        </p:sp>
        <p:sp>
          <p:nvSpPr>
            <p:cNvPr id="734" name="object 734"/>
            <p:cNvSpPr/>
            <p:nvPr/>
          </p:nvSpPr>
          <p:spPr>
            <a:xfrm>
              <a:off x="15240983" y="8430395"/>
              <a:ext cx="299085" cy="128270"/>
            </a:xfrm>
            <a:custGeom>
              <a:avLst/>
              <a:gdLst/>
              <a:ahLst/>
              <a:cxnLst/>
              <a:rect l="l" t="t" r="r" b="b"/>
              <a:pathLst>
                <a:path w="299084" h="128270">
                  <a:moveTo>
                    <a:pt x="298619" y="128079"/>
                  </a:moveTo>
                  <a:lnTo>
                    <a:pt x="0" y="0"/>
                  </a:lnTo>
                </a:path>
              </a:pathLst>
            </a:custGeom>
            <a:ln w="17329">
              <a:solidFill>
                <a:srgbClr val="263D87"/>
              </a:solidFill>
            </a:ln>
          </p:spPr>
          <p:txBody>
            <a:bodyPr wrap="square" lIns="0" tIns="0" rIns="0" bIns="0" rtlCol="0"/>
            <a:lstStyle/>
            <a:p>
              <a:endParaRPr/>
            </a:p>
          </p:txBody>
        </p:sp>
        <p:sp>
          <p:nvSpPr>
            <p:cNvPr id="735" name="object 735"/>
            <p:cNvSpPr/>
            <p:nvPr/>
          </p:nvSpPr>
          <p:spPr>
            <a:xfrm>
              <a:off x="16026788" y="8743535"/>
              <a:ext cx="67310" cy="45085"/>
            </a:xfrm>
            <a:custGeom>
              <a:avLst/>
              <a:gdLst/>
              <a:ahLst/>
              <a:cxnLst/>
              <a:rect l="l" t="t" r="r" b="b"/>
              <a:pathLst>
                <a:path w="67309" h="45084">
                  <a:moveTo>
                    <a:pt x="0" y="44626"/>
                  </a:moveTo>
                  <a:lnTo>
                    <a:pt x="65463" y="1047"/>
                  </a:lnTo>
                  <a:lnTo>
                    <a:pt x="67045" y="0"/>
                  </a:lnTo>
                </a:path>
              </a:pathLst>
            </a:custGeom>
            <a:ln w="17329">
              <a:solidFill>
                <a:srgbClr val="263D87"/>
              </a:solidFill>
            </a:ln>
          </p:spPr>
          <p:txBody>
            <a:bodyPr wrap="square" lIns="0" tIns="0" rIns="0" bIns="0" rtlCol="0"/>
            <a:lstStyle/>
            <a:p>
              <a:endParaRPr/>
            </a:p>
          </p:txBody>
        </p:sp>
        <p:sp>
          <p:nvSpPr>
            <p:cNvPr id="736" name="object 736"/>
            <p:cNvSpPr/>
            <p:nvPr/>
          </p:nvSpPr>
          <p:spPr>
            <a:xfrm>
              <a:off x="16548841" y="3908189"/>
              <a:ext cx="155575" cy="231140"/>
            </a:xfrm>
            <a:custGeom>
              <a:avLst/>
              <a:gdLst/>
              <a:ahLst/>
              <a:cxnLst/>
              <a:rect l="l" t="t" r="r" b="b"/>
              <a:pathLst>
                <a:path w="155575" h="231139">
                  <a:moveTo>
                    <a:pt x="155157" y="0"/>
                  </a:moveTo>
                  <a:lnTo>
                    <a:pt x="67579" y="133283"/>
                  </a:lnTo>
                  <a:lnTo>
                    <a:pt x="0" y="230966"/>
                  </a:lnTo>
                </a:path>
              </a:pathLst>
            </a:custGeom>
            <a:ln w="17329">
              <a:solidFill>
                <a:srgbClr val="263D87"/>
              </a:solidFill>
            </a:ln>
          </p:spPr>
          <p:txBody>
            <a:bodyPr wrap="square" lIns="0" tIns="0" rIns="0" bIns="0" rtlCol="0"/>
            <a:lstStyle/>
            <a:p>
              <a:endParaRPr/>
            </a:p>
          </p:txBody>
        </p:sp>
        <p:sp>
          <p:nvSpPr>
            <p:cNvPr id="737" name="object 737"/>
            <p:cNvSpPr/>
            <p:nvPr/>
          </p:nvSpPr>
          <p:spPr>
            <a:xfrm>
              <a:off x="16503639" y="4113413"/>
              <a:ext cx="45720" cy="26034"/>
            </a:xfrm>
            <a:custGeom>
              <a:avLst/>
              <a:gdLst/>
              <a:ahLst/>
              <a:cxnLst/>
              <a:rect l="l" t="t" r="r" b="b"/>
              <a:pathLst>
                <a:path w="45719" h="26035">
                  <a:moveTo>
                    <a:pt x="45202" y="25747"/>
                  </a:moveTo>
                  <a:lnTo>
                    <a:pt x="0" y="0"/>
                  </a:lnTo>
                </a:path>
              </a:pathLst>
            </a:custGeom>
            <a:ln w="17329">
              <a:solidFill>
                <a:srgbClr val="263D87"/>
              </a:solidFill>
            </a:ln>
          </p:spPr>
          <p:txBody>
            <a:bodyPr wrap="square" lIns="0" tIns="0" rIns="0" bIns="0" rtlCol="0"/>
            <a:lstStyle/>
            <a:p>
              <a:endParaRPr/>
            </a:p>
          </p:txBody>
        </p:sp>
        <p:sp>
          <p:nvSpPr>
            <p:cNvPr id="738" name="object 738"/>
            <p:cNvSpPr/>
            <p:nvPr/>
          </p:nvSpPr>
          <p:spPr>
            <a:xfrm>
              <a:off x="17091484" y="4563007"/>
              <a:ext cx="1251585" cy="699770"/>
            </a:xfrm>
            <a:custGeom>
              <a:avLst/>
              <a:gdLst/>
              <a:ahLst/>
              <a:cxnLst/>
              <a:rect l="l" t="t" r="r" b="b"/>
              <a:pathLst>
                <a:path w="1251584" h="699770">
                  <a:moveTo>
                    <a:pt x="0" y="0"/>
                  </a:moveTo>
                  <a:lnTo>
                    <a:pt x="146697" y="82468"/>
                  </a:lnTo>
                  <a:lnTo>
                    <a:pt x="402333" y="222548"/>
                  </a:lnTo>
                  <a:lnTo>
                    <a:pt x="758238" y="425432"/>
                  </a:lnTo>
                  <a:lnTo>
                    <a:pt x="1077694" y="602002"/>
                  </a:lnTo>
                  <a:lnTo>
                    <a:pt x="1251270" y="699329"/>
                  </a:lnTo>
                </a:path>
              </a:pathLst>
            </a:custGeom>
            <a:ln w="17329">
              <a:solidFill>
                <a:srgbClr val="263D87"/>
              </a:solidFill>
            </a:ln>
          </p:spPr>
          <p:txBody>
            <a:bodyPr wrap="square" lIns="0" tIns="0" rIns="0" bIns="0" rtlCol="0"/>
            <a:lstStyle/>
            <a:p>
              <a:endParaRPr/>
            </a:p>
          </p:txBody>
        </p:sp>
        <p:sp>
          <p:nvSpPr>
            <p:cNvPr id="739" name="object 739"/>
            <p:cNvSpPr/>
            <p:nvPr/>
          </p:nvSpPr>
          <p:spPr>
            <a:xfrm>
              <a:off x="14935682" y="8995337"/>
              <a:ext cx="139065" cy="114935"/>
            </a:xfrm>
            <a:custGeom>
              <a:avLst/>
              <a:gdLst/>
              <a:ahLst/>
              <a:cxnLst/>
              <a:rect l="l" t="t" r="r" b="b"/>
              <a:pathLst>
                <a:path w="139065" h="114934">
                  <a:moveTo>
                    <a:pt x="0" y="114834"/>
                  </a:moveTo>
                  <a:lnTo>
                    <a:pt x="138592" y="0"/>
                  </a:lnTo>
                </a:path>
              </a:pathLst>
            </a:custGeom>
            <a:ln w="17329">
              <a:solidFill>
                <a:srgbClr val="263D87"/>
              </a:solidFill>
            </a:ln>
          </p:spPr>
          <p:txBody>
            <a:bodyPr wrap="square" lIns="0" tIns="0" rIns="0" bIns="0" rtlCol="0"/>
            <a:lstStyle/>
            <a:p>
              <a:endParaRPr/>
            </a:p>
          </p:txBody>
        </p:sp>
        <p:sp>
          <p:nvSpPr>
            <p:cNvPr id="740" name="object 740"/>
            <p:cNvSpPr/>
            <p:nvPr/>
          </p:nvSpPr>
          <p:spPr>
            <a:xfrm>
              <a:off x="14236927" y="4206047"/>
              <a:ext cx="323850" cy="60325"/>
            </a:xfrm>
            <a:custGeom>
              <a:avLst/>
              <a:gdLst/>
              <a:ahLst/>
              <a:cxnLst/>
              <a:rect l="l" t="t" r="r" b="b"/>
              <a:pathLst>
                <a:path w="323850" h="60325">
                  <a:moveTo>
                    <a:pt x="0" y="59903"/>
                  </a:moveTo>
                  <a:lnTo>
                    <a:pt x="116635" y="37569"/>
                  </a:lnTo>
                  <a:lnTo>
                    <a:pt x="323393" y="0"/>
                  </a:lnTo>
                </a:path>
              </a:pathLst>
            </a:custGeom>
            <a:ln w="17329">
              <a:solidFill>
                <a:srgbClr val="263D87"/>
              </a:solidFill>
            </a:ln>
          </p:spPr>
          <p:txBody>
            <a:bodyPr wrap="square" lIns="0" tIns="0" rIns="0" bIns="0" rtlCol="0"/>
            <a:lstStyle/>
            <a:p>
              <a:endParaRPr/>
            </a:p>
          </p:txBody>
        </p:sp>
        <p:sp>
          <p:nvSpPr>
            <p:cNvPr id="741" name="object 741"/>
            <p:cNvSpPr/>
            <p:nvPr/>
          </p:nvSpPr>
          <p:spPr>
            <a:xfrm>
              <a:off x="15664105" y="6106893"/>
              <a:ext cx="127000" cy="33020"/>
            </a:xfrm>
            <a:custGeom>
              <a:avLst/>
              <a:gdLst/>
              <a:ahLst/>
              <a:cxnLst/>
              <a:rect l="l" t="t" r="r" b="b"/>
              <a:pathLst>
                <a:path w="127000" h="33020">
                  <a:moveTo>
                    <a:pt x="126572" y="32889"/>
                  </a:moveTo>
                  <a:lnTo>
                    <a:pt x="0" y="0"/>
                  </a:lnTo>
                </a:path>
              </a:pathLst>
            </a:custGeom>
            <a:ln w="17329">
              <a:solidFill>
                <a:srgbClr val="263D87"/>
              </a:solidFill>
            </a:ln>
          </p:spPr>
          <p:txBody>
            <a:bodyPr wrap="square" lIns="0" tIns="0" rIns="0" bIns="0" rtlCol="0"/>
            <a:lstStyle/>
            <a:p>
              <a:endParaRPr/>
            </a:p>
          </p:txBody>
        </p:sp>
        <p:sp>
          <p:nvSpPr>
            <p:cNvPr id="742" name="object 742"/>
            <p:cNvSpPr/>
            <p:nvPr/>
          </p:nvSpPr>
          <p:spPr>
            <a:xfrm>
              <a:off x="16656683" y="4323170"/>
              <a:ext cx="62230" cy="34290"/>
            </a:xfrm>
            <a:custGeom>
              <a:avLst/>
              <a:gdLst/>
              <a:ahLst/>
              <a:cxnLst/>
              <a:rect l="l" t="t" r="r" b="b"/>
              <a:pathLst>
                <a:path w="62230" h="34289">
                  <a:moveTo>
                    <a:pt x="61903" y="34082"/>
                  </a:moveTo>
                  <a:lnTo>
                    <a:pt x="9109" y="5015"/>
                  </a:lnTo>
                  <a:lnTo>
                    <a:pt x="0" y="0"/>
                  </a:lnTo>
                </a:path>
              </a:pathLst>
            </a:custGeom>
            <a:ln w="17329">
              <a:solidFill>
                <a:srgbClr val="263D87"/>
              </a:solidFill>
            </a:ln>
          </p:spPr>
          <p:txBody>
            <a:bodyPr wrap="square" lIns="0" tIns="0" rIns="0" bIns="0" rtlCol="0"/>
            <a:lstStyle/>
            <a:p>
              <a:endParaRPr/>
            </a:p>
          </p:txBody>
        </p:sp>
        <p:sp>
          <p:nvSpPr>
            <p:cNvPr id="743" name="object 743"/>
            <p:cNvSpPr/>
            <p:nvPr/>
          </p:nvSpPr>
          <p:spPr>
            <a:xfrm>
              <a:off x="16723706" y="6437713"/>
              <a:ext cx="227965" cy="391795"/>
            </a:xfrm>
            <a:custGeom>
              <a:avLst/>
              <a:gdLst/>
              <a:ahLst/>
              <a:cxnLst/>
              <a:rect l="l" t="t" r="r" b="b"/>
              <a:pathLst>
                <a:path w="227965" h="391795">
                  <a:moveTo>
                    <a:pt x="227563" y="0"/>
                  </a:moveTo>
                  <a:lnTo>
                    <a:pt x="159345" y="118551"/>
                  </a:lnTo>
                  <a:lnTo>
                    <a:pt x="0" y="391548"/>
                  </a:lnTo>
                </a:path>
              </a:pathLst>
            </a:custGeom>
            <a:ln w="17329">
              <a:solidFill>
                <a:srgbClr val="263D87"/>
              </a:solidFill>
            </a:ln>
          </p:spPr>
          <p:txBody>
            <a:bodyPr wrap="square" lIns="0" tIns="0" rIns="0" bIns="0" rtlCol="0"/>
            <a:lstStyle/>
            <a:p>
              <a:endParaRPr/>
            </a:p>
          </p:txBody>
        </p:sp>
        <p:sp>
          <p:nvSpPr>
            <p:cNvPr id="744" name="object 744"/>
            <p:cNvSpPr/>
            <p:nvPr/>
          </p:nvSpPr>
          <p:spPr>
            <a:xfrm>
              <a:off x="14536823" y="4032001"/>
              <a:ext cx="5080" cy="113030"/>
            </a:xfrm>
            <a:custGeom>
              <a:avLst/>
              <a:gdLst/>
              <a:ahLst/>
              <a:cxnLst/>
              <a:rect l="l" t="t" r="r" b="b"/>
              <a:pathLst>
                <a:path w="5080" h="113029">
                  <a:moveTo>
                    <a:pt x="5057" y="112677"/>
                  </a:moveTo>
                  <a:lnTo>
                    <a:pt x="0" y="0"/>
                  </a:lnTo>
                </a:path>
              </a:pathLst>
            </a:custGeom>
            <a:ln w="17329">
              <a:solidFill>
                <a:srgbClr val="263D87"/>
              </a:solidFill>
            </a:ln>
          </p:spPr>
          <p:txBody>
            <a:bodyPr wrap="square" lIns="0" tIns="0" rIns="0" bIns="0" rtlCol="0"/>
            <a:lstStyle/>
            <a:p>
              <a:endParaRPr/>
            </a:p>
          </p:txBody>
        </p:sp>
        <p:sp>
          <p:nvSpPr>
            <p:cNvPr id="745" name="object 745"/>
            <p:cNvSpPr/>
            <p:nvPr/>
          </p:nvSpPr>
          <p:spPr>
            <a:xfrm>
              <a:off x="18382027" y="5282714"/>
              <a:ext cx="404495" cy="226695"/>
            </a:xfrm>
            <a:custGeom>
              <a:avLst/>
              <a:gdLst/>
              <a:ahLst/>
              <a:cxnLst/>
              <a:rect l="l" t="t" r="r" b="b"/>
              <a:pathLst>
                <a:path w="404494" h="226695">
                  <a:moveTo>
                    <a:pt x="0" y="0"/>
                  </a:moveTo>
                  <a:lnTo>
                    <a:pt x="287886" y="165073"/>
                  </a:lnTo>
                  <a:lnTo>
                    <a:pt x="403945" y="226558"/>
                  </a:lnTo>
                </a:path>
              </a:pathLst>
            </a:custGeom>
            <a:ln w="17329">
              <a:solidFill>
                <a:srgbClr val="263D87"/>
              </a:solidFill>
            </a:ln>
          </p:spPr>
          <p:txBody>
            <a:bodyPr wrap="square" lIns="0" tIns="0" rIns="0" bIns="0" rtlCol="0"/>
            <a:lstStyle/>
            <a:p>
              <a:endParaRPr/>
            </a:p>
          </p:txBody>
        </p:sp>
        <p:sp>
          <p:nvSpPr>
            <p:cNvPr id="746" name="object 746"/>
            <p:cNvSpPr/>
            <p:nvPr/>
          </p:nvSpPr>
          <p:spPr>
            <a:xfrm>
              <a:off x="14445446" y="5757426"/>
              <a:ext cx="82550" cy="20955"/>
            </a:xfrm>
            <a:custGeom>
              <a:avLst/>
              <a:gdLst/>
              <a:ahLst/>
              <a:cxnLst/>
              <a:rect l="l" t="t" r="r" b="b"/>
              <a:pathLst>
                <a:path w="82550" h="20954">
                  <a:moveTo>
                    <a:pt x="82028" y="20449"/>
                  </a:moveTo>
                  <a:lnTo>
                    <a:pt x="0" y="0"/>
                  </a:lnTo>
                </a:path>
              </a:pathLst>
            </a:custGeom>
            <a:ln w="17329">
              <a:solidFill>
                <a:srgbClr val="263D87"/>
              </a:solidFill>
            </a:ln>
          </p:spPr>
          <p:txBody>
            <a:bodyPr wrap="square" lIns="0" tIns="0" rIns="0" bIns="0" rtlCol="0"/>
            <a:lstStyle/>
            <a:p>
              <a:endParaRPr/>
            </a:p>
          </p:txBody>
        </p:sp>
        <p:sp>
          <p:nvSpPr>
            <p:cNvPr id="747" name="object 747"/>
            <p:cNvSpPr/>
            <p:nvPr/>
          </p:nvSpPr>
          <p:spPr>
            <a:xfrm>
              <a:off x="14313000" y="5724182"/>
              <a:ext cx="132715" cy="33655"/>
            </a:xfrm>
            <a:custGeom>
              <a:avLst/>
              <a:gdLst/>
              <a:ahLst/>
              <a:cxnLst/>
              <a:rect l="l" t="t" r="r" b="b"/>
              <a:pathLst>
                <a:path w="132715" h="33654">
                  <a:moveTo>
                    <a:pt x="132446" y="33245"/>
                  </a:moveTo>
                  <a:lnTo>
                    <a:pt x="0" y="0"/>
                  </a:lnTo>
                </a:path>
              </a:pathLst>
            </a:custGeom>
            <a:ln w="17329">
              <a:solidFill>
                <a:srgbClr val="263D87"/>
              </a:solidFill>
            </a:ln>
          </p:spPr>
          <p:txBody>
            <a:bodyPr wrap="square" lIns="0" tIns="0" rIns="0" bIns="0" rtlCol="0"/>
            <a:lstStyle/>
            <a:p>
              <a:endParaRPr/>
            </a:p>
          </p:txBody>
        </p:sp>
        <p:sp>
          <p:nvSpPr>
            <p:cNvPr id="748" name="object 748"/>
            <p:cNvSpPr/>
            <p:nvPr/>
          </p:nvSpPr>
          <p:spPr>
            <a:xfrm>
              <a:off x="14454044" y="2939573"/>
              <a:ext cx="2019935" cy="1156335"/>
            </a:xfrm>
            <a:custGeom>
              <a:avLst/>
              <a:gdLst/>
              <a:ahLst/>
              <a:cxnLst/>
              <a:rect l="l" t="t" r="r" b="b"/>
              <a:pathLst>
                <a:path w="2019934" h="1156335">
                  <a:moveTo>
                    <a:pt x="2019844" y="1155933"/>
                  </a:moveTo>
                  <a:lnTo>
                    <a:pt x="1712146" y="977991"/>
                  </a:lnTo>
                  <a:lnTo>
                    <a:pt x="1682179" y="965017"/>
                  </a:lnTo>
                  <a:lnTo>
                    <a:pt x="1369110" y="784552"/>
                  </a:lnTo>
                  <a:lnTo>
                    <a:pt x="1115955" y="637582"/>
                  </a:lnTo>
                  <a:lnTo>
                    <a:pt x="751390" y="431170"/>
                  </a:lnTo>
                  <a:lnTo>
                    <a:pt x="334597" y="190905"/>
                  </a:lnTo>
                  <a:lnTo>
                    <a:pt x="0" y="0"/>
                  </a:lnTo>
                </a:path>
              </a:pathLst>
            </a:custGeom>
            <a:ln w="17329">
              <a:solidFill>
                <a:srgbClr val="263D87"/>
              </a:solidFill>
            </a:ln>
          </p:spPr>
          <p:txBody>
            <a:bodyPr wrap="square" lIns="0" tIns="0" rIns="0" bIns="0" rtlCol="0"/>
            <a:lstStyle/>
            <a:p>
              <a:endParaRPr/>
            </a:p>
          </p:txBody>
        </p:sp>
        <p:sp>
          <p:nvSpPr>
            <p:cNvPr id="749" name="object 749"/>
            <p:cNvSpPr/>
            <p:nvPr/>
          </p:nvSpPr>
          <p:spPr>
            <a:xfrm>
              <a:off x="14821342" y="5847578"/>
              <a:ext cx="818515" cy="215265"/>
            </a:xfrm>
            <a:custGeom>
              <a:avLst/>
              <a:gdLst/>
              <a:ahLst/>
              <a:cxnLst/>
              <a:rect l="l" t="t" r="r" b="b"/>
              <a:pathLst>
                <a:path w="818515" h="215264">
                  <a:moveTo>
                    <a:pt x="802080" y="213239"/>
                  </a:moveTo>
                  <a:lnTo>
                    <a:pt x="818226" y="215082"/>
                  </a:lnTo>
                </a:path>
                <a:path w="818515" h="215264">
                  <a:moveTo>
                    <a:pt x="802080" y="213239"/>
                  </a:moveTo>
                  <a:lnTo>
                    <a:pt x="620766" y="164246"/>
                  </a:lnTo>
                  <a:lnTo>
                    <a:pt x="290022" y="79243"/>
                  </a:lnTo>
                  <a:lnTo>
                    <a:pt x="24585" y="13685"/>
                  </a:lnTo>
                  <a:lnTo>
                    <a:pt x="7685" y="7203"/>
                  </a:lnTo>
                  <a:lnTo>
                    <a:pt x="0" y="0"/>
                  </a:lnTo>
                </a:path>
              </a:pathLst>
            </a:custGeom>
            <a:ln w="17329">
              <a:solidFill>
                <a:srgbClr val="263D87"/>
              </a:solidFill>
            </a:ln>
          </p:spPr>
          <p:txBody>
            <a:bodyPr wrap="square" lIns="0" tIns="0" rIns="0" bIns="0" rtlCol="0"/>
            <a:lstStyle/>
            <a:p>
              <a:endParaRPr/>
            </a:p>
          </p:txBody>
        </p:sp>
        <p:sp>
          <p:nvSpPr>
            <p:cNvPr id="750" name="object 750"/>
            <p:cNvSpPr/>
            <p:nvPr/>
          </p:nvSpPr>
          <p:spPr>
            <a:xfrm>
              <a:off x="17385217" y="5421352"/>
              <a:ext cx="184150" cy="309245"/>
            </a:xfrm>
            <a:custGeom>
              <a:avLst/>
              <a:gdLst/>
              <a:ahLst/>
              <a:cxnLst/>
              <a:rect l="l" t="t" r="r" b="b"/>
              <a:pathLst>
                <a:path w="184150" h="309245">
                  <a:moveTo>
                    <a:pt x="183606" y="0"/>
                  </a:moveTo>
                  <a:lnTo>
                    <a:pt x="0" y="308974"/>
                  </a:lnTo>
                </a:path>
              </a:pathLst>
            </a:custGeom>
            <a:ln w="17329">
              <a:solidFill>
                <a:srgbClr val="263D87"/>
              </a:solidFill>
            </a:ln>
          </p:spPr>
          <p:txBody>
            <a:bodyPr wrap="square" lIns="0" tIns="0" rIns="0" bIns="0" rtlCol="0"/>
            <a:lstStyle/>
            <a:p>
              <a:endParaRPr/>
            </a:p>
          </p:txBody>
        </p:sp>
        <p:sp>
          <p:nvSpPr>
            <p:cNvPr id="751" name="object 751"/>
            <p:cNvSpPr/>
            <p:nvPr/>
          </p:nvSpPr>
          <p:spPr>
            <a:xfrm>
              <a:off x="17153805" y="6171463"/>
              <a:ext cx="14604" cy="24765"/>
            </a:xfrm>
            <a:custGeom>
              <a:avLst/>
              <a:gdLst/>
              <a:ahLst/>
              <a:cxnLst/>
              <a:rect l="l" t="t" r="r" b="b"/>
              <a:pathLst>
                <a:path w="14605" h="24764">
                  <a:moveTo>
                    <a:pt x="14188" y="0"/>
                  </a:moveTo>
                  <a:lnTo>
                    <a:pt x="0" y="24219"/>
                  </a:lnTo>
                </a:path>
              </a:pathLst>
            </a:custGeom>
            <a:ln w="17329">
              <a:solidFill>
                <a:srgbClr val="263D87"/>
              </a:solidFill>
            </a:ln>
          </p:spPr>
          <p:txBody>
            <a:bodyPr wrap="square" lIns="0" tIns="0" rIns="0" bIns="0" rtlCol="0"/>
            <a:lstStyle/>
            <a:p>
              <a:endParaRPr/>
            </a:p>
          </p:txBody>
        </p:sp>
        <p:sp>
          <p:nvSpPr>
            <p:cNvPr id="752" name="object 752"/>
            <p:cNvSpPr/>
            <p:nvPr/>
          </p:nvSpPr>
          <p:spPr>
            <a:xfrm>
              <a:off x="14530935" y="3784059"/>
              <a:ext cx="184150" cy="248285"/>
            </a:xfrm>
            <a:custGeom>
              <a:avLst/>
              <a:gdLst/>
              <a:ahLst/>
              <a:cxnLst/>
              <a:rect l="l" t="t" r="r" b="b"/>
              <a:pathLst>
                <a:path w="184150" h="248285">
                  <a:moveTo>
                    <a:pt x="5884" y="247940"/>
                  </a:moveTo>
                  <a:lnTo>
                    <a:pt x="0" y="107389"/>
                  </a:lnTo>
                  <a:lnTo>
                    <a:pt x="183711" y="0"/>
                  </a:lnTo>
                </a:path>
              </a:pathLst>
            </a:custGeom>
            <a:ln w="17329">
              <a:solidFill>
                <a:srgbClr val="263D87"/>
              </a:solidFill>
            </a:ln>
          </p:spPr>
          <p:txBody>
            <a:bodyPr wrap="square" lIns="0" tIns="0" rIns="0" bIns="0" rtlCol="0"/>
            <a:lstStyle/>
            <a:p>
              <a:endParaRPr/>
            </a:p>
          </p:txBody>
        </p:sp>
        <p:sp>
          <p:nvSpPr>
            <p:cNvPr id="753" name="object 753"/>
            <p:cNvSpPr/>
            <p:nvPr/>
          </p:nvSpPr>
          <p:spPr>
            <a:xfrm>
              <a:off x="17039128" y="6254221"/>
              <a:ext cx="80010" cy="133985"/>
            </a:xfrm>
            <a:custGeom>
              <a:avLst/>
              <a:gdLst/>
              <a:ahLst/>
              <a:cxnLst/>
              <a:rect l="l" t="t" r="r" b="b"/>
              <a:pathLst>
                <a:path w="80009" h="133985">
                  <a:moveTo>
                    <a:pt x="79714" y="0"/>
                  </a:moveTo>
                  <a:lnTo>
                    <a:pt x="0" y="133482"/>
                  </a:lnTo>
                </a:path>
              </a:pathLst>
            </a:custGeom>
            <a:ln w="17329">
              <a:solidFill>
                <a:srgbClr val="263D87"/>
              </a:solidFill>
            </a:ln>
          </p:spPr>
          <p:txBody>
            <a:bodyPr wrap="square" lIns="0" tIns="0" rIns="0" bIns="0" rtlCol="0"/>
            <a:lstStyle/>
            <a:p>
              <a:endParaRPr/>
            </a:p>
          </p:txBody>
        </p:sp>
        <p:sp>
          <p:nvSpPr>
            <p:cNvPr id="754" name="object 754"/>
            <p:cNvSpPr/>
            <p:nvPr/>
          </p:nvSpPr>
          <p:spPr>
            <a:xfrm>
              <a:off x="17135480" y="5730330"/>
              <a:ext cx="250190" cy="420370"/>
            </a:xfrm>
            <a:custGeom>
              <a:avLst/>
              <a:gdLst/>
              <a:ahLst/>
              <a:cxnLst/>
              <a:rect l="l" t="t" r="r" b="b"/>
              <a:pathLst>
                <a:path w="250190" h="420370">
                  <a:moveTo>
                    <a:pt x="249741" y="0"/>
                  </a:moveTo>
                  <a:lnTo>
                    <a:pt x="0" y="420280"/>
                  </a:lnTo>
                </a:path>
              </a:pathLst>
            </a:custGeom>
            <a:ln w="17329">
              <a:solidFill>
                <a:srgbClr val="263D87"/>
              </a:solidFill>
            </a:ln>
          </p:spPr>
          <p:txBody>
            <a:bodyPr wrap="square" lIns="0" tIns="0" rIns="0" bIns="0" rtlCol="0"/>
            <a:lstStyle/>
            <a:p>
              <a:endParaRPr/>
            </a:p>
          </p:txBody>
        </p:sp>
        <p:sp>
          <p:nvSpPr>
            <p:cNvPr id="755" name="object 755"/>
            <p:cNvSpPr/>
            <p:nvPr/>
          </p:nvSpPr>
          <p:spPr>
            <a:xfrm>
              <a:off x="17148750" y="6195681"/>
              <a:ext cx="5080" cy="8890"/>
            </a:xfrm>
            <a:custGeom>
              <a:avLst/>
              <a:gdLst/>
              <a:ahLst/>
              <a:cxnLst/>
              <a:rect l="l" t="t" r="r" b="b"/>
              <a:pathLst>
                <a:path w="5080" h="8889">
                  <a:moveTo>
                    <a:pt x="5057" y="0"/>
                  </a:moveTo>
                  <a:lnTo>
                    <a:pt x="0" y="8460"/>
                  </a:lnTo>
                </a:path>
              </a:pathLst>
            </a:custGeom>
            <a:ln w="17329">
              <a:solidFill>
                <a:srgbClr val="263D87"/>
              </a:solidFill>
            </a:ln>
          </p:spPr>
          <p:txBody>
            <a:bodyPr wrap="square" lIns="0" tIns="0" rIns="0" bIns="0" rtlCol="0"/>
            <a:lstStyle/>
            <a:p>
              <a:endParaRPr/>
            </a:p>
          </p:txBody>
        </p:sp>
        <p:sp>
          <p:nvSpPr>
            <p:cNvPr id="756" name="object 756"/>
            <p:cNvSpPr/>
            <p:nvPr/>
          </p:nvSpPr>
          <p:spPr>
            <a:xfrm>
              <a:off x="18342754" y="5262332"/>
              <a:ext cx="39370" cy="20955"/>
            </a:xfrm>
            <a:custGeom>
              <a:avLst/>
              <a:gdLst/>
              <a:ahLst/>
              <a:cxnLst/>
              <a:rect l="l" t="t" r="r" b="b"/>
              <a:pathLst>
                <a:path w="39369" h="20954">
                  <a:moveTo>
                    <a:pt x="0" y="0"/>
                  </a:moveTo>
                  <a:lnTo>
                    <a:pt x="19549" y="10146"/>
                  </a:lnTo>
                  <a:lnTo>
                    <a:pt x="39276" y="20386"/>
                  </a:lnTo>
                </a:path>
              </a:pathLst>
            </a:custGeom>
            <a:ln w="17329">
              <a:solidFill>
                <a:srgbClr val="263D87"/>
              </a:solidFill>
            </a:ln>
          </p:spPr>
          <p:txBody>
            <a:bodyPr wrap="square" lIns="0" tIns="0" rIns="0" bIns="0" rtlCol="0"/>
            <a:lstStyle/>
            <a:p>
              <a:endParaRPr/>
            </a:p>
          </p:txBody>
        </p:sp>
        <p:sp>
          <p:nvSpPr>
            <p:cNvPr id="757" name="object 757"/>
            <p:cNvSpPr/>
            <p:nvPr/>
          </p:nvSpPr>
          <p:spPr>
            <a:xfrm>
              <a:off x="17085688" y="6182260"/>
              <a:ext cx="31115" cy="52705"/>
            </a:xfrm>
            <a:custGeom>
              <a:avLst/>
              <a:gdLst/>
              <a:ahLst/>
              <a:cxnLst/>
              <a:rect l="l" t="t" r="r" b="b"/>
              <a:pathLst>
                <a:path w="31115" h="52704">
                  <a:moveTo>
                    <a:pt x="30983" y="0"/>
                  </a:moveTo>
                  <a:lnTo>
                    <a:pt x="0" y="52145"/>
                  </a:lnTo>
                </a:path>
              </a:pathLst>
            </a:custGeom>
            <a:ln w="17329">
              <a:solidFill>
                <a:srgbClr val="263D87"/>
              </a:solidFill>
            </a:ln>
          </p:spPr>
          <p:txBody>
            <a:bodyPr wrap="square" lIns="0" tIns="0" rIns="0" bIns="0" rtlCol="0"/>
            <a:lstStyle/>
            <a:p>
              <a:endParaRPr/>
            </a:p>
          </p:txBody>
        </p:sp>
        <p:sp>
          <p:nvSpPr>
            <p:cNvPr id="758" name="object 758"/>
            <p:cNvSpPr/>
            <p:nvPr/>
          </p:nvSpPr>
          <p:spPr>
            <a:xfrm>
              <a:off x="17167991" y="5748258"/>
              <a:ext cx="248285" cy="423545"/>
            </a:xfrm>
            <a:custGeom>
              <a:avLst/>
              <a:gdLst/>
              <a:ahLst/>
              <a:cxnLst/>
              <a:rect l="l" t="t" r="r" b="b"/>
              <a:pathLst>
                <a:path w="248284" h="423545">
                  <a:moveTo>
                    <a:pt x="247866" y="0"/>
                  </a:moveTo>
                  <a:lnTo>
                    <a:pt x="0" y="423201"/>
                  </a:lnTo>
                </a:path>
              </a:pathLst>
            </a:custGeom>
            <a:ln w="17329">
              <a:solidFill>
                <a:srgbClr val="263D87"/>
              </a:solidFill>
            </a:ln>
          </p:spPr>
          <p:txBody>
            <a:bodyPr wrap="square" lIns="0" tIns="0" rIns="0" bIns="0" rtlCol="0"/>
            <a:lstStyle/>
            <a:p>
              <a:endParaRPr/>
            </a:p>
          </p:txBody>
        </p:sp>
        <p:sp>
          <p:nvSpPr>
            <p:cNvPr id="759" name="object 759"/>
            <p:cNvSpPr/>
            <p:nvPr/>
          </p:nvSpPr>
          <p:spPr>
            <a:xfrm>
              <a:off x="17425631" y="7097925"/>
              <a:ext cx="312420" cy="81280"/>
            </a:xfrm>
            <a:custGeom>
              <a:avLst/>
              <a:gdLst/>
              <a:ahLst/>
              <a:cxnLst/>
              <a:rect l="l" t="t" r="r" b="b"/>
              <a:pathLst>
                <a:path w="312419" h="81279">
                  <a:moveTo>
                    <a:pt x="0" y="0"/>
                  </a:moveTo>
                  <a:lnTo>
                    <a:pt x="312325" y="80751"/>
                  </a:lnTo>
                </a:path>
              </a:pathLst>
            </a:custGeom>
            <a:ln w="17329">
              <a:solidFill>
                <a:srgbClr val="263D87"/>
              </a:solidFill>
            </a:ln>
          </p:spPr>
          <p:txBody>
            <a:bodyPr wrap="square" lIns="0" tIns="0" rIns="0" bIns="0" rtlCol="0"/>
            <a:lstStyle/>
            <a:p>
              <a:endParaRPr/>
            </a:p>
          </p:txBody>
        </p:sp>
        <p:sp>
          <p:nvSpPr>
            <p:cNvPr id="760" name="object 760"/>
            <p:cNvSpPr/>
            <p:nvPr/>
          </p:nvSpPr>
          <p:spPr>
            <a:xfrm>
              <a:off x="17118846" y="6204146"/>
              <a:ext cx="30480" cy="50165"/>
            </a:xfrm>
            <a:custGeom>
              <a:avLst/>
              <a:gdLst/>
              <a:ahLst/>
              <a:cxnLst/>
              <a:rect l="l" t="t" r="r" b="b"/>
              <a:pathLst>
                <a:path w="30480" h="50164">
                  <a:moveTo>
                    <a:pt x="29904" y="0"/>
                  </a:moveTo>
                  <a:lnTo>
                    <a:pt x="0" y="50071"/>
                  </a:lnTo>
                </a:path>
              </a:pathLst>
            </a:custGeom>
            <a:ln w="17329">
              <a:solidFill>
                <a:srgbClr val="263D87"/>
              </a:solidFill>
            </a:ln>
          </p:spPr>
          <p:txBody>
            <a:bodyPr wrap="square" lIns="0" tIns="0" rIns="0" bIns="0" rtlCol="0"/>
            <a:lstStyle/>
            <a:p>
              <a:endParaRPr/>
            </a:p>
          </p:txBody>
        </p:sp>
        <p:sp>
          <p:nvSpPr>
            <p:cNvPr id="761" name="object 761"/>
            <p:cNvSpPr/>
            <p:nvPr/>
          </p:nvSpPr>
          <p:spPr>
            <a:xfrm>
              <a:off x="17022255" y="6387704"/>
              <a:ext cx="17145" cy="28575"/>
            </a:xfrm>
            <a:custGeom>
              <a:avLst/>
              <a:gdLst/>
              <a:ahLst/>
              <a:cxnLst/>
              <a:rect l="l" t="t" r="r" b="b"/>
              <a:pathLst>
                <a:path w="17144" h="28575">
                  <a:moveTo>
                    <a:pt x="16868" y="0"/>
                  </a:moveTo>
                  <a:lnTo>
                    <a:pt x="0" y="28239"/>
                  </a:lnTo>
                </a:path>
              </a:pathLst>
            </a:custGeom>
            <a:ln w="17329">
              <a:solidFill>
                <a:srgbClr val="263D87"/>
              </a:solidFill>
            </a:ln>
          </p:spPr>
          <p:txBody>
            <a:bodyPr wrap="square" lIns="0" tIns="0" rIns="0" bIns="0" rtlCol="0"/>
            <a:lstStyle/>
            <a:p>
              <a:endParaRPr/>
            </a:p>
          </p:txBody>
        </p:sp>
        <p:sp>
          <p:nvSpPr>
            <p:cNvPr id="762" name="object 762"/>
            <p:cNvSpPr/>
            <p:nvPr/>
          </p:nvSpPr>
          <p:spPr>
            <a:xfrm>
              <a:off x="16636396" y="6896330"/>
              <a:ext cx="41910" cy="12065"/>
            </a:xfrm>
            <a:custGeom>
              <a:avLst/>
              <a:gdLst/>
              <a:ahLst/>
              <a:cxnLst/>
              <a:rect l="l" t="t" r="r" b="b"/>
              <a:pathLst>
                <a:path w="41909" h="12065">
                  <a:moveTo>
                    <a:pt x="0" y="0"/>
                  </a:moveTo>
                  <a:lnTo>
                    <a:pt x="41443" y="11517"/>
                  </a:lnTo>
                </a:path>
              </a:pathLst>
            </a:custGeom>
            <a:ln w="17329">
              <a:solidFill>
                <a:srgbClr val="263D87"/>
              </a:solidFill>
            </a:ln>
          </p:spPr>
          <p:txBody>
            <a:bodyPr wrap="square" lIns="0" tIns="0" rIns="0" bIns="0" rtlCol="0"/>
            <a:lstStyle/>
            <a:p>
              <a:endParaRPr/>
            </a:p>
          </p:txBody>
        </p:sp>
        <p:sp>
          <p:nvSpPr>
            <p:cNvPr id="763" name="object 763"/>
            <p:cNvSpPr/>
            <p:nvPr/>
          </p:nvSpPr>
          <p:spPr>
            <a:xfrm>
              <a:off x="16776110" y="6448255"/>
              <a:ext cx="227329" cy="392430"/>
            </a:xfrm>
            <a:custGeom>
              <a:avLst/>
              <a:gdLst/>
              <a:ahLst/>
              <a:cxnLst/>
              <a:rect l="l" t="t" r="r" b="b"/>
              <a:pathLst>
                <a:path w="227330" h="392429">
                  <a:moveTo>
                    <a:pt x="226851" y="0"/>
                  </a:moveTo>
                  <a:lnTo>
                    <a:pt x="188381" y="64406"/>
                  </a:lnTo>
                  <a:lnTo>
                    <a:pt x="0" y="392291"/>
                  </a:lnTo>
                </a:path>
              </a:pathLst>
            </a:custGeom>
            <a:ln w="17329">
              <a:solidFill>
                <a:srgbClr val="263D87"/>
              </a:solidFill>
            </a:ln>
          </p:spPr>
          <p:txBody>
            <a:bodyPr wrap="square" lIns="0" tIns="0" rIns="0" bIns="0" rtlCol="0"/>
            <a:lstStyle/>
            <a:p>
              <a:endParaRPr/>
            </a:p>
          </p:txBody>
        </p:sp>
        <p:sp>
          <p:nvSpPr>
            <p:cNvPr id="764" name="object 764"/>
            <p:cNvSpPr/>
            <p:nvPr/>
          </p:nvSpPr>
          <p:spPr>
            <a:xfrm>
              <a:off x="17054090" y="4541982"/>
              <a:ext cx="37465" cy="21590"/>
            </a:xfrm>
            <a:custGeom>
              <a:avLst/>
              <a:gdLst/>
              <a:ahLst/>
              <a:cxnLst/>
              <a:rect l="l" t="t" r="r" b="b"/>
              <a:pathLst>
                <a:path w="37465" h="21589">
                  <a:moveTo>
                    <a:pt x="0" y="0"/>
                  </a:moveTo>
                  <a:lnTo>
                    <a:pt x="37391" y="21025"/>
                  </a:lnTo>
                </a:path>
              </a:pathLst>
            </a:custGeom>
            <a:ln w="17329">
              <a:solidFill>
                <a:srgbClr val="263D87"/>
              </a:solidFill>
            </a:ln>
          </p:spPr>
          <p:txBody>
            <a:bodyPr wrap="square" lIns="0" tIns="0" rIns="0" bIns="0" rtlCol="0"/>
            <a:lstStyle/>
            <a:p>
              <a:endParaRPr/>
            </a:p>
          </p:txBody>
        </p:sp>
        <p:sp>
          <p:nvSpPr>
            <p:cNvPr id="765" name="object 765"/>
            <p:cNvSpPr/>
            <p:nvPr/>
          </p:nvSpPr>
          <p:spPr>
            <a:xfrm>
              <a:off x="17415860" y="5437450"/>
              <a:ext cx="182245" cy="311150"/>
            </a:xfrm>
            <a:custGeom>
              <a:avLst/>
              <a:gdLst/>
              <a:ahLst/>
              <a:cxnLst/>
              <a:rect l="l" t="t" r="r" b="b"/>
              <a:pathLst>
                <a:path w="182244" h="311150">
                  <a:moveTo>
                    <a:pt x="181858" y="0"/>
                  </a:moveTo>
                  <a:lnTo>
                    <a:pt x="0" y="310807"/>
                  </a:lnTo>
                </a:path>
              </a:pathLst>
            </a:custGeom>
            <a:ln w="17329">
              <a:solidFill>
                <a:srgbClr val="263D87"/>
              </a:solidFill>
            </a:ln>
          </p:spPr>
          <p:txBody>
            <a:bodyPr wrap="square" lIns="0" tIns="0" rIns="0" bIns="0" rtlCol="0"/>
            <a:lstStyle/>
            <a:p>
              <a:endParaRPr/>
            </a:p>
          </p:txBody>
        </p:sp>
        <p:sp>
          <p:nvSpPr>
            <p:cNvPr id="766" name="object 766"/>
            <p:cNvSpPr/>
            <p:nvPr/>
          </p:nvSpPr>
          <p:spPr>
            <a:xfrm>
              <a:off x="17022256" y="6415942"/>
              <a:ext cx="510540" cy="128905"/>
            </a:xfrm>
            <a:custGeom>
              <a:avLst/>
              <a:gdLst/>
              <a:ahLst/>
              <a:cxnLst/>
              <a:rect l="l" t="t" r="r" b="b"/>
              <a:pathLst>
                <a:path w="510540" h="128904">
                  <a:moveTo>
                    <a:pt x="0" y="0"/>
                  </a:moveTo>
                  <a:lnTo>
                    <a:pt x="510330" y="128425"/>
                  </a:lnTo>
                </a:path>
              </a:pathLst>
            </a:custGeom>
            <a:ln w="17329">
              <a:solidFill>
                <a:srgbClr val="263D87"/>
              </a:solidFill>
            </a:ln>
          </p:spPr>
          <p:txBody>
            <a:bodyPr wrap="square" lIns="0" tIns="0" rIns="0" bIns="0" rtlCol="0"/>
            <a:lstStyle/>
            <a:p>
              <a:endParaRPr/>
            </a:p>
          </p:txBody>
        </p:sp>
        <p:sp>
          <p:nvSpPr>
            <p:cNvPr id="767" name="object 767"/>
            <p:cNvSpPr/>
            <p:nvPr/>
          </p:nvSpPr>
          <p:spPr>
            <a:xfrm>
              <a:off x="16677837" y="6865783"/>
              <a:ext cx="24765" cy="42545"/>
            </a:xfrm>
            <a:custGeom>
              <a:avLst/>
              <a:gdLst/>
              <a:ahLst/>
              <a:cxnLst/>
              <a:rect l="l" t="t" r="r" b="b"/>
              <a:pathLst>
                <a:path w="24765" h="42545">
                  <a:moveTo>
                    <a:pt x="0" y="42061"/>
                  </a:moveTo>
                  <a:lnTo>
                    <a:pt x="24554" y="0"/>
                  </a:lnTo>
                </a:path>
              </a:pathLst>
            </a:custGeom>
            <a:ln w="17329">
              <a:solidFill>
                <a:srgbClr val="263D87"/>
              </a:solidFill>
            </a:ln>
          </p:spPr>
          <p:txBody>
            <a:bodyPr wrap="square" lIns="0" tIns="0" rIns="0" bIns="0" rtlCol="0"/>
            <a:lstStyle/>
            <a:p>
              <a:endParaRPr/>
            </a:p>
          </p:txBody>
        </p:sp>
        <p:sp>
          <p:nvSpPr>
            <p:cNvPr id="768" name="object 768"/>
            <p:cNvSpPr/>
            <p:nvPr/>
          </p:nvSpPr>
          <p:spPr>
            <a:xfrm>
              <a:off x="15818025" y="6110843"/>
              <a:ext cx="36195" cy="9525"/>
            </a:xfrm>
            <a:custGeom>
              <a:avLst/>
              <a:gdLst/>
              <a:ahLst/>
              <a:cxnLst/>
              <a:rect l="l" t="t" r="r" b="b"/>
              <a:pathLst>
                <a:path w="36194" h="9525">
                  <a:moveTo>
                    <a:pt x="0" y="0"/>
                  </a:moveTo>
                  <a:lnTo>
                    <a:pt x="9245" y="2345"/>
                  </a:lnTo>
                  <a:lnTo>
                    <a:pt x="36103" y="9172"/>
                  </a:lnTo>
                </a:path>
              </a:pathLst>
            </a:custGeom>
            <a:ln w="17329">
              <a:solidFill>
                <a:srgbClr val="263D87"/>
              </a:solidFill>
            </a:ln>
          </p:spPr>
          <p:txBody>
            <a:bodyPr wrap="square" lIns="0" tIns="0" rIns="0" bIns="0" rtlCol="0"/>
            <a:lstStyle/>
            <a:p>
              <a:endParaRPr/>
            </a:p>
          </p:txBody>
        </p:sp>
        <p:sp>
          <p:nvSpPr>
            <p:cNvPr id="769" name="object 769"/>
            <p:cNvSpPr/>
            <p:nvPr/>
          </p:nvSpPr>
          <p:spPr>
            <a:xfrm>
              <a:off x="16022971" y="7559039"/>
              <a:ext cx="274955" cy="472440"/>
            </a:xfrm>
            <a:custGeom>
              <a:avLst/>
              <a:gdLst/>
              <a:ahLst/>
              <a:cxnLst/>
              <a:rect l="l" t="t" r="r" b="b"/>
              <a:pathLst>
                <a:path w="274955" h="472440">
                  <a:moveTo>
                    <a:pt x="274766" y="0"/>
                  </a:moveTo>
                  <a:lnTo>
                    <a:pt x="0" y="472048"/>
                  </a:lnTo>
                </a:path>
              </a:pathLst>
            </a:custGeom>
            <a:ln w="17329">
              <a:solidFill>
                <a:srgbClr val="263D87"/>
              </a:solidFill>
            </a:ln>
          </p:spPr>
          <p:txBody>
            <a:bodyPr wrap="square" lIns="0" tIns="0" rIns="0" bIns="0" rtlCol="0"/>
            <a:lstStyle/>
            <a:p>
              <a:endParaRPr/>
            </a:p>
          </p:txBody>
        </p:sp>
        <p:sp>
          <p:nvSpPr>
            <p:cNvPr id="770" name="object 770"/>
            <p:cNvSpPr/>
            <p:nvPr/>
          </p:nvSpPr>
          <p:spPr>
            <a:xfrm>
              <a:off x="15197356" y="8938788"/>
              <a:ext cx="127635" cy="137795"/>
            </a:xfrm>
            <a:custGeom>
              <a:avLst/>
              <a:gdLst/>
              <a:ahLst/>
              <a:cxnLst/>
              <a:rect l="l" t="t" r="r" b="b"/>
              <a:pathLst>
                <a:path w="127634" h="137795">
                  <a:moveTo>
                    <a:pt x="0" y="0"/>
                  </a:moveTo>
                  <a:lnTo>
                    <a:pt x="127085" y="137283"/>
                  </a:lnTo>
                </a:path>
              </a:pathLst>
            </a:custGeom>
            <a:ln w="17329">
              <a:solidFill>
                <a:srgbClr val="263D87"/>
              </a:solidFill>
            </a:ln>
          </p:spPr>
          <p:txBody>
            <a:bodyPr wrap="square" lIns="0" tIns="0" rIns="0" bIns="0" rtlCol="0"/>
            <a:lstStyle/>
            <a:p>
              <a:endParaRPr/>
            </a:p>
          </p:txBody>
        </p:sp>
        <p:sp>
          <p:nvSpPr>
            <p:cNvPr id="771" name="object 771"/>
            <p:cNvSpPr/>
            <p:nvPr/>
          </p:nvSpPr>
          <p:spPr>
            <a:xfrm>
              <a:off x="15340424" y="9093337"/>
              <a:ext cx="60325" cy="59055"/>
            </a:xfrm>
            <a:custGeom>
              <a:avLst/>
              <a:gdLst/>
              <a:ahLst/>
              <a:cxnLst/>
              <a:rect l="l" t="t" r="r" b="b"/>
              <a:pathLst>
                <a:path w="60325" h="59054">
                  <a:moveTo>
                    <a:pt x="0" y="0"/>
                  </a:moveTo>
                  <a:lnTo>
                    <a:pt x="60312" y="58532"/>
                  </a:lnTo>
                </a:path>
              </a:pathLst>
            </a:custGeom>
            <a:ln w="17329">
              <a:solidFill>
                <a:srgbClr val="263D87"/>
              </a:solidFill>
            </a:ln>
          </p:spPr>
          <p:txBody>
            <a:bodyPr wrap="square" lIns="0" tIns="0" rIns="0" bIns="0" rtlCol="0"/>
            <a:lstStyle/>
            <a:p>
              <a:endParaRPr/>
            </a:p>
          </p:txBody>
        </p:sp>
        <p:sp>
          <p:nvSpPr>
            <p:cNvPr id="772" name="object 772"/>
            <p:cNvSpPr/>
            <p:nvPr/>
          </p:nvSpPr>
          <p:spPr>
            <a:xfrm>
              <a:off x="15477887" y="8612262"/>
              <a:ext cx="351790" cy="173355"/>
            </a:xfrm>
            <a:custGeom>
              <a:avLst/>
              <a:gdLst/>
              <a:ahLst/>
              <a:cxnLst/>
              <a:rect l="l" t="t" r="r" b="b"/>
              <a:pathLst>
                <a:path w="351790" h="173354">
                  <a:moveTo>
                    <a:pt x="351434" y="173031"/>
                  </a:moveTo>
                  <a:lnTo>
                    <a:pt x="252316" y="114687"/>
                  </a:lnTo>
                  <a:lnTo>
                    <a:pt x="142466" y="56322"/>
                  </a:lnTo>
                  <a:lnTo>
                    <a:pt x="116342" y="47684"/>
                  </a:lnTo>
                  <a:lnTo>
                    <a:pt x="0" y="0"/>
                  </a:lnTo>
                </a:path>
              </a:pathLst>
            </a:custGeom>
            <a:ln w="17329">
              <a:solidFill>
                <a:srgbClr val="263D87"/>
              </a:solidFill>
            </a:ln>
          </p:spPr>
          <p:txBody>
            <a:bodyPr wrap="square" lIns="0" tIns="0" rIns="0" bIns="0" rtlCol="0"/>
            <a:lstStyle/>
            <a:p>
              <a:endParaRPr/>
            </a:p>
          </p:txBody>
        </p:sp>
        <p:sp>
          <p:nvSpPr>
            <p:cNvPr id="773" name="object 773"/>
            <p:cNvSpPr/>
            <p:nvPr/>
          </p:nvSpPr>
          <p:spPr>
            <a:xfrm>
              <a:off x="15682564" y="6072498"/>
              <a:ext cx="135890" cy="38735"/>
            </a:xfrm>
            <a:custGeom>
              <a:avLst/>
              <a:gdLst/>
              <a:ahLst/>
              <a:cxnLst/>
              <a:rect l="l" t="t" r="r" b="b"/>
              <a:pathLst>
                <a:path w="135890" h="38735">
                  <a:moveTo>
                    <a:pt x="135461" y="38344"/>
                  </a:moveTo>
                  <a:lnTo>
                    <a:pt x="52741" y="14921"/>
                  </a:lnTo>
                  <a:lnTo>
                    <a:pt x="0" y="0"/>
                  </a:lnTo>
                </a:path>
              </a:pathLst>
            </a:custGeom>
            <a:ln w="17329">
              <a:solidFill>
                <a:srgbClr val="263D87"/>
              </a:solidFill>
            </a:ln>
          </p:spPr>
          <p:txBody>
            <a:bodyPr wrap="square" lIns="0" tIns="0" rIns="0" bIns="0" rtlCol="0"/>
            <a:lstStyle/>
            <a:p>
              <a:endParaRPr/>
            </a:p>
          </p:txBody>
        </p:sp>
        <p:sp>
          <p:nvSpPr>
            <p:cNvPr id="774" name="object 774"/>
            <p:cNvSpPr/>
            <p:nvPr/>
          </p:nvSpPr>
          <p:spPr>
            <a:xfrm>
              <a:off x="15660197" y="4284122"/>
              <a:ext cx="932180" cy="4148454"/>
            </a:xfrm>
            <a:custGeom>
              <a:avLst/>
              <a:gdLst/>
              <a:ahLst/>
              <a:cxnLst/>
              <a:rect l="l" t="t" r="r" b="b"/>
              <a:pathLst>
                <a:path w="932180" h="4148454">
                  <a:moveTo>
                    <a:pt x="1392" y="4148407"/>
                  </a:moveTo>
                  <a:lnTo>
                    <a:pt x="57883" y="4079237"/>
                  </a:lnTo>
                  <a:lnTo>
                    <a:pt x="85233" y="4025971"/>
                  </a:lnTo>
                  <a:lnTo>
                    <a:pt x="94353" y="3975323"/>
                  </a:lnTo>
                  <a:lnTo>
                    <a:pt x="94646" y="3954780"/>
                  </a:lnTo>
                  <a:lnTo>
                    <a:pt x="89955" y="3922131"/>
                  </a:lnTo>
                  <a:lnTo>
                    <a:pt x="80510" y="3893776"/>
                  </a:lnTo>
                  <a:lnTo>
                    <a:pt x="70196" y="3855097"/>
                  </a:lnTo>
                  <a:lnTo>
                    <a:pt x="65034" y="3801810"/>
                  </a:lnTo>
                  <a:lnTo>
                    <a:pt x="68908" y="3772806"/>
                  </a:lnTo>
                  <a:lnTo>
                    <a:pt x="71914" y="3750252"/>
                  </a:lnTo>
                  <a:lnTo>
                    <a:pt x="66751" y="3711572"/>
                  </a:lnTo>
                  <a:lnTo>
                    <a:pt x="53139" y="3680798"/>
                  </a:lnTo>
                  <a:lnTo>
                    <a:pt x="50982" y="3672139"/>
                  </a:lnTo>
                  <a:lnTo>
                    <a:pt x="45956" y="3643553"/>
                  </a:lnTo>
                  <a:lnTo>
                    <a:pt x="9853" y="3412252"/>
                  </a:lnTo>
                  <a:lnTo>
                    <a:pt x="3539" y="3336296"/>
                  </a:lnTo>
                  <a:lnTo>
                    <a:pt x="7748" y="3272507"/>
                  </a:lnTo>
                  <a:lnTo>
                    <a:pt x="21077" y="3185044"/>
                  </a:lnTo>
                  <a:lnTo>
                    <a:pt x="51485" y="3059561"/>
                  </a:lnTo>
                  <a:lnTo>
                    <a:pt x="61202" y="3025530"/>
                  </a:lnTo>
                  <a:lnTo>
                    <a:pt x="64584" y="2997866"/>
                  </a:lnTo>
                  <a:lnTo>
                    <a:pt x="65610" y="2972537"/>
                  </a:lnTo>
                  <a:lnTo>
                    <a:pt x="64793" y="2937188"/>
                  </a:lnTo>
                  <a:lnTo>
                    <a:pt x="60595" y="2895210"/>
                  </a:lnTo>
                  <a:lnTo>
                    <a:pt x="53024" y="2818940"/>
                  </a:lnTo>
                  <a:lnTo>
                    <a:pt x="43328" y="2743518"/>
                  </a:lnTo>
                  <a:lnTo>
                    <a:pt x="40553" y="2713687"/>
                  </a:lnTo>
                  <a:lnTo>
                    <a:pt x="40522" y="2686001"/>
                  </a:lnTo>
                  <a:lnTo>
                    <a:pt x="34491" y="2664243"/>
                  </a:lnTo>
                  <a:lnTo>
                    <a:pt x="24187" y="2644799"/>
                  </a:lnTo>
                  <a:lnTo>
                    <a:pt x="16858" y="2628349"/>
                  </a:lnTo>
                  <a:lnTo>
                    <a:pt x="13371" y="2607459"/>
                  </a:lnTo>
                  <a:lnTo>
                    <a:pt x="12638" y="2591051"/>
                  </a:lnTo>
                  <a:lnTo>
                    <a:pt x="9434" y="2560372"/>
                  </a:lnTo>
                  <a:lnTo>
                    <a:pt x="3884" y="2530310"/>
                  </a:lnTo>
                  <a:lnTo>
                    <a:pt x="0" y="2475778"/>
                  </a:lnTo>
                  <a:lnTo>
                    <a:pt x="691" y="2465757"/>
                  </a:lnTo>
                  <a:lnTo>
                    <a:pt x="952" y="2461945"/>
                  </a:lnTo>
                  <a:lnTo>
                    <a:pt x="4010" y="2448972"/>
                  </a:lnTo>
                  <a:lnTo>
                    <a:pt x="8565" y="2436868"/>
                  </a:lnTo>
                  <a:lnTo>
                    <a:pt x="13339" y="2424554"/>
                  </a:lnTo>
                  <a:lnTo>
                    <a:pt x="16900" y="2401361"/>
                  </a:lnTo>
                  <a:lnTo>
                    <a:pt x="20271" y="2376262"/>
                  </a:lnTo>
                  <a:lnTo>
                    <a:pt x="22480" y="2365194"/>
                  </a:lnTo>
                  <a:lnTo>
                    <a:pt x="31946" y="2317992"/>
                  </a:lnTo>
                  <a:lnTo>
                    <a:pt x="31318" y="2303018"/>
                  </a:lnTo>
                  <a:lnTo>
                    <a:pt x="30396" y="2281522"/>
                  </a:lnTo>
                  <a:lnTo>
                    <a:pt x="31841" y="2257679"/>
                  </a:lnTo>
                  <a:lnTo>
                    <a:pt x="33349" y="2223209"/>
                  </a:lnTo>
                  <a:lnTo>
                    <a:pt x="30082" y="2203168"/>
                  </a:lnTo>
                  <a:lnTo>
                    <a:pt x="19098" y="2190750"/>
                  </a:lnTo>
                  <a:lnTo>
                    <a:pt x="7298" y="2171075"/>
                  </a:lnTo>
                  <a:lnTo>
                    <a:pt x="3141" y="2157630"/>
                  </a:lnTo>
                  <a:lnTo>
                    <a:pt x="5350" y="2145725"/>
                  </a:lnTo>
                  <a:lnTo>
                    <a:pt x="12261" y="2130647"/>
                  </a:lnTo>
                  <a:lnTo>
                    <a:pt x="21350" y="2109632"/>
                  </a:lnTo>
                  <a:lnTo>
                    <a:pt x="25088" y="2092417"/>
                  </a:lnTo>
                  <a:lnTo>
                    <a:pt x="27548" y="2074753"/>
                  </a:lnTo>
                  <a:lnTo>
                    <a:pt x="42009" y="2046105"/>
                  </a:lnTo>
                  <a:lnTo>
                    <a:pt x="59034" y="2016629"/>
                  </a:lnTo>
                  <a:lnTo>
                    <a:pt x="68469" y="2005614"/>
                  </a:lnTo>
                  <a:lnTo>
                    <a:pt x="84960" y="1991248"/>
                  </a:lnTo>
                  <a:lnTo>
                    <a:pt x="110876" y="1969489"/>
                  </a:lnTo>
                  <a:lnTo>
                    <a:pt x="125263" y="1950212"/>
                  </a:lnTo>
                  <a:lnTo>
                    <a:pt x="143964" y="1924360"/>
                  </a:lnTo>
                  <a:lnTo>
                    <a:pt x="165649" y="1864686"/>
                  </a:lnTo>
                  <a:lnTo>
                    <a:pt x="180224" y="1849849"/>
                  </a:lnTo>
                  <a:lnTo>
                    <a:pt x="193931" y="1835881"/>
                  </a:lnTo>
                  <a:lnTo>
                    <a:pt x="205239" y="1800615"/>
                  </a:lnTo>
                  <a:lnTo>
                    <a:pt x="218181" y="1776218"/>
                  </a:lnTo>
                  <a:lnTo>
                    <a:pt x="228945" y="1758197"/>
                  </a:lnTo>
                  <a:lnTo>
                    <a:pt x="241196" y="1742302"/>
                  </a:lnTo>
                  <a:lnTo>
                    <a:pt x="258526" y="1729224"/>
                  </a:lnTo>
                  <a:lnTo>
                    <a:pt x="273918" y="1719748"/>
                  </a:lnTo>
                  <a:lnTo>
                    <a:pt x="285352" y="1698744"/>
                  </a:lnTo>
                  <a:lnTo>
                    <a:pt x="290818" y="1677697"/>
                  </a:lnTo>
                  <a:lnTo>
                    <a:pt x="300409" y="1644546"/>
                  </a:lnTo>
                  <a:lnTo>
                    <a:pt x="306315" y="1621165"/>
                  </a:lnTo>
                  <a:lnTo>
                    <a:pt x="337371" y="1580444"/>
                  </a:lnTo>
                  <a:lnTo>
                    <a:pt x="391024" y="1547890"/>
                  </a:lnTo>
                  <a:lnTo>
                    <a:pt x="407202" y="1534654"/>
                  </a:lnTo>
                  <a:lnTo>
                    <a:pt x="418374" y="1525524"/>
                  </a:lnTo>
                  <a:lnTo>
                    <a:pt x="452729" y="1490677"/>
                  </a:lnTo>
                  <a:lnTo>
                    <a:pt x="524968" y="1431485"/>
                  </a:lnTo>
                  <a:lnTo>
                    <a:pt x="571176" y="1397214"/>
                  </a:lnTo>
                  <a:lnTo>
                    <a:pt x="690827" y="1306536"/>
                  </a:lnTo>
                  <a:lnTo>
                    <a:pt x="735715" y="1271029"/>
                  </a:lnTo>
                  <a:lnTo>
                    <a:pt x="779892" y="1217104"/>
                  </a:lnTo>
                  <a:lnTo>
                    <a:pt x="796028" y="1176320"/>
                  </a:lnTo>
                  <a:lnTo>
                    <a:pt x="811451" y="1127661"/>
                  </a:lnTo>
                  <a:lnTo>
                    <a:pt x="824079" y="1066176"/>
                  </a:lnTo>
                  <a:lnTo>
                    <a:pt x="828372" y="1051517"/>
                  </a:lnTo>
                  <a:lnTo>
                    <a:pt x="870057" y="974870"/>
                  </a:lnTo>
                  <a:lnTo>
                    <a:pt x="879125" y="958190"/>
                  </a:lnTo>
                  <a:lnTo>
                    <a:pt x="899742" y="864539"/>
                  </a:lnTo>
                  <a:lnTo>
                    <a:pt x="906621" y="776039"/>
                  </a:lnTo>
                  <a:lnTo>
                    <a:pt x="888580" y="648880"/>
                  </a:lnTo>
                  <a:lnTo>
                    <a:pt x="850026" y="546643"/>
                  </a:lnTo>
                  <a:lnTo>
                    <a:pt x="846455" y="527753"/>
                  </a:lnTo>
                  <a:lnTo>
                    <a:pt x="842309" y="505869"/>
                  </a:lnTo>
                  <a:lnTo>
                    <a:pt x="836780" y="486718"/>
                  </a:lnTo>
                  <a:lnTo>
                    <a:pt x="836037" y="479189"/>
                  </a:lnTo>
                  <a:lnTo>
                    <a:pt x="834665" y="465148"/>
                  </a:lnTo>
                  <a:lnTo>
                    <a:pt x="839230" y="395516"/>
                  </a:lnTo>
                  <a:lnTo>
                    <a:pt x="835817" y="378501"/>
                  </a:lnTo>
                  <a:lnTo>
                    <a:pt x="830372" y="351298"/>
                  </a:lnTo>
                  <a:lnTo>
                    <a:pt x="823378" y="316482"/>
                  </a:lnTo>
                  <a:lnTo>
                    <a:pt x="822666" y="267981"/>
                  </a:lnTo>
                  <a:lnTo>
                    <a:pt x="832498" y="232474"/>
                  </a:lnTo>
                  <a:lnTo>
                    <a:pt x="875973" y="120991"/>
                  </a:lnTo>
                  <a:lnTo>
                    <a:pt x="932076" y="0"/>
                  </a:lnTo>
                </a:path>
              </a:pathLst>
            </a:custGeom>
            <a:ln w="39391">
              <a:solidFill>
                <a:srgbClr val="263D87"/>
              </a:solidFill>
            </a:ln>
          </p:spPr>
          <p:txBody>
            <a:bodyPr wrap="square" lIns="0" tIns="0" rIns="0" bIns="0" rtlCol="0"/>
            <a:lstStyle/>
            <a:p>
              <a:endParaRPr/>
            </a:p>
          </p:txBody>
        </p:sp>
        <p:sp>
          <p:nvSpPr>
            <p:cNvPr id="775" name="object 775"/>
            <p:cNvSpPr/>
            <p:nvPr/>
          </p:nvSpPr>
          <p:spPr>
            <a:xfrm>
              <a:off x="18951991" y="4691992"/>
              <a:ext cx="449580" cy="654685"/>
            </a:xfrm>
            <a:custGeom>
              <a:avLst/>
              <a:gdLst/>
              <a:ahLst/>
              <a:cxnLst/>
              <a:rect l="l" t="t" r="r" b="b"/>
              <a:pathLst>
                <a:path w="449580" h="654685">
                  <a:moveTo>
                    <a:pt x="449054" y="0"/>
                  </a:moveTo>
                  <a:lnTo>
                    <a:pt x="0" y="654210"/>
                  </a:lnTo>
                </a:path>
              </a:pathLst>
            </a:custGeom>
            <a:ln w="17329">
              <a:solidFill>
                <a:srgbClr val="263D87"/>
              </a:solidFill>
            </a:ln>
          </p:spPr>
          <p:txBody>
            <a:bodyPr wrap="square" lIns="0" tIns="0" rIns="0" bIns="0" rtlCol="0"/>
            <a:lstStyle/>
            <a:p>
              <a:endParaRPr/>
            </a:p>
          </p:txBody>
        </p:sp>
        <p:sp>
          <p:nvSpPr>
            <p:cNvPr id="776" name="object 776"/>
            <p:cNvSpPr/>
            <p:nvPr/>
          </p:nvSpPr>
          <p:spPr>
            <a:xfrm>
              <a:off x="15640711" y="6638776"/>
              <a:ext cx="20320" cy="5080"/>
            </a:xfrm>
            <a:custGeom>
              <a:avLst/>
              <a:gdLst/>
              <a:ahLst/>
              <a:cxnLst/>
              <a:rect l="l" t="t" r="r" b="b"/>
              <a:pathLst>
                <a:path w="20319" h="5079">
                  <a:moveTo>
                    <a:pt x="0" y="0"/>
                  </a:moveTo>
                  <a:lnTo>
                    <a:pt x="19967" y="5046"/>
                  </a:lnTo>
                </a:path>
              </a:pathLst>
            </a:custGeom>
            <a:ln w="17329">
              <a:solidFill>
                <a:srgbClr val="263D87"/>
              </a:solidFill>
            </a:ln>
          </p:spPr>
          <p:txBody>
            <a:bodyPr wrap="square" lIns="0" tIns="0" rIns="0" bIns="0" rtlCol="0"/>
            <a:lstStyle/>
            <a:p>
              <a:endParaRPr/>
            </a:p>
          </p:txBody>
        </p:sp>
        <p:sp>
          <p:nvSpPr>
            <p:cNvPr id="777" name="object 777"/>
            <p:cNvSpPr/>
            <p:nvPr/>
          </p:nvSpPr>
          <p:spPr>
            <a:xfrm>
              <a:off x="16749021" y="4372238"/>
              <a:ext cx="305435" cy="170180"/>
            </a:xfrm>
            <a:custGeom>
              <a:avLst/>
              <a:gdLst/>
              <a:ahLst/>
              <a:cxnLst/>
              <a:rect l="l" t="t" r="r" b="b"/>
              <a:pathLst>
                <a:path w="305434" h="170179">
                  <a:moveTo>
                    <a:pt x="0" y="0"/>
                  </a:moveTo>
                  <a:lnTo>
                    <a:pt x="180936" y="99955"/>
                  </a:lnTo>
                  <a:lnTo>
                    <a:pt x="305069" y="169743"/>
                  </a:lnTo>
                </a:path>
              </a:pathLst>
            </a:custGeom>
            <a:ln w="17329">
              <a:solidFill>
                <a:srgbClr val="263D87"/>
              </a:solidFill>
            </a:ln>
          </p:spPr>
          <p:txBody>
            <a:bodyPr wrap="square" lIns="0" tIns="0" rIns="0" bIns="0" rtlCol="0"/>
            <a:lstStyle/>
            <a:p>
              <a:endParaRPr/>
            </a:p>
          </p:txBody>
        </p:sp>
        <p:sp>
          <p:nvSpPr>
            <p:cNvPr id="778" name="object 778"/>
            <p:cNvSpPr/>
            <p:nvPr/>
          </p:nvSpPr>
          <p:spPr>
            <a:xfrm>
              <a:off x="15158229" y="5977247"/>
              <a:ext cx="457834" cy="126364"/>
            </a:xfrm>
            <a:custGeom>
              <a:avLst/>
              <a:gdLst/>
              <a:ahLst/>
              <a:cxnLst/>
              <a:rect l="l" t="t" r="r" b="b"/>
              <a:pathLst>
                <a:path w="457834" h="126364">
                  <a:moveTo>
                    <a:pt x="0" y="0"/>
                  </a:moveTo>
                  <a:lnTo>
                    <a:pt x="449054" y="115273"/>
                  </a:lnTo>
                  <a:lnTo>
                    <a:pt x="455211" y="119598"/>
                  </a:lnTo>
                  <a:lnTo>
                    <a:pt x="457535" y="126153"/>
                  </a:lnTo>
                </a:path>
              </a:pathLst>
            </a:custGeom>
            <a:ln w="17329">
              <a:solidFill>
                <a:srgbClr val="263D87"/>
              </a:solidFill>
            </a:ln>
          </p:spPr>
          <p:txBody>
            <a:bodyPr wrap="square" lIns="0" tIns="0" rIns="0" bIns="0" rtlCol="0"/>
            <a:lstStyle/>
            <a:p>
              <a:endParaRPr/>
            </a:p>
          </p:txBody>
        </p:sp>
        <p:sp>
          <p:nvSpPr>
            <p:cNvPr id="779" name="object 779"/>
            <p:cNvSpPr/>
            <p:nvPr/>
          </p:nvSpPr>
          <p:spPr>
            <a:xfrm>
              <a:off x="15384057" y="6574060"/>
              <a:ext cx="257175" cy="64769"/>
            </a:xfrm>
            <a:custGeom>
              <a:avLst/>
              <a:gdLst/>
              <a:ahLst/>
              <a:cxnLst/>
              <a:rect l="l" t="t" r="r" b="b"/>
              <a:pathLst>
                <a:path w="257175" h="64770">
                  <a:moveTo>
                    <a:pt x="0" y="0"/>
                  </a:moveTo>
                  <a:lnTo>
                    <a:pt x="36930" y="7800"/>
                  </a:lnTo>
                  <a:lnTo>
                    <a:pt x="256651" y="64710"/>
                  </a:lnTo>
                </a:path>
              </a:pathLst>
            </a:custGeom>
            <a:ln w="17329">
              <a:solidFill>
                <a:srgbClr val="263D87"/>
              </a:solidFill>
            </a:ln>
          </p:spPr>
          <p:txBody>
            <a:bodyPr wrap="square" lIns="0" tIns="0" rIns="0" bIns="0" rtlCol="0"/>
            <a:lstStyle/>
            <a:p>
              <a:endParaRPr/>
            </a:p>
          </p:txBody>
        </p:sp>
        <p:pic>
          <p:nvPicPr>
            <p:cNvPr id="780" name="object 780"/>
            <p:cNvPicPr/>
            <p:nvPr/>
          </p:nvPicPr>
          <p:blipFill>
            <a:blip r:embed="rId131" cstate="screen">
              <a:extLst>
                <a:ext uri="{28A0092B-C50C-407E-A947-70E740481C1C}">
                  <a14:useLocalDpi xmlns:a14="http://schemas.microsoft.com/office/drawing/2010/main"/>
                </a:ext>
              </a:extLst>
            </a:blip>
            <a:stretch>
              <a:fillRect/>
            </a:stretch>
          </p:blipFill>
          <p:spPr>
            <a:xfrm>
              <a:off x="15251595" y="8627416"/>
              <a:ext cx="213987" cy="212862"/>
            </a:xfrm>
            <a:prstGeom prst="rect">
              <a:avLst/>
            </a:prstGeom>
          </p:spPr>
        </p:pic>
        <p:sp>
          <p:nvSpPr>
            <p:cNvPr id="781" name="object 781"/>
            <p:cNvSpPr/>
            <p:nvPr/>
          </p:nvSpPr>
          <p:spPr>
            <a:xfrm>
              <a:off x="15233202" y="8853217"/>
              <a:ext cx="248285" cy="278765"/>
            </a:xfrm>
            <a:custGeom>
              <a:avLst/>
              <a:gdLst/>
              <a:ahLst/>
              <a:cxnLst/>
              <a:rect l="l" t="t" r="r" b="b"/>
              <a:pathLst>
                <a:path w="248284" h="278765">
                  <a:moveTo>
                    <a:pt x="247908" y="278337"/>
                  </a:moveTo>
                  <a:lnTo>
                    <a:pt x="0" y="0"/>
                  </a:lnTo>
                </a:path>
              </a:pathLst>
            </a:custGeom>
            <a:ln w="17329">
              <a:solidFill>
                <a:srgbClr val="263D87"/>
              </a:solidFill>
            </a:ln>
          </p:spPr>
          <p:txBody>
            <a:bodyPr wrap="square" lIns="0" tIns="0" rIns="0" bIns="0" rtlCol="0"/>
            <a:lstStyle/>
            <a:p>
              <a:endParaRPr/>
            </a:p>
          </p:txBody>
        </p:sp>
        <p:pic>
          <p:nvPicPr>
            <p:cNvPr id="782" name="object 782"/>
            <p:cNvPicPr/>
            <p:nvPr/>
          </p:nvPicPr>
          <p:blipFill>
            <a:blip r:embed="rId132" cstate="screen">
              <a:extLst>
                <a:ext uri="{28A0092B-C50C-407E-A947-70E740481C1C}">
                  <a14:useLocalDpi xmlns:a14="http://schemas.microsoft.com/office/drawing/2010/main"/>
                </a:ext>
              </a:extLst>
            </a:blip>
            <a:stretch>
              <a:fillRect/>
            </a:stretch>
          </p:blipFill>
          <p:spPr>
            <a:xfrm>
              <a:off x="15058245" y="8794325"/>
              <a:ext cx="217771" cy="209679"/>
            </a:xfrm>
            <a:prstGeom prst="rect">
              <a:avLst/>
            </a:prstGeom>
          </p:spPr>
        </p:pic>
        <p:sp>
          <p:nvSpPr>
            <p:cNvPr id="783" name="object 783"/>
            <p:cNvSpPr/>
            <p:nvPr/>
          </p:nvSpPr>
          <p:spPr>
            <a:xfrm>
              <a:off x="18785980" y="5509273"/>
              <a:ext cx="48260" cy="15240"/>
            </a:xfrm>
            <a:custGeom>
              <a:avLst/>
              <a:gdLst/>
              <a:ahLst/>
              <a:cxnLst/>
              <a:rect l="l" t="t" r="r" b="b"/>
              <a:pathLst>
                <a:path w="48259" h="15239">
                  <a:moveTo>
                    <a:pt x="0" y="0"/>
                  </a:moveTo>
                  <a:lnTo>
                    <a:pt x="47883" y="15224"/>
                  </a:lnTo>
                </a:path>
              </a:pathLst>
            </a:custGeom>
            <a:ln w="17329">
              <a:solidFill>
                <a:srgbClr val="263D87"/>
              </a:solidFill>
            </a:ln>
          </p:spPr>
          <p:txBody>
            <a:bodyPr wrap="square" lIns="0" tIns="0" rIns="0" bIns="0" rtlCol="0"/>
            <a:lstStyle/>
            <a:p>
              <a:endParaRPr/>
            </a:p>
          </p:txBody>
        </p:sp>
        <p:sp>
          <p:nvSpPr>
            <p:cNvPr id="784" name="object 784"/>
            <p:cNvSpPr/>
            <p:nvPr/>
          </p:nvSpPr>
          <p:spPr>
            <a:xfrm>
              <a:off x="18679914" y="5524491"/>
              <a:ext cx="154305" cy="230504"/>
            </a:xfrm>
            <a:custGeom>
              <a:avLst/>
              <a:gdLst/>
              <a:ahLst/>
              <a:cxnLst/>
              <a:rect l="l" t="t" r="r" b="b"/>
              <a:pathLst>
                <a:path w="154305" h="230504">
                  <a:moveTo>
                    <a:pt x="153953" y="0"/>
                  </a:moveTo>
                  <a:lnTo>
                    <a:pt x="0" y="230296"/>
                  </a:lnTo>
                </a:path>
              </a:pathLst>
            </a:custGeom>
            <a:ln w="17329">
              <a:solidFill>
                <a:srgbClr val="263D87"/>
              </a:solidFill>
            </a:ln>
          </p:spPr>
          <p:txBody>
            <a:bodyPr wrap="square" lIns="0" tIns="0" rIns="0" bIns="0" rtlCol="0"/>
            <a:lstStyle/>
            <a:p>
              <a:endParaRPr/>
            </a:p>
          </p:txBody>
        </p:sp>
        <p:sp>
          <p:nvSpPr>
            <p:cNvPr id="785" name="object 785"/>
            <p:cNvSpPr/>
            <p:nvPr/>
          </p:nvSpPr>
          <p:spPr>
            <a:xfrm>
              <a:off x="12011409" y="314126"/>
              <a:ext cx="35560" cy="37465"/>
            </a:xfrm>
            <a:custGeom>
              <a:avLst/>
              <a:gdLst/>
              <a:ahLst/>
              <a:cxnLst/>
              <a:rect l="l" t="t" r="r" b="b"/>
              <a:pathLst>
                <a:path w="35559" h="37464">
                  <a:moveTo>
                    <a:pt x="35397" y="37205"/>
                  </a:moveTo>
                  <a:lnTo>
                    <a:pt x="0" y="0"/>
                  </a:lnTo>
                </a:path>
              </a:pathLst>
            </a:custGeom>
            <a:ln w="17329">
              <a:solidFill>
                <a:srgbClr val="263D87"/>
              </a:solidFill>
            </a:ln>
          </p:spPr>
          <p:txBody>
            <a:bodyPr wrap="square" lIns="0" tIns="0" rIns="0" bIns="0" rtlCol="0"/>
            <a:lstStyle/>
            <a:p>
              <a:endParaRPr/>
            </a:p>
          </p:txBody>
        </p:sp>
        <p:sp>
          <p:nvSpPr>
            <p:cNvPr id="786" name="object 786"/>
            <p:cNvSpPr/>
            <p:nvPr/>
          </p:nvSpPr>
          <p:spPr>
            <a:xfrm>
              <a:off x="13416078" y="899766"/>
              <a:ext cx="149225" cy="146050"/>
            </a:xfrm>
            <a:custGeom>
              <a:avLst/>
              <a:gdLst/>
              <a:ahLst/>
              <a:cxnLst/>
              <a:rect l="l" t="t" r="r" b="b"/>
              <a:pathLst>
                <a:path w="149225" h="146050">
                  <a:moveTo>
                    <a:pt x="0" y="145608"/>
                  </a:moveTo>
                  <a:lnTo>
                    <a:pt x="148864" y="0"/>
                  </a:lnTo>
                </a:path>
              </a:pathLst>
            </a:custGeom>
            <a:ln w="17329">
              <a:solidFill>
                <a:srgbClr val="263D87"/>
              </a:solidFill>
            </a:ln>
          </p:spPr>
          <p:txBody>
            <a:bodyPr wrap="square" lIns="0" tIns="0" rIns="0" bIns="0" rtlCol="0"/>
            <a:lstStyle/>
            <a:p>
              <a:endParaRPr/>
            </a:p>
          </p:txBody>
        </p:sp>
        <p:sp>
          <p:nvSpPr>
            <p:cNvPr id="787" name="object 787"/>
            <p:cNvSpPr/>
            <p:nvPr/>
          </p:nvSpPr>
          <p:spPr>
            <a:xfrm>
              <a:off x="12063539" y="314126"/>
              <a:ext cx="34925" cy="36195"/>
            </a:xfrm>
            <a:custGeom>
              <a:avLst/>
              <a:gdLst/>
              <a:ahLst/>
              <a:cxnLst/>
              <a:rect l="l" t="t" r="r" b="b"/>
              <a:pathLst>
                <a:path w="34925" h="36195">
                  <a:moveTo>
                    <a:pt x="0" y="0"/>
                  </a:moveTo>
                  <a:lnTo>
                    <a:pt x="11132" y="11591"/>
                  </a:lnTo>
                  <a:lnTo>
                    <a:pt x="22953" y="23904"/>
                  </a:lnTo>
                  <a:lnTo>
                    <a:pt x="34670" y="36093"/>
                  </a:lnTo>
                </a:path>
              </a:pathLst>
            </a:custGeom>
            <a:ln w="17329">
              <a:solidFill>
                <a:srgbClr val="263D87"/>
              </a:solidFill>
            </a:ln>
          </p:spPr>
          <p:txBody>
            <a:bodyPr wrap="square" lIns="0" tIns="0" rIns="0" bIns="0" rtlCol="0"/>
            <a:lstStyle/>
            <a:p>
              <a:endParaRPr/>
            </a:p>
          </p:txBody>
        </p:sp>
        <p:sp>
          <p:nvSpPr>
            <p:cNvPr id="788" name="object 788"/>
            <p:cNvSpPr/>
            <p:nvPr/>
          </p:nvSpPr>
          <p:spPr>
            <a:xfrm>
              <a:off x="12059908" y="365099"/>
              <a:ext cx="10160" cy="10795"/>
            </a:xfrm>
            <a:custGeom>
              <a:avLst/>
              <a:gdLst/>
              <a:ahLst/>
              <a:cxnLst/>
              <a:rect l="l" t="t" r="r" b="b"/>
              <a:pathLst>
                <a:path w="10159" h="10795">
                  <a:moveTo>
                    <a:pt x="9800" y="10303"/>
                  </a:moveTo>
                  <a:lnTo>
                    <a:pt x="0" y="0"/>
                  </a:lnTo>
                </a:path>
              </a:pathLst>
            </a:custGeom>
            <a:ln w="17329">
              <a:solidFill>
                <a:srgbClr val="263D87"/>
              </a:solidFill>
            </a:ln>
          </p:spPr>
          <p:txBody>
            <a:bodyPr wrap="square" lIns="0" tIns="0" rIns="0" bIns="0" rtlCol="0"/>
            <a:lstStyle/>
            <a:p>
              <a:endParaRPr/>
            </a:p>
          </p:txBody>
        </p:sp>
        <p:sp>
          <p:nvSpPr>
            <p:cNvPr id="789" name="object 789"/>
            <p:cNvSpPr/>
            <p:nvPr/>
          </p:nvSpPr>
          <p:spPr>
            <a:xfrm>
              <a:off x="12791511" y="874261"/>
              <a:ext cx="26670" cy="15875"/>
            </a:xfrm>
            <a:custGeom>
              <a:avLst/>
              <a:gdLst/>
              <a:ahLst/>
              <a:cxnLst/>
              <a:rect l="l" t="t" r="r" b="b"/>
              <a:pathLst>
                <a:path w="26670" h="15875">
                  <a:moveTo>
                    <a:pt x="26386" y="15622"/>
                  </a:moveTo>
                  <a:lnTo>
                    <a:pt x="0" y="0"/>
                  </a:lnTo>
                </a:path>
              </a:pathLst>
            </a:custGeom>
            <a:ln w="17329">
              <a:solidFill>
                <a:srgbClr val="263D87"/>
              </a:solidFill>
            </a:ln>
          </p:spPr>
          <p:txBody>
            <a:bodyPr wrap="square" lIns="0" tIns="0" rIns="0" bIns="0" rtlCol="0"/>
            <a:lstStyle/>
            <a:p>
              <a:endParaRPr/>
            </a:p>
          </p:txBody>
        </p:sp>
        <p:sp>
          <p:nvSpPr>
            <p:cNvPr id="790" name="object 790"/>
            <p:cNvSpPr/>
            <p:nvPr/>
          </p:nvSpPr>
          <p:spPr>
            <a:xfrm>
              <a:off x="13548626" y="751874"/>
              <a:ext cx="89535" cy="86995"/>
            </a:xfrm>
            <a:custGeom>
              <a:avLst/>
              <a:gdLst/>
              <a:ahLst/>
              <a:cxnLst/>
              <a:rect l="l" t="t" r="r" b="b"/>
              <a:pathLst>
                <a:path w="89534" h="86994">
                  <a:moveTo>
                    <a:pt x="89410" y="0"/>
                  </a:moveTo>
                  <a:lnTo>
                    <a:pt x="0" y="86981"/>
                  </a:lnTo>
                </a:path>
              </a:pathLst>
            </a:custGeom>
            <a:ln w="17329">
              <a:solidFill>
                <a:srgbClr val="263D87"/>
              </a:solidFill>
            </a:ln>
          </p:spPr>
          <p:txBody>
            <a:bodyPr wrap="square" lIns="0" tIns="0" rIns="0" bIns="0" rtlCol="0"/>
            <a:lstStyle/>
            <a:p>
              <a:endParaRPr/>
            </a:p>
          </p:txBody>
        </p:sp>
        <p:sp>
          <p:nvSpPr>
            <p:cNvPr id="791" name="object 791"/>
            <p:cNvSpPr/>
            <p:nvPr/>
          </p:nvSpPr>
          <p:spPr>
            <a:xfrm>
              <a:off x="13586929" y="631834"/>
              <a:ext cx="249554" cy="247015"/>
            </a:xfrm>
            <a:custGeom>
              <a:avLst/>
              <a:gdLst/>
              <a:ahLst/>
              <a:cxnLst/>
              <a:rect l="l" t="t" r="r" b="b"/>
              <a:pathLst>
                <a:path w="249555" h="247015">
                  <a:moveTo>
                    <a:pt x="240956" y="12617"/>
                  </a:moveTo>
                  <a:lnTo>
                    <a:pt x="89620" y="158612"/>
                  </a:lnTo>
                  <a:lnTo>
                    <a:pt x="0" y="246390"/>
                  </a:lnTo>
                </a:path>
                <a:path w="249555" h="247015">
                  <a:moveTo>
                    <a:pt x="240956" y="12617"/>
                  </a:moveTo>
                  <a:lnTo>
                    <a:pt x="246338" y="3256"/>
                  </a:lnTo>
                  <a:lnTo>
                    <a:pt x="249531" y="0"/>
                  </a:lnTo>
                </a:path>
              </a:pathLst>
            </a:custGeom>
            <a:ln w="17329">
              <a:solidFill>
                <a:srgbClr val="263D87"/>
              </a:solidFill>
            </a:ln>
          </p:spPr>
          <p:txBody>
            <a:bodyPr wrap="square" lIns="0" tIns="0" rIns="0" bIns="0" rtlCol="0"/>
            <a:lstStyle/>
            <a:p>
              <a:endParaRPr/>
            </a:p>
          </p:txBody>
        </p:sp>
        <p:sp>
          <p:nvSpPr>
            <p:cNvPr id="792" name="object 792"/>
            <p:cNvSpPr/>
            <p:nvPr/>
          </p:nvSpPr>
          <p:spPr>
            <a:xfrm>
              <a:off x="13800228" y="561686"/>
              <a:ext cx="33655" cy="33020"/>
            </a:xfrm>
            <a:custGeom>
              <a:avLst/>
              <a:gdLst/>
              <a:ahLst/>
              <a:cxnLst/>
              <a:rect l="l" t="t" r="r" b="b"/>
              <a:pathLst>
                <a:path w="33655" h="33020">
                  <a:moveTo>
                    <a:pt x="33548" y="0"/>
                  </a:moveTo>
                  <a:lnTo>
                    <a:pt x="0" y="32815"/>
                  </a:lnTo>
                </a:path>
              </a:pathLst>
            </a:custGeom>
            <a:ln w="17329">
              <a:solidFill>
                <a:srgbClr val="263D87"/>
              </a:solidFill>
            </a:ln>
          </p:spPr>
          <p:txBody>
            <a:bodyPr wrap="square" lIns="0" tIns="0" rIns="0" bIns="0" rtlCol="0"/>
            <a:lstStyle/>
            <a:p>
              <a:endParaRPr/>
            </a:p>
          </p:txBody>
        </p:sp>
        <p:sp>
          <p:nvSpPr>
            <p:cNvPr id="793" name="object 793"/>
            <p:cNvSpPr/>
            <p:nvPr/>
          </p:nvSpPr>
          <p:spPr>
            <a:xfrm>
              <a:off x="13456739" y="860322"/>
              <a:ext cx="69850" cy="67945"/>
            </a:xfrm>
            <a:custGeom>
              <a:avLst/>
              <a:gdLst/>
              <a:ahLst/>
              <a:cxnLst/>
              <a:rect l="l" t="t" r="r" b="b"/>
              <a:pathLst>
                <a:path w="69850" h="67944">
                  <a:moveTo>
                    <a:pt x="69830" y="0"/>
                  </a:moveTo>
                  <a:lnTo>
                    <a:pt x="0" y="67935"/>
                  </a:lnTo>
                </a:path>
              </a:pathLst>
            </a:custGeom>
            <a:ln w="17329">
              <a:solidFill>
                <a:srgbClr val="263D87"/>
              </a:solidFill>
            </a:ln>
          </p:spPr>
          <p:txBody>
            <a:bodyPr wrap="square" lIns="0" tIns="0" rIns="0" bIns="0" rtlCol="0"/>
            <a:lstStyle/>
            <a:p>
              <a:endParaRPr/>
            </a:p>
          </p:txBody>
        </p:sp>
        <p:sp>
          <p:nvSpPr>
            <p:cNvPr id="794" name="object 794"/>
            <p:cNvSpPr/>
            <p:nvPr/>
          </p:nvSpPr>
          <p:spPr>
            <a:xfrm>
              <a:off x="12095029" y="656940"/>
              <a:ext cx="234315" cy="224154"/>
            </a:xfrm>
            <a:custGeom>
              <a:avLst/>
              <a:gdLst/>
              <a:ahLst/>
              <a:cxnLst/>
              <a:rect l="l" t="t" r="r" b="b"/>
              <a:pathLst>
                <a:path w="234315" h="224155">
                  <a:moveTo>
                    <a:pt x="233804" y="0"/>
                  </a:moveTo>
                  <a:lnTo>
                    <a:pt x="0" y="223993"/>
                  </a:lnTo>
                </a:path>
              </a:pathLst>
            </a:custGeom>
            <a:ln w="17329">
              <a:solidFill>
                <a:srgbClr val="263D87"/>
              </a:solidFill>
            </a:ln>
          </p:spPr>
          <p:txBody>
            <a:bodyPr wrap="square" lIns="0" tIns="0" rIns="0" bIns="0" rtlCol="0"/>
            <a:lstStyle/>
            <a:p>
              <a:endParaRPr/>
            </a:p>
          </p:txBody>
        </p:sp>
        <p:sp>
          <p:nvSpPr>
            <p:cNvPr id="795" name="object 795"/>
            <p:cNvSpPr/>
            <p:nvPr/>
          </p:nvSpPr>
          <p:spPr>
            <a:xfrm>
              <a:off x="12817894" y="889880"/>
              <a:ext cx="83185" cy="49530"/>
            </a:xfrm>
            <a:custGeom>
              <a:avLst/>
              <a:gdLst/>
              <a:ahLst/>
              <a:cxnLst/>
              <a:rect l="l" t="t" r="r" b="b"/>
              <a:pathLst>
                <a:path w="83184" h="49530">
                  <a:moveTo>
                    <a:pt x="83002" y="49192"/>
                  </a:moveTo>
                  <a:lnTo>
                    <a:pt x="0" y="0"/>
                  </a:lnTo>
                </a:path>
              </a:pathLst>
            </a:custGeom>
            <a:ln w="17329">
              <a:solidFill>
                <a:srgbClr val="263D87"/>
              </a:solidFill>
            </a:ln>
          </p:spPr>
          <p:txBody>
            <a:bodyPr wrap="square" lIns="0" tIns="0" rIns="0" bIns="0" rtlCol="0"/>
            <a:lstStyle/>
            <a:p>
              <a:endParaRPr/>
            </a:p>
          </p:txBody>
        </p:sp>
        <p:sp>
          <p:nvSpPr>
            <p:cNvPr id="796" name="object 796"/>
            <p:cNvSpPr/>
            <p:nvPr/>
          </p:nvSpPr>
          <p:spPr>
            <a:xfrm>
              <a:off x="13526568" y="838860"/>
              <a:ext cx="22225" cy="21590"/>
            </a:xfrm>
            <a:custGeom>
              <a:avLst/>
              <a:gdLst/>
              <a:ahLst/>
              <a:cxnLst/>
              <a:rect l="l" t="t" r="r" b="b"/>
              <a:pathLst>
                <a:path w="22225" h="21590">
                  <a:moveTo>
                    <a:pt x="22062" y="0"/>
                  </a:moveTo>
                  <a:lnTo>
                    <a:pt x="0" y="21465"/>
                  </a:lnTo>
                </a:path>
              </a:pathLst>
            </a:custGeom>
            <a:ln w="17329">
              <a:solidFill>
                <a:srgbClr val="263D87"/>
              </a:solidFill>
            </a:ln>
          </p:spPr>
          <p:txBody>
            <a:bodyPr wrap="square" lIns="0" tIns="0" rIns="0" bIns="0" rtlCol="0"/>
            <a:lstStyle/>
            <a:p>
              <a:endParaRPr/>
            </a:p>
          </p:txBody>
        </p:sp>
        <p:sp>
          <p:nvSpPr>
            <p:cNvPr id="797" name="object 797"/>
            <p:cNvSpPr/>
            <p:nvPr/>
          </p:nvSpPr>
          <p:spPr>
            <a:xfrm>
              <a:off x="12098205" y="350224"/>
              <a:ext cx="268605" cy="271145"/>
            </a:xfrm>
            <a:custGeom>
              <a:avLst/>
              <a:gdLst/>
              <a:ahLst/>
              <a:cxnLst/>
              <a:rect l="l" t="t" r="r" b="b"/>
              <a:pathLst>
                <a:path w="268604" h="271145">
                  <a:moveTo>
                    <a:pt x="0" y="0"/>
                  </a:moveTo>
                  <a:lnTo>
                    <a:pt x="104384" y="106017"/>
                  </a:lnTo>
                  <a:lnTo>
                    <a:pt x="261499" y="269928"/>
                  </a:lnTo>
                  <a:lnTo>
                    <a:pt x="268285" y="271080"/>
                  </a:lnTo>
                </a:path>
              </a:pathLst>
            </a:custGeom>
            <a:ln w="17329">
              <a:solidFill>
                <a:srgbClr val="263D87"/>
              </a:solidFill>
            </a:ln>
          </p:spPr>
          <p:txBody>
            <a:bodyPr wrap="square" lIns="0" tIns="0" rIns="0" bIns="0" rtlCol="0"/>
            <a:lstStyle/>
            <a:p>
              <a:endParaRPr/>
            </a:p>
          </p:txBody>
        </p:sp>
        <p:sp>
          <p:nvSpPr>
            <p:cNvPr id="798" name="object 798"/>
            <p:cNvSpPr/>
            <p:nvPr/>
          </p:nvSpPr>
          <p:spPr>
            <a:xfrm>
              <a:off x="12125290" y="702283"/>
              <a:ext cx="220345" cy="210185"/>
            </a:xfrm>
            <a:custGeom>
              <a:avLst/>
              <a:gdLst/>
              <a:ahLst/>
              <a:cxnLst/>
              <a:rect l="l" t="t" r="r" b="b"/>
              <a:pathLst>
                <a:path w="220345" h="210184">
                  <a:moveTo>
                    <a:pt x="0" y="209857"/>
                  </a:moveTo>
                  <a:lnTo>
                    <a:pt x="94196" y="118509"/>
                  </a:lnTo>
                  <a:lnTo>
                    <a:pt x="219815" y="0"/>
                  </a:lnTo>
                </a:path>
              </a:pathLst>
            </a:custGeom>
            <a:ln w="17329">
              <a:solidFill>
                <a:srgbClr val="263D87"/>
              </a:solidFill>
            </a:ln>
          </p:spPr>
          <p:txBody>
            <a:bodyPr wrap="square" lIns="0" tIns="0" rIns="0" bIns="0" rtlCol="0"/>
            <a:lstStyle/>
            <a:p>
              <a:endParaRPr/>
            </a:p>
          </p:txBody>
        </p:sp>
        <p:sp>
          <p:nvSpPr>
            <p:cNvPr id="799" name="object 799"/>
            <p:cNvSpPr/>
            <p:nvPr/>
          </p:nvSpPr>
          <p:spPr>
            <a:xfrm>
              <a:off x="12900897" y="939071"/>
              <a:ext cx="34290" cy="20320"/>
            </a:xfrm>
            <a:custGeom>
              <a:avLst/>
              <a:gdLst/>
              <a:ahLst/>
              <a:cxnLst/>
              <a:rect l="l" t="t" r="r" b="b"/>
              <a:pathLst>
                <a:path w="34290" h="20319">
                  <a:moveTo>
                    <a:pt x="33946" y="20125"/>
                  </a:moveTo>
                  <a:lnTo>
                    <a:pt x="0" y="0"/>
                  </a:lnTo>
                </a:path>
              </a:pathLst>
            </a:custGeom>
            <a:ln w="17329">
              <a:solidFill>
                <a:srgbClr val="263D87"/>
              </a:solidFill>
            </a:ln>
          </p:spPr>
          <p:txBody>
            <a:bodyPr wrap="square" lIns="0" tIns="0" rIns="0" bIns="0" rtlCol="0"/>
            <a:lstStyle/>
            <a:p>
              <a:endParaRPr/>
            </a:p>
          </p:txBody>
        </p:sp>
        <p:sp>
          <p:nvSpPr>
            <p:cNvPr id="800" name="object 800"/>
            <p:cNvSpPr/>
            <p:nvPr/>
          </p:nvSpPr>
          <p:spPr>
            <a:xfrm>
              <a:off x="12405864" y="314126"/>
              <a:ext cx="344170" cy="328930"/>
            </a:xfrm>
            <a:custGeom>
              <a:avLst/>
              <a:gdLst/>
              <a:ahLst/>
              <a:cxnLst/>
              <a:rect l="l" t="t" r="r" b="b"/>
              <a:pathLst>
                <a:path w="344170" h="328930">
                  <a:moveTo>
                    <a:pt x="0" y="328736"/>
                  </a:moveTo>
                  <a:lnTo>
                    <a:pt x="46794" y="282968"/>
                  </a:lnTo>
                  <a:lnTo>
                    <a:pt x="316848" y="26138"/>
                  </a:lnTo>
                  <a:lnTo>
                    <a:pt x="344014" y="0"/>
                  </a:lnTo>
                </a:path>
              </a:pathLst>
            </a:custGeom>
            <a:ln w="17329">
              <a:solidFill>
                <a:srgbClr val="263D87"/>
              </a:solidFill>
            </a:ln>
          </p:spPr>
          <p:txBody>
            <a:bodyPr wrap="square" lIns="0" tIns="0" rIns="0" bIns="0" rtlCol="0"/>
            <a:lstStyle/>
            <a:p>
              <a:endParaRPr/>
            </a:p>
          </p:txBody>
        </p:sp>
        <p:sp>
          <p:nvSpPr>
            <p:cNvPr id="801" name="object 801"/>
            <p:cNvSpPr/>
            <p:nvPr/>
          </p:nvSpPr>
          <p:spPr>
            <a:xfrm>
              <a:off x="10553090" y="314126"/>
              <a:ext cx="91440" cy="53340"/>
            </a:xfrm>
            <a:custGeom>
              <a:avLst/>
              <a:gdLst/>
              <a:ahLst/>
              <a:cxnLst/>
              <a:rect l="l" t="t" r="r" b="b"/>
              <a:pathLst>
                <a:path w="91440" h="53339">
                  <a:moveTo>
                    <a:pt x="90978" y="0"/>
                  </a:moveTo>
                  <a:lnTo>
                    <a:pt x="0" y="52720"/>
                  </a:lnTo>
                </a:path>
              </a:pathLst>
            </a:custGeom>
            <a:ln w="17329">
              <a:solidFill>
                <a:srgbClr val="263D87"/>
              </a:solidFill>
            </a:ln>
          </p:spPr>
          <p:txBody>
            <a:bodyPr wrap="square" lIns="0" tIns="0" rIns="0" bIns="0" rtlCol="0"/>
            <a:lstStyle/>
            <a:p>
              <a:endParaRPr/>
            </a:p>
          </p:txBody>
        </p:sp>
        <p:sp>
          <p:nvSpPr>
            <p:cNvPr id="802" name="object 802"/>
            <p:cNvSpPr/>
            <p:nvPr/>
          </p:nvSpPr>
          <p:spPr>
            <a:xfrm>
              <a:off x="12107316" y="912142"/>
              <a:ext cx="18415" cy="17780"/>
            </a:xfrm>
            <a:custGeom>
              <a:avLst/>
              <a:gdLst/>
              <a:ahLst/>
              <a:cxnLst/>
              <a:rect l="l" t="t" r="r" b="b"/>
              <a:pathLst>
                <a:path w="18415" h="17780">
                  <a:moveTo>
                    <a:pt x="0" y="17434"/>
                  </a:moveTo>
                  <a:lnTo>
                    <a:pt x="17968" y="0"/>
                  </a:lnTo>
                </a:path>
              </a:pathLst>
            </a:custGeom>
            <a:ln w="17329">
              <a:solidFill>
                <a:srgbClr val="263D87"/>
              </a:solidFill>
            </a:ln>
          </p:spPr>
          <p:txBody>
            <a:bodyPr wrap="square" lIns="0" tIns="0" rIns="0" bIns="0" rtlCol="0"/>
            <a:lstStyle/>
            <a:p>
              <a:endParaRPr/>
            </a:p>
          </p:txBody>
        </p:sp>
        <p:sp>
          <p:nvSpPr>
            <p:cNvPr id="803" name="object 803"/>
            <p:cNvSpPr/>
            <p:nvPr/>
          </p:nvSpPr>
          <p:spPr>
            <a:xfrm>
              <a:off x="12069710" y="375399"/>
              <a:ext cx="259715" cy="281940"/>
            </a:xfrm>
            <a:custGeom>
              <a:avLst/>
              <a:gdLst/>
              <a:ahLst/>
              <a:cxnLst/>
              <a:rect l="l" t="t" r="r" b="b"/>
              <a:pathLst>
                <a:path w="259715" h="281940">
                  <a:moveTo>
                    <a:pt x="259123" y="281541"/>
                  </a:moveTo>
                  <a:lnTo>
                    <a:pt x="258494" y="275007"/>
                  </a:lnTo>
                  <a:lnTo>
                    <a:pt x="251573" y="264913"/>
                  </a:lnTo>
                  <a:lnTo>
                    <a:pt x="0" y="0"/>
                  </a:lnTo>
                </a:path>
              </a:pathLst>
            </a:custGeom>
            <a:ln w="17329">
              <a:solidFill>
                <a:srgbClr val="263D87"/>
              </a:solidFill>
            </a:ln>
          </p:spPr>
          <p:txBody>
            <a:bodyPr wrap="square" lIns="0" tIns="0" rIns="0" bIns="0" rtlCol="0"/>
            <a:lstStyle/>
            <a:p>
              <a:endParaRPr/>
            </a:p>
          </p:txBody>
        </p:sp>
        <p:sp>
          <p:nvSpPr>
            <p:cNvPr id="804" name="object 804"/>
            <p:cNvSpPr/>
            <p:nvPr/>
          </p:nvSpPr>
          <p:spPr>
            <a:xfrm>
              <a:off x="11603886" y="705365"/>
              <a:ext cx="211454" cy="156210"/>
            </a:xfrm>
            <a:custGeom>
              <a:avLst/>
              <a:gdLst/>
              <a:ahLst/>
              <a:cxnLst/>
              <a:rect l="l" t="t" r="r" b="b"/>
              <a:pathLst>
                <a:path w="211454" h="156209">
                  <a:moveTo>
                    <a:pt x="211386" y="155586"/>
                  </a:moveTo>
                  <a:lnTo>
                    <a:pt x="172047" y="114834"/>
                  </a:lnTo>
                  <a:lnTo>
                    <a:pt x="82636" y="22198"/>
                  </a:lnTo>
                  <a:lnTo>
                    <a:pt x="61202" y="0"/>
                  </a:lnTo>
                  <a:lnTo>
                    <a:pt x="0" y="57725"/>
                  </a:lnTo>
                </a:path>
              </a:pathLst>
            </a:custGeom>
            <a:ln w="17329">
              <a:solidFill>
                <a:srgbClr val="263D87"/>
              </a:solidFill>
            </a:ln>
          </p:spPr>
          <p:txBody>
            <a:bodyPr wrap="square" lIns="0" tIns="0" rIns="0" bIns="0" rtlCol="0"/>
            <a:lstStyle/>
            <a:p>
              <a:endParaRPr/>
            </a:p>
          </p:txBody>
        </p:sp>
        <p:sp>
          <p:nvSpPr>
            <p:cNvPr id="805" name="object 805"/>
            <p:cNvSpPr/>
            <p:nvPr/>
          </p:nvSpPr>
          <p:spPr>
            <a:xfrm>
              <a:off x="12345105" y="676330"/>
              <a:ext cx="26670" cy="26034"/>
            </a:xfrm>
            <a:custGeom>
              <a:avLst/>
              <a:gdLst/>
              <a:ahLst/>
              <a:cxnLst/>
              <a:rect l="l" t="t" r="r" b="b"/>
              <a:pathLst>
                <a:path w="26670" h="26034">
                  <a:moveTo>
                    <a:pt x="0" y="25946"/>
                  </a:moveTo>
                  <a:lnTo>
                    <a:pt x="26533" y="0"/>
                  </a:lnTo>
                </a:path>
              </a:pathLst>
            </a:custGeom>
            <a:ln w="17329">
              <a:solidFill>
                <a:srgbClr val="263D87"/>
              </a:solidFill>
            </a:ln>
          </p:spPr>
          <p:txBody>
            <a:bodyPr wrap="square" lIns="0" tIns="0" rIns="0" bIns="0" rtlCol="0"/>
            <a:lstStyle/>
            <a:p>
              <a:endParaRPr/>
            </a:p>
          </p:txBody>
        </p:sp>
        <p:sp>
          <p:nvSpPr>
            <p:cNvPr id="806" name="object 806"/>
            <p:cNvSpPr/>
            <p:nvPr/>
          </p:nvSpPr>
          <p:spPr>
            <a:xfrm>
              <a:off x="12366479" y="314127"/>
              <a:ext cx="316865" cy="307340"/>
            </a:xfrm>
            <a:custGeom>
              <a:avLst/>
              <a:gdLst/>
              <a:ahLst/>
              <a:cxnLst/>
              <a:rect l="l" t="t" r="r" b="b"/>
              <a:pathLst>
                <a:path w="316865" h="307340">
                  <a:moveTo>
                    <a:pt x="316622" y="0"/>
                  </a:moveTo>
                  <a:lnTo>
                    <a:pt x="255594" y="57830"/>
                  </a:lnTo>
                  <a:lnTo>
                    <a:pt x="37014" y="272169"/>
                  </a:lnTo>
                  <a:lnTo>
                    <a:pt x="0" y="307184"/>
                  </a:lnTo>
                </a:path>
              </a:pathLst>
            </a:custGeom>
            <a:ln w="17329">
              <a:solidFill>
                <a:srgbClr val="263D87"/>
              </a:solidFill>
            </a:ln>
          </p:spPr>
          <p:txBody>
            <a:bodyPr wrap="square" lIns="0" tIns="0" rIns="0" bIns="0" rtlCol="0"/>
            <a:lstStyle/>
            <a:p>
              <a:endParaRPr/>
            </a:p>
          </p:txBody>
        </p:sp>
        <p:sp>
          <p:nvSpPr>
            <p:cNvPr id="807" name="object 807"/>
            <p:cNvSpPr/>
            <p:nvPr/>
          </p:nvSpPr>
          <p:spPr>
            <a:xfrm>
              <a:off x="12487121" y="739304"/>
              <a:ext cx="394335" cy="233679"/>
            </a:xfrm>
            <a:custGeom>
              <a:avLst/>
              <a:gdLst/>
              <a:ahLst/>
              <a:cxnLst/>
              <a:rect l="l" t="t" r="r" b="b"/>
              <a:pathLst>
                <a:path w="394334" h="233680">
                  <a:moveTo>
                    <a:pt x="0" y="0"/>
                  </a:moveTo>
                  <a:lnTo>
                    <a:pt x="63118" y="38616"/>
                  </a:lnTo>
                  <a:lnTo>
                    <a:pt x="394228" y="233060"/>
                  </a:lnTo>
                </a:path>
              </a:pathLst>
            </a:custGeom>
            <a:ln w="17329">
              <a:solidFill>
                <a:srgbClr val="263D87"/>
              </a:solidFill>
            </a:ln>
          </p:spPr>
          <p:txBody>
            <a:bodyPr wrap="square" lIns="0" tIns="0" rIns="0" bIns="0" rtlCol="0"/>
            <a:lstStyle/>
            <a:p>
              <a:endParaRPr/>
            </a:p>
          </p:txBody>
        </p:sp>
        <p:sp>
          <p:nvSpPr>
            <p:cNvPr id="808" name="object 808"/>
            <p:cNvSpPr/>
            <p:nvPr/>
          </p:nvSpPr>
          <p:spPr>
            <a:xfrm>
              <a:off x="11996371" y="929575"/>
              <a:ext cx="111125" cy="103505"/>
            </a:xfrm>
            <a:custGeom>
              <a:avLst/>
              <a:gdLst/>
              <a:ahLst/>
              <a:cxnLst/>
              <a:rect l="l" t="t" r="r" b="b"/>
              <a:pathLst>
                <a:path w="111125" h="103505">
                  <a:moveTo>
                    <a:pt x="0" y="103483"/>
                  </a:moveTo>
                  <a:lnTo>
                    <a:pt x="8324" y="95724"/>
                  </a:lnTo>
                  <a:lnTo>
                    <a:pt x="110949" y="0"/>
                  </a:lnTo>
                </a:path>
              </a:pathLst>
            </a:custGeom>
            <a:ln w="17329">
              <a:solidFill>
                <a:srgbClr val="263D87"/>
              </a:solidFill>
            </a:ln>
          </p:spPr>
          <p:txBody>
            <a:bodyPr wrap="square" lIns="0" tIns="0" rIns="0" bIns="0" rtlCol="0"/>
            <a:lstStyle/>
            <a:p>
              <a:endParaRPr/>
            </a:p>
          </p:txBody>
        </p:sp>
        <p:sp>
          <p:nvSpPr>
            <p:cNvPr id="809" name="object 809"/>
            <p:cNvSpPr/>
            <p:nvPr/>
          </p:nvSpPr>
          <p:spPr>
            <a:xfrm>
              <a:off x="12934840" y="959195"/>
              <a:ext cx="146050" cy="86995"/>
            </a:xfrm>
            <a:custGeom>
              <a:avLst/>
              <a:gdLst/>
              <a:ahLst/>
              <a:cxnLst/>
              <a:rect l="l" t="t" r="r" b="b"/>
              <a:pathLst>
                <a:path w="146050" h="86994">
                  <a:moveTo>
                    <a:pt x="146016" y="86531"/>
                  </a:moveTo>
                  <a:lnTo>
                    <a:pt x="41558" y="24627"/>
                  </a:lnTo>
                  <a:lnTo>
                    <a:pt x="0" y="0"/>
                  </a:lnTo>
                </a:path>
              </a:pathLst>
            </a:custGeom>
            <a:ln w="17329">
              <a:solidFill>
                <a:srgbClr val="263D87"/>
              </a:solidFill>
            </a:ln>
          </p:spPr>
          <p:txBody>
            <a:bodyPr wrap="square" lIns="0" tIns="0" rIns="0" bIns="0" rtlCol="0"/>
            <a:lstStyle/>
            <a:p>
              <a:endParaRPr/>
            </a:p>
          </p:txBody>
        </p:sp>
        <p:sp>
          <p:nvSpPr>
            <p:cNvPr id="810" name="object 810"/>
            <p:cNvSpPr/>
            <p:nvPr/>
          </p:nvSpPr>
          <p:spPr>
            <a:xfrm>
              <a:off x="12405857" y="642866"/>
              <a:ext cx="386080" cy="231775"/>
            </a:xfrm>
            <a:custGeom>
              <a:avLst/>
              <a:gdLst/>
              <a:ahLst/>
              <a:cxnLst/>
              <a:rect l="l" t="t" r="r" b="b"/>
              <a:pathLst>
                <a:path w="386079" h="231775">
                  <a:moveTo>
                    <a:pt x="385653" y="231396"/>
                  </a:moveTo>
                  <a:lnTo>
                    <a:pt x="292671" y="176078"/>
                  </a:lnTo>
                  <a:lnTo>
                    <a:pt x="36051" y="23381"/>
                  </a:lnTo>
                  <a:lnTo>
                    <a:pt x="0" y="0"/>
                  </a:lnTo>
                </a:path>
              </a:pathLst>
            </a:custGeom>
            <a:ln w="17329">
              <a:solidFill>
                <a:srgbClr val="263D87"/>
              </a:solidFill>
            </a:ln>
          </p:spPr>
          <p:txBody>
            <a:bodyPr wrap="square" lIns="0" tIns="0" rIns="0" bIns="0" rtlCol="0"/>
            <a:lstStyle/>
            <a:p>
              <a:endParaRPr/>
            </a:p>
          </p:txBody>
        </p:sp>
        <p:sp>
          <p:nvSpPr>
            <p:cNvPr id="811" name="object 811"/>
            <p:cNvSpPr/>
            <p:nvPr/>
          </p:nvSpPr>
          <p:spPr>
            <a:xfrm>
              <a:off x="13638039" y="594499"/>
              <a:ext cx="162560" cy="157480"/>
            </a:xfrm>
            <a:custGeom>
              <a:avLst/>
              <a:gdLst/>
              <a:ahLst/>
              <a:cxnLst/>
              <a:rect l="l" t="t" r="r" b="b"/>
              <a:pathLst>
                <a:path w="162559" h="157479">
                  <a:moveTo>
                    <a:pt x="162194" y="0"/>
                  </a:moveTo>
                  <a:lnTo>
                    <a:pt x="0" y="157377"/>
                  </a:lnTo>
                </a:path>
              </a:pathLst>
            </a:custGeom>
            <a:ln w="17329">
              <a:solidFill>
                <a:srgbClr val="263D87"/>
              </a:solidFill>
            </a:ln>
          </p:spPr>
          <p:txBody>
            <a:bodyPr wrap="square" lIns="0" tIns="0" rIns="0" bIns="0" rtlCol="0"/>
            <a:lstStyle/>
            <a:p>
              <a:endParaRPr/>
            </a:p>
          </p:txBody>
        </p:sp>
        <p:sp>
          <p:nvSpPr>
            <p:cNvPr id="812" name="object 812"/>
            <p:cNvSpPr/>
            <p:nvPr/>
          </p:nvSpPr>
          <p:spPr>
            <a:xfrm>
              <a:off x="11967023" y="880936"/>
              <a:ext cx="128270" cy="121285"/>
            </a:xfrm>
            <a:custGeom>
              <a:avLst/>
              <a:gdLst/>
              <a:ahLst/>
              <a:cxnLst/>
              <a:rect l="l" t="t" r="r" b="b"/>
              <a:pathLst>
                <a:path w="128270" h="121284">
                  <a:moveTo>
                    <a:pt x="128006" y="0"/>
                  </a:moveTo>
                  <a:lnTo>
                    <a:pt x="47391" y="76196"/>
                  </a:lnTo>
                  <a:lnTo>
                    <a:pt x="33119" y="89693"/>
                  </a:lnTo>
                  <a:lnTo>
                    <a:pt x="0" y="121001"/>
                  </a:lnTo>
                </a:path>
              </a:pathLst>
            </a:custGeom>
            <a:ln w="17329">
              <a:solidFill>
                <a:srgbClr val="263D87"/>
              </a:solidFill>
            </a:ln>
          </p:spPr>
          <p:txBody>
            <a:bodyPr wrap="square" lIns="0" tIns="0" rIns="0" bIns="0" rtlCol="0"/>
            <a:lstStyle/>
            <a:p>
              <a:endParaRPr/>
            </a:p>
          </p:txBody>
        </p:sp>
        <p:sp>
          <p:nvSpPr>
            <p:cNvPr id="813" name="object 813"/>
            <p:cNvSpPr/>
            <p:nvPr/>
          </p:nvSpPr>
          <p:spPr>
            <a:xfrm>
              <a:off x="12371636" y="676334"/>
              <a:ext cx="115570" cy="63500"/>
            </a:xfrm>
            <a:custGeom>
              <a:avLst/>
              <a:gdLst/>
              <a:ahLst/>
              <a:cxnLst/>
              <a:rect l="l" t="t" r="r" b="b"/>
              <a:pathLst>
                <a:path w="115570" h="63500">
                  <a:moveTo>
                    <a:pt x="0" y="0"/>
                  </a:moveTo>
                  <a:lnTo>
                    <a:pt x="11120" y="2889"/>
                  </a:lnTo>
                  <a:lnTo>
                    <a:pt x="52605" y="24501"/>
                  </a:lnTo>
                  <a:lnTo>
                    <a:pt x="96876" y="51579"/>
                  </a:lnTo>
                  <a:lnTo>
                    <a:pt x="115483" y="62971"/>
                  </a:lnTo>
                </a:path>
              </a:pathLst>
            </a:custGeom>
            <a:ln w="17329">
              <a:solidFill>
                <a:srgbClr val="263D87"/>
              </a:solidFill>
            </a:ln>
          </p:spPr>
          <p:txBody>
            <a:bodyPr wrap="square" lIns="0" tIns="0" rIns="0" bIns="0" rtlCol="0"/>
            <a:lstStyle/>
            <a:p>
              <a:endParaRPr/>
            </a:p>
          </p:txBody>
        </p:sp>
        <p:sp>
          <p:nvSpPr>
            <p:cNvPr id="814" name="object 814"/>
            <p:cNvSpPr/>
            <p:nvPr/>
          </p:nvSpPr>
          <p:spPr>
            <a:xfrm>
              <a:off x="13337008" y="928259"/>
              <a:ext cx="120014" cy="118745"/>
            </a:xfrm>
            <a:custGeom>
              <a:avLst/>
              <a:gdLst/>
              <a:ahLst/>
              <a:cxnLst/>
              <a:rect l="l" t="t" r="r" b="b"/>
              <a:pathLst>
                <a:path w="120015" h="118744">
                  <a:moveTo>
                    <a:pt x="119734" y="0"/>
                  </a:moveTo>
                  <a:lnTo>
                    <a:pt x="88803" y="30564"/>
                  </a:lnTo>
                  <a:lnTo>
                    <a:pt x="38019" y="80751"/>
                  </a:lnTo>
                  <a:lnTo>
                    <a:pt x="0" y="118321"/>
                  </a:lnTo>
                </a:path>
              </a:pathLst>
            </a:custGeom>
            <a:ln w="17329">
              <a:solidFill>
                <a:srgbClr val="263D87"/>
              </a:solidFill>
            </a:ln>
          </p:spPr>
          <p:txBody>
            <a:bodyPr wrap="square" lIns="0" tIns="0" rIns="0" bIns="0" rtlCol="0"/>
            <a:lstStyle/>
            <a:p>
              <a:endParaRPr/>
            </a:p>
          </p:txBody>
        </p:sp>
        <p:sp>
          <p:nvSpPr>
            <p:cNvPr id="815" name="object 815"/>
            <p:cNvSpPr/>
            <p:nvPr/>
          </p:nvSpPr>
          <p:spPr>
            <a:xfrm>
              <a:off x="13869577" y="314126"/>
              <a:ext cx="291465" cy="284480"/>
            </a:xfrm>
            <a:custGeom>
              <a:avLst/>
              <a:gdLst/>
              <a:ahLst/>
              <a:cxnLst/>
              <a:rect l="l" t="t" r="r" b="b"/>
              <a:pathLst>
                <a:path w="291465" h="284480">
                  <a:moveTo>
                    <a:pt x="0" y="283935"/>
                  </a:moveTo>
                  <a:lnTo>
                    <a:pt x="25151" y="258282"/>
                  </a:lnTo>
                  <a:lnTo>
                    <a:pt x="172602" y="115679"/>
                  </a:lnTo>
                  <a:lnTo>
                    <a:pt x="196486" y="92590"/>
                  </a:lnTo>
                  <a:lnTo>
                    <a:pt x="291298" y="0"/>
                  </a:lnTo>
                </a:path>
              </a:pathLst>
            </a:custGeom>
            <a:ln w="17329">
              <a:solidFill>
                <a:srgbClr val="263D87"/>
              </a:solidFill>
            </a:ln>
          </p:spPr>
          <p:txBody>
            <a:bodyPr wrap="square" lIns="0" tIns="0" rIns="0" bIns="0" rtlCol="0"/>
            <a:lstStyle/>
            <a:p>
              <a:endParaRPr/>
            </a:p>
          </p:txBody>
        </p:sp>
        <p:sp>
          <p:nvSpPr>
            <p:cNvPr id="816" name="object 816"/>
            <p:cNvSpPr/>
            <p:nvPr/>
          </p:nvSpPr>
          <p:spPr>
            <a:xfrm>
              <a:off x="13833778" y="314126"/>
              <a:ext cx="252095" cy="247650"/>
            </a:xfrm>
            <a:custGeom>
              <a:avLst/>
              <a:gdLst/>
              <a:ahLst/>
              <a:cxnLst/>
              <a:rect l="l" t="t" r="r" b="b"/>
              <a:pathLst>
                <a:path w="252094" h="247650">
                  <a:moveTo>
                    <a:pt x="0" y="247559"/>
                  </a:moveTo>
                  <a:lnTo>
                    <a:pt x="222684" y="28362"/>
                  </a:lnTo>
                  <a:lnTo>
                    <a:pt x="251501" y="0"/>
                  </a:lnTo>
                </a:path>
              </a:pathLst>
            </a:custGeom>
            <a:ln w="17329">
              <a:solidFill>
                <a:srgbClr val="263D87"/>
              </a:solidFill>
            </a:ln>
          </p:spPr>
          <p:txBody>
            <a:bodyPr wrap="square" lIns="0" tIns="0" rIns="0" bIns="0" rtlCol="0"/>
            <a:lstStyle/>
            <a:p>
              <a:endParaRPr/>
            </a:p>
          </p:txBody>
        </p:sp>
        <p:sp>
          <p:nvSpPr>
            <p:cNvPr id="817" name="object 817"/>
            <p:cNvSpPr/>
            <p:nvPr/>
          </p:nvSpPr>
          <p:spPr>
            <a:xfrm>
              <a:off x="10577263" y="314126"/>
              <a:ext cx="564515" cy="577850"/>
            </a:xfrm>
            <a:custGeom>
              <a:avLst/>
              <a:gdLst/>
              <a:ahLst/>
              <a:cxnLst/>
              <a:rect l="l" t="t" r="r" b="b"/>
              <a:pathLst>
                <a:path w="564515" h="577850">
                  <a:moveTo>
                    <a:pt x="564384" y="0"/>
                  </a:moveTo>
                  <a:lnTo>
                    <a:pt x="96426" y="261928"/>
                  </a:lnTo>
                  <a:lnTo>
                    <a:pt x="6104" y="314973"/>
                  </a:lnTo>
                  <a:lnTo>
                    <a:pt x="931" y="323224"/>
                  </a:lnTo>
                  <a:lnTo>
                    <a:pt x="0" y="335171"/>
                  </a:lnTo>
                  <a:lnTo>
                    <a:pt x="4680" y="351579"/>
                  </a:lnTo>
                  <a:lnTo>
                    <a:pt x="14763" y="363757"/>
                  </a:lnTo>
                  <a:lnTo>
                    <a:pt x="136362" y="437786"/>
                  </a:lnTo>
                  <a:lnTo>
                    <a:pt x="287006" y="553762"/>
                  </a:lnTo>
                  <a:lnTo>
                    <a:pt x="299655" y="574148"/>
                  </a:lnTo>
                  <a:lnTo>
                    <a:pt x="304891" y="577740"/>
                  </a:lnTo>
                </a:path>
              </a:pathLst>
            </a:custGeom>
            <a:ln w="17329">
              <a:solidFill>
                <a:srgbClr val="263D87"/>
              </a:solidFill>
            </a:ln>
          </p:spPr>
          <p:txBody>
            <a:bodyPr wrap="square" lIns="0" tIns="0" rIns="0" bIns="0" rtlCol="0"/>
            <a:lstStyle/>
            <a:p>
              <a:endParaRPr/>
            </a:p>
          </p:txBody>
        </p:sp>
        <p:sp>
          <p:nvSpPr>
            <p:cNvPr id="818" name="object 818"/>
            <p:cNvSpPr/>
            <p:nvPr/>
          </p:nvSpPr>
          <p:spPr>
            <a:xfrm>
              <a:off x="10256726" y="314126"/>
              <a:ext cx="8890" cy="4445"/>
            </a:xfrm>
            <a:custGeom>
              <a:avLst/>
              <a:gdLst/>
              <a:ahLst/>
              <a:cxnLst/>
              <a:rect l="l" t="t" r="r" b="b"/>
              <a:pathLst>
                <a:path w="8890" h="4445">
                  <a:moveTo>
                    <a:pt x="0" y="0"/>
                  </a:moveTo>
                  <a:lnTo>
                    <a:pt x="8340" y="4222"/>
                  </a:lnTo>
                </a:path>
              </a:pathLst>
            </a:custGeom>
            <a:ln w="17329">
              <a:solidFill>
                <a:srgbClr val="263D87"/>
              </a:solidFill>
            </a:ln>
          </p:spPr>
          <p:txBody>
            <a:bodyPr wrap="square" lIns="0" tIns="0" rIns="0" bIns="0" rtlCol="0"/>
            <a:lstStyle/>
            <a:p>
              <a:endParaRPr/>
            </a:p>
          </p:txBody>
        </p:sp>
        <p:sp>
          <p:nvSpPr>
            <p:cNvPr id="819" name="object 819"/>
            <p:cNvSpPr/>
            <p:nvPr/>
          </p:nvSpPr>
          <p:spPr>
            <a:xfrm>
              <a:off x="10463447" y="366844"/>
              <a:ext cx="90170" cy="52069"/>
            </a:xfrm>
            <a:custGeom>
              <a:avLst/>
              <a:gdLst/>
              <a:ahLst/>
              <a:cxnLst/>
              <a:rect l="l" t="t" r="r" b="b"/>
              <a:pathLst>
                <a:path w="90170" h="52070">
                  <a:moveTo>
                    <a:pt x="89641" y="0"/>
                  </a:moveTo>
                  <a:lnTo>
                    <a:pt x="43715" y="26616"/>
                  </a:lnTo>
                  <a:lnTo>
                    <a:pt x="0" y="51946"/>
                  </a:lnTo>
                </a:path>
              </a:pathLst>
            </a:custGeom>
            <a:ln w="17329">
              <a:solidFill>
                <a:srgbClr val="263D87"/>
              </a:solidFill>
            </a:ln>
          </p:spPr>
          <p:txBody>
            <a:bodyPr wrap="square" lIns="0" tIns="0" rIns="0" bIns="0" rtlCol="0"/>
            <a:lstStyle/>
            <a:p>
              <a:endParaRPr/>
            </a:p>
          </p:txBody>
        </p:sp>
        <p:sp>
          <p:nvSpPr>
            <p:cNvPr id="820" name="object 820"/>
            <p:cNvSpPr/>
            <p:nvPr/>
          </p:nvSpPr>
          <p:spPr>
            <a:xfrm>
              <a:off x="10162243" y="431542"/>
              <a:ext cx="140335" cy="73660"/>
            </a:xfrm>
            <a:custGeom>
              <a:avLst/>
              <a:gdLst/>
              <a:ahLst/>
              <a:cxnLst/>
              <a:rect l="l" t="t" r="r" b="b"/>
              <a:pathLst>
                <a:path w="140334" h="73659">
                  <a:moveTo>
                    <a:pt x="139974" y="73086"/>
                  </a:moveTo>
                  <a:lnTo>
                    <a:pt x="50134" y="26177"/>
                  </a:lnTo>
                  <a:lnTo>
                    <a:pt x="0" y="0"/>
                  </a:lnTo>
                </a:path>
              </a:pathLst>
            </a:custGeom>
            <a:ln w="17329">
              <a:solidFill>
                <a:srgbClr val="263D87"/>
              </a:solidFill>
            </a:ln>
          </p:spPr>
          <p:txBody>
            <a:bodyPr wrap="square" lIns="0" tIns="0" rIns="0" bIns="0" rtlCol="0"/>
            <a:lstStyle/>
            <a:p>
              <a:endParaRPr/>
            </a:p>
          </p:txBody>
        </p:sp>
        <p:sp>
          <p:nvSpPr>
            <p:cNvPr id="821" name="object 821"/>
            <p:cNvSpPr/>
            <p:nvPr/>
          </p:nvSpPr>
          <p:spPr>
            <a:xfrm>
              <a:off x="7831574" y="314126"/>
              <a:ext cx="38735" cy="60325"/>
            </a:xfrm>
            <a:custGeom>
              <a:avLst/>
              <a:gdLst/>
              <a:ahLst/>
              <a:cxnLst/>
              <a:rect l="l" t="t" r="r" b="b"/>
              <a:pathLst>
                <a:path w="38734" h="60325">
                  <a:moveTo>
                    <a:pt x="35315" y="59088"/>
                  </a:moveTo>
                  <a:lnTo>
                    <a:pt x="38561" y="59967"/>
                  </a:lnTo>
                  <a:lnTo>
                    <a:pt x="0" y="0"/>
                  </a:lnTo>
                </a:path>
              </a:pathLst>
            </a:custGeom>
            <a:ln w="17329">
              <a:solidFill>
                <a:srgbClr val="263D87"/>
              </a:solidFill>
            </a:ln>
          </p:spPr>
          <p:txBody>
            <a:bodyPr wrap="square" lIns="0" tIns="0" rIns="0" bIns="0" rtlCol="0"/>
            <a:lstStyle/>
            <a:p>
              <a:endParaRPr/>
            </a:p>
          </p:txBody>
        </p:sp>
        <p:sp>
          <p:nvSpPr>
            <p:cNvPr id="822" name="object 822"/>
            <p:cNvSpPr/>
            <p:nvPr/>
          </p:nvSpPr>
          <p:spPr>
            <a:xfrm>
              <a:off x="10386076" y="729534"/>
              <a:ext cx="140970" cy="83820"/>
            </a:xfrm>
            <a:custGeom>
              <a:avLst/>
              <a:gdLst/>
              <a:ahLst/>
              <a:cxnLst/>
              <a:rect l="l" t="t" r="r" b="b"/>
              <a:pathLst>
                <a:path w="140970" h="83819">
                  <a:moveTo>
                    <a:pt x="140644" y="83651"/>
                  </a:moveTo>
                  <a:lnTo>
                    <a:pt x="0" y="0"/>
                  </a:lnTo>
                </a:path>
              </a:pathLst>
            </a:custGeom>
            <a:ln w="17329">
              <a:solidFill>
                <a:srgbClr val="263D87"/>
              </a:solidFill>
            </a:ln>
          </p:spPr>
          <p:txBody>
            <a:bodyPr wrap="square" lIns="0" tIns="0" rIns="0" bIns="0" rtlCol="0"/>
            <a:lstStyle/>
            <a:p>
              <a:endParaRPr/>
            </a:p>
          </p:txBody>
        </p:sp>
        <p:sp>
          <p:nvSpPr>
            <p:cNvPr id="823" name="object 823"/>
            <p:cNvSpPr/>
            <p:nvPr/>
          </p:nvSpPr>
          <p:spPr>
            <a:xfrm>
              <a:off x="8284457" y="531172"/>
              <a:ext cx="294005" cy="61594"/>
            </a:xfrm>
            <a:custGeom>
              <a:avLst/>
              <a:gdLst/>
              <a:ahLst/>
              <a:cxnLst/>
              <a:rect l="l" t="t" r="r" b="b"/>
              <a:pathLst>
                <a:path w="294004" h="61595">
                  <a:moveTo>
                    <a:pt x="293457" y="61244"/>
                  </a:moveTo>
                  <a:lnTo>
                    <a:pt x="237364" y="54040"/>
                  </a:lnTo>
                  <a:lnTo>
                    <a:pt x="175910" y="41789"/>
                  </a:lnTo>
                  <a:lnTo>
                    <a:pt x="0" y="0"/>
                  </a:lnTo>
                </a:path>
              </a:pathLst>
            </a:custGeom>
            <a:ln w="17329">
              <a:solidFill>
                <a:srgbClr val="263D87"/>
              </a:solidFill>
            </a:ln>
          </p:spPr>
          <p:txBody>
            <a:bodyPr wrap="square" lIns="0" tIns="0" rIns="0" bIns="0" rtlCol="0"/>
            <a:lstStyle/>
            <a:p>
              <a:endParaRPr/>
            </a:p>
          </p:txBody>
        </p:sp>
        <p:sp>
          <p:nvSpPr>
            <p:cNvPr id="824" name="object 824"/>
            <p:cNvSpPr/>
            <p:nvPr/>
          </p:nvSpPr>
          <p:spPr>
            <a:xfrm>
              <a:off x="7446783" y="597638"/>
              <a:ext cx="133985" cy="134620"/>
            </a:xfrm>
            <a:custGeom>
              <a:avLst/>
              <a:gdLst/>
              <a:ahLst/>
              <a:cxnLst/>
              <a:rect l="l" t="t" r="r" b="b"/>
              <a:pathLst>
                <a:path w="133984" h="134620">
                  <a:moveTo>
                    <a:pt x="133681" y="0"/>
                  </a:moveTo>
                  <a:lnTo>
                    <a:pt x="0" y="134362"/>
                  </a:lnTo>
                </a:path>
              </a:pathLst>
            </a:custGeom>
            <a:ln w="17329">
              <a:solidFill>
                <a:srgbClr val="263D87"/>
              </a:solidFill>
            </a:ln>
          </p:spPr>
          <p:txBody>
            <a:bodyPr wrap="square" lIns="0" tIns="0" rIns="0" bIns="0" rtlCol="0"/>
            <a:lstStyle/>
            <a:p>
              <a:endParaRPr/>
            </a:p>
          </p:txBody>
        </p:sp>
        <p:sp>
          <p:nvSpPr>
            <p:cNvPr id="825" name="object 825"/>
            <p:cNvSpPr/>
            <p:nvPr/>
          </p:nvSpPr>
          <p:spPr>
            <a:xfrm>
              <a:off x="8631692" y="567203"/>
              <a:ext cx="367030" cy="28575"/>
            </a:xfrm>
            <a:custGeom>
              <a:avLst/>
              <a:gdLst/>
              <a:ahLst/>
              <a:cxnLst/>
              <a:rect l="l" t="t" r="r" b="b"/>
              <a:pathLst>
                <a:path w="367029" h="28575">
                  <a:moveTo>
                    <a:pt x="366480" y="0"/>
                  </a:moveTo>
                  <a:lnTo>
                    <a:pt x="193219" y="12240"/>
                  </a:lnTo>
                  <a:lnTo>
                    <a:pt x="26114" y="23056"/>
                  </a:lnTo>
                  <a:lnTo>
                    <a:pt x="0" y="28093"/>
                  </a:lnTo>
                </a:path>
              </a:pathLst>
            </a:custGeom>
            <a:ln w="17329">
              <a:solidFill>
                <a:srgbClr val="263D87"/>
              </a:solidFill>
            </a:ln>
          </p:spPr>
          <p:txBody>
            <a:bodyPr wrap="square" lIns="0" tIns="0" rIns="0" bIns="0" rtlCol="0"/>
            <a:lstStyle/>
            <a:p>
              <a:endParaRPr/>
            </a:p>
          </p:txBody>
        </p:sp>
        <p:sp>
          <p:nvSpPr>
            <p:cNvPr id="826" name="object 826"/>
            <p:cNvSpPr/>
            <p:nvPr/>
          </p:nvSpPr>
          <p:spPr>
            <a:xfrm>
              <a:off x="7829584" y="416278"/>
              <a:ext cx="455295" cy="114935"/>
            </a:xfrm>
            <a:custGeom>
              <a:avLst/>
              <a:gdLst/>
              <a:ahLst/>
              <a:cxnLst/>
              <a:rect l="l" t="t" r="r" b="b"/>
              <a:pathLst>
                <a:path w="455295" h="114934">
                  <a:moveTo>
                    <a:pt x="454865" y="114897"/>
                  </a:moveTo>
                  <a:lnTo>
                    <a:pt x="257772" y="68071"/>
                  </a:lnTo>
                  <a:lnTo>
                    <a:pt x="0" y="0"/>
                  </a:lnTo>
                </a:path>
              </a:pathLst>
            </a:custGeom>
            <a:ln w="17329">
              <a:solidFill>
                <a:srgbClr val="263D87"/>
              </a:solidFill>
            </a:ln>
          </p:spPr>
          <p:txBody>
            <a:bodyPr wrap="square" lIns="0" tIns="0" rIns="0" bIns="0" rtlCol="0"/>
            <a:lstStyle/>
            <a:p>
              <a:endParaRPr/>
            </a:p>
          </p:txBody>
        </p:sp>
        <p:sp>
          <p:nvSpPr>
            <p:cNvPr id="827" name="object 827"/>
            <p:cNvSpPr/>
            <p:nvPr/>
          </p:nvSpPr>
          <p:spPr>
            <a:xfrm>
              <a:off x="7345373" y="367823"/>
              <a:ext cx="235585" cy="229870"/>
            </a:xfrm>
            <a:custGeom>
              <a:avLst/>
              <a:gdLst/>
              <a:ahLst/>
              <a:cxnLst/>
              <a:rect l="l" t="t" r="r" b="b"/>
              <a:pathLst>
                <a:path w="235584" h="229870">
                  <a:moveTo>
                    <a:pt x="235092" y="229814"/>
                  </a:moveTo>
                  <a:lnTo>
                    <a:pt x="132906" y="133283"/>
                  </a:lnTo>
                  <a:lnTo>
                    <a:pt x="0" y="0"/>
                  </a:lnTo>
                </a:path>
              </a:pathLst>
            </a:custGeom>
            <a:ln w="17329">
              <a:solidFill>
                <a:srgbClr val="263D87"/>
              </a:solidFill>
            </a:ln>
          </p:spPr>
          <p:txBody>
            <a:bodyPr wrap="square" lIns="0" tIns="0" rIns="0" bIns="0" rtlCol="0"/>
            <a:lstStyle/>
            <a:p>
              <a:endParaRPr/>
            </a:p>
          </p:txBody>
        </p:sp>
        <p:sp>
          <p:nvSpPr>
            <p:cNvPr id="828" name="object 828"/>
            <p:cNvSpPr/>
            <p:nvPr/>
          </p:nvSpPr>
          <p:spPr>
            <a:xfrm>
              <a:off x="8998172" y="567204"/>
              <a:ext cx="228600" cy="382270"/>
            </a:xfrm>
            <a:custGeom>
              <a:avLst/>
              <a:gdLst/>
              <a:ahLst/>
              <a:cxnLst/>
              <a:rect l="l" t="t" r="r" b="b"/>
              <a:pathLst>
                <a:path w="228600" h="382269">
                  <a:moveTo>
                    <a:pt x="228181" y="382187"/>
                  </a:moveTo>
                  <a:lnTo>
                    <a:pt x="196695" y="331037"/>
                  </a:lnTo>
                  <a:lnTo>
                    <a:pt x="59150" y="97253"/>
                  </a:lnTo>
                  <a:lnTo>
                    <a:pt x="0" y="0"/>
                  </a:lnTo>
                </a:path>
              </a:pathLst>
            </a:custGeom>
            <a:ln w="17329">
              <a:solidFill>
                <a:srgbClr val="263D87"/>
              </a:solidFill>
            </a:ln>
          </p:spPr>
          <p:txBody>
            <a:bodyPr wrap="square" lIns="0" tIns="0" rIns="0" bIns="0" rtlCol="0"/>
            <a:lstStyle/>
            <a:p>
              <a:endParaRPr/>
            </a:p>
          </p:txBody>
        </p:sp>
        <p:sp>
          <p:nvSpPr>
            <p:cNvPr id="829" name="object 829"/>
            <p:cNvSpPr/>
            <p:nvPr/>
          </p:nvSpPr>
          <p:spPr>
            <a:xfrm>
              <a:off x="8577913" y="592418"/>
              <a:ext cx="53975" cy="3175"/>
            </a:xfrm>
            <a:custGeom>
              <a:avLst/>
              <a:gdLst/>
              <a:ahLst/>
              <a:cxnLst/>
              <a:rect l="l" t="t" r="r" b="b"/>
              <a:pathLst>
                <a:path w="53975" h="3175">
                  <a:moveTo>
                    <a:pt x="53778" y="2879"/>
                  </a:moveTo>
                  <a:lnTo>
                    <a:pt x="12512" y="670"/>
                  </a:lnTo>
                  <a:lnTo>
                    <a:pt x="0" y="0"/>
                  </a:lnTo>
                </a:path>
              </a:pathLst>
            </a:custGeom>
            <a:ln w="17329">
              <a:solidFill>
                <a:srgbClr val="263D87"/>
              </a:solidFill>
            </a:ln>
          </p:spPr>
          <p:txBody>
            <a:bodyPr wrap="square" lIns="0" tIns="0" rIns="0" bIns="0" rtlCol="0"/>
            <a:lstStyle/>
            <a:p>
              <a:endParaRPr/>
            </a:p>
          </p:txBody>
        </p:sp>
        <p:sp>
          <p:nvSpPr>
            <p:cNvPr id="830" name="object 830"/>
            <p:cNvSpPr/>
            <p:nvPr/>
          </p:nvSpPr>
          <p:spPr>
            <a:xfrm>
              <a:off x="7580464" y="399700"/>
              <a:ext cx="197485" cy="198120"/>
            </a:xfrm>
            <a:custGeom>
              <a:avLst/>
              <a:gdLst/>
              <a:ahLst/>
              <a:cxnLst/>
              <a:rect l="l" t="t" r="r" b="b"/>
              <a:pathLst>
                <a:path w="197484" h="198120">
                  <a:moveTo>
                    <a:pt x="196884" y="0"/>
                  </a:moveTo>
                  <a:lnTo>
                    <a:pt x="179774" y="21433"/>
                  </a:lnTo>
                  <a:lnTo>
                    <a:pt x="0" y="197941"/>
                  </a:lnTo>
                </a:path>
              </a:pathLst>
            </a:custGeom>
            <a:ln w="17329">
              <a:solidFill>
                <a:srgbClr val="263D87"/>
              </a:solidFill>
            </a:ln>
          </p:spPr>
          <p:txBody>
            <a:bodyPr wrap="square" lIns="0" tIns="0" rIns="0" bIns="0" rtlCol="0"/>
            <a:lstStyle/>
            <a:p>
              <a:endParaRPr/>
            </a:p>
          </p:txBody>
        </p:sp>
        <p:sp>
          <p:nvSpPr>
            <p:cNvPr id="831" name="object 831"/>
            <p:cNvSpPr/>
            <p:nvPr/>
          </p:nvSpPr>
          <p:spPr>
            <a:xfrm>
              <a:off x="7345370" y="314126"/>
              <a:ext cx="51435" cy="53975"/>
            </a:xfrm>
            <a:custGeom>
              <a:avLst/>
              <a:gdLst/>
              <a:ahLst/>
              <a:cxnLst/>
              <a:rect l="l" t="t" r="r" b="b"/>
              <a:pathLst>
                <a:path w="51434" h="53975">
                  <a:moveTo>
                    <a:pt x="0" y="53696"/>
                  </a:moveTo>
                  <a:lnTo>
                    <a:pt x="50902" y="0"/>
                  </a:lnTo>
                </a:path>
              </a:pathLst>
            </a:custGeom>
            <a:ln w="17329">
              <a:solidFill>
                <a:srgbClr val="263D87"/>
              </a:solidFill>
            </a:ln>
          </p:spPr>
          <p:txBody>
            <a:bodyPr wrap="square" lIns="0" tIns="0" rIns="0" bIns="0" rtlCol="0"/>
            <a:lstStyle/>
            <a:p>
              <a:endParaRPr/>
            </a:p>
          </p:txBody>
        </p:sp>
        <p:sp>
          <p:nvSpPr>
            <p:cNvPr id="832" name="object 832"/>
            <p:cNvSpPr/>
            <p:nvPr/>
          </p:nvSpPr>
          <p:spPr>
            <a:xfrm>
              <a:off x="8998173" y="517466"/>
              <a:ext cx="628650" cy="50165"/>
            </a:xfrm>
            <a:custGeom>
              <a:avLst/>
              <a:gdLst/>
              <a:ahLst/>
              <a:cxnLst/>
              <a:rect l="l" t="t" r="r" b="b"/>
              <a:pathLst>
                <a:path w="628650" h="50165">
                  <a:moveTo>
                    <a:pt x="0" y="49736"/>
                  </a:moveTo>
                  <a:lnTo>
                    <a:pt x="188214" y="36763"/>
                  </a:lnTo>
                  <a:lnTo>
                    <a:pt x="333434" y="28847"/>
                  </a:lnTo>
                  <a:lnTo>
                    <a:pt x="607332" y="2177"/>
                  </a:lnTo>
                  <a:lnTo>
                    <a:pt x="628137" y="0"/>
                  </a:lnTo>
                </a:path>
              </a:pathLst>
            </a:custGeom>
            <a:ln w="17329">
              <a:solidFill>
                <a:srgbClr val="263D87"/>
              </a:solidFill>
            </a:ln>
          </p:spPr>
          <p:txBody>
            <a:bodyPr wrap="square" lIns="0" tIns="0" rIns="0" bIns="0" rtlCol="0"/>
            <a:lstStyle/>
            <a:p>
              <a:endParaRPr/>
            </a:p>
          </p:txBody>
        </p:sp>
        <p:sp>
          <p:nvSpPr>
            <p:cNvPr id="833" name="object 833"/>
            <p:cNvSpPr/>
            <p:nvPr/>
          </p:nvSpPr>
          <p:spPr>
            <a:xfrm>
              <a:off x="9626305" y="494374"/>
              <a:ext cx="186055" cy="23495"/>
            </a:xfrm>
            <a:custGeom>
              <a:avLst/>
              <a:gdLst/>
              <a:ahLst/>
              <a:cxnLst/>
              <a:rect l="l" t="t" r="r" b="b"/>
              <a:pathLst>
                <a:path w="186054" h="23495">
                  <a:moveTo>
                    <a:pt x="0" y="23088"/>
                  </a:moveTo>
                  <a:lnTo>
                    <a:pt x="136697" y="8711"/>
                  </a:lnTo>
                  <a:lnTo>
                    <a:pt x="185638" y="0"/>
                  </a:lnTo>
                </a:path>
              </a:pathLst>
            </a:custGeom>
            <a:ln w="17329">
              <a:solidFill>
                <a:srgbClr val="263D87"/>
              </a:solidFill>
            </a:ln>
          </p:spPr>
          <p:txBody>
            <a:bodyPr wrap="square" lIns="0" tIns="0" rIns="0" bIns="0" rtlCol="0"/>
            <a:lstStyle/>
            <a:p>
              <a:endParaRPr/>
            </a:p>
          </p:txBody>
        </p:sp>
        <p:sp>
          <p:nvSpPr>
            <p:cNvPr id="834" name="object 834"/>
            <p:cNvSpPr/>
            <p:nvPr/>
          </p:nvSpPr>
          <p:spPr>
            <a:xfrm>
              <a:off x="9811947" y="474068"/>
              <a:ext cx="81280" cy="20320"/>
            </a:xfrm>
            <a:custGeom>
              <a:avLst/>
              <a:gdLst/>
              <a:ahLst/>
              <a:cxnLst/>
              <a:rect l="l" t="t" r="r" b="b"/>
              <a:pathLst>
                <a:path w="81279" h="20320">
                  <a:moveTo>
                    <a:pt x="0" y="20303"/>
                  </a:moveTo>
                  <a:lnTo>
                    <a:pt x="19810" y="16774"/>
                  </a:lnTo>
                  <a:lnTo>
                    <a:pt x="59003" y="8847"/>
                  </a:lnTo>
                  <a:lnTo>
                    <a:pt x="65924" y="6062"/>
                  </a:lnTo>
                  <a:lnTo>
                    <a:pt x="81013" y="0"/>
                  </a:lnTo>
                </a:path>
              </a:pathLst>
            </a:custGeom>
            <a:ln w="17329">
              <a:solidFill>
                <a:srgbClr val="263D87"/>
              </a:solidFill>
            </a:ln>
          </p:spPr>
          <p:txBody>
            <a:bodyPr wrap="square" lIns="0" tIns="0" rIns="0" bIns="0" rtlCol="0"/>
            <a:lstStyle/>
            <a:p>
              <a:endParaRPr/>
            </a:p>
          </p:txBody>
        </p:sp>
        <p:sp>
          <p:nvSpPr>
            <p:cNvPr id="835" name="object 835"/>
            <p:cNvSpPr/>
            <p:nvPr/>
          </p:nvSpPr>
          <p:spPr>
            <a:xfrm>
              <a:off x="9892959" y="474071"/>
              <a:ext cx="153670" cy="97790"/>
            </a:xfrm>
            <a:custGeom>
              <a:avLst/>
              <a:gdLst/>
              <a:ahLst/>
              <a:cxnLst/>
              <a:rect l="l" t="t" r="r" b="b"/>
              <a:pathLst>
                <a:path w="153670" h="97790">
                  <a:moveTo>
                    <a:pt x="153607" y="97651"/>
                  </a:moveTo>
                  <a:lnTo>
                    <a:pt x="148016" y="94101"/>
                  </a:lnTo>
                  <a:lnTo>
                    <a:pt x="0" y="0"/>
                  </a:lnTo>
                </a:path>
              </a:pathLst>
            </a:custGeom>
            <a:ln w="17329">
              <a:solidFill>
                <a:srgbClr val="263D87"/>
              </a:solidFill>
            </a:ln>
          </p:spPr>
          <p:txBody>
            <a:bodyPr wrap="square" lIns="0" tIns="0" rIns="0" bIns="0" rtlCol="0"/>
            <a:lstStyle/>
            <a:p>
              <a:endParaRPr/>
            </a:p>
          </p:txBody>
        </p:sp>
        <p:sp>
          <p:nvSpPr>
            <p:cNvPr id="836" name="object 836"/>
            <p:cNvSpPr/>
            <p:nvPr/>
          </p:nvSpPr>
          <p:spPr>
            <a:xfrm>
              <a:off x="7287736" y="732001"/>
              <a:ext cx="159385" cy="163195"/>
            </a:xfrm>
            <a:custGeom>
              <a:avLst/>
              <a:gdLst/>
              <a:ahLst/>
              <a:cxnLst/>
              <a:rect l="l" t="t" r="r" b="b"/>
              <a:pathLst>
                <a:path w="159384" h="163194">
                  <a:moveTo>
                    <a:pt x="159044" y="0"/>
                  </a:moveTo>
                  <a:lnTo>
                    <a:pt x="59162" y="103735"/>
                  </a:lnTo>
                  <a:lnTo>
                    <a:pt x="0" y="162661"/>
                  </a:lnTo>
                </a:path>
              </a:pathLst>
            </a:custGeom>
            <a:ln w="17329">
              <a:solidFill>
                <a:srgbClr val="263D87"/>
              </a:solidFill>
            </a:ln>
          </p:spPr>
          <p:txBody>
            <a:bodyPr wrap="square" lIns="0" tIns="0" rIns="0" bIns="0" rtlCol="0"/>
            <a:lstStyle/>
            <a:p>
              <a:endParaRPr/>
            </a:p>
          </p:txBody>
        </p:sp>
        <p:sp>
          <p:nvSpPr>
            <p:cNvPr id="837" name="object 837"/>
            <p:cNvSpPr/>
            <p:nvPr/>
          </p:nvSpPr>
          <p:spPr>
            <a:xfrm>
              <a:off x="10046567" y="571722"/>
              <a:ext cx="44450" cy="27940"/>
            </a:xfrm>
            <a:custGeom>
              <a:avLst/>
              <a:gdLst/>
              <a:ahLst/>
              <a:cxnLst/>
              <a:rect l="l" t="t" r="r" b="b"/>
              <a:pathLst>
                <a:path w="44450" h="27940">
                  <a:moveTo>
                    <a:pt x="0" y="0"/>
                  </a:moveTo>
                  <a:lnTo>
                    <a:pt x="43873" y="27894"/>
                  </a:lnTo>
                </a:path>
              </a:pathLst>
            </a:custGeom>
            <a:solidFill>
              <a:srgbClr val="C6DC6E"/>
            </a:solidFill>
          </p:spPr>
          <p:txBody>
            <a:bodyPr wrap="square" lIns="0" tIns="0" rIns="0" bIns="0" rtlCol="0"/>
            <a:lstStyle/>
            <a:p>
              <a:endParaRPr/>
            </a:p>
          </p:txBody>
        </p:sp>
        <p:sp>
          <p:nvSpPr>
            <p:cNvPr id="838" name="object 838"/>
            <p:cNvSpPr/>
            <p:nvPr/>
          </p:nvSpPr>
          <p:spPr>
            <a:xfrm>
              <a:off x="10046567" y="571722"/>
              <a:ext cx="44450" cy="27940"/>
            </a:xfrm>
            <a:custGeom>
              <a:avLst/>
              <a:gdLst/>
              <a:ahLst/>
              <a:cxnLst/>
              <a:rect l="l" t="t" r="r" b="b"/>
              <a:pathLst>
                <a:path w="44450" h="27940">
                  <a:moveTo>
                    <a:pt x="0" y="0"/>
                  </a:moveTo>
                  <a:lnTo>
                    <a:pt x="43873" y="27894"/>
                  </a:lnTo>
                </a:path>
              </a:pathLst>
            </a:custGeom>
            <a:ln w="7874">
              <a:solidFill>
                <a:srgbClr val="323537"/>
              </a:solidFill>
            </a:ln>
          </p:spPr>
          <p:txBody>
            <a:bodyPr wrap="square" lIns="0" tIns="0" rIns="0" bIns="0" rtlCol="0"/>
            <a:lstStyle/>
            <a:p>
              <a:endParaRPr/>
            </a:p>
          </p:txBody>
        </p:sp>
        <p:sp>
          <p:nvSpPr>
            <p:cNvPr id="839" name="object 839"/>
            <p:cNvSpPr/>
            <p:nvPr/>
          </p:nvSpPr>
          <p:spPr>
            <a:xfrm>
              <a:off x="10279317" y="325563"/>
              <a:ext cx="139065" cy="70485"/>
            </a:xfrm>
            <a:custGeom>
              <a:avLst/>
              <a:gdLst/>
              <a:ahLst/>
              <a:cxnLst/>
              <a:rect l="l" t="t" r="r" b="b"/>
              <a:pathLst>
                <a:path w="139065" h="70485">
                  <a:moveTo>
                    <a:pt x="0" y="0"/>
                  </a:moveTo>
                  <a:lnTo>
                    <a:pt x="138927" y="70332"/>
                  </a:lnTo>
                </a:path>
              </a:pathLst>
            </a:custGeom>
            <a:ln w="17329">
              <a:solidFill>
                <a:srgbClr val="263D87"/>
              </a:solidFill>
            </a:ln>
          </p:spPr>
          <p:txBody>
            <a:bodyPr wrap="square" lIns="0" tIns="0" rIns="0" bIns="0" rtlCol="0"/>
            <a:lstStyle/>
            <a:p>
              <a:endParaRPr/>
            </a:p>
          </p:txBody>
        </p:sp>
        <p:sp>
          <p:nvSpPr>
            <p:cNvPr id="840" name="object 840"/>
            <p:cNvSpPr/>
            <p:nvPr/>
          </p:nvSpPr>
          <p:spPr>
            <a:xfrm>
              <a:off x="9634121" y="314126"/>
              <a:ext cx="189865" cy="111760"/>
            </a:xfrm>
            <a:custGeom>
              <a:avLst/>
              <a:gdLst/>
              <a:ahLst/>
              <a:cxnLst/>
              <a:rect l="l" t="t" r="r" b="b"/>
              <a:pathLst>
                <a:path w="189865" h="111759">
                  <a:moveTo>
                    <a:pt x="189615" y="111575"/>
                  </a:moveTo>
                  <a:lnTo>
                    <a:pt x="173626" y="99083"/>
                  </a:lnTo>
                  <a:lnTo>
                    <a:pt x="106414" y="58739"/>
                  </a:lnTo>
                  <a:lnTo>
                    <a:pt x="0" y="0"/>
                  </a:lnTo>
                </a:path>
              </a:pathLst>
            </a:custGeom>
            <a:ln w="17329">
              <a:solidFill>
                <a:srgbClr val="263D87"/>
              </a:solidFill>
            </a:ln>
          </p:spPr>
          <p:txBody>
            <a:bodyPr wrap="square" lIns="0" tIns="0" rIns="0" bIns="0" rtlCol="0"/>
            <a:lstStyle/>
            <a:p>
              <a:endParaRPr/>
            </a:p>
          </p:txBody>
        </p:sp>
        <p:sp>
          <p:nvSpPr>
            <p:cNvPr id="841" name="object 841"/>
            <p:cNvSpPr/>
            <p:nvPr/>
          </p:nvSpPr>
          <p:spPr>
            <a:xfrm>
              <a:off x="10302217" y="418787"/>
              <a:ext cx="161290" cy="86360"/>
            </a:xfrm>
            <a:custGeom>
              <a:avLst/>
              <a:gdLst/>
              <a:ahLst/>
              <a:cxnLst/>
              <a:rect l="l" t="t" r="r" b="b"/>
              <a:pathLst>
                <a:path w="161290" h="86359">
                  <a:moveTo>
                    <a:pt x="161230" y="0"/>
                  </a:moveTo>
                  <a:lnTo>
                    <a:pt x="134215" y="15653"/>
                  </a:lnTo>
                  <a:lnTo>
                    <a:pt x="104635" y="32794"/>
                  </a:lnTo>
                  <a:lnTo>
                    <a:pt x="0" y="85840"/>
                  </a:lnTo>
                </a:path>
              </a:pathLst>
            </a:custGeom>
            <a:ln w="17329">
              <a:solidFill>
                <a:srgbClr val="263D87"/>
              </a:solidFill>
            </a:ln>
          </p:spPr>
          <p:txBody>
            <a:bodyPr wrap="square" lIns="0" tIns="0" rIns="0" bIns="0" rtlCol="0"/>
            <a:lstStyle/>
            <a:p>
              <a:endParaRPr/>
            </a:p>
          </p:txBody>
        </p:sp>
        <p:sp>
          <p:nvSpPr>
            <p:cNvPr id="842" name="object 842"/>
            <p:cNvSpPr/>
            <p:nvPr/>
          </p:nvSpPr>
          <p:spPr>
            <a:xfrm>
              <a:off x="15081265" y="718021"/>
              <a:ext cx="86360" cy="100330"/>
            </a:xfrm>
            <a:custGeom>
              <a:avLst/>
              <a:gdLst/>
              <a:ahLst/>
              <a:cxnLst/>
              <a:rect l="l" t="t" r="r" b="b"/>
              <a:pathLst>
                <a:path w="86359" h="100330">
                  <a:moveTo>
                    <a:pt x="86112" y="0"/>
                  </a:moveTo>
                  <a:lnTo>
                    <a:pt x="0" y="99703"/>
                  </a:lnTo>
                </a:path>
              </a:pathLst>
            </a:custGeom>
            <a:ln w="17329">
              <a:solidFill>
                <a:srgbClr val="263D87"/>
              </a:solidFill>
            </a:ln>
          </p:spPr>
          <p:txBody>
            <a:bodyPr wrap="square" lIns="0" tIns="0" rIns="0" bIns="0" rtlCol="0"/>
            <a:lstStyle/>
            <a:p>
              <a:endParaRPr/>
            </a:p>
          </p:txBody>
        </p:sp>
        <p:sp>
          <p:nvSpPr>
            <p:cNvPr id="843" name="object 843"/>
            <p:cNvSpPr/>
            <p:nvPr/>
          </p:nvSpPr>
          <p:spPr>
            <a:xfrm>
              <a:off x="15199397" y="322500"/>
              <a:ext cx="307340" cy="358775"/>
            </a:xfrm>
            <a:custGeom>
              <a:avLst/>
              <a:gdLst/>
              <a:ahLst/>
              <a:cxnLst/>
              <a:rect l="l" t="t" r="r" b="b"/>
              <a:pathLst>
                <a:path w="307340" h="358775">
                  <a:moveTo>
                    <a:pt x="307205" y="0"/>
                  </a:moveTo>
                  <a:lnTo>
                    <a:pt x="191774" y="133566"/>
                  </a:lnTo>
                  <a:lnTo>
                    <a:pt x="0" y="358491"/>
                  </a:lnTo>
                </a:path>
              </a:pathLst>
            </a:custGeom>
            <a:ln w="17329">
              <a:solidFill>
                <a:srgbClr val="263D87"/>
              </a:solidFill>
            </a:ln>
          </p:spPr>
          <p:txBody>
            <a:bodyPr wrap="square" lIns="0" tIns="0" rIns="0" bIns="0" rtlCol="0"/>
            <a:lstStyle/>
            <a:p>
              <a:endParaRPr/>
            </a:p>
          </p:txBody>
        </p:sp>
        <p:sp>
          <p:nvSpPr>
            <p:cNvPr id="844" name="object 844"/>
            <p:cNvSpPr/>
            <p:nvPr/>
          </p:nvSpPr>
          <p:spPr>
            <a:xfrm>
              <a:off x="15554857" y="314126"/>
              <a:ext cx="2540" cy="3175"/>
            </a:xfrm>
            <a:custGeom>
              <a:avLst/>
              <a:gdLst/>
              <a:ahLst/>
              <a:cxnLst/>
              <a:rect l="l" t="t" r="r" b="b"/>
              <a:pathLst>
                <a:path w="2540" h="3175">
                  <a:moveTo>
                    <a:pt x="2518" y="0"/>
                  </a:moveTo>
                  <a:lnTo>
                    <a:pt x="0" y="2942"/>
                  </a:lnTo>
                </a:path>
              </a:pathLst>
            </a:custGeom>
            <a:ln w="17329">
              <a:solidFill>
                <a:srgbClr val="263D87"/>
              </a:solidFill>
            </a:ln>
          </p:spPr>
          <p:txBody>
            <a:bodyPr wrap="square" lIns="0" tIns="0" rIns="0" bIns="0" rtlCol="0"/>
            <a:lstStyle/>
            <a:p>
              <a:endParaRPr/>
            </a:p>
          </p:txBody>
        </p:sp>
        <p:sp>
          <p:nvSpPr>
            <p:cNvPr id="845" name="object 845"/>
            <p:cNvSpPr/>
            <p:nvPr/>
          </p:nvSpPr>
          <p:spPr>
            <a:xfrm>
              <a:off x="15764651" y="636136"/>
              <a:ext cx="268605" cy="391795"/>
            </a:xfrm>
            <a:custGeom>
              <a:avLst/>
              <a:gdLst/>
              <a:ahLst/>
              <a:cxnLst/>
              <a:rect l="l" t="t" r="r" b="b"/>
              <a:pathLst>
                <a:path w="268605" h="391794">
                  <a:moveTo>
                    <a:pt x="0" y="391464"/>
                  </a:moveTo>
                  <a:lnTo>
                    <a:pt x="49275" y="317927"/>
                  </a:lnTo>
                  <a:lnTo>
                    <a:pt x="174298" y="138487"/>
                  </a:lnTo>
                  <a:lnTo>
                    <a:pt x="268536" y="0"/>
                  </a:lnTo>
                </a:path>
              </a:pathLst>
            </a:custGeom>
            <a:ln w="17329">
              <a:solidFill>
                <a:srgbClr val="263D87"/>
              </a:solidFill>
            </a:ln>
          </p:spPr>
          <p:txBody>
            <a:bodyPr wrap="square" lIns="0" tIns="0" rIns="0" bIns="0" rtlCol="0"/>
            <a:lstStyle/>
            <a:p>
              <a:endParaRPr/>
            </a:p>
          </p:txBody>
        </p:sp>
        <p:sp>
          <p:nvSpPr>
            <p:cNvPr id="846" name="object 846"/>
            <p:cNvSpPr/>
            <p:nvPr/>
          </p:nvSpPr>
          <p:spPr>
            <a:xfrm>
              <a:off x="16095147" y="385225"/>
              <a:ext cx="111125" cy="160020"/>
            </a:xfrm>
            <a:custGeom>
              <a:avLst/>
              <a:gdLst/>
              <a:ahLst/>
              <a:cxnLst/>
              <a:rect l="l" t="t" r="r" b="b"/>
              <a:pathLst>
                <a:path w="111125" h="160020">
                  <a:moveTo>
                    <a:pt x="0" y="159890"/>
                  </a:moveTo>
                  <a:lnTo>
                    <a:pt x="15350" y="137754"/>
                  </a:lnTo>
                  <a:lnTo>
                    <a:pt x="110865" y="0"/>
                  </a:lnTo>
                </a:path>
              </a:pathLst>
            </a:custGeom>
            <a:ln w="17329">
              <a:solidFill>
                <a:srgbClr val="263D87"/>
              </a:solidFill>
            </a:ln>
          </p:spPr>
          <p:txBody>
            <a:bodyPr wrap="square" lIns="0" tIns="0" rIns="0" bIns="0" rtlCol="0"/>
            <a:lstStyle/>
            <a:p>
              <a:endParaRPr/>
            </a:p>
          </p:txBody>
        </p:sp>
        <p:sp>
          <p:nvSpPr>
            <p:cNvPr id="847" name="object 847"/>
            <p:cNvSpPr/>
            <p:nvPr/>
          </p:nvSpPr>
          <p:spPr>
            <a:xfrm>
              <a:off x="16206010" y="314126"/>
              <a:ext cx="49530" cy="71120"/>
            </a:xfrm>
            <a:custGeom>
              <a:avLst/>
              <a:gdLst/>
              <a:ahLst/>
              <a:cxnLst/>
              <a:rect l="l" t="t" r="r" b="b"/>
              <a:pathLst>
                <a:path w="49530" h="71120">
                  <a:moveTo>
                    <a:pt x="0" y="71102"/>
                  </a:moveTo>
                  <a:lnTo>
                    <a:pt x="49451" y="0"/>
                  </a:lnTo>
                </a:path>
              </a:pathLst>
            </a:custGeom>
            <a:ln w="17329">
              <a:solidFill>
                <a:srgbClr val="263D87"/>
              </a:solidFill>
            </a:ln>
          </p:spPr>
          <p:txBody>
            <a:bodyPr wrap="square" lIns="0" tIns="0" rIns="0" bIns="0" rtlCol="0"/>
            <a:lstStyle/>
            <a:p>
              <a:endParaRPr/>
            </a:p>
          </p:txBody>
        </p:sp>
        <p:sp>
          <p:nvSpPr>
            <p:cNvPr id="848" name="object 848"/>
            <p:cNvSpPr/>
            <p:nvPr/>
          </p:nvSpPr>
          <p:spPr>
            <a:xfrm>
              <a:off x="15068555" y="844503"/>
              <a:ext cx="43815" cy="50165"/>
            </a:xfrm>
            <a:custGeom>
              <a:avLst/>
              <a:gdLst/>
              <a:ahLst/>
              <a:cxnLst/>
              <a:rect l="l" t="t" r="r" b="b"/>
              <a:pathLst>
                <a:path w="43815" h="50165">
                  <a:moveTo>
                    <a:pt x="43328" y="0"/>
                  </a:moveTo>
                  <a:lnTo>
                    <a:pt x="0" y="49558"/>
                  </a:lnTo>
                </a:path>
              </a:pathLst>
            </a:custGeom>
            <a:ln w="17329">
              <a:solidFill>
                <a:srgbClr val="263D87"/>
              </a:solidFill>
            </a:ln>
          </p:spPr>
          <p:txBody>
            <a:bodyPr wrap="square" lIns="0" tIns="0" rIns="0" bIns="0" rtlCol="0"/>
            <a:lstStyle/>
            <a:p>
              <a:endParaRPr/>
            </a:p>
          </p:txBody>
        </p:sp>
        <p:sp>
          <p:nvSpPr>
            <p:cNvPr id="849" name="object 849"/>
            <p:cNvSpPr/>
            <p:nvPr/>
          </p:nvSpPr>
          <p:spPr>
            <a:xfrm>
              <a:off x="15111888" y="710017"/>
              <a:ext cx="110489" cy="134620"/>
            </a:xfrm>
            <a:custGeom>
              <a:avLst/>
              <a:gdLst/>
              <a:ahLst/>
              <a:cxnLst/>
              <a:rect l="l" t="t" r="r" b="b"/>
              <a:pathLst>
                <a:path w="110490" h="134619">
                  <a:moveTo>
                    <a:pt x="110258" y="0"/>
                  </a:moveTo>
                  <a:lnTo>
                    <a:pt x="97682" y="16585"/>
                  </a:lnTo>
                  <a:lnTo>
                    <a:pt x="85672" y="32417"/>
                  </a:lnTo>
                  <a:lnTo>
                    <a:pt x="18062" y="113828"/>
                  </a:lnTo>
                  <a:lnTo>
                    <a:pt x="0" y="134488"/>
                  </a:lnTo>
                </a:path>
              </a:pathLst>
            </a:custGeom>
            <a:ln w="17329">
              <a:solidFill>
                <a:srgbClr val="263D87"/>
              </a:solidFill>
            </a:ln>
          </p:spPr>
          <p:txBody>
            <a:bodyPr wrap="square" lIns="0" tIns="0" rIns="0" bIns="0" rtlCol="0"/>
            <a:lstStyle/>
            <a:p>
              <a:endParaRPr/>
            </a:p>
          </p:txBody>
        </p:sp>
        <p:sp>
          <p:nvSpPr>
            <p:cNvPr id="850" name="object 850"/>
            <p:cNvSpPr/>
            <p:nvPr/>
          </p:nvSpPr>
          <p:spPr>
            <a:xfrm>
              <a:off x="15506599" y="314126"/>
              <a:ext cx="7620" cy="8890"/>
            </a:xfrm>
            <a:custGeom>
              <a:avLst/>
              <a:gdLst/>
              <a:ahLst/>
              <a:cxnLst/>
              <a:rect l="l" t="t" r="r" b="b"/>
              <a:pathLst>
                <a:path w="7619" h="8889">
                  <a:moveTo>
                    <a:pt x="7234" y="0"/>
                  </a:moveTo>
                  <a:lnTo>
                    <a:pt x="0" y="8371"/>
                  </a:lnTo>
                </a:path>
              </a:pathLst>
            </a:custGeom>
            <a:ln w="17329">
              <a:solidFill>
                <a:srgbClr val="263D87"/>
              </a:solidFill>
            </a:ln>
          </p:spPr>
          <p:txBody>
            <a:bodyPr wrap="square" lIns="0" tIns="0" rIns="0" bIns="0" rtlCol="0"/>
            <a:lstStyle/>
            <a:p>
              <a:endParaRPr/>
            </a:p>
          </p:txBody>
        </p:sp>
        <p:sp>
          <p:nvSpPr>
            <p:cNvPr id="851" name="object 851"/>
            <p:cNvSpPr/>
            <p:nvPr/>
          </p:nvSpPr>
          <p:spPr>
            <a:xfrm>
              <a:off x="15222153" y="317063"/>
              <a:ext cx="332740" cy="393065"/>
            </a:xfrm>
            <a:custGeom>
              <a:avLst/>
              <a:gdLst/>
              <a:ahLst/>
              <a:cxnLst/>
              <a:rect l="l" t="t" r="r" b="b"/>
              <a:pathLst>
                <a:path w="332740" h="393065">
                  <a:moveTo>
                    <a:pt x="332701" y="0"/>
                  </a:moveTo>
                  <a:lnTo>
                    <a:pt x="318283" y="16900"/>
                  </a:lnTo>
                  <a:lnTo>
                    <a:pt x="309550" y="27130"/>
                  </a:lnTo>
                  <a:lnTo>
                    <a:pt x="60176" y="321843"/>
                  </a:lnTo>
                  <a:lnTo>
                    <a:pt x="0" y="392951"/>
                  </a:lnTo>
                </a:path>
              </a:pathLst>
            </a:custGeom>
            <a:ln w="17329">
              <a:solidFill>
                <a:srgbClr val="263D87"/>
              </a:solidFill>
            </a:ln>
          </p:spPr>
          <p:txBody>
            <a:bodyPr wrap="square" lIns="0" tIns="0" rIns="0" bIns="0" rtlCol="0"/>
            <a:lstStyle/>
            <a:p>
              <a:endParaRPr/>
            </a:p>
          </p:txBody>
        </p:sp>
        <p:sp>
          <p:nvSpPr>
            <p:cNvPr id="852" name="object 852"/>
            <p:cNvSpPr/>
            <p:nvPr/>
          </p:nvSpPr>
          <p:spPr>
            <a:xfrm>
              <a:off x="16575181" y="4126717"/>
              <a:ext cx="72390" cy="194310"/>
            </a:xfrm>
            <a:custGeom>
              <a:avLst/>
              <a:gdLst/>
              <a:ahLst/>
              <a:cxnLst/>
              <a:rect l="l" t="t" r="r" b="b"/>
              <a:pathLst>
                <a:path w="72390" h="194310">
                  <a:moveTo>
                    <a:pt x="0" y="194276"/>
                  </a:moveTo>
                  <a:lnTo>
                    <a:pt x="72154" y="0"/>
                  </a:lnTo>
                </a:path>
              </a:pathLst>
            </a:custGeom>
            <a:ln w="17329">
              <a:solidFill>
                <a:srgbClr val="263D87"/>
              </a:solidFill>
              <a:prstDash val="dash"/>
            </a:ln>
          </p:spPr>
          <p:txBody>
            <a:bodyPr wrap="square" lIns="0" tIns="0" rIns="0" bIns="0" rtlCol="0"/>
            <a:lstStyle/>
            <a:p>
              <a:endParaRPr/>
            </a:p>
          </p:txBody>
        </p:sp>
        <p:sp>
          <p:nvSpPr>
            <p:cNvPr id="853" name="object 853"/>
            <p:cNvSpPr/>
            <p:nvPr/>
          </p:nvSpPr>
          <p:spPr>
            <a:xfrm>
              <a:off x="15419385" y="8432533"/>
              <a:ext cx="242570" cy="236220"/>
            </a:xfrm>
            <a:custGeom>
              <a:avLst/>
              <a:gdLst/>
              <a:ahLst/>
              <a:cxnLst/>
              <a:rect l="l" t="t" r="r" b="b"/>
              <a:pathLst>
                <a:path w="242569" h="236220">
                  <a:moveTo>
                    <a:pt x="0" y="236181"/>
                  </a:moveTo>
                  <a:lnTo>
                    <a:pt x="44480" y="196498"/>
                  </a:lnTo>
                  <a:lnTo>
                    <a:pt x="86513" y="160523"/>
                  </a:lnTo>
                  <a:lnTo>
                    <a:pt x="125368" y="129182"/>
                  </a:lnTo>
                  <a:lnTo>
                    <a:pt x="160319" y="103399"/>
                  </a:lnTo>
                  <a:lnTo>
                    <a:pt x="242202" y="0"/>
                  </a:lnTo>
                </a:path>
              </a:pathLst>
            </a:custGeom>
            <a:ln w="31517">
              <a:solidFill>
                <a:srgbClr val="323537"/>
              </a:solidFill>
            </a:ln>
          </p:spPr>
          <p:txBody>
            <a:bodyPr wrap="square" lIns="0" tIns="0" rIns="0" bIns="0" rtlCol="0"/>
            <a:lstStyle/>
            <a:p>
              <a:endParaRPr/>
            </a:p>
          </p:txBody>
        </p:sp>
        <p:sp>
          <p:nvSpPr>
            <p:cNvPr id="854" name="object 854"/>
            <p:cNvSpPr/>
            <p:nvPr/>
          </p:nvSpPr>
          <p:spPr>
            <a:xfrm>
              <a:off x="13583122" y="8788478"/>
              <a:ext cx="1708785" cy="875665"/>
            </a:xfrm>
            <a:custGeom>
              <a:avLst/>
              <a:gdLst/>
              <a:ahLst/>
              <a:cxnLst/>
              <a:rect l="l" t="t" r="r" b="b"/>
              <a:pathLst>
                <a:path w="1708784" h="875665">
                  <a:moveTo>
                    <a:pt x="0" y="844016"/>
                  </a:moveTo>
                  <a:lnTo>
                    <a:pt x="64362" y="850768"/>
                  </a:lnTo>
                  <a:lnTo>
                    <a:pt x="127050" y="857963"/>
                  </a:lnTo>
                  <a:lnTo>
                    <a:pt x="187611" y="865255"/>
                  </a:lnTo>
                  <a:lnTo>
                    <a:pt x="245596" y="872296"/>
                  </a:lnTo>
                  <a:lnTo>
                    <a:pt x="270757" y="875247"/>
                  </a:lnTo>
                </a:path>
                <a:path w="1708784" h="875665">
                  <a:moveTo>
                    <a:pt x="563633" y="875247"/>
                  </a:moveTo>
                  <a:lnTo>
                    <a:pt x="608491" y="854513"/>
                  </a:lnTo>
                  <a:lnTo>
                    <a:pt x="649742" y="831800"/>
                  </a:lnTo>
                  <a:lnTo>
                    <a:pt x="694754" y="804715"/>
                  </a:lnTo>
                  <a:lnTo>
                    <a:pt x="742848" y="773915"/>
                  </a:lnTo>
                  <a:lnTo>
                    <a:pt x="793345" y="740055"/>
                  </a:lnTo>
                  <a:lnTo>
                    <a:pt x="845566" y="703792"/>
                  </a:lnTo>
                  <a:lnTo>
                    <a:pt x="898834" y="665780"/>
                  </a:lnTo>
                  <a:lnTo>
                    <a:pt x="952469" y="626676"/>
                  </a:lnTo>
                  <a:lnTo>
                    <a:pt x="1005792" y="587136"/>
                  </a:lnTo>
                  <a:lnTo>
                    <a:pt x="1058126" y="547815"/>
                  </a:lnTo>
                  <a:lnTo>
                    <a:pt x="1108791" y="509369"/>
                  </a:lnTo>
                  <a:lnTo>
                    <a:pt x="1157108" y="472455"/>
                  </a:lnTo>
                  <a:lnTo>
                    <a:pt x="1202399" y="437727"/>
                  </a:lnTo>
                  <a:lnTo>
                    <a:pt x="1243986" y="405842"/>
                  </a:lnTo>
                  <a:lnTo>
                    <a:pt x="1281190" y="377456"/>
                  </a:lnTo>
                  <a:lnTo>
                    <a:pt x="1313331" y="353223"/>
                  </a:lnTo>
                  <a:lnTo>
                    <a:pt x="1359713" y="319845"/>
                  </a:lnTo>
                  <a:lnTo>
                    <a:pt x="1372596" y="312011"/>
                  </a:lnTo>
                  <a:lnTo>
                    <a:pt x="1388985" y="301143"/>
                  </a:lnTo>
                  <a:lnTo>
                    <a:pt x="1442663" y="254937"/>
                  </a:lnTo>
                  <a:lnTo>
                    <a:pt x="1478211" y="221805"/>
                  </a:lnTo>
                  <a:lnTo>
                    <a:pt x="1518407" y="183458"/>
                  </a:lnTo>
                  <a:lnTo>
                    <a:pt x="1562379" y="141001"/>
                  </a:lnTo>
                  <a:lnTo>
                    <a:pt x="1609259" y="95537"/>
                  </a:lnTo>
                  <a:lnTo>
                    <a:pt x="1658177" y="48168"/>
                  </a:lnTo>
                  <a:lnTo>
                    <a:pt x="1708262" y="0"/>
                  </a:lnTo>
                </a:path>
              </a:pathLst>
            </a:custGeom>
            <a:ln w="31517">
              <a:solidFill>
                <a:srgbClr val="323537"/>
              </a:solidFill>
            </a:ln>
          </p:spPr>
          <p:txBody>
            <a:bodyPr wrap="square" lIns="0" tIns="0" rIns="0" bIns="0" rtlCol="0"/>
            <a:lstStyle/>
            <a:p>
              <a:endParaRPr/>
            </a:p>
          </p:txBody>
        </p:sp>
        <p:sp>
          <p:nvSpPr>
            <p:cNvPr id="855" name="object 855"/>
            <p:cNvSpPr/>
            <p:nvPr/>
          </p:nvSpPr>
          <p:spPr>
            <a:xfrm>
              <a:off x="13051862" y="9639574"/>
              <a:ext cx="77470" cy="24765"/>
            </a:xfrm>
            <a:custGeom>
              <a:avLst/>
              <a:gdLst/>
              <a:ahLst/>
              <a:cxnLst/>
              <a:rect l="l" t="t" r="r" b="b"/>
              <a:pathLst>
                <a:path w="77469" h="24765">
                  <a:moveTo>
                    <a:pt x="0" y="24152"/>
                  </a:moveTo>
                  <a:lnTo>
                    <a:pt x="35088" y="12783"/>
                  </a:lnTo>
                  <a:lnTo>
                    <a:pt x="77111" y="0"/>
                  </a:lnTo>
                </a:path>
              </a:pathLst>
            </a:custGeom>
            <a:ln w="31517">
              <a:solidFill>
                <a:srgbClr val="323537"/>
              </a:solidFill>
            </a:ln>
          </p:spPr>
          <p:txBody>
            <a:bodyPr wrap="square" lIns="0" tIns="0" rIns="0" bIns="0" rtlCol="0"/>
            <a:lstStyle/>
            <a:p>
              <a:endParaRPr/>
            </a:p>
          </p:txBody>
        </p:sp>
        <p:sp>
          <p:nvSpPr>
            <p:cNvPr id="856" name="object 856"/>
            <p:cNvSpPr/>
            <p:nvPr/>
          </p:nvSpPr>
          <p:spPr>
            <a:xfrm>
              <a:off x="16613421" y="2297710"/>
              <a:ext cx="1348105" cy="1971675"/>
            </a:xfrm>
            <a:custGeom>
              <a:avLst/>
              <a:gdLst/>
              <a:ahLst/>
              <a:cxnLst/>
              <a:rect l="l" t="t" r="r" b="b"/>
              <a:pathLst>
                <a:path w="1348105" h="1971675">
                  <a:moveTo>
                    <a:pt x="1346953" y="0"/>
                  </a:moveTo>
                  <a:lnTo>
                    <a:pt x="1347807" y="144951"/>
                  </a:lnTo>
                  <a:lnTo>
                    <a:pt x="1344476" y="222887"/>
                  </a:lnTo>
                  <a:lnTo>
                    <a:pt x="1333705" y="260463"/>
                  </a:lnTo>
                  <a:lnTo>
                    <a:pt x="1312242" y="284336"/>
                  </a:lnTo>
                  <a:lnTo>
                    <a:pt x="1292080" y="307428"/>
                  </a:lnTo>
                  <a:lnTo>
                    <a:pt x="1264806" y="343811"/>
                  </a:lnTo>
                  <a:lnTo>
                    <a:pt x="1232420" y="388558"/>
                  </a:lnTo>
                  <a:lnTo>
                    <a:pt x="1196919" y="436744"/>
                  </a:lnTo>
                  <a:lnTo>
                    <a:pt x="1160304" y="483442"/>
                  </a:lnTo>
                  <a:lnTo>
                    <a:pt x="1124573" y="523728"/>
                  </a:lnTo>
                  <a:lnTo>
                    <a:pt x="1091725" y="552674"/>
                  </a:lnTo>
                  <a:lnTo>
                    <a:pt x="1052064" y="580283"/>
                  </a:lnTo>
                  <a:lnTo>
                    <a:pt x="1016101" y="604576"/>
                  </a:lnTo>
                  <a:lnTo>
                    <a:pt x="979247" y="628613"/>
                  </a:lnTo>
                  <a:lnTo>
                    <a:pt x="936909" y="655456"/>
                  </a:lnTo>
                  <a:lnTo>
                    <a:pt x="884496" y="688167"/>
                  </a:lnTo>
                  <a:lnTo>
                    <a:pt x="866978" y="701400"/>
                  </a:lnTo>
                  <a:lnTo>
                    <a:pt x="817046" y="749784"/>
                  </a:lnTo>
                  <a:lnTo>
                    <a:pt x="785791" y="783281"/>
                  </a:lnTo>
                  <a:lnTo>
                    <a:pt x="751116" y="821879"/>
                  </a:lnTo>
                  <a:lnTo>
                    <a:pt x="713603" y="864752"/>
                  </a:lnTo>
                  <a:lnTo>
                    <a:pt x="673829" y="911071"/>
                  </a:lnTo>
                  <a:lnTo>
                    <a:pt x="632376" y="960011"/>
                  </a:lnTo>
                  <a:lnTo>
                    <a:pt x="589823" y="1010744"/>
                  </a:lnTo>
                  <a:lnTo>
                    <a:pt x="546750" y="1062444"/>
                  </a:lnTo>
                  <a:lnTo>
                    <a:pt x="503737" y="1114283"/>
                  </a:lnTo>
                  <a:lnTo>
                    <a:pt x="461363" y="1165434"/>
                  </a:lnTo>
                  <a:lnTo>
                    <a:pt x="420209" y="1215071"/>
                  </a:lnTo>
                  <a:lnTo>
                    <a:pt x="380855" y="1262367"/>
                  </a:lnTo>
                  <a:lnTo>
                    <a:pt x="343879" y="1306495"/>
                  </a:lnTo>
                  <a:lnTo>
                    <a:pt x="309863" y="1346627"/>
                  </a:lnTo>
                  <a:lnTo>
                    <a:pt x="279386" y="1381938"/>
                  </a:lnTo>
                  <a:lnTo>
                    <a:pt x="253028" y="1411599"/>
                  </a:lnTo>
                  <a:lnTo>
                    <a:pt x="214988" y="1450667"/>
                  </a:lnTo>
                  <a:lnTo>
                    <a:pt x="195305" y="1473275"/>
                  </a:lnTo>
                  <a:lnTo>
                    <a:pt x="174512" y="1506345"/>
                  </a:lnTo>
                  <a:lnTo>
                    <a:pt x="152989" y="1548037"/>
                  </a:lnTo>
                  <a:lnTo>
                    <a:pt x="131115" y="1596510"/>
                  </a:lnTo>
                  <a:lnTo>
                    <a:pt x="109269" y="1649924"/>
                  </a:lnTo>
                  <a:lnTo>
                    <a:pt x="87829" y="1706439"/>
                  </a:lnTo>
                  <a:lnTo>
                    <a:pt x="67175" y="1764214"/>
                  </a:lnTo>
                  <a:lnTo>
                    <a:pt x="47686" y="1821408"/>
                  </a:lnTo>
                  <a:lnTo>
                    <a:pt x="29741" y="1876181"/>
                  </a:lnTo>
                  <a:lnTo>
                    <a:pt x="13719" y="1926692"/>
                  </a:lnTo>
                  <a:lnTo>
                    <a:pt x="0" y="1971102"/>
                  </a:lnTo>
                </a:path>
              </a:pathLst>
            </a:custGeom>
            <a:ln w="31517">
              <a:solidFill>
                <a:srgbClr val="323537"/>
              </a:solidFill>
            </a:ln>
          </p:spPr>
          <p:txBody>
            <a:bodyPr wrap="square" lIns="0" tIns="0" rIns="0" bIns="0" rtlCol="0"/>
            <a:lstStyle/>
            <a:p>
              <a:endParaRPr/>
            </a:p>
          </p:txBody>
        </p:sp>
        <p:sp>
          <p:nvSpPr>
            <p:cNvPr id="857" name="object 857"/>
            <p:cNvSpPr/>
            <p:nvPr/>
          </p:nvSpPr>
          <p:spPr>
            <a:xfrm>
              <a:off x="18048320" y="2371915"/>
              <a:ext cx="2540" cy="24765"/>
            </a:xfrm>
            <a:custGeom>
              <a:avLst/>
              <a:gdLst/>
              <a:ahLst/>
              <a:cxnLst/>
              <a:rect l="l" t="t" r="r" b="b"/>
              <a:pathLst>
                <a:path w="2540" h="24764">
                  <a:moveTo>
                    <a:pt x="0" y="0"/>
                  </a:moveTo>
                  <a:lnTo>
                    <a:pt x="2209" y="24156"/>
                  </a:lnTo>
                </a:path>
              </a:pathLst>
            </a:custGeom>
            <a:ln w="31517">
              <a:solidFill>
                <a:srgbClr val="323537"/>
              </a:solidFill>
            </a:ln>
          </p:spPr>
          <p:txBody>
            <a:bodyPr wrap="square" lIns="0" tIns="0" rIns="0" bIns="0" rtlCol="0"/>
            <a:lstStyle/>
            <a:p>
              <a:endParaRPr/>
            </a:p>
          </p:txBody>
        </p:sp>
        <p:sp>
          <p:nvSpPr>
            <p:cNvPr id="858" name="object 858"/>
            <p:cNvSpPr/>
            <p:nvPr/>
          </p:nvSpPr>
          <p:spPr>
            <a:xfrm>
              <a:off x="15419385" y="8432533"/>
              <a:ext cx="242570" cy="236220"/>
            </a:xfrm>
            <a:custGeom>
              <a:avLst/>
              <a:gdLst/>
              <a:ahLst/>
              <a:cxnLst/>
              <a:rect l="l" t="t" r="r" b="b"/>
              <a:pathLst>
                <a:path w="242569" h="236220">
                  <a:moveTo>
                    <a:pt x="0" y="236181"/>
                  </a:moveTo>
                  <a:lnTo>
                    <a:pt x="44480" y="196498"/>
                  </a:lnTo>
                  <a:lnTo>
                    <a:pt x="86513" y="160523"/>
                  </a:lnTo>
                  <a:lnTo>
                    <a:pt x="125368" y="129182"/>
                  </a:lnTo>
                  <a:lnTo>
                    <a:pt x="160319" y="103399"/>
                  </a:lnTo>
                  <a:lnTo>
                    <a:pt x="242202" y="0"/>
                  </a:lnTo>
                </a:path>
              </a:pathLst>
            </a:custGeom>
            <a:ln w="39391">
              <a:solidFill>
                <a:srgbClr val="263D87"/>
              </a:solidFill>
            </a:ln>
          </p:spPr>
          <p:txBody>
            <a:bodyPr wrap="square" lIns="0" tIns="0" rIns="0" bIns="0" rtlCol="0"/>
            <a:lstStyle/>
            <a:p>
              <a:endParaRPr/>
            </a:p>
          </p:txBody>
        </p:sp>
        <p:sp>
          <p:nvSpPr>
            <p:cNvPr id="859" name="object 859"/>
            <p:cNvSpPr/>
            <p:nvPr/>
          </p:nvSpPr>
          <p:spPr>
            <a:xfrm>
              <a:off x="13583122" y="8788478"/>
              <a:ext cx="1708785" cy="875665"/>
            </a:xfrm>
            <a:custGeom>
              <a:avLst/>
              <a:gdLst/>
              <a:ahLst/>
              <a:cxnLst/>
              <a:rect l="l" t="t" r="r" b="b"/>
              <a:pathLst>
                <a:path w="1708784" h="875665">
                  <a:moveTo>
                    <a:pt x="0" y="844016"/>
                  </a:moveTo>
                  <a:lnTo>
                    <a:pt x="64362" y="850768"/>
                  </a:lnTo>
                  <a:lnTo>
                    <a:pt x="127050" y="857963"/>
                  </a:lnTo>
                  <a:lnTo>
                    <a:pt x="187611" y="865255"/>
                  </a:lnTo>
                  <a:lnTo>
                    <a:pt x="245596" y="872296"/>
                  </a:lnTo>
                  <a:lnTo>
                    <a:pt x="270757" y="875247"/>
                  </a:lnTo>
                </a:path>
                <a:path w="1708784" h="875665">
                  <a:moveTo>
                    <a:pt x="563633" y="875247"/>
                  </a:moveTo>
                  <a:lnTo>
                    <a:pt x="608491" y="854513"/>
                  </a:lnTo>
                  <a:lnTo>
                    <a:pt x="649742" y="831800"/>
                  </a:lnTo>
                  <a:lnTo>
                    <a:pt x="694754" y="804715"/>
                  </a:lnTo>
                  <a:lnTo>
                    <a:pt x="742848" y="773915"/>
                  </a:lnTo>
                  <a:lnTo>
                    <a:pt x="793345" y="740055"/>
                  </a:lnTo>
                  <a:lnTo>
                    <a:pt x="845566" y="703792"/>
                  </a:lnTo>
                  <a:lnTo>
                    <a:pt x="898834" y="665780"/>
                  </a:lnTo>
                  <a:lnTo>
                    <a:pt x="952469" y="626676"/>
                  </a:lnTo>
                  <a:lnTo>
                    <a:pt x="1005792" y="587136"/>
                  </a:lnTo>
                  <a:lnTo>
                    <a:pt x="1058126" y="547815"/>
                  </a:lnTo>
                  <a:lnTo>
                    <a:pt x="1108791" y="509369"/>
                  </a:lnTo>
                  <a:lnTo>
                    <a:pt x="1157108" y="472455"/>
                  </a:lnTo>
                  <a:lnTo>
                    <a:pt x="1202399" y="437727"/>
                  </a:lnTo>
                  <a:lnTo>
                    <a:pt x="1243986" y="405842"/>
                  </a:lnTo>
                  <a:lnTo>
                    <a:pt x="1281190" y="377456"/>
                  </a:lnTo>
                  <a:lnTo>
                    <a:pt x="1313331" y="353223"/>
                  </a:lnTo>
                  <a:lnTo>
                    <a:pt x="1359713" y="319845"/>
                  </a:lnTo>
                  <a:lnTo>
                    <a:pt x="1372596" y="312011"/>
                  </a:lnTo>
                  <a:lnTo>
                    <a:pt x="1388985" y="301143"/>
                  </a:lnTo>
                  <a:lnTo>
                    <a:pt x="1442663" y="254937"/>
                  </a:lnTo>
                  <a:lnTo>
                    <a:pt x="1478211" y="221805"/>
                  </a:lnTo>
                  <a:lnTo>
                    <a:pt x="1518407" y="183458"/>
                  </a:lnTo>
                  <a:lnTo>
                    <a:pt x="1562379" y="141001"/>
                  </a:lnTo>
                  <a:lnTo>
                    <a:pt x="1609259" y="95537"/>
                  </a:lnTo>
                  <a:lnTo>
                    <a:pt x="1658177" y="48168"/>
                  </a:lnTo>
                  <a:lnTo>
                    <a:pt x="1708262" y="0"/>
                  </a:lnTo>
                </a:path>
              </a:pathLst>
            </a:custGeom>
            <a:ln w="39391">
              <a:solidFill>
                <a:srgbClr val="263D87"/>
              </a:solidFill>
            </a:ln>
          </p:spPr>
          <p:txBody>
            <a:bodyPr wrap="square" lIns="0" tIns="0" rIns="0" bIns="0" rtlCol="0"/>
            <a:lstStyle/>
            <a:p>
              <a:endParaRPr/>
            </a:p>
          </p:txBody>
        </p:sp>
        <p:sp>
          <p:nvSpPr>
            <p:cNvPr id="860" name="object 860"/>
            <p:cNvSpPr/>
            <p:nvPr/>
          </p:nvSpPr>
          <p:spPr>
            <a:xfrm>
              <a:off x="13051862" y="9639574"/>
              <a:ext cx="77470" cy="24765"/>
            </a:xfrm>
            <a:custGeom>
              <a:avLst/>
              <a:gdLst/>
              <a:ahLst/>
              <a:cxnLst/>
              <a:rect l="l" t="t" r="r" b="b"/>
              <a:pathLst>
                <a:path w="77469" h="24765">
                  <a:moveTo>
                    <a:pt x="0" y="24152"/>
                  </a:moveTo>
                  <a:lnTo>
                    <a:pt x="35088" y="12783"/>
                  </a:lnTo>
                  <a:lnTo>
                    <a:pt x="77111" y="0"/>
                  </a:lnTo>
                </a:path>
              </a:pathLst>
            </a:custGeom>
            <a:ln w="39391">
              <a:solidFill>
                <a:srgbClr val="263D87"/>
              </a:solidFill>
            </a:ln>
          </p:spPr>
          <p:txBody>
            <a:bodyPr wrap="square" lIns="0" tIns="0" rIns="0" bIns="0" rtlCol="0"/>
            <a:lstStyle/>
            <a:p>
              <a:endParaRPr/>
            </a:p>
          </p:txBody>
        </p:sp>
        <p:sp>
          <p:nvSpPr>
            <p:cNvPr id="861" name="object 861"/>
            <p:cNvSpPr/>
            <p:nvPr/>
          </p:nvSpPr>
          <p:spPr>
            <a:xfrm>
              <a:off x="16613421" y="2297710"/>
              <a:ext cx="1348105" cy="1971675"/>
            </a:xfrm>
            <a:custGeom>
              <a:avLst/>
              <a:gdLst/>
              <a:ahLst/>
              <a:cxnLst/>
              <a:rect l="l" t="t" r="r" b="b"/>
              <a:pathLst>
                <a:path w="1348105" h="1971675">
                  <a:moveTo>
                    <a:pt x="1346953" y="0"/>
                  </a:moveTo>
                  <a:lnTo>
                    <a:pt x="1347807" y="144951"/>
                  </a:lnTo>
                  <a:lnTo>
                    <a:pt x="1344476" y="222887"/>
                  </a:lnTo>
                  <a:lnTo>
                    <a:pt x="1333705" y="260463"/>
                  </a:lnTo>
                  <a:lnTo>
                    <a:pt x="1312242" y="284336"/>
                  </a:lnTo>
                  <a:lnTo>
                    <a:pt x="1292080" y="307428"/>
                  </a:lnTo>
                  <a:lnTo>
                    <a:pt x="1264806" y="343811"/>
                  </a:lnTo>
                  <a:lnTo>
                    <a:pt x="1232420" y="388558"/>
                  </a:lnTo>
                  <a:lnTo>
                    <a:pt x="1196919" y="436744"/>
                  </a:lnTo>
                  <a:lnTo>
                    <a:pt x="1160304" y="483442"/>
                  </a:lnTo>
                  <a:lnTo>
                    <a:pt x="1124573" y="523728"/>
                  </a:lnTo>
                  <a:lnTo>
                    <a:pt x="1091725" y="552674"/>
                  </a:lnTo>
                  <a:lnTo>
                    <a:pt x="1052064" y="580283"/>
                  </a:lnTo>
                  <a:lnTo>
                    <a:pt x="1016101" y="604576"/>
                  </a:lnTo>
                  <a:lnTo>
                    <a:pt x="979247" y="628613"/>
                  </a:lnTo>
                  <a:lnTo>
                    <a:pt x="936909" y="655456"/>
                  </a:lnTo>
                  <a:lnTo>
                    <a:pt x="884496" y="688167"/>
                  </a:lnTo>
                  <a:lnTo>
                    <a:pt x="866978" y="701400"/>
                  </a:lnTo>
                  <a:lnTo>
                    <a:pt x="817046" y="749784"/>
                  </a:lnTo>
                  <a:lnTo>
                    <a:pt x="785791" y="783281"/>
                  </a:lnTo>
                  <a:lnTo>
                    <a:pt x="751116" y="821879"/>
                  </a:lnTo>
                  <a:lnTo>
                    <a:pt x="713603" y="864752"/>
                  </a:lnTo>
                  <a:lnTo>
                    <a:pt x="673829" y="911071"/>
                  </a:lnTo>
                  <a:lnTo>
                    <a:pt x="632376" y="960011"/>
                  </a:lnTo>
                  <a:lnTo>
                    <a:pt x="589823" y="1010744"/>
                  </a:lnTo>
                  <a:lnTo>
                    <a:pt x="546750" y="1062444"/>
                  </a:lnTo>
                  <a:lnTo>
                    <a:pt x="503737" y="1114283"/>
                  </a:lnTo>
                  <a:lnTo>
                    <a:pt x="461363" y="1165434"/>
                  </a:lnTo>
                  <a:lnTo>
                    <a:pt x="420209" y="1215071"/>
                  </a:lnTo>
                  <a:lnTo>
                    <a:pt x="380855" y="1262367"/>
                  </a:lnTo>
                  <a:lnTo>
                    <a:pt x="343879" y="1306495"/>
                  </a:lnTo>
                  <a:lnTo>
                    <a:pt x="309863" y="1346627"/>
                  </a:lnTo>
                  <a:lnTo>
                    <a:pt x="279386" y="1381938"/>
                  </a:lnTo>
                  <a:lnTo>
                    <a:pt x="253028" y="1411599"/>
                  </a:lnTo>
                  <a:lnTo>
                    <a:pt x="214988" y="1450667"/>
                  </a:lnTo>
                  <a:lnTo>
                    <a:pt x="195305" y="1473275"/>
                  </a:lnTo>
                  <a:lnTo>
                    <a:pt x="174512" y="1506345"/>
                  </a:lnTo>
                  <a:lnTo>
                    <a:pt x="152989" y="1548037"/>
                  </a:lnTo>
                  <a:lnTo>
                    <a:pt x="131115" y="1596510"/>
                  </a:lnTo>
                  <a:lnTo>
                    <a:pt x="109269" y="1649924"/>
                  </a:lnTo>
                  <a:lnTo>
                    <a:pt x="87829" y="1706439"/>
                  </a:lnTo>
                  <a:lnTo>
                    <a:pt x="67175" y="1764214"/>
                  </a:lnTo>
                  <a:lnTo>
                    <a:pt x="47686" y="1821408"/>
                  </a:lnTo>
                  <a:lnTo>
                    <a:pt x="29741" y="1876181"/>
                  </a:lnTo>
                  <a:lnTo>
                    <a:pt x="13719" y="1926692"/>
                  </a:lnTo>
                  <a:lnTo>
                    <a:pt x="0" y="1971102"/>
                  </a:lnTo>
                </a:path>
              </a:pathLst>
            </a:custGeom>
            <a:ln w="39391">
              <a:solidFill>
                <a:srgbClr val="263D87"/>
              </a:solidFill>
            </a:ln>
          </p:spPr>
          <p:txBody>
            <a:bodyPr wrap="square" lIns="0" tIns="0" rIns="0" bIns="0" rtlCol="0"/>
            <a:lstStyle/>
            <a:p>
              <a:endParaRPr/>
            </a:p>
          </p:txBody>
        </p:sp>
        <p:sp>
          <p:nvSpPr>
            <p:cNvPr id="862" name="object 862"/>
            <p:cNvSpPr/>
            <p:nvPr/>
          </p:nvSpPr>
          <p:spPr>
            <a:xfrm>
              <a:off x="18048320" y="2371915"/>
              <a:ext cx="2540" cy="24765"/>
            </a:xfrm>
            <a:custGeom>
              <a:avLst/>
              <a:gdLst/>
              <a:ahLst/>
              <a:cxnLst/>
              <a:rect l="l" t="t" r="r" b="b"/>
              <a:pathLst>
                <a:path w="2540" h="24764">
                  <a:moveTo>
                    <a:pt x="0" y="0"/>
                  </a:moveTo>
                  <a:lnTo>
                    <a:pt x="2209" y="24156"/>
                  </a:lnTo>
                </a:path>
              </a:pathLst>
            </a:custGeom>
            <a:ln w="39391">
              <a:solidFill>
                <a:srgbClr val="263D87"/>
              </a:solidFill>
            </a:ln>
          </p:spPr>
          <p:txBody>
            <a:bodyPr wrap="square" lIns="0" tIns="0" rIns="0" bIns="0" rtlCol="0"/>
            <a:lstStyle/>
            <a:p>
              <a:endParaRPr/>
            </a:p>
          </p:txBody>
        </p:sp>
        <p:sp>
          <p:nvSpPr>
            <p:cNvPr id="863" name="object 863"/>
            <p:cNvSpPr/>
            <p:nvPr/>
          </p:nvSpPr>
          <p:spPr>
            <a:xfrm>
              <a:off x="13128967" y="9634062"/>
              <a:ext cx="19050" cy="5715"/>
            </a:xfrm>
            <a:custGeom>
              <a:avLst/>
              <a:gdLst/>
              <a:ahLst/>
              <a:cxnLst/>
              <a:rect l="l" t="t" r="r" b="b"/>
              <a:pathLst>
                <a:path w="19050" h="5715">
                  <a:moveTo>
                    <a:pt x="0" y="5518"/>
                  </a:moveTo>
                  <a:lnTo>
                    <a:pt x="6669" y="3549"/>
                  </a:lnTo>
                  <a:lnTo>
                    <a:pt x="12994" y="1706"/>
                  </a:lnTo>
                  <a:lnTo>
                    <a:pt x="18910" y="0"/>
                  </a:lnTo>
                </a:path>
              </a:pathLst>
            </a:custGeom>
            <a:ln w="31517">
              <a:solidFill>
                <a:srgbClr val="263D87"/>
              </a:solidFill>
            </a:ln>
          </p:spPr>
          <p:txBody>
            <a:bodyPr wrap="square" lIns="0" tIns="0" rIns="0" bIns="0" rtlCol="0"/>
            <a:lstStyle/>
            <a:p>
              <a:endParaRPr/>
            </a:p>
          </p:txBody>
        </p:sp>
        <p:sp>
          <p:nvSpPr>
            <p:cNvPr id="864" name="object 864"/>
            <p:cNvSpPr/>
            <p:nvPr/>
          </p:nvSpPr>
          <p:spPr>
            <a:xfrm>
              <a:off x="13184505" y="9616816"/>
              <a:ext cx="360680" cy="12065"/>
            </a:xfrm>
            <a:custGeom>
              <a:avLst/>
              <a:gdLst/>
              <a:ahLst/>
              <a:cxnLst/>
              <a:rect l="l" t="t" r="r" b="b"/>
              <a:pathLst>
                <a:path w="360680" h="12065">
                  <a:moveTo>
                    <a:pt x="0" y="7000"/>
                  </a:moveTo>
                  <a:lnTo>
                    <a:pt x="9413" y="4445"/>
                  </a:lnTo>
                  <a:lnTo>
                    <a:pt x="14722" y="3084"/>
                  </a:lnTo>
                  <a:lnTo>
                    <a:pt x="63219" y="833"/>
                  </a:lnTo>
                  <a:lnTo>
                    <a:pt x="112311" y="0"/>
                  </a:lnTo>
                  <a:lnTo>
                    <a:pt x="161809" y="438"/>
                  </a:lnTo>
                  <a:lnTo>
                    <a:pt x="211526" y="2006"/>
                  </a:lnTo>
                  <a:lnTo>
                    <a:pt x="261275" y="4560"/>
                  </a:lnTo>
                  <a:lnTo>
                    <a:pt x="310867" y="7954"/>
                  </a:lnTo>
                  <a:lnTo>
                    <a:pt x="360114" y="12047"/>
                  </a:lnTo>
                </a:path>
              </a:pathLst>
            </a:custGeom>
            <a:ln w="31517">
              <a:solidFill>
                <a:srgbClr val="263D87"/>
              </a:solidFill>
              <a:prstDash val="sysDot"/>
            </a:ln>
          </p:spPr>
          <p:txBody>
            <a:bodyPr wrap="square" lIns="0" tIns="0" rIns="0" bIns="0" rtlCol="0"/>
            <a:lstStyle/>
            <a:p>
              <a:endParaRPr/>
            </a:p>
          </p:txBody>
        </p:sp>
        <p:sp>
          <p:nvSpPr>
            <p:cNvPr id="865" name="object 865"/>
            <p:cNvSpPr/>
            <p:nvPr/>
          </p:nvSpPr>
          <p:spPr>
            <a:xfrm>
              <a:off x="13563516" y="9630603"/>
              <a:ext cx="19685" cy="1905"/>
            </a:xfrm>
            <a:custGeom>
              <a:avLst/>
              <a:gdLst/>
              <a:ahLst/>
              <a:cxnLst/>
              <a:rect l="l" t="t" r="r" b="b"/>
              <a:pathLst>
                <a:path w="19684" h="1904">
                  <a:moveTo>
                    <a:pt x="0" y="0"/>
                  </a:moveTo>
                  <a:lnTo>
                    <a:pt x="6554" y="617"/>
                  </a:lnTo>
                  <a:lnTo>
                    <a:pt x="13088" y="1246"/>
                  </a:lnTo>
                  <a:lnTo>
                    <a:pt x="19601" y="1895"/>
                  </a:lnTo>
                </a:path>
              </a:pathLst>
            </a:custGeom>
            <a:ln w="31517">
              <a:solidFill>
                <a:srgbClr val="263D87"/>
              </a:solidFill>
            </a:ln>
          </p:spPr>
          <p:txBody>
            <a:bodyPr wrap="square" lIns="0" tIns="0" rIns="0" bIns="0" rtlCol="0"/>
            <a:lstStyle/>
            <a:p>
              <a:endParaRPr/>
            </a:p>
          </p:txBody>
        </p:sp>
        <p:sp>
          <p:nvSpPr>
            <p:cNvPr id="866" name="object 866"/>
            <p:cNvSpPr/>
            <p:nvPr/>
          </p:nvSpPr>
          <p:spPr>
            <a:xfrm>
              <a:off x="17949957" y="1833624"/>
              <a:ext cx="635" cy="20320"/>
            </a:xfrm>
            <a:custGeom>
              <a:avLst/>
              <a:gdLst/>
              <a:ahLst/>
              <a:cxnLst/>
              <a:rect l="l" t="t" r="r" b="b"/>
              <a:pathLst>
                <a:path w="634" h="20319">
                  <a:moveTo>
                    <a:pt x="0" y="0"/>
                  </a:moveTo>
                  <a:lnTo>
                    <a:pt x="167" y="19695"/>
                  </a:lnTo>
                </a:path>
              </a:pathLst>
            </a:custGeom>
            <a:ln w="31517">
              <a:solidFill>
                <a:srgbClr val="263D87"/>
              </a:solidFill>
            </a:ln>
          </p:spPr>
          <p:txBody>
            <a:bodyPr wrap="square" lIns="0" tIns="0" rIns="0" bIns="0" rtlCol="0"/>
            <a:lstStyle/>
            <a:p>
              <a:endParaRPr/>
            </a:p>
          </p:txBody>
        </p:sp>
        <p:sp>
          <p:nvSpPr>
            <p:cNvPr id="867" name="object 867"/>
            <p:cNvSpPr/>
            <p:nvPr/>
          </p:nvSpPr>
          <p:spPr>
            <a:xfrm>
              <a:off x="17950475" y="1892448"/>
              <a:ext cx="3175" cy="294005"/>
            </a:xfrm>
            <a:custGeom>
              <a:avLst/>
              <a:gdLst/>
              <a:ahLst/>
              <a:cxnLst/>
              <a:rect l="l" t="t" r="r" b="b"/>
              <a:pathLst>
                <a:path w="3175" h="294005">
                  <a:moveTo>
                    <a:pt x="0" y="0"/>
                  </a:moveTo>
                  <a:lnTo>
                    <a:pt x="2575" y="293467"/>
                  </a:lnTo>
                </a:path>
              </a:pathLst>
            </a:custGeom>
            <a:ln w="31517">
              <a:solidFill>
                <a:srgbClr val="263D87"/>
              </a:solidFill>
              <a:prstDash val="sysDot"/>
            </a:ln>
          </p:spPr>
          <p:txBody>
            <a:bodyPr wrap="square" lIns="0" tIns="0" rIns="0" bIns="0" rtlCol="0"/>
            <a:lstStyle/>
            <a:p>
              <a:endParaRPr/>
            </a:p>
          </p:txBody>
        </p:sp>
        <p:sp>
          <p:nvSpPr>
            <p:cNvPr id="868" name="object 868"/>
            <p:cNvSpPr/>
            <p:nvPr/>
          </p:nvSpPr>
          <p:spPr>
            <a:xfrm>
              <a:off x="17953227" y="2205483"/>
              <a:ext cx="635" cy="20320"/>
            </a:xfrm>
            <a:custGeom>
              <a:avLst/>
              <a:gdLst/>
              <a:ahLst/>
              <a:cxnLst/>
              <a:rect l="l" t="t" r="r" b="b"/>
              <a:pathLst>
                <a:path w="634" h="20319">
                  <a:moveTo>
                    <a:pt x="0" y="0"/>
                  </a:moveTo>
                  <a:lnTo>
                    <a:pt x="167" y="19695"/>
                  </a:lnTo>
                </a:path>
              </a:pathLst>
            </a:custGeom>
            <a:ln w="31517">
              <a:solidFill>
                <a:srgbClr val="263D87"/>
              </a:solidFill>
            </a:ln>
          </p:spPr>
          <p:txBody>
            <a:bodyPr wrap="square" lIns="0" tIns="0" rIns="0" bIns="0" rtlCol="0"/>
            <a:lstStyle/>
            <a:p>
              <a:endParaRPr/>
            </a:p>
          </p:txBody>
        </p:sp>
        <p:sp>
          <p:nvSpPr>
            <p:cNvPr id="869" name="object 869"/>
            <p:cNvSpPr/>
            <p:nvPr/>
          </p:nvSpPr>
          <p:spPr>
            <a:xfrm>
              <a:off x="14663229" y="4201204"/>
              <a:ext cx="2422525" cy="4178300"/>
            </a:xfrm>
            <a:custGeom>
              <a:avLst/>
              <a:gdLst/>
              <a:ahLst/>
              <a:cxnLst/>
              <a:rect l="l" t="t" r="r" b="b"/>
              <a:pathLst>
                <a:path w="2422525" h="4178300">
                  <a:moveTo>
                    <a:pt x="2131974" y="1041400"/>
                  </a:moveTo>
                  <a:lnTo>
                    <a:pt x="2123554" y="977900"/>
                  </a:lnTo>
                  <a:lnTo>
                    <a:pt x="2083854" y="850900"/>
                  </a:lnTo>
                  <a:lnTo>
                    <a:pt x="2061502" y="812800"/>
                  </a:lnTo>
                  <a:lnTo>
                    <a:pt x="2037689" y="762000"/>
                  </a:lnTo>
                  <a:lnTo>
                    <a:pt x="1989810" y="698500"/>
                  </a:lnTo>
                  <a:lnTo>
                    <a:pt x="1967788" y="660400"/>
                  </a:lnTo>
                  <a:lnTo>
                    <a:pt x="1948421" y="622300"/>
                  </a:lnTo>
                  <a:lnTo>
                    <a:pt x="1932749" y="584200"/>
                  </a:lnTo>
                  <a:lnTo>
                    <a:pt x="1921802" y="546100"/>
                  </a:lnTo>
                  <a:lnTo>
                    <a:pt x="1916595" y="482600"/>
                  </a:lnTo>
                  <a:lnTo>
                    <a:pt x="1937296" y="355600"/>
                  </a:lnTo>
                  <a:lnTo>
                    <a:pt x="1989289" y="254000"/>
                  </a:lnTo>
                  <a:lnTo>
                    <a:pt x="2042515" y="203200"/>
                  </a:lnTo>
                  <a:lnTo>
                    <a:pt x="2066925" y="177800"/>
                  </a:lnTo>
                  <a:lnTo>
                    <a:pt x="1763356" y="0"/>
                  </a:lnTo>
                  <a:lnTo>
                    <a:pt x="1734515" y="114300"/>
                  </a:lnTo>
                  <a:lnTo>
                    <a:pt x="1719681" y="177800"/>
                  </a:lnTo>
                  <a:lnTo>
                    <a:pt x="1714144" y="215900"/>
                  </a:lnTo>
                  <a:lnTo>
                    <a:pt x="1713204" y="266700"/>
                  </a:lnTo>
                  <a:lnTo>
                    <a:pt x="1714182" y="317500"/>
                  </a:lnTo>
                  <a:lnTo>
                    <a:pt x="1717789" y="368300"/>
                  </a:lnTo>
                  <a:lnTo>
                    <a:pt x="1724634" y="406400"/>
                  </a:lnTo>
                  <a:lnTo>
                    <a:pt x="1735328" y="469900"/>
                  </a:lnTo>
                  <a:lnTo>
                    <a:pt x="1750466" y="520700"/>
                  </a:lnTo>
                  <a:lnTo>
                    <a:pt x="1770672" y="571500"/>
                  </a:lnTo>
                  <a:lnTo>
                    <a:pt x="1789684" y="622300"/>
                  </a:lnTo>
                  <a:lnTo>
                    <a:pt x="1806930" y="660400"/>
                  </a:lnTo>
                  <a:lnTo>
                    <a:pt x="1821662" y="711200"/>
                  </a:lnTo>
                  <a:lnTo>
                    <a:pt x="1833168" y="762000"/>
                  </a:lnTo>
                  <a:lnTo>
                    <a:pt x="1840674" y="800100"/>
                  </a:lnTo>
                  <a:lnTo>
                    <a:pt x="1843455" y="850900"/>
                  </a:lnTo>
                  <a:lnTo>
                    <a:pt x="1840776" y="889000"/>
                  </a:lnTo>
                  <a:lnTo>
                    <a:pt x="1831949" y="939800"/>
                  </a:lnTo>
                  <a:lnTo>
                    <a:pt x="1818665" y="990600"/>
                  </a:lnTo>
                  <a:lnTo>
                    <a:pt x="1800860" y="1028700"/>
                  </a:lnTo>
                  <a:lnTo>
                    <a:pt x="1778508" y="1079500"/>
                  </a:lnTo>
                  <a:lnTo>
                    <a:pt x="1751558" y="1104900"/>
                  </a:lnTo>
                  <a:lnTo>
                    <a:pt x="1719973" y="1130300"/>
                  </a:lnTo>
                  <a:lnTo>
                    <a:pt x="1693456" y="1155700"/>
                  </a:lnTo>
                  <a:lnTo>
                    <a:pt x="1611223" y="1193800"/>
                  </a:lnTo>
                  <a:lnTo>
                    <a:pt x="1560728" y="1219200"/>
                  </a:lnTo>
                  <a:lnTo>
                    <a:pt x="1507464" y="1257300"/>
                  </a:lnTo>
                  <a:lnTo>
                    <a:pt x="1454035" y="1282700"/>
                  </a:lnTo>
                  <a:lnTo>
                    <a:pt x="1403032" y="1320800"/>
                  </a:lnTo>
                  <a:lnTo>
                    <a:pt x="1357083" y="1358900"/>
                  </a:lnTo>
                  <a:lnTo>
                    <a:pt x="1318780" y="1384300"/>
                  </a:lnTo>
                  <a:lnTo>
                    <a:pt x="1272844" y="1447800"/>
                  </a:lnTo>
                  <a:lnTo>
                    <a:pt x="1258697" y="1485900"/>
                  </a:lnTo>
                  <a:lnTo>
                    <a:pt x="1247406" y="1524000"/>
                  </a:lnTo>
                  <a:lnTo>
                    <a:pt x="1238097" y="1574800"/>
                  </a:lnTo>
                  <a:lnTo>
                    <a:pt x="1229893" y="1638300"/>
                  </a:lnTo>
                  <a:lnTo>
                    <a:pt x="1221905" y="1689100"/>
                  </a:lnTo>
                  <a:lnTo>
                    <a:pt x="1213281" y="1752600"/>
                  </a:lnTo>
                  <a:lnTo>
                    <a:pt x="1203134" y="1803400"/>
                  </a:lnTo>
                  <a:lnTo>
                    <a:pt x="1190586" y="1841500"/>
                  </a:lnTo>
                  <a:lnTo>
                    <a:pt x="1174762" y="1879600"/>
                  </a:lnTo>
                  <a:lnTo>
                    <a:pt x="1154785" y="1917700"/>
                  </a:lnTo>
                  <a:lnTo>
                    <a:pt x="1146733" y="1930400"/>
                  </a:lnTo>
                  <a:lnTo>
                    <a:pt x="1138720" y="1930400"/>
                  </a:lnTo>
                  <a:lnTo>
                    <a:pt x="1122781" y="1955800"/>
                  </a:lnTo>
                  <a:lnTo>
                    <a:pt x="1111313" y="1943100"/>
                  </a:lnTo>
                  <a:lnTo>
                    <a:pt x="1103477" y="1943100"/>
                  </a:lnTo>
                  <a:lnTo>
                    <a:pt x="1052855" y="1968500"/>
                  </a:lnTo>
                  <a:lnTo>
                    <a:pt x="1000239" y="1981200"/>
                  </a:lnTo>
                  <a:lnTo>
                    <a:pt x="894080" y="2032000"/>
                  </a:lnTo>
                  <a:lnTo>
                    <a:pt x="843038" y="2070100"/>
                  </a:lnTo>
                  <a:lnTo>
                    <a:pt x="795045" y="2095500"/>
                  </a:lnTo>
                  <a:lnTo>
                    <a:pt x="751357" y="2120900"/>
                  </a:lnTo>
                  <a:lnTo>
                    <a:pt x="713219" y="2146300"/>
                  </a:lnTo>
                  <a:lnTo>
                    <a:pt x="681926" y="2184400"/>
                  </a:lnTo>
                  <a:lnTo>
                    <a:pt x="658698" y="2209800"/>
                  </a:lnTo>
                  <a:lnTo>
                    <a:pt x="630402" y="2247900"/>
                  </a:lnTo>
                  <a:lnTo>
                    <a:pt x="609295" y="2298700"/>
                  </a:lnTo>
                  <a:lnTo>
                    <a:pt x="597166" y="2336800"/>
                  </a:lnTo>
                  <a:lnTo>
                    <a:pt x="595871" y="2374900"/>
                  </a:lnTo>
                  <a:lnTo>
                    <a:pt x="607199" y="2413000"/>
                  </a:lnTo>
                  <a:lnTo>
                    <a:pt x="633006" y="2451100"/>
                  </a:lnTo>
                  <a:lnTo>
                    <a:pt x="671131" y="2489200"/>
                  </a:lnTo>
                  <a:lnTo>
                    <a:pt x="714552" y="2527300"/>
                  </a:lnTo>
                  <a:lnTo>
                    <a:pt x="757758" y="2578100"/>
                  </a:lnTo>
                  <a:lnTo>
                    <a:pt x="795210" y="2616200"/>
                  </a:lnTo>
                  <a:lnTo>
                    <a:pt x="821410" y="2654300"/>
                  </a:lnTo>
                  <a:lnTo>
                    <a:pt x="830834" y="2692400"/>
                  </a:lnTo>
                  <a:lnTo>
                    <a:pt x="820369" y="2705100"/>
                  </a:lnTo>
                  <a:lnTo>
                    <a:pt x="792314" y="2730500"/>
                  </a:lnTo>
                  <a:lnTo>
                    <a:pt x="750328" y="2755900"/>
                  </a:lnTo>
                  <a:lnTo>
                    <a:pt x="698080" y="2794000"/>
                  </a:lnTo>
                  <a:lnTo>
                    <a:pt x="639254" y="2819400"/>
                  </a:lnTo>
                  <a:lnTo>
                    <a:pt x="577519" y="2857500"/>
                  </a:lnTo>
                  <a:lnTo>
                    <a:pt x="516547" y="2882900"/>
                  </a:lnTo>
                  <a:lnTo>
                    <a:pt x="460019" y="2908300"/>
                  </a:lnTo>
                  <a:lnTo>
                    <a:pt x="411594" y="2933700"/>
                  </a:lnTo>
                  <a:lnTo>
                    <a:pt x="374942" y="2946400"/>
                  </a:lnTo>
                  <a:lnTo>
                    <a:pt x="353745" y="2959100"/>
                  </a:lnTo>
                  <a:lnTo>
                    <a:pt x="239191" y="2959100"/>
                  </a:lnTo>
                  <a:lnTo>
                    <a:pt x="184873" y="2971800"/>
                  </a:lnTo>
                  <a:lnTo>
                    <a:pt x="130213" y="2971800"/>
                  </a:lnTo>
                  <a:lnTo>
                    <a:pt x="79832" y="2997200"/>
                  </a:lnTo>
                  <a:lnTo>
                    <a:pt x="38354" y="3009900"/>
                  </a:lnTo>
                  <a:lnTo>
                    <a:pt x="10401" y="3048000"/>
                  </a:lnTo>
                  <a:lnTo>
                    <a:pt x="0" y="3073400"/>
                  </a:lnTo>
                  <a:lnTo>
                    <a:pt x="1790" y="3111500"/>
                  </a:lnTo>
                  <a:lnTo>
                    <a:pt x="12966" y="3162300"/>
                  </a:lnTo>
                  <a:lnTo>
                    <a:pt x="30721" y="3200400"/>
                  </a:lnTo>
                  <a:lnTo>
                    <a:pt x="52235" y="3251200"/>
                  </a:lnTo>
                  <a:lnTo>
                    <a:pt x="74688" y="3302000"/>
                  </a:lnTo>
                  <a:lnTo>
                    <a:pt x="95288" y="3340100"/>
                  </a:lnTo>
                  <a:lnTo>
                    <a:pt x="111201" y="3378200"/>
                  </a:lnTo>
                  <a:lnTo>
                    <a:pt x="119621" y="3416300"/>
                  </a:lnTo>
                  <a:lnTo>
                    <a:pt x="121488" y="3454400"/>
                  </a:lnTo>
                  <a:lnTo>
                    <a:pt x="120281" y="3492500"/>
                  </a:lnTo>
                  <a:lnTo>
                    <a:pt x="120243" y="3517900"/>
                  </a:lnTo>
                  <a:lnTo>
                    <a:pt x="125564" y="3556000"/>
                  </a:lnTo>
                  <a:lnTo>
                    <a:pt x="169252" y="3619500"/>
                  </a:lnTo>
                  <a:lnTo>
                    <a:pt x="216039" y="3657600"/>
                  </a:lnTo>
                  <a:lnTo>
                    <a:pt x="444957" y="3810000"/>
                  </a:lnTo>
                  <a:lnTo>
                    <a:pt x="554507" y="3860800"/>
                  </a:lnTo>
                  <a:lnTo>
                    <a:pt x="574624" y="3848100"/>
                  </a:lnTo>
                  <a:lnTo>
                    <a:pt x="535228" y="3746500"/>
                  </a:lnTo>
                  <a:lnTo>
                    <a:pt x="523443" y="3721100"/>
                  </a:lnTo>
                  <a:lnTo>
                    <a:pt x="510895" y="3683000"/>
                  </a:lnTo>
                  <a:lnTo>
                    <a:pt x="498208" y="3632200"/>
                  </a:lnTo>
                  <a:lnTo>
                    <a:pt x="485940" y="3581400"/>
                  </a:lnTo>
                  <a:lnTo>
                    <a:pt x="474713" y="3530600"/>
                  </a:lnTo>
                  <a:lnTo>
                    <a:pt x="465112" y="3467100"/>
                  </a:lnTo>
                  <a:lnTo>
                    <a:pt x="457733" y="3403600"/>
                  </a:lnTo>
                  <a:lnTo>
                    <a:pt x="453186" y="3352800"/>
                  </a:lnTo>
                  <a:lnTo>
                    <a:pt x="452043" y="3302000"/>
                  </a:lnTo>
                  <a:lnTo>
                    <a:pt x="454901" y="3251200"/>
                  </a:lnTo>
                  <a:lnTo>
                    <a:pt x="483958" y="3175000"/>
                  </a:lnTo>
                  <a:lnTo>
                    <a:pt x="511784" y="3124200"/>
                  </a:lnTo>
                  <a:lnTo>
                    <a:pt x="545287" y="3098800"/>
                  </a:lnTo>
                  <a:lnTo>
                    <a:pt x="583907" y="3073400"/>
                  </a:lnTo>
                  <a:lnTo>
                    <a:pt x="627100" y="3060700"/>
                  </a:lnTo>
                  <a:lnTo>
                    <a:pt x="674319" y="3048000"/>
                  </a:lnTo>
                  <a:lnTo>
                    <a:pt x="766508" y="3073400"/>
                  </a:lnTo>
                  <a:lnTo>
                    <a:pt x="811682" y="3111500"/>
                  </a:lnTo>
                  <a:lnTo>
                    <a:pt x="855535" y="3136900"/>
                  </a:lnTo>
                  <a:lnTo>
                    <a:pt x="897521" y="3149600"/>
                  </a:lnTo>
                  <a:lnTo>
                    <a:pt x="937120" y="3149600"/>
                  </a:lnTo>
                  <a:lnTo>
                    <a:pt x="923036" y="3175000"/>
                  </a:lnTo>
                  <a:lnTo>
                    <a:pt x="910323" y="3213100"/>
                  </a:lnTo>
                  <a:lnTo>
                    <a:pt x="900112" y="3225800"/>
                  </a:lnTo>
                  <a:lnTo>
                    <a:pt x="893546" y="3238500"/>
                  </a:lnTo>
                  <a:lnTo>
                    <a:pt x="889990" y="3263900"/>
                  </a:lnTo>
                  <a:lnTo>
                    <a:pt x="889241" y="3314700"/>
                  </a:lnTo>
                  <a:lnTo>
                    <a:pt x="890905" y="3378200"/>
                  </a:lnTo>
                  <a:lnTo>
                    <a:pt x="894626" y="3441700"/>
                  </a:lnTo>
                  <a:lnTo>
                    <a:pt x="900010" y="3505200"/>
                  </a:lnTo>
                  <a:lnTo>
                    <a:pt x="906691" y="3568700"/>
                  </a:lnTo>
                  <a:lnTo>
                    <a:pt x="914285" y="3619500"/>
                  </a:lnTo>
                  <a:lnTo>
                    <a:pt x="922413" y="3657600"/>
                  </a:lnTo>
                  <a:lnTo>
                    <a:pt x="935278" y="3695700"/>
                  </a:lnTo>
                  <a:lnTo>
                    <a:pt x="953033" y="3746500"/>
                  </a:lnTo>
                  <a:lnTo>
                    <a:pt x="972896" y="3797300"/>
                  </a:lnTo>
                  <a:lnTo>
                    <a:pt x="992060" y="3860800"/>
                  </a:lnTo>
                  <a:lnTo>
                    <a:pt x="1007706" y="3911600"/>
                  </a:lnTo>
                  <a:lnTo>
                    <a:pt x="1017028" y="3949700"/>
                  </a:lnTo>
                  <a:lnTo>
                    <a:pt x="1017219" y="3987800"/>
                  </a:lnTo>
                  <a:lnTo>
                    <a:pt x="993940" y="4051300"/>
                  </a:lnTo>
                  <a:lnTo>
                    <a:pt x="980198" y="4089400"/>
                  </a:lnTo>
                  <a:lnTo>
                    <a:pt x="971664" y="4127500"/>
                  </a:lnTo>
                  <a:lnTo>
                    <a:pt x="973277" y="4165600"/>
                  </a:lnTo>
                  <a:lnTo>
                    <a:pt x="989977" y="4178300"/>
                  </a:lnTo>
                  <a:lnTo>
                    <a:pt x="1083995" y="4178300"/>
                  </a:lnTo>
                  <a:lnTo>
                    <a:pt x="1140752" y="4165600"/>
                  </a:lnTo>
                  <a:lnTo>
                    <a:pt x="1193660" y="4165600"/>
                  </a:lnTo>
                  <a:lnTo>
                    <a:pt x="1239431" y="4152900"/>
                  </a:lnTo>
                  <a:lnTo>
                    <a:pt x="1274775" y="4127500"/>
                  </a:lnTo>
                  <a:lnTo>
                    <a:pt x="1310741" y="4076700"/>
                  </a:lnTo>
                  <a:lnTo>
                    <a:pt x="1324597" y="4038600"/>
                  </a:lnTo>
                  <a:lnTo>
                    <a:pt x="1334960" y="4000500"/>
                  </a:lnTo>
                  <a:lnTo>
                    <a:pt x="1338859" y="3949700"/>
                  </a:lnTo>
                  <a:lnTo>
                    <a:pt x="1333322" y="3886200"/>
                  </a:lnTo>
                  <a:lnTo>
                    <a:pt x="1315389" y="3822700"/>
                  </a:lnTo>
                  <a:lnTo>
                    <a:pt x="1299756" y="3784600"/>
                  </a:lnTo>
                  <a:lnTo>
                    <a:pt x="1286243" y="3721100"/>
                  </a:lnTo>
                  <a:lnTo>
                    <a:pt x="1274622" y="3670300"/>
                  </a:lnTo>
                  <a:lnTo>
                    <a:pt x="1264704" y="3619500"/>
                  </a:lnTo>
                  <a:lnTo>
                    <a:pt x="1256296" y="3556000"/>
                  </a:lnTo>
                  <a:lnTo>
                    <a:pt x="1249172" y="3517900"/>
                  </a:lnTo>
                  <a:lnTo>
                    <a:pt x="1243139" y="3467100"/>
                  </a:lnTo>
                  <a:lnTo>
                    <a:pt x="1237996" y="3429000"/>
                  </a:lnTo>
                  <a:lnTo>
                    <a:pt x="1233525" y="3403600"/>
                  </a:lnTo>
                  <a:lnTo>
                    <a:pt x="1228699" y="3378200"/>
                  </a:lnTo>
                  <a:lnTo>
                    <a:pt x="1223022" y="3340100"/>
                  </a:lnTo>
                  <a:lnTo>
                    <a:pt x="1217155" y="3289300"/>
                  </a:lnTo>
                  <a:lnTo>
                    <a:pt x="1211732" y="3238500"/>
                  </a:lnTo>
                  <a:lnTo>
                    <a:pt x="1207414" y="3175000"/>
                  </a:lnTo>
                  <a:lnTo>
                    <a:pt x="1204849" y="3124200"/>
                  </a:lnTo>
                  <a:lnTo>
                    <a:pt x="1204683" y="3073400"/>
                  </a:lnTo>
                  <a:lnTo>
                    <a:pt x="1206144" y="3048000"/>
                  </a:lnTo>
                  <a:lnTo>
                    <a:pt x="1207592" y="3022600"/>
                  </a:lnTo>
                  <a:lnTo>
                    <a:pt x="1214196" y="2971800"/>
                  </a:lnTo>
                  <a:lnTo>
                    <a:pt x="1222400" y="2933700"/>
                  </a:lnTo>
                  <a:lnTo>
                    <a:pt x="1233500" y="2895600"/>
                  </a:lnTo>
                  <a:lnTo>
                    <a:pt x="1246708" y="2844800"/>
                  </a:lnTo>
                  <a:lnTo>
                    <a:pt x="1261249" y="2794000"/>
                  </a:lnTo>
                  <a:lnTo>
                    <a:pt x="1276337" y="2743200"/>
                  </a:lnTo>
                  <a:lnTo>
                    <a:pt x="1291183" y="2679700"/>
                  </a:lnTo>
                  <a:lnTo>
                    <a:pt x="1305013" y="2616200"/>
                  </a:lnTo>
                  <a:lnTo>
                    <a:pt x="1317040" y="2565400"/>
                  </a:lnTo>
                  <a:lnTo>
                    <a:pt x="1326489" y="2514600"/>
                  </a:lnTo>
                  <a:lnTo>
                    <a:pt x="1332572" y="2463800"/>
                  </a:lnTo>
                  <a:lnTo>
                    <a:pt x="1334503" y="2425700"/>
                  </a:lnTo>
                  <a:lnTo>
                    <a:pt x="1331506" y="2387600"/>
                  </a:lnTo>
                  <a:lnTo>
                    <a:pt x="1324114" y="2336800"/>
                  </a:lnTo>
                  <a:lnTo>
                    <a:pt x="1322298" y="2286000"/>
                  </a:lnTo>
                  <a:lnTo>
                    <a:pt x="1327124" y="2247900"/>
                  </a:lnTo>
                  <a:lnTo>
                    <a:pt x="1339659" y="2197100"/>
                  </a:lnTo>
                  <a:lnTo>
                    <a:pt x="1360982" y="2159000"/>
                  </a:lnTo>
                  <a:lnTo>
                    <a:pt x="1392161" y="2133600"/>
                  </a:lnTo>
                  <a:lnTo>
                    <a:pt x="1434261" y="2120900"/>
                  </a:lnTo>
                  <a:lnTo>
                    <a:pt x="1531404" y="2120900"/>
                  </a:lnTo>
                  <a:lnTo>
                    <a:pt x="1591627" y="2108200"/>
                  </a:lnTo>
                  <a:lnTo>
                    <a:pt x="1717738" y="2108200"/>
                  </a:lnTo>
                  <a:lnTo>
                    <a:pt x="1776590" y="2095500"/>
                  </a:lnTo>
                  <a:lnTo>
                    <a:pt x="1827936" y="2095500"/>
                  </a:lnTo>
                  <a:lnTo>
                    <a:pt x="1868258" y="2082800"/>
                  </a:lnTo>
                  <a:lnTo>
                    <a:pt x="1894027" y="2070100"/>
                  </a:lnTo>
                  <a:lnTo>
                    <a:pt x="1921611" y="2044700"/>
                  </a:lnTo>
                  <a:lnTo>
                    <a:pt x="1926640" y="2006600"/>
                  </a:lnTo>
                  <a:lnTo>
                    <a:pt x="1909356" y="1955800"/>
                  </a:lnTo>
                  <a:lnTo>
                    <a:pt x="1869998" y="1892300"/>
                  </a:lnTo>
                  <a:lnTo>
                    <a:pt x="1830476" y="1854200"/>
                  </a:lnTo>
                  <a:lnTo>
                    <a:pt x="1794522" y="1803400"/>
                  </a:lnTo>
                  <a:lnTo>
                    <a:pt x="1765274" y="1765300"/>
                  </a:lnTo>
                  <a:lnTo>
                    <a:pt x="1745856" y="1727200"/>
                  </a:lnTo>
                  <a:lnTo>
                    <a:pt x="1739392" y="1676400"/>
                  </a:lnTo>
                  <a:lnTo>
                    <a:pt x="1745907" y="1651000"/>
                  </a:lnTo>
                  <a:lnTo>
                    <a:pt x="1763141" y="1612900"/>
                  </a:lnTo>
                  <a:lnTo>
                    <a:pt x="1788998" y="1574800"/>
                  </a:lnTo>
                  <a:lnTo>
                    <a:pt x="1821446" y="1524000"/>
                  </a:lnTo>
                  <a:lnTo>
                    <a:pt x="1858416" y="1485900"/>
                  </a:lnTo>
                  <a:lnTo>
                    <a:pt x="1897837" y="1435100"/>
                  </a:lnTo>
                  <a:lnTo>
                    <a:pt x="1937651" y="1384300"/>
                  </a:lnTo>
                  <a:lnTo>
                    <a:pt x="1975802" y="1333500"/>
                  </a:lnTo>
                  <a:lnTo>
                    <a:pt x="2010219" y="1282700"/>
                  </a:lnTo>
                  <a:lnTo>
                    <a:pt x="2038858" y="1244600"/>
                  </a:lnTo>
                  <a:lnTo>
                    <a:pt x="2059635" y="1219200"/>
                  </a:lnTo>
                  <a:lnTo>
                    <a:pt x="2083930" y="1181100"/>
                  </a:lnTo>
                  <a:lnTo>
                    <a:pt x="2104936" y="1143000"/>
                  </a:lnTo>
                  <a:lnTo>
                    <a:pt x="2121039" y="1117600"/>
                  </a:lnTo>
                  <a:lnTo>
                    <a:pt x="2130590" y="1079500"/>
                  </a:lnTo>
                  <a:lnTo>
                    <a:pt x="2131974" y="1041400"/>
                  </a:lnTo>
                  <a:close/>
                </a:path>
                <a:path w="2422525" h="4178300">
                  <a:moveTo>
                    <a:pt x="2422448" y="1994001"/>
                  </a:moveTo>
                  <a:lnTo>
                    <a:pt x="2403322" y="1950110"/>
                  </a:lnTo>
                  <a:lnTo>
                    <a:pt x="2370874" y="1928914"/>
                  </a:lnTo>
                  <a:lnTo>
                    <a:pt x="2308974" y="1895932"/>
                  </a:lnTo>
                  <a:lnTo>
                    <a:pt x="2306523" y="1895576"/>
                  </a:lnTo>
                  <a:lnTo>
                    <a:pt x="2302954" y="1893887"/>
                  </a:lnTo>
                  <a:lnTo>
                    <a:pt x="2295842" y="1889429"/>
                  </a:lnTo>
                  <a:lnTo>
                    <a:pt x="2282698" y="1880793"/>
                  </a:lnTo>
                  <a:lnTo>
                    <a:pt x="2255964" y="1871294"/>
                  </a:lnTo>
                  <a:lnTo>
                    <a:pt x="2230793" y="1866163"/>
                  </a:lnTo>
                  <a:lnTo>
                    <a:pt x="2198903" y="1868322"/>
                  </a:lnTo>
                  <a:lnTo>
                    <a:pt x="2166734" y="1877161"/>
                  </a:lnTo>
                  <a:lnTo>
                    <a:pt x="2116531" y="1920113"/>
                  </a:lnTo>
                  <a:lnTo>
                    <a:pt x="2088642" y="1962061"/>
                  </a:lnTo>
                  <a:lnTo>
                    <a:pt x="2061883" y="2007489"/>
                  </a:lnTo>
                  <a:lnTo>
                    <a:pt x="2041080" y="2046008"/>
                  </a:lnTo>
                  <a:lnTo>
                    <a:pt x="2023567" y="2086089"/>
                  </a:lnTo>
                  <a:lnTo>
                    <a:pt x="2006549" y="2138083"/>
                  </a:lnTo>
                  <a:lnTo>
                    <a:pt x="1994573" y="2194293"/>
                  </a:lnTo>
                  <a:lnTo>
                    <a:pt x="1992172" y="2247061"/>
                  </a:lnTo>
                  <a:lnTo>
                    <a:pt x="2001443" y="2282037"/>
                  </a:lnTo>
                  <a:lnTo>
                    <a:pt x="2020608" y="2313381"/>
                  </a:lnTo>
                  <a:lnTo>
                    <a:pt x="2046020" y="2347061"/>
                  </a:lnTo>
                  <a:lnTo>
                    <a:pt x="2074037" y="2389060"/>
                  </a:lnTo>
                  <a:lnTo>
                    <a:pt x="2101049" y="2445359"/>
                  </a:lnTo>
                  <a:lnTo>
                    <a:pt x="2113851" y="2493924"/>
                  </a:lnTo>
                  <a:lnTo>
                    <a:pt x="2117521" y="2544762"/>
                  </a:lnTo>
                  <a:lnTo>
                    <a:pt x="2114067" y="2595892"/>
                  </a:lnTo>
                  <a:lnTo>
                    <a:pt x="2105533" y="2645321"/>
                  </a:lnTo>
                  <a:lnTo>
                    <a:pt x="2093950" y="2691053"/>
                  </a:lnTo>
                  <a:lnTo>
                    <a:pt x="2081339" y="2731084"/>
                  </a:lnTo>
                  <a:lnTo>
                    <a:pt x="2051164" y="2800820"/>
                  </a:lnTo>
                  <a:lnTo>
                    <a:pt x="2026119" y="2836481"/>
                  </a:lnTo>
                  <a:lnTo>
                    <a:pt x="1996986" y="2872587"/>
                  </a:lnTo>
                  <a:lnTo>
                    <a:pt x="1966099" y="2911360"/>
                  </a:lnTo>
                  <a:lnTo>
                    <a:pt x="1935822" y="2954985"/>
                  </a:lnTo>
                  <a:lnTo>
                    <a:pt x="1901710" y="2999282"/>
                  </a:lnTo>
                  <a:lnTo>
                    <a:pt x="1872399" y="3024263"/>
                  </a:lnTo>
                  <a:lnTo>
                    <a:pt x="1848002" y="3043491"/>
                  </a:lnTo>
                  <a:lnTo>
                    <a:pt x="1828660" y="3070504"/>
                  </a:lnTo>
                  <a:lnTo>
                    <a:pt x="1811616" y="3115310"/>
                  </a:lnTo>
                  <a:lnTo>
                    <a:pt x="1795894" y="3172079"/>
                  </a:lnTo>
                  <a:lnTo>
                    <a:pt x="1784248" y="3230740"/>
                  </a:lnTo>
                  <a:lnTo>
                    <a:pt x="1779397" y="3281159"/>
                  </a:lnTo>
                  <a:lnTo>
                    <a:pt x="1790534" y="3318065"/>
                  </a:lnTo>
                  <a:lnTo>
                    <a:pt x="1820913" y="3342703"/>
                  </a:lnTo>
                  <a:lnTo>
                    <a:pt x="1864385" y="3354730"/>
                  </a:lnTo>
                  <a:lnTo>
                    <a:pt x="1914817" y="3353803"/>
                  </a:lnTo>
                  <a:lnTo>
                    <a:pt x="1952053" y="3335388"/>
                  </a:lnTo>
                  <a:lnTo>
                    <a:pt x="1982343" y="3298545"/>
                  </a:lnTo>
                  <a:lnTo>
                    <a:pt x="2007946" y="3252914"/>
                  </a:lnTo>
                  <a:lnTo>
                    <a:pt x="2031123" y="3208121"/>
                  </a:lnTo>
                  <a:lnTo>
                    <a:pt x="2054123" y="3173755"/>
                  </a:lnTo>
                  <a:lnTo>
                    <a:pt x="2080044" y="3153105"/>
                  </a:lnTo>
                  <a:lnTo>
                    <a:pt x="2120036" y="3128721"/>
                  </a:lnTo>
                  <a:lnTo>
                    <a:pt x="2168207" y="3101505"/>
                  </a:lnTo>
                  <a:lnTo>
                    <a:pt x="2218639" y="3072295"/>
                  </a:lnTo>
                  <a:lnTo>
                    <a:pt x="2265426" y="3041954"/>
                  </a:lnTo>
                  <a:lnTo>
                    <a:pt x="2302662" y="3011347"/>
                  </a:lnTo>
                  <a:lnTo>
                    <a:pt x="2331618" y="2952000"/>
                  </a:lnTo>
                  <a:lnTo>
                    <a:pt x="2334818" y="2911678"/>
                  </a:lnTo>
                  <a:lnTo>
                    <a:pt x="2334653" y="2863151"/>
                  </a:lnTo>
                  <a:lnTo>
                    <a:pt x="2331770" y="2809202"/>
                  </a:lnTo>
                  <a:lnTo>
                    <a:pt x="2326792" y="2752623"/>
                  </a:lnTo>
                  <a:lnTo>
                    <a:pt x="2320366" y="2696222"/>
                  </a:lnTo>
                  <a:lnTo>
                    <a:pt x="2313101" y="2642793"/>
                  </a:lnTo>
                  <a:lnTo>
                    <a:pt x="2305647" y="2595105"/>
                  </a:lnTo>
                  <a:lnTo>
                    <a:pt x="2298623" y="2555976"/>
                  </a:lnTo>
                  <a:lnTo>
                    <a:pt x="2284209" y="2502839"/>
                  </a:lnTo>
                  <a:lnTo>
                    <a:pt x="2263775" y="2447391"/>
                  </a:lnTo>
                  <a:lnTo>
                    <a:pt x="2241854" y="2392921"/>
                  </a:lnTo>
                  <a:lnTo>
                    <a:pt x="2222982" y="2342731"/>
                  </a:lnTo>
                  <a:lnTo>
                    <a:pt x="2211692" y="2300097"/>
                  </a:lnTo>
                  <a:lnTo>
                    <a:pt x="2212505" y="2268321"/>
                  </a:lnTo>
                  <a:lnTo>
                    <a:pt x="2229599" y="2234692"/>
                  </a:lnTo>
                  <a:lnTo>
                    <a:pt x="2251786" y="2206879"/>
                  </a:lnTo>
                  <a:lnTo>
                    <a:pt x="2273223" y="2180844"/>
                  </a:lnTo>
                  <a:lnTo>
                    <a:pt x="2288032" y="2152561"/>
                  </a:lnTo>
                  <a:lnTo>
                    <a:pt x="2307526" y="2124379"/>
                  </a:lnTo>
                  <a:lnTo>
                    <a:pt x="2342731" y="2091182"/>
                  </a:lnTo>
                  <a:lnTo>
                    <a:pt x="2381643" y="2056231"/>
                  </a:lnTo>
                  <a:lnTo>
                    <a:pt x="2412212" y="2022754"/>
                  </a:lnTo>
                  <a:lnTo>
                    <a:pt x="2422448" y="1994001"/>
                  </a:lnTo>
                  <a:close/>
                </a:path>
              </a:pathLst>
            </a:custGeom>
            <a:solidFill>
              <a:srgbClr val="263D87">
                <a:alpha val="25000"/>
              </a:srgbClr>
            </a:solidFill>
          </p:spPr>
          <p:txBody>
            <a:bodyPr wrap="square" lIns="0" tIns="0" rIns="0" bIns="0" rtlCol="0"/>
            <a:lstStyle/>
            <a:p>
              <a:endParaRPr/>
            </a:p>
          </p:txBody>
        </p:sp>
        <p:sp>
          <p:nvSpPr>
            <p:cNvPr id="870" name="object 870"/>
            <p:cNvSpPr/>
            <p:nvPr/>
          </p:nvSpPr>
          <p:spPr>
            <a:xfrm>
              <a:off x="10843119" y="9403805"/>
              <a:ext cx="175895" cy="260350"/>
            </a:xfrm>
            <a:custGeom>
              <a:avLst/>
              <a:gdLst/>
              <a:ahLst/>
              <a:cxnLst/>
              <a:rect l="l" t="t" r="r" b="b"/>
              <a:pathLst>
                <a:path w="175895" h="260350">
                  <a:moveTo>
                    <a:pt x="175340" y="259920"/>
                  </a:moveTo>
                  <a:lnTo>
                    <a:pt x="164364" y="251525"/>
                  </a:lnTo>
                  <a:lnTo>
                    <a:pt x="108157" y="226555"/>
                  </a:lnTo>
                  <a:lnTo>
                    <a:pt x="59176" y="213754"/>
                  </a:lnTo>
                  <a:lnTo>
                    <a:pt x="25226" y="207710"/>
                  </a:lnTo>
                  <a:lnTo>
                    <a:pt x="9074" y="200603"/>
                  </a:lnTo>
                  <a:lnTo>
                    <a:pt x="28" y="182368"/>
                  </a:lnTo>
                  <a:lnTo>
                    <a:pt x="0" y="146916"/>
                  </a:lnTo>
                  <a:lnTo>
                    <a:pt x="10899" y="88157"/>
                  </a:lnTo>
                  <a:lnTo>
                    <a:pt x="34639" y="0"/>
                  </a:lnTo>
                </a:path>
              </a:pathLst>
            </a:custGeom>
            <a:ln w="39391">
              <a:solidFill>
                <a:srgbClr val="263D87"/>
              </a:solidFill>
            </a:ln>
          </p:spPr>
          <p:txBody>
            <a:bodyPr wrap="square" lIns="0" tIns="0" rIns="0" bIns="0" rtlCol="0"/>
            <a:lstStyle/>
            <a:p>
              <a:endParaRPr/>
            </a:p>
          </p:txBody>
        </p:sp>
        <p:pic>
          <p:nvPicPr>
            <p:cNvPr id="871" name="object 871"/>
            <p:cNvPicPr/>
            <p:nvPr/>
          </p:nvPicPr>
          <p:blipFill>
            <a:blip r:embed="rId133" cstate="screen">
              <a:extLst>
                <a:ext uri="{28A0092B-C50C-407E-A947-70E740481C1C}">
                  <a14:useLocalDpi xmlns:a14="http://schemas.microsoft.com/office/drawing/2010/main"/>
                </a:ext>
              </a:extLst>
            </a:blip>
            <a:stretch>
              <a:fillRect/>
            </a:stretch>
          </p:blipFill>
          <p:spPr>
            <a:xfrm>
              <a:off x="10947266" y="9465407"/>
              <a:ext cx="92347" cy="218015"/>
            </a:xfrm>
            <a:prstGeom prst="rect">
              <a:avLst/>
            </a:prstGeom>
          </p:spPr>
        </p:pic>
        <p:sp>
          <p:nvSpPr>
            <p:cNvPr id="872" name="object 872"/>
            <p:cNvSpPr/>
            <p:nvPr/>
          </p:nvSpPr>
          <p:spPr>
            <a:xfrm>
              <a:off x="10472664" y="8784294"/>
              <a:ext cx="113664" cy="43815"/>
            </a:xfrm>
            <a:custGeom>
              <a:avLst/>
              <a:gdLst/>
              <a:ahLst/>
              <a:cxnLst/>
              <a:rect l="l" t="t" r="r" b="b"/>
              <a:pathLst>
                <a:path w="113665" h="43815">
                  <a:moveTo>
                    <a:pt x="113043" y="43642"/>
                  </a:moveTo>
                  <a:lnTo>
                    <a:pt x="0" y="0"/>
                  </a:lnTo>
                </a:path>
              </a:pathLst>
            </a:custGeom>
            <a:ln w="39391">
              <a:solidFill>
                <a:srgbClr val="263D87"/>
              </a:solidFill>
            </a:ln>
          </p:spPr>
          <p:txBody>
            <a:bodyPr wrap="square" lIns="0" tIns="0" rIns="0" bIns="0" rtlCol="0"/>
            <a:lstStyle/>
            <a:p>
              <a:endParaRPr/>
            </a:p>
          </p:txBody>
        </p:sp>
        <p:sp>
          <p:nvSpPr>
            <p:cNvPr id="873" name="object 873"/>
            <p:cNvSpPr/>
            <p:nvPr/>
          </p:nvSpPr>
          <p:spPr>
            <a:xfrm>
              <a:off x="10035915" y="8260159"/>
              <a:ext cx="160655" cy="450850"/>
            </a:xfrm>
            <a:custGeom>
              <a:avLst/>
              <a:gdLst/>
              <a:ahLst/>
              <a:cxnLst/>
              <a:rect l="l" t="t" r="r" b="b"/>
              <a:pathLst>
                <a:path w="160654" h="450850">
                  <a:moveTo>
                    <a:pt x="160434" y="450803"/>
                  </a:moveTo>
                  <a:lnTo>
                    <a:pt x="90328" y="448665"/>
                  </a:lnTo>
                  <a:lnTo>
                    <a:pt x="52590" y="430094"/>
                  </a:lnTo>
                  <a:lnTo>
                    <a:pt x="34288" y="379014"/>
                  </a:lnTo>
                  <a:lnTo>
                    <a:pt x="22491" y="279352"/>
                  </a:lnTo>
                  <a:lnTo>
                    <a:pt x="11750" y="162966"/>
                  </a:lnTo>
                  <a:lnTo>
                    <a:pt x="4821" y="75021"/>
                  </a:lnTo>
                  <a:lnTo>
                    <a:pt x="1105" y="19403"/>
                  </a:lnTo>
                  <a:lnTo>
                    <a:pt x="0" y="0"/>
                  </a:lnTo>
                </a:path>
              </a:pathLst>
            </a:custGeom>
            <a:ln w="39391">
              <a:solidFill>
                <a:srgbClr val="263D87"/>
              </a:solidFill>
            </a:ln>
          </p:spPr>
          <p:txBody>
            <a:bodyPr wrap="square" lIns="0" tIns="0" rIns="0" bIns="0" rtlCol="0"/>
            <a:lstStyle/>
            <a:p>
              <a:endParaRPr/>
            </a:p>
          </p:txBody>
        </p:sp>
        <p:sp>
          <p:nvSpPr>
            <p:cNvPr id="874" name="object 874"/>
            <p:cNvSpPr/>
            <p:nvPr/>
          </p:nvSpPr>
          <p:spPr>
            <a:xfrm>
              <a:off x="11402921" y="9387939"/>
              <a:ext cx="260985" cy="276225"/>
            </a:xfrm>
            <a:custGeom>
              <a:avLst/>
              <a:gdLst/>
              <a:ahLst/>
              <a:cxnLst/>
              <a:rect l="l" t="t" r="r" b="b"/>
              <a:pathLst>
                <a:path w="260984" h="276225">
                  <a:moveTo>
                    <a:pt x="260707" y="0"/>
                  </a:moveTo>
                  <a:lnTo>
                    <a:pt x="196521" y="36439"/>
                  </a:lnTo>
                  <a:lnTo>
                    <a:pt x="155187" y="60242"/>
                  </a:lnTo>
                  <a:lnTo>
                    <a:pt x="118761" y="81900"/>
                  </a:lnTo>
                  <a:lnTo>
                    <a:pt x="69299" y="111902"/>
                  </a:lnTo>
                  <a:lnTo>
                    <a:pt x="0" y="237187"/>
                  </a:lnTo>
                  <a:lnTo>
                    <a:pt x="4068" y="275787"/>
                  </a:lnTo>
                </a:path>
              </a:pathLst>
            </a:custGeom>
            <a:ln w="23632">
              <a:solidFill>
                <a:srgbClr val="263D87"/>
              </a:solidFill>
            </a:ln>
          </p:spPr>
          <p:txBody>
            <a:bodyPr wrap="square" lIns="0" tIns="0" rIns="0" bIns="0" rtlCol="0"/>
            <a:lstStyle/>
            <a:p>
              <a:endParaRPr/>
            </a:p>
          </p:txBody>
        </p:sp>
        <p:sp>
          <p:nvSpPr>
            <p:cNvPr id="875" name="object 875"/>
            <p:cNvSpPr/>
            <p:nvPr/>
          </p:nvSpPr>
          <p:spPr>
            <a:xfrm>
              <a:off x="11712913" y="9326849"/>
              <a:ext cx="407670" cy="77470"/>
            </a:xfrm>
            <a:custGeom>
              <a:avLst/>
              <a:gdLst/>
              <a:ahLst/>
              <a:cxnLst/>
              <a:rect l="l" t="t" r="r" b="b"/>
              <a:pathLst>
                <a:path w="407670" h="77470">
                  <a:moveTo>
                    <a:pt x="0" y="76950"/>
                  </a:moveTo>
                  <a:lnTo>
                    <a:pt x="11954" y="46711"/>
                  </a:lnTo>
                  <a:lnTo>
                    <a:pt x="34106" y="34979"/>
                  </a:lnTo>
                  <a:lnTo>
                    <a:pt x="82805" y="40266"/>
                  </a:lnTo>
                  <a:lnTo>
                    <a:pt x="174403" y="61087"/>
                  </a:lnTo>
                  <a:lnTo>
                    <a:pt x="236147" y="69818"/>
                  </a:lnTo>
                  <a:lnTo>
                    <a:pt x="292233" y="66645"/>
                  </a:lnTo>
                  <a:lnTo>
                    <a:pt x="340712" y="52997"/>
                  </a:lnTo>
                  <a:lnTo>
                    <a:pt x="379639" y="30306"/>
                  </a:lnTo>
                  <a:lnTo>
                    <a:pt x="407066" y="0"/>
                  </a:lnTo>
                </a:path>
              </a:pathLst>
            </a:custGeom>
            <a:ln w="23632">
              <a:solidFill>
                <a:srgbClr val="263D87"/>
              </a:solidFill>
            </a:ln>
          </p:spPr>
          <p:txBody>
            <a:bodyPr wrap="square" lIns="0" tIns="0" rIns="0" bIns="0" rtlCol="0"/>
            <a:lstStyle/>
            <a:p>
              <a:endParaRPr/>
            </a:p>
          </p:txBody>
        </p:sp>
        <p:sp>
          <p:nvSpPr>
            <p:cNvPr id="876" name="object 876"/>
            <p:cNvSpPr/>
            <p:nvPr/>
          </p:nvSpPr>
          <p:spPr>
            <a:xfrm>
              <a:off x="12336434" y="8649392"/>
              <a:ext cx="392430" cy="420370"/>
            </a:xfrm>
            <a:custGeom>
              <a:avLst/>
              <a:gdLst/>
              <a:ahLst/>
              <a:cxnLst/>
              <a:rect l="l" t="t" r="r" b="b"/>
              <a:pathLst>
                <a:path w="392429" h="420370">
                  <a:moveTo>
                    <a:pt x="0" y="419830"/>
                  </a:moveTo>
                  <a:lnTo>
                    <a:pt x="21888" y="391404"/>
                  </a:lnTo>
                  <a:lnTo>
                    <a:pt x="36850" y="374777"/>
                  </a:lnTo>
                  <a:lnTo>
                    <a:pt x="51788" y="363512"/>
                  </a:lnTo>
                  <a:lnTo>
                    <a:pt x="73599" y="351172"/>
                  </a:lnTo>
                  <a:lnTo>
                    <a:pt x="98251" y="336668"/>
                  </a:lnTo>
                  <a:lnTo>
                    <a:pt x="121938" y="321780"/>
                  </a:lnTo>
                  <a:lnTo>
                    <a:pt x="151908" y="304380"/>
                  </a:lnTo>
                  <a:lnTo>
                    <a:pt x="195407" y="282336"/>
                  </a:lnTo>
                  <a:lnTo>
                    <a:pt x="245285" y="261359"/>
                  </a:lnTo>
                  <a:lnTo>
                    <a:pt x="290293" y="241908"/>
                  </a:lnTo>
                  <a:lnTo>
                    <a:pt x="331529" y="214008"/>
                  </a:lnTo>
                  <a:lnTo>
                    <a:pt x="370093" y="167680"/>
                  </a:lnTo>
                  <a:lnTo>
                    <a:pt x="388782" y="122263"/>
                  </a:lnTo>
                  <a:lnTo>
                    <a:pt x="392154" y="73273"/>
                  </a:lnTo>
                  <a:lnTo>
                    <a:pt x="379103" y="29567"/>
                  </a:lnTo>
                  <a:lnTo>
                    <a:pt x="348523" y="0"/>
                  </a:lnTo>
                </a:path>
              </a:pathLst>
            </a:custGeom>
            <a:ln w="23632">
              <a:solidFill>
                <a:srgbClr val="263D87"/>
              </a:solidFill>
            </a:ln>
          </p:spPr>
          <p:txBody>
            <a:bodyPr wrap="square" lIns="0" tIns="0" rIns="0" bIns="0" rtlCol="0"/>
            <a:lstStyle/>
            <a:p>
              <a:endParaRPr/>
            </a:p>
          </p:txBody>
        </p:sp>
        <p:sp>
          <p:nvSpPr>
            <p:cNvPr id="877" name="object 877"/>
            <p:cNvSpPr/>
            <p:nvPr/>
          </p:nvSpPr>
          <p:spPr>
            <a:xfrm>
              <a:off x="12558996" y="8203012"/>
              <a:ext cx="137160" cy="447675"/>
            </a:xfrm>
            <a:custGeom>
              <a:avLst/>
              <a:gdLst/>
              <a:ahLst/>
              <a:cxnLst/>
              <a:rect l="l" t="t" r="r" b="b"/>
              <a:pathLst>
                <a:path w="137159" h="447675">
                  <a:moveTo>
                    <a:pt x="137129" y="447630"/>
                  </a:moveTo>
                  <a:lnTo>
                    <a:pt x="50122" y="444366"/>
                  </a:lnTo>
                  <a:lnTo>
                    <a:pt x="8268" y="431335"/>
                  </a:lnTo>
                  <a:lnTo>
                    <a:pt x="0" y="397787"/>
                  </a:lnTo>
                  <a:lnTo>
                    <a:pt x="13751" y="332974"/>
                  </a:lnTo>
                  <a:lnTo>
                    <a:pt x="23454" y="308236"/>
                  </a:lnTo>
                  <a:lnTo>
                    <a:pt x="40444" y="273268"/>
                  </a:lnTo>
                  <a:lnTo>
                    <a:pt x="60520" y="230772"/>
                  </a:lnTo>
                  <a:lnTo>
                    <a:pt x="79484" y="183453"/>
                  </a:lnTo>
                  <a:lnTo>
                    <a:pt x="93136" y="134013"/>
                  </a:lnTo>
                  <a:lnTo>
                    <a:pt x="97278" y="85156"/>
                  </a:lnTo>
                  <a:lnTo>
                    <a:pt x="87709" y="39583"/>
                  </a:lnTo>
                  <a:lnTo>
                    <a:pt x="60231" y="0"/>
                  </a:lnTo>
                </a:path>
              </a:pathLst>
            </a:custGeom>
            <a:ln w="23632">
              <a:solidFill>
                <a:srgbClr val="263D87"/>
              </a:solidFill>
            </a:ln>
          </p:spPr>
          <p:txBody>
            <a:bodyPr wrap="square" lIns="0" tIns="0" rIns="0" bIns="0" rtlCol="0"/>
            <a:lstStyle/>
            <a:p>
              <a:endParaRPr/>
            </a:p>
          </p:txBody>
        </p:sp>
        <p:sp>
          <p:nvSpPr>
            <p:cNvPr id="878" name="object 878"/>
            <p:cNvSpPr/>
            <p:nvPr/>
          </p:nvSpPr>
          <p:spPr>
            <a:xfrm>
              <a:off x="7392828" y="5458910"/>
              <a:ext cx="2397760" cy="2638425"/>
            </a:xfrm>
            <a:custGeom>
              <a:avLst/>
              <a:gdLst/>
              <a:ahLst/>
              <a:cxnLst/>
              <a:rect l="l" t="t" r="r" b="b"/>
              <a:pathLst>
                <a:path w="2397759" h="2638425">
                  <a:moveTo>
                    <a:pt x="0" y="0"/>
                  </a:moveTo>
                  <a:lnTo>
                    <a:pt x="26755" y="59239"/>
                  </a:lnTo>
                  <a:lnTo>
                    <a:pt x="45789" y="95668"/>
                  </a:lnTo>
                  <a:lnTo>
                    <a:pt x="97106" y="160152"/>
                  </a:lnTo>
                  <a:lnTo>
                    <a:pt x="133685" y="198438"/>
                  </a:lnTo>
                  <a:lnTo>
                    <a:pt x="171727" y="232304"/>
                  </a:lnTo>
                  <a:lnTo>
                    <a:pt x="211015" y="262105"/>
                  </a:lnTo>
                  <a:lnTo>
                    <a:pt x="251333" y="288197"/>
                  </a:lnTo>
                  <a:lnTo>
                    <a:pt x="292466" y="310934"/>
                  </a:lnTo>
                  <a:lnTo>
                    <a:pt x="334196" y="330671"/>
                  </a:lnTo>
                  <a:lnTo>
                    <a:pt x="376308" y="347764"/>
                  </a:lnTo>
                  <a:lnTo>
                    <a:pt x="418586" y="362567"/>
                  </a:lnTo>
                  <a:lnTo>
                    <a:pt x="460813" y="375434"/>
                  </a:lnTo>
                  <a:lnTo>
                    <a:pt x="502774" y="386723"/>
                  </a:lnTo>
                  <a:lnTo>
                    <a:pt x="544251" y="396786"/>
                  </a:lnTo>
                  <a:lnTo>
                    <a:pt x="585029" y="405980"/>
                  </a:lnTo>
                  <a:lnTo>
                    <a:pt x="624891" y="414658"/>
                  </a:lnTo>
                  <a:lnTo>
                    <a:pt x="663623" y="423177"/>
                  </a:lnTo>
                  <a:lnTo>
                    <a:pt x="701006" y="431891"/>
                  </a:lnTo>
                  <a:lnTo>
                    <a:pt x="770864" y="451325"/>
                  </a:lnTo>
                  <a:lnTo>
                    <a:pt x="832737" y="475800"/>
                  </a:lnTo>
                  <a:lnTo>
                    <a:pt x="884895" y="508155"/>
                  </a:lnTo>
                  <a:lnTo>
                    <a:pt x="925608" y="551231"/>
                  </a:lnTo>
                  <a:lnTo>
                    <a:pt x="953147" y="607867"/>
                  </a:lnTo>
                  <a:lnTo>
                    <a:pt x="969999" y="685422"/>
                  </a:lnTo>
                  <a:lnTo>
                    <a:pt x="980747" y="729792"/>
                  </a:lnTo>
                  <a:lnTo>
                    <a:pt x="993583" y="775163"/>
                  </a:lnTo>
                  <a:lnTo>
                    <a:pt x="1008410" y="821435"/>
                  </a:lnTo>
                  <a:lnTo>
                    <a:pt x="1025133" y="868503"/>
                  </a:lnTo>
                  <a:lnTo>
                    <a:pt x="1043657" y="916267"/>
                  </a:lnTo>
                  <a:lnTo>
                    <a:pt x="1063883" y="964622"/>
                  </a:lnTo>
                  <a:lnTo>
                    <a:pt x="1085717" y="1013467"/>
                  </a:lnTo>
                  <a:lnTo>
                    <a:pt x="1109063" y="1062698"/>
                  </a:lnTo>
                  <a:lnTo>
                    <a:pt x="1133824" y="1112214"/>
                  </a:lnTo>
                  <a:lnTo>
                    <a:pt x="1159904" y="1161912"/>
                  </a:lnTo>
                  <a:lnTo>
                    <a:pt x="1187207" y="1211689"/>
                  </a:lnTo>
                  <a:lnTo>
                    <a:pt x="1215637" y="1261442"/>
                  </a:lnTo>
                  <a:lnTo>
                    <a:pt x="1245098" y="1311069"/>
                  </a:lnTo>
                  <a:lnTo>
                    <a:pt x="1275494" y="1360468"/>
                  </a:lnTo>
                  <a:lnTo>
                    <a:pt x="1306728" y="1409535"/>
                  </a:lnTo>
                  <a:lnTo>
                    <a:pt x="1338705" y="1458169"/>
                  </a:lnTo>
                  <a:lnTo>
                    <a:pt x="1371329" y="1506266"/>
                  </a:lnTo>
                  <a:lnTo>
                    <a:pt x="1404502" y="1553724"/>
                  </a:lnTo>
                  <a:lnTo>
                    <a:pt x="1438130" y="1600441"/>
                  </a:lnTo>
                  <a:lnTo>
                    <a:pt x="1472115" y="1646314"/>
                  </a:lnTo>
                  <a:lnTo>
                    <a:pt x="1506363" y="1691240"/>
                  </a:lnTo>
                  <a:lnTo>
                    <a:pt x="1540777" y="1735117"/>
                  </a:lnTo>
                  <a:lnTo>
                    <a:pt x="1575260" y="1777842"/>
                  </a:lnTo>
                  <a:lnTo>
                    <a:pt x="1609717" y="1819312"/>
                  </a:lnTo>
                  <a:lnTo>
                    <a:pt x="1644051" y="1859426"/>
                  </a:lnTo>
                  <a:lnTo>
                    <a:pt x="1678167" y="1898079"/>
                  </a:lnTo>
                  <a:lnTo>
                    <a:pt x="1711968" y="1935171"/>
                  </a:lnTo>
                  <a:lnTo>
                    <a:pt x="1745358" y="1970598"/>
                  </a:lnTo>
                  <a:lnTo>
                    <a:pt x="1778241" y="2004258"/>
                  </a:lnTo>
                  <a:lnTo>
                    <a:pt x="1810521" y="2036047"/>
                  </a:lnTo>
                  <a:lnTo>
                    <a:pt x="1842102" y="2065865"/>
                  </a:lnTo>
                  <a:lnTo>
                    <a:pt x="1872888" y="2093607"/>
                  </a:lnTo>
                  <a:lnTo>
                    <a:pt x="1902782" y="2119171"/>
                  </a:lnTo>
                  <a:lnTo>
                    <a:pt x="1959512" y="2163357"/>
                  </a:lnTo>
                  <a:lnTo>
                    <a:pt x="2011523" y="2197601"/>
                  </a:lnTo>
                  <a:lnTo>
                    <a:pt x="2035519" y="2210738"/>
                  </a:lnTo>
                  <a:lnTo>
                    <a:pt x="2270727" y="2368058"/>
                  </a:lnTo>
                  <a:lnTo>
                    <a:pt x="2373949" y="2504925"/>
                  </a:lnTo>
                  <a:lnTo>
                    <a:pt x="2397512" y="2601554"/>
                  </a:lnTo>
                  <a:lnTo>
                    <a:pt x="2393738" y="2638160"/>
                  </a:lnTo>
                </a:path>
              </a:pathLst>
            </a:custGeom>
            <a:ln w="39391">
              <a:solidFill>
                <a:srgbClr val="263D87"/>
              </a:solidFill>
            </a:ln>
          </p:spPr>
          <p:txBody>
            <a:bodyPr wrap="square" lIns="0" tIns="0" rIns="0" bIns="0" rtlCol="0"/>
            <a:lstStyle/>
            <a:p>
              <a:endParaRPr/>
            </a:p>
          </p:txBody>
        </p:sp>
        <p:sp>
          <p:nvSpPr>
            <p:cNvPr id="879" name="object 879"/>
            <p:cNvSpPr/>
            <p:nvPr/>
          </p:nvSpPr>
          <p:spPr>
            <a:xfrm>
              <a:off x="9638736" y="7504227"/>
              <a:ext cx="521970" cy="288925"/>
            </a:xfrm>
            <a:custGeom>
              <a:avLst/>
              <a:gdLst/>
              <a:ahLst/>
              <a:cxnLst/>
              <a:rect l="l" t="t" r="r" b="b"/>
              <a:pathLst>
                <a:path w="521970" h="288925">
                  <a:moveTo>
                    <a:pt x="0" y="288640"/>
                  </a:moveTo>
                  <a:lnTo>
                    <a:pt x="50020" y="236832"/>
                  </a:lnTo>
                  <a:lnTo>
                    <a:pt x="83645" y="198401"/>
                  </a:lnTo>
                  <a:lnTo>
                    <a:pt x="108135" y="169804"/>
                  </a:lnTo>
                  <a:lnTo>
                    <a:pt x="130753" y="147499"/>
                  </a:lnTo>
                  <a:lnTo>
                    <a:pt x="158759" y="127943"/>
                  </a:lnTo>
                  <a:lnTo>
                    <a:pt x="206718" y="106014"/>
                  </a:lnTo>
                  <a:lnTo>
                    <a:pt x="252907" y="94066"/>
                  </a:lnTo>
                  <a:lnTo>
                    <a:pt x="297217" y="87240"/>
                  </a:lnTo>
                  <a:lnTo>
                    <a:pt x="339539" y="80678"/>
                  </a:lnTo>
                  <a:lnTo>
                    <a:pt x="378255" y="71537"/>
                  </a:lnTo>
                  <a:lnTo>
                    <a:pt x="407330" y="60930"/>
                  </a:lnTo>
                  <a:lnTo>
                    <a:pt x="435199" y="46961"/>
                  </a:lnTo>
                  <a:lnTo>
                    <a:pt x="470299" y="27737"/>
                  </a:lnTo>
                  <a:lnTo>
                    <a:pt x="521544" y="0"/>
                  </a:lnTo>
                </a:path>
              </a:pathLst>
            </a:custGeom>
            <a:ln w="17329">
              <a:solidFill>
                <a:srgbClr val="263D87"/>
              </a:solidFill>
            </a:ln>
          </p:spPr>
          <p:txBody>
            <a:bodyPr wrap="square" lIns="0" tIns="0" rIns="0" bIns="0" rtlCol="0"/>
            <a:lstStyle/>
            <a:p>
              <a:endParaRPr/>
            </a:p>
          </p:txBody>
        </p:sp>
        <p:sp>
          <p:nvSpPr>
            <p:cNvPr id="880" name="object 880"/>
            <p:cNvSpPr/>
            <p:nvPr/>
          </p:nvSpPr>
          <p:spPr>
            <a:xfrm>
              <a:off x="9487674" y="352938"/>
              <a:ext cx="1774825" cy="1489075"/>
            </a:xfrm>
            <a:custGeom>
              <a:avLst/>
              <a:gdLst/>
              <a:ahLst/>
              <a:cxnLst/>
              <a:rect l="l" t="t" r="r" b="b"/>
              <a:pathLst>
                <a:path w="1774825" h="1489075">
                  <a:moveTo>
                    <a:pt x="381762" y="1272743"/>
                  </a:moveTo>
                  <a:lnTo>
                    <a:pt x="55816" y="950163"/>
                  </a:lnTo>
                  <a:lnTo>
                    <a:pt x="0" y="1002271"/>
                  </a:lnTo>
                  <a:lnTo>
                    <a:pt x="274421" y="1479715"/>
                  </a:lnTo>
                  <a:lnTo>
                    <a:pt x="281736" y="1489062"/>
                  </a:lnTo>
                  <a:lnTo>
                    <a:pt x="309435" y="1457998"/>
                  </a:lnTo>
                  <a:lnTo>
                    <a:pt x="281736" y="1409446"/>
                  </a:lnTo>
                  <a:lnTo>
                    <a:pt x="381762" y="1272743"/>
                  </a:lnTo>
                  <a:close/>
                </a:path>
                <a:path w="1774825" h="1489075">
                  <a:moveTo>
                    <a:pt x="777379" y="733539"/>
                  </a:moveTo>
                  <a:lnTo>
                    <a:pt x="602754" y="567918"/>
                  </a:lnTo>
                  <a:lnTo>
                    <a:pt x="343230" y="728319"/>
                  </a:lnTo>
                  <a:lnTo>
                    <a:pt x="596582" y="972604"/>
                  </a:lnTo>
                  <a:lnTo>
                    <a:pt x="777379" y="733539"/>
                  </a:lnTo>
                  <a:close/>
                </a:path>
                <a:path w="1774825" h="1489075">
                  <a:moveTo>
                    <a:pt x="1774609" y="148971"/>
                  </a:moveTo>
                  <a:lnTo>
                    <a:pt x="1644027" y="0"/>
                  </a:lnTo>
                  <a:lnTo>
                    <a:pt x="1271587" y="208381"/>
                  </a:lnTo>
                  <a:lnTo>
                    <a:pt x="1481010" y="425551"/>
                  </a:lnTo>
                  <a:lnTo>
                    <a:pt x="1774609" y="148971"/>
                  </a:lnTo>
                  <a:close/>
                </a:path>
              </a:pathLst>
            </a:custGeom>
            <a:solidFill>
              <a:srgbClr val="263D87">
                <a:alpha val="25000"/>
              </a:srgbClr>
            </a:solidFill>
          </p:spPr>
          <p:txBody>
            <a:bodyPr wrap="square" lIns="0" tIns="0" rIns="0" bIns="0" rtlCol="0"/>
            <a:lstStyle/>
            <a:p>
              <a:endParaRPr/>
            </a:p>
          </p:txBody>
        </p:sp>
        <p:sp>
          <p:nvSpPr>
            <p:cNvPr id="881" name="object 881"/>
            <p:cNvSpPr/>
            <p:nvPr/>
          </p:nvSpPr>
          <p:spPr>
            <a:xfrm>
              <a:off x="9898216" y="1063467"/>
              <a:ext cx="215900" cy="207010"/>
            </a:xfrm>
            <a:custGeom>
              <a:avLst/>
              <a:gdLst/>
              <a:ahLst/>
              <a:cxnLst/>
              <a:rect l="l" t="t" r="r" b="b"/>
              <a:pathLst>
                <a:path w="215900" h="207009">
                  <a:moveTo>
                    <a:pt x="0" y="0"/>
                  </a:moveTo>
                  <a:lnTo>
                    <a:pt x="215804" y="206674"/>
                  </a:lnTo>
                </a:path>
              </a:pathLst>
            </a:custGeom>
            <a:ln w="17329">
              <a:solidFill>
                <a:srgbClr val="263D87"/>
              </a:solidFill>
            </a:ln>
          </p:spPr>
          <p:txBody>
            <a:bodyPr wrap="square" lIns="0" tIns="0" rIns="0" bIns="0" rtlCol="0"/>
            <a:lstStyle/>
            <a:p>
              <a:endParaRPr/>
            </a:p>
          </p:txBody>
        </p:sp>
        <p:sp>
          <p:nvSpPr>
            <p:cNvPr id="882" name="object 882"/>
            <p:cNvSpPr/>
            <p:nvPr/>
          </p:nvSpPr>
          <p:spPr>
            <a:xfrm>
              <a:off x="9959964" y="1027883"/>
              <a:ext cx="195580" cy="177165"/>
            </a:xfrm>
            <a:custGeom>
              <a:avLst/>
              <a:gdLst/>
              <a:ahLst/>
              <a:cxnLst/>
              <a:rect l="l" t="t" r="r" b="b"/>
              <a:pathLst>
                <a:path w="195579" h="177165">
                  <a:moveTo>
                    <a:pt x="0" y="0"/>
                  </a:moveTo>
                  <a:lnTo>
                    <a:pt x="195575" y="177020"/>
                  </a:lnTo>
                </a:path>
              </a:pathLst>
            </a:custGeom>
            <a:ln w="17329">
              <a:solidFill>
                <a:srgbClr val="263D87"/>
              </a:solidFill>
            </a:ln>
          </p:spPr>
          <p:txBody>
            <a:bodyPr wrap="square" lIns="0" tIns="0" rIns="0" bIns="0" rtlCol="0"/>
            <a:lstStyle/>
            <a:p>
              <a:endParaRPr/>
            </a:p>
          </p:txBody>
        </p:sp>
        <p:sp>
          <p:nvSpPr>
            <p:cNvPr id="883" name="object 883"/>
            <p:cNvSpPr/>
            <p:nvPr/>
          </p:nvSpPr>
          <p:spPr>
            <a:xfrm>
              <a:off x="10055106" y="967325"/>
              <a:ext cx="170180" cy="154305"/>
            </a:xfrm>
            <a:custGeom>
              <a:avLst/>
              <a:gdLst/>
              <a:ahLst/>
              <a:cxnLst/>
              <a:rect l="l" t="t" r="r" b="b"/>
              <a:pathLst>
                <a:path w="170179" h="154305">
                  <a:moveTo>
                    <a:pt x="0" y="0"/>
                  </a:moveTo>
                  <a:lnTo>
                    <a:pt x="169900" y="153785"/>
                  </a:lnTo>
                </a:path>
              </a:pathLst>
            </a:custGeom>
            <a:ln w="17329">
              <a:solidFill>
                <a:srgbClr val="263D87"/>
              </a:solidFill>
            </a:ln>
          </p:spPr>
          <p:txBody>
            <a:bodyPr wrap="square" lIns="0" tIns="0" rIns="0" bIns="0" rtlCol="0"/>
            <a:lstStyle/>
            <a:p>
              <a:endParaRPr/>
            </a:p>
          </p:txBody>
        </p:sp>
        <p:sp>
          <p:nvSpPr>
            <p:cNvPr id="884" name="object 884"/>
            <p:cNvSpPr/>
            <p:nvPr/>
          </p:nvSpPr>
          <p:spPr>
            <a:xfrm>
              <a:off x="10904134" y="474641"/>
              <a:ext cx="142240" cy="182880"/>
            </a:xfrm>
            <a:custGeom>
              <a:avLst/>
              <a:gdLst/>
              <a:ahLst/>
              <a:cxnLst/>
              <a:rect l="l" t="t" r="r" b="b"/>
              <a:pathLst>
                <a:path w="142240" h="182879">
                  <a:moveTo>
                    <a:pt x="0" y="0"/>
                  </a:moveTo>
                  <a:lnTo>
                    <a:pt x="142068" y="182298"/>
                  </a:lnTo>
                </a:path>
              </a:pathLst>
            </a:custGeom>
            <a:ln w="17329">
              <a:solidFill>
                <a:srgbClr val="263D87"/>
              </a:solidFill>
            </a:ln>
          </p:spPr>
          <p:txBody>
            <a:bodyPr wrap="square" lIns="0" tIns="0" rIns="0" bIns="0" rtlCol="0"/>
            <a:lstStyle/>
            <a:p>
              <a:endParaRPr/>
            </a:p>
          </p:txBody>
        </p:sp>
        <p:sp>
          <p:nvSpPr>
            <p:cNvPr id="885" name="object 885"/>
            <p:cNvSpPr/>
            <p:nvPr/>
          </p:nvSpPr>
          <p:spPr>
            <a:xfrm>
              <a:off x="10999831" y="419244"/>
              <a:ext cx="122555" cy="157480"/>
            </a:xfrm>
            <a:custGeom>
              <a:avLst/>
              <a:gdLst/>
              <a:ahLst/>
              <a:cxnLst/>
              <a:rect l="l" t="t" r="r" b="b"/>
              <a:pathLst>
                <a:path w="122554" h="157479">
                  <a:moveTo>
                    <a:pt x="0" y="0"/>
                  </a:moveTo>
                  <a:lnTo>
                    <a:pt x="122352" y="157000"/>
                  </a:lnTo>
                </a:path>
              </a:pathLst>
            </a:custGeom>
            <a:ln w="17329">
              <a:solidFill>
                <a:srgbClr val="263D87"/>
              </a:solidFill>
            </a:ln>
          </p:spPr>
          <p:txBody>
            <a:bodyPr wrap="square" lIns="0" tIns="0" rIns="0" bIns="0" rtlCol="0"/>
            <a:lstStyle/>
            <a:p>
              <a:endParaRPr/>
            </a:p>
          </p:txBody>
        </p:sp>
        <p:sp>
          <p:nvSpPr>
            <p:cNvPr id="886" name="object 886"/>
            <p:cNvSpPr/>
            <p:nvPr/>
          </p:nvSpPr>
          <p:spPr>
            <a:xfrm>
              <a:off x="17950091" y="314127"/>
              <a:ext cx="1525905" cy="1508125"/>
            </a:xfrm>
            <a:custGeom>
              <a:avLst/>
              <a:gdLst/>
              <a:ahLst/>
              <a:cxnLst/>
              <a:rect l="l" t="t" r="r" b="b"/>
              <a:pathLst>
                <a:path w="1525905" h="1508125">
                  <a:moveTo>
                    <a:pt x="697420" y="370484"/>
                  </a:moveTo>
                  <a:lnTo>
                    <a:pt x="685038" y="284010"/>
                  </a:lnTo>
                  <a:lnTo>
                    <a:pt x="671156" y="232346"/>
                  </a:lnTo>
                  <a:lnTo>
                    <a:pt x="653618" y="190627"/>
                  </a:lnTo>
                  <a:lnTo>
                    <a:pt x="600163" y="142316"/>
                  </a:lnTo>
                  <a:lnTo>
                    <a:pt x="558914" y="120573"/>
                  </a:lnTo>
                  <a:lnTo>
                    <a:pt x="510438" y="99745"/>
                  </a:lnTo>
                  <a:lnTo>
                    <a:pt x="456539" y="79273"/>
                  </a:lnTo>
                  <a:lnTo>
                    <a:pt x="337400" y="36588"/>
                  </a:lnTo>
                  <a:lnTo>
                    <a:pt x="337400" y="62039"/>
                  </a:lnTo>
                  <a:lnTo>
                    <a:pt x="334086" y="60058"/>
                  </a:lnTo>
                  <a:lnTo>
                    <a:pt x="336054" y="60909"/>
                  </a:lnTo>
                  <a:lnTo>
                    <a:pt x="337400" y="62039"/>
                  </a:lnTo>
                  <a:lnTo>
                    <a:pt x="337400" y="36588"/>
                  </a:lnTo>
                  <a:lnTo>
                    <a:pt x="235280" y="0"/>
                  </a:lnTo>
                  <a:lnTo>
                    <a:pt x="211696" y="0"/>
                  </a:lnTo>
                  <a:lnTo>
                    <a:pt x="197002" y="0"/>
                  </a:lnTo>
                  <a:lnTo>
                    <a:pt x="161810" y="0"/>
                  </a:lnTo>
                  <a:lnTo>
                    <a:pt x="174155" y="3530"/>
                  </a:lnTo>
                  <a:lnTo>
                    <a:pt x="223697" y="19964"/>
                  </a:lnTo>
                  <a:lnTo>
                    <a:pt x="269113" y="39090"/>
                  </a:lnTo>
                  <a:lnTo>
                    <a:pt x="309092" y="62128"/>
                  </a:lnTo>
                  <a:lnTo>
                    <a:pt x="342315" y="90297"/>
                  </a:lnTo>
                  <a:lnTo>
                    <a:pt x="368693" y="118897"/>
                  </a:lnTo>
                  <a:lnTo>
                    <a:pt x="401802" y="156248"/>
                  </a:lnTo>
                  <a:lnTo>
                    <a:pt x="438708" y="199758"/>
                  </a:lnTo>
                  <a:lnTo>
                    <a:pt x="476478" y="246824"/>
                  </a:lnTo>
                  <a:lnTo>
                    <a:pt x="512191" y="294817"/>
                  </a:lnTo>
                  <a:lnTo>
                    <a:pt x="542912" y="341147"/>
                  </a:lnTo>
                  <a:lnTo>
                    <a:pt x="561911" y="409460"/>
                  </a:lnTo>
                  <a:lnTo>
                    <a:pt x="555459" y="467588"/>
                  </a:lnTo>
                  <a:lnTo>
                    <a:pt x="538403" y="571474"/>
                  </a:lnTo>
                  <a:lnTo>
                    <a:pt x="521347" y="619988"/>
                  </a:lnTo>
                  <a:lnTo>
                    <a:pt x="502335" y="659980"/>
                  </a:lnTo>
                  <a:lnTo>
                    <a:pt x="478370" y="692099"/>
                  </a:lnTo>
                  <a:lnTo>
                    <a:pt x="419506" y="735190"/>
                  </a:lnTo>
                  <a:lnTo>
                    <a:pt x="375983" y="762342"/>
                  </a:lnTo>
                  <a:lnTo>
                    <a:pt x="326732" y="790460"/>
                  </a:lnTo>
                  <a:lnTo>
                    <a:pt x="274485" y="817460"/>
                  </a:lnTo>
                  <a:lnTo>
                    <a:pt x="221983" y="841273"/>
                  </a:lnTo>
                  <a:lnTo>
                    <a:pt x="166649" y="879144"/>
                  </a:lnTo>
                  <a:lnTo>
                    <a:pt x="145745" y="922261"/>
                  </a:lnTo>
                  <a:lnTo>
                    <a:pt x="144233" y="961796"/>
                  </a:lnTo>
                  <a:lnTo>
                    <a:pt x="147078" y="988860"/>
                  </a:lnTo>
                  <a:lnTo>
                    <a:pt x="147624" y="1002588"/>
                  </a:lnTo>
                  <a:lnTo>
                    <a:pt x="148958" y="1017968"/>
                  </a:lnTo>
                  <a:lnTo>
                    <a:pt x="150685" y="1033043"/>
                  </a:lnTo>
                  <a:lnTo>
                    <a:pt x="153466" y="1053757"/>
                  </a:lnTo>
                  <a:lnTo>
                    <a:pt x="153720" y="1061694"/>
                  </a:lnTo>
                  <a:lnTo>
                    <a:pt x="153136" y="1069644"/>
                  </a:lnTo>
                  <a:lnTo>
                    <a:pt x="152234" y="1081354"/>
                  </a:lnTo>
                  <a:lnTo>
                    <a:pt x="149669" y="1108887"/>
                  </a:lnTo>
                  <a:lnTo>
                    <a:pt x="139382" y="1145794"/>
                  </a:lnTo>
                  <a:lnTo>
                    <a:pt x="127266" y="1197267"/>
                  </a:lnTo>
                  <a:lnTo>
                    <a:pt x="103428" y="1307846"/>
                  </a:lnTo>
                  <a:lnTo>
                    <a:pt x="103771" y="1311376"/>
                  </a:lnTo>
                  <a:lnTo>
                    <a:pt x="100190" y="1322438"/>
                  </a:lnTo>
                  <a:lnTo>
                    <a:pt x="94208" y="1337564"/>
                  </a:lnTo>
                  <a:lnTo>
                    <a:pt x="64096" y="1374292"/>
                  </a:lnTo>
                  <a:lnTo>
                    <a:pt x="31305" y="1420279"/>
                  </a:lnTo>
                  <a:lnTo>
                    <a:pt x="8851" y="1454810"/>
                  </a:lnTo>
                  <a:lnTo>
                    <a:pt x="520" y="1468424"/>
                  </a:lnTo>
                  <a:lnTo>
                    <a:pt x="0" y="1481302"/>
                  </a:lnTo>
                  <a:lnTo>
                    <a:pt x="24587" y="1507617"/>
                  </a:lnTo>
                  <a:lnTo>
                    <a:pt x="42900" y="1483652"/>
                  </a:lnTo>
                  <a:lnTo>
                    <a:pt x="50177" y="1479346"/>
                  </a:lnTo>
                  <a:lnTo>
                    <a:pt x="121513" y="1440192"/>
                  </a:lnTo>
                  <a:lnTo>
                    <a:pt x="176428" y="1407553"/>
                  </a:lnTo>
                  <a:lnTo>
                    <a:pt x="224002" y="1376006"/>
                  </a:lnTo>
                  <a:lnTo>
                    <a:pt x="254165" y="1350060"/>
                  </a:lnTo>
                  <a:lnTo>
                    <a:pt x="313766" y="1259649"/>
                  </a:lnTo>
                  <a:lnTo>
                    <a:pt x="409219" y="1103312"/>
                  </a:lnTo>
                  <a:lnTo>
                    <a:pt x="497827" y="955167"/>
                  </a:lnTo>
                  <a:lnTo>
                    <a:pt x="536854" y="889317"/>
                  </a:lnTo>
                  <a:lnTo>
                    <a:pt x="570598" y="779272"/>
                  </a:lnTo>
                  <a:lnTo>
                    <a:pt x="602094" y="677710"/>
                  </a:lnTo>
                  <a:lnTo>
                    <a:pt x="618363" y="617728"/>
                  </a:lnTo>
                  <a:lnTo>
                    <a:pt x="621639" y="595630"/>
                  </a:lnTo>
                  <a:lnTo>
                    <a:pt x="643242" y="538530"/>
                  </a:lnTo>
                  <a:lnTo>
                    <a:pt x="680491" y="433539"/>
                  </a:lnTo>
                  <a:lnTo>
                    <a:pt x="697420" y="370484"/>
                  </a:lnTo>
                  <a:close/>
                </a:path>
                <a:path w="1525905" h="1508125">
                  <a:moveTo>
                    <a:pt x="1244981" y="987183"/>
                  </a:moveTo>
                  <a:lnTo>
                    <a:pt x="754507" y="692365"/>
                  </a:lnTo>
                  <a:lnTo>
                    <a:pt x="705281" y="774242"/>
                  </a:lnTo>
                  <a:lnTo>
                    <a:pt x="1195768" y="1069073"/>
                  </a:lnTo>
                  <a:lnTo>
                    <a:pt x="1244981" y="987183"/>
                  </a:lnTo>
                  <a:close/>
                </a:path>
                <a:path w="1525905" h="1508125">
                  <a:moveTo>
                    <a:pt x="1525752" y="1221752"/>
                  </a:moveTo>
                  <a:lnTo>
                    <a:pt x="1279207" y="1073556"/>
                  </a:lnTo>
                  <a:lnTo>
                    <a:pt x="1252867" y="1117384"/>
                  </a:lnTo>
                  <a:lnTo>
                    <a:pt x="1525752" y="1281404"/>
                  </a:lnTo>
                  <a:lnTo>
                    <a:pt x="1525752" y="1221752"/>
                  </a:lnTo>
                  <a:close/>
                </a:path>
                <a:path w="1525905" h="1508125">
                  <a:moveTo>
                    <a:pt x="1525752" y="709396"/>
                  </a:moveTo>
                  <a:lnTo>
                    <a:pt x="1496758" y="757618"/>
                  </a:lnTo>
                  <a:lnTo>
                    <a:pt x="1525752" y="775042"/>
                  </a:lnTo>
                  <a:lnTo>
                    <a:pt x="1525752" y="709396"/>
                  </a:lnTo>
                  <a:close/>
                </a:path>
              </a:pathLst>
            </a:custGeom>
            <a:solidFill>
              <a:srgbClr val="263D87"/>
            </a:solidFill>
          </p:spPr>
          <p:txBody>
            <a:bodyPr wrap="square" lIns="0" tIns="0" rIns="0" bIns="0" rtlCol="0"/>
            <a:lstStyle/>
            <a:p>
              <a:endParaRPr/>
            </a:p>
          </p:txBody>
        </p:sp>
        <p:pic>
          <p:nvPicPr>
            <p:cNvPr id="887" name="object 887"/>
            <p:cNvPicPr/>
            <p:nvPr/>
          </p:nvPicPr>
          <p:blipFill>
            <a:blip r:embed="rId134" cstate="screen">
              <a:extLst>
                <a:ext uri="{28A0092B-C50C-407E-A947-70E740481C1C}">
                  <a14:useLocalDpi xmlns:a14="http://schemas.microsoft.com/office/drawing/2010/main"/>
                </a:ext>
              </a:extLst>
            </a:blip>
            <a:stretch>
              <a:fillRect/>
            </a:stretch>
          </p:blipFill>
          <p:spPr>
            <a:xfrm>
              <a:off x="17367012" y="636757"/>
              <a:ext cx="161387" cy="197522"/>
            </a:xfrm>
            <a:prstGeom prst="rect">
              <a:avLst/>
            </a:prstGeom>
          </p:spPr>
        </p:pic>
        <p:sp>
          <p:nvSpPr>
            <p:cNvPr id="888" name="object 888"/>
            <p:cNvSpPr/>
            <p:nvPr/>
          </p:nvSpPr>
          <p:spPr>
            <a:xfrm>
              <a:off x="13575959" y="8891900"/>
              <a:ext cx="1616075" cy="772160"/>
            </a:xfrm>
            <a:custGeom>
              <a:avLst/>
              <a:gdLst/>
              <a:ahLst/>
              <a:cxnLst/>
              <a:rect l="l" t="t" r="r" b="b"/>
              <a:pathLst>
                <a:path w="1616075" h="772159">
                  <a:moveTo>
                    <a:pt x="62714" y="658900"/>
                  </a:moveTo>
                  <a:lnTo>
                    <a:pt x="20808" y="683954"/>
                  </a:lnTo>
                  <a:lnTo>
                    <a:pt x="4994" y="728174"/>
                  </a:lnTo>
                  <a:lnTo>
                    <a:pt x="0" y="764173"/>
                  </a:lnTo>
                  <a:lnTo>
                    <a:pt x="1360" y="771826"/>
                  </a:lnTo>
                  <a:lnTo>
                    <a:pt x="818092" y="771826"/>
                  </a:lnTo>
                  <a:lnTo>
                    <a:pt x="827933" y="754726"/>
                  </a:lnTo>
                  <a:lnTo>
                    <a:pt x="854688" y="715028"/>
                  </a:lnTo>
                  <a:lnTo>
                    <a:pt x="872210" y="693677"/>
                  </a:lnTo>
                  <a:lnTo>
                    <a:pt x="280168" y="693677"/>
                  </a:lnTo>
                  <a:lnTo>
                    <a:pt x="234258" y="691835"/>
                  </a:lnTo>
                  <a:lnTo>
                    <a:pt x="188538" y="687264"/>
                  </a:lnTo>
                  <a:lnTo>
                    <a:pt x="151059" y="677769"/>
                  </a:lnTo>
                  <a:lnTo>
                    <a:pt x="106079" y="664640"/>
                  </a:lnTo>
                  <a:lnTo>
                    <a:pt x="62714" y="658900"/>
                  </a:lnTo>
                  <a:close/>
                </a:path>
                <a:path w="1616075" h="772159">
                  <a:moveTo>
                    <a:pt x="1521745" y="0"/>
                  </a:moveTo>
                  <a:lnTo>
                    <a:pt x="1480492" y="608"/>
                  </a:lnTo>
                  <a:lnTo>
                    <a:pt x="1440518" y="6767"/>
                  </a:lnTo>
                  <a:lnTo>
                    <a:pt x="1371310" y="55173"/>
                  </a:lnTo>
                  <a:lnTo>
                    <a:pt x="1342696" y="95136"/>
                  </a:lnTo>
                  <a:lnTo>
                    <a:pt x="1319103" y="137714"/>
                  </a:lnTo>
                  <a:lnTo>
                    <a:pt x="1295896" y="180791"/>
                  </a:lnTo>
                  <a:lnTo>
                    <a:pt x="1268439" y="222248"/>
                  </a:lnTo>
                  <a:lnTo>
                    <a:pt x="1232098" y="259968"/>
                  </a:lnTo>
                  <a:lnTo>
                    <a:pt x="1187920" y="291525"/>
                  </a:lnTo>
                  <a:lnTo>
                    <a:pt x="1146885" y="312633"/>
                  </a:lnTo>
                  <a:lnTo>
                    <a:pt x="1107986" y="327731"/>
                  </a:lnTo>
                  <a:lnTo>
                    <a:pt x="1070212" y="341256"/>
                  </a:lnTo>
                  <a:lnTo>
                    <a:pt x="1032557" y="357647"/>
                  </a:lnTo>
                  <a:lnTo>
                    <a:pt x="994010" y="381342"/>
                  </a:lnTo>
                  <a:lnTo>
                    <a:pt x="953562" y="416780"/>
                  </a:lnTo>
                  <a:lnTo>
                    <a:pt x="920405" y="446861"/>
                  </a:lnTo>
                  <a:lnTo>
                    <a:pt x="873298" y="485167"/>
                  </a:lnTo>
                  <a:lnTo>
                    <a:pt x="820916" y="525454"/>
                  </a:lnTo>
                  <a:lnTo>
                    <a:pt x="771936" y="561478"/>
                  </a:lnTo>
                  <a:lnTo>
                    <a:pt x="735035" y="586995"/>
                  </a:lnTo>
                  <a:lnTo>
                    <a:pt x="695189" y="609832"/>
                  </a:lnTo>
                  <a:lnTo>
                    <a:pt x="652351" y="629049"/>
                  </a:lnTo>
                  <a:lnTo>
                    <a:pt x="607225" y="645020"/>
                  </a:lnTo>
                  <a:lnTo>
                    <a:pt x="560515" y="658118"/>
                  </a:lnTo>
                  <a:lnTo>
                    <a:pt x="512925" y="668720"/>
                  </a:lnTo>
                  <a:lnTo>
                    <a:pt x="465159" y="677198"/>
                  </a:lnTo>
                  <a:lnTo>
                    <a:pt x="417921" y="683929"/>
                  </a:lnTo>
                  <a:lnTo>
                    <a:pt x="371915" y="689285"/>
                  </a:lnTo>
                  <a:lnTo>
                    <a:pt x="326107" y="692818"/>
                  </a:lnTo>
                  <a:lnTo>
                    <a:pt x="280168" y="693677"/>
                  </a:lnTo>
                  <a:lnTo>
                    <a:pt x="872210" y="693677"/>
                  </a:lnTo>
                  <a:lnTo>
                    <a:pt x="919239" y="645213"/>
                  </a:lnTo>
                  <a:lnTo>
                    <a:pt x="961139" y="614705"/>
                  </a:lnTo>
                  <a:lnTo>
                    <a:pt x="1006218" y="589088"/>
                  </a:lnTo>
                  <a:lnTo>
                    <a:pt x="1053320" y="566552"/>
                  </a:lnTo>
                  <a:lnTo>
                    <a:pt x="1101290" y="545288"/>
                  </a:lnTo>
                  <a:lnTo>
                    <a:pt x="1148971" y="523484"/>
                  </a:lnTo>
                  <a:lnTo>
                    <a:pt x="1195206" y="499332"/>
                  </a:lnTo>
                  <a:lnTo>
                    <a:pt x="1238841" y="471019"/>
                  </a:lnTo>
                  <a:lnTo>
                    <a:pt x="1275082" y="440961"/>
                  </a:lnTo>
                  <a:lnTo>
                    <a:pt x="1308419" y="407700"/>
                  </a:lnTo>
                  <a:lnTo>
                    <a:pt x="1339827" y="372336"/>
                  </a:lnTo>
                  <a:lnTo>
                    <a:pt x="1400742" y="299705"/>
                  </a:lnTo>
                  <a:lnTo>
                    <a:pt x="1434084" y="262252"/>
                  </a:lnTo>
                  <a:lnTo>
                    <a:pt x="1468716" y="225989"/>
                  </a:lnTo>
                  <a:lnTo>
                    <a:pt x="1504595" y="190960"/>
                  </a:lnTo>
                  <a:lnTo>
                    <a:pt x="1541678" y="157205"/>
                  </a:lnTo>
                  <a:lnTo>
                    <a:pt x="1579920" y="124768"/>
                  </a:lnTo>
                  <a:lnTo>
                    <a:pt x="1589428" y="116855"/>
                  </a:lnTo>
                  <a:lnTo>
                    <a:pt x="1598487" y="108440"/>
                  </a:lnTo>
                  <a:lnTo>
                    <a:pt x="1606413" y="99163"/>
                  </a:lnTo>
                  <a:lnTo>
                    <a:pt x="1612516" y="88665"/>
                  </a:lnTo>
                  <a:lnTo>
                    <a:pt x="1615867" y="61182"/>
                  </a:lnTo>
                  <a:lnTo>
                    <a:pt x="1604919" y="35145"/>
                  </a:lnTo>
                  <a:lnTo>
                    <a:pt x="1583770" y="14570"/>
                  </a:lnTo>
                  <a:lnTo>
                    <a:pt x="1556518" y="3473"/>
                  </a:lnTo>
                  <a:lnTo>
                    <a:pt x="1521745" y="0"/>
                  </a:lnTo>
                  <a:close/>
                </a:path>
              </a:pathLst>
            </a:custGeom>
            <a:solidFill>
              <a:srgbClr val="263D87">
                <a:alpha val="25000"/>
              </a:srgbClr>
            </a:solidFill>
          </p:spPr>
          <p:txBody>
            <a:bodyPr wrap="square" lIns="0" tIns="0" rIns="0" bIns="0" rtlCol="0"/>
            <a:lstStyle/>
            <a:p>
              <a:endParaRPr/>
            </a:p>
          </p:txBody>
        </p:sp>
        <p:sp>
          <p:nvSpPr>
            <p:cNvPr id="889" name="object 889"/>
            <p:cNvSpPr/>
            <p:nvPr/>
          </p:nvSpPr>
          <p:spPr>
            <a:xfrm>
              <a:off x="15297967" y="844503"/>
              <a:ext cx="19685" cy="13970"/>
            </a:xfrm>
            <a:custGeom>
              <a:avLst/>
              <a:gdLst/>
              <a:ahLst/>
              <a:cxnLst/>
              <a:rect l="l" t="t" r="r" b="b"/>
              <a:pathLst>
                <a:path w="19684" h="13969">
                  <a:moveTo>
                    <a:pt x="0" y="0"/>
                  </a:moveTo>
                  <a:lnTo>
                    <a:pt x="19130" y="13884"/>
                  </a:lnTo>
                </a:path>
              </a:pathLst>
            </a:custGeom>
            <a:ln w="23632">
              <a:solidFill>
                <a:srgbClr val="FDEB01"/>
              </a:solidFill>
            </a:ln>
          </p:spPr>
          <p:txBody>
            <a:bodyPr wrap="square" lIns="0" tIns="0" rIns="0" bIns="0" rtlCol="0"/>
            <a:lstStyle/>
            <a:p>
              <a:endParaRPr/>
            </a:p>
          </p:txBody>
        </p:sp>
        <p:sp>
          <p:nvSpPr>
            <p:cNvPr id="890" name="object 890"/>
            <p:cNvSpPr/>
            <p:nvPr/>
          </p:nvSpPr>
          <p:spPr>
            <a:xfrm>
              <a:off x="15342296" y="876676"/>
              <a:ext cx="479425" cy="214629"/>
            </a:xfrm>
            <a:custGeom>
              <a:avLst/>
              <a:gdLst/>
              <a:ahLst/>
              <a:cxnLst/>
              <a:rect l="l" t="t" r="r" b="b"/>
              <a:pathLst>
                <a:path w="479425" h="214630">
                  <a:moveTo>
                    <a:pt x="0" y="0"/>
                  </a:moveTo>
                  <a:lnTo>
                    <a:pt x="129284" y="93840"/>
                  </a:lnTo>
                  <a:lnTo>
                    <a:pt x="478812" y="214087"/>
                  </a:lnTo>
                </a:path>
              </a:pathLst>
            </a:custGeom>
            <a:ln w="23632">
              <a:solidFill>
                <a:srgbClr val="FDEB01"/>
              </a:solidFill>
              <a:prstDash val="sysDash"/>
            </a:ln>
          </p:spPr>
          <p:txBody>
            <a:bodyPr wrap="square" lIns="0" tIns="0" rIns="0" bIns="0" rtlCol="0"/>
            <a:lstStyle/>
            <a:p>
              <a:endParaRPr/>
            </a:p>
          </p:txBody>
        </p:sp>
        <p:sp>
          <p:nvSpPr>
            <p:cNvPr id="891" name="object 891"/>
            <p:cNvSpPr/>
            <p:nvPr/>
          </p:nvSpPr>
          <p:spPr>
            <a:xfrm>
              <a:off x="15835834" y="1089462"/>
              <a:ext cx="41910" cy="14604"/>
            </a:xfrm>
            <a:custGeom>
              <a:avLst/>
              <a:gdLst/>
              <a:ahLst/>
              <a:cxnLst/>
              <a:rect l="l" t="t" r="r" b="b"/>
              <a:pathLst>
                <a:path w="41909" h="14605">
                  <a:moveTo>
                    <a:pt x="0" y="6376"/>
                  </a:moveTo>
                  <a:lnTo>
                    <a:pt x="22355" y="14062"/>
                  </a:lnTo>
                  <a:lnTo>
                    <a:pt x="41349" y="0"/>
                  </a:lnTo>
                </a:path>
              </a:pathLst>
            </a:custGeom>
            <a:ln w="23632">
              <a:solidFill>
                <a:srgbClr val="FDEB01"/>
              </a:solidFill>
            </a:ln>
          </p:spPr>
          <p:txBody>
            <a:bodyPr wrap="square" lIns="0" tIns="0" rIns="0" bIns="0" rtlCol="0"/>
            <a:lstStyle/>
            <a:p>
              <a:endParaRPr/>
            </a:p>
          </p:txBody>
        </p:sp>
        <p:sp>
          <p:nvSpPr>
            <p:cNvPr id="892" name="object 892"/>
            <p:cNvSpPr/>
            <p:nvPr/>
          </p:nvSpPr>
          <p:spPr>
            <a:xfrm>
              <a:off x="15901550" y="333367"/>
              <a:ext cx="172085" cy="738505"/>
            </a:xfrm>
            <a:custGeom>
              <a:avLst/>
              <a:gdLst/>
              <a:ahLst/>
              <a:cxnLst/>
              <a:rect l="l" t="t" r="r" b="b"/>
              <a:pathLst>
                <a:path w="172084" h="738505">
                  <a:moveTo>
                    <a:pt x="0" y="738040"/>
                  </a:moveTo>
                  <a:lnTo>
                    <a:pt x="139179" y="634964"/>
                  </a:lnTo>
                  <a:lnTo>
                    <a:pt x="167848" y="519293"/>
                  </a:lnTo>
                  <a:lnTo>
                    <a:pt x="155251" y="276996"/>
                  </a:lnTo>
                  <a:lnTo>
                    <a:pt x="138226" y="88615"/>
                  </a:lnTo>
                  <a:lnTo>
                    <a:pt x="171764" y="0"/>
                  </a:lnTo>
                </a:path>
              </a:pathLst>
            </a:custGeom>
            <a:ln w="23632">
              <a:solidFill>
                <a:srgbClr val="FDEB01"/>
              </a:solidFill>
              <a:prstDash val="sysDash"/>
            </a:ln>
          </p:spPr>
          <p:txBody>
            <a:bodyPr wrap="square" lIns="0" tIns="0" rIns="0" bIns="0" rtlCol="0"/>
            <a:lstStyle/>
            <a:p>
              <a:endParaRPr/>
            </a:p>
          </p:txBody>
        </p:sp>
        <p:sp>
          <p:nvSpPr>
            <p:cNvPr id="893" name="object 893"/>
            <p:cNvSpPr/>
            <p:nvPr/>
          </p:nvSpPr>
          <p:spPr>
            <a:xfrm>
              <a:off x="16078684" y="314126"/>
              <a:ext cx="2540" cy="5080"/>
            </a:xfrm>
            <a:custGeom>
              <a:avLst/>
              <a:gdLst/>
              <a:ahLst/>
              <a:cxnLst/>
              <a:rect l="l" t="t" r="r" b="b"/>
              <a:pathLst>
                <a:path w="2540" h="5079">
                  <a:moveTo>
                    <a:pt x="0" y="5052"/>
                  </a:moveTo>
                  <a:lnTo>
                    <a:pt x="1912" y="0"/>
                  </a:lnTo>
                </a:path>
              </a:pathLst>
            </a:custGeom>
            <a:ln w="23632">
              <a:solidFill>
                <a:srgbClr val="FDEB01"/>
              </a:solidFill>
            </a:ln>
          </p:spPr>
          <p:txBody>
            <a:bodyPr wrap="square" lIns="0" tIns="0" rIns="0" bIns="0" rtlCol="0"/>
            <a:lstStyle/>
            <a:p>
              <a:endParaRPr/>
            </a:p>
          </p:txBody>
        </p:sp>
        <p:sp>
          <p:nvSpPr>
            <p:cNvPr id="894" name="object 894"/>
            <p:cNvSpPr/>
            <p:nvPr/>
          </p:nvSpPr>
          <p:spPr>
            <a:xfrm>
              <a:off x="12883794" y="959787"/>
              <a:ext cx="10795" cy="21590"/>
            </a:xfrm>
            <a:custGeom>
              <a:avLst/>
              <a:gdLst/>
              <a:ahLst/>
              <a:cxnLst/>
              <a:rect l="l" t="t" r="r" b="b"/>
              <a:pathLst>
                <a:path w="10795" h="21590">
                  <a:moveTo>
                    <a:pt x="10554" y="0"/>
                  </a:moveTo>
                  <a:lnTo>
                    <a:pt x="0" y="21140"/>
                  </a:lnTo>
                </a:path>
              </a:pathLst>
            </a:custGeom>
            <a:ln w="23632">
              <a:solidFill>
                <a:srgbClr val="FDEB01"/>
              </a:solidFill>
            </a:ln>
          </p:spPr>
          <p:txBody>
            <a:bodyPr wrap="square" lIns="0" tIns="0" rIns="0" bIns="0" rtlCol="0"/>
            <a:lstStyle/>
            <a:p>
              <a:endParaRPr/>
            </a:p>
          </p:txBody>
        </p:sp>
        <p:sp>
          <p:nvSpPr>
            <p:cNvPr id="895" name="object 895"/>
            <p:cNvSpPr/>
            <p:nvPr/>
          </p:nvSpPr>
          <p:spPr>
            <a:xfrm>
              <a:off x="12506292" y="1008037"/>
              <a:ext cx="364490" cy="772795"/>
            </a:xfrm>
            <a:custGeom>
              <a:avLst/>
              <a:gdLst/>
              <a:ahLst/>
              <a:cxnLst/>
              <a:rect l="l" t="t" r="r" b="b"/>
              <a:pathLst>
                <a:path w="364490" h="772794">
                  <a:moveTo>
                    <a:pt x="363961" y="0"/>
                  </a:moveTo>
                  <a:lnTo>
                    <a:pt x="230269" y="267751"/>
                  </a:lnTo>
                  <a:lnTo>
                    <a:pt x="158847" y="367433"/>
                  </a:lnTo>
                  <a:lnTo>
                    <a:pt x="147132" y="393026"/>
                  </a:lnTo>
                  <a:lnTo>
                    <a:pt x="140284" y="412209"/>
                  </a:lnTo>
                  <a:lnTo>
                    <a:pt x="135651" y="434569"/>
                  </a:lnTo>
                  <a:lnTo>
                    <a:pt x="130586" y="469692"/>
                  </a:lnTo>
                  <a:lnTo>
                    <a:pt x="118352" y="506958"/>
                  </a:lnTo>
                  <a:lnTo>
                    <a:pt x="97447" y="532759"/>
                  </a:lnTo>
                  <a:lnTo>
                    <a:pt x="73073" y="552202"/>
                  </a:lnTo>
                  <a:lnTo>
                    <a:pt x="50432" y="570391"/>
                  </a:lnTo>
                  <a:lnTo>
                    <a:pt x="27567" y="593028"/>
                  </a:lnTo>
                  <a:lnTo>
                    <a:pt x="6857" y="623723"/>
                  </a:lnTo>
                  <a:lnTo>
                    <a:pt x="0" y="664459"/>
                  </a:lnTo>
                  <a:lnTo>
                    <a:pt x="18694" y="717224"/>
                  </a:lnTo>
                  <a:lnTo>
                    <a:pt x="29137" y="734544"/>
                  </a:lnTo>
                  <a:lnTo>
                    <a:pt x="38334" y="749363"/>
                  </a:lnTo>
                  <a:lnTo>
                    <a:pt x="46355" y="761870"/>
                  </a:lnTo>
                  <a:lnTo>
                    <a:pt x="53269" y="772259"/>
                  </a:lnTo>
                </a:path>
              </a:pathLst>
            </a:custGeom>
            <a:ln w="23632">
              <a:solidFill>
                <a:srgbClr val="FDEB01"/>
              </a:solidFill>
              <a:prstDash val="sysDash"/>
            </a:ln>
          </p:spPr>
          <p:txBody>
            <a:bodyPr wrap="square" lIns="0" tIns="0" rIns="0" bIns="0" rtlCol="0"/>
            <a:lstStyle/>
            <a:p>
              <a:endParaRPr/>
            </a:p>
          </p:txBody>
        </p:sp>
        <p:sp>
          <p:nvSpPr>
            <p:cNvPr id="896" name="object 896"/>
            <p:cNvSpPr/>
            <p:nvPr/>
          </p:nvSpPr>
          <p:spPr>
            <a:xfrm>
              <a:off x="12568268" y="1792675"/>
              <a:ext cx="15875" cy="18415"/>
            </a:xfrm>
            <a:custGeom>
              <a:avLst/>
              <a:gdLst/>
              <a:ahLst/>
              <a:cxnLst/>
              <a:rect l="l" t="t" r="r" b="b"/>
              <a:pathLst>
                <a:path w="15875" h="18414">
                  <a:moveTo>
                    <a:pt x="0" y="0"/>
                  </a:moveTo>
                  <a:lnTo>
                    <a:pt x="11675" y="15957"/>
                  </a:lnTo>
                  <a:lnTo>
                    <a:pt x="15339" y="17884"/>
                  </a:lnTo>
                </a:path>
              </a:pathLst>
            </a:custGeom>
            <a:ln w="23632">
              <a:solidFill>
                <a:srgbClr val="FDEB01"/>
              </a:solidFill>
            </a:ln>
          </p:spPr>
          <p:txBody>
            <a:bodyPr wrap="square" lIns="0" tIns="0" rIns="0" bIns="0" rtlCol="0"/>
            <a:lstStyle/>
            <a:p>
              <a:endParaRPr/>
            </a:p>
          </p:txBody>
        </p:sp>
        <p:sp>
          <p:nvSpPr>
            <p:cNvPr id="897" name="object 897"/>
            <p:cNvSpPr/>
            <p:nvPr/>
          </p:nvSpPr>
          <p:spPr>
            <a:xfrm>
              <a:off x="12713491" y="1265633"/>
              <a:ext cx="20955" cy="12065"/>
            </a:xfrm>
            <a:custGeom>
              <a:avLst/>
              <a:gdLst/>
              <a:ahLst/>
              <a:cxnLst/>
              <a:rect l="l" t="t" r="r" b="b"/>
              <a:pathLst>
                <a:path w="20954" h="12065">
                  <a:moveTo>
                    <a:pt x="20365" y="11989"/>
                  </a:moveTo>
                  <a:lnTo>
                    <a:pt x="0" y="0"/>
                  </a:lnTo>
                </a:path>
              </a:pathLst>
            </a:custGeom>
            <a:ln w="23632">
              <a:solidFill>
                <a:srgbClr val="FDEB01"/>
              </a:solidFill>
            </a:ln>
          </p:spPr>
          <p:txBody>
            <a:bodyPr wrap="square" lIns="0" tIns="0" rIns="0" bIns="0" rtlCol="0"/>
            <a:lstStyle/>
            <a:p>
              <a:endParaRPr/>
            </a:p>
          </p:txBody>
        </p:sp>
        <p:sp>
          <p:nvSpPr>
            <p:cNvPr id="898" name="object 898"/>
            <p:cNvSpPr/>
            <p:nvPr/>
          </p:nvSpPr>
          <p:spPr>
            <a:xfrm>
              <a:off x="12363553" y="942966"/>
              <a:ext cx="322580" cy="306705"/>
            </a:xfrm>
            <a:custGeom>
              <a:avLst/>
              <a:gdLst/>
              <a:ahLst/>
              <a:cxnLst/>
              <a:rect l="l" t="t" r="r" b="b"/>
              <a:pathLst>
                <a:path w="322579" h="306705">
                  <a:moveTo>
                    <a:pt x="322021" y="306231"/>
                  </a:moveTo>
                  <a:lnTo>
                    <a:pt x="51474" y="146958"/>
                  </a:lnTo>
                  <a:lnTo>
                    <a:pt x="0" y="0"/>
                  </a:lnTo>
                </a:path>
              </a:pathLst>
            </a:custGeom>
            <a:ln w="23632">
              <a:solidFill>
                <a:srgbClr val="FDEB01"/>
              </a:solidFill>
              <a:prstDash val="sysDash"/>
            </a:ln>
          </p:spPr>
          <p:txBody>
            <a:bodyPr wrap="square" lIns="0" tIns="0" rIns="0" bIns="0" rtlCol="0"/>
            <a:lstStyle/>
            <a:p>
              <a:endParaRPr/>
            </a:p>
          </p:txBody>
        </p:sp>
        <p:sp>
          <p:nvSpPr>
            <p:cNvPr id="899" name="object 899"/>
            <p:cNvSpPr/>
            <p:nvPr/>
          </p:nvSpPr>
          <p:spPr>
            <a:xfrm>
              <a:off x="12326965" y="902149"/>
              <a:ext cx="31750" cy="26034"/>
            </a:xfrm>
            <a:custGeom>
              <a:avLst/>
              <a:gdLst/>
              <a:ahLst/>
              <a:cxnLst/>
              <a:rect l="l" t="t" r="r" b="b"/>
              <a:pathLst>
                <a:path w="31750" h="26034">
                  <a:moveTo>
                    <a:pt x="31234" y="25528"/>
                  </a:moveTo>
                  <a:lnTo>
                    <a:pt x="23423" y="3225"/>
                  </a:lnTo>
                  <a:lnTo>
                    <a:pt x="0" y="0"/>
                  </a:lnTo>
                </a:path>
              </a:pathLst>
            </a:custGeom>
            <a:ln w="23632">
              <a:solidFill>
                <a:srgbClr val="FDEB01"/>
              </a:solidFill>
            </a:ln>
          </p:spPr>
          <p:txBody>
            <a:bodyPr wrap="square" lIns="0" tIns="0" rIns="0" bIns="0" rtlCol="0"/>
            <a:lstStyle/>
            <a:p>
              <a:endParaRPr/>
            </a:p>
          </p:txBody>
        </p:sp>
        <p:sp>
          <p:nvSpPr>
            <p:cNvPr id="900" name="object 900"/>
            <p:cNvSpPr/>
            <p:nvPr/>
          </p:nvSpPr>
          <p:spPr>
            <a:xfrm>
              <a:off x="12264252" y="893525"/>
              <a:ext cx="41910" cy="6350"/>
            </a:xfrm>
            <a:custGeom>
              <a:avLst/>
              <a:gdLst/>
              <a:ahLst/>
              <a:cxnLst/>
              <a:rect l="l" t="t" r="r" b="b"/>
              <a:pathLst>
                <a:path w="41909" h="6350">
                  <a:moveTo>
                    <a:pt x="41810" y="5748"/>
                  </a:moveTo>
                  <a:lnTo>
                    <a:pt x="0" y="0"/>
                  </a:lnTo>
                </a:path>
              </a:pathLst>
            </a:custGeom>
            <a:ln w="23632">
              <a:solidFill>
                <a:srgbClr val="FDEB01"/>
              </a:solidFill>
              <a:prstDash val="sysDot"/>
            </a:ln>
          </p:spPr>
          <p:txBody>
            <a:bodyPr wrap="square" lIns="0" tIns="0" rIns="0" bIns="0" rtlCol="0"/>
            <a:lstStyle/>
            <a:p>
              <a:endParaRPr/>
            </a:p>
          </p:txBody>
        </p:sp>
        <p:sp>
          <p:nvSpPr>
            <p:cNvPr id="901" name="object 901"/>
            <p:cNvSpPr/>
            <p:nvPr/>
          </p:nvSpPr>
          <p:spPr>
            <a:xfrm>
              <a:off x="12219920" y="867666"/>
              <a:ext cx="34290" cy="24765"/>
            </a:xfrm>
            <a:custGeom>
              <a:avLst/>
              <a:gdLst/>
              <a:ahLst/>
              <a:cxnLst/>
              <a:rect l="l" t="t" r="r" b="b"/>
              <a:pathLst>
                <a:path w="34290" h="24765">
                  <a:moveTo>
                    <a:pt x="33873" y="24418"/>
                  </a:moveTo>
                  <a:lnTo>
                    <a:pt x="10460" y="21193"/>
                  </a:lnTo>
                  <a:lnTo>
                    <a:pt x="0" y="0"/>
                  </a:lnTo>
                </a:path>
              </a:pathLst>
            </a:custGeom>
            <a:ln w="23632">
              <a:solidFill>
                <a:srgbClr val="FDEB01"/>
              </a:solidFill>
            </a:ln>
          </p:spPr>
          <p:txBody>
            <a:bodyPr wrap="square" lIns="0" tIns="0" rIns="0" bIns="0" rtlCol="0"/>
            <a:lstStyle/>
            <a:p>
              <a:endParaRPr/>
            </a:p>
          </p:txBody>
        </p:sp>
        <p:sp>
          <p:nvSpPr>
            <p:cNvPr id="902" name="object 902"/>
            <p:cNvSpPr/>
            <p:nvPr/>
          </p:nvSpPr>
          <p:spPr>
            <a:xfrm>
              <a:off x="12131336" y="572787"/>
              <a:ext cx="75565" cy="267970"/>
            </a:xfrm>
            <a:custGeom>
              <a:avLst/>
              <a:gdLst/>
              <a:ahLst/>
              <a:cxnLst/>
              <a:rect l="l" t="t" r="r" b="b"/>
              <a:pathLst>
                <a:path w="75565" h="267969">
                  <a:moveTo>
                    <a:pt x="75285" y="267929"/>
                  </a:moveTo>
                  <a:lnTo>
                    <a:pt x="0" y="115347"/>
                  </a:lnTo>
                  <a:lnTo>
                    <a:pt x="0" y="0"/>
                  </a:lnTo>
                </a:path>
              </a:pathLst>
            </a:custGeom>
            <a:ln w="23632">
              <a:solidFill>
                <a:srgbClr val="FDEB01"/>
              </a:solidFill>
              <a:prstDash val="sysDash"/>
            </a:ln>
          </p:spPr>
          <p:txBody>
            <a:bodyPr wrap="square" lIns="0" tIns="0" rIns="0" bIns="0" rtlCol="0"/>
            <a:lstStyle/>
            <a:p>
              <a:endParaRPr/>
            </a:p>
          </p:txBody>
        </p:sp>
        <p:pic>
          <p:nvPicPr>
            <p:cNvPr id="903" name="object 903"/>
            <p:cNvPicPr/>
            <p:nvPr/>
          </p:nvPicPr>
          <p:blipFill>
            <a:blip r:embed="rId135" cstate="screen">
              <a:extLst>
                <a:ext uri="{28A0092B-C50C-407E-A947-70E740481C1C}">
                  <a14:useLocalDpi xmlns:a14="http://schemas.microsoft.com/office/drawing/2010/main"/>
                </a:ext>
              </a:extLst>
            </a:blip>
            <a:stretch>
              <a:fillRect/>
            </a:stretch>
          </p:blipFill>
          <p:spPr>
            <a:xfrm>
              <a:off x="12068013" y="302310"/>
              <a:ext cx="91502" cy="267272"/>
            </a:xfrm>
            <a:prstGeom prst="rect">
              <a:avLst/>
            </a:prstGeom>
          </p:spPr>
        </p:pic>
        <p:sp>
          <p:nvSpPr>
            <p:cNvPr id="904" name="object 904"/>
            <p:cNvSpPr/>
            <p:nvPr/>
          </p:nvSpPr>
          <p:spPr>
            <a:xfrm>
              <a:off x="9429454" y="314126"/>
              <a:ext cx="1967864" cy="1337945"/>
            </a:xfrm>
            <a:custGeom>
              <a:avLst/>
              <a:gdLst/>
              <a:ahLst/>
              <a:cxnLst/>
              <a:rect l="l" t="t" r="r" b="b"/>
              <a:pathLst>
                <a:path w="1967865" h="1337945">
                  <a:moveTo>
                    <a:pt x="1967330" y="0"/>
                  </a:moveTo>
                  <a:lnTo>
                    <a:pt x="1786971" y="173706"/>
                  </a:lnTo>
                  <a:lnTo>
                    <a:pt x="1549806" y="196124"/>
                  </a:lnTo>
                  <a:lnTo>
                    <a:pt x="1343833" y="374004"/>
                  </a:lnTo>
                  <a:lnTo>
                    <a:pt x="1108123" y="431855"/>
                  </a:lnTo>
                  <a:lnTo>
                    <a:pt x="991037" y="560794"/>
                  </a:lnTo>
                  <a:lnTo>
                    <a:pt x="540329" y="825236"/>
                  </a:lnTo>
                  <a:lnTo>
                    <a:pt x="276326" y="1180251"/>
                  </a:lnTo>
                  <a:lnTo>
                    <a:pt x="0" y="1337891"/>
                  </a:lnTo>
                </a:path>
              </a:pathLst>
            </a:custGeom>
            <a:ln w="23632">
              <a:solidFill>
                <a:srgbClr val="FDEB01"/>
              </a:solidFill>
              <a:prstDash val="sysDash"/>
            </a:ln>
          </p:spPr>
          <p:txBody>
            <a:bodyPr wrap="square" lIns="0" tIns="0" rIns="0" bIns="0" rtlCol="0"/>
            <a:lstStyle/>
            <a:p>
              <a:endParaRPr/>
            </a:p>
          </p:txBody>
        </p:sp>
        <p:sp>
          <p:nvSpPr>
            <p:cNvPr id="905" name="object 905"/>
            <p:cNvSpPr/>
            <p:nvPr/>
          </p:nvSpPr>
          <p:spPr>
            <a:xfrm>
              <a:off x="9395117" y="1659889"/>
              <a:ext cx="20955" cy="35560"/>
            </a:xfrm>
            <a:custGeom>
              <a:avLst/>
              <a:gdLst/>
              <a:ahLst/>
              <a:cxnLst/>
              <a:rect l="l" t="t" r="r" b="b"/>
              <a:pathLst>
                <a:path w="20954" h="35560">
                  <a:moveTo>
                    <a:pt x="20533" y="0"/>
                  </a:moveTo>
                  <a:lnTo>
                    <a:pt x="0" y="11716"/>
                  </a:lnTo>
                  <a:lnTo>
                    <a:pt x="4020" y="35004"/>
                  </a:lnTo>
                </a:path>
              </a:pathLst>
            </a:custGeom>
            <a:ln w="23632">
              <a:solidFill>
                <a:srgbClr val="FDEB01"/>
              </a:solidFill>
            </a:ln>
          </p:spPr>
          <p:txBody>
            <a:bodyPr wrap="square" lIns="0" tIns="0" rIns="0" bIns="0" rtlCol="0"/>
            <a:lstStyle/>
            <a:p>
              <a:endParaRPr/>
            </a:p>
          </p:txBody>
        </p:sp>
        <p:sp>
          <p:nvSpPr>
            <p:cNvPr id="906" name="object 906"/>
            <p:cNvSpPr/>
            <p:nvPr/>
          </p:nvSpPr>
          <p:spPr>
            <a:xfrm>
              <a:off x="9310222" y="1725326"/>
              <a:ext cx="146685" cy="559435"/>
            </a:xfrm>
            <a:custGeom>
              <a:avLst/>
              <a:gdLst/>
              <a:ahLst/>
              <a:cxnLst/>
              <a:rect l="l" t="t" r="r" b="b"/>
              <a:pathLst>
                <a:path w="146684" h="559435">
                  <a:moveTo>
                    <a:pt x="94164" y="0"/>
                  </a:moveTo>
                  <a:lnTo>
                    <a:pt x="146152" y="301456"/>
                  </a:lnTo>
                  <a:lnTo>
                    <a:pt x="0" y="559218"/>
                  </a:lnTo>
                </a:path>
              </a:pathLst>
            </a:custGeom>
            <a:ln w="23632">
              <a:solidFill>
                <a:srgbClr val="FDEB01"/>
              </a:solidFill>
              <a:prstDash val="sysDash"/>
            </a:ln>
          </p:spPr>
          <p:txBody>
            <a:bodyPr wrap="square" lIns="0" tIns="0" rIns="0" bIns="0" rtlCol="0"/>
            <a:lstStyle/>
            <a:p>
              <a:endParaRPr/>
            </a:p>
          </p:txBody>
        </p:sp>
        <p:sp>
          <p:nvSpPr>
            <p:cNvPr id="907" name="object 907"/>
            <p:cNvSpPr/>
            <p:nvPr/>
          </p:nvSpPr>
          <p:spPr>
            <a:xfrm>
              <a:off x="9290953" y="2297976"/>
              <a:ext cx="12065" cy="43180"/>
            </a:xfrm>
            <a:custGeom>
              <a:avLst/>
              <a:gdLst/>
              <a:ahLst/>
              <a:cxnLst/>
              <a:rect l="l" t="t" r="r" b="b"/>
              <a:pathLst>
                <a:path w="12065" h="43180">
                  <a:moveTo>
                    <a:pt x="11654" y="0"/>
                  </a:moveTo>
                  <a:lnTo>
                    <a:pt x="0" y="20564"/>
                  </a:lnTo>
                  <a:lnTo>
                    <a:pt x="8617" y="42564"/>
                  </a:lnTo>
                </a:path>
              </a:pathLst>
            </a:custGeom>
            <a:ln w="23632">
              <a:solidFill>
                <a:srgbClr val="FDEB01"/>
              </a:solidFill>
            </a:ln>
          </p:spPr>
          <p:txBody>
            <a:bodyPr wrap="square" lIns="0" tIns="0" rIns="0" bIns="0" rtlCol="0"/>
            <a:lstStyle/>
            <a:p>
              <a:endParaRPr/>
            </a:p>
          </p:txBody>
        </p:sp>
        <p:sp>
          <p:nvSpPr>
            <p:cNvPr id="908" name="object 908"/>
            <p:cNvSpPr/>
            <p:nvPr/>
          </p:nvSpPr>
          <p:spPr>
            <a:xfrm>
              <a:off x="9311086" y="2369941"/>
              <a:ext cx="102870" cy="596265"/>
            </a:xfrm>
            <a:custGeom>
              <a:avLst/>
              <a:gdLst/>
              <a:ahLst/>
              <a:cxnLst/>
              <a:rect l="l" t="t" r="r" b="b"/>
              <a:pathLst>
                <a:path w="102870" h="596264">
                  <a:moveTo>
                    <a:pt x="0" y="0"/>
                  </a:moveTo>
                  <a:lnTo>
                    <a:pt x="102677" y="262107"/>
                  </a:lnTo>
                  <a:lnTo>
                    <a:pt x="102677" y="596243"/>
                  </a:lnTo>
                </a:path>
              </a:pathLst>
            </a:custGeom>
            <a:ln w="23632">
              <a:solidFill>
                <a:srgbClr val="FDEB01"/>
              </a:solidFill>
              <a:prstDash val="sysDash"/>
            </a:ln>
          </p:spPr>
          <p:txBody>
            <a:bodyPr wrap="square" lIns="0" tIns="0" rIns="0" bIns="0" rtlCol="0"/>
            <a:lstStyle/>
            <a:p>
              <a:endParaRPr/>
            </a:p>
          </p:txBody>
        </p:sp>
        <p:sp>
          <p:nvSpPr>
            <p:cNvPr id="909" name="object 909"/>
            <p:cNvSpPr/>
            <p:nvPr/>
          </p:nvSpPr>
          <p:spPr>
            <a:xfrm>
              <a:off x="9413761" y="2981967"/>
              <a:ext cx="20320" cy="36830"/>
            </a:xfrm>
            <a:custGeom>
              <a:avLst/>
              <a:gdLst/>
              <a:ahLst/>
              <a:cxnLst/>
              <a:rect l="l" t="t" r="r" b="b"/>
              <a:pathLst>
                <a:path w="20320" h="36830">
                  <a:moveTo>
                    <a:pt x="0" y="0"/>
                  </a:moveTo>
                  <a:lnTo>
                    <a:pt x="0" y="23632"/>
                  </a:lnTo>
                  <a:lnTo>
                    <a:pt x="19873" y="36438"/>
                  </a:lnTo>
                </a:path>
              </a:pathLst>
            </a:custGeom>
            <a:ln w="23632">
              <a:solidFill>
                <a:srgbClr val="FDEB01"/>
              </a:solidFill>
            </a:ln>
          </p:spPr>
          <p:txBody>
            <a:bodyPr wrap="square" lIns="0" tIns="0" rIns="0" bIns="0" rtlCol="0"/>
            <a:lstStyle/>
            <a:p>
              <a:endParaRPr/>
            </a:p>
          </p:txBody>
        </p:sp>
        <p:sp>
          <p:nvSpPr>
            <p:cNvPr id="910" name="object 910"/>
            <p:cNvSpPr/>
            <p:nvPr/>
          </p:nvSpPr>
          <p:spPr>
            <a:xfrm>
              <a:off x="9463508" y="3037655"/>
              <a:ext cx="134620" cy="86995"/>
            </a:xfrm>
            <a:custGeom>
              <a:avLst/>
              <a:gdLst/>
              <a:ahLst/>
              <a:cxnLst/>
              <a:rect l="l" t="t" r="r" b="b"/>
              <a:pathLst>
                <a:path w="134620" h="86994">
                  <a:moveTo>
                    <a:pt x="0" y="0"/>
                  </a:moveTo>
                  <a:lnTo>
                    <a:pt x="134456" y="86625"/>
                  </a:lnTo>
                </a:path>
              </a:pathLst>
            </a:custGeom>
            <a:ln w="23632">
              <a:solidFill>
                <a:srgbClr val="FDEB01"/>
              </a:solidFill>
              <a:prstDash val="sysDash"/>
            </a:ln>
          </p:spPr>
          <p:txBody>
            <a:bodyPr wrap="square" lIns="0" tIns="0" rIns="0" bIns="0" rtlCol="0"/>
            <a:lstStyle/>
            <a:p>
              <a:endParaRPr/>
            </a:p>
          </p:txBody>
        </p:sp>
        <p:sp>
          <p:nvSpPr>
            <p:cNvPr id="911" name="object 911"/>
            <p:cNvSpPr/>
            <p:nvPr/>
          </p:nvSpPr>
          <p:spPr>
            <a:xfrm>
              <a:off x="9612908" y="3133907"/>
              <a:ext cx="20955" cy="36830"/>
            </a:xfrm>
            <a:custGeom>
              <a:avLst/>
              <a:gdLst/>
              <a:ahLst/>
              <a:cxnLst/>
              <a:rect l="l" t="t" r="r" b="b"/>
              <a:pathLst>
                <a:path w="20954" h="36830">
                  <a:moveTo>
                    <a:pt x="0" y="0"/>
                  </a:moveTo>
                  <a:lnTo>
                    <a:pt x="19873" y="12805"/>
                  </a:lnTo>
                  <a:lnTo>
                    <a:pt x="20397" y="36428"/>
                  </a:lnTo>
                </a:path>
              </a:pathLst>
            </a:custGeom>
            <a:ln w="23632">
              <a:solidFill>
                <a:srgbClr val="FDEB01"/>
              </a:solidFill>
            </a:ln>
          </p:spPr>
          <p:txBody>
            <a:bodyPr wrap="square" lIns="0" tIns="0" rIns="0" bIns="0" rtlCol="0"/>
            <a:lstStyle/>
            <a:p>
              <a:endParaRPr/>
            </a:p>
          </p:txBody>
        </p:sp>
        <p:sp>
          <p:nvSpPr>
            <p:cNvPr id="912" name="object 912"/>
            <p:cNvSpPr/>
            <p:nvPr/>
          </p:nvSpPr>
          <p:spPr>
            <a:xfrm>
              <a:off x="9427284" y="3202229"/>
              <a:ext cx="1009015" cy="1888489"/>
            </a:xfrm>
            <a:custGeom>
              <a:avLst/>
              <a:gdLst/>
              <a:ahLst/>
              <a:cxnLst/>
              <a:rect l="l" t="t" r="r" b="b"/>
              <a:pathLst>
                <a:path w="1009015" h="1888489">
                  <a:moveTo>
                    <a:pt x="206737" y="0"/>
                  </a:moveTo>
                  <a:lnTo>
                    <a:pt x="211239" y="201103"/>
                  </a:lnTo>
                  <a:lnTo>
                    <a:pt x="29088" y="412322"/>
                  </a:lnTo>
                  <a:lnTo>
                    <a:pt x="0" y="873753"/>
                  </a:lnTo>
                  <a:lnTo>
                    <a:pt x="199658" y="1293918"/>
                  </a:lnTo>
                  <a:lnTo>
                    <a:pt x="642922" y="1470122"/>
                  </a:lnTo>
                  <a:lnTo>
                    <a:pt x="699884" y="1600956"/>
                  </a:lnTo>
                  <a:lnTo>
                    <a:pt x="903291" y="1735989"/>
                  </a:lnTo>
                  <a:lnTo>
                    <a:pt x="1008430" y="1887963"/>
                  </a:lnTo>
                </a:path>
              </a:pathLst>
            </a:custGeom>
            <a:ln w="23632">
              <a:solidFill>
                <a:srgbClr val="FDEB01"/>
              </a:solidFill>
              <a:prstDash val="sysDash"/>
            </a:ln>
          </p:spPr>
          <p:txBody>
            <a:bodyPr wrap="square" lIns="0" tIns="0" rIns="0" bIns="0" rtlCol="0"/>
            <a:lstStyle/>
            <a:p>
              <a:endParaRPr/>
            </a:p>
          </p:txBody>
        </p:sp>
        <p:sp>
          <p:nvSpPr>
            <p:cNvPr id="913" name="object 913"/>
            <p:cNvSpPr/>
            <p:nvPr/>
          </p:nvSpPr>
          <p:spPr>
            <a:xfrm>
              <a:off x="10444785" y="5103308"/>
              <a:ext cx="36830" cy="23495"/>
            </a:xfrm>
            <a:custGeom>
              <a:avLst/>
              <a:gdLst/>
              <a:ahLst/>
              <a:cxnLst/>
              <a:rect l="l" t="t" r="r" b="b"/>
              <a:pathLst>
                <a:path w="36829" h="23495">
                  <a:moveTo>
                    <a:pt x="0" y="0"/>
                  </a:moveTo>
                  <a:lnTo>
                    <a:pt x="13444" y="19433"/>
                  </a:lnTo>
                  <a:lnTo>
                    <a:pt x="36752" y="23350"/>
                  </a:lnTo>
                </a:path>
              </a:pathLst>
            </a:custGeom>
            <a:ln w="23632">
              <a:solidFill>
                <a:srgbClr val="FDEB01"/>
              </a:solidFill>
            </a:ln>
          </p:spPr>
          <p:txBody>
            <a:bodyPr wrap="square" lIns="0" tIns="0" rIns="0" bIns="0" rtlCol="0"/>
            <a:lstStyle/>
            <a:p>
              <a:endParaRPr/>
            </a:p>
          </p:txBody>
        </p:sp>
        <p:sp>
          <p:nvSpPr>
            <p:cNvPr id="914" name="object 914"/>
            <p:cNvSpPr/>
            <p:nvPr/>
          </p:nvSpPr>
          <p:spPr>
            <a:xfrm>
              <a:off x="10513991" y="5132106"/>
              <a:ext cx="517525" cy="499745"/>
            </a:xfrm>
            <a:custGeom>
              <a:avLst/>
              <a:gdLst/>
              <a:ahLst/>
              <a:cxnLst/>
              <a:rect l="l" t="t" r="r" b="b"/>
              <a:pathLst>
                <a:path w="517525" h="499745">
                  <a:moveTo>
                    <a:pt x="0" y="0"/>
                  </a:moveTo>
                  <a:lnTo>
                    <a:pt x="278180" y="46710"/>
                  </a:lnTo>
                  <a:lnTo>
                    <a:pt x="448939" y="248913"/>
                  </a:lnTo>
                  <a:lnTo>
                    <a:pt x="517041" y="499209"/>
                  </a:lnTo>
                </a:path>
              </a:pathLst>
            </a:custGeom>
            <a:ln w="23632">
              <a:solidFill>
                <a:srgbClr val="FDEB01"/>
              </a:solidFill>
              <a:prstDash val="sysDash"/>
            </a:ln>
          </p:spPr>
          <p:txBody>
            <a:bodyPr wrap="square" lIns="0" tIns="0" rIns="0" bIns="0" rtlCol="0"/>
            <a:lstStyle/>
            <a:p>
              <a:endParaRPr/>
            </a:p>
          </p:txBody>
        </p:sp>
        <p:sp>
          <p:nvSpPr>
            <p:cNvPr id="915" name="object 915"/>
            <p:cNvSpPr/>
            <p:nvPr/>
          </p:nvSpPr>
          <p:spPr>
            <a:xfrm>
              <a:off x="11035349" y="5647189"/>
              <a:ext cx="29845" cy="28575"/>
            </a:xfrm>
            <a:custGeom>
              <a:avLst/>
              <a:gdLst/>
              <a:ahLst/>
              <a:cxnLst/>
              <a:rect l="l" t="t" r="r" b="b"/>
              <a:pathLst>
                <a:path w="29845" h="28575">
                  <a:moveTo>
                    <a:pt x="0" y="0"/>
                  </a:moveTo>
                  <a:lnTo>
                    <a:pt x="6209" y="22805"/>
                  </a:lnTo>
                  <a:lnTo>
                    <a:pt x="29266" y="27957"/>
                  </a:lnTo>
                </a:path>
              </a:pathLst>
            </a:custGeom>
            <a:ln w="23632">
              <a:solidFill>
                <a:srgbClr val="FDEB01"/>
              </a:solidFill>
            </a:ln>
          </p:spPr>
          <p:txBody>
            <a:bodyPr wrap="square" lIns="0" tIns="0" rIns="0" bIns="0" rtlCol="0"/>
            <a:lstStyle/>
            <a:p>
              <a:endParaRPr/>
            </a:p>
          </p:txBody>
        </p:sp>
        <p:sp>
          <p:nvSpPr>
            <p:cNvPr id="916" name="object 916"/>
            <p:cNvSpPr/>
            <p:nvPr/>
          </p:nvSpPr>
          <p:spPr>
            <a:xfrm>
              <a:off x="11094723" y="5681878"/>
              <a:ext cx="964565" cy="135890"/>
            </a:xfrm>
            <a:custGeom>
              <a:avLst/>
              <a:gdLst/>
              <a:ahLst/>
              <a:cxnLst/>
              <a:rect l="l" t="t" r="r" b="b"/>
              <a:pathLst>
                <a:path w="964565" h="135889">
                  <a:moveTo>
                    <a:pt x="0" y="0"/>
                  </a:moveTo>
                  <a:lnTo>
                    <a:pt x="191753" y="42857"/>
                  </a:lnTo>
                  <a:lnTo>
                    <a:pt x="423903" y="135671"/>
                  </a:lnTo>
                  <a:lnTo>
                    <a:pt x="964169" y="119462"/>
                  </a:lnTo>
                </a:path>
              </a:pathLst>
            </a:custGeom>
            <a:ln w="23632">
              <a:solidFill>
                <a:srgbClr val="FDEB01"/>
              </a:solidFill>
              <a:prstDash val="sysDash"/>
            </a:ln>
          </p:spPr>
          <p:txBody>
            <a:bodyPr wrap="square" lIns="0" tIns="0" rIns="0" bIns="0" rtlCol="0"/>
            <a:lstStyle/>
            <a:p>
              <a:endParaRPr/>
            </a:p>
          </p:txBody>
        </p:sp>
        <p:sp>
          <p:nvSpPr>
            <p:cNvPr id="917" name="object 917"/>
            <p:cNvSpPr/>
            <p:nvPr/>
          </p:nvSpPr>
          <p:spPr>
            <a:xfrm>
              <a:off x="12074313" y="5800170"/>
              <a:ext cx="24130" cy="22225"/>
            </a:xfrm>
            <a:custGeom>
              <a:avLst/>
              <a:gdLst/>
              <a:ahLst/>
              <a:cxnLst/>
              <a:rect l="l" t="t" r="r" b="b"/>
              <a:pathLst>
                <a:path w="24129" h="22225">
                  <a:moveTo>
                    <a:pt x="0" y="712"/>
                  </a:moveTo>
                  <a:lnTo>
                    <a:pt x="23632" y="0"/>
                  </a:lnTo>
                  <a:lnTo>
                    <a:pt x="15046" y="22020"/>
                  </a:lnTo>
                </a:path>
              </a:pathLst>
            </a:custGeom>
            <a:ln w="23632">
              <a:solidFill>
                <a:srgbClr val="FDEB01"/>
              </a:solidFill>
            </a:ln>
          </p:spPr>
          <p:txBody>
            <a:bodyPr wrap="square" lIns="0" tIns="0" rIns="0" bIns="0" rtlCol="0"/>
            <a:lstStyle/>
            <a:p>
              <a:endParaRPr/>
            </a:p>
          </p:txBody>
        </p:sp>
        <p:sp>
          <p:nvSpPr>
            <p:cNvPr id="918" name="object 918"/>
            <p:cNvSpPr/>
            <p:nvPr/>
          </p:nvSpPr>
          <p:spPr>
            <a:xfrm>
              <a:off x="12045443" y="5859766"/>
              <a:ext cx="29845" cy="75565"/>
            </a:xfrm>
            <a:custGeom>
              <a:avLst/>
              <a:gdLst/>
              <a:ahLst/>
              <a:cxnLst/>
              <a:rect l="l" t="t" r="r" b="b"/>
              <a:pathLst>
                <a:path w="29845" h="75564">
                  <a:moveTo>
                    <a:pt x="29276" y="0"/>
                  </a:moveTo>
                  <a:lnTo>
                    <a:pt x="0" y="75139"/>
                  </a:lnTo>
                </a:path>
              </a:pathLst>
            </a:custGeom>
            <a:ln w="23632">
              <a:solidFill>
                <a:srgbClr val="FDEB01"/>
              </a:solidFill>
              <a:prstDash val="sysDash"/>
            </a:ln>
          </p:spPr>
          <p:txBody>
            <a:bodyPr wrap="square" lIns="0" tIns="0" rIns="0" bIns="0" rtlCol="0"/>
            <a:lstStyle/>
            <a:p>
              <a:endParaRPr/>
            </a:p>
          </p:txBody>
        </p:sp>
        <p:sp>
          <p:nvSpPr>
            <p:cNvPr id="919" name="object 919"/>
            <p:cNvSpPr/>
            <p:nvPr/>
          </p:nvSpPr>
          <p:spPr>
            <a:xfrm>
              <a:off x="12029547" y="5953684"/>
              <a:ext cx="15875" cy="40005"/>
            </a:xfrm>
            <a:custGeom>
              <a:avLst/>
              <a:gdLst/>
              <a:ahLst/>
              <a:cxnLst/>
              <a:rect l="l" t="t" r="r" b="b"/>
              <a:pathLst>
                <a:path w="15875" h="40004">
                  <a:moveTo>
                    <a:pt x="8575" y="0"/>
                  </a:moveTo>
                  <a:lnTo>
                    <a:pt x="0" y="22020"/>
                  </a:lnTo>
                  <a:lnTo>
                    <a:pt x="15633" y="39737"/>
                  </a:lnTo>
                </a:path>
              </a:pathLst>
            </a:custGeom>
            <a:ln w="23632">
              <a:solidFill>
                <a:srgbClr val="FDEB01"/>
              </a:solidFill>
            </a:ln>
          </p:spPr>
          <p:txBody>
            <a:bodyPr wrap="square" lIns="0" tIns="0" rIns="0" bIns="0" rtlCol="0"/>
            <a:lstStyle/>
            <a:p>
              <a:endParaRPr/>
            </a:p>
          </p:txBody>
        </p:sp>
        <p:sp>
          <p:nvSpPr>
            <p:cNvPr id="920" name="object 920"/>
            <p:cNvSpPr/>
            <p:nvPr/>
          </p:nvSpPr>
          <p:spPr>
            <a:xfrm>
              <a:off x="12065842" y="6016822"/>
              <a:ext cx="1929764" cy="1630680"/>
            </a:xfrm>
            <a:custGeom>
              <a:avLst/>
              <a:gdLst/>
              <a:ahLst/>
              <a:cxnLst/>
              <a:rect l="l" t="t" r="r" b="b"/>
              <a:pathLst>
                <a:path w="1929765" h="1630679">
                  <a:moveTo>
                    <a:pt x="0" y="0"/>
                  </a:moveTo>
                  <a:lnTo>
                    <a:pt x="105913" y="119954"/>
                  </a:lnTo>
                  <a:lnTo>
                    <a:pt x="293320" y="504068"/>
                  </a:lnTo>
                  <a:lnTo>
                    <a:pt x="502717" y="585887"/>
                  </a:lnTo>
                  <a:lnTo>
                    <a:pt x="705549" y="789955"/>
                  </a:lnTo>
                  <a:lnTo>
                    <a:pt x="1040785" y="893051"/>
                  </a:lnTo>
                  <a:lnTo>
                    <a:pt x="1357340" y="1262348"/>
                  </a:lnTo>
                  <a:lnTo>
                    <a:pt x="1572548" y="1322661"/>
                  </a:lnTo>
                  <a:lnTo>
                    <a:pt x="1797107" y="1559868"/>
                  </a:lnTo>
                  <a:lnTo>
                    <a:pt x="1929480" y="1630421"/>
                  </a:lnTo>
                </a:path>
              </a:pathLst>
            </a:custGeom>
            <a:ln w="23632">
              <a:solidFill>
                <a:srgbClr val="FDEB01"/>
              </a:solidFill>
              <a:prstDash val="sysDash"/>
            </a:ln>
          </p:spPr>
          <p:txBody>
            <a:bodyPr wrap="square" lIns="0" tIns="0" rIns="0" bIns="0" rtlCol="0"/>
            <a:lstStyle/>
            <a:p>
              <a:endParaRPr/>
            </a:p>
          </p:txBody>
        </p:sp>
        <p:sp>
          <p:nvSpPr>
            <p:cNvPr id="921" name="object 921"/>
            <p:cNvSpPr/>
            <p:nvPr/>
          </p:nvSpPr>
          <p:spPr>
            <a:xfrm>
              <a:off x="14009096" y="7654576"/>
              <a:ext cx="20955" cy="11430"/>
            </a:xfrm>
            <a:custGeom>
              <a:avLst/>
              <a:gdLst/>
              <a:ahLst/>
              <a:cxnLst/>
              <a:rect l="l" t="t" r="r" b="b"/>
              <a:pathLst>
                <a:path w="20955" h="11429">
                  <a:moveTo>
                    <a:pt x="0" y="0"/>
                  </a:moveTo>
                  <a:lnTo>
                    <a:pt x="20858" y="11120"/>
                  </a:lnTo>
                </a:path>
              </a:pathLst>
            </a:custGeom>
            <a:ln w="23632">
              <a:solidFill>
                <a:srgbClr val="FDEB01"/>
              </a:solidFill>
            </a:ln>
          </p:spPr>
          <p:txBody>
            <a:bodyPr wrap="square" lIns="0" tIns="0" rIns="0" bIns="0" rtlCol="0"/>
            <a:lstStyle/>
            <a:p>
              <a:endParaRPr/>
            </a:p>
          </p:txBody>
        </p:sp>
        <p:sp>
          <p:nvSpPr>
            <p:cNvPr id="922" name="object 922"/>
            <p:cNvSpPr/>
            <p:nvPr/>
          </p:nvSpPr>
          <p:spPr>
            <a:xfrm>
              <a:off x="13994614" y="8181022"/>
              <a:ext cx="1905" cy="24130"/>
            </a:xfrm>
            <a:custGeom>
              <a:avLst/>
              <a:gdLst/>
              <a:ahLst/>
              <a:cxnLst/>
              <a:rect l="l" t="t" r="r" b="b"/>
              <a:pathLst>
                <a:path w="1905" h="24129">
                  <a:moveTo>
                    <a:pt x="0" y="23590"/>
                  </a:moveTo>
                  <a:lnTo>
                    <a:pt x="1539" y="0"/>
                  </a:lnTo>
                </a:path>
              </a:pathLst>
            </a:custGeom>
            <a:ln w="23632">
              <a:solidFill>
                <a:srgbClr val="FDEB01"/>
              </a:solidFill>
            </a:ln>
          </p:spPr>
          <p:txBody>
            <a:bodyPr wrap="square" lIns="0" tIns="0" rIns="0" bIns="0" rtlCol="0"/>
            <a:lstStyle/>
            <a:p>
              <a:endParaRPr/>
            </a:p>
          </p:txBody>
        </p:sp>
        <p:sp>
          <p:nvSpPr>
            <p:cNvPr id="923" name="object 923"/>
            <p:cNvSpPr/>
            <p:nvPr/>
          </p:nvSpPr>
          <p:spPr>
            <a:xfrm>
              <a:off x="13998234" y="7493366"/>
              <a:ext cx="156210" cy="656590"/>
            </a:xfrm>
            <a:custGeom>
              <a:avLst/>
              <a:gdLst/>
              <a:ahLst/>
              <a:cxnLst/>
              <a:rect l="l" t="t" r="r" b="b"/>
              <a:pathLst>
                <a:path w="156209" h="656590">
                  <a:moveTo>
                    <a:pt x="0" y="656032"/>
                  </a:moveTo>
                  <a:lnTo>
                    <a:pt x="31716" y="172329"/>
                  </a:lnTo>
                  <a:lnTo>
                    <a:pt x="156173" y="0"/>
                  </a:lnTo>
                </a:path>
              </a:pathLst>
            </a:custGeom>
            <a:ln w="23632">
              <a:solidFill>
                <a:srgbClr val="FDEB01"/>
              </a:solidFill>
              <a:prstDash val="sysDash"/>
            </a:ln>
          </p:spPr>
          <p:txBody>
            <a:bodyPr wrap="square" lIns="0" tIns="0" rIns="0" bIns="0" rtlCol="0"/>
            <a:lstStyle/>
            <a:p>
              <a:endParaRPr/>
            </a:p>
          </p:txBody>
        </p:sp>
        <p:pic>
          <p:nvPicPr>
            <p:cNvPr id="924" name="object 924"/>
            <p:cNvPicPr/>
            <p:nvPr/>
          </p:nvPicPr>
          <p:blipFill>
            <a:blip r:embed="rId136" cstate="screen">
              <a:extLst>
                <a:ext uri="{28A0092B-C50C-407E-A947-70E740481C1C}">
                  <a14:useLocalDpi xmlns:a14="http://schemas.microsoft.com/office/drawing/2010/main"/>
                </a:ext>
              </a:extLst>
            </a:blip>
            <a:stretch>
              <a:fillRect/>
            </a:stretch>
          </p:blipFill>
          <p:spPr>
            <a:xfrm>
              <a:off x="14151872" y="7449536"/>
              <a:ext cx="357436" cy="301384"/>
            </a:xfrm>
            <a:prstGeom prst="rect">
              <a:avLst/>
            </a:prstGeom>
          </p:spPr>
        </p:pic>
        <p:sp>
          <p:nvSpPr>
            <p:cNvPr id="925" name="object 925"/>
            <p:cNvSpPr/>
            <p:nvPr/>
          </p:nvSpPr>
          <p:spPr>
            <a:xfrm>
              <a:off x="14528982" y="7648001"/>
              <a:ext cx="1307465" cy="203835"/>
            </a:xfrm>
            <a:custGeom>
              <a:avLst/>
              <a:gdLst/>
              <a:ahLst/>
              <a:cxnLst/>
              <a:rect l="l" t="t" r="r" b="b"/>
              <a:pathLst>
                <a:path w="1307465" h="203834">
                  <a:moveTo>
                    <a:pt x="0" y="88824"/>
                  </a:moveTo>
                  <a:lnTo>
                    <a:pt x="267918" y="77756"/>
                  </a:lnTo>
                  <a:lnTo>
                    <a:pt x="435902" y="201585"/>
                  </a:lnTo>
                  <a:lnTo>
                    <a:pt x="952881" y="203679"/>
                  </a:lnTo>
                  <a:lnTo>
                    <a:pt x="1307405" y="0"/>
                  </a:lnTo>
                </a:path>
              </a:pathLst>
            </a:custGeom>
            <a:ln w="23632">
              <a:solidFill>
                <a:srgbClr val="FDEB01"/>
              </a:solidFill>
              <a:prstDash val="sysDash"/>
            </a:ln>
          </p:spPr>
          <p:txBody>
            <a:bodyPr wrap="square" lIns="0" tIns="0" rIns="0" bIns="0" rtlCol="0"/>
            <a:lstStyle/>
            <a:p>
              <a:endParaRPr/>
            </a:p>
          </p:txBody>
        </p:sp>
        <p:sp>
          <p:nvSpPr>
            <p:cNvPr id="926" name="object 926"/>
            <p:cNvSpPr/>
            <p:nvPr/>
          </p:nvSpPr>
          <p:spPr>
            <a:xfrm>
              <a:off x="15850051" y="7605272"/>
              <a:ext cx="20955" cy="34925"/>
            </a:xfrm>
            <a:custGeom>
              <a:avLst/>
              <a:gdLst/>
              <a:ahLst/>
              <a:cxnLst/>
              <a:rect l="l" t="t" r="r" b="b"/>
              <a:pathLst>
                <a:path w="20955" h="34925">
                  <a:moveTo>
                    <a:pt x="0" y="34878"/>
                  </a:moveTo>
                  <a:lnTo>
                    <a:pt x="20491" y="23098"/>
                  </a:lnTo>
                  <a:lnTo>
                    <a:pt x="15486" y="0"/>
                  </a:lnTo>
                </a:path>
              </a:pathLst>
            </a:custGeom>
            <a:ln w="23632">
              <a:solidFill>
                <a:srgbClr val="FDEB01"/>
              </a:solidFill>
            </a:ln>
          </p:spPr>
          <p:txBody>
            <a:bodyPr wrap="square" lIns="0" tIns="0" rIns="0" bIns="0" rtlCol="0"/>
            <a:lstStyle/>
            <a:p>
              <a:endParaRPr/>
            </a:p>
          </p:txBody>
        </p:sp>
        <p:sp>
          <p:nvSpPr>
            <p:cNvPr id="927" name="object 927"/>
            <p:cNvSpPr/>
            <p:nvPr/>
          </p:nvSpPr>
          <p:spPr>
            <a:xfrm>
              <a:off x="15837596" y="7210786"/>
              <a:ext cx="38100" cy="364490"/>
            </a:xfrm>
            <a:custGeom>
              <a:avLst/>
              <a:gdLst/>
              <a:ahLst/>
              <a:cxnLst/>
              <a:rect l="l" t="t" r="r" b="b"/>
              <a:pathLst>
                <a:path w="38100" h="364490">
                  <a:moveTo>
                    <a:pt x="21339" y="364009"/>
                  </a:moveTo>
                  <a:lnTo>
                    <a:pt x="17685" y="347162"/>
                  </a:lnTo>
                  <a:lnTo>
                    <a:pt x="0" y="71453"/>
                  </a:lnTo>
                  <a:lnTo>
                    <a:pt x="37611" y="0"/>
                  </a:lnTo>
                </a:path>
              </a:pathLst>
            </a:custGeom>
            <a:ln w="23632">
              <a:solidFill>
                <a:srgbClr val="FDEB01"/>
              </a:solidFill>
              <a:prstDash val="sysDash"/>
            </a:ln>
          </p:spPr>
          <p:txBody>
            <a:bodyPr wrap="square" lIns="0" tIns="0" rIns="0" bIns="0" rtlCol="0"/>
            <a:lstStyle/>
            <a:p>
              <a:endParaRPr/>
            </a:p>
          </p:txBody>
        </p:sp>
        <p:sp>
          <p:nvSpPr>
            <p:cNvPr id="928" name="object 928"/>
            <p:cNvSpPr/>
            <p:nvPr/>
          </p:nvSpPr>
          <p:spPr>
            <a:xfrm>
              <a:off x="15882480" y="7154294"/>
              <a:ext cx="11430" cy="43180"/>
            </a:xfrm>
            <a:custGeom>
              <a:avLst/>
              <a:gdLst/>
              <a:ahLst/>
              <a:cxnLst/>
              <a:rect l="l" t="t" r="r" b="b"/>
              <a:pathLst>
                <a:path w="11430" h="43179">
                  <a:moveTo>
                    <a:pt x="0" y="42689"/>
                  </a:moveTo>
                  <a:lnTo>
                    <a:pt x="11004" y="21768"/>
                  </a:lnTo>
                  <a:lnTo>
                    <a:pt x="1800" y="0"/>
                  </a:lnTo>
                </a:path>
              </a:pathLst>
            </a:custGeom>
            <a:ln w="23632">
              <a:solidFill>
                <a:srgbClr val="FDEB01"/>
              </a:solidFill>
            </a:ln>
          </p:spPr>
          <p:txBody>
            <a:bodyPr wrap="square" lIns="0" tIns="0" rIns="0" bIns="0" rtlCol="0"/>
            <a:lstStyle/>
            <a:p>
              <a:endParaRPr/>
            </a:p>
          </p:txBody>
        </p:sp>
        <p:sp>
          <p:nvSpPr>
            <p:cNvPr id="929" name="object 929"/>
            <p:cNvSpPr/>
            <p:nvPr/>
          </p:nvSpPr>
          <p:spPr>
            <a:xfrm>
              <a:off x="15872811" y="6460171"/>
              <a:ext cx="80010" cy="664845"/>
            </a:xfrm>
            <a:custGeom>
              <a:avLst/>
              <a:gdLst/>
              <a:ahLst/>
              <a:cxnLst/>
              <a:rect l="l" t="t" r="r" b="b"/>
              <a:pathLst>
                <a:path w="80009" h="664845">
                  <a:moveTo>
                    <a:pt x="0" y="664744"/>
                  </a:moveTo>
                  <a:lnTo>
                    <a:pt x="28564" y="521345"/>
                  </a:lnTo>
                  <a:lnTo>
                    <a:pt x="79620" y="415997"/>
                  </a:lnTo>
                  <a:lnTo>
                    <a:pt x="12774" y="178528"/>
                  </a:lnTo>
                  <a:lnTo>
                    <a:pt x="76730" y="0"/>
                  </a:lnTo>
                </a:path>
              </a:pathLst>
            </a:custGeom>
            <a:ln w="23632">
              <a:solidFill>
                <a:srgbClr val="FDEB01"/>
              </a:solidFill>
              <a:prstDash val="sysDash"/>
            </a:ln>
          </p:spPr>
          <p:txBody>
            <a:bodyPr wrap="square" lIns="0" tIns="0" rIns="0" bIns="0" rtlCol="0"/>
            <a:lstStyle/>
            <a:p>
              <a:endParaRPr/>
            </a:p>
          </p:txBody>
        </p:sp>
        <p:sp>
          <p:nvSpPr>
            <p:cNvPr id="930" name="object 930"/>
            <p:cNvSpPr/>
            <p:nvPr/>
          </p:nvSpPr>
          <p:spPr>
            <a:xfrm>
              <a:off x="15949907" y="6403190"/>
              <a:ext cx="13335" cy="42545"/>
            </a:xfrm>
            <a:custGeom>
              <a:avLst/>
              <a:gdLst/>
              <a:ahLst/>
              <a:cxnLst/>
              <a:rect l="l" t="t" r="r" b="b"/>
              <a:pathLst>
                <a:path w="13334" h="42545">
                  <a:moveTo>
                    <a:pt x="4994" y="42019"/>
                  </a:moveTo>
                  <a:lnTo>
                    <a:pt x="12962" y="19769"/>
                  </a:lnTo>
                  <a:lnTo>
                    <a:pt x="0" y="0"/>
                  </a:lnTo>
                </a:path>
              </a:pathLst>
            </a:custGeom>
            <a:ln w="23632">
              <a:solidFill>
                <a:srgbClr val="FDEB01"/>
              </a:solidFill>
            </a:ln>
          </p:spPr>
          <p:txBody>
            <a:bodyPr wrap="square" lIns="0" tIns="0" rIns="0" bIns="0" rtlCol="0"/>
            <a:lstStyle/>
            <a:p>
              <a:endParaRPr/>
            </a:p>
          </p:txBody>
        </p:sp>
        <p:sp>
          <p:nvSpPr>
            <p:cNvPr id="931" name="object 931"/>
            <p:cNvSpPr/>
            <p:nvPr/>
          </p:nvSpPr>
          <p:spPr>
            <a:xfrm>
              <a:off x="15916560" y="6352369"/>
              <a:ext cx="22225" cy="34290"/>
            </a:xfrm>
            <a:custGeom>
              <a:avLst/>
              <a:gdLst/>
              <a:ahLst/>
              <a:cxnLst/>
              <a:rect l="l" t="t" r="r" b="b"/>
              <a:pathLst>
                <a:path w="22225" h="34289">
                  <a:moveTo>
                    <a:pt x="22229" y="33883"/>
                  </a:moveTo>
                  <a:lnTo>
                    <a:pt x="0" y="0"/>
                  </a:lnTo>
                </a:path>
              </a:pathLst>
            </a:custGeom>
            <a:ln w="23632">
              <a:solidFill>
                <a:srgbClr val="FDEB01"/>
              </a:solidFill>
              <a:prstDash val="sysDot"/>
            </a:ln>
          </p:spPr>
          <p:txBody>
            <a:bodyPr wrap="square" lIns="0" tIns="0" rIns="0" bIns="0" rtlCol="0"/>
            <a:lstStyle/>
            <a:p>
              <a:endParaRPr/>
            </a:p>
          </p:txBody>
        </p:sp>
        <p:sp>
          <p:nvSpPr>
            <p:cNvPr id="932" name="object 932"/>
            <p:cNvSpPr/>
            <p:nvPr/>
          </p:nvSpPr>
          <p:spPr>
            <a:xfrm>
              <a:off x="15898022" y="6301142"/>
              <a:ext cx="13335" cy="43180"/>
            </a:xfrm>
            <a:custGeom>
              <a:avLst/>
              <a:gdLst/>
              <a:ahLst/>
              <a:cxnLst/>
              <a:rect l="l" t="t" r="r" b="b"/>
              <a:pathLst>
                <a:path w="13334" h="43179">
                  <a:moveTo>
                    <a:pt x="12973" y="42752"/>
                  </a:moveTo>
                  <a:lnTo>
                    <a:pt x="0" y="22994"/>
                  </a:lnTo>
                  <a:lnTo>
                    <a:pt x="5518" y="0"/>
                  </a:lnTo>
                </a:path>
              </a:pathLst>
            </a:custGeom>
            <a:ln w="23632">
              <a:solidFill>
                <a:srgbClr val="FDEB01"/>
              </a:solidFill>
            </a:ln>
          </p:spPr>
          <p:txBody>
            <a:bodyPr wrap="square" lIns="0" tIns="0" rIns="0" bIns="0" rtlCol="0"/>
            <a:lstStyle/>
            <a:p>
              <a:endParaRPr/>
            </a:p>
          </p:txBody>
        </p:sp>
        <p:sp>
          <p:nvSpPr>
            <p:cNvPr id="933" name="object 933"/>
            <p:cNvSpPr/>
            <p:nvPr/>
          </p:nvSpPr>
          <p:spPr>
            <a:xfrm>
              <a:off x="15910781" y="4776924"/>
              <a:ext cx="1001394" cy="1494155"/>
            </a:xfrm>
            <a:custGeom>
              <a:avLst/>
              <a:gdLst/>
              <a:ahLst/>
              <a:cxnLst/>
              <a:rect l="l" t="t" r="r" b="b"/>
              <a:pathLst>
                <a:path w="1001394" h="1494154">
                  <a:moveTo>
                    <a:pt x="0" y="1494027"/>
                  </a:moveTo>
                  <a:lnTo>
                    <a:pt x="35087" y="1347686"/>
                  </a:lnTo>
                  <a:lnTo>
                    <a:pt x="132781" y="1246789"/>
                  </a:lnTo>
                  <a:lnTo>
                    <a:pt x="346910" y="1140331"/>
                  </a:lnTo>
                  <a:lnTo>
                    <a:pt x="455493" y="955091"/>
                  </a:lnTo>
                  <a:lnTo>
                    <a:pt x="613719" y="825179"/>
                  </a:lnTo>
                  <a:lnTo>
                    <a:pt x="645625" y="799962"/>
                  </a:lnTo>
                  <a:lnTo>
                    <a:pt x="703378" y="765318"/>
                  </a:lnTo>
                  <a:lnTo>
                    <a:pt x="931092" y="668461"/>
                  </a:lnTo>
                  <a:lnTo>
                    <a:pt x="967809" y="643764"/>
                  </a:lnTo>
                  <a:lnTo>
                    <a:pt x="991765" y="608316"/>
                  </a:lnTo>
                  <a:lnTo>
                    <a:pt x="1001051" y="566554"/>
                  </a:lnTo>
                  <a:lnTo>
                    <a:pt x="993760" y="522916"/>
                  </a:lnTo>
                  <a:lnTo>
                    <a:pt x="921396" y="330576"/>
                  </a:lnTo>
                  <a:lnTo>
                    <a:pt x="918464" y="322754"/>
                  </a:lnTo>
                  <a:lnTo>
                    <a:pt x="914673" y="315288"/>
                  </a:lnTo>
                  <a:lnTo>
                    <a:pt x="910108" y="308304"/>
                  </a:lnTo>
                  <a:lnTo>
                    <a:pt x="719716" y="16962"/>
                  </a:lnTo>
                  <a:lnTo>
                    <a:pt x="715737" y="10858"/>
                  </a:lnTo>
                  <a:lnTo>
                    <a:pt x="711203" y="5193"/>
                  </a:lnTo>
                  <a:lnTo>
                    <a:pt x="706177" y="0"/>
                  </a:lnTo>
                </a:path>
              </a:pathLst>
            </a:custGeom>
            <a:ln w="23632">
              <a:solidFill>
                <a:srgbClr val="FDEB01"/>
              </a:solidFill>
              <a:prstDash val="sysDash"/>
            </a:ln>
          </p:spPr>
          <p:txBody>
            <a:bodyPr wrap="square" lIns="0" tIns="0" rIns="0" bIns="0" rtlCol="0"/>
            <a:lstStyle/>
            <a:p>
              <a:endParaRPr/>
            </a:p>
          </p:txBody>
        </p:sp>
        <p:sp>
          <p:nvSpPr>
            <p:cNvPr id="934" name="object 934"/>
            <p:cNvSpPr/>
            <p:nvPr/>
          </p:nvSpPr>
          <p:spPr>
            <a:xfrm>
              <a:off x="16585424" y="4731253"/>
              <a:ext cx="20320" cy="35560"/>
            </a:xfrm>
            <a:custGeom>
              <a:avLst/>
              <a:gdLst/>
              <a:ahLst/>
              <a:cxnLst/>
              <a:rect l="l" t="t" r="r" b="b"/>
              <a:pathLst>
                <a:path w="20319" h="35560">
                  <a:moveTo>
                    <a:pt x="19999" y="35276"/>
                  </a:moveTo>
                  <a:lnTo>
                    <a:pt x="13811" y="30417"/>
                  </a:lnTo>
                  <a:lnTo>
                    <a:pt x="7120" y="26187"/>
                  </a:lnTo>
                  <a:lnTo>
                    <a:pt x="0" y="22679"/>
                  </a:lnTo>
                  <a:lnTo>
                    <a:pt x="6649" y="0"/>
                  </a:lnTo>
                </a:path>
              </a:pathLst>
            </a:custGeom>
            <a:ln w="23632">
              <a:solidFill>
                <a:srgbClr val="FDEB01"/>
              </a:solidFill>
            </a:ln>
          </p:spPr>
          <p:txBody>
            <a:bodyPr wrap="square" lIns="0" tIns="0" rIns="0" bIns="0" rtlCol="0"/>
            <a:lstStyle/>
            <a:p>
              <a:endParaRPr/>
            </a:p>
          </p:txBody>
        </p:sp>
        <p:sp>
          <p:nvSpPr>
            <p:cNvPr id="935" name="object 935"/>
            <p:cNvSpPr/>
            <p:nvPr/>
          </p:nvSpPr>
          <p:spPr>
            <a:xfrm>
              <a:off x="16600951" y="2726601"/>
              <a:ext cx="1439545" cy="1974850"/>
            </a:xfrm>
            <a:custGeom>
              <a:avLst/>
              <a:gdLst/>
              <a:ahLst/>
              <a:cxnLst/>
              <a:rect l="l" t="t" r="r" b="b"/>
              <a:pathLst>
                <a:path w="1439544" h="1974850">
                  <a:moveTo>
                    <a:pt x="0" y="1974400"/>
                  </a:moveTo>
                  <a:lnTo>
                    <a:pt x="50302" y="1802814"/>
                  </a:lnTo>
                  <a:lnTo>
                    <a:pt x="97054" y="1690011"/>
                  </a:lnTo>
                  <a:lnTo>
                    <a:pt x="207574" y="1542214"/>
                  </a:lnTo>
                  <a:lnTo>
                    <a:pt x="212517" y="1230632"/>
                  </a:lnTo>
                  <a:lnTo>
                    <a:pt x="375287" y="958127"/>
                  </a:lnTo>
                  <a:lnTo>
                    <a:pt x="512979" y="804300"/>
                  </a:lnTo>
                  <a:lnTo>
                    <a:pt x="820760" y="349078"/>
                  </a:lnTo>
                  <a:lnTo>
                    <a:pt x="1031905" y="215040"/>
                  </a:lnTo>
                  <a:lnTo>
                    <a:pt x="1263553" y="59160"/>
                  </a:lnTo>
                  <a:lnTo>
                    <a:pt x="1439244" y="0"/>
                  </a:lnTo>
                </a:path>
              </a:pathLst>
            </a:custGeom>
            <a:ln w="23632">
              <a:solidFill>
                <a:srgbClr val="FDEB01"/>
              </a:solidFill>
              <a:prstDash val="sysDash"/>
            </a:ln>
          </p:spPr>
          <p:txBody>
            <a:bodyPr wrap="square" lIns="0" tIns="0" rIns="0" bIns="0" rtlCol="0"/>
            <a:lstStyle/>
            <a:p>
              <a:endParaRPr/>
            </a:p>
          </p:txBody>
        </p:sp>
        <p:sp>
          <p:nvSpPr>
            <p:cNvPr id="936" name="object 936"/>
            <p:cNvSpPr/>
            <p:nvPr/>
          </p:nvSpPr>
          <p:spPr>
            <a:xfrm>
              <a:off x="18055132" y="2690555"/>
              <a:ext cx="22860" cy="31115"/>
            </a:xfrm>
            <a:custGeom>
              <a:avLst/>
              <a:gdLst/>
              <a:ahLst/>
              <a:cxnLst/>
              <a:rect l="l" t="t" r="r" b="b"/>
              <a:pathLst>
                <a:path w="22859" h="31114">
                  <a:moveTo>
                    <a:pt x="0" y="31014"/>
                  </a:moveTo>
                  <a:lnTo>
                    <a:pt x="22397" y="23475"/>
                  </a:lnTo>
                  <a:lnTo>
                    <a:pt x="19632" y="0"/>
                  </a:lnTo>
                </a:path>
              </a:pathLst>
            </a:custGeom>
            <a:ln w="23632">
              <a:solidFill>
                <a:srgbClr val="FDEB01"/>
              </a:solidFill>
            </a:ln>
          </p:spPr>
          <p:txBody>
            <a:bodyPr wrap="square" lIns="0" tIns="0" rIns="0" bIns="0" rtlCol="0"/>
            <a:lstStyle/>
            <a:p>
              <a:endParaRPr/>
            </a:p>
          </p:txBody>
        </p:sp>
        <p:sp>
          <p:nvSpPr>
            <p:cNvPr id="937" name="object 937"/>
            <p:cNvSpPr/>
            <p:nvPr/>
          </p:nvSpPr>
          <p:spPr>
            <a:xfrm>
              <a:off x="18018317" y="1921616"/>
              <a:ext cx="67310" cy="739140"/>
            </a:xfrm>
            <a:custGeom>
              <a:avLst/>
              <a:gdLst/>
              <a:ahLst/>
              <a:cxnLst/>
              <a:rect l="l" t="t" r="r" b="b"/>
              <a:pathLst>
                <a:path w="67309" h="739139">
                  <a:moveTo>
                    <a:pt x="52877" y="738563"/>
                  </a:moveTo>
                  <a:lnTo>
                    <a:pt x="0" y="289237"/>
                  </a:lnTo>
                  <a:lnTo>
                    <a:pt x="66730" y="0"/>
                  </a:lnTo>
                </a:path>
              </a:pathLst>
            </a:custGeom>
            <a:ln w="23632">
              <a:solidFill>
                <a:srgbClr val="FDEB01"/>
              </a:solidFill>
              <a:prstDash val="sysDash"/>
            </a:ln>
          </p:spPr>
          <p:txBody>
            <a:bodyPr wrap="square" lIns="0" tIns="0" rIns="0" bIns="0" rtlCol="0"/>
            <a:lstStyle/>
            <a:p>
              <a:endParaRPr/>
            </a:p>
          </p:txBody>
        </p:sp>
        <p:sp>
          <p:nvSpPr>
            <p:cNvPr id="938" name="object 938"/>
            <p:cNvSpPr/>
            <p:nvPr/>
          </p:nvSpPr>
          <p:spPr>
            <a:xfrm>
              <a:off x="18088486" y="1872779"/>
              <a:ext cx="26670" cy="34290"/>
            </a:xfrm>
            <a:custGeom>
              <a:avLst/>
              <a:gdLst/>
              <a:ahLst/>
              <a:cxnLst/>
              <a:rect l="l" t="t" r="r" b="b"/>
              <a:pathLst>
                <a:path w="26669" h="34289">
                  <a:moveTo>
                    <a:pt x="0" y="33936"/>
                  </a:moveTo>
                  <a:lnTo>
                    <a:pt x="5308" y="10910"/>
                  </a:lnTo>
                  <a:lnTo>
                    <a:pt x="26271" y="0"/>
                  </a:lnTo>
                </a:path>
              </a:pathLst>
            </a:custGeom>
            <a:ln w="23632">
              <a:solidFill>
                <a:srgbClr val="FDEB01"/>
              </a:solidFill>
            </a:ln>
          </p:spPr>
          <p:txBody>
            <a:bodyPr wrap="square" lIns="0" tIns="0" rIns="0" bIns="0" rtlCol="0"/>
            <a:lstStyle/>
            <a:p>
              <a:endParaRPr/>
            </a:p>
          </p:txBody>
        </p:sp>
        <p:sp>
          <p:nvSpPr>
            <p:cNvPr id="939" name="object 939"/>
            <p:cNvSpPr/>
            <p:nvPr/>
          </p:nvSpPr>
          <p:spPr>
            <a:xfrm>
              <a:off x="18143555" y="757405"/>
              <a:ext cx="383540" cy="1100455"/>
            </a:xfrm>
            <a:custGeom>
              <a:avLst/>
              <a:gdLst/>
              <a:ahLst/>
              <a:cxnLst/>
              <a:rect l="l" t="t" r="r" b="b"/>
              <a:pathLst>
                <a:path w="383540" h="1100455">
                  <a:moveTo>
                    <a:pt x="0" y="1100385"/>
                  </a:moveTo>
                  <a:lnTo>
                    <a:pt x="131315" y="1032052"/>
                  </a:lnTo>
                  <a:lnTo>
                    <a:pt x="195543" y="842602"/>
                  </a:lnTo>
                  <a:lnTo>
                    <a:pt x="361025" y="650001"/>
                  </a:lnTo>
                  <a:lnTo>
                    <a:pt x="383422" y="417348"/>
                  </a:lnTo>
                  <a:lnTo>
                    <a:pt x="277342" y="188245"/>
                  </a:lnTo>
                  <a:lnTo>
                    <a:pt x="323560" y="0"/>
                  </a:lnTo>
                </a:path>
              </a:pathLst>
            </a:custGeom>
            <a:ln w="23632">
              <a:solidFill>
                <a:srgbClr val="FDEB01"/>
              </a:solidFill>
              <a:prstDash val="sysDash"/>
            </a:ln>
          </p:spPr>
          <p:txBody>
            <a:bodyPr wrap="square" lIns="0" tIns="0" rIns="0" bIns="0" rtlCol="0"/>
            <a:lstStyle/>
            <a:p>
              <a:endParaRPr/>
            </a:p>
          </p:txBody>
        </p:sp>
        <p:sp>
          <p:nvSpPr>
            <p:cNvPr id="940" name="object 940"/>
            <p:cNvSpPr/>
            <p:nvPr/>
          </p:nvSpPr>
          <p:spPr>
            <a:xfrm>
              <a:off x="18462132" y="700022"/>
              <a:ext cx="14604" cy="41910"/>
            </a:xfrm>
            <a:custGeom>
              <a:avLst/>
              <a:gdLst/>
              <a:ahLst/>
              <a:cxnLst/>
              <a:rect l="l" t="t" r="r" b="b"/>
              <a:pathLst>
                <a:path w="14605" h="41909">
                  <a:moveTo>
                    <a:pt x="8858" y="41621"/>
                  </a:moveTo>
                  <a:lnTo>
                    <a:pt x="14491" y="18669"/>
                  </a:lnTo>
                  <a:lnTo>
                    <a:pt x="0" y="0"/>
                  </a:lnTo>
                </a:path>
              </a:pathLst>
            </a:custGeom>
            <a:ln w="23632">
              <a:solidFill>
                <a:srgbClr val="FDEB01"/>
              </a:solidFill>
            </a:ln>
          </p:spPr>
          <p:txBody>
            <a:bodyPr wrap="square" lIns="0" tIns="0" rIns="0" bIns="0" rtlCol="0"/>
            <a:lstStyle/>
            <a:p>
              <a:endParaRPr/>
            </a:p>
          </p:txBody>
        </p:sp>
        <p:sp>
          <p:nvSpPr>
            <p:cNvPr id="941" name="object 941"/>
            <p:cNvSpPr/>
            <p:nvPr/>
          </p:nvSpPr>
          <p:spPr>
            <a:xfrm>
              <a:off x="18267105" y="431268"/>
              <a:ext cx="175895" cy="243840"/>
            </a:xfrm>
            <a:custGeom>
              <a:avLst/>
              <a:gdLst/>
              <a:ahLst/>
              <a:cxnLst/>
              <a:rect l="l" t="t" r="r" b="b"/>
              <a:pathLst>
                <a:path w="175894" h="243840">
                  <a:moveTo>
                    <a:pt x="175628" y="243762"/>
                  </a:moveTo>
                  <a:lnTo>
                    <a:pt x="114739" y="165335"/>
                  </a:lnTo>
                  <a:lnTo>
                    <a:pt x="0" y="0"/>
                  </a:lnTo>
                </a:path>
              </a:pathLst>
            </a:custGeom>
            <a:ln w="23632">
              <a:solidFill>
                <a:srgbClr val="FDEB01"/>
              </a:solidFill>
              <a:prstDash val="sysDash"/>
            </a:ln>
          </p:spPr>
          <p:txBody>
            <a:bodyPr wrap="square" lIns="0" tIns="0" rIns="0" bIns="0" rtlCol="0"/>
            <a:lstStyle/>
            <a:p>
              <a:endParaRPr/>
            </a:p>
          </p:txBody>
        </p:sp>
        <p:sp>
          <p:nvSpPr>
            <p:cNvPr id="942" name="object 942"/>
            <p:cNvSpPr/>
            <p:nvPr/>
          </p:nvSpPr>
          <p:spPr>
            <a:xfrm>
              <a:off x="18221421" y="398846"/>
              <a:ext cx="36830" cy="19685"/>
            </a:xfrm>
            <a:custGeom>
              <a:avLst/>
              <a:gdLst/>
              <a:ahLst/>
              <a:cxnLst/>
              <a:rect l="l" t="t" r="r" b="b"/>
              <a:pathLst>
                <a:path w="36830" h="19684">
                  <a:moveTo>
                    <a:pt x="36669" y="19423"/>
                  </a:moveTo>
                  <a:lnTo>
                    <a:pt x="23193" y="0"/>
                  </a:lnTo>
                  <a:lnTo>
                    <a:pt x="0" y="4575"/>
                  </a:lnTo>
                </a:path>
              </a:pathLst>
            </a:custGeom>
            <a:ln w="23632">
              <a:solidFill>
                <a:srgbClr val="FDEB01"/>
              </a:solidFill>
            </a:ln>
          </p:spPr>
          <p:txBody>
            <a:bodyPr wrap="square" lIns="0" tIns="0" rIns="0" bIns="0" rtlCol="0"/>
            <a:lstStyle/>
            <a:p>
              <a:endParaRPr/>
            </a:p>
          </p:txBody>
        </p:sp>
        <p:sp>
          <p:nvSpPr>
            <p:cNvPr id="943" name="object 943"/>
            <p:cNvSpPr/>
            <p:nvPr/>
          </p:nvSpPr>
          <p:spPr>
            <a:xfrm>
              <a:off x="17948907" y="410156"/>
              <a:ext cx="238760" cy="47625"/>
            </a:xfrm>
            <a:custGeom>
              <a:avLst/>
              <a:gdLst/>
              <a:ahLst/>
              <a:cxnLst/>
              <a:rect l="l" t="t" r="r" b="b"/>
              <a:pathLst>
                <a:path w="238759" h="47625">
                  <a:moveTo>
                    <a:pt x="238453" y="0"/>
                  </a:moveTo>
                  <a:lnTo>
                    <a:pt x="0" y="47077"/>
                  </a:lnTo>
                </a:path>
              </a:pathLst>
            </a:custGeom>
            <a:ln w="23632">
              <a:solidFill>
                <a:srgbClr val="FDEB01"/>
              </a:solidFill>
              <a:prstDash val="sysDash"/>
            </a:ln>
          </p:spPr>
          <p:txBody>
            <a:bodyPr wrap="square" lIns="0" tIns="0" rIns="0" bIns="0" rtlCol="0"/>
            <a:lstStyle/>
            <a:p>
              <a:endParaRPr/>
            </a:p>
          </p:txBody>
        </p:sp>
        <p:sp>
          <p:nvSpPr>
            <p:cNvPr id="944" name="object 944"/>
            <p:cNvSpPr/>
            <p:nvPr/>
          </p:nvSpPr>
          <p:spPr>
            <a:xfrm>
              <a:off x="17895099" y="445839"/>
              <a:ext cx="36830" cy="19685"/>
            </a:xfrm>
            <a:custGeom>
              <a:avLst/>
              <a:gdLst/>
              <a:ahLst/>
              <a:cxnLst/>
              <a:rect l="l" t="t" r="r" b="b"/>
              <a:pathLst>
                <a:path w="36830" h="19684">
                  <a:moveTo>
                    <a:pt x="36773" y="14753"/>
                  </a:moveTo>
                  <a:lnTo>
                    <a:pt x="13591" y="19329"/>
                  </a:lnTo>
                  <a:lnTo>
                    <a:pt x="0" y="0"/>
                  </a:lnTo>
                </a:path>
              </a:pathLst>
            </a:custGeom>
            <a:ln w="23632">
              <a:solidFill>
                <a:srgbClr val="FDEB01"/>
              </a:solidFill>
            </a:ln>
          </p:spPr>
          <p:txBody>
            <a:bodyPr wrap="square" lIns="0" tIns="0" rIns="0" bIns="0" rtlCol="0"/>
            <a:lstStyle/>
            <a:p>
              <a:endParaRPr/>
            </a:p>
          </p:txBody>
        </p:sp>
        <p:sp>
          <p:nvSpPr>
            <p:cNvPr id="945" name="object 945"/>
            <p:cNvSpPr/>
            <p:nvPr/>
          </p:nvSpPr>
          <p:spPr>
            <a:xfrm>
              <a:off x="17802527" y="314126"/>
              <a:ext cx="74295" cy="105410"/>
            </a:xfrm>
            <a:custGeom>
              <a:avLst/>
              <a:gdLst/>
              <a:ahLst/>
              <a:cxnLst/>
              <a:rect l="l" t="t" r="r" b="b"/>
              <a:pathLst>
                <a:path w="74294" h="105409">
                  <a:moveTo>
                    <a:pt x="73998" y="105286"/>
                  </a:moveTo>
                  <a:lnTo>
                    <a:pt x="0" y="0"/>
                  </a:lnTo>
                </a:path>
              </a:pathLst>
            </a:custGeom>
            <a:ln w="23632">
              <a:solidFill>
                <a:srgbClr val="FDEB01"/>
              </a:solidFill>
              <a:prstDash val="sysDash"/>
            </a:ln>
          </p:spPr>
          <p:txBody>
            <a:bodyPr wrap="square" lIns="0" tIns="0" rIns="0" bIns="0" rtlCol="0"/>
            <a:lstStyle/>
            <a:p>
              <a:endParaRPr/>
            </a:p>
          </p:txBody>
        </p:sp>
        <p:sp>
          <p:nvSpPr>
            <p:cNvPr id="946" name="object 946"/>
            <p:cNvSpPr/>
            <p:nvPr/>
          </p:nvSpPr>
          <p:spPr>
            <a:xfrm>
              <a:off x="15213557" y="735039"/>
              <a:ext cx="17145" cy="17145"/>
            </a:xfrm>
            <a:custGeom>
              <a:avLst/>
              <a:gdLst/>
              <a:ahLst/>
              <a:cxnLst/>
              <a:rect l="l" t="t" r="r" b="b"/>
              <a:pathLst>
                <a:path w="17144" h="17145">
                  <a:moveTo>
                    <a:pt x="0" y="0"/>
                  </a:moveTo>
                  <a:lnTo>
                    <a:pt x="16879" y="16533"/>
                  </a:lnTo>
                </a:path>
              </a:pathLst>
            </a:custGeom>
            <a:ln w="23632">
              <a:solidFill>
                <a:srgbClr val="FDEB01"/>
              </a:solidFill>
            </a:ln>
          </p:spPr>
          <p:txBody>
            <a:bodyPr wrap="square" lIns="0" tIns="0" rIns="0" bIns="0" rtlCol="0"/>
            <a:lstStyle/>
            <a:p>
              <a:endParaRPr/>
            </a:p>
          </p:txBody>
        </p:sp>
        <p:sp>
          <p:nvSpPr>
            <p:cNvPr id="947" name="object 947"/>
            <p:cNvSpPr/>
            <p:nvPr/>
          </p:nvSpPr>
          <p:spPr>
            <a:xfrm>
              <a:off x="15246760" y="767564"/>
              <a:ext cx="33020" cy="32384"/>
            </a:xfrm>
            <a:custGeom>
              <a:avLst/>
              <a:gdLst/>
              <a:ahLst/>
              <a:cxnLst/>
              <a:rect l="l" t="t" r="r" b="b"/>
              <a:pathLst>
                <a:path w="33019" h="32384">
                  <a:moveTo>
                    <a:pt x="0" y="0"/>
                  </a:moveTo>
                  <a:lnTo>
                    <a:pt x="32627" y="31967"/>
                  </a:lnTo>
                </a:path>
              </a:pathLst>
            </a:custGeom>
            <a:ln w="23632">
              <a:solidFill>
                <a:srgbClr val="FDEB01"/>
              </a:solidFill>
              <a:prstDash val="sysDot"/>
            </a:ln>
          </p:spPr>
          <p:txBody>
            <a:bodyPr wrap="square" lIns="0" tIns="0" rIns="0" bIns="0" rtlCol="0"/>
            <a:lstStyle/>
            <a:p>
              <a:endParaRPr/>
            </a:p>
          </p:txBody>
        </p:sp>
        <p:sp>
          <p:nvSpPr>
            <p:cNvPr id="948" name="object 948"/>
            <p:cNvSpPr/>
            <p:nvPr/>
          </p:nvSpPr>
          <p:spPr>
            <a:xfrm>
              <a:off x="15287555" y="807526"/>
              <a:ext cx="17145" cy="36195"/>
            </a:xfrm>
            <a:custGeom>
              <a:avLst/>
              <a:gdLst/>
              <a:ahLst/>
              <a:cxnLst/>
              <a:rect l="l" t="t" r="r" b="b"/>
              <a:pathLst>
                <a:path w="17144" h="36194">
                  <a:moveTo>
                    <a:pt x="0" y="0"/>
                  </a:moveTo>
                  <a:lnTo>
                    <a:pt x="16879" y="16533"/>
                  </a:lnTo>
                  <a:lnTo>
                    <a:pt x="7685" y="31747"/>
                  </a:lnTo>
                  <a:lnTo>
                    <a:pt x="3581" y="35936"/>
                  </a:lnTo>
                </a:path>
              </a:pathLst>
            </a:custGeom>
            <a:ln w="23632">
              <a:solidFill>
                <a:srgbClr val="FDEB01"/>
              </a:solidFill>
            </a:ln>
          </p:spPr>
          <p:txBody>
            <a:bodyPr wrap="square" lIns="0" tIns="0" rIns="0" bIns="0" rtlCol="0"/>
            <a:lstStyle/>
            <a:p>
              <a:endParaRPr/>
            </a:p>
          </p:txBody>
        </p:sp>
        <p:sp>
          <p:nvSpPr>
            <p:cNvPr id="949" name="object 949"/>
            <p:cNvSpPr/>
            <p:nvPr/>
          </p:nvSpPr>
          <p:spPr>
            <a:xfrm>
              <a:off x="14458774" y="866066"/>
              <a:ext cx="810260" cy="806450"/>
            </a:xfrm>
            <a:custGeom>
              <a:avLst/>
              <a:gdLst/>
              <a:ahLst/>
              <a:cxnLst/>
              <a:rect l="l" t="t" r="r" b="b"/>
              <a:pathLst>
                <a:path w="810259" h="806450">
                  <a:moveTo>
                    <a:pt x="810142" y="0"/>
                  </a:moveTo>
                  <a:lnTo>
                    <a:pt x="647582" y="180769"/>
                  </a:lnTo>
                  <a:lnTo>
                    <a:pt x="609627" y="239432"/>
                  </a:lnTo>
                  <a:lnTo>
                    <a:pt x="590450" y="273237"/>
                  </a:lnTo>
                  <a:lnTo>
                    <a:pt x="584180" y="295012"/>
                  </a:lnTo>
                  <a:lnTo>
                    <a:pt x="584945" y="317581"/>
                  </a:lnTo>
                  <a:lnTo>
                    <a:pt x="592478" y="378139"/>
                  </a:lnTo>
                  <a:lnTo>
                    <a:pt x="611707" y="417378"/>
                  </a:lnTo>
                  <a:lnTo>
                    <a:pt x="653058" y="466488"/>
                  </a:lnTo>
                  <a:lnTo>
                    <a:pt x="701573" y="513913"/>
                  </a:lnTo>
                  <a:lnTo>
                    <a:pt x="736002" y="550564"/>
                  </a:lnTo>
                  <a:lnTo>
                    <a:pt x="755767" y="583060"/>
                  </a:lnTo>
                  <a:lnTo>
                    <a:pt x="760290" y="618023"/>
                  </a:lnTo>
                  <a:lnTo>
                    <a:pt x="757123" y="651796"/>
                  </a:lnTo>
                  <a:lnTo>
                    <a:pt x="743269" y="701600"/>
                  </a:lnTo>
                  <a:lnTo>
                    <a:pt x="702147" y="751993"/>
                  </a:lnTo>
                  <a:lnTo>
                    <a:pt x="668853" y="781317"/>
                  </a:lnTo>
                  <a:lnTo>
                    <a:pt x="627793" y="802626"/>
                  </a:lnTo>
                  <a:lnTo>
                    <a:pt x="579532" y="806258"/>
                  </a:lnTo>
                  <a:lnTo>
                    <a:pt x="534443" y="795240"/>
                  </a:lnTo>
                  <a:lnTo>
                    <a:pt x="497444" y="780620"/>
                  </a:lnTo>
                  <a:lnTo>
                    <a:pt x="460914" y="764790"/>
                  </a:lnTo>
                  <a:lnTo>
                    <a:pt x="417233" y="750144"/>
                  </a:lnTo>
                  <a:lnTo>
                    <a:pt x="367130" y="738079"/>
                  </a:lnTo>
                  <a:lnTo>
                    <a:pt x="316067" y="728856"/>
                  </a:lnTo>
                  <a:lnTo>
                    <a:pt x="263503" y="723141"/>
                  </a:lnTo>
                  <a:lnTo>
                    <a:pt x="208894" y="721601"/>
                  </a:lnTo>
                  <a:lnTo>
                    <a:pt x="160292" y="718589"/>
                  </a:lnTo>
                  <a:lnTo>
                    <a:pt x="110933" y="708174"/>
                  </a:lnTo>
                  <a:lnTo>
                    <a:pt x="58331" y="690311"/>
                  </a:lnTo>
                  <a:lnTo>
                    <a:pt x="0" y="664953"/>
                  </a:lnTo>
                </a:path>
              </a:pathLst>
            </a:custGeom>
            <a:ln w="23632">
              <a:solidFill>
                <a:srgbClr val="FDEB01"/>
              </a:solidFill>
              <a:prstDash val="sysDash"/>
            </a:ln>
          </p:spPr>
          <p:txBody>
            <a:bodyPr wrap="square" lIns="0" tIns="0" rIns="0" bIns="0" rtlCol="0"/>
            <a:lstStyle/>
            <a:p>
              <a:endParaRPr/>
            </a:p>
          </p:txBody>
        </p:sp>
        <p:sp>
          <p:nvSpPr>
            <p:cNvPr id="950" name="object 950"/>
            <p:cNvSpPr/>
            <p:nvPr/>
          </p:nvSpPr>
          <p:spPr>
            <a:xfrm>
              <a:off x="14423241" y="1513811"/>
              <a:ext cx="21590" cy="18415"/>
            </a:xfrm>
            <a:custGeom>
              <a:avLst/>
              <a:gdLst/>
              <a:ahLst/>
              <a:cxnLst/>
              <a:rect l="l" t="t" r="r" b="b"/>
              <a:pathLst>
                <a:path w="21590" h="18415">
                  <a:moveTo>
                    <a:pt x="21224" y="10397"/>
                  </a:moveTo>
                  <a:lnTo>
                    <a:pt x="14303" y="7067"/>
                  </a:lnTo>
                  <a:lnTo>
                    <a:pt x="7235" y="3601"/>
                  </a:lnTo>
                  <a:lnTo>
                    <a:pt x="0" y="0"/>
                  </a:lnTo>
                  <a:lnTo>
                    <a:pt x="7643" y="7067"/>
                  </a:lnTo>
                  <a:lnTo>
                    <a:pt x="15392" y="17884"/>
                  </a:lnTo>
                </a:path>
              </a:pathLst>
            </a:custGeom>
            <a:ln w="23632">
              <a:solidFill>
                <a:srgbClr val="FDEB01"/>
              </a:solidFill>
            </a:ln>
          </p:spPr>
          <p:txBody>
            <a:bodyPr wrap="square" lIns="0" tIns="0" rIns="0" bIns="0" rtlCol="0"/>
            <a:lstStyle/>
            <a:p>
              <a:endParaRPr/>
            </a:p>
          </p:txBody>
        </p:sp>
        <p:sp>
          <p:nvSpPr>
            <p:cNvPr id="951" name="object 951"/>
            <p:cNvSpPr/>
            <p:nvPr/>
          </p:nvSpPr>
          <p:spPr>
            <a:xfrm>
              <a:off x="14345657" y="1557080"/>
              <a:ext cx="109855" cy="240665"/>
            </a:xfrm>
            <a:custGeom>
              <a:avLst/>
              <a:gdLst/>
              <a:ahLst/>
              <a:cxnLst/>
              <a:rect l="l" t="t" r="r" b="b"/>
              <a:pathLst>
                <a:path w="109855" h="240664">
                  <a:moveTo>
                    <a:pt x="106289" y="0"/>
                  </a:moveTo>
                  <a:lnTo>
                    <a:pt x="108185" y="5916"/>
                  </a:lnTo>
                  <a:lnTo>
                    <a:pt x="109263" y="12104"/>
                  </a:lnTo>
                  <a:lnTo>
                    <a:pt x="108960" y="18313"/>
                  </a:lnTo>
                  <a:lnTo>
                    <a:pt x="101617" y="65391"/>
                  </a:lnTo>
                  <a:lnTo>
                    <a:pt x="77578" y="98656"/>
                  </a:lnTo>
                  <a:lnTo>
                    <a:pt x="59213" y="114594"/>
                  </a:lnTo>
                  <a:lnTo>
                    <a:pt x="37580" y="144698"/>
                  </a:lnTo>
                  <a:lnTo>
                    <a:pt x="16550" y="187259"/>
                  </a:lnTo>
                  <a:lnTo>
                    <a:pt x="0" y="240568"/>
                  </a:lnTo>
                </a:path>
              </a:pathLst>
            </a:custGeom>
            <a:ln w="23632">
              <a:solidFill>
                <a:srgbClr val="FDEB01"/>
              </a:solidFill>
              <a:prstDash val="sysDash"/>
            </a:ln>
          </p:spPr>
          <p:txBody>
            <a:bodyPr wrap="square" lIns="0" tIns="0" rIns="0" bIns="0" rtlCol="0"/>
            <a:lstStyle/>
            <a:p>
              <a:endParaRPr/>
            </a:p>
          </p:txBody>
        </p:sp>
        <p:sp>
          <p:nvSpPr>
            <p:cNvPr id="952" name="object 952"/>
            <p:cNvSpPr/>
            <p:nvPr/>
          </p:nvSpPr>
          <p:spPr>
            <a:xfrm>
              <a:off x="14339366" y="1811763"/>
              <a:ext cx="3810" cy="23495"/>
            </a:xfrm>
            <a:custGeom>
              <a:avLst/>
              <a:gdLst/>
              <a:ahLst/>
              <a:cxnLst/>
              <a:rect l="l" t="t" r="r" b="b"/>
              <a:pathLst>
                <a:path w="3809" h="23494">
                  <a:moveTo>
                    <a:pt x="3434" y="0"/>
                  </a:moveTo>
                  <a:lnTo>
                    <a:pt x="2052" y="7591"/>
                  </a:lnTo>
                  <a:lnTo>
                    <a:pt x="900" y="15392"/>
                  </a:lnTo>
                  <a:lnTo>
                    <a:pt x="0" y="23391"/>
                  </a:lnTo>
                </a:path>
              </a:pathLst>
            </a:custGeom>
            <a:ln w="23632">
              <a:solidFill>
                <a:srgbClr val="FDEB01"/>
              </a:solidFill>
            </a:ln>
          </p:spPr>
          <p:txBody>
            <a:bodyPr wrap="square" lIns="0" tIns="0" rIns="0" bIns="0" rtlCol="0"/>
            <a:lstStyle/>
            <a:p>
              <a:endParaRPr/>
            </a:p>
          </p:txBody>
        </p:sp>
        <p:sp>
          <p:nvSpPr>
            <p:cNvPr id="953" name="object 953"/>
            <p:cNvSpPr/>
            <p:nvPr/>
          </p:nvSpPr>
          <p:spPr>
            <a:xfrm>
              <a:off x="14028222" y="8223308"/>
              <a:ext cx="20955" cy="12065"/>
            </a:xfrm>
            <a:custGeom>
              <a:avLst/>
              <a:gdLst/>
              <a:ahLst/>
              <a:cxnLst/>
              <a:rect l="l" t="t" r="r" b="b"/>
              <a:pathLst>
                <a:path w="20955" h="12065">
                  <a:moveTo>
                    <a:pt x="0" y="0"/>
                  </a:moveTo>
                  <a:lnTo>
                    <a:pt x="6146" y="3423"/>
                  </a:lnTo>
                  <a:lnTo>
                    <a:pt x="13036" y="7277"/>
                  </a:lnTo>
                  <a:lnTo>
                    <a:pt x="20617" y="11517"/>
                  </a:lnTo>
                </a:path>
              </a:pathLst>
            </a:custGeom>
            <a:ln w="23632">
              <a:solidFill>
                <a:srgbClr val="FDEB01"/>
              </a:solidFill>
            </a:ln>
          </p:spPr>
          <p:txBody>
            <a:bodyPr wrap="square" lIns="0" tIns="0" rIns="0" bIns="0" rtlCol="0"/>
            <a:lstStyle/>
            <a:p>
              <a:endParaRPr/>
            </a:p>
          </p:txBody>
        </p:sp>
        <p:sp>
          <p:nvSpPr>
            <p:cNvPr id="954" name="object 954"/>
            <p:cNvSpPr/>
            <p:nvPr/>
          </p:nvSpPr>
          <p:spPr>
            <a:xfrm>
              <a:off x="13578097" y="8250260"/>
              <a:ext cx="1584325" cy="1414780"/>
            </a:xfrm>
            <a:custGeom>
              <a:avLst/>
              <a:gdLst/>
              <a:ahLst/>
              <a:cxnLst/>
              <a:rect l="l" t="t" r="r" b="b"/>
              <a:pathLst>
                <a:path w="1584325" h="1414779">
                  <a:moveTo>
                    <a:pt x="498257" y="0"/>
                  </a:moveTo>
                  <a:lnTo>
                    <a:pt x="534656" y="20493"/>
                  </a:lnTo>
                  <a:lnTo>
                    <a:pt x="575785" y="43761"/>
                  </a:lnTo>
                  <a:lnTo>
                    <a:pt x="620768" y="69346"/>
                  </a:lnTo>
                  <a:lnTo>
                    <a:pt x="668725" y="96791"/>
                  </a:lnTo>
                  <a:lnTo>
                    <a:pt x="718779" y="125640"/>
                  </a:lnTo>
                  <a:lnTo>
                    <a:pt x="770052" y="155436"/>
                  </a:lnTo>
                  <a:lnTo>
                    <a:pt x="821667" y="185722"/>
                  </a:lnTo>
                  <a:lnTo>
                    <a:pt x="872746" y="216041"/>
                  </a:lnTo>
                  <a:lnTo>
                    <a:pt x="922410" y="245936"/>
                  </a:lnTo>
                  <a:lnTo>
                    <a:pt x="969783" y="274950"/>
                  </a:lnTo>
                  <a:lnTo>
                    <a:pt x="1013986" y="302627"/>
                  </a:lnTo>
                  <a:lnTo>
                    <a:pt x="1054142" y="328510"/>
                  </a:lnTo>
                  <a:lnTo>
                    <a:pt x="1089372" y="352142"/>
                  </a:lnTo>
                  <a:lnTo>
                    <a:pt x="1141546" y="390825"/>
                  </a:lnTo>
                  <a:lnTo>
                    <a:pt x="1175865" y="417956"/>
                  </a:lnTo>
                  <a:lnTo>
                    <a:pt x="1215750" y="447062"/>
                  </a:lnTo>
                  <a:lnTo>
                    <a:pt x="1259583" y="477677"/>
                  </a:lnTo>
                  <a:lnTo>
                    <a:pt x="1305745" y="509335"/>
                  </a:lnTo>
                  <a:lnTo>
                    <a:pt x="1352616" y="541572"/>
                  </a:lnTo>
                  <a:lnTo>
                    <a:pt x="1398580" y="573923"/>
                  </a:lnTo>
                  <a:lnTo>
                    <a:pt x="1442017" y="605922"/>
                  </a:lnTo>
                  <a:lnTo>
                    <a:pt x="1481308" y="637104"/>
                  </a:lnTo>
                  <a:lnTo>
                    <a:pt x="1514834" y="667003"/>
                  </a:lnTo>
                  <a:lnTo>
                    <a:pt x="1540978" y="695155"/>
                  </a:lnTo>
                  <a:lnTo>
                    <a:pt x="1564643" y="744354"/>
                  </a:lnTo>
                  <a:lnTo>
                    <a:pt x="1567062" y="782171"/>
                  </a:lnTo>
                  <a:lnTo>
                    <a:pt x="1571483" y="828499"/>
                  </a:lnTo>
                  <a:lnTo>
                    <a:pt x="1576654" y="880603"/>
                  </a:lnTo>
                  <a:lnTo>
                    <a:pt x="1581327" y="935747"/>
                  </a:lnTo>
                  <a:lnTo>
                    <a:pt x="1584250" y="991196"/>
                  </a:lnTo>
                  <a:lnTo>
                    <a:pt x="1584172" y="1044215"/>
                  </a:lnTo>
                  <a:lnTo>
                    <a:pt x="1579844" y="1092067"/>
                  </a:lnTo>
                  <a:lnTo>
                    <a:pt x="1570015" y="1132017"/>
                  </a:lnTo>
                  <a:lnTo>
                    <a:pt x="1533298" y="1171642"/>
                  </a:lnTo>
                  <a:lnTo>
                    <a:pt x="1464073" y="1199388"/>
                  </a:lnTo>
                  <a:lnTo>
                    <a:pt x="1420206" y="1209955"/>
                  </a:lnTo>
                  <a:lnTo>
                    <a:pt x="1371737" y="1218931"/>
                  </a:lnTo>
                  <a:lnTo>
                    <a:pt x="1319838" y="1226775"/>
                  </a:lnTo>
                  <a:lnTo>
                    <a:pt x="1265686" y="1233947"/>
                  </a:lnTo>
                  <a:lnTo>
                    <a:pt x="1210454" y="1240906"/>
                  </a:lnTo>
                  <a:lnTo>
                    <a:pt x="1155318" y="1248112"/>
                  </a:lnTo>
                  <a:lnTo>
                    <a:pt x="1101452" y="1256025"/>
                  </a:lnTo>
                  <a:lnTo>
                    <a:pt x="1050030" y="1265102"/>
                  </a:lnTo>
                  <a:lnTo>
                    <a:pt x="989348" y="1280448"/>
                  </a:lnTo>
                  <a:lnTo>
                    <a:pt x="938631" y="1299385"/>
                  </a:lnTo>
                  <a:lnTo>
                    <a:pt x="895648" y="1320503"/>
                  </a:lnTo>
                  <a:lnTo>
                    <a:pt x="858164" y="1342397"/>
                  </a:lnTo>
                  <a:lnTo>
                    <a:pt x="823947" y="1363657"/>
                  </a:lnTo>
                  <a:lnTo>
                    <a:pt x="790764" y="1382876"/>
                  </a:lnTo>
                  <a:lnTo>
                    <a:pt x="756382" y="1398646"/>
                  </a:lnTo>
                  <a:lnTo>
                    <a:pt x="718568" y="1409559"/>
                  </a:lnTo>
                  <a:lnTo>
                    <a:pt x="675089" y="1414208"/>
                  </a:lnTo>
                  <a:lnTo>
                    <a:pt x="630982" y="1409469"/>
                  </a:lnTo>
                  <a:lnTo>
                    <a:pt x="591744" y="1395072"/>
                  </a:lnTo>
                  <a:lnTo>
                    <a:pt x="555851" y="1373889"/>
                  </a:lnTo>
                  <a:lnTo>
                    <a:pt x="521780" y="1348792"/>
                  </a:lnTo>
                  <a:lnTo>
                    <a:pt x="488007" y="1322653"/>
                  </a:lnTo>
                  <a:lnTo>
                    <a:pt x="453007" y="1298342"/>
                  </a:lnTo>
                  <a:lnTo>
                    <a:pt x="415257" y="1278733"/>
                  </a:lnTo>
                  <a:lnTo>
                    <a:pt x="373234" y="1266695"/>
                  </a:lnTo>
                  <a:lnTo>
                    <a:pt x="325414" y="1265102"/>
                  </a:lnTo>
                  <a:lnTo>
                    <a:pt x="275236" y="1270496"/>
                  </a:lnTo>
                  <a:lnTo>
                    <a:pt x="223164" y="1277595"/>
                  </a:lnTo>
                  <a:lnTo>
                    <a:pt x="171071" y="1285820"/>
                  </a:lnTo>
                  <a:lnTo>
                    <a:pt x="120832" y="1294594"/>
                  </a:lnTo>
                  <a:lnTo>
                    <a:pt x="74324" y="1303338"/>
                  </a:lnTo>
                  <a:lnTo>
                    <a:pt x="33422" y="1311472"/>
                  </a:lnTo>
                  <a:lnTo>
                    <a:pt x="0" y="1318420"/>
                  </a:lnTo>
                </a:path>
              </a:pathLst>
            </a:custGeom>
            <a:ln w="23632">
              <a:solidFill>
                <a:srgbClr val="FDEB01"/>
              </a:solidFill>
              <a:prstDash val="sysDash"/>
            </a:ln>
          </p:spPr>
          <p:txBody>
            <a:bodyPr wrap="square" lIns="0" tIns="0" rIns="0" bIns="0" rtlCol="0"/>
            <a:lstStyle/>
            <a:p>
              <a:endParaRPr/>
            </a:p>
          </p:txBody>
        </p:sp>
        <p:sp>
          <p:nvSpPr>
            <p:cNvPr id="955" name="object 955"/>
            <p:cNvSpPr/>
            <p:nvPr/>
          </p:nvSpPr>
          <p:spPr>
            <a:xfrm>
              <a:off x="13538792" y="9572003"/>
              <a:ext cx="24130" cy="29209"/>
            </a:xfrm>
            <a:custGeom>
              <a:avLst/>
              <a:gdLst/>
              <a:ahLst/>
              <a:cxnLst/>
              <a:rect l="l" t="t" r="r" b="b"/>
              <a:pathLst>
                <a:path w="24130" h="29209">
                  <a:moveTo>
                    <a:pt x="23842" y="0"/>
                  </a:moveTo>
                  <a:lnTo>
                    <a:pt x="9182" y="3172"/>
                  </a:lnTo>
                  <a:lnTo>
                    <a:pt x="795" y="5088"/>
                  </a:lnTo>
                  <a:lnTo>
                    <a:pt x="0" y="28711"/>
                  </a:lnTo>
                </a:path>
              </a:pathLst>
            </a:custGeom>
            <a:ln w="23632">
              <a:solidFill>
                <a:srgbClr val="FDEB01"/>
              </a:solidFill>
            </a:ln>
          </p:spPr>
          <p:txBody>
            <a:bodyPr wrap="square" lIns="0" tIns="0" rIns="0" bIns="0" rtlCol="0"/>
            <a:lstStyle/>
            <a:p>
              <a:endParaRPr/>
            </a:p>
          </p:txBody>
        </p:sp>
        <p:sp>
          <p:nvSpPr>
            <p:cNvPr id="956" name="object 956"/>
            <p:cNvSpPr/>
            <p:nvPr/>
          </p:nvSpPr>
          <p:spPr>
            <a:xfrm>
              <a:off x="13536680" y="9631495"/>
              <a:ext cx="1270" cy="32384"/>
            </a:xfrm>
            <a:custGeom>
              <a:avLst/>
              <a:gdLst/>
              <a:ahLst/>
              <a:cxnLst/>
              <a:rect l="l" t="t" r="r" b="b"/>
              <a:pathLst>
                <a:path w="1269" h="32384">
                  <a:moveTo>
                    <a:pt x="1081" y="0"/>
                  </a:moveTo>
                  <a:lnTo>
                    <a:pt x="0" y="32231"/>
                  </a:lnTo>
                </a:path>
              </a:pathLst>
            </a:custGeom>
            <a:ln w="23632">
              <a:solidFill>
                <a:srgbClr val="FDEB01"/>
              </a:solidFill>
              <a:prstDash val="sysDash"/>
            </a:ln>
          </p:spPr>
          <p:txBody>
            <a:bodyPr wrap="square" lIns="0" tIns="0" rIns="0" bIns="0" rtlCol="0"/>
            <a:lstStyle/>
            <a:p>
              <a:endParaRPr/>
            </a:p>
          </p:txBody>
        </p:sp>
        <p:sp>
          <p:nvSpPr>
            <p:cNvPr id="957" name="object 957"/>
            <p:cNvSpPr/>
            <p:nvPr/>
          </p:nvSpPr>
          <p:spPr>
            <a:xfrm>
              <a:off x="12369463" y="9449119"/>
              <a:ext cx="207645" cy="214629"/>
            </a:xfrm>
            <a:custGeom>
              <a:avLst/>
              <a:gdLst/>
              <a:ahLst/>
              <a:cxnLst/>
              <a:rect l="l" t="t" r="r" b="b"/>
              <a:pathLst>
                <a:path w="207645" h="214629">
                  <a:moveTo>
                    <a:pt x="207448" y="214607"/>
                  </a:moveTo>
                  <a:lnTo>
                    <a:pt x="203461" y="205781"/>
                  </a:lnTo>
                  <a:lnTo>
                    <a:pt x="186088" y="170602"/>
                  </a:lnTo>
                  <a:lnTo>
                    <a:pt x="0" y="0"/>
                  </a:lnTo>
                </a:path>
              </a:pathLst>
            </a:custGeom>
            <a:ln w="23632">
              <a:solidFill>
                <a:srgbClr val="FDEB01"/>
              </a:solidFill>
              <a:prstDash val="sysDash"/>
            </a:ln>
          </p:spPr>
          <p:txBody>
            <a:bodyPr wrap="square" lIns="0" tIns="0" rIns="0" bIns="0" rtlCol="0"/>
            <a:lstStyle/>
            <a:p>
              <a:endParaRPr/>
            </a:p>
          </p:txBody>
        </p:sp>
        <p:sp>
          <p:nvSpPr>
            <p:cNvPr id="958" name="object 958"/>
            <p:cNvSpPr/>
            <p:nvPr/>
          </p:nvSpPr>
          <p:spPr>
            <a:xfrm>
              <a:off x="12320417" y="9422587"/>
              <a:ext cx="38100" cy="16510"/>
            </a:xfrm>
            <a:custGeom>
              <a:avLst/>
              <a:gdLst/>
              <a:ahLst/>
              <a:cxnLst/>
              <a:rect l="l" t="t" r="r" b="b"/>
              <a:pathLst>
                <a:path w="38100" h="16509">
                  <a:moveTo>
                    <a:pt x="37527" y="15968"/>
                  </a:moveTo>
                  <a:lnTo>
                    <a:pt x="20104" y="0"/>
                  </a:lnTo>
                  <a:lnTo>
                    <a:pt x="0" y="12418"/>
                  </a:lnTo>
                </a:path>
              </a:pathLst>
            </a:custGeom>
            <a:ln w="23632">
              <a:solidFill>
                <a:srgbClr val="FDEB01"/>
              </a:solidFill>
            </a:ln>
          </p:spPr>
          <p:txBody>
            <a:bodyPr wrap="square" lIns="0" tIns="0" rIns="0" bIns="0" rtlCol="0"/>
            <a:lstStyle/>
            <a:p>
              <a:endParaRPr/>
            </a:p>
          </p:txBody>
        </p:sp>
        <p:sp>
          <p:nvSpPr>
            <p:cNvPr id="959" name="object 959"/>
            <p:cNvSpPr/>
            <p:nvPr/>
          </p:nvSpPr>
          <p:spPr>
            <a:xfrm>
              <a:off x="11939527" y="9452275"/>
              <a:ext cx="353060" cy="158115"/>
            </a:xfrm>
            <a:custGeom>
              <a:avLst/>
              <a:gdLst/>
              <a:ahLst/>
              <a:cxnLst/>
              <a:rect l="l" t="t" r="r" b="b"/>
              <a:pathLst>
                <a:path w="353059" h="158115">
                  <a:moveTo>
                    <a:pt x="352942" y="0"/>
                  </a:moveTo>
                  <a:lnTo>
                    <a:pt x="123870" y="141545"/>
                  </a:lnTo>
                  <a:lnTo>
                    <a:pt x="0" y="157995"/>
                  </a:lnTo>
                </a:path>
              </a:pathLst>
            </a:custGeom>
            <a:ln w="23632">
              <a:solidFill>
                <a:srgbClr val="FDEB01"/>
              </a:solidFill>
              <a:prstDash val="sysDash"/>
            </a:ln>
          </p:spPr>
          <p:txBody>
            <a:bodyPr wrap="square" lIns="0" tIns="0" rIns="0" bIns="0" rtlCol="0"/>
            <a:lstStyle/>
            <a:p>
              <a:endParaRPr/>
            </a:p>
          </p:txBody>
        </p:sp>
        <p:sp>
          <p:nvSpPr>
            <p:cNvPr id="960" name="object 960"/>
            <p:cNvSpPr/>
            <p:nvPr/>
          </p:nvSpPr>
          <p:spPr>
            <a:xfrm>
              <a:off x="11897894" y="9612433"/>
              <a:ext cx="25400" cy="26670"/>
            </a:xfrm>
            <a:custGeom>
              <a:avLst/>
              <a:gdLst/>
              <a:ahLst/>
              <a:cxnLst/>
              <a:rect l="l" t="t" r="r" b="b"/>
              <a:pathLst>
                <a:path w="25400" h="26670">
                  <a:moveTo>
                    <a:pt x="25350" y="0"/>
                  </a:moveTo>
                  <a:lnTo>
                    <a:pt x="1916" y="3109"/>
                  </a:lnTo>
                  <a:lnTo>
                    <a:pt x="0" y="26669"/>
                  </a:lnTo>
                </a:path>
              </a:pathLst>
            </a:custGeom>
            <a:ln w="23632">
              <a:solidFill>
                <a:srgbClr val="FDEB01"/>
              </a:solidFill>
            </a:ln>
          </p:spPr>
          <p:txBody>
            <a:bodyPr wrap="square" lIns="0" tIns="0" rIns="0" bIns="0" rtlCol="0"/>
            <a:lstStyle/>
            <a:p>
              <a:endParaRPr/>
            </a:p>
          </p:txBody>
        </p:sp>
        <p:sp>
          <p:nvSpPr>
            <p:cNvPr id="961" name="object 961"/>
            <p:cNvSpPr/>
            <p:nvPr/>
          </p:nvSpPr>
          <p:spPr>
            <a:xfrm>
              <a:off x="10798983" y="9641244"/>
              <a:ext cx="4445" cy="22860"/>
            </a:xfrm>
            <a:custGeom>
              <a:avLst/>
              <a:gdLst/>
              <a:ahLst/>
              <a:cxnLst/>
              <a:rect l="l" t="t" r="r" b="b"/>
              <a:pathLst>
                <a:path w="4445" h="22859">
                  <a:moveTo>
                    <a:pt x="0" y="22482"/>
                  </a:moveTo>
                  <a:lnTo>
                    <a:pt x="4226" y="0"/>
                  </a:lnTo>
                </a:path>
              </a:pathLst>
            </a:custGeom>
            <a:ln w="23632">
              <a:solidFill>
                <a:srgbClr val="FDEB01"/>
              </a:solidFill>
            </a:ln>
          </p:spPr>
          <p:txBody>
            <a:bodyPr wrap="square" lIns="0" tIns="0" rIns="0" bIns="0" rtlCol="0"/>
            <a:lstStyle/>
            <a:p>
              <a:endParaRPr/>
            </a:p>
          </p:txBody>
        </p:sp>
        <p:sp>
          <p:nvSpPr>
            <p:cNvPr id="962" name="object 962"/>
            <p:cNvSpPr/>
            <p:nvPr/>
          </p:nvSpPr>
          <p:spPr>
            <a:xfrm>
              <a:off x="10809323" y="9141172"/>
              <a:ext cx="53975" cy="467995"/>
            </a:xfrm>
            <a:custGeom>
              <a:avLst/>
              <a:gdLst/>
              <a:ahLst/>
              <a:cxnLst/>
              <a:rect l="l" t="t" r="r" b="b"/>
              <a:pathLst>
                <a:path w="53975" h="467995">
                  <a:moveTo>
                    <a:pt x="0" y="467535"/>
                  </a:moveTo>
                  <a:lnTo>
                    <a:pt x="53443" y="183052"/>
                  </a:lnTo>
                  <a:lnTo>
                    <a:pt x="659" y="0"/>
                  </a:lnTo>
                </a:path>
              </a:pathLst>
            </a:custGeom>
            <a:ln w="23632">
              <a:solidFill>
                <a:srgbClr val="FDEB01"/>
              </a:solidFill>
              <a:prstDash val="sysDash"/>
            </a:ln>
          </p:spPr>
          <p:txBody>
            <a:bodyPr wrap="square" lIns="0" tIns="0" rIns="0" bIns="0" rtlCol="0"/>
            <a:lstStyle/>
            <a:p>
              <a:endParaRPr/>
            </a:p>
          </p:txBody>
        </p:sp>
        <p:sp>
          <p:nvSpPr>
            <p:cNvPr id="963" name="object 963"/>
            <p:cNvSpPr/>
            <p:nvPr/>
          </p:nvSpPr>
          <p:spPr>
            <a:xfrm>
              <a:off x="10776801" y="9094035"/>
              <a:ext cx="29209" cy="31750"/>
            </a:xfrm>
            <a:custGeom>
              <a:avLst/>
              <a:gdLst/>
              <a:ahLst/>
              <a:cxnLst/>
              <a:rect l="l" t="t" r="r" b="b"/>
              <a:pathLst>
                <a:path w="29209" h="31750">
                  <a:moveTo>
                    <a:pt x="28595" y="31234"/>
                  </a:moveTo>
                  <a:lnTo>
                    <a:pt x="22051" y="8523"/>
                  </a:lnTo>
                  <a:lnTo>
                    <a:pt x="0" y="0"/>
                  </a:lnTo>
                </a:path>
              </a:pathLst>
            </a:custGeom>
            <a:ln w="23632">
              <a:solidFill>
                <a:srgbClr val="FDEB01"/>
              </a:solidFill>
            </a:ln>
          </p:spPr>
          <p:txBody>
            <a:bodyPr wrap="square" lIns="0" tIns="0" rIns="0" bIns="0" rtlCol="0"/>
            <a:lstStyle/>
            <a:p>
              <a:endParaRPr/>
            </a:p>
          </p:txBody>
        </p:sp>
        <p:sp>
          <p:nvSpPr>
            <p:cNvPr id="964" name="object 964"/>
            <p:cNvSpPr/>
            <p:nvPr/>
          </p:nvSpPr>
          <p:spPr>
            <a:xfrm>
              <a:off x="9924719" y="8687241"/>
              <a:ext cx="822960" cy="395605"/>
            </a:xfrm>
            <a:custGeom>
              <a:avLst/>
              <a:gdLst/>
              <a:ahLst/>
              <a:cxnLst/>
              <a:rect l="l" t="t" r="r" b="b"/>
              <a:pathLst>
                <a:path w="822959" h="395604">
                  <a:moveTo>
                    <a:pt x="822582" y="395401"/>
                  </a:moveTo>
                  <a:lnTo>
                    <a:pt x="629101" y="320639"/>
                  </a:lnTo>
                  <a:lnTo>
                    <a:pt x="204527" y="195334"/>
                  </a:lnTo>
                  <a:lnTo>
                    <a:pt x="0" y="0"/>
                  </a:lnTo>
                </a:path>
              </a:pathLst>
            </a:custGeom>
            <a:ln w="23632">
              <a:solidFill>
                <a:srgbClr val="FDEB01"/>
              </a:solidFill>
              <a:prstDash val="sysDash"/>
            </a:ln>
          </p:spPr>
          <p:txBody>
            <a:bodyPr wrap="square" lIns="0" tIns="0" rIns="0" bIns="0" rtlCol="0"/>
            <a:lstStyle/>
            <a:p>
              <a:endParaRPr/>
            </a:p>
          </p:txBody>
        </p:sp>
        <p:sp>
          <p:nvSpPr>
            <p:cNvPr id="965" name="object 965"/>
            <p:cNvSpPr/>
            <p:nvPr/>
          </p:nvSpPr>
          <p:spPr>
            <a:xfrm>
              <a:off x="9896189" y="8636610"/>
              <a:ext cx="17145" cy="40005"/>
            </a:xfrm>
            <a:custGeom>
              <a:avLst/>
              <a:gdLst/>
              <a:ahLst/>
              <a:cxnLst/>
              <a:rect l="l" t="t" r="r" b="b"/>
              <a:pathLst>
                <a:path w="17145" h="40004">
                  <a:moveTo>
                    <a:pt x="17088" y="39705"/>
                  </a:moveTo>
                  <a:lnTo>
                    <a:pt x="0" y="23381"/>
                  </a:lnTo>
                  <a:lnTo>
                    <a:pt x="3455" y="0"/>
                  </a:lnTo>
                </a:path>
              </a:pathLst>
            </a:custGeom>
            <a:ln w="23632">
              <a:solidFill>
                <a:srgbClr val="FDEB01"/>
              </a:solidFill>
            </a:ln>
          </p:spPr>
          <p:txBody>
            <a:bodyPr wrap="square" lIns="0" tIns="0" rIns="0" bIns="0" rtlCol="0"/>
            <a:lstStyle/>
            <a:p>
              <a:endParaRPr/>
            </a:p>
          </p:txBody>
        </p:sp>
        <p:sp>
          <p:nvSpPr>
            <p:cNvPr id="966" name="object 966"/>
            <p:cNvSpPr/>
            <p:nvPr/>
          </p:nvSpPr>
          <p:spPr>
            <a:xfrm>
              <a:off x="9507830" y="8114972"/>
              <a:ext cx="427355" cy="492125"/>
            </a:xfrm>
            <a:custGeom>
              <a:avLst/>
              <a:gdLst/>
              <a:ahLst/>
              <a:cxnLst/>
              <a:rect l="l" t="t" r="r" b="b"/>
              <a:pathLst>
                <a:path w="427354" h="492125">
                  <a:moveTo>
                    <a:pt x="396270" y="491513"/>
                  </a:moveTo>
                  <a:lnTo>
                    <a:pt x="426971" y="283980"/>
                  </a:lnTo>
                  <a:lnTo>
                    <a:pt x="324712" y="126425"/>
                  </a:lnTo>
                  <a:lnTo>
                    <a:pt x="0" y="0"/>
                  </a:lnTo>
                </a:path>
              </a:pathLst>
            </a:custGeom>
            <a:ln w="23632">
              <a:solidFill>
                <a:srgbClr val="FDEB01"/>
              </a:solidFill>
              <a:prstDash val="sysDash"/>
            </a:ln>
          </p:spPr>
          <p:txBody>
            <a:bodyPr wrap="square" lIns="0" tIns="0" rIns="0" bIns="0" rtlCol="0"/>
            <a:lstStyle/>
            <a:p>
              <a:endParaRPr/>
            </a:p>
          </p:txBody>
        </p:sp>
        <p:sp>
          <p:nvSpPr>
            <p:cNvPr id="967" name="object 967"/>
            <p:cNvSpPr/>
            <p:nvPr/>
          </p:nvSpPr>
          <p:spPr>
            <a:xfrm>
              <a:off x="9465373" y="8078077"/>
              <a:ext cx="28575" cy="31750"/>
            </a:xfrm>
            <a:custGeom>
              <a:avLst/>
              <a:gdLst/>
              <a:ahLst/>
              <a:cxnLst/>
              <a:rect l="l" t="t" r="r" b="b"/>
              <a:pathLst>
                <a:path w="28575" h="31750">
                  <a:moveTo>
                    <a:pt x="28271" y="31370"/>
                  </a:moveTo>
                  <a:lnTo>
                    <a:pt x="6240" y="22795"/>
                  </a:lnTo>
                  <a:lnTo>
                    <a:pt x="0" y="0"/>
                  </a:lnTo>
                </a:path>
              </a:pathLst>
            </a:custGeom>
            <a:ln w="23632">
              <a:solidFill>
                <a:srgbClr val="FDEB01"/>
              </a:solidFill>
            </a:ln>
          </p:spPr>
          <p:txBody>
            <a:bodyPr wrap="square" lIns="0" tIns="0" rIns="0" bIns="0" rtlCol="0"/>
            <a:lstStyle/>
            <a:p>
              <a:endParaRPr/>
            </a:p>
          </p:txBody>
        </p:sp>
        <p:sp>
          <p:nvSpPr>
            <p:cNvPr id="968" name="object 968"/>
            <p:cNvSpPr/>
            <p:nvPr/>
          </p:nvSpPr>
          <p:spPr>
            <a:xfrm>
              <a:off x="8833339" y="7395141"/>
              <a:ext cx="623570" cy="652145"/>
            </a:xfrm>
            <a:custGeom>
              <a:avLst/>
              <a:gdLst/>
              <a:ahLst/>
              <a:cxnLst/>
              <a:rect l="l" t="t" r="r" b="b"/>
              <a:pathLst>
                <a:path w="623570" h="652145">
                  <a:moveTo>
                    <a:pt x="623457" y="651582"/>
                  </a:moveTo>
                  <a:lnTo>
                    <a:pt x="538873" y="342555"/>
                  </a:lnTo>
                  <a:lnTo>
                    <a:pt x="0" y="0"/>
                  </a:lnTo>
                </a:path>
              </a:pathLst>
            </a:custGeom>
            <a:ln w="23632">
              <a:solidFill>
                <a:srgbClr val="FDEB01"/>
              </a:solidFill>
              <a:prstDash val="sysDash"/>
            </a:ln>
          </p:spPr>
          <p:txBody>
            <a:bodyPr wrap="square" lIns="0" tIns="0" rIns="0" bIns="0" rtlCol="0"/>
            <a:lstStyle/>
            <a:p>
              <a:endParaRPr/>
            </a:p>
          </p:txBody>
        </p:sp>
        <p:sp>
          <p:nvSpPr>
            <p:cNvPr id="969" name="object 969"/>
            <p:cNvSpPr/>
            <p:nvPr/>
          </p:nvSpPr>
          <p:spPr>
            <a:xfrm>
              <a:off x="8799679" y="7350181"/>
              <a:ext cx="20320" cy="36830"/>
            </a:xfrm>
            <a:custGeom>
              <a:avLst/>
              <a:gdLst/>
              <a:ahLst/>
              <a:cxnLst/>
              <a:rect l="l" t="t" r="r" b="b"/>
              <a:pathLst>
                <a:path w="20320" h="36829">
                  <a:moveTo>
                    <a:pt x="19947" y="36239"/>
                  </a:moveTo>
                  <a:lnTo>
                    <a:pt x="0" y="23559"/>
                  </a:lnTo>
                  <a:lnTo>
                    <a:pt x="1863" y="0"/>
                  </a:lnTo>
                </a:path>
              </a:pathLst>
            </a:custGeom>
            <a:ln w="23632">
              <a:solidFill>
                <a:srgbClr val="FDEB01"/>
              </a:solidFill>
            </a:ln>
          </p:spPr>
          <p:txBody>
            <a:bodyPr wrap="square" lIns="0" tIns="0" rIns="0" bIns="0" rtlCol="0"/>
            <a:lstStyle/>
            <a:p>
              <a:endParaRPr/>
            </a:p>
          </p:txBody>
        </p:sp>
        <p:sp>
          <p:nvSpPr>
            <p:cNvPr id="970" name="object 970"/>
            <p:cNvSpPr/>
            <p:nvPr/>
          </p:nvSpPr>
          <p:spPr>
            <a:xfrm>
              <a:off x="8804085" y="6773311"/>
              <a:ext cx="43180" cy="544830"/>
            </a:xfrm>
            <a:custGeom>
              <a:avLst/>
              <a:gdLst/>
              <a:ahLst/>
              <a:cxnLst/>
              <a:rect l="l" t="t" r="r" b="b"/>
              <a:pathLst>
                <a:path w="43179" h="544829">
                  <a:moveTo>
                    <a:pt x="0" y="544821"/>
                  </a:moveTo>
                  <a:lnTo>
                    <a:pt x="43160" y="0"/>
                  </a:lnTo>
                </a:path>
              </a:pathLst>
            </a:custGeom>
            <a:ln w="23632">
              <a:solidFill>
                <a:srgbClr val="FDEB01"/>
              </a:solidFill>
              <a:prstDash val="sysDash"/>
            </a:ln>
          </p:spPr>
          <p:txBody>
            <a:bodyPr wrap="square" lIns="0" tIns="0" rIns="0" bIns="0" rtlCol="0"/>
            <a:lstStyle/>
            <a:p>
              <a:endParaRPr/>
            </a:p>
          </p:txBody>
        </p:sp>
        <p:sp>
          <p:nvSpPr>
            <p:cNvPr id="971" name="object 971"/>
            <p:cNvSpPr/>
            <p:nvPr/>
          </p:nvSpPr>
          <p:spPr>
            <a:xfrm>
              <a:off x="8848512" y="6733731"/>
              <a:ext cx="25400" cy="24130"/>
            </a:xfrm>
            <a:custGeom>
              <a:avLst/>
              <a:gdLst/>
              <a:ahLst/>
              <a:cxnLst/>
              <a:rect l="l" t="t" r="r" b="b"/>
              <a:pathLst>
                <a:path w="25400" h="24129">
                  <a:moveTo>
                    <a:pt x="0" y="23559"/>
                  </a:moveTo>
                  <a:lnTo>
                    <a:pt x="1863" y="0"/>
                  </a:lnTo>
                  <a:lnTo>
                    <a:pt x="25391" y="2272"/>
                  </a:lnTo>
                </a:path>
              </a:pathLst>
            </a:custGeom>
            <a:ln w="23632">
              <a:solidFill>
                <a:srgbClr val="FDEB01"/>
              </a:solidFill>
            </a:ln>
          </p:spPr>
          <p:txBody>
            <a:bodyPr wrap="square" lIns="0" tIns="0" rIns="0" bIns="0" rtlCol="0"/>
            <a:lstStyle/>
            <a:p>
              <a:endParaRPr/>
            </a:p>
          </p:txBody>
        </p:sp>
        <p:sp>
          <p:nvSpPr>
            <p:cNvPr id="972" name="object 972"/>
            <p:cNvSpPr/>
            <p:nvPr/>
          </p:nvSpPr>
          <p:spPr>
            <a:xfrm>
              <a:off x="8903527" y="6738864"/>
              <a:ext cx="504190" cy="48895"/>
            </a:xfrm>
            <a:custGeom>
              <a:avLst/>
              <a:gdLst/>
              <a:ahLst/>
              <a:cxnLst/>
              <a:rect l="l" t="t" r="r" b="b"/>
              <a:pathLst>
                <a:path w="504190" h="48895">
                  <a:moveTo>
                    <a:pt x="0" y="0"/>
                  </a:moveTo>
                  <a:lnTo>
                    <a:pt x="503607" y="48647"/>
                  </a:lnTo>
                </a:path>
              </a:pathLst>
            </a:custGeom>
            <a:ln w="23632">
              <a:solidFill>
                <a:srgbClr val="FDEB01"/>
              </a:solidFill>
              <a:prstDash val="sysDash"/>
            </a:ln>
          </p:spPr>
          <p:txBody>
            <a:bodyPr wrap="square" lIns="0" tIns="0" rIns="0" bIns="0" rtlCol="0"/>
            <a:lstStyle/>
            <a:p>
              <a:endParaRPr/>
            </a:p>
          </p:txBody>
        </p:sp>
        <p:sp>
          <p:nvSpPr>
            <p:cNvPr id="973" name="object 973"/>
            <p:cNvSpPr/>
            <p:nvPr/>
          </p:nvSpPr>
          <p:spPr>
            <a:xfrm>
              <a:off x="9421950" y="6768767"/>
              <a:ext cx="31115" cy="22860"/>
            </a:xfrm>
            <a:custGeom>
              <a:avLst/>
              <a:gdLst/>
              <a:ahLst/>
              <a:cxnLst/>
              <a:rect l="l" t="t" r="r" b="b"/>
              <a:pathLst>
                <a:path w="31115" h="22859">
                  <a:moveTo>
                    <a:pt x="0" y="20166"/>
                  </a:moveTo>
                  <a:lnTo>
                    <a:pt x="23528" y="22439"/>
                  </a:lnTo>
                  <a:lnTo>
                    <a:pt x="30951" y="0"/>
                  </a:lnTo>
                </a:path>
              </a:pathLst>
            </a:custGeom>
            <a:ln w="23632">
              <a:solidFill>
                <a:srgbClr val="FDEB01"/>
              </a:solidFill>
            </a:ln>
          </p:spPr>
          <p:txBody>
            <a:bodyPr wrap="square" lIns="0" tIns="0" rIns="0" bIns="0" rtlCol="0"/>
            <a:lstStyle/>
            <a:p>
              <a:endParaRPr/>
            </a:p>
          </p:txBody>
        </p:sp>
        <p:sp>
          <p:nvSpPr>
            <p:cNvPr id="974" name="object 974"/>
            <p:cNvSpPr/>
            <p:nvPr/>
          </p:nvSpPr>
          <p:spPr>
            <a:xfrm>
              <a:off x="9385080" y="5900116"/>
              <a:ext cx="180340" cy="838200"/>
            </a:xfrm>
            <a:custGeom>
              <a:avLst/>
              <a:gdLst/>
              <a:ahLst/>
              <a:cxnLst/>
              <a:rect l="l" t="t" r="r" b="b"/>
              <a:pathLst>
                <a:path w="180340" h="838200">
                  <a:moveTo>
                    <a:pt x="78091" y="837576"/>
                  </a:moveTo>
                  <a:lnTo>
                    <a:pt x="179900" y="529701"/>
                  </a:lnTo>
                  <a:lnTo>
                    <a:pt x="0" y="0"/>
                  </a:lnTo>
                </a:path>
              </a:pathLst>
            </a:custGeom>
            <a:ln w="23632">
              <a:solidFill>
                <a:srgbClr val="FDEB01"/>
              </a:solidFill>
              <a:prstDash val="sysDash"/>
            </a:ln>
          </p:spPr>
          <p:txBody>
            <a:bodyPr wrap="square" lIns="0" tIns="0" rIns="0" bIns="0" rtlCol="0"/>
            <a:lstStyle/>
            <a:p>
              <a:endParaRPr/>
            </a:p>
          </p:txBody>
        </p:sp>
        <p:sp>
          <p:nvSpPr>
            <p:cNvPr id="975" name="object 975"/>
            <p:cNvSpPr/>
            <p:nvPr/>
          </p:nvSpPr>
          <p:spPr>
            <a:xfrm>
              <a:off x="9350391" y="5862236"/>
              <a:ext cx="29845" cy="22860"/>
            </a:xfrm>
            <a:custGeom>
              <a:avLst/>
              <a:gdLst/>
              <a:ahLst/>
              <a:cxnLst/>
              <a:rect l="l" t="t" r="r" b="b"/>
              <a:pathLst>
                <a:path w="29845" h="22860">
                  <a:moveTo>
                    <a:pt x="29423" y="22386"/>
                  </a:moveTo>
                  <a:lnTo>
                    <a:pt x="21821" y="0"/>
                  </a:lnTo>
                  <a:lnTo>
                    <a:pt x="0" y="9099"/>
                  </a:lnTo>
                </a:path>
              </a:pathLst>
            </a:custGeom>
            <a:ln w="23632">
              <a:solidFill>
                <a:srgbClr val="FDEB01"/>
              </a:solidFill>
            </a:ln>
          </p:spPr>
          <p:txBody>
            <a:bodyPr wrap="square" lIns="0" tIns="0" rIns="0" bIns="0" rtlCol="0"/>
            <a:lstStyle/>
            <a:p>
              <a:endParaRPr/>
            </a:p>
          </p:txBody>
        </p:sp>
        <p:sp>
          <p:nvSpPr>
            <p:cNvPr id="976" name="object 976"/>
            <p:cNvSpPr/>
            <p:nvPr/>
          </p:nvSpPr>
          <p:spPr>
            <a:xfrm>
              <a:off x="8835791" y="5883258"/>
              <a:ext cx="486409" cy="203200"/>
            </a:xfrm>
            <a:custGeom>
              <a:avLst/>
              <a:gdLst/>
              <a:ahLst/>
              <a:cxnLst/>
              <a:rect l="l" t="t" r="r" b="b"/>
              <a:pathLst>
                <a:path w="486409" h="203200">
                  <a:moveTo>
                    <a:pt x="486016" y="0"/>
                  </a:moveTo>
                  <a:lnTo>
                    <a:pt x="0" y="202663"/>
                  </a:lnTo>
                </a:path>
              </a:pathLst>
            </a:custGeom>
            <a:ln w="23632">
              <a:solidFill>
                <a:srgbClr val="FDEB01"/>
              </a:solidFill>
              <a:prstDash val="sysDash"/>
            </a:ln>
          </p:spPr>
          <p:txBody>
            <a:bodyPr wrap="square" lIns="0" tIns="0" rIns="0" bIns="0" rtlCol="0"/>
            <a:lstStyle/>
            <a:p>
              <a:endParaRPr/>
            </a:p>
          </p:txBody>
        </p:sp>
        <p:sp>
          <p:nvSpPr>
            <p:cNvPr id="977" name="object 977"/>
            <p:cNvSpPr/>
            <p:nvPr/>
          </p:nvSpPr>
          <p:spPr>
            <a:xfrm>
              <a:off x="8791759" y="6078710"/>
              <a:ext cx="29845" cy="22860"/>
            </a:xfrm>
            <a:custGeom>
              <a:avLst/>
              <a:gdLst/>
              <a:ahLst/>
              <a:cxnLst/>
              <a:rect l="l" t="t" r="r" b="b"/>
              <a:pathLst>
                <a:path w="29845" h="22860">
                  <a:moveTo>
                    <a:pt x="29737" y="13172"/>
                  </a:moveTo>
                  <a:lnTo>
                    <a:pt x="7926" y="22271"/>
                  </a:lnTo>
                  <a:lnTo>
                    <a:pt x="0" y="0"/>
                  </a:lnTo>
                </a:path>
              </a:pathLst>
            </a:custGeom>
            <a:ln w="23632">
              <a:solidFill>
                <a:srgbClr val="FDEB01"/>
              </a:solidFill>
            </a:ln>
          </p:spPr>
          <p:txBody>
            <a:bodyPr wrap="square" lIns="0" tIns="0" rIns="0" bIns="0" rtlCol="0"/>
            <a:lstStyle/>
            <a:p>
              <a:endParaRPr/>
            </a:p>
          </p:txBody>
        </p:sp>
        <p:sp>
          <p:nvSpPr>
            <p:cNvPr id="978" name="object 978"/>
            <p:cNvSpPr/>
            <p:nvPr/>
          </p:nvSpPr>
          <p:spPr>
            <a:xfrm>
              <a:off x="8628117" y="5618609"/>
              <a:ext cx="153670" cy="430530"/>
            </a:xfrm>
            <a:custGeom>
              <a:avLst/>
              <a:gdLst/>
              <a:ahLst/>
              <a:cxnLst/>
              <a:rect l="l" t="t" r="r" b="b"/>
              <a:pathLst>
                <a:path w="153670" h="430529">
                  <a:moveTo>
                    <a:pt x="153084" y="430416"/>
                  </a:moveTo>
                  <a:lnTo>
                    <a:pt x="0" y="0"/>
                  </a:lnTo>
                </a:path>
              </a:pathLst>
            </a:custGeom>
            <a:ln w="23632">
              <a:solidFill>
                <a:srgbClr val="FDEB01"/>
              </a:solidFill>
              <a:prstDash val="sysDash"/>
            </a:ln>
          </p:spPr>
          <p:txBody>
            <a:bodyPr wrap="square" lIns="0" tIns="0" rIns="0" bIns="0" rtlCol="0"/>
            <a:lstStyle/>
            <a:p>
              <a:endParaRPr/>
            </a:p>
          </p:txBody>
        </p:sp>
        <p:sp>
          <p:nvSpPr>
            <p:cNvPr id="979" name="object 979"/>
            <p:cNvSpPr/>
            <p:nvPr/>
          </p:nvSpPr>
          <p:spPr>
            <a:xfrm>
              <a:off x="8592394" y="5574338"/>
              <a:ext cx="30480" cy="29845"/>
            </a:xfrm>
            <a:custGeom>
              <a:avLst/>
              <a:gdLst/>
              <a:ahLst/>
              <a:cxnLst/>
              <a:rect l="l" t="t" r="r" b="b"/>
              <a:pathLst>
                <a:path w="30479" h="29845">
                  <a:moveTo>
                    <a:pt x="30438" y="29433"/>
                  </a:moveTo>
                  <a:lnTo>
                    <a:pt x="22522" y="7162"/>
                  </a:lnTo>
                  <a:lnTo>
                    <a:pt x="0" y="0"/>
                  </a:lnTo>
                </a:path>
              </a:pathLst>
            </a:custGeom>
            <a:ln w="23632">
              <a:solidFill>
                <a:srgbClr val="FDEB01"/>
              </a:solidFill>
            </a:ln>
          </p:spPr>
          <p:txBody>
            <a:bodyPr wrap="square" lIns="0" tIns="0" rIns="0" bIns="0" rtlCol="0"/>
            <a:lstStyle/>
            <a:p>
              <a:endParaRPr/>
            </a:p>
          </p:txBody>
        </p:sp>
        <p:sp>
          <p:nvSpPr>
            <p:cNvPr id="980" name="object 980"/>
            <p:cNvSpPr/>
            <p:nvPr/>
          </p:nvSpPr>
          <p:spPr>
            <a:xfrm>
              <a:off x="7858514" y="5237627"/>
              <a:ext cx="703580" cy="327025"/>
            </a:xfrm>
            <a:custGeom>
              <a:avLst/>
              <a:gdLst/>
              <a:ahLst/>
              <a:cxnLst/>
              <a:rect l="l" t="t" r="r" b="b"/>
              <a:pathLst>
                <a:path w="703579" h="327025">
                  <a:moveTo>
                    <a:pt x="703214" y="326963"/>
                  </a:moveTo>
                  <a:lnTo>
                    <a:pt x="204601" y="168403"/>
                  </a:lnTo>
                  <a:lnTo>
                    <a:pt x="0" y="0"/>
                  </a:lnTo>
                </a:path>
              </a:pathLst>
            </a:custGeom>
            <a:ln w="23632">
              <a:solidFill>
                <a:srgbClr val="FDEB01"/>
              </a:solidFill>
              <a:prstDash val="sysDash"/>
            </a:ln>
          </p:spPr>
          <p:txBody>
            <a:bodyPr wrap="square" lIns="0" tIns="0" rIns="0" bIns="0" rtlCol="0"/>
            <a:lstStyle/>
            <a:p>
              <a:endParaRPr/>
            </a:p>
          </p:txBody>
        </p:sp>
        <p:sp>
          <p:nvSpPr>
            <p:cNvPr id="981" name="object 981"/>
            <p:cNvSpPr/>
            <p:nvPr/>
          </p:nvSpPr>
          <p:spPr>
            <a:xfrm>
              <a:off x="7827834" y="5212392"/>
              <a:ext cx="18415" cy="15240"/>
            </a:xfrm>
            <a:custGeom>
              <a:avLst/>
              <a:gdLst/>
              <a:ahLst/>
              <a:cxnLst/>
              <a:rect l="l" t="t" r="r" b="b"/>
              <a:pathLst>
                <a:path w="18415" h="15239">
                  <a:moveTo>
                    <a:pt x="18250" y="15015"/>
                  </a:moveTo>
                  <a:lnTo>
                    <a:pt x="0" y="0"/>
                  </a:lnTo>
                </a:path>
              </a:pathLst>
            </a:custGeom>
            <a:ln w="23632">
              <a:solidFill>
                <a:srgbClr val="FDEB01"/>
              </a:solidFill>
            </a:ln>
          </p:spPr>
          <p:txBody>
            <a:bodyPr wrap="square" lIns="0" tIns="0" rIns="0" bIns="0" rtlCol="0"/>
            <a:lstStyle/>
            <a:p>
              <a:endParaRPr/>
            </a:p>
          </p:txBody>
        </p:sp>
        <p:sp>
          <p:nvSpPr>
            <p:cNvPr id="982" name="object 982"/>
            <p:cNvSpPr/>
            <p:nvPr/>
          </p:nvSpPr>
          <p:spPr>
            <a:xfrm>
              <a:off x="15192223" y="1635033"/>
              <a:ext cx="10795" cy="21590"/>
            </a:xfrm>
            <a:custGeom>
              <a:avLst/>
              <a:gdLst/>
              <a:ahLst/>
              <a:cxnLst/>
              <a:rect l="l" t="t" r="r" b="b"/>
              <a:pathLst>
                <a:path w="10794" h="21589">
                  <a:moveTo>
                    <a:pt x="0" y="0"/>
                  </a:moveTo>
                  <a:lnTo>
                    <a:pt x="10596" y="21119"/>
                  </a:lnTo>
                </a:path>
              </a:pathLst>
            </a:custGeom>
            <a:ln w="23632">
              <a:solidFill>
                <a:srgbClr val="FDEB01"/>
              </a:solidFill>
            </a:ln>
          </p:spPr>
          <p:txBody>
            <a:bodyPr wrap="square" lIns="0" tIns="0" rIns="0" bIns="0" rtlCol="0"/>
            <a:lstStyle/>
            <a:p>
              <a:endParaRPr/>
            </a:p>
          </p:txBody>
        </p:sp>
        <p:sp>
          <p:nvSpPr>
            <p:cNvPr id="983" name="object 983"/>
            <p:cNvSpPr/>
            <p:nvPr/>
          </p:nvSpPr>
          <p:spPr>
            <a:xfrm>
              <a:off x="15219024" y="1688443"/>
              <a:ext cx="73025" cy="145415"/>
            </a:xfrm>
            <a:custGeom>
              <a:avLst/>
              <a:gdLst/>
              <a:ahLst/>
              <a:cxnLst/>
              <a:rect l="l" t="t" r="r" b="b"/>
              <a:pathLst>
                <a:path w="73025" h="145414">
                  <a:moveTo>
                    <a:pt x="0" y="0"/>
                  </a:moveTo>
                  <a:lnTo>
                    <a:pt x="72898" y="145283"/>
                  </a:lnTo>
                </a:path>
              </a:pathLst>
            </a:custGeom>
            <a:ln w="23632">
              <a:solidFill>
                <a:srgbClr val="FDEB01"/>
              </a:solidFill>
              <a:prstDash val="sysDash"/>
            </a:ln>
          </p:spPr>
          <p:txBody>
            <a:bodyPr wrap="square" lIns="0" tIns="0" rIns="0" bIns="0" rtlCol="0"/>
            <a:lstStyle/>
            <a:p>
              <a:endParaRPr/>
            </a:p>
          </p:txBody>
        </p:sp>
        <p:sp>
          <p:nvSpPr>
            <p:cNvPr id="984" name="object 984"/>
            <p:cNvSpPr/>
            <p:nvPr/>
          </p:nvSpPr>
          <p:spPr>
            <a:xfrm>
              <a:off x="15300024" y="1849867"/>
              <a:ext cx="10795" cy="43180"/>
            </a:xfrm>
            <a:custGeom>
              <a:avLst/>
              <a:gdLst/>
              <a:ahLst/>
              <a:cxnLst/>
              <a:rect l="l" t="t" r="r" b="b"/>
              <a:pathLst>
                <a:path w="10794" h="43180">
                  <a:moveTo>
                    <a:pt x="0" y="0"/>
                  </a:moveTo>
                  <a:lnTo>
                    <a:pt x="10596" y="21119"/>
                  </a:lnTo>
                  <a:lnTo>
                    <a:pt x="1696" y="43014"/>
                  </a:lnTo>
                </a:path>
              </a:pathLst>
            </a:custGeom>
            <a:ln w="23632">
              <a:solidFill>
                <a:srgbClr val="FDEB01"/>
              </a:solidFill>
            </a:ln>
          </p:spPr>
          <p:txBody>
            <a:bodyPr wrap="square" lIns="0" tIns="0" rIns="0" bIns="0" rtlCol="0"/>
            <a:lstStyle/>
            <a:p>
              <a:endParaRPr/>
            </a:p>
          </p:txBody>
        </p:sp>
        <p:sp>
          <p:nvSpPr>
            <p:cNvPr id="985" name="object 985"/>
            <p:cNvSpPr/>
            <p:nvPr/>
          </p:nvSpPr>
          <p:spPr>
            <a:xfrm>
              <a:off x="15172928" y="1921618"/>
              <a:ext cx="117475" cy="352425"/>
            </a:xfrm>
            <a:custGeom>
              <a:avLst/>
              <a:gdLst/>
              <a:ahLst/>
              <a:cxnLst/>
              <a:rect l="l" t="t" r="r" b="b"/>
              <a:pathLst>
                <a:path w="117475" h="352425">
                  <a:moveTo>
                    <a:pt x="117106" y="0"/>
                  </a:moveTo>
                  <a:lnTo>
                    <a:pt x="30239" y="213574"/>
                  </a:lnTo>
                  <a:lnTo>
                    <a:pt x="0" y="351926"/>
                  </a:lnTo>
                </a:path>
              </a:pathLst>
            </a:custGeom>
            <a:ln w="23632">
              <a:solidFill>
                <a:srgbClr val="FDEB01"/>
              </a:solidFill>
              <a:prstDash val="sysDash"/>
            </a:ln>
          </p:spPr>
          <p:txBody>
            <a:bodyPr wrap="square" lIns="0" tIns="0" rIns="0" bIns="0" rtlCol="0"/>
            <a:lstStyle/>
            <a:p>
              <a:endParaRPr/>
            </a:p>
          </p:txBody>
        </p:sp>
        <p:sp>
          <p:nvSpPr>
            <p:cNvPr id="986" name="object 986"/>
            <p:cNvSpPr/>
            <p:nvPr/>
          </p:nvSpPr>
          <p:spPr>
            <a:xfrm>
              <a:off x="15164570" y="2288697"/>
              <a:ext cx="17780" cy="39370"/>
            </a:xfrm>
            <a:custGeom>
              <a:avLst/>
              <a:gdLst/>
              <a:ahLst/>
              <a:cxnLst/>
              <a:rect l="l" t="t" r="r" b="b"/>
              <a:pathLst>
                <a:path w="17780" h="39369">
                  <a:moveTo>
                    <a:pt x="5046" y="0"/>
                  </a:moveTo>
                  <a:lnTo>
                    <a:pt x="0" y="23088"/>
                  </a:lnTo>
                  <a:lnTo>
                    <a:pt x="17643" y="38805"/>
                  </a:lnTo>
                </a:path>
              </a:pathLst>
            </a:custGeom>
            <a:ln w="23632">
              <a:solidFill>
                <a:srgbClr val="FDEB01"/>
              </a:solidFill>
            </a:ln>
          </p:spPr>
          <p:txBody>
            <a:bodyPr wrap="square" lIns="0" tIns="0" rIns="0" bIns="0" rtlCol="0"/>
            <a:lstStyle/>
            <a:p>
              <a:endParaRPr/>
            </a:p>
          </p:txBody>
        </p:sp>
        <p:sp>
          <p:nvSpPr>
            <p:cNvPr id="987" name="object 987"/>
            <p:cNvSpPr/>
            <p:nvPr/>
          </p:nvSpPr>
          <p:spPr>
            <a:xfrm>
              <a:off x="15204264" y="2347153"/>
              <a:ext cx="350520" cy="243840"/>
            </a:xfrm>
            <a:custGeom>
              <a:avLst/>
              <a:gdLst/>
              <a:ahLst/>
              <a:cxnLst/>
              <a:rect l="l" t="t" r="r" b="b"/>
              <a:pathLst>
                <a:path w="350519" h="243839">
                  <a:moveTo>
                    <a:pt x="0" y="0"/>
                  </a:moveTo>
                  <a:lnTo>
                    <a:pt x="115085" y="102530"/>
                  </a:lnTo>
                  <a:lnTo>
                    <a:pt x="350094" y="243521"/>
                  </a:lnTo>
                </a:path>
              </a:pathLst>
            </a:custGeom>
            <a:ln w="23632">
              <a:solidFill>
                <a:srgbClr val="FDEB01"/>
              </a:solidFill>
              <a:prstDash val="sysDash"/>
            </a:ln>
          </p:spPr>
          <p:txBody>
            <a:bodyPr wrap="square" lIns="0" tIns="0" rIns="0" bIns="0" rtlCol="0"/>
            <a:lstStyle/>
            <a:p>
              <a:endParaRPr/>
            </a:p>
          </p:txBody>
        </p:sp>
        <p:sp>
          <p:nvSpPr>
            <p:cNvPr id="988" name="object 988"/>
            <p:cNvSpPr/>
            <p:nvPr/>
          </p:nvSpPr>
          <p:spPr>
            <a:xfrm>
              <a:off x="15567020" y="2598266"/>
              <a:ext cx="20320" cy="31750"/>
            </a:xfrm>
            <a:custGeom>
              <a:avLst/>
              <a:gdLst/>
              <a:ahLst/>
              <a:cxnLst/>
              <a:rect l="l" t="t" r="r" b="b"/>
              <a:pathLst>
                <a:path w="20319" h="31750">
                  <a:moveTo>
                    <a:pt x="0" y="0"/>
                  </a:moveTo>
                  <a:lnTo>
                    <a:pt x="20271" y="12156"/>
                  </a:lnTo>
                  <a:lnTo>
                    <a:pt x="6774" y="31569"/>
                  </a:lnTo>
                </a:path>
              </a:pathLst>
            </a:custGeom>
            <a:ln w="23632">
              <a:solidFill>
                <a:srgbClr val="FDEB01"/>
              </a:solidFill>
            </a:ln>
          </p:spPr>
          <p:txBody>
            <a:bodyPr wrap="square" lIns="0" tIns="0" rIns="0" bIns="0" rtlCol="0"/>
            <a:lstStyle/>
            <a:p>
              <a:endParaRPr/>
            </a:p>
          </p:txBody>
        </p:sp>
        <p:sp>
          <p:nvSpPr>
            <p:cNvPr id="989" name="object 989"/>
            <p:cNvSpPr/>
            <p:nvPr/>
          </p:nvSpPr>
          <p:spPr>
            <a:xfrm>
              <a:off x="15485489" y="2652920"/>
              <a:ext cx="72390" cy="104139"/>
            </a:xfrm>
            <a:custGeom>
              <a:avLst/>
              <a:gdLst/>
              <a:ahLst/>
              <a:cxnLst/>
              <a:rect l="l" t="t" r="r" b="b"/>
              <a:pathLst>
                <a:path w="72390" h="104139">
                  <a:moveTo>
                    <a:pt x="72249" y="0"/>
                  </a:moveTo>
                  <a:lnTo>
                    <a:pt x="0" y="103902"/>
                  </a:lnTo>
                </a:path>
              </a:pathLst>
            </a:custGeom>
            <a:ln w="23632">
              <a:solidFill>
                <a:srgbClr val="FDEB01"/>
              </a:solidFill>
              <a:prstDash val="sysDash"/>
            </a:ln>
          </p:spPr>
          <p:txBody>
            <a:bodyPr wrap="square" lIns="0" tIns="0" rIns="0" bIns="0" rtlCol="0"/>
            <a:lstStyle/>
            <a:p>
              <a:endParaRPr/>
            </a:p>
          </p:txBody>
        </p:sp>
        <p:sp>
          <p:nvSpPr>
            <p:cNvPr id="990" name="object 990"/>
            <p:cNvSpPr/>
            <p:nvPr/>
          </p:nvSpPr>
          <p:spPr>
            <a:xfrm>
              <a:off x="15463965" y="2768364"/>
              <a:ext cx="13970" cy="40005"/>
            </a:xfrm>
            <a:custGeom>
              <a:avLst/>
              <a:gdLst/>
              <a:ahLst/>
              <a:cxnLst/>
              <a:rect l="l" t="t" r="r" b="b"/>
              <a:pathLst>
                <a:path w="13969" h="40005">
                  <a:moveTo>
                    <a:pt x="13496" y="0"/>
                  </a:moveTo>
                  <a:lnTo>
                    <a:pt x="0" y="19402"/>
                  </a:lnTo>
                  <a:lnTo>
                    <a:pt x="12177" y="39663"/>
                  </a:lnTo>
                </a:path>
              </a:pathLst>
            </a:custGeom>
            <a:ln w="23632">
              <a:solidFill>
                <a:srgbClr val="FDEB01"/>
              </a:solidFill>
            </a:ln>
          </p:spPr>
          <p:txBody>
            <a:bodyPr wrap="square" lIns="0" tIns="0" rIns="0" bIns="0" rtlCol="0"/>
            <a:lstStyle/>
            <a:p>
              <a:endParaRPr/>
            </a:p>
          </p:txBody>
        </p:sp>
        <p:sp>
          <p:nvSpPr>
            <p:cNvPr id="991" name="object 991"/>
            <p:cNvSpPr/>
            <p:nvPr/>
          </p:nvSpPr>
          <p:spPr>
            <a:xfrm>
              <a:off x="15494086" y="2837881"/>
              <a:ext cx="125730" cy="209550"/>
            </a:xfrm>
            <a:custGeom>
              <a:avLst/>
              <a:gdLst/>
              <a:ahLst/>
              <a:cxnLst/>
              <a:rect l="l" t="t" r="r" b="b"/>
              <a:pathLst>
                <a:path w="125730" h="209550">
                  <a:moveTo>
                    <a:pt x="0" y="0"/>
                  </a:moveTo>
                  <a:lnTo>
                    <a:pt x="125598" y="208977"/>
                  </a:lnTo>
                </a:path>
              </a:pathLst>
            </a:custGeom>
            <a:ln w="23632">
              <a:solidFill>
                <a:srgbClr val="FDEB01"/>
              </a:solidFill>
              <a:prstDash val="sysDash"/>
            </a:ln>
          </p:spPr>
          <p:txBody>
            <a:bodyPr wrap="square" lIns="0" tIns="0" rIns="0" bIns="0" rtlCol="0"/>
            <a:lstStyle/>
            <a:p>
              <a:endParaRPr/>
            </a:p>
          </p:txBody>
        </p:sp>
        <p:sp>
          <p:nvSpPr>
            <p:cNvPr id="992" name="object 992"/>
            <p:cNvSpPr/>
            <p:nvPr/>
          </p:nvSpPr>
          <p:spPr>
            <a:xfrm>
              <a:off x="15625964" y="3061784"/>
              <a:ext cx="15240" cy="38735"/>
            </a:xfrm>
            <a:custGeom>
              <a:avLst/>
              <a:gdLst/>
              <a:ahLst/>
              <a:cxnLst/>
              <a:rect l="l" t="t" r="r" b="b"/>
              <a:pathLst>
                <a:path w="15240" h="38735">
                  <a:moveTo>
                    <a:pt x="2691" y="0"/>
                  </a:moveTo>
                  <a:lnTo>
                    <a:pt x="14858" y="20261"/>
                  </a:lnTo>
                  <a:lnTo>
                    <a:pt x="0" y="38637"/>
                  </a:lnTo>
                </a:path>
              </a:pathLst>
            </a:custGeom>
            <a:ln w="23632">
              <a:solidFill>
                <a:srgbClr val="FDEB01"/>
              </a:solidFill>
            </a:ln>
          </p:spPr>
          <p:txBody>
            <a:bodyPr wrap="square" lIns="0" tIns="0" rIns="0" bIns="0" rtlCol="0"/>
            <a:lstStyle/>
            <a:p>
              <a:endParaRPr/>
            </a:p>
          </p:txBody>
        </p:sp>
        <p:sp>
          <p:nvSpPr>
            <p:cNvPr id="993" name="object 993"/>
            <p:cNvSpPr/>
            <p:nvPr/>
          </p:nvSpPr>
          <p:spPr>
            <a:xfrm>
              <a:off x="15363743" y="3125844"/>
              <a:ext cx="241935" cy="309245"/>
            </a:xfrm>
            <a:custGeom>
              <a:avLst/>
              <a:gdLst/>
              <a:ahLst/>
              <a:cxnLst/>
              <a:rect l="l" t="t" r="r" b="b"/>
              <a:pathLst>
                <a:path w="241934" h="309245">
                  <a:moveTo>
                    <a:pt x="241678" y="0"/>
                  </a:moveTo>
                  <a:lnTo>
                    <a:pt x="49872" y="237259"/>
                  </a:lnTo>
                  <a:lnTo>
                    <a:pt x="0" y="308765"/>
                  </a:lnTo>
                </a:path>
              </a:pathLst>
            </a:custGeom>
            <a:ln w="23632">
              <a:solidFill>
                <a:srgbClr val="FDEB01"/>
              </a:solidFill>
              <a:prstDash val="sysDash"/>
            </a:ln>
          </p:spPr>
          <p:txBody>
            <a:bodyPr wrap="square" lIns="0" tIns="0" rIns="0" bIns="0" rtlCol="0"/>
            <a:lstStyle/>
            <a:p>
              <a:endParaRPr/>
            </a:p>
          </p:txBody>
        </p:sp>
        <p:sp>
          <p:nvSpPr>
            <p:cNvPr id="994" name="object 994"/>
            <p:cNvSpPr/>
            <p:nvPr/>
          </p:nvSpPr>
          <p:spPr>
            <a:xfrm>
              <a:off x="15340878" y="3448010"/>
              <a:ext cx="13970" cy="19685"/>
            </a:xfrm>
            <a:custGeom>
              <a:avLst/>
              <a:gdLst/>
              <a:ahLst/>
              <a:cxnLst/>
              <a:rect l="l" t="t" r="r" b="b"/>
              <a:pathLst>
                <a:path w="13969" h="19685">
                  <a:moveTo>
                    <a:pt x="13517" y="0"/>
                  </a:moveTo>
                  <a:lnTo>
                    <a:pt x="0" y="19392"/>
                  </a:lnTo>
                </a:path>
              </a:pathLst>
            </a:custGeom>
            <a:ln w="23632">
              <a:solidFill>
                <a:srgbClr val="FDEB01"/>
              </a:solidFill>
            </a:ln>
          </p:spPr>
          <p:txBody>
            <a:bodyPr wrap="square" lIns="0" tIns="0" rIns="0" bIns="0" rtlCol="0"/>
            <a:lstStyle/>
            <a:p>
              <a:endParaRPr/>
            </a:p>
          </p:txBody>
        </p:sp>
        <p:sp>
          <p:nvSpPr>
            <p:cNvPr id="995" name="object 995"/>
            <p:cNvSpPr/>
            <p:nvPr/>
          </p:nvSpPr>
          <p:spPr>
            <a:xfrm>
              <a:off x="15445507" y="3620273"/>
              <a:ext cx="635" cy="24130"/>
            </a:xfrm>
            <a:custGeom>
              <a:avLst/>
              <a:gdLst/>
              <a:ahLst/>
              <a:cxnLst/>
              <a:rect l="l" t="t" r="r" b="b"/>
              <a:pathLst>
                <a:path w="634" h="24129">
                  <a:moveTo>
                    <a:pt x="617" y="0"/>
                  </a:moveTo>
                  <a:lnTo>
                    <a:pt x="0" y="23632"/>
                  </a:lnTo>
                </a:path>
              </a:pathLst>
            </a:custGeom>
            <a:ln w="23632">
              <a:solidFill>
                <a:srgbClr val="FDEB01"/>
              </a:solidFill>
            </a:ln>
          </p:spPr>
          <p:txBody>
            <a:bodyPr wrap="square" lIns="0" tIns="0" rIns="0" bIns="0" rtlCol="0"/>
            <a:lstStyle/>
            <a:p>
              <a:endParaRPr/>
            </a:p>
          </p:txBody>
        </p:sp>
        <p:sp>
          <p:nvSpPr>
            <p:cNvPr id="996" name="object 996"/>
            <p:cNvSpPr/>
            <p:nvPr/>
          </p:nvSpPr>
          <p:spPr>
            <a:xfrm>
              <a:off x="15438342" y="3678454"/>
              <a:ext cx="6350" cy="241935"/>
            </a:xfrm>
            <a:custGeom>
              <a:avLst/>
              <a:gdLst/>
              <a:ahLst/>
              <a:cxnLst/>
              <a:rect l="l" t="t" r="r" b="b"/>
              <a:pathLst>
                <a:path w="6350" h="241935">
                  <a:moveTo>
                    <a:pt x="6272" y="0"/>
                  </a:moveTo>
                  <a:lnTo>
                    <a:pt x="0" y="241877"/>
                  </a:lnTo>
                </a:path>
              </a:pathLst>
            </a:custGeom>
            <a:ln w="23632">
              <a:solidFill>
                <a:srgbClr val="FDEB01"/>
              </a:solidFill>
              <a:prstDash val="sysDash"/>
            </a:ln>
          </p:spPr>
          <p:txBody>
            <a:bodyPr wrap="square" lIns="0" tIns="0" rIns="0" bIns="0" rtlCol="0"/>
            <a:lstStyle/>
            <a:p>
              <a:endParaRPr/>
            </a:p>
          </p:txBody>
        </p:sp>
        <p:sp>
          <p:nvSpPr>
            <p:cNvPr id="997" name="object 997"/>
            <p:cNvSpPr/>
            <p:nvPr/>
          </p:nvSpPr>
          <p:spPr>
            <a:xfrm>
              <a:off x="15437281" y="3937612"/>
              <a:ext cx="23495" cy="26670"/>
            </a:xfrm>
            <a:custGeom>
              <a:avLst/>
              <a:gdLst/>
              <a:ahLst/>
              <a:cxnLst/>
              <a:rect l="l" t="t" r="r" b="b"/>
              <a:pathLst>
                <a:path w="23494" h="26670">
                  <a:moveTo>
                    <a:pt x="617" y="0"/>
                  </a:moveTo>
                  <a:lnTo>
                    <a:pt x="0" y="23632"/>
                  </a:lnTo>
                  <a:lnTo>
                    <a:pt x="23465" y="26480"/>
                  </a:lnTo>
                </a:path>
              </a:pathLst>
            </a:custGeom>
            <a:ln w="23632">
              <a:solidFill>
                <a:srgbClr val="FDEB01"/>
              </a:solidFill>
            </a:ln>
          </p:spPr>
          <p:txBody>
            <a:bodyPr wrap="square" lIns="0" tIns="0" rIns="0" bIns="0" rtlCol="0"/>
            <a:lstStyle/>
            <a:p>
              <a:endParaRPr/>
            </a:p>
          </p:txBody>
        </p:sp>
        <p:sp>
          <p:nvSpPr>
            <p:cNvPr id="998" name="object 998"/>
            <p:cNvSpPr/>
            <p:nvPr/>
          </p:nvSpPr>
          <p:spPr>
            <a:xfrm>
              <a:off x="15492405" y="3967933"/>
              <a:ext cx="1077595" cy="739140"/>
            </a:xfrm>
            <a:custGeom>
              <a:avLst/>
              <a:gdLst/>
              <a:ahLst/>
              <a:cxnLst/>
              <a:rect l="l" t="t" r="r" b="b"/>
              <a:pathLst>
                <a:path w="1077594" h="739139">
                  <a:moveTo>
                    <a:pt x="0" y="0"/>
                  </a:moveTo>
                  <a:lnTo>
                    <a:pt x="78751" y="9559"/>
                  </a:lnTo>
                  <a:lnTo>
                    <a:pt x="207574" y="155010"/>
                  </a:lnTo>
                  <a:lnTo>
                    <a:pt x="694973" y="363643"/>
                  </a:lnTo>
                  <a:lnTo>
                    <a:pt x="875376" y="541323"/>
                  </a:lnTo>
                  <a:lnTo>
                    <a:pt x="1077317" y="738637"/>
                  </a:lnTo>
                </a:path>
              </a:pathLst>
            </a:custGeom>
            <a:ln w="23632">
              <a:solidFill>
                <a:srgbClr val="FDEB01"/>
              </a:solidFill>
              <a:prstDash val="sysDash"/>
            </a:ln>
          </p:spPr>
          <p:txBody>
            <a:bodyPr wrap="square" lIns="0" tIns="0" rIns="0" bIns="0" rtlCol="0"/>
            <a:lstStyle/>
            <a:p>
              <a:endParaRPr/>
            </a:p>
          </p:txBody>
        </p:sp>
        <p:sp>
          <p:nvSpPr>
            <p:cNvPr id="999" name="object 999"/>
            <p:cNvSpPr/>
            <p:nvPr/>
          </p:nvSpPr>
          <p:spPr>
            <a:xfrm>
              <a:off x="16581132" y="4717719"/>
              <a:ext cx="17145" cy="16510"/>
            </a:xfrm>
            <a:custGeom>
              <a:avLst/>
              <a:gdLst/>
              <a:ahLst/>
              <a:cxnLst/>
              <a:rect l="l" t="t" r="r" b="b"/>
              <a:pathLst>
                <a:path w="17144" h="16510">
                  <a:moveTo>
                    <a:pt x="0" y="0"/>
                  </a:moveTo>
                  <a:lnTo>
                    <a:pt x="16910" y="16512"/>
                  </a:lnTo>
                </a:path>
              </a:pathLst>
            </a:custGeom>
            <a:ln w="23632">
              <a:solidFill>
                <a:srgbClr val="FDEB01"/>
              </a:solidFill>
            </a:ln>
          </p:spPr>
          <p:txBody>
            <a:bodyPr wrap="square" lIns="0" tIns="0" rIns="0" bIns="0" rtlCol="0"/>
            <a:lstStyle/>
            <a:p>
              <a:endParaRPr/>
            </a:p>
          </p:txBody>
        </p:sp>
        <p:sp>
          <p:nvSpPr>
            <p:cNvPr id="1000" name="object 1000"/>
            <p:cNvSpPr/>
            <p:nvPr/>
          </p:nvSpPr>
          <p:spPr>
            <a:xfrm>
              <a:off x="12583604" y="1810558"/>
              <a:ext cx="20320" cy="12700"/>
            </a:xfrm>
            <a:custGeom>
              <a:avLst/>
              <a:gdLst/>
              <a:ahLst/>
              <a:cxnLst/>
              <a:rect l="l" t="t" r="r" b="b"/>
              <a:pathLst>
                <a:path w="20320" h="12700">
                  <a:moveTo>
                    <a:pt x="0" y="0"/>
                  </a:moveTo>
                  <a:lnTo>
                    <a:pt x="20135" y="12376"/>
                  </a:lnTo>
                </a:path>
              </a:pathLst>
            </a:custGeom>
            <a:ln w="23632">
              <a:solidFill>
                <a:srgbClr val="FDEB01"/>
              </a:solidFill>
            </a:ln>
          </p:spPr>
          <p:txBody>
            <a:bodyPr wrap="square" lIns="0" tIns="0" rIns="0" bIns="0" rtlCol="0"/>
            <a:lstStyle/>
            <a:p>
              <a:endParaRPr/>
            </a:p>
          </p:txBody>
        </p:sp>
        <p:sp>
          <p:nvSpPr>
            <p:cNvPr id="1001" name="object 1001"/>
            <p:cNvSpPr/>
            <p:nvPr/>
          </p:nvSpPr>
          <p:spPr>
            <a:xfrm>
              <a:off x="12630908" y="1839624"/>
              <a:ext cx="889000" cy="192405"/>
            </a:xfrm>
            <a:custGeom>
              <a:avLst/>
              <a:gdLst/>
              <a:ahLst/>
              <a:cxnLst/>
              <a:rect l="l" t="t" r="r" b="b"/>
              <a:pathLst>
                <a:path w="889000" h="192405">
                  <a:moveTo>
                    <a:pt x="0" y="0"/>
                  </a:moveTo>
                  <a:lnTo>
                    <a:pt x="164057" y="100803"/>
                  </a:lnTo>
                  <a:lnTo>
                    <a:pt x="366816" y="100803"/>
                  </a:lnTo>
                  <a:lnTo>
                    <a:pt x="568956" y="191847"/>
                  </a:lnTo>
                  <a:lnTo>
                    <a:pt x="788185" y="156414"/>
                  </a:lnTo>
                  <a:lnTo>
                    <a:pt x="888873" y="143786"/>
                  </a:lnTo>
                </a:path>
              </a:pathLst>
            </a:custGeom>
            <a:ln w="23632">
              <a:solidFill>
                <a:srgbClr val="FDEB01"/>
              </a:solidFill>
              <a:prstDash val="sysDash"/>
            </a:ln>
          </p:spPr>
          <p:txBody>
            <a:bodyPr wrap="square" lIns="0" tIns="0" rIns="0" bIns="0" rtlCol="0"/>
            <a:lstStyle/>
            <a:p>
              <a:endParaRPr/>
            </a:p>
          </p:txBody>
        </p:sp>
        <p:sp>
          <p:nvSpPr>
            <p:cNvPr id="1002" name="object 1002"/>
            <p:cNvSpPr/>
            <p:nvPr/>
          </p:nvSpPr>
          <p:spPr>
            <a:xfrm>
              <a:off x="13535600" y="1957219"/>
              <a:ext cx="34290" cy="24765"/>
            </a:xfrm>
            <a:custGeom>
              <a:avLst/>
              <a:gdLst/>
              <a:ahLst/>
              <a:cxnLst/>
              <a:rect l="l" t="t" r="r" b="b"/>
              <a:pathLst>
                <a:path w="34290" h="24764">
                  <a:moveTo>
                    <a:pt x="0" y="24208"/>
                  </a:moveTo>
                  <a:lnTo>
                    <a:pt x="23454" y="21266"/>
                  </a:lnTo>
                  <a:lnTo>
                    <a:pt x="33747" y="0"/>
                  </a:lnTo>
                </a:path>
              </a:pathLst>
            </a:custGeom>
            <a:ln w="23632">
              <a:solidFill>
                <a:srgbClr val="FDEB01"/>
              </a:solidFill>
            </a:ln>
          </p:spPr>
          <p:txBody>
            <a:bodyPr wrap="square" lIns="0" tIns="0" rIns="0" bIns="0" rtlCol="0"/>
            <a:lstStyle/>
            <a:p>
              <a:endParaRPr/>
            </a:p>
          </p:txBody>
        </p:sp>
        <p:sp>
          <p:nvSpPr>
            <p:cNvPr id="1003" name="object 1003"/>
            <p:cNvSpPr/>
            <p:nvPr/>
          </p:nvSpPr>
          <p:spPr>
            <a:xfrm>
              <a:off x="13582787" y="1404731"/>
              <a:ext cx="828675" cy="525145"/>
            </a:xfrm>
            <a:custGeom>
              <a:avLst/>
              <a:gdLst/>
              <a:ahLst/>
              <a:cxnLst/>
              <a:rect l="l" t="t" r="r" b="b"/>
              <a:pathLst>
                <a:path w="828675" h="525144">
                  <a:moveTo>
                    <a:pt x="0" y="524755"/>
                  </a:moveTo>
                  <a:lnTo>
                    <a:pt x="56553" y="408005"/>
                  </a:lnTo>
                  <a:lnTo>
                    <a:pt x="107892" y="272386"/>
                  </a:lnTo>
                  <a:lnTo>
                    <a:pt x="113980" y="259762"/>
                  </a:lnTo>
                  <a:lnTo>
                    <a:pt x="143629" y="230848"/>
                  </a:lnTo>
                  <a:lnTo>
                    <a:pt x="153408" y="225361"/>
                  </a:lnTo>
                  <a:lnTo>
                    <a:pt x="157743" y="222325"/>
                  </a:lnTo>
                  <a:lnTo>
                    <a:pt x="192412" y="196677"/>
                  </a:lnTo>
                  <a:lnTo>
                    <a:pt x="231527" y="182859"/>
                  </a:lnTo>
                  <a:lnTo>
                    <a:pt x="242696" y="178040"/>
                  </a:lnTo>
                  <a:lnTo>
                    <a:pt x="251419" y="170646"/>
                  </a:lnTo>
                  <a:lnTo>
                    <a:pt x="258494" y="158096"/>
                  </a:lnTo>
                  <a:lnTo>
                    <a:pt x="289331" y="82434"/>
                  </a:lnTo>
                  <a:lnTo>
                    <a:pt x="295592" y="70203"/>
                  </a:lnTo>
                  <a:lnTo>
                    <a:pt x="325141" y="42330"/>
                  </a:lnTo>
                  <a:lnTo>
                    <a:pt x="362179" y="23216"/>
                  </a:lnTo>
                  <a:lnTo>
                    <a:pt x="386875" y="18599"/>
                  </a:lnTo>
                  <a:lnTo>
                    <a:pt x="399537" y="19253"/>
                  </a:lnTo>
                  <a:lnTo>
                    <a:pt x="418364" y="21713"/>
                  </a:lnTo>
                  <a:lnTo>
                    <a:pt x="424974" y="22308"/>
                  </a:lnTo>
                  <a:lnTo>
                    <a:pt x="487859" y="12038"/>
                  </a:lnTo>
                  <a:lnTo>
                    <a:pt x="504351" y="6782"/>
                  </a:lnTo>
                  <a:lnTo>
                    <a:pt x="516045" y="2653"/>
                  </a:lnTo>
                  <a:lnTo>
                    <a:pt x="528160" y="384"/>
                  </a:lnTo>
                  <a:lnTo>
                    <a:pt x="540478" y="0"/>
                  </a:lnTo>
                  <a:lnTo>
                    <a:pt x="552778" y="1525"/>
                  </a:lnTo>
                  <a:lnTo>
                    <a:pt x="592911" y="11202"/>
                  </a:lnTo>
                  <a:lnTo>
                    <a:pt x="611719" y="21933"/>
                  </a:lnTo>
                  <a:lnTo>
                    <a:pt x="616651" y="24530"/>
                  </a:lnTo>
                  <a:lnTo>
                    <a:pt x="648053" y="39629"/>
                  </a:lnTo>
                  <a:lnTo>
                    <a:pt x="654398" y="44194"/>
                  </a:lnTo>
                  <a:lnTo>
                    <a:pt x="662451" y="49869"/>
                  </a:lnTo>
                  <a:lnTo>
                    <a:pt x="663372" y="49869"/>
                  </a:lnTo>
                  <a:lnTo>
                    <a:pt x="669537" y="50114"/>
                  </a:lnTo>
                  <a:lnTo>
                    <a:pt x="713213" y="53471"/>
                  </a:lnTo>
                  <a:lnTo>
                    <a:pt x="752673" y="65448"/>
                  </a:lnTo>
                  <a:lnTo>
                    <a:pt x="761516" y="68361"/>
                  </a:lnTo>
                  <a:lnTo>
                    <a:pt x="828477" y="102507"/>
                  </a:lnTo>
                </a:path>
              </a:pathLst>
            </a:custGeom>
            <a:ln w="23632">
              <a:solidFill>
                <a:srgbClr val="FDEB01"/>
              </a:solidFill>
              <a:prstDash val="sysDash"/>
            </a:ln>
          </p:spPr>
          <p:txBody>
            <a:bodyPr wrap="square" lIns="0" tIns="0" rIns="0" bIns="0" rtlCol="0"/>
            <a:lstStyle/>
            <a:p>
              <a:endParaRPr/>
            </a:p>
          </p:txBody>
        </p:sp>
        <p:sp>
          <p:nvSpPr>
            <p:cNvPr id="1004" name="object 1004"/>
            <p:cNvSpPr/>
            <p:nvPr/>
          </p:nvSpPr>
          <p:spPr>
            <a:xfrm>
              <a:off x="14424995" y="1514237"/>
              <a:ext cx="21590" cy="10795"/>
            </a:xfrm>
            <a:custGeom>
              <a:avLst/>
              <a:gdLst/>
              <a:ahLst/>
              <a:cxnLst/>
              <a:rect l="l" t="t" r="r" b="b"/>
              <a:pathLst>
                <a:path w="21590" h="10794">
                  <a:moveTo>
                    <a:pt x="0" y="0"/>
                  </a:moveTo>
                  <a:lnTo>
                    <a:pt x="21056" y="10743"/>
                  </a:lnTo>
                </a:path>
              </a:pathLst>
            </a:custGeom>
            <a:ln w="23632">
              <a:solidFill>
                <a:srgbClr val="FDEB01"/>
              </a:solidFill>
            </a:ln>
          </p:spPr>
          <p:txBody>
            <a:bodyPr wrap="square" lIns="0" tIns="0" rIns="0" bIns="0" rtlCol="0"/>
            <a:lstStyle/>
            <a:p>
              <a:endParaRPr/>
            </a:p>
          </p:txBody>
        </p:sp>
        <p:sp>
          <p:nvSpPr>
            <p:cNvPr id="1005" name="object 1005"/>
            <p:cNvSpPr/>
            <p:nvPr/>
          </p:nvSpPr>
          <p:spPr>
            <a:xfrm>
              <a:off x="9840868" y="2018350"/>
              <a:ext cx="55880" cy="60960"/>
            </a:xfrm>
            <a:custGeom>
              <a:avLst/>
              <a:gdLst/>
              <a:ahLst/>
              <a:cxnLst/>
              <a:rect l="l" t="t" r="r" b="b"/>
              <a:pathLst>
                <a:path w="55879" h="60960">
                  <a:moveTo>
                    <a:pt x="55317" y="26124"/>
                  </a:moveTo>
                  <a:lnTo>
                    <a:pt x="27140" y="12816"/>
                  </a:lnTo>
                  <a:lnTo>
                    <a:pt x="0" y="0"/>
                  </a:lnTo>
                  <a:lnTo>
                    <a:pt x="6921" y="28815"/>
                  </a:lnTo>
                  <a:lnTo>
                    <a:pt x="18952" y="43799"/>
                  </a:lnTo>
                  <a:lnTo>
                    <a:pt x="30669" y="49611"/>
                  </a:lnTo>
                  <a:lnTo>
                    <a:pt x="53014" y="60699"/>
                  </a:lnTo>
                  <a:lnTo>
                    <a:pt x="54008" y="45705"/>
                  </a:lnTo>
                  <a:lnTo>
                    <a:pt x="54281" y="41485"/>
                  </a:lnTo>
                  <a:lnTo>
                    <a:pt x="55317" y="26124"/>
                  </a:lnTo>
                  <a:close/>
                </a:path>
              </a:pathLst>
            </a:custGeom>
            <a:ln w="3175">
              <a:solidFill>
                <a:srgbClr val="FBF178"/>
              </a:solidFill>
            </a:ln>
          </p:spPr>
          <p:txBody>
            <a:bodyPr wrap="square" lIns="0" tIns="0" rIns="0" bIns="0" rtlCol="0"/>
            <a:lstStyle/>
            <a:p>
              <a:endParaRPr/>
            </a:p>
          </p:txBody>
        </p:sp>
        <p:sp>
          <p:nvSpPr>
            <p:cNvPr id="1006" name="object 1006"/>
            <p:cNvSpPr/>
            <p:nvPr/>
          </p:nvSpPr>
          <p:spPr>
            <a:xfrm>
              <a:off x="10225045" y="1591256"/>
              <a:ext cx="35560" cy="34925"/>
            </a:xfrm>
            <a:custGeom>
              <a:avLst/>
              <a:gdLst/>
              <a:ahLst/>
              <a:cxnLst/>
              <a:rect l="l" t="t" r="r" b="b"/>
              <a:pathLst>
                <a:path w="35559" h="34925">
                  <a:moveTo>
                    <a:pt x="35025" y="13015"/>
                  </a:moveTo>
                  <a:lnTo>
                    <a:pt x="22962" y="6073"/>
                  </a:lnTo>
                  <a:lnTo>
                    <a:pt x="12407" y="0"/>
                  </a:lnTo>
                  <a:lnTo>
                    <a:pt x="6345" y="10376"/>
                  </a:lnTo>
                  <a:lnTo>
                    <a:pt x="0" y="21266"/>
                  </a:lnTo>
                  <a:lnTo>
                    <a:pt x="10355" y="27308"/>
                  </a:lnTo>
                  <a:lnTo>
                    <a:pt x="22543" y="34417"/>
                  </a:lnTo>
                  <a:lnTo>
                    <a:pt x="35025" y="13015"/>
                  </a:lnTo>
                  <a:close/>
                </a:path>
              </a:pathLst>
            </a:custGeom>
            <a:ln w="3175">
              <a:solidFill>
                <a:srgbClr val="FBF178"/>
              </a:solidFill>
            </a:ln>
          </p:spPr>
          <p:txBody>
            <a:bodyPr wrap="square" lIns="0" tIns="0" rIns="0" bIns="0" rtlCol="0"/>
            <a:lstStyle/>
            <a:p>
              <a:endParaRPr/>
            </a:p>
          </p:txBody>
        </p:sp>
        <p:sp>
          <p:nvSpPr>
            <p:cNvPr id="1007" name="object 1007"/>
            <p:cNvSpPr/>
            <p:nvPr/>
          </p:nvSpPr>
          <p:spPr>
            <a:xfrm>
              <a:off x="13796234" y="8785883"/>
              <a:ext cx="120650" cy="878205"/>
            </a:xfrm>
            <a:custGeom>
              <a:avLst/>
              <a:gdLst/>
              <a:ahLst/>
              <a:cxnLst/>
              <a:rect l="l" t="t" r="r" b="b"/>
              <a:pathLst>
                <a:path w="120650" h="878204">
                  <a:moveTo>
                    <a:pt x="0" y="877843"/>
                  </a:moveTo>
                  <a:lnTo>
                    <a:pt x="120550" y="0"/>
                  </a:lnTo>
                </a:path>
              </a:pathLst>
            </a:custGeom>
            <a:ln w="31517">
              <a:solidFill>
                <a:srgbClr val="FBF178"/>
              </a:solidFill>
            </a:ln>
          </p:spPr>
          <p:txBody>
            <a:bodyPr wrap="square" lIns="0" tIns="0" rIns="0" bIns="0" rtlCol="0"/>
            <a:lstStyle/>
            <a:p>
              <a:endParaRPr/>
            </a:p>
          </p:txBody>
        </p:sp>
        <p:pic>
          <p:nvPicPr>
            <p:cNvPr id="1008" name="object 1008"/>
            <p:cNvPicPr/>
            <p:nvPr/>
          </p:nvPicPr>
          <p:blipFill>
            <a:blip r:embed="rId137" cstate="screen">
              <a:extLst>
                <a:ext uri="{28A0092B-C50C-407E-A947-70E740481C1C}">
                  <a14:useLocalDpi xmlns:a14="http://schemas.microsoft.com/office/drawing/2010/main"/>
                </a:ext>
              </a:extLst>
            </a:blip>
            <a:stretch>
              <a:fillRect/>
            </a:stretch>
          </p:blipFill>
          <p:spPr>
            <a:xfrm>
              <a:off x="10058814" y="1494381"/>
              <a:ext cx="178633" cy="118142"/>
            </a:xfrm>
            <a:prstGeom prst="rect">
              <a:avLst/>
            </a:prstGeom>
          </p:spPr>
        </p:pic>
        <p:sp>
          <p:nvSpPr>
            <p:cNvPr id="1009" name="object 1009"/>
            <p:cNvSpPr/>
            <p:nvPr/>
          </p:nvSpPr>
          <p:spPr>
            <a:xfrm>
              <a:off x="10177736" y="1612514"/>
              <a:ext cx="306070" cy="252729"/>
            </a:xfrm>
            <a:custGeom>
              <a:avLst/>
              <a:gdLst/>
              <a:ahLst/>
              <a:cxnLst/>
              <a:rect l="l" t="t" r="r" b="b"/>
              <a:pathLst>
                <a:path w="306070" h="252730">
                  <a:moveTo>
                    <a:pt x="69851" y="13161"/>
                  </a:moveTo>
                  <a:lnTo>
                    <a:pt x="57663" y="6052"/>
                  </a:lnTo>
                  <a:lnTo>
                    <a:pt x="47296" y="0"/>
                  </a:lnTo>
                  <a:lnTo>
                    <a:pt x="24187" y="39621"/>
                  </a:lnTo>
                  <a:lnTo>
                    <a:pt x="0" y="81097"/>
                  </a:lnTo>
                  <a:lnTo>
                    <a:pt x="3675" y="83233"/>
                  </a:lnTo>
                  <a:lnTo>
                    <a:pt x="293289" y="252180"/>
                  </a:lnTo>
                  <a:lnTo>
                    <a:pt x="299477" y="240882"/>
                  </a:lnTo>
                  <a:lnTo>
                    <a:pt x="305833" y="229280"/>
                  </a:lnTo>
                  <a:lnTo>
                    <a:pt x="35695" y="71704"/>
                  </a:lnTo>
                  <a:lnTo>
                    <a:pt x="69851" y="13161"/>
                  </a:lnTo>
                  <a:close/>
                </a:path>
              </a:pathLst>
            </a:custGeom>
            <a:ln w="3175">
              <a:solidFill>
                <a:srgbClr val="FBF178"/>
              </a:solidFill>
            </a:ln>
          </p:spPr>
          <p:txBody>
            <a:bodyPr wrap="square" lIns="0" tIns="0" rIns="0" bIns="0" rtlCol="0"/>
            <a:lstStyle/>
            <a:p>
              <a:endParaRPr/>
            </a:p>
          </p:txBody>
        </p:sp>
        <p:sp>
          <p:nvSpPr>
            <p:cNvPr id="1010" name="object 1010"/>
            <p:cNvSpPr/>
            <p:nvPr/>
          </p:nvSpPr>
          <p:spPr>
            <a:xfrm>
              <a:off x="10237447" y="1507703"/>
              <a:ext cx="582295" cy="347980"/>
            </a:xfrm>
            <a:custGeom>
              <a:avLst/>
              <a:gdLst/>
              <a:ahLst/>
              <a:cxnLst/>
              <a:rect l="l" t="t" r="r" b="b"/>
              <a:pathLst>
                <a:path w="582295" h="347980">
                  <a:moveTo>
                    <a:pt x="570642" y="329906"/>
                  </a:moveTo>
                  <a:lnTo>
                    <a:pt x="576862" y="319466"/>
                  </a:lnTo>
                  <a:lnTo>
                    <a:pt x="581982" y="310859"/>
                  </a:lnTo>
                  <a:lnTo>
                    <a:pt x="360240" y="181627"/>
                  </a:lnTo>
                  <a:lnTo>
                    <a:pt x="337078" y="168120"/>
                  </a:lnTo>
                  <a:lnTo>
                    <a:pt x="175774" y="74091"/>
                  </a:lnTo>
                  <a:lnTo>
                    <a:pt x="48741" y="0"/>
                  </a:lnTo>
                  <a:lnTo>
                    <a:pt x="47516" y="2104"/>
                  </a:lnTo>
                  <a:lnTo>
                    <a:pt x="0" y="83547"/>
                  </a:lnTo>
                  <a:lnTo>
                    <a:pt x="10565" y="89620"/>
                  </a:lnTo>
                  <a:lnTo>
                    <a:pt x="22627" y="96562"/>
                  </a:lnTo>
                  <a:lnTo>
                    <a:pt x="58134" y="35695"/>
                  </a:lnTo>
                  <a:lnTo>
                    <a:pt x="325529" y="189198"/>
                  </a:lnTo>
                  <a:lnTo>
                    <a:pt x="331571" y="178162"/>
                  </a:lnTo>
                  <a:lnTo>
                    <a:pt x="334743" y="172382"/>
                  </a:lnTo>
                  <a:lnTo>
                    <a:pt x="331571" y="178162"/>
                  </a:lnTo>
                  <a:lnTo>
                    <a:pt x="325529" y="189198"/>
                  </a:lnTo>
                  <a:lnTo>
                    <a:pt x="246128" y="334094"/>
                  </a:lnTo>
                  <a:lnTo>
                    <a:pt x="257709" y="340837"/>
                  </a:lnTo>
                  <a:lnTo>
                    <a:pt x="269290" y="347601"/>
                  </a:lnTo>
                  <a:lnTo>
                    <a:pt x="348774" y="202538"/>
                  </a:lnTo>
                  <a:lnTo>
                    <a:pt x="570642" y="329906"/>
                  </a:lnTo>
                  <a:close/>
                </a:path>
              </a:pathLst>
            </a:custGeom>
            <a:ln w="3175">
              <a:solidFill>
                <a:srgbClr val="FBF178"/>
              </a:solidFill>
            </a:ln>
          </p:spPr>
          <p:txBody>
            <a:bodyPr wrap="square" lIns="0" tIns="0" rIns="0" bIns="0" rtlCol="0"/>
            <a:lstStyle/>
            <a:p>
              <a:endParaRPr/>
            </a:p>
          </p:txBody>
        </p:sp>
        <p:sp>
          <p:nvSpPr>
            <p:cNvPr id="1011" name="object 1011"/>
            <p:cNvSpPr/>
            <p:nvPr/>
          </p:nvSpPr>
          <p:spPr>
            <a:xfrm>
              <a:off x="9640185" y="1855308"/>
              <a:ext cx="1234440" cy="1572895"/>
            </a:xfrm>
            <a:custGeom>
              <a:avLst/>
              <a:gdLst/>
              <a:ahLst/>
              <a:cxnLst/>
              <a:rect l="l" t="t" r="r" b="b"/>
              <a:pathLst>
                <a:path w="1234440" h="1572895">
                  <a:moveTo>
                    <a:pt x="1220057" y="816268"/>
                  </a:moveTo>
                  <a:lnTo>
                    <a:pt x="1202382" y="806038"/>
                  </a:lnTo>
                  <a:lnTo>
                    <a:pt x="1166592" y="787054"/>
                  </a:lnTo>
                  <a:lnTo>
                    <a:pt x="960693" y="671079"/>
                  </a:lnTo>
                  <a:lnTo>
                    <a:pt x="937646" y="656660"/>
                  </a:lnTo>
                  <a:lnTo>
                    <a:pt x="883868" y="606243"/>
                  </a:lnTo>
                  <a:lnTo>
                    <a:pt x="807263" y="524444"/>
                  </a:lnTo>
                  <a:lnTo>
                    <a:pt x="796792" y="513272"/>
                  </a:lnTo>
                  <a:lnTo>
                    <a:pt x="786206" y="501157"/>
                  </a:lnTo>
                  <a:lnTo>
                    <a:pt x="787400" y="498874"/>
                  </a:lnTo>
                  <a:lnTo>
                    <a:pt x="1014723" y="89840"/>
                  </a:lnTo>
                  <a:lnTo>
                    <a:pt x="866549" y="0"/>
                  </a:lnTo>
                  <a:lnTo>
                    <a:pt x="860026" y="11894"/>
                  </a:lnTo>
                  <a:lnTo>
                    <a:pt x="853994" y="22899"/>
                  </a:lnTo>
                  <a:lnTo>
                    <a:pt x="982064" y="98907"/>
                  </a:lnTo>
                  <a:lnTo>
                    <a:pt x="867156" y="303844"/>
                  </a:lnTo>
                  <a:lnTo>
                    <a:pt x="767159" y="481953"/>
                  </a:lnTo>
                  <a:lnTo>
                    <a:pt x="741736" y="463242"/>
                  </a:lnTo>
                  <a:lnTo>
                    <a:pt x="679508" y="426500"/>
                  </a:lnTo>
                  <a:lnTo>
                    <a:pt x="295383" y="207857"/>
                  </a:lnTo>
                  <a:lnTo>
                    <a:pt x="271562" y="194172"/>
                  </a:lnTo>
                  <a:lnTo>
                    <a:pt x="256002" y="189167"/>
                  </a:lnTo>
                  <a:lnTo>
                    <a:pt x="254966" y="204517"/>
                  </a:lnTo>
                  <a:lnTo>
                    <a:pt x="254683" y="208747"/>
                  </a:lnTo>
                  <a:lnTo>
                    <a:pt x="253699" y="223741"/>
                  </a:lnTo>
                  <a:lnTo>
                    <a:pt x="286158" y="239186"/>
                  </a:lnTo>
                  <a:lnTo>
                    <a:pt x="480529" y="347968"/>
                  </a:lnTo>
                  <a:lnTo>
                    <a:pt x="517408" y="368145"/>
                  </a:lnTo>
                  <a:lnTo>
                    <a:pt x="712166" y="479084"/>
                  </a:lnTo>
                  <a:lnTo>
                    <a:pt x="751244" y="510371"/>
                  </a:lnTo>
                  <a:lnTo>
                    <a:pt x="775568" y="533837"/>
                  </a:lnTo>
                  <a:lnTo>
                    <a:pt x="790562" y="549302"/>
                  </a:lnTo>
                  <a:lnTo>
                    <a:pt x="910380" y="672869"/>
                  </a:lnTo>
                  <a:lnTo>
                    <a:pt x="938034" y="690889"/>
                  </a:lnTo>
                  <a:lnTo>
                    <a:pt x="1187733" y="831377"/>
                  </a:lnTo>
                  <a:lnTo>
                    <a:pt x="1147179" y="905239"/>
                  </a:lnTo>
                  <a:lnTo>
                    <a:pt x="1089568" y="1006461"/>
                  </a:lnTo>
                  <a:lnTo>
                    <a:pt x="987383" y="1179712"/>
                  </a:lnTo>
                  <a:lnTo>
                    <a:pt x="877146" y="1373507"/>
                  </a:lnTo>
                  <a:lnTo>
                    <a:pt x="790059" y="1525429"/>
                  </a:lnTo>
                  <a:lnTo>
                    <a:pt x="23528" y="1086867"/>
                  </a:lnTo>
                  <a:lnTo>
                    <a:pt x="13989" y="1098730"/>
                  </a:lnTo>
                  <a:lnTo>
                    <a:pt x="323435" y="1302452"/>
                  </a:lnTo>
                  <a:lnTo>
                    <a:pt x="471420" y="1385381"/>
                  </a:lnTo>
                  <a:lnTo>
                    <a:pt x="773358" y="1554559"/>
                  </a:lnTo>
                  <a:lnTo>
                    <a:pt x="787850" y="1562674"/>
                  </a:lnTo>
                  <a:lnTo>
                    <a:pt x="796782" y="1567690"/>
                  </a:lnTo>
                  <a:lnTo>
                    <a:pt x="806677" y="1572884"/>
                  </a:lnTo>
                  <a:lnTo>
                    <a:pt x="823231" y="1544193"/>
                  </a:lnTo>
                  <a:lnTo>
                    <a:pt x="860623" y="1479410"/>
                  </a:lnTo>
                  <a:lnTo>
                    <a:pt x="1040774" y="1162781"/>
                  </a:lnTo>
                  <a:lnTo>
                    <a:pt x="1133735" y="1004660"/>
                  </a:lnTo>
                  <a:lnTo>
                    <a:pt x="1192120" y="903082"/>
                  </a:lnTo>
                  <a:lnTo>
                    <a:pt x="1221051" y="848832"/>
                  </a:lnTo>
                  <a:lnTo>
                    <a:pt x="1234077" y="824383"/>
                  </a:lnTo>
                  <a:lnTo>
                    <a:pt x="1220057" y="816268"/>
                  </a:lnTo>
                  <a:close/>
                </a:path>
              </a:pathLst>
            </a:custGeom>
            <a:ln w="3175">
              <a:solidFill>
                <a:srgbClr val="FBF178"/>
              </a:solidFill>
            </a:ln>
          </p:spPr>
          <p:txBody>
            <a:bodyPr wrap="square" lIns="0" tIns="0" rIns="0" bIns="0" rtlCol="0"/>
            <a:lstStyle/>
            <a:p>
              <a:endParaRPr/>
            </a:p>
          </p:txBody>
        </p:sp>
        <p:sp>
          <p:nvSpPr>
            <p:cNvPr id="1012" name="object 1012"/>
            <p:cNvSpPr/>
            <p:nvPr/>
          </p:nvSpPr>
          <p:spPr>
            <a:xfrm>
              <a:off x="14626904" y="9663396"/>
              <a:ext cx="635" cy="635"/>
            </a:xfrm>
            <a:custGeom>
              <a:avLst/>
              <a:gdLst/>
              <a:ahLst/>
              <a:cxnLst/>
              <a:rect l="l" t="t" r="r" b="b"/>
              <a:pathLst>
                <a:path w="634" h="634">
                  <a:moveTo>
                    <a:pt x="298" y="330"/>
                  </a:moveTo>
                  <a:lnTo>
                    <a:pt x="0" y="0"/>
                  </a:lnTo>
                </a:path>
              </a:pathLst>
            </a:custGeom>
            <a:ln w="33496">
              <a:solidFill>
                <a:srgbClr val="FBF178"/>
              </a:solidFill>
            </a:ln>
          </p:spPr>
          <p:txBody>
            <a:bodyPr wrap="square" lIns="0" tIns="0" rIns="0" bIns="0" rtlCol="0"/>
            <a:lstStyle/>
            <a:p>
              <a:endParaRPr/>
            </a:p>
          </p:txBody>
        </p:sp>
        <p:sp>
          <p:nvSpPr>
            <p:cNvPr id="1013" name="object 1013"/>
            <p:cNvSpPr/>
            <p:nvPr/>
          </p:nvSpPr>
          <p:spPr>
            <a:xfrm>
              <a:off x="13880390" y="5862243"/>
              <a:ext cx="861694" cy="3201670"/>
            </a:xfrm>
            <a:custGeom>
              <a:avLst/>
              <a:gdLst/>
              <a:ahLst/>
              <a:cxnLst/>
              <a:rect l="l" t="t" r="r" b="b"/>
              <a:pathLst>
                <a:path w="861694" h="3201670">
                  <a:moveTo>
                    <a:pt x="0" y="3201138"/>
                  </a:moveTo>
                  <a:lnTo>
                    <a:pt x="66374" y="2702095"/>
                  </a:lnTo>
                  <a:lnTo>
                    <a:pt x="169617" y="2710660"/>
                  </a:lnTo>
                  <a:lnTo>
                    <a:pt x="186224" y="2578277"/>
                  </a:lnTo>
                  <a:lnTo>
                    <a:pt x="91065" y="2542289"/>
                  </a:lnTo>
                  <a:lnTo>
                    <a:pt x="123985" y="2268998"/>
                  </a:lnTo>
                  <a:lnTo>
                    <a:pt x="169199" y="1481274"/>
                  </a:lnTo>
                  <a:lnTo>
                    <a:pt x="314974" y="1020660"/>
                  </a:lnTo>
                  <a:lnTo>
                    <a:pt x="861219" y="0"/>
                  </a:lnTo>
                </a:path>
              </a:pathLst>
            </a:custGeom>
            <a:ln w="31517">
              <a:solidFill>
                <a:srgbClr val="FBF178"/>
              </a:solidFill>
            </a:ln>
          </p:spPr>
          <p:txBody>
            <a:bodyPr wrap="square" lIns="0" tIns="0" rIns="0" bIns="0" rtlCol="0"/>
            <a:lstStyle/>
            <a:p>
              <a:endParaRPr/>
            </a:p>
          </p:txBody>
        </p:sp>
        <p:sp>
          <p:nvSpPr>
            <p:cNvPr id="1014" name="object 1014"/>
            <p:cNvSpPr/>
            <p:nvPr/>
          </p:nvSpPr>
          <p:spPr>
            <a:xfrm>
              <a:off x="9789801" y="799187"/>
              <a:ext cx="786130" cy="1047750"/>
            </a:xfrm>
            <a:custGeom>
              <a:avLst/>
              <a:gdLst/>
              <a:ahLst/>
              <a:cxnLst/>
              <a:rect l="l" t="t" r="r" b="b"/>
              <a:pathLst>
                <a:path w="786129" h="1047750">
                  <a:moveTo>
                    <a:pt x="0" y="1047203"/>
                  </a:moveTo>
                  <a:lnTo>
                    <a:pt x="785892" y="0"/>
                  </a:lnTo>
                </a:path>
              </a:pathLst>
            </a:custGeom>
            <a:ln w="39391">
              <a:solidFill>
                <a:srgbClr val="FBF178"/>
              </a:solidFill>
            </a:ln>
          </p:spPr>
          <p:txBody>
            <a:bodyPr wrap="square" lIns="0" tIns="0" rIns="0" bIns="0" rtlCol="0"/>
            <a:lstStyle/>
            <a:p>
              <a:endParaRPr/>
            </a:p>
          </p:txBody>
        </p:sp>
        <p:sp>
          <p:nvSpPr>
            <p:cNvPr id="1015" name="object 1015"/>
            <p:cNvSpPr/>
            <p:nvPr/>
          </p:nvSpPr>
          <p:spPr>
            <a:xfrm>
              <a:off x="13654930" y="5581502"/>
              <a:ext cx="2967990" cy="3272154"/>
            </a:xfrm>
            <a:custGeom>
              <a:avLst/>
              <a:gdLst/>
              <a:ahLst/>
              <a:cxnLst/>
              <a:rect l="l" t="t" r="r" b="b"/>
              <a:pathLst>
                <a:path w="2967990" h="3272154">
                  <a:moveTo>
                    <a:pt x="84091" y="0"/>
                  </a:moveTo>
                  <a:lnTo>
                    <a:pt x="0" y="195439"/>
                  </a:lnTo>
                  <a:lnTo>
                    <a:pt x="136498" y="515942"/>
                  </a:lnTo>
                  <a:lnTo>
                    <a:pt x="161405" y="573163"/>
                  </a:lnTo>
                  <a:lnTo>
                    <a:pt x="183288" y="619411"/>
                  </a:lnTo>
                  <a:lnTo>
                    <a:pt x="214369" y="679146"/>
                  </a:lnTo>
                  <a:lnTo>
                    <a:pt x="266871" y="776824"/>
                  </a:lnTo>
                  <a:lnTo>
                    <a:pt x="351584" y="930277"/>
                  </a:lnTo>
                  <a:lnTo>
                    <a:pt x="450471" y="1105631"/>
                  </a:lnTo>
                  <a:lnTo>
                    <a:pt x="532535" y="1249784"/>
                  </a:lnTo>
                  <a:lnTo>
                    <a:pt x="566778" y="1309635"/>
                  </a:lnTo>
                  <a:lnTo>
                    <a:pt x="1171772" y="1773060"/>
                  </a:lnTo>
                  <a:lnTo>
                    <a:pt x="1497424" y="2023136"/>
                  </a:lnTo>
                  <a:lnTo>
                    <a:pt x="1655322" y="2145901"/>
                  </a:lnTo>
                  <a:lnTo>
                    <a:pt x="1757056" y="2227398"/>
                  </a:lnTo>
                  <a:lnTo>
                    <a:pt x="1766914" y="2234854"/>
                  </a:lnTo>
                  <a:lnTo>
                    <a:pt x="1777206" y="2241647"/>
                  </a:lnTo>
                  <a:lnTo>
                    <a:pt x="1787912" y="2247763"/>
                  </a:lnTo>
                  <a:lnTo>
                    <a:pt x="1799013" y="2253187"/>
                  </a:lnTo>
                  <a:lnTo>
                    <a:pt x="1905209" y="2301919"/>
                  </a:lnTo>
                  <a:lnTo>
                    <a:pt x="2337038" y="2510845"/>
                  </a:lnTo>
                  <a:lnTo>
                    <a:pt x="2418606" y="2538645"/>
                  </a:lnTo>
                  <a:lnTo>
                    <a:pt x="2742000" y="2958538"/>
                  </a:lnTo>
                  <a:lnTo>
                    <a:pt x="2967783" y="3271722"/>
                  </a:lnTo>
                </a:path>
              </a:pathLst>
            </a:custGeom>
            <a:ln w="31517">
              <a:solidFill>
                <a:srgbClr val="FBF178"/>
              </a:solidFill>
            </a:ln>
          </p:spPr>
          <p:txBody>
            <a:bodyPr wrap="square" lIns="0" tIns="0" rIns="0" bIns="0" rtlCol="0"/>
            <a:lstStyle/>
            <a:p>
              <a:endParaRPr/>
            </a:p>
          </p:txBody>
        </p:sp>
        <p:sp>
          <p:nvSpPr>
            <p:cNvPr id="1016" name="object 1016"/>
            <p:cNvSpPr/>
            <p:nvPr/>
          </p:nvSpPr>
          <p:spPr>
            <a:xfrm>
              <a:off x="16634152" y="4334566"/>
              <a:ext cx="148590" cy="68580"/>
            </a:xfrm>
            <a:custGeom>
              <a:avLst/>
              <a:gdLst/>
              <a:ahLst/>
              <a:cxnLst/>
              <a:rect l="l" t="t" r="r" b="b"/>
              <a:pathLst>
                <a:path w="148590" h="68579">
                  <a:moveTo>
                    <a:pt x="148487" y="0"/>
                  </a:moveTo>
                  <a:lnTo>
                    <a:pt x="0" y="68071"/>
                  </a:lnTo>
                </a:path>
              </a:pathLst>
            </a:custGeom>
            <a:ln w="39391">
              <a:solidFill>
                <a:srgbClr val="FBF178"/>
              </a:solidFill>
            </a:ln>
          </p:spPr>
          <p:txBody>
            <a:bodyPr wrap="square" lIns="0" tIns="0" rIns="0" bIns="0" rtlCol="0"/>
            <a:lstStyle/>
            <a:p>
              <a:endParaRPr/>
            </a:p>
          </p:txBody>
        </p:sp>
        <p:sp>
          <p:nvSpPr>
            <p:cNvPr id="1017" name="object 1017"/>
            <p:cNvSpPr/>
            <p:nvPr/>
          </p:nvSpPr>
          <p:spPr>
            <a:xfrm>
              <a:off x="9195648" y="7962295"/>
              <a:ext cx="1482725" cy="1701800"/>
            </a:xfrm>
            <a:custGeom>
              <a:avLst/>
              <a:gdLst/>
              <a:ahLst/>
              <a:cxnLst/>
              <a:rect l="l" t="t" r="r" b="b"/>
              <a:pathLst>
                <a:path w="1482725" h="1701800">
                  <a:moveTo>
                    <a:pt x="0" y="0"/>
                  </a:moveTo>
                  <a:lnTo>
                    <a:pt x="46365" y="47956"/>
                  </a:lnTo>
                  <a:lnTo>
                    <a:pt x="1040732" y="1219900"/>
                  </a:lnTo>
                  <a:lnTo>
                    <a:pt x="1482462" y="1701430"/>
                  </a:lnTo>
                </a:path>
              </a:pathLst>
            </a:custGeom>
            <a:ln w="31517">
              <a:solidFill>
                <a:srgbClr val="FBF178"/>
              </a:solidFill>
            </a:ln>
          </p:spPr>
          <p:txBody>
            <a:bodyPr wrap="square" lIns="0" tIns="0" rIns="0" bIns="0" rtlCol="0"/>
            <a:lstStyle/>
            <a:p>
              <a:endParaRPr/>
            </a:p>
          </p:txBody>
        </p:sp>
        <p:sp>
          <p:nvSpPr>
            <p:cNvPr id="1018" name="object 1018"/>
            <p:cNvSpPr/>
            <p:nvPr/>
          </p:nvSpPr>
          <p:spPr>
            <a:xfrm>
              <a:off x="13074201" y="2315854"/>
              <a:ext cx="4520565" cy="6083300"/>
            </a:xfrm>
            <a:custGeom>
              <a:avLst/>
              <a:gdLst/>
              <a:ahLst/>
              <a:cxnLst/>
              <a:rect l="l" t="t" r="r" b="b"/>
              <a:pathLst>
                <a:path w="4520565" h="6083300">
                  <a:moveTo>
                    <a:pt x="2767552" y="6083092"/>
                  </a:moveTo>
                  <a:lnTo>
                    <a:pt x="4520316" y="3091602"/>
                  </a:lnTo>
                  <a:lnTo>
                    <a:pt x="121350" y="584317"/>
                  </a:lnTo>
                  <a:lnTo>
                    <a:pt x="41427" y="497095"/>
                  </a:lnTo>
                  <a:lnTo>
                    <a:pt x="4164" y="438152"/>
                  </a:lnTo>
                  <a:lnTo>
                    <a:pt x="0" y="380605"/>
                  </a:lnTo>
                  <a:lnTo>
                    <a:pt x="19374" y="297572"/>
                  </a:lnTo>
                  <a:lnTo>
                    <a:pt x="57963" y="192161"/>
                  </a:lnTo>
                  <a:lnTo>
                    <a:pt x="106513" y="96417"/>
                  </a:lnTo>
                  <a:lnTo>
                    <a:pt x="148074" y="26857"/>
                  </a:lnTo>
                  <a:lnTo>
                    <a:pt x="165694" y="0"/>
                  </a:lnTo>
                </a:path>
              </a:pathLst>
            </a:custGeom>
            <a:ln w="31517">
              <a:solidFill>
                <a:srgbClr val="FBF178"/>
              </a:solidFill>
            </a:ln>
          </p:spPr>
          <p:txBody>
            <a:bodyPr wrap="square" lIns="0" tIns="0" rIns="0" bIns="0" rtlCol="0"/>
            <a:lstStyle/>
            <a:p>
              <a:endParaRPr/>
            </a:p>
          </p:txBody>
        </p:sp>
        <p:sp>
          <p:nvSpPr>
            <p:cNvPr id="1019" name="object 1019"/>
            <p:cNvSpPr/>
            <p:nvPr/>
          </p:nvSpPr>
          <p:spPr>
            <a:xfrm>
              <a:off x="9051222" y="4376936"/>
              <a:ext cx="9005570" cy="2319020"/>
            </a:xfrm>
            <a:custGeom>
              <a:avLst/>
              <a:gdLst/>
              <a:ahLst/>
              <a:cxnLst/>
              <a:rect l="l" t="t" r="r" b="b"/>
              <a:pathLst>
                <a:path w="9005569" h="2319020">
                  <a:moveTo>
                    <a:pt x="9005024" y="2319007"/>
                  </a:moveTo>
                  <a:lnTo>
                    <a:pt x="2058806" y="530182"/>
                  </a:lnTo>
                  <a:lnTo>
                    <a:pt x="2029090" y="519816"/>
                  </a:lnTo>
                  <a:lnTo>
                    <a:pt x="1948097" y="652252"/>
                  </a:lnTo>
                  <a:lnTo>
                    <a:pt x="1895974" y="671417"/>
                  </a:lnTo>
                  <a:lnTo>
                    <a:pt x="1845135" y="684081"/>
                  </a:lnTo>
                  <a:lnTo>
                    <a:pt x="1795979" y="691130"/>
                  </a:lnTo>
                  <a:lnTo>
                    <a:pt x="1748905" y="693450"/>
                  </a:lnTo>
                  <a:lnTo>
                    <a:pt x="1704311" y="691926"/>
                  </a:lnTo>
                  <a:lnTo>
                    <a:pt x="1662598" y="687445"/>
                  </a:lnTo>
                  <a:lnTo>
                    <a:pt x="1613830" y="674296"/>
                  </a:lnTo>
                  <a:lnTo>
                    <a:pt x="1565965" y="650534"/>
                  </a:lnTo>
                  <a:lnTo>
                    <a:pt x="1522158" y="619274"/>
                  </a:lnTo>
                  <a:lnTo>
                    <a:pt x="1485564" y="583633"/>
                  </a:lnTo>
                  <a:lnTo>
                    <a:pt x="1459337" y="546726"/>
                  </a:lnTo>
                  <a:lnTo>
                    <a:pt x="1423065" y="470082"/>
                  </a:lnTo>
                  <a:lnTo>
                    <a:pt x="1401394" y="416613"/>
                  </a:lnTo>
                  <a:lnTo>
                    <a:pt x="1379622" y="356387"/>
                  </a:lnTo>
                  <a:lnTo>
                    <a:pt x="0" y="0"/>
                  </a:lnTo>
                </a:path>
              </a:pathLst>
            </a:custGeom>
            <a:ln w="33496">
              <a:solidFill>
                <a:srgbClr val="FBF178"/>
              </a:solidFill>
            </a:ln>
          </p:spPr>
          <p:txBody>
            <a:bodyPr wrap="square" lIns="0" tIns="0" rIns="0" bIns="0" rtlCol="0"/>
            <a:lstStyle/>
            <a:p>
              <a:endParaRPr/>
            </a:p>
          </p:txBody>
        </p:sp>
        <p:sp>
          <p:nvSpPr>
            <p:cNvPr id="1020" name="object 1020"/>
            <p:cNvSpPr/>
            <p:nvPr/>
          </p:nvSpPr>
          <p:spPr>
            <a:xfrm>
              <a:off x="9887648" y="3006280"/>
              <a:ext cx="3454400" cy="4692015"/>
            </a:xfrm>
            <a:custGeom>
              <a:avLst/>
              <a:gdLst/>
              <a:ahLst/>
              <a:cxnLst/>
              <a:rect l="l" t="t" r="r" b="b"/>
              <a:pathLst>
                <a:path w="3454400" h="4692015">
                  <a:moveTo>
                    <a:pt x="3454188" y="0"/>
                  </a:moveTo>
                  <a:lnTo>
                    <a:pt x="2266946" y="2160520"/>
                  </a:lnTo>
                  <a:lnTo>
                    <a:pt x="1763810" y="3088146"/>
                  </a:lnTo>
                  <a:lnTo>
                    <a:pt x="1746483" y="3123871"/>
                  </a:lnTo>
                  <a:lnTo>
                    <a:pt x="1508718" y="3726629"/>
                  </a:lnTo>
                  <a:lnTo>
                    <a:pt x="1487986" y="3771574"/>
                  </a:lnTo>
                  <a:lnTo>
                    <a:pt x="1462465" y="3813617"/>
                  </a:lnTo>
                  <a:lnTo>
                    <a:pt x="1432466" y="3852401"/>
                  </a:lnTo>
                  <a:lnTo>
                    <a:pt x="1398298" y="3887569"/>
                  </a:lnTo>
                  <a:lnTo>
                    <a:pt x="1360270" y="3918763"/>
                  </a:lnTo>
                  <a:lnTo>
                    <a:pt x="1318692" y="3945628"/>
                  </a:lnTo>
                  <a:lnTo>
                    <a:pt x="51862" y="4665648"/>
                  </a:lnTo>
                  <a:lnTo>
                    <a:pt x="25894" y="4679271"/>
                  </a:lnTo>
                  <a:lnTo>
                    <a:pt x="0" y="4691762"/>
                  </a:lnTo>
                </a:path>
              </a:pathLst>
            </a:custGeom>
            <a:ln w="31517">
              <a:solidFill>
                <a:srgbClr val="FBF178"/>
              </a:solidFill>
            </a:ln>
          </p:spPr>
          <p:txBody>
            <a:bodyPr wrap="square" lIns="0" tIns="0" rIns="0" bIns="0" rtlCol="0"/>
            <a:lstStyle/>
            <a:p>
              <a:endParaRPr/>
            </a:p>
          </p:txBody>
        </p:sp>
        <p:sp>
          <p:nvSpPr>
            <p:cNvPr id="1021" name="object 1021"/>
            <p:cNvSpPr/>
            <p:nvPr/>
          </p:nvSpPr>
          <p:spPr>
            <a:xfrm>
              <a:off x="12482615" y="4267540"/>
              <a:ext cx="2571115" cy="612140"/>
            </a:xfrm>
            <a:custGeom>
              <a:avLst/>
              <a:gdLst/>
              <a:ahLst/>
              <a:cxnLst/>
              <a:rect l="l" t="t" r="r" b="b"/>
              <a:pathLst>
                <a:path w="2571115" h="612139">
                  <a:moveTo>
                    <a:pt x="2570864" y="611552"/>
                  </a:moveTo>
                  <a:lnTo>
                    <a:pt x="1352901" y="0"/>
                  </a:lnTo>
                  <a:lnTo>
                    <a:pt x="1290065" y="56553"/>
                  </a:lnTo>
                  <a:lnTo>
                    <a:pt x="871188" y="219794"/>
                  </a:lnTo>
                  <a:lnTo>
                    <a:pt x="786636" y="255327"/>
                  </a:lnTo>
                  <a:lnTo>
                    <a:pt x="727964" y="277217"/>
                  </a:lnTo>
                  <a:lnTo>
                    <a:pt x="667734" y="294508"/>
                  </a:lnTo>
                  <a:lnTo>
                    <a:pt x="578505" y="316241"/>
                  </a:lnTo>
                  <a:lnTo>
                    <a:pt x="528040" y="328764"/>
                  </a:lnTo>
                  <a:lnTo>
                    <a:pt x="477222" y="341753"/>
                  </a:lnTo>
                  <a:lnTo>
                    <a:pt x="426421" y="354299"/>
                  </a:lnTo>
                  <a:lnTo>
                    <a:pt x="376006" y="365493"/>
                  </a:lnTo>
                  <a:lnTo>
                    <a:pt x="326348" y="374424"/>
                  </a:lnTo>
                  <a:lnTo>
                    <a:pt x="277815" y="380183"/>
                  </a:lnTo>
                  <a:lnTo>
                    <a:pt x="230777" y="381860"/>
                  </a:lnTo>
                  <a:lnTo>
                    <a:pt x="185604" y="378545"/>
                  </a:lnTo>
                  <a:lnTo>
                    <a:pt x="142665" y="369329"/>
                  </a:lnTo>
                  <a:lnTo>
                    <a:pt x="67603" y="345233"/>
                  </a:lnTo>
                  <a:lnTo>
                    <a:pt x="24425" y="328709"/>
                  </a:lnTo>
                  <a:lnTo>
                    <a:pt x="4701" y="319203"/>
                  </a:lnTo>
                  <a:lnTo>
                    <a:pt x="0" y="316157"/>
                  </a:lnTo>
                </a:path>
              </a:pathLst>
            </a:custGeom>
            <a:ln w="31517">
              <a:solidFill>
                <a:srgbClr val="FBF178"/>
              </a:solidFill>
            </a:ln>
          </p:spPr>
          <p:txBody>
            <a:bodyPr wrap="square" lIns="0" tIns="0" rIns="0" bIns="0" rtlCol="0"/>
            <a:lstStyle/>
            <a:p>
              <a:endParaRPr/>
            </a:p>
          </p:txBody>
        </p:sp>
        <p:sp>
          <p:nvSpPr>
            <p:cNvPr id="1022" name="object 1022"/>
            <p:cNvSpPr/>
            <p:nvPr/>
          </p:nvSpPr>
          <p:spPr>
            <a:xfrm>
              <a:off x="14643151" y="4397169"/>
              <a:ext cx="546735" cy="1294130"/>
            </a:xfrm>
            <a:custGeom>
              <a:avLst/>
              <a:gdLst/>
              <a:ahLst/>
              <a:cxnLst/>
              <a:rect l="l" t="t" r="r" b="b"/>
              <a:pathLst>
                <a:path w="546734" h="1294129">
                  <a:moveTo>
                    <a:pt x="215231" y="796541"/>
                  </a:moveTo>
                  <a:lnTo>
                    <a:pt x="344299" y="834072"/>
                  </a:lnTo>
                  <a:lnTo>
                    <a:pt x="413998" y="856600"/>
                  </a:lnTo>
                  <a:lnTo>
                    <a:pt x="448338" y="873143"/>
                  </a:lnTo>
                  <a:lnTo>
                    <a:pt x="479516" y="916732"/>
                  </a:lnTo>
                  <a:lnTo>
                    <a:pt x="470674" y="948829"/>
                  </a:lnTo>
                  <a:lnTo>
                    <a:pt x="455457" y="986906"/>
                  </a:lnTo>
                  <a:lnTo>
                    <a:pt x="444522" y="1028862"/>
                  </a:lnTo>
                  <a:lnTo>
                    <a:pt x="448523" y="1072595"/>
                  </a:lnTo>
                  <a:lnTo>
                    <a:pt x="461687" y="1127943"/>
                  </a:lnTo>
                  <a:lnTo>
                    <a:pt x="465792" y="1181711"/>
                  </a:lnTo>
                  <a:lnTo>
                    <a:pt x="464113" y="1230192"/>
                  </a:lnTo>
                  <a:lnTo>
                    <a:pt x="459926" y="1269678"/>
                  </a:lnTo>
                  <a:lnTo>
                    <a:pt x="449151" y="1291029"/>
                  </a:lnTo>
                  <a:lnTo>
                    <a:pt x="427516" y="1293959"/>
                  </a:lnTo>
                  <a:lnTo>
                    <a:pt x="397999" y="1288044"/>
                  </a:lnTo>
                  <a:lnTo>
                    <a:pt x="363583" y="1282861"/>
                  </a:lnTo>
                  <a:lnTo>
                    <a:pt x="321962" y="1281343"/>
                  </a:lnTo>
                  <a:lnTo>
                    <a:pt x="277031" y="1280116"/>
                  </a:lnTo>
                  <a:lnTo>
                    <a:pt x="241068" y="1279296"/>
                  </a:lnTo>
                  <a:lnTo>
                    <a:pt x="226352" y="1278997"/>
                  </a:lnTo>
                  <a:lnTo>
                    <a:pt x="153746" y="1255668"/>
                  </a:lnTo>
                  <a:lnTo>
                    <a:pt x="108166" y="1238097"/>
                  </a:lnTo>
                  <a:lnTo>
                    <a:pt x="51526" y="1195691"/>
                  </a:lnTo>
                  <a:lnTo>
                    <a:pt x="9246" y="1123636"/>
                  </a:lnTo>
                  <a:lnTo>
                    <a:pt x="987" y="1069091"/>
                  </a:lnTo>
                  <a:lnTo>
                    <a:pt x="0" y="1013500"/>
                  </a:lnTo>
                  <a:lnTo>
                    <a:pt x="3070" y="967656"/>
                  </a:lnTo>
                  <a:lnTo>
                    <a:pt x="23520" y="938346"/>
                  </a:lnTo>
                  <a:lnTo>
                    <a:pt x="65091" y="920727"/>
                  </a:lnTo>
                  <a:lnTo>
                    <a:pt x="110182" y="908143"/>
                  </a:lnTo>
                  <a:lnTo>
                    <a:pt x="141192" y="893941"/>
                  </a:lnTo>
                  <a:lnTo>
                    <a:pt x="160407" y="869724"/>
                  </a:lnTo>
                  <a:lnTo>
                    <a:pt x="180467" y="834397"/>
                  </a:lnTo>
                  <a:lnTo>
                    <a:pt x="199323" y="792260"/>
                  </a:lnTo>
                  <a:lnTo>
                    <a:pt x="214928" y="747610"/>
                  </a:lnTo>
                  <a:lnTo>
                    <a:pt x="237283" y="709199"/>
                  </a:lnTo>
                  <a:lnTo>
                    <a:pt x="271201" y="682361"/>
                  </a:lnTo>
                  <a:lnTo>
                    <a:pt x="306828" y="666250"/>
                  </a:lnTo>
                  <a:lnTo>
                    <a:pt x="334306" y="660021"/>
                  </a:lnTo>
                  <a:lnTo>
                    <a:pt x="348240" y="660048"/>
                  </a:lnTo>
                  <a:lnTo>
                    <a:pt x="355266" y="659956"/>
                  </a:lnTo>
                  <a:lnTo>
                    <a:pt x="399843" y="610753"/>
                  </a:lnTo>
                  <a:lnTo>
                    <a:pt x="408345" y="572478"/>
                  </a:lnTo>
                  <a:lnTo>
                    <a:pt x="411693" y="530102"/>
                  </a:lnTo>
                  <a:lnTo>
                    <a:pt x="414775" y="489126"/>
                  </a:lnTo>
                  <a:lnTo>
                    <a:pt x="437874" y="450740"/>
                  </a:lnTo>
                  <a:lnTo>
                    <a:pt x="482761" y="416263"/>
                  </a:lnTo>
                  <a:lnTo>
                    <a:pt x="526508" y="391397"/>
                  </a:lnTo>
                  <a:lnTo>
                    <a:pt x="546185" y="381841"/>
                  </a:lnTo>
                  <a:lnTo>
                    <a:pt x="434597" y="103441"/>
                  </a:lnTo>
                  <a:lnTo>
                    <a:pt x="489338" y="0"/>
                  </a:lnTo>
                </a:path>
              </a:pathLst>
            </a:custGeom>
            <a:ln w="31517">
              <a:solidFill>
                <a:srgbClr val="FBF178"/>
              </a:solidFill>
            </a:ln>
          </p:spPr>
          <p:txBody>
            <a:bodyPr wrap="square" lIns="0" tIns="0" rIns="0" bIns="0" rtlCol="0"/>
            <a:lstStyle/>
            <a:p>
              <a:endParaRPr/>
            </a:p>
          </p:txBody>
        </p:sp>
        <p:sp>
          <p:nvSpPr>
            <p:cNvPr id="1023" name="object 1023"/>
            <p:cNvSpPr/>
            <p:nvPr/>
          </p:nvSpPr>
          <p:spPr>
            <a:xfrm>
              <a:off x="14751021" y="5675356"/>
              <a:ext cx="77470" cy="169545"/>
            </a:xfrm>
            <a:custGeom>
              <a:avLst/>
              <a:gdLst/>
              <a:ahLst/>
              <a:cxnLst/>
              <a:rect l="l" t="t" r="r" b="b"/>
              <a:pathLst>
                <a:path w="77469" h="169545">
                  <a:moveTo>
                    <a:pt x="0" y="169408"/>
                  </a:moveTo>
                  <a:lnTo>
                    <a:pt x="77086" y="0"/>
                  </a:lnTo>
                </a:path>
              </a:pathLst>
            </a:custGeom>
            <a:ln w="31517">
              <a:solidFill>
                <a:srgbClr val="FBF178"/>
              </a:solidFill>
            </a:ln>
          </p:spPr>
          <p:txBody>
            <a:bodyPr wrap="square" lIns="0" tIns="0" rIns="0" bIns="0" rtlCol="0"/>
            <a:lstStyle/>
            <a:p>
              <a:endParaRPr/>
            </a:p>
          </p:txBody>
        </p:sp>
        <p:sp>
          <p:nvSpPr>
            <p:cNvPr id="1024" name="object 1024"/>
            <p:cNvSpPr/>
            <p:nvPr/>
          </p:nvSpPr>
          <p:spPr>
            <a:xfrm>
              <a:off x="15189341" y="4772699"/>
              <a:ext cx="990600" cy="397510"/>
            </a:xfrm>
            <a:custGeom>
              <a:avLst/>
              <a:gdLst/>
              <a:ahLst/>
              <a:cxnLst/>
              <a:rect l="l" t="t" r="r" b="b"/>
              <a:pathLst>
                <a:path w="990600" h="397510">
                  <a:moveTo>
                    <a:pt x="0" y="6311"/>
                  </a:moveTo>
                  <a:lnTo>
                    <a:pt x="18276" y="0"/>
                  </a:lnTo>
                  <a:lnTo>
                    <a:pt x="32796" y="2280"/>
                  </a:lnTo>
                  <a:lnTo>
                    <a:pt x="48566" y="12389"/>
                  </a:lnTo>
                  <a:lnTo>
                    <a:pt x="92355" y="49675"/>
                  </a:lnTo>
                  <a:lnTo>
                    <a:pt x="113315" y="84612"/>
                  </a:lnTo>
                  <a:lnTo>
                    <a:pt x="144966" y="69686"/>
                  </a:lnTo>
                  <a:lnTo>
                    <a:pt x="163159" y="61873"/>
                  </a:lnTo>
                  <a:lnTo>
                    <a:pt x="174776" y="58622"/>
                  </a:lnTo>
                  <a:lnTo>
                    <a:pt x="186695" y="57377"/>
                  </a:lnTo>
                  <a:lnTo>
                    <a:pt x="199591" y="57938"/>
                  </a:lnTo>
                  <a:lnTo>
                    <a:pt x="210998" y="61364"/>
                  </a:lnTo>
                  <a:lnTo>
                    <a:pt x="223089" y="67025"/>
                  </a:lnTo>
                  <a:lnTo>
                    <a:pt x="238034" y="74288"/>
                  </a:lnTo>
                  <a:lnTo>
                    <a:pt x="257038" y="82663"/>
                  </a:lnTo>
                  <a:lnTo>
                    <a:pt x="277426" y="89940"/>
                  </a:lnTo>
                  <a:lnTo>
                    <a:pt x="295552" y="92928"/>
                  </a:lnTo>
                  <a:lnTo>
                    <a:pt x="307770" y="88434"/>
                  </a:lnTo>
                  <a:lnTo>
                    <a:pt x="321265" y="71304"/>
                  </a:lnTo>
                  <a:lnTo>
                    <a:pt x="340490" y="45696"/>
                  </a:lnTo>
                  <a:lnTo>
                    <a:pt x="357703" y="22410"/>
                  </a:lnTo>
                  <a:lnTo>
                    <a:pt x="365161" y="12248"/>
                  </a:lnTo>
                  <a:lnTo>
                    <a:pt x="990420" y="396980"/>
                  </a:lnTo>
                </a:path>
              </a:pathLst>
            </a:custGeom>
            <a:ln w="31517">
              <a:solidFill>
                <a:srgbClr val="FBF178"/>
              </a:solidFill>
            </a:ln>
          </p:spPr>
          <p:txBody>
            <a:bodyPr wrap="square" lIns="0" tIns="0" rIns="0" bIns="0" rtlCol="0"/>
            <a:lstStyle/>
            <a:p>
              <a:endParaRPr/>
            </a:p>
          </p:txBody>
        </p:sp>
        <p:sp>
          <p:nvSpPr>
            <p:cNvPr id="1025" name="object 1025"/>
            <p:cNvSpPr/>
            <p:nvPr/>
          </p:nvSpPr>
          <p:spPr>
            <a:xfrm>
              <a:off x="17766783" y="3494295"/>
              <a:ext cx="1191260" cy="1918970"/>
            </a:xfrm>
            <a:custGeom>
              <a:avLst/>
              <a:gdLst/>
              <a:ahLst/>
              <a:cxnLst/>
              <a:rect l="l" t="t" r="r" b="b"/>
              <a:pathLst>
                <a:path w="1191259" h="1918970">
                  <a:moveTo>
                    <a:pt x="1190790" y="1918810"/>
                  </a:moveTo>
                  <a:lnTo>
                    <a:pt x="897176" y="1316902"/>
                  </a:lnTo>
                  <a:lnTo>
                    <a:pt x="802771" y="839880"/>
                  </a:lnTo>
                  <a:lnTo>
                    <a:pt x="779354" y="842787"/>
                  </a:lnTo>
                  <a:lnTo>
                    <a:pt x="764527" y="841029"/>
                  </a:lnTo>
                  <a:lnTo>
                    <a:pt x="751972" y="832152"/>
                  </a:lnTo>
                  <a:lnTo>
                    <a:pt x="735370" y="813702"/>
                  </a:lnTo>
                  <a:lnTo>
                    <a:pt x="715828" y="793825"/>
                  </a:lnTo>
                  <a:lnTo>
                    <a:pt x="700024" y="774838"/>
                  </a:lnTo>
                  <a:lnTo>
                    <a:pt x="689966" y="745523"/>
                  </a:lnTo>
                  <a:lnTo>
                    <a:pt x="687664" y="694659"/>
                  </a:lnTo>
                  <a:lnTo>
                    <a:pt x="494990" y="546527"/>
                  </a:lnTo>
                  <a:lnTo>
                    <a:pt x="323466" y="430866"/>
                  </a:lnTo>
                  <a:lnTo>
                    <a:pt x="371302" y="344534"/>
                  </a:lnTo>
                  <a:lnTo>
                    <a:pt x="394345" y="287533"/>
                  </a:lnTo>
                  <a:lnTo>
                    <a:pt x="398982" y="234462"/>
                  </a:lnTo>
                  <a:lnTo>
                    <a:pt x="391600" y="159921"/>
                  </a:lnTo>
                  <a:lnTo>
                    <a:pt x="380242" y="82203"/>
                  </a:lnTo>
                  <a:lnTo>
                    <a:pt x="369885" y="33089"/>
                  </a:lnTo>
                  <a:lnTo>
                    <a:pt x="359423" y="0"/>
                  </a:lnTo>
                  <a:lnTo>
                    <a:pt x="322347" y="12596"/>
                  </a:lnTo>
                  <a:lnTo>
                    <a:pt x="292718" y="19101"/>
                  </a:lnTo>
                  <a:lnTo>
                    <a:pt x="254993" y="21589"/>
                  </a:lnTo>
                  <a:lnTo>
                    <a:pt x="193627" y="22135"/>
                  </a:lnTo>
                  <a:lnTo>
                    <a:pt x="117056" y="20288"/>
                  </a:lnTo>
                  <a:lnTo>
                    <a:pt x="55643" y="15858"/>
                  </a:lnTo>
                  <a:lnTo>
                    <a:pt x="14815" y="11356"/>
                  </a:lnTo>
                  <a:lnTo>
                    <a:pt x="0" y="9298"/>
                  </a:lnTo>
                </a:path>
              </a:pathLst>
            </a:custGeom>
            <a:ln w="31517">
              <a:solidFill>
                <a:srgbClr val="FBF178"/>
              </a:solidFill>
            </a:ln>
          </p:spPr>
          <p:txBody>
            <a:bodyPr wrap="square" lIns="0" tIns="0" rIns="0" bIns="0" rtlCol="0"/>
            <a:lstStyle/>
            <a:p>
              <a:endParaRPr/>
            </a:p>
          </p:txBody>
        </p:sp>
        <p:sp>
          <p:nvSpPr>
            <p:cNvPr id="1026" name="object 1026"/>
            <p:cNvSpPr/>
            <p:nvPr/>
          </p:nvSpPr>
          <p:spPr>
            <a:xfrm>
              <a:off x="13544235" y="314126"/>
              <a:ext cx="1989455" cy="1223010"/>
            </a:xfrm>
            <a:custGeom>
              <a:avLst/>
              <a:gdLst/>
              <a:ahLst/>
              <a:cxnLst/>
              <a:rect l="l" t="t" r="r" b="b"/>
              <a:pathLst>
                <a:path w="1989455" h="1223010">
                  <a:moveTo>
                    <a:pt x="1989437" y="0"/>
                  </a:moveTo>
                  <a:lnTo>
                    <a:pt x="945698" y="1222411"/>
                  </a:lnTo>
                  <a:lnTo>
                    <a:pt x="773222" y="1116676"/>
                  </a:lnTo>
                  <a:lnTo>
                    <a:pt x="690198" y="1071044"/>
                  </a:lnTo>
                  <a:lnTo>
                    <a:pt x="621300" y="1054626"/>
                  </a:lnTo>
                  <a:lnTo>
                    <a:pt x="0" y="560138"/>
                  </a:lnTo>
                </a:path>
              </a:pathLst>
            </a:custGeom>
            <a:ln w="31517">
              <a:solidFill>
                <a:srgbClr val="FBF178"/>
              </a:solidFill>
            </a:ln>
          </p:spPr>
          <p:txBody>
            <a:bodyPr wrap="square" lIns="0" tIns="0" rIns="0" bIns="0" rtlCol="0"/>
            <a:lstStyle/>
            <a:p>
              <a:endParaRPr/>
            </a:p>
          </p:txBody>
        </p:sp>
        <p:sp>
          <p:nvSpPr>
            <p:cNvPr id="1027" name="object 1027"/>
            <p:cNvSpPr/>
            <p:nvPr/>
          </p:nvSpPr>
          <p:spPr>
            <a:xfrm>
              <a:off x="12882494" y="314126"/>
              <a:ext cx="614680" cy="604520"/>
            </a:xfrm>
            <a:custGeom>
              <a:avLst/>
              <a:gdLst/>
              <a:ahLst/>
              <a:cxnLst/>
              <a:rect l="l" t="t" r="r" b="b"/>
              <a:pathLst>
                <a:path w="614680" h="604519">
                  <a:moveTo>
                    <a:pt x="614425" y="0"/>
                  </a:moveTo>
                  <a:lnTo>
                    <a:pt x="0" y="604059"/>
                  </a:lnTo>
                </a:path>
              </a:pathLst>
            </a:custGeom>
            <a:ln w="31517">
              <a:solidFill>
                <a:srgbClr val="FBF178"/>
              </a:solidFill>
            </a:ln>
          </p:spPr>
          <p:txBody>
            <a:bodyPr wrap="square" lIns="0" tIns="0" rIns="0" bIns="0" rtlCol="0"/>
            <a:lstStyle/>
            <a:p>
              <a:endParaRPr/>
            </a:p>
          </p:txBody>
        </p:sp>
        <p:sp>
          <p:nvSpPr>
            <p:cNvPr id="1028" name="object 1028"/>
            <p:cNvSpPr/>
            <p:nvPr/>
          </p:nvSpPr>
          <p:spPr>
            <a:xfrm>
              <a:off x="13135376" y="679244"/>
              <a:ext cx="283845" cy="293370"/>
            </a:xfrm>
            <a:custGeom>
              <a:avLst/>
              <a:gdLst/>
              <a:ahLst/>
              <a:cxnLst/>
              <a:rect l="l" t="t" r="r" b="b"/>
              <a:pathLst>
                <a:path w="283844" h="293369">
                  <a:moveTo>
                    <a:pt x="0" y="0"/>
                  </a:moveTo>
                  <a:lnTo>
                    <a:pt x="283708" y="293132"/>
                  </a:lnTo>
                </a:path>
              </a:pathLst>
            </a:custGeom>
            <a:ln w="31517">
              <a:solidFill>
                <a:srgbClr val="FBF178"/>
              </a:solidFill>
            </a:ln>
          </p:spPr>
          <p:txBody>
            <a:bodyPr wrap="square" lIns="0" tIns="0" rIns="0" bIns="0" rtlCol="0"/>
            <a:lstStyle/>
            <a:p>
              <a:endParaRPr/>
            </a:p>
          </p:txBody>
        </p:sp>
        <p:sp>
          <p:nvSpPr>
            <p:cNvPr id="1029" name="object 1029"/>
            <p:cNvSpPr/>
            <p:nvPr/>
          </p:nvSpPr>
          <p:spPr>
            <a:xfrm>
              <a:off x="11053596" y="8060914"/>
              <a:ext cx="1502410" cy="939800"/>
            </a:xfrm>
            <a:custGeom>
              <a:avLst/>
              <a:gdLst/>
              <a:ahLst/>
              <a:cxnLst/>
              <a:rect l="l" t="t" r="r" b="b"/>
              <a:pathLst>
                <a:path w="1502409" h="939800">
                  <a:moveTo>
                    <a:pt x="1501954" y="0"/>
                  </a:moveTo>
                  <a:lnTo>
                    <a:pt x="0" y="939646"/>
                  </a:lnTo>
                </a:path>
              </a:pathLst>
            </a:custGeom>
            <a:ln w="31517">
              <a:solidFill>
                <a:srgbClr val="FBF178"/>
              </a:solidFill>
            </a:ln>
          </p:spPr>
          <p:txBody>
            <a:bodyPr wrap="square" lIns="0" tIns="0" rIns="0" bIns="0" rtlCol="0"/>
            <a:lstStyle/>
            <a:p>
              <a:endParaRPr/>
            </a:p>
          </p:txBody>
        </p:sp>
        <p:sp>
          <p:nvSpPr>
            <p:cNvPr id="1030" name="object 1030"/>
            <p:cNvSpPr/>
            <p:nvPr/>
          </p:nvSpPr>
          <p:spPr>
            <a:xfrm>
              <a:off x="10668596" y="7636998"/>
              <a:ext cx="1854200" cy="956944"/>
            </a:xfrm>
            <a:custGeom>
              <a:avLst/>
              <a:gdLst/>
              <a:ahLst/>
              <a:cxnLst/>
              <a:rect l="l" t="t" r="r" b="b"/>
              <a:pathLst>
                <a:path w="1854200" h="956945">
                  <a:moveTo>
                    <a:pt x="1853985" y="429233"/>
                  </a:moveTo>
                  <a:lnTo>
                    <a:pt x="1572653" y="0"/>
                  </a:lnTo>
                  <a:lnTo>
                    <a:pt x="0" y="956588"/>
                  </a:lnTo>
                </a:path>
              </a:pathLst>
            </a:custGeom>
            <a:ln w="31517">
              <a:solidFill>
                <a:srgbClr val="FBF178"/>
              </a:solidFill>
            </a:ln>
          </p:spPr>
          <p:txBody>
            <a:bodyPr wrap="square" lIns="0" tIns="0" rIns="0" bIns="0" rtlCol="0"/>
            <a:lstStyle/>
            <a:p>
              <a:endParaRPr/>
            </a:p>
          </p:txBody>
        </p:sp>
        <p:sp>
          <p:nvSpPr>
            <p:cNvPr id="1031" name="object 1031"/>
            <p:cNvSpPr/>
            <p:nvPr/>
          </p:nvSpPr>
          <p:spPr>
            <a:xfrm>
              <a:off x="10974959" y="7761343"/>
              <a:ext cx="1265555" cy="1902460"/>
            </a:xfrm>
            <a:custGeom>
              <a:avLst/>
              <a:gdLst/>
              <a:ahLst/>
              <a:cxnLst/>
              <a:rect l="l" t="t" r="r" b="b"/>
              <a:pathLst>
                <a:path w="1265554" h="1902459">
                  <a:moveTo>
                    <a:pt x="0" y="0"/>
                  </a:moveTo>
                  <a:lnTo>
                    <a:pt x="872842" y="1233491"/>
                  </a:lnTo>
                  <a:lnTo>
                    <a:pt x="1264932" y="1902382"/>
                  </a:lnTo>
                </a:path>
              </a:pathLst>
            </a:custGeom>
            <a:ln w="31517">
              <a:solidFill>
                <a:srgbClr val="FBF178"/>
              </a:solidFill>
            </a:ln>
          </p:spPr>
          <p:txBody>
            <a:bodyPr wrap="square" lIns="0" tIns="0" rIns="0" bIns="0" rtlCol="0"/>
            <a:lstStyle/>
            <a:p>
              <a:endParaRPr/>
            </a:p>
          </p:txBody>
        </p:sp>
        <p:sp>
          <p:nvSpPr>
            <p:cNvPr id="1032" name="object 1032"/>
            <p:cNvSpPr/>
            <p:nvPr/>
          </p:nvSpPr>
          <p:spPr>
            <a:xfrm>
              <a:off x="10310664" y="7255327"/>
              <a:ext cx="1830705" cy="899794"/>
            </a:xfrm>
            <a:custGeom>
              <a:avLst/>
              <a:gdLst/>
              <a:ahLst/>
              <a:cxnLst/>
              <a:rect l="l" t="t" r="r" b="b"/>
              <a:pathLst>
                <a:path w="1830704" h="899795">
                  <a:moveTo>
                    <a:pt x="0" y="899438"/>
                  </a:moveTo>
                  <a:lnTo>
                    <a:pt x="1518697" y="0"/>
                  </a:lnTo>
                  <a:lnTo>
                    <a:pt x="1691938" y="274473"/>
                  </a:lnTo>
                  <a:lnTo>
                    <a:pt x="1770239" y="331989"/>
                  </a:lnTo>
                  <a:lnTo>
                    <a:pt x="1830174" y="434175"/>
                  </a:lnTo>
                </a:path>
              </a:pathLst>
            </a:custGeom>
            <a:ln w="31517">
              <a:solidFill>
                <a:srgbClr val="FBF178"/>
              </a:solidFill>
            </a:ln>
          </p:spPr>
          <p:txBody>
            <a:bodyPr wrap="square" lIns="0" tIns="0" rIns="0" bIns="0" rtlCol="0"/>
            <a:lstStyle/>
            <a:p>
              <a:endParaRPr/>
            </a:p>
          </p:txBody>
        </p:sp>
        <p:sp>
          <p:nvSpPr>
            <p:cNvPr id="1033" name="object 1033"/>
            <p:cNvSpPr/>
            <p:nvPr/>
          </p:nvSpPr>
          <p:spPr>
            <a:xfrm>
              <a:off x="11146368" y="6969948"/>
              <a:ext cx="934719" cy="1388745"/>
            </a:xfrm>
            <a:custGeom>
              <a:avLst/>
              <a:gdLst/>
              <a:ahLst/>
              <a:cxnLst/>
              <a:rect l="l" t="t" r="r" b="b"/>
              <a:pathLst>
                <a:path w="934720" h="1388745">
                  <a:moveTo>
                    <a:pt x="0" y="0"/>
                  </a:moveTo>
                  <a:lnTo>
                    <a:pt x="934442" y="1388554"/>
                  </a:lnTo>
                </a:path>
              </a:pathLst>
            </a:custGeom>
            <a:ln w="31517">
              <a:solidFill>
                <a:srgbClr val="FBF178"/>
              </a:solidFill>
            </a:ln>
          </p:spPr>
          <p:txBody>
            <a:bodyPr wrap="square" lIns="0" tIns="0" rIns="0" bIns="0" rtlCol="0"/>
            <a:lstStyle/>
            <a:p>
              <a:endParaRPr/>
            </a:p>
          </p:txBody>
        </p:sp>
        <p:sp>
          <p:nvSpPr>
            <p:cNvPr id="1034" name="object 1034"/>
            <p:cNvSpPr/>
            <p:nvPr/>
          </p:nvSpPr>
          <p:spPr>
            <a:xfrm>
              <a:off x="7426075" y="4559920"/>
              <a:ext cx="511809" cy="592455"/>
            </a:xfrm>
            <a:custGeom>
              <a:avLst/>
              <a:gdLst/>
              <a:ahLst/>
              <a:cxnLst/>
              <a:rect l="l" t="t" r="r" b="b"/>
              <a:pathLst>
                <a:path w="511809" h="592454">
                  <a:moveTo>
                    <a:pt x="299165" y="592348"/>
                  </a:moveTo>
                  <a:lnTo>
                    <a:pt x="511787" y="14941"/>
                  </a:lnTo>
                  <a:lnTo>
                    <a:pt x="427049" y="7658"/>
                  </a:lnTo>
                  <a:lnTo>
                    <a:pt x="374770" y="3673"/>
                  </a:lnTo>
                  <a:lnTo>
                    <a:pt x="333321" y="1588"/>
                  </a:lnTo>
                  <a:lnTo>
                    <a:pt x="281071" y="0"/>
                  </a:lnTo>
                  <a:lnTo>
                    <a:pt x="245166" y="2260"/>
                  </a:lnTo>
                  <a:lnTo>
                    <a:pt x="204164" y="10691"/>
                  </a:lnTo>
                  <a:lnTo>
                    <a:pt x="160831" y="25053"/>
                  </a:lnTo>
                  <a:lnTo>
                    <a:pt x="117935" y="45109"/>
                  </a:lnTo>
                  <a:lnTo>
                    <a:pt x="78243" y="70622"/>
                  </a:lnTo>
                  <a:lnTo>
                    <a:pt x="44522" y="101354"/>
                  </a:lnTo>
                  <a:lnTo>
                    <a:pt x="19540" y="137067"/>
                  </a:lnTo>
                  <a:lnTo>
                    <a:pt x="6064" y="177523"/>
                  </a:lnTo>
                  <a:lnTo>
                    <a:pt x="0" y="240773"/>
                  </a:lnTo>
                  <a:lnTo>
                    <a:pt x="3010" y="293141"/>
                  </a:lnTo>
                  <a:lnTo>
                    <a:pt x="14293" y="333729"/>
                  </a:lnTo>
                  <a:lnTo>
                    <a:pt x="33047" y="361641"/>
                  </a:lnTo>
                  <a:lnTo>
                    <a:pt x="58471" y="375978"/>
                  </a:lnTo>
                  <a:lnTo>
                    <a:pt x="95067" y="386962"/>
                  </a:lnTo>
                  <a:lnTo>
                    <a:pt x="130550" y="401612"/>
                  </a:lnTo>
                  <a:lnTo>
                    <a:pt x="179713" y="440824"/>
                  </a:lnTo>
                  <a:lnTo>
                    <a:pt x="208007" y="482264"/>
                  </a:lnTo>
                  <a:lnTo>
                    <a:pt x="214482" y="515412"/>
                  </a:lnTo>
                  <a:lnTo>
                    <a:pt x="207094" y="570453"/>
                  </a:lnTo>
                </a:path>
              </a:pathLst>
            </a:custGeom>
            <a:ln w="31517">
              <a:solidFill>
                <a:srgbClr val="FBF178"/>
              </a:solidFill>
            </a:ln>
          </p:spPr>
          <p:txBody>
            <a:bodyPr wrap="square" lIns="0" tIns="0" rIns="0" bIns="0" rtlCol="0"/>
            <a:lstStyle/>
            <a:p>
              <a:endParaRPr/>
            </a:p>
          </p:txBody>
        </p:sp>
        <p:sp>
          <p:nvSpPr>
            <p:cNvPr id="1035" name="object 1035"/>
            <p:cNvSpPr/>
            <p:nvPr/>
          </p:nvSpPr>
          <p:spPr>
            <a:xfrm>
              <a:off x="7928643" y="3977727"/>
              <a:ext cx="724535" cy="564515"/>
            </a:xfrm>
            <a:custGeom>
              <a:avLst/>
              <a:gdLst/>
              <a:ahLst/>
              <a:cxnLst/>
              <a:rect l="l" t="t" r="r" b="b"/>
              <a:pathLst>
                <a:path w="724534" h="564514">
                  <a:moveTo>
                    <a:pt x="9219" y="564255"/>
                  </a:moveTo>
                  <a:lnTo>
                    <a:pt x="0" y="532992"/>
                  </a:lnTo>
                  <a:lnTo>
                    <a:pt x="4181" y="517319"/>
                  </a:lnTo>
                  <a:lnTo>
                    <a:pt x="28292" y="512506"/>
                  </a:lnTo>
                  <a:lnTo>
                    <a:pt x="78860" y="513827"/>
                  </a:lnTo>
                  <a:lnTo>
                    <a:pt x="166826" y="517586"/>
                  </a:lnTo>
                  <a:lnTo>
                    <a:pt x="365972" y="344303"/>
                  </a:lnTo>
                  <a:lnTo>
                    <a:pt x="724035" y="0"/>
                  </a:lnTo>
                </a:path>
              </a:pathLst>
            </a:custGeom>
            <a:ln w="33496">
              <a:solidFill>
                <a:srgbClr val="FBF178"/>
              </a:solidFill>
            </a:ln>
          </p:spPr>
          <p:txBody>
            <a:bodyPr wrap="square" lIns="0" tIns="0" rIns="0" bIns="0" rtlCol="0"/>
            <a:lstStyle/>
            <a:p>
              <a:endParaRPr/>
            </a:p>
          </p:txBody>
        </p:sp>
        <p:sp>
          <p:nvSpPr>
            <p:cNvPr id="1036" name="object 1036"/>
            <p:cNvSpPr/>
            <p:nvPr/>
          </p:nvSpPr>
          <p:spPr>
            <a:xfrm>
              <a:off x="7287735" y="4809633"/>
              <a:ext cx="130810" cy="15240"/>
            </a:xfrm>
            <a:custGeom>
              <a:avLst/>
              <a:gdLst/>
              <a:ahLst/>
              <a:cxnLst/>
              <a:rect l="l" t="t" r="r" b="b"/>
              <a:pathLst>
                <a:path w="130809" h="15239">
                  <a:moveTo>
                    <a:pt x="0" y="0"/>
                  </a:moveTo>
                  <a:lnTo>
                    <a:pt x="21526" y="1097"/>
                  </a:lnTo>
                  <a:lnTo>
                    <a:pt x="68561" y="5119"/>
                  </a:lnTo>
                  <a:lnTo>
                    <a:pt x="102587" y="9599"/>
                  </a:lnTo>
                  <a:lnTo>
                    <a:pt x="123257" y="13238"/>
                  </a:lnTo>
                  <a:lnTo>
                    <a:pt x="130224" y="14740"/>
                  </a:lnTo>
                </a:path>
              </a:pathLst>
            </a:custGeom>
            <a:ln w="31517">
              <a:solidFill>
                <a:srgbClr val="FBF178"/>
              </a:solidFill>
            </a:ln>
          </p:spPr>
          <p:txBody>
            <a:bodyPr wrap="square" lIns="0" tIns="0" rIns="0" bIns="0" rtlCol="0"/>
            <a:lstStyle/>
            <a:p>
              <a:endParaRPr/>
            </a:p>
          </p:txBody>
        </p:sp>
        <p:sp>
          <p:nvSpPr>
            <p:cNvPr id="1037" name="object 1037"/>
            <p:cNvSpPr/>
            <p:nvPr/>
          </p:nvSpPr>
          <p:spPr>
            <a:xfrm>
              <a:off x="7287735" y="393134"/>
              <a:ext cx="2050414" cy="931544"/>
            </a:xfrm>
            <a:custGeom>
              <a:avLst/>
              <a:gdLst/>
              <a:ahLst/>
              <a:cxnLst/>
              <a:rect l="l" t="t" r="r" b="b"/>
              <a:pathLst>
                <a:path w="2050415" h="931544">
                  <a:moveTo>
                    <a:pt x="528683" y="0"/>
                  </a:moveTo>
                  <a:lnTo>
                    <a:pt x="0" y="553757"/>
                  </a:lnTo>
                </a:path>
                <a:path w="2050415" h="931544">
                  <a:moveTo>
                    <a:pt x="0" y="753561"/>
                  </a:moveTo>
                  <a:lnTo>
                    <a:pt x="1224086" y="931291"/>
                  </a:lnTo>
                  <a:lnTo>
                    <a:pt x="1788090" y="915657"/>
                  </a:lnTo>
                  <a:lnTo>
                    <a:pt x="2050155" y="687633"/>
                  </a:lnTo>
                </a:path>
              </a:pathLst>
            </a:custGeom>
            <a:ln w="39391">
              <a:solidFill>
                <a:srgbClr val="FBF178"/>
              </a:solidFill>
            </a:ln>
          </p:spPr>
          <p:txBody>
            <a:bodyPr wrap="square" lIns="0" tIns="0" rIns="0" bIns="0" rtlCol="0"/>
            <a:lstStyle/>
            <a:p>
              <a:endParaRPr/>
            </a:p>
          </p:txBody>
        </p:sp>
        <p:sp>
          <p:nvSpPr>
            <p:cNvPr id="1038" name="object 1038"/>
            <p:cNvSpPr/>
            <p:nvPr/>
          </p:nvSpPr>
          <p:spPr>
            <a:xfrm>
              <a:off x="7557099" y="314127"/>
              <a:ext cx="2347595" cy="262255"/>
            </a:xfrm>
            <a:custGeom>
              <a:avLst/>
              <a:gdLst/>
              <a:ahLst/>
              <a:cxnLst/>
              <a:rect l="l" t="t" r="r" b="b"/>
              <a:pathLst>
                <a:path w="2347595" h="262255">
                  <a:moveTo>
                    <a:pt x="2347420" y="88718"/>
                  </a:moveTo>
                  <a:lnTo>
                    <a:pt x="2300207" y="125318"/>
                  </a:lnTo>
                  <a:lnTo>
                    <a:pt x="2244015" y="155188"/>
                  </a:lnTo>
                  <a:lnTo>
                    <a:pt x="2192843" y="164800"/>
                  </a:lnTo>
                  <a:lnTo>
                    <a:pt x="2135393" y="172276"/>
                  </a:lnTo>
                  <a:lnTo>
                    <a:pt x="2096016" y="176970"/>
                  </a:lnTo>
                  <a:lnTo>
                    <a:pt x="2050748" y="182150"/>
                  </a:lnTo>
                  <a:lnTo>
                    <a:pt x="2000495" y="187704"/>
                  </a:lnTo>
                  <a:lnTo>
                    <a:pt x="1946165" y="193517"/>
                  </a:lnTo>
                  <a:lnTo>
                    <a:pt x="1888667" y="199477"/>
                  </a:lnTo>
                  <a:lnTo>
                    <a:pt x="1828906" y="205471"/>
                  </a:lnTo>
                  <a:lnTo>
                    <a:pt x="1767792" y="211384"/>
                  </a:lnTo>
                  <a:lnTo>
                    <a:pt x="1706230" y="217105"/>
                  </a:lnTo>
                  <a:lnTo>
                    <a:pt x="1645130" y="222519"/>
                  </a:lnTo>
                  <a:lnTo>
                    <a:pt x="1585397" y="227514"/>
                  </a:lnTo>
                  <a:lnTo>
                    <a:pt x="1527941" y="231976"/>
                  </a:lnTo>
                  <a:lnTo>
                    <a:pt x="1473667" y="235792"/>
                  </a:lnTo>
                  <a:lnTo>
                    <a:pt x="1250181" y="251011"/>
                  </a:lnTo>
                  <a:lnTo>
                    <a:pt x="1131315" y="258826"/>
                  </a:lnTo>
                  <a:lnTo>
                    <a:pt x="1077133" y="261705"/>
                  </a:lnTo>
                  <a:lnTo>
                    <a:pt x="1047701" y="262116"/>
                  </a:lnTo>
                  <a:lnTo>
                    <a:pt x="1029683" y="260882"/>
                  </a:lnTo>
                  <a:lnTo>
                    <a:pt x="966740" y="250540"/>
                  </a:lnTo>
                  <a:lnTo>
                    <a:pt x="920514" y="241121"/>
                  </a:lnTo>
                  <a:lnTo>
                    <a:pt x="863585" y="228662"/>
                  </a:lnTo>
                  <a:lnTo>
                    <a:pt x="795303" y="213008"/>
                  </a:lnTo>
                  <a:lnTo>
                    <a:pt x="715020" y="194003"/>
                  </a:lnTo>
                  <a:lnTo>
                    <a:pt x="632057" y="173144"/>
                  </a:lnTo>
                  <a:lnTo>
                    <a:pt x="571661" y="157726"/>
                  </a:lnTo>
                  <a:lnTo>
                    <a:pt x="508049" y="141472"/>
                  </a:lnTo>
                  <a:lnTo>
                    <a:pt x="448265" y="126251"/>
                  </a:lnTo>
                  <a:lnTo>
                    <a:pt x="399354" y="113928"/>
                  </a:lnTo>
                  <a:lnTo>
                    <a:pt x="368360" y="106372"/>
                  </a:lnTo>
                  <a:lnTo>
                    <a:pt x="314131" y="92668"/>
                  </a:lnTo>
                  <a:lnTo>
                    <a:pt x="256442" y="77135"/>
                  </a:lnTo>
                  <a:lnTo>
                    <a:pt x="196471" y="60175"/>
                  </a:lnTo>
                  <a:lnTo>
                    <a:pt x="135397" y="42192"/>
                  </a:lnTo>
                  <a:lnTo>
                    <a:pt x="74400" y="23587"/>
                  </a:lnTo>
                  <a:lnTo>
                    <a:pt x="14656" y="4766"/>
                  </a:lnTo>
                  <a:lnTo>
                    <a:pt x="0" y="0"/>
                  </a:lnTo>
                </a:path>
              </a:pathLst>
            </a:custGeom>
            <a:ln w="39391">
              <a:solidFill>
                <a:srgbClr val="FBF178"/>
              </a:solidFill>
            </a:ln>
          </p:spPr>
          <p:txBody>
            <a:bodyPr wrap="square" lIns="0" tIns="0" rIns="0" bIns="0" rtlCol="0"/>
            <a:lstStyle/>
            <a:p>
              <a:endParaRPr/>
            </a:p>
          </p:txBody>
        </p:sp>
        <p:sp>
          <p:nvSpPr>
            <p:cNvPr id="1039" name="object 1039"/>
            <p:cNvSpPr/>
            <p:nvPr/>
          </p:nvSpPr>
          <p:spPr>
            <a:xfrm>
              <a:off x="7788444" y="5196630"/>
              <a:ext cx="1720214" cy="2021839"/>
            </a:xfrm>
            <a:custGeom>
              <a:avLst/>
              <a:gdLst/>
              <a:ahLst/>
              <a:cxnLst/>
              <a:rect l="l" t="t" r="r" b="b"/>
              <a:pathLst>
                <a:path w="1720215" h="2021840">
                  <a:moveTo>
                    <a:pt x="0" y="0"/>
                  </a:moveTo>
                  <a:lnTo>
                    <a:pt x="1719654" y="2021268"/>
                  </a:lnTo>
                </a:path>
              </a:pathLst>
            </a:custGeom>
            <a:ln w="31517">
              <a:solidFill>
                <a:srgbClr val="FBF178"/>
              </a:solidFill>
            </a:ln>
          </p:spPr>
          <p:txBody>
            <a:bodyPr wrap="square" lIns="0" tIns="0" rIns="0" bIns="0" rtlCol="0"/>
            <a:lstStyle/>
            <a:p>
              <a:endParaRPr/>
            </a:p>
          </p:txBody>
        </p:sp>
        <p:pic>
          <p:nvPicPr>
            <p:cNvPr id="1040" name="object 1040"/>
            <p:cNvPicPr/>
            <p:nvPr/>
          </p:nvPicPr>
          <p:blipFill>
            <a:blip r:embed="rId138" cstate="screen">
              <a:extLst>
                <a:ext uri="{28A0092B-C50C-407E-A947-70E740481C1C}">
                  <a14:useLocalDpi xmlns:a14="http://schemas.microsoft.com/office/drawing/2010/main"/>
                </a:ext>
              </a:extLst>
            </a:blip>
            <a:stretch>
              <a:fillRect/>
            </a:stretch>
          </p:blipFill>
          <p:spPr>
            <a:xfrm>
              <a:off x="13749697" y="8383187"/>
              <a:ext cx="237521" cy="196915"/>
            </a:xfrm>
            <a:prstGeom prst="rect">
              <a:avLst/>
            </a:prstGeom>
          </p:spPr>
        </p:pic>
        <p:sp>
          <p:nvSpPr>
            <p:cNvPr id="1041" name="object 1041"/>
            <p:cNvSpPr/>
            <p:nvPr/>
          </p:nvSpPr>
          <p:spPr>
            <a:xfrm>
              <a:off x="18121125" y="2756284"/>
              <a:ext cx="299720" cy="739775"/>
            </a:xfrm>
            <a:custGeom>
              <a:avLst/>
              <a:gdLst/>
              <a:ahLst/>
              <a:cxnLst/>
              <a:rect l="l" t="t" r="r" b="b"/>
              <a:pathLst>
                <a:path w="299719" h="739775">
                  <a:moveTo>
                    <a:pt x="157503" y="0"/>
                  </a:moveTo>
                  <a:lnTo>
                    <a:pt x="239491" y="172119"/>
                  </a:lnTo>
                  <a:lnTo>
                    <a:pt x="281593" y="273549"/>
                  </a:lnTo>
                  <a:lnTo>
                    <a:pt x="297104" y="343939"/>
                  </a:lnTo>
                  <a:lnTo>
                    <a:pt x="299320" y="422940"/>
                  </a:lnTo>
                  <a:lnTo>
                    <a:pt x="283125" y="487781"/>
                  </a:lnTo>
                  <a:lnTo>
                    <a:pt x="247506" y="543593"/>
                  </a:lnTo>
                  <a:lnTo>
                    <a:pt x="211889" y="582705"/>
                  </a:lnTo>
                  <a:lnTo>
                    <a:pt x="195700" y="597447"/>
                  </a:lnTo>
                  <a:lnTo>
                    <a:pt x="139928" y="659469"/>
                  </a:lnTo>
                  <a:lnTo>
                    <a:pt x="100952" y="694955"/>
                  </a:lnTo>
                  <a:lnTo>
                    <a:pt x="60425" y="717236"/>
                  </a:lnTo>
                  <a:lnTo>
                    <a:pt x="0" y="739642"/>
                  </a:lnTo>
                </a:path>
              </a:pathLst>
            </a:custGeom>
            <a:ln w="31517">
              <a:solidFill>
                <a:srgbClr val="FBF178"/>
              </a:solidFill>
            </a:ln>
          </p:spPr>
          <p:txBody>
            <a:bodyPr wrap="square" lIns="0" tIns="0" rIns="0" bIns="0" rtlCol="0"/>
            <a:lstStyle/>
            <a:p>
              <a:endParaRPr/>
            </a:p>
          </p:txBody>
        </p:sp>
        <p:sp>
          <p:nvSpPr>
            <p:cNvPr id="1042" name="object 1042"/>
            <p:cNvSpPr/>
            <p:nvPr/>
          </p:nvSpPr>
          <p:spPr>
            <a:xfrm>
              <a:off x="9030772" y="549918"/>
              <a:ext cx="307340" cy="530860"/>
            </a:xfrm>
            <a:custGeom>
              <a:avLst/>
              <a:gdLst/>
              <a:ahLst/>
              <a:cxnLst/>
              <a:rect l="l" t="t" r="r" b="b"/>
              <a:pathLst>
                <a:path w="307340" h="530860">
                  <a:moveTo>
                    <a:pt x="307121" y="530852"/>
                  </a:moveTo>
                  <a:lnTo>
                    <a:pt x="0" y="0"/>
                  </a:lnTo>
                </a:path>
              </a:pathLst>
            </a:custGeom>
            <a:ln w="39391">
              <a:solidFill>
                <a:srgbClr val="FBF178"/>
              </a:solidFill>
            </a:ln>
          </p:spPr>
          <p:txBody>
            <a:bodyPr wrap="square" lIns="0" tIns="0" rIns="0" bIns="0" rtlCol="0"/>
            <a:lstStyle/>
            <a:p>
              <a:endParaRPr/>
            </a:p>
          </p:txBody>
        </p:sp>
        <p:sp>
          <p:nvSpPr>
            <p:cNvPr id="1043" name="object 1043"/>
            <p:cNvSpPr/>
            <p:nvPr/>
          </p:nvSpPr>
          <p:spPr>
            <a:xfrm>
              <a:off x="9728696" y="314126"/>
              <a:ext cx="9747250" cy="5859145"/>
            </a:xfrm>
            <a:custGeom>
              <a:avLst/>
              <a:gdLst/>
              <a:ahLst/>
              <a:cxnLst/>
              <a:rect l="l" t="t" r="r" b="b"/>
              <a:pathLst>
                <a:path w="9747250" h="5859145">
                  <a:moveTo>
                    <a:pt x="9747149" y="5858935"/>
                  </a:moveTo>
                  <a:lnTo>
                    <a:pt x="9609047" y="5630763"/>
                  </a:lnTo>
                  <a:lnTo>
                    <a:pt x="9415680" y="5413416"/>
                  </a:lnTo>
                  <a:lnTo>
                    <a:pt x="9262371" y="5281896"/>
                  </a:lnTo>
                  <a:lnTo>
                    <a:pt x="9199969" y="5237720"/>
                  </a:lnTo>
                  <a:lnTo>
                    <a:pt x="4301636" y="2448873"/>
                  </a:lnTo>
                  <a:lnTo>
                    <a:pt x="737022" y="390370"/>
                  </a:lnTo>
                  <a:lnTo>
                    <a:pt x="467031" y="237830"/>
                  </a:lnTo>
                  <a:lnTo>
                    <a:pt x="420594" y="212867"/>
                  </a:lnTo>
                  <a:lnTo>
                    <a:pt x="395431" y="199527"/>
                  </a:lnTo>
                  <a:lnTo>
                    <a:pt x="0" y="0"/>
                  </a:lnTo>
                </a:path>
              </a:pathLst>
            </a:custGeom>
            <a:ln w="39391">
              <a:solidFill>
                <a:srgbClr val="FEBC2A"/>
              </a:solidFill>
            </a:ln>
          </p:spPr>
          <p:txBody>
            <a:bodyPr wrap="square" lIns="0" tIns="0" rIns="0" bIns="0" rtlCol="0"/>
            <a:lstStyle/>
            <a:p>
              <a:endParaRPr/>
            </a:p>
          </p:txBody>
        </p:sp>
        <p:sp>
          <p:nvSpPr>
            <p:cNvPr id="1044" name="object 1044"/>
            <p:cNvSpPr/>
            <p:nvPr/>
          </p:nvSpPr>
          <p:spPr>
            <a:xfrm>
              <a:off x="8713752" y="7142420"/>
              <a:ext cx="2900045" cy="2521585"/>
            </a:xfrm>
            <a:custGeom>
              <a:avLst/>
              <a:gdLst/>
              <a:ahLst/>
              <a:cxnLst/>
              <a:rect l="l" t="t" r="r" b="b"/>
              <a:pathLst>
                <a:path w="2900045" h="2521584">
                  <a:moveTo>
                    <a:pt x="2900005" y="2521306"/>
                  </a:moveTo>
                  <a:lnTo>
                    <a:pt x="1225564" y="582327"/>
                  </a:lnTo>
                  <a:lnTo>
                    <a:pt x="794342" y="75484"/>
                  </a:lnTo>
                  <a:lnTo>
                    <a:pt x="731988" y="0"/>
                  </a:lnTo>
                  <a:lnTo>
                    <a:pt x="644106" y="38899"/>
                  </a:lnTo>
                  <a:lnTo>
                    <a:pt x="575937" y="61321"/>
                  </a:lnTo>
                  <a:lnTo>
                    <a:pt x="531037" y="75902"/>
                  </a:lnTo>
                  <a:lnTo>
                    <a:pt x="489445" y="89035"/>
                  </a:lnTo>
                  <a:lnTo>
                    <a:pt x="431201" y="107117"/>
                  </a:lnTo>
                  <a:lnTo>
                    <a:pt x="369498" y="124723"/>
                  </a:lnTo>
                  <a:lnTo>
                    <a:pt x="325230" y="135527"/>
                  </a:lnTo>
                  <a:lnTo>
                    <a:pt x="290018" y="144567"/>
                  </a:lnTo>
                  <a:lnTo>
                    <a:pt x="232475" y="167324"/>
                  </a:lnTo>
                  <a:lnTo>
                    <a:pt x="197404" y="184845"/>
                  </a:lnTo>
                  <a:lnTo>
                    <a:pt x="153442" y="208938"/>
                  </a:lnTo>
                  <a:lnTo>
                    <a:pt x="103769" y="239092"/>
                  </a:lnTo>
                  <a:lnTo>
                    <a:pt x="51563" y="274796"/>
                  </a:lnTo>
                  <a:lnTo>
                    <a:pt x="0" y="315540"/>
                  </a:lnTo>
                </a:path>
              </a:pathLst>
            </a:custGeom>
            <a:ln w="39391">
              <a:solidFill>
                <a:srgbClr val="FEBC2A"/>
              </a:solidFill>
            </a:ln>
          </p:spPr>
          <p:txBody>
            <a:bodyPr wrap="square" lIns="0" tIns="0" rIns="0" bIns="0" rtlCol="0"/>
            <a:lstStyle/>
            <a:p>
              <a:endParaRPr/>
            </a:p>
          </p:txBody>
        </p:sp>
        <p:sp>
          <p:nvSpPr>
            <p:cNvPr id="1045" name="object 1045"/>
            <p:cNvSpPr/>
            <p:nvPr/>
          </p:nvSpPr>
          <p:spPr>
            <a:xfrm>
              <a:off x="7287736" y="5000275"/>
              <a:ext cx="501015" cy="196850"/>
            </a:xfrm>
            <a:custGeom>
              <a:avLst/>
              <a:gdLst/>
              <a:ahLst/>
              <a:cxnLst/>
              <a:rect l="l" t="t" r="r" b="b"/>
              <a:pathLst>
                <a:path w="501015" h="196850">
                  <a:moveTo>
                    <a:pt x="0" y="0"/>
                  </a:moveTo>
                  <a:lnTo>
                    <a:pt x="45426" y="16858"/>
                  </a:lnTo>
                  <a:lnTo>
                    <a:pt x="234286" y="90750"/>
                  </a:lnTo>
                  <a:lnTo>
                    <a:pt x="418080" y="163494"/>
                  </a:lnTo>
                  <a:lnTo>
                    <a:pt x="500702" y="196351"/>
                  </a:lnTo>
                </a:path>
              </a:pathLst>
            </a:custGeom>
            <a:ln w="39391">
              <a:solidFill>
                <a:srgbClr val="FEBC2A"/>
              </a:solidFill>
            </a:ln>
          </p:spPr>
          <p:txBody>
            <a:bodyPr wrap="square" lIns="0" tIns="0" rIns="0" bIns="0" rtlCol="0"/>
            <a:lstStyle/>
            <a:p>
              <a:endParaRPr/>
            </a:p>
          </p:txBody>
        </p:sp>
        <p:sp>
          <p:nvSpPr>
            <p:cNvPr id="1046" name="object 1046"/>
            <p:cNvSpPr/>
            <p:nvPr/>
          </p:nvSpPr>
          <p:spPr>
            <a:xfrm>
              <a:off x="10436080" y="314127"/>
              <a:ext cx="720090" cy="398145"/>
            </a:xfrm>
            <a:custGeom>
              <a:avLst/>
              <a:gdLst/>
              <a:ahLst/>
              <a:cxnLst/>
              <a:rect l="l" t="t" r="r" b="b"/>
              <a:pathLst>
                <a:path w="720090" h="398145">
                  <a:moveTo>
                    <a:pt x="719478" y="0"/>
                  </a:moveTo>
                  <a:lnTo>
                    <a:pt x="220862" y="277730"/>
                  </a:lnTo>
                  <a:lnTo>
                    <a:pt x="166316" y="308187"/>
                  </a:lnTo>
                  <a:lnTo>
                    <a:pt x="125128" y="330870"/>
                  </a:lnTo>
                  <a:lnTo>
                    <a:pt x="76591" y="357055"/>
                  </a:lnTo>
                  <a:lnTo>
                    <a:pt x="0" y="398020"/>
                  </a:lnTo>
                </a:path>
              </a:pathLst>
            </a:custGeom>
            <a:ln w="39391">
              <a:solidFill>
                <a:srgbClr val="FEBC2A"/>
              </a:solidFill>
            </a:ln>
          </p:spPr>
          <p:txBody>
            <a:bodyPr wrap="square" lIns="0" tIns="0" rIns="0" bIns="0" rtlCol="0"/>
            <a:lstStyle/>
            <a:p>
              <a:endParaRPr/>
            </a:p>
          </p:txBody>
        </p:sp>
        <p:sp>
          <p:nvSpPr>
            <p:cNvPr id="1047" name="object 1047"/>
            <p:cNvSpPr/>
            <p:nvPr/>
          </p:nvSpPr>
          <p:spPr>
            <a:xfrm>
              <a:off x="11609428" y="314126"/>
              <a:ext cx="7867015" cy="3796029"/>
            </a:xfrm>
            <a:custGeom>
              <a:avLst/>
              <a:gdLst/>
              <a:ahLst/>
              <a:cxnLst/>
              <a:rect l="l" t="t" r="r" b="b"/>
              <a:pathLst>
                <a:path w="7867015" h="3796029">
                  <a:moveTo>
                    <a:pt x="7866416" y="3795469"/>
                  </a:moveTo>
                  <a:lnTo>
                    <a:pt x="7843352" y="3780935"/>
                  </a:lnTo>
                  <a:lnTo>
                    <a:pt x="7680404" y="3563727"/>
                  </a:lnTo>
                  <a:lnTo>
                    <a:pt x="7293777" y="3072558"/>
                  </a:lnTo>
                  <a:lnTo>
                    <a:pt x="7081627" y="2855800"/>
                  </a:lnTo>
                  <a:lnTo>
                    <a:pt x="6695010" y="2351575"/>
                  </a:lnTo>
                  <a:lnTo>
                    <a:pt x="6474410" y="2071793"/>
                  </a:lnTo>
                  <a:lnTo>
                    <a:pt x="6253034" y="1744159"/>
                  </a:lnTo>
                  <a:lnTo>
                    <a:pt x="5879820" y="1306424"/>
                  </a:lnTo>
                  <a:lnTo>
                    <a:pt x="4782307" y="0"/>
                  </a:lnTo>
                </a:path>
                <a:path w="7867015" h="3796029">
                  <a:moveTo>
                    <a:pt x="1102854" y="0"/>
                  </a:moveTo>
                  <a:lnTo>
                    <a:pt x="0" y="1060462"/>
                  </a:lnTo>
                </a:path>
              </a:pathLst>
            </a:custGeom>
            <a:ln w="39391">
              <a:solidFill>
                <a:srgbClr val="FEBC2A"/>
              </a:solidFill>
            </a:ln>
          </p:spPr>
          <p:txBody>
            <a:bodyPr wrap="square" lIns="0" tIns="0" rIns="0" bIns="0" rtlCol="0"/>
            <a:lstStyle/>
            <a:p>
              <a:endParaRPr/>
            </a:p>
          </p:txBody>
        </p:sp>
        <p:sp>
          <p:nvSpPr>
            <p:cNvPr id="1048" name="object 1048"/>
            <p:cNvSpPr/>
            <p:nvPr/>
          </p:nvSpPr>
          <p:spPr>
            <a:xfrm>
              <a:off x="18476621" y="947952"/>
              <a:ext cx="999490" cy="1503680"/>
            </a:xfrm>
            <a:custGeom>
              <a:avLst/>
              <a:gdLst/>
              <a:ahLst/>
              <a:cxnLst/>
              <a:rect l="l" t="t" r="r" b="b"/>
              <a:pathLst>
                <a:path w="999490" h="1503680">
                  <a:moveTo>
                    <a:pt x="999223" y="0"/>
                  </a:moveTo>
                  <a:lnTo>
                    <a:pt x="112897" y="1341617"/>
                  </a:lnTo>
                  <a:lnTo>
                    <a:pt x="0" y="1503633"/>
                  </a:lnTo>
                </a:path>
              </a:pathLst>
            </a:custGeom>
            <a:ln w="39391">
              <a:solidFill>
                <a:srgbClr val="FEBC2A"/>
              </a:solidFill>
            </a:ln>
          </p:spPr>
          <p:txBody>
            <a:bodyPr wrap="square" lIns="0" tIns="0" rIns="0" bIns="0" rtlCol="0"/>
            <a:lstStyle/>
            <a:p>
              <a:endParaRPr/>
            </a:p>
          </p:txBody>
        </p:sp>
        <p:sp>
          <p:nvSpPr>
            <p:cNvPr id="1049" name="object 1049"/>
            <p:cNvSpPr/>
            <p:nvPr/>
          </p:nvSpPr>
          <p:spPr>
            <a:xfrm>
              <a:off x="19407094" y="1065265"/>
              <a:ext cx="69215" cy="60960"/>
            </a:xfrm>
            <a:custGeom>
              <a:avLst/>
              <a:gdLst/>
              <a:ahLst/>
              <a:cxnLst/>
              <a:rect l="l" t="t" r="r" b="b"/>
              <a:pathLst>
                <a:path w="69215" h="60959">
                  <a:moveTo>
                    <a:pt x="68752" y="60434"/>
                  </a:moveTo>
                  <a:lnTo>
                    <a:pt x="0" y="0"/>
                  </a:lnTo>
                </a:path>
              </a:pathLst>
            </a:custGeom>
            <a:ln w="39391">
              <a:solidFill>
                <a:srgbClr val="FEBC2A"/>
              </a:solidFill>
            </a:ln>
          </p:spPr>
          <p:txBody>
            <a:bodyPr wrap="square" lIns="0" tIns="0" rIns="0" bIns="0" rtlCol="0"/>
            <a:lstStyle/>
            <a:p>
              <a:endParaRPr/>
            </a:p>
          </p:txBody>
        </p:sp>
        <p:sp>
          <p:nvSpPr>
            <p:cNvPr id="1050" name="object 1050"/>
            <p:cNvSpPr/>
            <p:nvPr/>
          </p:nvSpPr>
          <p:spPr>
            <a:xfrm>
              <a:off x="17113936" y="2717815"/>
              <a:ext cx="1192530" cy="1768475"/>
            </a:xfrm>
            <a:custGeom>
              <a:avLst/>
              <a:gdLst/>
              <a:ahLst/>
              <a:cxnLst/>
              <a:rect l="l" t="t" r="r" b="b"/>
              <a:pathLst>
                <a:path w="1192530" h="1768475">
                  <a:moveTo>
                    <a:pt x="0" y="1768197"/>
                  </a:moveTo>
                  <a:lnTo>
                    <a:pt x="652838" y="785777"/>
                  </a:lnTo>
                  <a:lnTo>
                    <a:pt x="635876" y="767764"/>
                  </a:lnTo>
                  <a:lnTo>
                    <a:pt x="624219" y="754645"/>
                  </a:lnTo>
                  <a:lnTo>
                    <a:pt x="595207" y="717475"/>
                  </a:lnTo>
                  <a:lnTo>
                    <a:pt x="574615" y="684794"/>
                  </a:lnTo>
                  <a:lnTo>
                    <a:pt x="555987" y="644101"/>
                  </a:lnTo>
                  <a:lnTo>
                    <a:pt x="539987" y="597307"/>
                  </a:lnTo>
                  <a:lnTo>
                    <a:pt x="527282" y="546320"/>
                  </a:lnTo>
                  <a:lnTo>
                    <a:pt x="518535" y="493053"/>
                  </a:lnTo>
                  <a:lnTo>
                    <a:pt x="514412" y="439413"/>
                  </a:lnTo>
                  <a:lnTo>
                    <a:pt x="515579" y="387311"/>
                  </a:lnTo>
                  <a:lnTo>
                    <a:pt x="522701" y="338657"/>
                  </a:lnTo>
                  <a:lnTo>
                    <a:pt x="536442" y="295361"/>
                  </a:lnTo>
                  <a:lnTo>
                    <a:pt x="557469" y="259332"/>
                  </a:lnTo>
                  <a:lnTo>
                    <a:pt x="587029" y="223743"/>
                  </a:lnTo>
                  <a:lnTo>
                    <a:pt x="617056" y="192433"/>
                  </a:lnTo>
                  <a:lnTo>
                    <a:pt x="648489" y="165136"/>
                  </a:lnTo>
                  <a:lnTo>
                    <a:pt x="682270" y="141586"/>
                  </a:lnTo>
                  <a:lnTo>
                    <a:pt x="719338" y="121517"/>
                  </a:lnTo>
                  <a:lnTo>
                    <a:pt x="760633" y="104663"/>
                  </a:lnTo>
                  <a:lnTo>
                    <a:pt x="807095" y="90758"/>
                  </a:lnTo>
                  <a:lnTo>
                    <a:pt x="859664" y="79536"/>
                  </a:lnTo>
                  <a:lnTo>
                    <a:pt x="919280" y="70730"/>
                  </a:lnTo>
                  <a:lnTo>
                    <a:pt x="1063971" y="47319"/>
                  </a:lnTo>
                  <a:lnTo>
                    <a:pt x="1146366" y="24378"/>
                  </a:lnTo>
                  <a:lnTo>
                    <a:pt x="1183393" y="6931"/>
                  </a:lnTo>
                  <a:lnTo>
                    <a:pt x="1191974" y="0"/>
                  </a:lnTo>
                </a:path>
              </a:pathLst>
            </a:custGeom>
            <a:ln w="39391">
              <a:solidFill>
                <a:srgbClr val="FEBC2A"/>
              </a:solidFill>
            </a:ln>
          </p:spPr>
          <p:txBody>
            <a:bodyPr wrap="square" lIns="0" tIns="0" rIns="0" bIns="0" rtlCol="0"/>
            <a:lstStyle/>
            <a:p>
              <a:endParaRPr/>
            </a:p>
          </p:txBody>
        </p:sp>
        <p:sp>
          <p:nvSpPr>
            <p:cNvPr id="1051" name="object 1051"/>
            <p:cNvSpPr/>
            <p:nvPr/>
          </p:nvSpPr>
          <p:spPr>
            <a:xfrm>
              <a:off x="15415269" y="6511693"/>
              <a:ext cx="2398395" cy="635000"/>
            </a:xfrm>
            <a:custGeom>
              <a:avLst/>
              <a:gdLst/>
              <a:ahLst/>
              <a:cxnLst/>
              <a:rect l="l" t="t" r="r" b="b"/>
              <a:pathLst>
                <a:path w="2398394" h="635000">
                  <a:moveTo>
                    <a:pt x="0" y="0"/>
                  </a:moveTo>
                  <a:lnTo>
                    <a:pt x="1326985" y="342408"/>
                  </a:lnTo>
                  <a:lnTo>
                    <a:pt x="2397885" y="634797"/>
                  </a:lnTo>
                </a:path>
              </a:pathLst>
            </a:custGeom>
            <a:ln w="39391">
              <a:solidFill>
                <a:srgbClr val="FEBC2A"/>
              </a:solidFill>
              <a:prstDash val="sysDot"/>
            </a:ln>
          </p:spPr>
          <p:txBody>
            <a:bodyPr wrap="square" lIns="0" tIns="0" rIns="0" bIns="0" rtlCol="0"/>
            <a:lstStyle/>
            <a:p>
              <a:endParaRPr/>
            </a:p>
          </p:txBody>
        </p:sp>
        <p:sp>
          <p:nvSpPr>
            <p:cNvPr id="1052" name="object 1052"/>
            <p:cNvSpPr/>
            <p:nvPr/>
          </p:nvSpPr>
          <p:spPr>
            <a:xfrm>
              <a:off x="9460852" y="3129642"/>
              <a:ext cx="5955030" cy="3382645"/>
            </a:xfrm>
            <a:custGeom>
              <a:avLst/>
              <a:gdLst/>
              <a:ahLst/>
              <a:cxnLst/>
              <a:rect l="l" t="t" r="r" b="b"/>
              <a:pathLst>
                <a:path w="5955030" h="3382645">
                  <a:moveTo>
                    <a:pt x="0" y="0"/>
                  </a:moveTo>
                  <a:lnTo>
                    <a:pt x="210077" y="137713"/>
                  </a:lnTo>
                  <a:lnTo>
                    <a:pt x="242570" y="162065"/>
                  </a:lnTo>
                  <a:lnTo>
                    <a:pt x="271745" y="190378"/>
                  </a:lnTo>
                  <a:lnTo>
                    <a:pt x="297430" y="222581"/>
                  </a:lnTo>
                  <a:lnTo>
                    <a:pt x="319451" y="258604"/>
                  </a:lnTo>
                  <a:lnTo>
                    <a:pt x="337632" y="298374"/>
                  </a:lnTo>
                  <a:lnTo>
                    <a:pt x="351802" y="341820"/>
                  </a:lnTo>
                  <a:lnTo>
                    <a:pt x="361784" y="388872"/>
                  </a:lnTo>
                  <a:lnTo>
                    <a:pt x="367407" y="439458"/>
                  </a:lnTo>
                  <a:lnTo>
                    <a:pt x="368495" y="493507"/>
                  </a:lnTo>
                  <a:lnTo>
                    <a:pt x="364876" y="550947"/>
                  </a:lnTo>
                  <a:lnTo>
                    <a:pt x="356374" y="611707"/>
                  </a:lnTo>
                  <a:lnTo>
                    <a:pt x="342816" y="675717"/>
                  </a:lnTo>
                  <a:lnTo>
                    <a:pt x="334009" y="714889"/>
                  </a:lnTo>
                  <a:lnTo>
                    <a:pt x="326454" y="755656"/>
                  </a:lnTo>
                  <a:lnTo>
                    <a:pt x="320166" y="797879"/>
                  </a:lnTo>
                  <a:lnTo>
                    <a:pt x="315160" y="841421"/>
                  </a:lnTo>
                  <a:lnTo>
                    <a:pt x="311449" y="886144"/>
                  </a:lnTo>
                  <a:lnTo>
                    <a:pt x="309047" y="931909"/>
                  </a:lnTo>
                  <a:lnTo>
                    <a:pt x="307969" y="978577"/>
                  </a:lnTo>
                  <a:lnTo>
                    <a:pt x="308228" y="1026011"/>
                  </a:lnTo>
                  <a:lnTo>
                    <a:pt x="309840" y="1074072"/>
                  </a:lnTo>
                  <a:lnTo>
                    <a:pt x="312817" y="1122623"/>
                  </a:lnTo>
                  <a:lnTo>
                    <a:pt x="317174" y="1171524"/>
                  </a:lnTo>
                  <a:lnTo>
                    <a:pt x="322926" y="1220638"/>
                  </a:lnTo>
                  <a:lnTo>
                    <a:pt x="330086" y="1269826"/>
                  </a:lnTo>
                  <a:lnTo>
                    <a:pt x="338668" y="1318950"/>
                  </a:lnTo>
                  <a:lnTo>
                    <a:pt x="348687" y="1367872"/>
                  </a:lnTo>
                  <a:lnTo>
                    <a:pt x="360157" y="1416453"/>
                  </a:lnTo>
                  <a:lnTo>
                    <a:pt x="373092" y="1464556"/>
                  </a:lnTo>
                  <a:lnTo>
                    <a:pt x="387505" y="1512041"/>
                  </a:lnTo>
                  <a:lnTo>
                    <a:pt x="403412" y="1558772"/>
                  </a:lnTo>
                  <a:lnTo>
                    <a:pt x="420826" y="1604609"/>
                  </a:lnTo>
                  <a:lnTo>
                    <a:pt x="439761" y="1649414"/>
                  </a:lnTo>
                  <a:lnTo>
                    <a:pt x="460231" y="1693049"/>
                  </a:lnTo>
                  <a:lnTo>
                    <a:pt x="482252" y="1735376"/>
                  </a:lnTo>
                  <a:lnTo>
                    <a:pt x="505836" y="1776257"/>
                  </a:lnTo>
                  <a:lnTo>
                    <a:pt x="530998" y="1815553"/>
                  </a:lnTo>
                  <a:lnTo>
                    <a:pt x="557752" y="1853125"/>
                  </a:lnTo>
                  <a:lnTo>
                    <a:pt x="586112" y="1888837"/>
                  </a:lnTo>
                  <a:lnTo>
                    <a:pt x="616092" y="1922549"/>
                  </a:lnTo>
                  <a:lnTo>
                    <a:pt x="647707" y="1954123"/>
                  </a:lnTo>
                  <a:lnTo>
                    <a:pt x="680970" y="1983421"/>
                  </a:lnTo>
                  <a:lnTo>
                    <a:pt x="715896" y="2010305"/>
                  </a:lnTo>
                  <a:lnTo>
                    <a:pt x="752499" y="2034636"/>
                  </a:lnTo>
                  <a:lnTo>
                    <a:pt x="790792" y="2056277"/>
                  </a:lnTo>
                  <a:lnTo>
                    <a:pt x="830791" y="2075088"/>
                  </a:lnTo>
                  <a:lnTo>
                    <a:pt x="5938520" y="3377949"/>
                  </a:lnTo>
                  <a:lnTo>
                    <a:pt x="5954415" y="3382054"/>
                  </a:lnTo>
                </a:path>
              </a:pathLst>
            </a:custGeom>
            <a:ln w="39391">
              <a:solidFill>
                <a:srgbClr val="FEBC2A"/>
              </a:solidFill>
            </a:ln>
          </p:spPr>
          <p:txBody>
            <a:bodyPr wrap="square" lIns="0" tIns="0" rIns="0" bIns="0" rtlCol="0"/>
            <a:lstStyle/>
            <a:p>
              <a:endParaRPr/>
            </a:p>
          </p:txBody>
        </p:sp>
        <p:sp>
          <p:nvSpPr>
            <p:cNvPr id="1053" name="object 1053"/>
            <p:cNvSpPr/>
            <p:nvPr/>
          </p:nvSpPr>
          <p:spPr>
            <a:xfrm>
              <a:off x="19446213" y="2316882"/>
              <a:ext cx="29845" cy="45085"/>
            </a:xfrm>
            <a:custGeom>
              <a:avLst/>
              <a:gdLst/>
              <a:ahLst/>
              <a:cxnLst/>
              <a:rect l="l" t="t" r="r" b="b"/>
              <a:pathLst>
                <a:path w="29844" h="45085">
                  <a:moveTo>
                    <a:pt x="29633" y="0"/>
                  </a:moveTo>
                  <a:lnTo>
                    <a:pt x="0" y="44769"/>
                  </a:lnTo>
                </a:path>
              </a:pathLst>
            </a:custGeom>
            <a:ln w="39391">
              <a:solidFill>
                <a:srgbClr val="FEBC2A"/>
              </a:solidFill>
            </a:ln>
          </p:spPr>
          <p:txBody>
            <a:bodyPr wrap="square" lIns="0" tIns="0" rIns="0" bIns="0" rtlCol="0"/>
            <a:lstStyle/>
            <a:p>
              <a:endParaRPr/>
            </a:p>
          </p:txBody>
        </p:sp>
        <p:sp>
          <p:nvSpPr>
            <p:cNvPr id="1054" name="object 1054"/>
            <p:cNvSpPr/>
            <p:nvPr/>
          </p:nvSpPr>
          <p:spPr>
            <a:xfrm>
              <a:off x="18305908" y="2451593"/>
              <a:ext cx="170815" cy="266700"/>
            </a:xfrm>
            <a:custGeom>
              <a:avLst/>
              <a:gdLst/>
              <a:ahLst/>
              <a:cxnLst/>
              <a:rect l="l" t="t" r="r" b="b"/>
              <a:pathLst>
                <a:path w="170815" h="266700">
                  <a:moveTo>
                    <a:pt x="0" y="266222"/>
                  </a:moveTo>
                  <a:lnTo>
                    <a:pt x="170717" y="0"/>
                  </a:lnTo>
                </a:path>
              </a:pathLst>
            </a:custGeom>
            <a:ln w="39391">
              <a:solidFill>
                <a:srgbClr val="FEBC2A"/>
              </a:solidFill>
              <a:prstDash val="sysDot"/>
            </a:ln>
          </p:spPr>
          <p:txBody>
            <a:bodyPr wrap="square" lIns="0" tIns="0" rIns="0" bIns="0" rtlCol="0"/>
            <a:lstStyle/>
            <a:p>
              <a:endParaRPr/>
            </a:p>
          </p:txBody>
        </p:sp>
        <p:sp>
          <p:nvSpPr>
            <p:cNvPr id="1055" name="object 1055"/>
            <p:cNvSpPr/>
            <p:nvPr/>
          </p:nvSpPr>
          <p:spPr>
            <a:xfrm>
              <a:off x="15171431" y="4645033"/>
              <a:ext cx="4304665" cy="5019040"/>
            </a:xfrm>
            <a:custGeom>
              <a:avLst/>
              <a:gdLst/>
              <a:ahLst/>
              <a:cxnLst/>
              <a:rect l="l" t="t" r="r" b="b"/>
              <a:pathLst>
                <a:path w="4304665" h="5019040">
                  <a:moveTo>
                    <a:pt x="0" y="5018693"/>
                  </a:moveTo>
                  <a:lnTo>
                    <a:pt x="304007" y="4772883"/>
                  </a:lnTo>
                  <a:lnTo>
                    <a:pt x="286876" y="4584281"/>
                  </a:lnTo>
                  <a:lnTo>
                    <a:pt x="688560" y="4213392"/>
                  </a:lnTo>
                  <a:lnTo>
                    <a:pt x="827834" y="4194021"/>
                  </a:lnTo>
                  <a:lnTo>
                    <a:pt x="1634396" y="3627179"/>
                  </a:lnTo>
                  <a:lnTo>
                    <a:pt x="1572324" y="3513937"/>
                  </a:lnTo>
                  <a:lnTo>
                    <a:pt x="2435272" y="2739583"/>
                  </a:lnTo>
                  <a:lnTo>
                    <a:pt x="2485538" y="2690155"/>
                  </a:lnTo>
                  <a:lnTo>
                    <a:pt x="2522673" y="2646484"/>
                  </a:lnTo>
                  <a:lnTo>
                    <a:pt x="2552146" y="2605880"/>
                  </a:lnTo>
                  <a:lnTo>
                    <a:pt x="2579424" y="2565651"/>
                  </a:lnTo>
                  <a:lnTo>
                    <a:pt x="2926733" y="2012119"/>
                  </a:lnTo>
                  <a:lnTo>
                    <a:pt x="3427147" y="1277272"/>
                  </a:lnTo>
                  <a:lnTo>
                    <a:pt x="3459972" y="1235201"/>
                  </a:lnTo>
                  <a:lnTo>
                    <a:pt x="3497784" y="1197863"/>
                  </a:lnTo>
                  <a:lnTo>
                    <a:pt x="3540080" y="1165697"/>
                  </a:lnTo>
                  <a:lnTo>
                    <a:pt x="3586357" y="1139140"/>
                  </a:lnTo>
                  <a:lnTo>
                    <a:pt x="3598503" y="1133182"/>
                  </a:lnTo>
                  <a:lnTo>
                    <a:pt x="3645207" y="1106143"/>
                  </a:lnTo>
                  <a:lnTo>
                    <a:pt x="3687593" y="1073143"/>
                  </a:lnTo>
                  <a:lnTo>
                    <a:pt x="3725102" y="1034687"/>
                  </a:lnTo>
                  <a:lnTo>
                    <a:pt x="3757169" y="991281"/>
                  </a:lnTo>
                  <a:lnTo>
                    <a:pt x="3774812" y="877902"/>
                  </a:lnTo>
                  <a:lnTo>
                    <a:pt x="3786142" y="768073"/>
                  </a:lnTo>
                  <a:lnTo>
                    <a:pt x="3788847" y="752563"/>
                  </a:lnTo>
                  <a:lnTo>
                    <a:pt x="3793657" y="737661"/>
                  </a:lnTo>
                  <a:lnTo>
                    <a:pt x="3800489" y="723570"/>
                  </a:lnTo>
                  <a:lnTo>
                    <a:pt x="3809261" y="710493"/>
                  </a:lnTo>
                  <a:lnTo>
                    <a:pt x="3831465" y="681133"/>
                  </a:lnTo>
                  <a:lnTo>
                    <a:pt x="3857043" y="645989"/>
                  </a:lnTo>
                  <a:lnTo>
                    <a:pt x="3885500" y="605900"/>
                  </a:lnTo>
                  <a:lnTo>
                    <a:pt x="3916337" y="561707"/>
                  </a:lnTo>
                  <a:lnTo>
                    <a:pt x="3949059" y="514248"/>
                  </a:lnTo>
                  <a:lnTo>
                    <a:pt x="3983166" y="464365"/>
                  </a:lnTo>
                  <a:lnTo>
                    <a:pt x="4018164" y="412897"/>
                  </a:lnTo>
                  <a:lnTo>
                    <a:pt x="4053553" y="360684"/>
                  </a:lnTo>
                  <a:lnTo>
                    <a:pt x="4088838" y="308566"/>
                  </a:lnTo>
                  <a:lnTo>
                    <a:pt x="4123521" y="257382"/>
                  </a:lnTo>
                  <a:lnTo>
                    <a:pt x="4157104" y="207974"/>
                  </a:lnTo>
                  <a:lnTo>
                    <a:pt x="4189091" y="161180"/>
                  </a:lnTo>
                  <a:lnTo>
                    <a:pt x="4218985" y="117840"/>
                  </a:lnTo>
                  <a:lnTo>
                    <a:pt x="4246289" y="78795"/>
                  </a:lnTo>
                  <a:lnTo>
                    <a:pt x="4270504" y="44885"/>
                  </a:lnTo>
                  <a:lnTo>
                    <a:pt x="4291135" y="16948"/>
                  </a:lnTo>
                  <a:lnTo>
                    <a:pt x="4304415" y="0"/>
                  </a:lnTo>
                </a:path>
              </a:pathLst>
            </a:custGeom>
            <a:ln w="39391">
              <a:solidFill>
                <a:srgbClr val="FEBC2A"/>
              </a:solidFill>
            </a:ln>
          </p:spPr>
          <p:txBody>
            <a:bodyPr wrap="square" lIns="0" tIns="0" rIns="0" bIns="0" rtlCol="0"/>
            <a:lstStyle/>
            <a:p>
              <a:endParaRPr/>
            </a:p>
          </p:txBody>
        </p:sp>
        <p:sp>
          <p:nvSpPr>
            <p:cNvPr id="1056" name="object 1056"/>
            <p:cNvSpPr/>
            <p:nvPr/>
          </p:nvSpPr>
          <p:spPr>
            <a:xfrm>
              <a:off x="9088613" y="6101077"/>
              <a:ext cx="1181100" cy="2140585"/>
            </a:xfrm>
            <a:custGeom>
              <a:avLst/>
              <a:gdLst/>
              <a:ahLst/>
              <a:cxnLst/>
              <a:rect l="l" t="t" r="r" b="b"/>
              <a:pathLst>
                <a:path w="1181100" h="2140584">
                  <a:moveTo>
                    <a:pt x="0" y="2140322"/>
                  </a:moveTo>
                  <a:lnTo>
                    <a:pt x="432363" y="1099673"/>
                  </a:lnTo>
                  <a:lnTo>
                    <a:pt x="1180508" y="0"/>
                  </a:lnTo>
                </a:path>
              </a:pathLst>
            </a:custGeom>
            <a:ln w="39391">
              <a:solidFill>
                <a:srgbClr val="FEBC2A"/>
              </a:solidFill>
            </a:ln>
          </p:spPr>
          <p:txBody>
            <a:bodyPr wrap="square" lIns="0" tIns="0" rIns="0" bIns="0" rtlCol="0"/>
            <a:lstStyle/>
            <a:p>
              <a:endParaRPr/>
            </a:p>
          </p:txBody>
        </p:sp>
        <p:sp>
          <p:nvSpPr>
            <p:cNvPr id="1057" name="object 1057"/>
            <p:cNvSpPr/>
            <p:nvPr/>
          </p:nvSpPr>
          <p:spPr>
            <a:xfrm>
              <a:off x="7287735" y="2825388"/>
              <a:ext cx="2184400" cy="994410"/>
            </a:xfrm>
            <a:custGeom>
              <a:avLst/>
              <a:gdLst/>
              <a:ahLst/>
              <a:cxnLst/>
              <a:rect l="l" t="t" r="r" b="b"/>
              <a:pathLst>
                <a:path w="2184400" h="994410">
                  <a:moveTo>
                    <a:pt x="2183882" y="318251"/>
                  </a:moveTo>
                  <a:lnTo>
                    <a:pt x="2075017" y="253959"/>
                  </a:lnTo>
                  <a:lnTo>
                    <a:pt x="1995289" y="206233"/>
                  </a:lnTo>
                  <a:lnTo>
                    <a:pt x="1905601" y="151408"/>
                  </a:lnTo>
                  <a:lnTo>
                    <a:pt x="1766858" y="65819"/>
                  </a:lnTo>
                  <a:lnTo>
                    <a:pt x="1551452" y="0"/>
                  </a:lnTo>
                  <a:lnTo>
                    <a:pt x="1353308" y="25455"/>
                  </a:lnTo>
                  <a:lnTo>
                    <a:pt x="1208192" y="83652"/>
                  </a:lnTo>
                  <a:lnTo>
                    <a:pt x="1151871" y="116058"/>
                  </a:lnTo>
                  <a:lnTo>
                    <a:pt x="525283" y="530778"/>
                  </a:lnTo>
                  <a:lnTo>
                    <a:pt x="484038" y="558676"/>
                  </a:lnTo>
                  <a:lnTo>
                    <a:pt x="443380" y="587380"/>
                  </a:lnTo>
                  <a:lnTo>
                    <a:pt x="403322" y="616880"/>
                  </a:lnTo>
                  <a:lnTo>
                    <a:pt x="363874" y="647168"/>
                  </a:lnTo>
                  <a:lnTo>
                    <a:pt x="325047" y="678232"/>
                  </a:lnTo>
                  <a:lnTo>
                    <a:pt x="286854" y="710065"/>
                  </a:lnTo>
                  <a:lnTo>
                    <a:pt x="249306" y="742655"/>
                  </a:lnTo>
                  <a:lnTo>
                    <a:pt x="212414" y="775994"/>
                  </a:lnTo>
                  <a:lnTo>
                    <a:pt x="176189" y="810072"/>
                  </a:lnTo>
                  <a:lnTo>
                    <a:pt x="140643" y="844878"/>
                  </a:lnTo>
                  <a:lnTo>
                    <a:pt x="105786" y="880405"/>
                  </a:lnTo>
                  <a:lnTo>
                    <a:pt x="71632" y="916641"/>
                  </a:lnTo>
                  <a:lnTo>
                    <a:pt x="0" y="994181"/>
                  </a:lnTo>
                </a:path>
              </a:pathLst>
            </a:custGeom>
            <a:ln w="39391">
              <a:solidFill>
                <a:srgbClr val="FEBC2A"/>
              </a:solidFill>
            </a:ln>
          </p:spPr>
          <p:txBody>
            <a:bodyPr wrap="square" lIns="0" tIns="0" rIns="0" bIns="0" rtlCol="0"/>
            <a:lstStyle/>
            <a:p>
              <a:endParaRPr/>
            </a:p>
          </p:txBody>
        </p:sp>
        <p:sp>
          <p:nvSpPr>
            <p:cNvPr id="1058" name="object 1058"/>
            <p:cNvSpPr/>
            <p:nvPr/>
          </p:nvSpPr>
          <p:spPr>
            <a:xfrm>
              <a:off x="7287736" y="3352781"/>
              <a:ext cx="405765" cy="157480"/>
            </a:xfrm>
            <a:custGeom>
              <a:avLst/>
              <a:gdLst/>
              <a:ahLst/>
              <a:cxnLst/>
              <a:rect l="l" t="t" r="r" b="b"/>
              <a:pathLst>
                <a:path w="405765" h="157479">
                  <a:moveTo>
                    <a:pt x="0" y="0"/>
                  </a:moveTo>
                  <a:lnTo>
                    <a:pt x="22989" y="18650"/>
                  </a:lnTo>
                  <a:lnTo>
                    <a:pt x="71162" y="62310"/>
                  </a:lnTo>
                  <a:lnTo>
                    <a:pt x="113301" y="101189"/>
                  </a:lnTo>
                  <a:lnTo>
                    <a:pt x="149130" y="130604"/>
                  </a:lnTo>
                  <a:lnTo>
                    <a:pt x="178377" y="145873"/>
                  </a:lnTo>
                  <a:lnTo>
                    <a:pt x="209215" y="153456"/>
                  </a:lnTo>
                  <a:lnTo>
                    <a:pt x="239410" y="157374"/>
                  </a:lnTo>
                  <a:lnTo>
                    <a:pt x="272498" y="154285"/>
                  </a:lnTo>
                  <a:lnTo>
                    <a:pt x="312017" y="140847"/>
                  </a:lnTo>
                  <a:lnTo>
                    <a:pt x="351294" y="121497"/>
                  </a:lnTo>
                  <a:lnTo>
                    <a:pt x="380612" y="104571"/>
                  </a:lnTo>
                  <a:lnTo>
                    <a:pt x="398952" y="92577"/>
                  </a:lnTo>
                  <a:lnTo>
                    <a:pt x="405292" y="88022"/>
                  </a:lnTo>
                </a:path>
              </a:pathLst>
            </a:custGeom>
            <a:ln w="39391">
              <a:solidFill>
                <a:srgbClr val="FEBC2A"/>
              </a:solidFill>
            </a:ln>
          </p:spPr>
          <p:txBody>
            <a:bodyPr wrap="square" lIns="0" tIns="0" rIns="0" bIns="0" rtlCol="0"/>
            <a:lstStyle/>
            <a:p>
              <a:endParaRPr/>
            </a:p>
          </p:txBody>
        </p:sp>
        <p:sp>
          <p:nvSpPr>
            <p:cNvPr id="1059" name="object 1059"/>
            <p:cNvSpPr/>
            <p:nvPr/>
          </p:nvSpPr>
          <p:spPr>
            <a:xfrm>
              <a:off x="8040401" y="2053571"/>
              <a:ext cx="559435" cy="1034415"/>
            </a:xfrm>
            <a:custGeom>
              <a:avLst/>
              <a:gdLst/>
              <a:ahLst/>
              <a:cxnLst/>
              <a:rect l="l" t="t" r="r" b="b"/>
              <a:pathLst>
                <a:path w="559434" h="1034414">
                  <a:moveTo>
                    <a:pt x="178422" y="1034010"/>
                  </a:moveTo>
                  <a:lnTo>
                    <a:pt x="198573" y="1005911"/>
                  </a:lnTo>
                  <a:lnTo>
                    <a:pt x="206638" y="985284"/>
                  </a:lnTo>
                  <a:lnTo>
                    <a:pt x="203831" y="961994"/>
                  </a:lnTo>
                  <a:lnTo>
                    <a:pt x="191364" y="925908"/>
                  </a:lnTo>
                  <a:lnTo>
                    <a:pt x="156497" y="831677"/>
                  </a:lnTo>
                  <a:lnTo>
                    <a:pt x="101729" y="683989"/>
                  </a:lnTo>
                  <a:lnTo>
                    <a:pt x="51181" y="547767"/>
                  </a:lnTo>
                  <a:lnTo>
                    <a:pt x="28971" y="487932"/>
                  </a:lnTo>
                  <a:lnTo>
                    <a:pt x="3228" y="418743"/>
                  </a:lnTo>
                  <a:lnTo>
                    <a:pt x="0" y="377615"/>
                  </a:lnTo>
                  <a:lnTo>
                    <a:pt x="24102" y="348288"/>
                  </a:lnTo>
                  <a:lnTo>
                    <a:pt x="80352" y="314503"/>
                  </a:lnTo>
                  <a:lnTo>
                    <a:pt x="112040" y="295869"/>
                  </a:lnTo>
                  <a:lnTo>
                    <a:pt x="152026" y="271028"/>
                  </a:lnTo>
                  <a:lnTo>
                    <a:pt x="198332" y="241383"/>
                  </a:lnTo>
                  <a:lnTo>
                    <a:pt x="248982" y="208342"/>
                  </a:lnTo>
                  <a:lnTo>
                    <a:pt x="301998" y="173308"/>
                  </a:lnTo>
                  <a:lnTo>
                    <a:pt x="355404" y="137689"/>
                  </a:lnTo>
                  <a:lnTo>
                    <a:pt x="407224" y="102890"/>
                  </a:lnTo>
                  <a:lnTo>
                    <a:pt x="455479" y="70316"/>
                  </a:lnTo>
                  <a:lnTo>
                    <a:pt x="498193" y="41372"/>
                  </a:lnTo>
                  <a:lnTo>
                    <a:pt x="533389" y="17465"/>
                  </a:lnTo>
                  <a:lnTo>
                    <a:pt x="559091" y="0"/>
                  </a:lnTo>
                </a:path>
              </a:pathLst>
            </a:custGeom>
            <a:ln w="39391">
              <a:solidFill>
                <a:srgbClr val="FEBC2A"/>
              </a:solidFill>
            </a:ln>
          </p:spPr>
          <p:txBody>
            <a:bodyPr wrap="square" lIns="0" tIns="0" rIns="0" bIns="0" rtlCol="0"/>
            <a:lstStyle/>
            <a:p>
              <a:endParaRPr/>
            </a:p>
          </p:txBody>
        </p:sp>
        <p:sp>
          <p:nvSpPr>
            <p:cNvPr id="1060" name="object 1060"/>
            <p:cNvSpPr/>
            <p:nvPr/>
          </p:nvSpPr>
          <p:spPr>
            <a:xfrm>
              <a:off x="14440803" y="314126"/>
              <a:ext cx="1786889" cy="2676525"/>
            </a:xfrm>
            <a:custGeom>
              <a:avLst/>
              <a:gdLst/>
              <a:ahLst/>
              <a:cxnLst/>
              <a:rect l="l" t="t" r="r" b="b"/>
              <a:pathLst>
                <a:path w="1786890" h="2676525">
                  <a:moveTo>
                    <a:pt x="1786568" y="0"/>
                  </a:moveTo>
                  <a:lnTo>
                    <a:pt x="0" y="2676121"/>
                  </a:lnTo>
                </a:path>
              </a:pathLst>
            </a:custGeom>
            <a:ln w="39391">
              <a:solidFill>
                <a:srgbClr val="FEBC2A"/>
              </a:solidFill>
            </a:ln>
          </p:spPr>
          <p:txBody>
            <a:bodyPr wrap="square" lIns="0" tIns="0" rIns="0" bIns="0" rtlCol="0"/>
            <a:lstStyle/>
            <a:p>
              <a:endParaRPr/>
            </a:p>
          </p:txBody>
        </p:sp>
        <p:sp>
          <p:nvSpPr>
            <p:cNvPr id="1061" name="object 1061"/>
            <p:cNvSpPr/>
            <p:nvPr/>
          </p:nvSpPr>
          <p:spPr>
            <a:xfrm>
              <a:off x="16457560" y="2083151"/>
              <a:ext cx="1421765" cy="2061845"/>
            </a:xfrm>
            <a:custGeom>
              <a:avLst/>
              <a:gdLst/>
              <a:ahLst/>
              <a:cxnLst/>
              <a:rect l="l" t="t" r="r" b="b"/>
              <a:pathLst>
                <a:path w="1421765" h="2061845">
                  <a:moveTo>
                    <a:pt x="1421705" y="0"/>
                  </a:moveTo>
                  <a:lnTo>
                    <a:pt x="0" y="2061780"/>
                  </a:lnTo>
                </a:path>
              </a:pathLst>
            </a:custGeom>
            <a:ln w="39391">
              <a:solidFill>
                <a:srgbClr val="FEBC2A"/>
              </a:solidFill>
            </a:ln>
          </p:spPr>
          <p:txBody>
            <a:bodyPr wrap="square" lIns="0" tIns="0" rIns="0" bIns="0" rtlCol="0"/>
            <a:lstStyle/>
            <a:p>
              <a:endParaRPr/>
            </a:p>
          </p:txBody>
        </p:sp>
        <p:sp>
          <p:nvSpPr>
            <p:cNvPr id="1062" name="object 1062"/>
            <p:cNvSpPr/>
            <p:nvPr/>
          </p:nvSpPr>
          <p:spPr>
            <a:xfrm>
              <a:off x="12524982" y="314126"/>
              <a:ext cx="1615440" cy="1553210"/>
            </a:xfrm>
            <a:custGeom>
              <a:avLst/>
              <a:gdLst/>
              <a:ahLst/>
              <a:cxnLst/>
              <a:rect l="l" t="t" r="r" b="b"/>
              <a:pathLst>
                <a:path w="1615440" h="1553210">
                  <a:moveTo>
                    <a:pt x="1615042" y="0"/>
                  </a:moveTo>
                  <a:lnTo>
                    <a:pt x="0" y="1552765"/>
                  </a:lnTo>
                </a:path>
              </a:pathLst>
            </a:custGeom>
            <a:ln w="39391">
              <a:solidFill>
                <a:srgbClr val="FEBC2A"/>
              </a:solidFill>
            </a:ln>
          </p:spPr>
          <p:txBody>
            <a:bodyPr wrap="square" lIns="0" tIns="0" rIns="0" bIns="0" rtlCol="0"/>
            <a:lstStyle/>
            <a:p>
              <a:endParaRPr/>
            </a:p>
          </p:txBody>
        </p:sp>
        <p:sp>
          <p:nvSpPr>
            <p:cNvPr id="1063" name="object 1063"/>
            <p:cNvSpPr/>
            <p:nvPr/>
          </p:nvSpPr>
          <p:spPr>
            <a:xfrm>
              <a:off x="12041516" y="314126"/>
              <a:ext cx="1190625" cy="844550"/>
            </a:xfrm>
            <a:custGeom>
              <a:avLst/>
              <a:gdLst/>
              <a:ahLst/>
              <a:cxnLst/>
              <a:rect l="l" t="t" r="r" b="b"/>
              <a:pathLst>
                <a:path w="1190625" h="844550">
                  <a:moveTo>
                    <a:pt x="0" y="0"/>
                  </a:moveTo>
                  <a:lnTo>
                    <a:pt x="328075" y="329517"/>
                  </a:lnTo>
                  <a:lnTo>
                    <a:pt x="1190332" y="844475"/>
                  </a:lnTo>
                </a:path>
              </a:pathLst>
            </a:custGeom>
            <a:ln w="39391">
              <a:solidFill>
                <a:srgbClr val="FEBC2A"/>
              </a:solidFill>
            </a:ln>
          </p:spPr>
          <p:txBody>
            <a:bodyPr wrap="square" lIns="0" tIns="0" rIns="0" bIns="0" rtlCol="0"/>
            <a:lstStyle/>
            <a:p>
              <a:endParaRPr/>
            </a:p>
          </p:txBody>
        </p:sp>
        <p:sp>
          <p:nvSpPr>
            <p:cNvPr id="1064" name="object 1064"/>
            <p:cNvSpPr/>
            <p:nvPr/>
          </p:nvSpPr>
          <p:spPr>
            <a:xfrm>
              <a:off x="15367811" y="4293422"/>
              <a:ext cx="1276985" cy="4465955"/>
            </a:xfrm>
            <a:custGeom>
              <a:avLst/>
              <a:gdLst/>
              <a:ahLst/>
              <a:cxnLst/>
              <a:rect l="l" t="t" r="r" b="b"/>
              <a:pathLst>
                <a:path w="1276984" h="4465955">
                  <a:moveTo>
                    <a:pt x="759501" y="4465780"/>
                  </a:moveTo>
                  <a:lnTo>
                    <a:pt x="528251" y="4164051"/>
                  </a:lnTo>
                  <a:lnTo>
                    <a:pt x="503868" y="4142310"/>
                  </a:lnTo>
                  <a:lnTo>
                    <a:pt x="472211" y="4130426"/>
                  </a:lnTo>
                  <a:lnTo>
                    <a:pt x="437915" y="4128638"/>
                  </a:lnTo>
                  <a:lnTo>
                    <a:pt x="405616" y="4137182"/>
                  </a:lnTo>
                  <a:lnTo>
                    <a:pt x="355587" y="4160375"/>
                  </a:lnTo>
                  <a:lnTo>
                    <a:pt x="332815" y="4167229"/>
                  </a:lnTo>
                  <a:lnTo>
                    <a:pt x="303325" y="4166598"/>
                  </a:lnTo>
                  <a:lnTo>
                    <a:pt x="268712" y="4152942"/>
                  </a:lnTo>
                  <a:lnTo>
                    <a:pt x="230575" y="4120722"/>
                  </a:lnTo>
                  <a:lnTo>
                    <a:pt x="197718" y="4088386"/>
                  </a:lnTo>
                  <a:lnTo>
                    <a:pt x="173644" y="4072513"/>
                  </a:lnTo>
                  <a:lnTo>
                    <a:pt x="151974" y="4064758"/>
                  </a:lnTo>
                  <a:lnTo>
                    <a:pt x="126326" y="4056777"/>
                  </a:lnTo>
                  <a:lnTo>
                    <a:pt x="93781" y="4030601"/>
                  </a:lnTo>
                  <a:lnTo>
                    <a:pt x="92172" y="3994123"/>
                  </a:lnTo>
                  <a:lnTo>
                    <a:pt x="108022" y="3952907"/>
                  </a:lnTo>
                  <a:lnTo>
                    <a:pt x="127855" y="3912519"/>
                  </a:lnTo>
                  <a:lnTo>
                    <a:pt x="146619" y="3871211"/>
                  </a:lnTo>
                  <a:lnTo>
                    <a:pt x="152966" y="3854426"/>
                  </a:lnTo>
                  <a:lnTo>
                    <a:pt x="157061" y="3837029"/>
                  </a:lnTo>
                  <a:lnTo>
                    <a:pt x="158867" y="3819248"/>
                  </a:lnTo>
                  <a:lnTo>
                    <a:pt x="158346" y="3801308"/>
                  </a:lnTo>
                  <a:lnTo>
                    <a:pt x="153081" y="3716172"/>
                  </a:lnTo>
                  <a:lnTo>
                    <a:pt x="149444" y="3665940"/>
                  </a:lnTo>
                  <a:lnTo>
                    <a:pt x="140274" y="3591513"/>
                  </a:lnTo>
                  <a:lnTo>
                    <a:pt x="137206" y="3584079"/>
                  </a:lnTo>
                  <a:lnTo>
                    <a:pt x="92610" y="3009217"/>
                  </a:lnTo>
                  <a:lnTo>
                    <a:pt x="91863" y="2990112"/>
                  </a:lnTo>
                  <a:lnTo>
                    <a:pt x="92584" y="2971036"/>
                  </a:lnTo>
                  <a:lnTo>
                    <a:pt x="94766" y="2952072"/>
                  </a:lnTo>
                  <a:lnTo>
                    <a:pt x="98401" y="2933303"/>
                  </a:lnTo>
                  <a:lnTo>
                    <a:pt x="120316" y="2839557"/>
                  </a:lnTo>
                  <a:lnTo>
                    <a:pt x="120158" y="2801537"/>
                  </a:lnTo>
                  <a:lnTo>
                    <a:pt x="108578" y="2758084"/>
                  </a:lnTo>
                  <a:lnTo>
                    <a:pt x="92357" y="2714837"/>
                  </a:lnTo>
                  <a:lnTo>
                    <a:pt x="78276" y="2677436"/>
                  </a:lnTo>
                  <a:lnTo>
                    <a:pt x="61550" y="2625468"/>
                  </a:lnTo>
                  <a:lnTo>
                    <a:pt x="45710" y="2573682"/>
                  </a:lnTo>
                  <a:lnTo>
                    <a:pt x="31299" y="2523787"/>
                  </a:lnTo>
                  <a:lnTo>
                    <a:pt x="18858" y="2477490"/>
                  </a:lnTo>
                  <a:lnTo>
                    <a:pt x="8927" y="2436499"/>
                  </a:lnTo>
                  <a:lnTo>
                    <a:pt x="0" y="2325904"/>
                  </a:lnTo>
                  <a:lnTo>
                    <a:pt x="14217" y="2265619"/>
                  </a:lnTo>
                  <a:lnTo>
                    <a:pt x="32036" y="2226157"/>
                  </a:lnTo>
                  <a:lnTo>
                    <a:pt x="40790" y="2212005"/>
                  </a:lnTo>
                  <a:lnTo>
                    <a:pt x="50269" y="2196221"/>
                  </a:lnTo>
                  <a:lnTo>
                    <a:pt x="74847" y="2155274"/>
                  </a:lnTo>
                  <a:lnTo>
                    <a:pt x="109491" y="2097553"/>
                  </a:lnTo>
                  <a:lnTo>
                    <a:pt x="149167" y="2031444"/>
                  </a:lnTo>
                  <a:lnTo>
                    <a:pt x="188844" y="1965335"/>
                  </a:lnTo>
                  <a:lnTo>
                    <a:pt x="223486" y="1907612"/>
                  </a:lnTo>
                  <a:lnTo>
                    <a:pt x="248062" y="1866663"/>
                  </a:lnTo>
                  <a:lnTo>
                    <a:pt x="1135050" y="325550"/>
                  </a:lnTo>
                  <a:lnTo>
                    <a:pt x="1271506" y="111577"/>
                  </a:lnTo>
                  <a:lnTo>
                    <a:pt x="1276773" y="0"/>
                  </a:lnTo>
                </a:path>
              </a:pathLst>
            </a:custGeom>
            <a:ln w="39391">
              <a:solidFill>
                <a:srgbClr val="FEBC2A"/>
              </a:solidFill>
            </a:ln>
          </p:spPr>
          <p:txBody>
            <a:bodyPr wrap="square" lIns="0" tIns="0" rIns="0" bIns="0" rtlCol="0"/>
            <a:lstStyle/>
            <a:p>
              <a:endParaRPr/>
            </a:p>
          </p:txBody>
        </p:sp>
        <p:sp>
          <p:nvSpPr>
            <p:cNvPr id="1065" name="object 1065"/>
            <p:cNvSpPr/>
            <p:nvPr/>
          </p:nvSpPr>
          <p:spPr>
            <a:xfrm>
              <a:off x="14102994" y="6500650"/>
              <a:ext cx="1300480" cy="603250"/>
            </a:xfrm>
            <a:custGeom>
              <a:avLst/>
              <a:gdLst/>
              <a:ahLst/>
              <a:cxnLst/>
              <a:rect l="l" t="t" r="r" b="b"/>
              <a:pathLst>
                <a:path w="1300480" h="603250">
                  <a:moveTo>
                    <a:pt x="0" y="603039"/>
                  </a:moveTo>
                  <a:lnTo>
                    <a:pt x="14435" y="571061"/>
                  </a:lnTo>
                  <a:lnTo>
                    <a:pt x="28527" y="539171"/>
                  </a:lnTo>
                  <a:lnTo>
                    <a:pt x="44455" y="507601"/>
                  </a:lnTo>
                  <a:lnTo>
                    <a:pt x="90524" y="446351"/>
                  </a:lnTo>
                  <a:lnTo>
                    <a:pt x="125023" y="417138"/>
                  </a:lnTo>
                  <a:lnTo>
                    <a:pt x="170067" y="389176"/>
                  </a:lnTo>
                  <a:lnTo>
                    <a:pt x="227834" y="362698"/>
                  </a:lnTo>
                  <a:lnTo>
                    <a:pt x="300503" y="337937"/>
                  </a:lnTo>
                  <a:lnTo>
                    <a:pt x="355456" y="322255"/>
                  </a:lnTo>
                  <a:lnTo>
                    <a:pt x="393005" y="311794"/>
                  </a:lnTo>
                  <a:lnTo>
                    <a:pt x="436153" y="299882"/>
                  </a:lnTo>
                  <a:lnTo>
                    <a:pt x="484062" y="286741"/>
                  </a:lnTo>
                  <a:lnTo>
                    <a:pt x="535896" y="272592"/>
                  </a:lnTo>
                  <a:lnTo>
                    <a:pt x="590818" y="257657"/>
                  </a:lnTo>
                  <a:lnTo>
                    <a:pt x="647990" y="242157"/>
                  </a:lnTo>
                  <a:lnTo>
                    <a:pt x="706576" y="226316"/>
                  </a:lnTo>
                  <a:lnTo>
                    <a:pt x="765738" y="210354"/>
                  </a:lnTo>
                  <a:lnTo>
                    <a:pt x="824640" y="194492"/>
                  </a:lnTo>
                  <a:lnTo>
                    <a:pt x="882443" y="178954"/>
                  </a:lnTo>
                  <a:lnTo>
                    <a:pt x="938312" y="163960"/>
                  </a:lnTo>
                  <a:lnTo>
                    <a:pt x="991409" y="149732"/>
                  </a:lnTo>
                  <a:lnTo>
                    <a:pt x="1040897" y="136492"/>
                  </a:lnTo>
                  <a:lnTo>
                    <a:pt x="1085939" y="124462"/>
                  </a:lnTo>
                  <a:lnTo>
                    <a:pt x="1125698" y="113863"/>
                  </a:lnTo>
                  <a:lnTo>
                    <a:pt x="1159336" y="104918"/>
                  </a:lnTo>
                  <a:lnTo>
                    <a:pt x="1201664" y="89216"/>
                  </a:lnTo>
                  <a:lnTo>
                    <a:pt x="1239892" y="66005"/>
                  </a:lnTo>
                  <a:lnTo>
                    <a:pt x="1273053" y="36021"/>
                  </a:lnTo>
                  <a:lnTo>
                    <a:pt x="1300180" y="0"/>
                  </a:lnTo>
                </a:path>
              </a:pathLst>
            </a:custGeom>
            <a:ln w="39391">
              <a:solidFill>
                <a:srgbClr val="FEBC2A"/>
              </a:solidFill>
            </a:ln>
          </p:spPr>
          <p:txBody>
            <a:bodyPr wrap="square" lIns="0" tIns="0" rIns="0" bIns="0" rtlCol="0"/>
            <a:lstStyle/>
            <a:p>
              <a:endParaRPr/>
            </a:p>
          </p:txBody>
        </p:sp>
        <p:sp>
          <p:nvSpPr>
            <p:cNvPr id="1066" name="object 1066"/>
            <p:cNvSpPr/>
            <p:nvPr/>
          </p:nvSpPr>
          <p:spPr>
            <a:xfrm>
              <a:off x="8669903" y="2053573"/>
              <a:ext cx="7341870" cy="6828790"/>
            </a:xfrm>
            <a:custGeom>
              <a:avLst/>
              <a:gdLst/>
              <a:ahLst/>
              <a:cxnLst/>
              <a:rect l="l" t="t" r="r" b="b"/>
              <a:pathLst>
                <a:path w="7341869" h="6828790">
                  <a:moveTo>
                    <a:pt x="7341242" y="6828200"/>
                  </a:moveTo>
                  <a:lnTo>
                    <a:pt x="7299384" y="6764952"/>
                  </a:lnTo>
                  <a:lnTo>
                    <a:pt x="7265019" y="6725631"/>
                  </a:lnTo>
                  <a:lnTo>
                    <a:pt x="7219778" y="6693824"/>
                  </a:lnTo>
                  <a:lnTo>
                    <a:pt x="7145290" y="6653116"/>
                  </a:lnTo>
                  <a:lnTo>
                    <a:pt x="6997070" y="6581733"/>
                  </a:lnTo>
                  <a:lnTo>
                    <a:pt x="6794803" y="6490519"/>
                  </a:lnTo>
                  <a:lnTo>
                    <a:pt x="6616347" y="6411964"/>
                  </a:lnTo>
                  <a:lnTo>
                    <a:pt x="6539560" y="6378559"/>
                  </a:lnTo>
                  <a:lnTo>
                    <a:pt x="5560472" y="5846612"/>
                  </a:lnTo>
                  <a:lnTo>
                    <a:pt x="5039295" y="5563256"/>
                  </a:lnTo>
                  <a:lnTo>
                    <a:pt x="4800697" y="5433053"/>
                  </a:lnTo>
                  <a:lnTo>
                    <a:pt x="4669344" y="5360569"/>
                  </a:lnTo>
                  <a:lnTo>
                    <a:pt x="4463857" y="5244419"/>
                  </a:lnTo>
                  <a:lnTo>
                    <a:pt x="4188821" y="5086945"/>
                  </a:lnTo>
                  <a:lnTo>
                    <a:pt x="3947830" y="4948330"/>
                  </a:lnTo>
                  <a:lnTo>
                    <a:pt x="3844479" y="4888751"/>
                  </a:lnTo>
                  <a:lnTo>
                    <a:pt x="3571370" y="4646810"/>
                  </a:lnTo>
                  <a:lnTo>
                    <a:pt x="3396058" y="4504343"/>
                  </a:lnTo>
                  <a:lnTo>
                    <a:pt x="3242696" y="4405709"/>
                  </a:lnTo>
                  <a:lnTo>
                    <a:pt x="3035436" y="4295272"/>
                  </a:lnTo>
                  <a:lnTo>
                    <a:pt x="3004817" y="4279365"/>
                  </a:lnTo>
                  <a:lnTo>
                    <a:pt x="2972340" y="4262499"/>
                  </a:lnTo>
                  <a:lnTo>
                    <a:pt x="2938105" y="4244705"/>
                  </a:lnTo>
                  <a:lnTo>
                    <a:pt x="2902210" y="4226016"/>
                  </a:lnTo>
                  <a:lnTo>
                    <a:pt x="2864757" y="4206465"/>
                  </a:lnTo>
                  <a:lnTo>
                    <a:pt x="2825844" y="4186084"/>
                  </a:lnTo>
                  <a:lnTo>
                    <a:pt x="2785571" y="4164907"/>
                  </a:lnTo>
                  <a:lnTo>
                    <a:pt x="2744039" y="4142965"/>
                  </a:lnTo>
                  <a:lnTo>
                    <a:pt x="2701347" y="4120292"/>
                  </a:lnTo>
                  <a:lnTo>
                    <a:pt x="2657594" y="4096920"/>
                  </a:lnTo>
                  <a:lnTo>
                    <a:pt x="2612880" y="4072882"/>
                  </a:lnTo>
                  <a:lnTo>
                    <a:pt x="2567306" y="4048210"/>
                  </a:lnTo>
                  <a:lnTo>
                    <a:pt x="2520971" y="4022938"/>
                  </a:lnTo>
                  <a:lnTo>
                    <a:pt x="2473974" y="3997097"/>
                  </a:lnTo>
                  <a:lnTo>
                    <a:pt x="2426416" y="3970721"/>
                  </a:lnTo>
                  <a:lnTo>
                    <a:pt x="2378396" y="3943842"/>
                  </a:lnTo>
                  <a:lnTo>
                    <a:pt x="2330014" y="3916492"/>
                  </a:lnTo>
                  <a:lnTo>
                    <a:pt x="2281370" y="3888705"/>
                  </a:lnTo>
                  <a:lnTo>
                    <a:pt x="2232563" y="3860514"/>
                  </a:lnTo>
                  <a:lnTo>
                    <a:pt x="2183693" y="3831950"/>
                  </a:lnTo>
                  <a:lnTo>
                    <a:pt x="2134860" y="3803046"/>
                  </a:lnTo>
                  <a:lnTo>
                    <a:pt x="2086164" y="3773835"/>
                  </a:lnTo>
                  <a:lnTo>
                    <a:pt x="2037704" y="3744350"/>
                  </a:lnTo>
                  <a:lnTo>
                    <a:pt x="1989581" y="3714624"/>
                  </a:lnTo>
                  <a:lnTo>
                    <a:pt x="1941893" y="3684688"/>
                  </a:lnTo>
                  <a:lnTo>
                    <a:pt x="1894741" y="3654577"/>
                  </a:lnTo>
                  <a:lnTo>
                    <a:pt x="1848224" y="3624321"/>
                  </a:lnTo>
                  <a:lnTo>
                    <a:pt x="1802443" y="3593955"/>
                  </a:lnTo>
                  <a:lnTo>
                    <a:pt x="1757497" y="3563510"/>
                  </a:lnTo>
                  <a:lnTo>
                    <a:pt x="1713485" y="3533020"/>
                  </a:lnTo>
                  <a:lnTo>
                    <a:pt x="1670508" y="3502517"/>
                  </a:lnTo>
                  <a:lnTo>
                    <a:pt x="1628664" y="3472033"/>
                  </a:lnTo>
                  <a:lnTo>
                    <a:pt x="1588055" y="3441602"/>
                  </a:lnTo>
                  <a:lnTo>
                    <a:pt x="1548780" y="3411256"/>
                  </a:lnTo>
                  <a:lnTo>
                    <a:pt x="1510938" y="3381027"/>
                  </a:lnTo>
                  <a:lnTo>
                    <a:pt x="1468872" y="3346689"/>
                  </a:lnTo>
                  <a:lnTo>
                    <a:pt x="1426477" y="3311813"/>
                  </a:lnTo>
                  <a:lnTo>
                    <a:pt x="1383823" y="3276456"/>
                  </a:lnTo>
                  <a:lnTo>
                    <a:pt x="1340977" y="3240677"/>
                  </a:lnTo>
                  <a:lnTo>
                    <a:pt x="1298009" y="3204534"/>
                  </a:lnTo>
                  <a:lnTo>
                    <a:pt x="1254988" y="3168085"/>
                  </a:lnTo>
                  <a:lnTo>
                    <a:pt x="1211982" y="3131390"/>
                  </a:lnTo>
                  <a:lnTo>
                    <a:pt x="1169059" y="3094505"/>
                  </a:lnTo>
                  <a:lnTo>
                    <a:pt x="1126288" y="3057489"/>
                  </a:lnTo>
                  <a:lnTo>
                    <a:pt x="1083739" y="3020401"/>
                  </a:lnTo>
                  <a:lnTo>
                    <a:pt x="1041480" y="2983298"/>
                  </a:lnTo>
                  <a:lnTo>
                    <a:pt x="999579" y="2946240"/>
                  </a:lnTo>
                  <a:lnTo>
                    <a:pt x="958105" y="2909284"/>
                  </a:lnTo>
                  <a:lnTo>
                    <a:pt x="917126" y="2872488"/>
                  </a:lnTo>
                  <a:lnTo>
                    <a:pt x="876713" y="2835911"/>
                  </a:lnTo>
                  <a:lnTo>
                    <a:pt x="836932" y="2799611"/>
                  </a:lnTo>
                  <a:lnTo>
                    <a:pt x="797854" y="2763646"/>
                  </a:lnTo>
                  <a:lnTo>
                    <a:pt x="759546" y="2728075"/>
                  </a:lnTo>
                  <a:lnTo>
                    <a:pt x="722077" y="2692956"/>
                  </a:lnTo>
                  <a:lnTo>
                    <a:pt x="685516" y="2658346"/>
                  </a:lnTo>
                  <a:lnTo>
                    <a:pt x="649931" y="2624305"/>
                  </a:lnTo>
                  <a:lnTo>
                    <a:pt x="615392" y="2590891"/>
                  </a:lnTo>
                  <a:lnTo>
                    <a:pt x="581967" y="2558162"/>
                  </a:lnTo>
                  <a:lnTo>
                    <a:pt x="549724" y="2526175"/>
                  </a:lnTo>
                  <a:lnTo>
                    <a:pt x="518733" y="2494990"/>
                  </a:lnTo>
                  <a:lnTo>
                    <a:pt x="489062" y="2464665"/>
                  </a:lnTo>
                  <a:lnTo>
                    <a:pt x="460779" y="2435257"/>
                  </a:lnTo>
                  <a:lnTo>
                    <a:pt x="433954" y="2406825"/>
                  </a:lnTo>
                  <a:lnTo>
                    <a:pt x="384951" y="2353124"/>
                  </a:lnTo>
                  <a:lnTo>
                    <a:pt x="213842" y="2155407"/>
                  </a:lnTo>
                  <a:lnTo>
                    <a:pt x="99354" y="2023194"/>
                  </a:lnTo>
                  <a:lnTo>
                    <a:pt x="25916" y="1938564"/>
                  </a:lnTo>
                  <a:lnTo>
                    <a:pt x="0" y="1908748"/>
                  </a:lnTo>
                  <a:lnTo>
                    <a:pt x="659739" y="1293217"/>
                  </a:lnTo>
                  <a:lnTo>
                    <a:pt x="710240" y="1187325"/>
                  </a:lnTo>
                  <a:lnTo>
                    <a:pt x="822728" y="1062910"/>
                  </a:lnTo>
                  <a:lnTo>
                    <a:pt x="1053297" y="792530"/>
                  </a:lnTo>
                  <a:lnTo>
                    <a:pt x="1084228" y="740029"/>
                  </a:lnTo>
                  <a:lnTo>
                    <a:pt x="1148317" y="389263"/>
                  </a:lnTo>
                  <a:lnTo>
                    <a:pt x="1182249" y="195254"/>
                  </a:lnTo>
                  <a:lnTo>
                    <a:pt x="1197337" y="88626"/>
                  </a:lnTo>
                  <a:lnTo>
                    <a:pt x="1204895" y="0"/>
                  </a:lnTo>
                </a:path>
              </a:pathLst>
            </a:custGeom>
            <a:ln w="39391">
              <a:solidFill>
                <a:srgbClr val="FEBC2A"/>
              </a:solidFill>
            </a:ln>
          </p:spPr>
          <p:txBody>
            <a:bodyPr wrap="square" lIns="0" tIns="0" rIns="0" bIns="0" rtlCol="0"/>
            <a:lstStyle/>
            <a:p>
              <a:endParaRPr/>
            </a:p>
          </p:txBody>
        </p:sp>
        <p:sp>
          <p:nvSpPr>
            <p:cNvPr id="1067" name="object 1067"/>
            <p:cNvSpPr/>
            <p:nvPr/>
          </p:nvSpPr>
          <p:spPr>
            <a:xfrm>
              <a:off x="9789809" y="314126"/>
              <a:ext cx="2927985" cy="2369820"/>
            </a:xfrm>
            <a:custGeom>
              <a:avLst/>
              <a:gdLst/>
              <a:ahLst/>
              <a:cxnLst/>
              <a:rect l="l" t="t" r="r" b="b"/>
              <a:pathLst>
                <a:path w="2927984" h="2369820">
                  <a:moveTo>
                    <a:pt x="2927809" y="0"/>
                  </a:moveTo>
                  <a:lnTo>
                    <a:pt x="1819619" y="1060459"/>
                  </a:lnTo>
                  <a:lnTo>
                    <a:pt x="1055988" y="2369529"/>
                  </a:lnTo>
                  <a:lnTo>
                    <a:pt x="839314" y="2244685"/>
                  </a:lnTo>
                  <a:lnTo>
                    <a:pt x="791419" y="2216470"/>
                  </a:lnTo>
                  <a:lnTo>
                    <a:pt x="748040" y="2182561"/>
                  </a:lnTo>
                  <a:lnTo>
                    <a:pt x="649289" y="2080062"/>
                  </a:lnTo>
                  <a:lnTo>
                    <a:pt x="628575" y="2060045"/>
                  </a:lnTo>
                  <a:lnTo>
                    <a:pt x="606511" y="2041583"/>
                  </a:lnTo>
                  <a:lnTo>
                    <a:pt x="583185" y="2024740"/>
                  </a:lnTo>
                  <a:lnTo>
                    <a:pt x="558684" y="2009582"/>
                  </a:lnTo>
                  <a:lnTo>
                    <a:pt x="84981" y="1739454"/>
                  </a:lnTo>
                  <a:lnTo>
                    <a:pt x="0" y="1532267"/>
                  </a:lnTo>
                  <a:lnTo>
                    <a:pt x="253133" y="1204382"/>
                  </a:lnTo>
                </a:path>
              </a:pathLst>
            </a:custGeom>
            <a:ln w="39391">
              <a:solidFill>
                <a:srgbClr val="FEBC2A"/>
              </a:solidFill>
            </a:ln>
          </p:spPr>
          <p:txBody>
            <a:bodyPr wrap="square" lIns="0" tIns="0" rIns="0" bIns="0" rtlCol="0"/>
            <a:lstStyle/>
            <a:p>
              <a:endParaRPr/>
            </a:p>
          </p:txBody>
        </p:sp>
        <p:sp>
          <p:nvSpPr>
            <p:cNvPr id="1068" name="object 1068"/>
            <p:cNvSpPr/>
            <p:nvPr/>
          </p:nvSpPr>
          <p:spPr>
            <a:xfrm>
              <a:off x="8040401" y="314127"/>
              <a:ext cx="3115310" cy="2773680"/>
            </a:xfrm>
            <a:custGeom>
              <a:avLst/>
              <a:gdLst/>
              <a:ahLst/>
              <a:cxnLst/>
              <a:rect l="l" t="t" r="r" b="b"/>
              <a:pathLst>
                <a:path w="3115309" h="2773680">
                  <a:moveTo>
                    <a:pt x="178422" y="2773455"/>
                  </a:moveTo>
                  <a:lnTo>
                    <a:pt x="198573" y="2745356"/>
                  </a:lnTo>
                  <a:lnTo>
                    <a:pt x="206638" y="2724729"/>
                  </a:lnTo>
                  <a:lnTo>
                    <a:pt x="203831" y="2701440"/>
                  </a:lnTo>
                  <a:lnTo>
                    <a:pt x="191364" y="2665354"/>
                  </a:lnTo>
                  <a:lnTo>
                    <a:pt x="156497" y="2571122"/>
                  </a:lnTo>
                  <a:lnTo>
                    <a:pt x="101729" y="2423435"/>
                  </a:lnTo>
                  <a:lnTo>
                    <a:pt x="51181" y="2287212"/>
                  </a:lnTo>
                  <a:lnTo>
                    <a:pt x="28971" y="2227378"/>
                  </a:lnTo>
                  <a:lnTo>
                    <a:pt x="3228" y="2158189"/>
                  </a:lnTo>
                  <a:lnTo>
                    <a:pt x="0" y="2117060"/>
                  </a:lnTo>
                  <a:lnTo>
                    <a:pt x="24102" y="2087733"/>
                  </a:lnTo>
                  <a:lnTo>
                    <a:pt x="80352" y="2053948"/>
                  </a:lnTo>
                  <a:lnTo>
                    <a:pt x="112040" y="2035315"/>
                  </a:lnTo>
                  <a:lnTo>
                    <a:pt x="152026" y="2010473"/>
                  </a:lnTo>
                  <a:lnTo>
                    <a:pt x="198332" y="1980829"/>
                  </a:lnTo>
                  <a:lnTo>
                    <a:pt x="248982" y="1947787"/>
                  </a:lnTo>
                  <a:lnTo>
                    <a:pt x="301998" y="1912754"/>
                  </a:lnTo>
                  <a:lnTo>
                    <a:pt x="355404" y="1877135"/>
                  </a:lnTo>
                  <a:lnTo>
                    <a:pt x="407224" y="1842335"/>
                  </a:lnTo>
                  <a:lnTo>
                    <a:pt x="455479" y="1809761"/>
                  </a:lnTo>
                  <a:lnTo>
                    <a:pt x="498193" y="1780817"/>
                  </a:lnTo>
                  <a:lnTo>
                    <a:pt x="533389" y="1756910"/>
                  </a:lnTo>
                  <a:lnTo>
                    <a:pt x="821135" y="1549419"/>
                  </a:lnTo>
                  <a:lnTo>
                    <a:pt x="1254923" y="1183985"/>
                  </a:lnTo>
                  <a:lnTo>
                    <a:pt x="1455352" y="982599"/>
                  </a:lnTo>
                  <a:lnTo>
                    <a:pt x="1568788" y="872592"/>
                  </a:lnTo>
                  <a:lnTo>
                    <a:pt x="1637194" y="815374"/>
                  </a:lnTo>
                  <a:lnTo>
                    <a:pt x="1702533" y="772354"/>
                  </a:lnTo>
                  <a:lnTo>
                    <a:pt x="1738371" y="750089"/>
                  </a:lnTo>
                  <a:lnTo>
                    <a:pt x="1782066" y="723256"/>
                  </a:lnTo>
                  <a:lnTo>
                    <a:pt x="1831244" y="693256"/>
                  </a:lnTo>
                  <a:lnTo>
                    <a:pt x="1883528" y="661493"/>
                  </a:lnTo>
                  <a:lnTo>
                    <a:pt x="1936544" y="629367"/>
                  </a:lnTo>
                  <a:lnTo>
                    <a:pt x="1987915" y="598282"/>
                  </a:lnTo>
                  <a:lnTo>
                    <a:pt x="2035267" y="569639"/>
                  </a:lnTo>
                  <a:lnTo>
                    <a:pt x="2076224" y="544840"/>
                  </a:lnTo>
                  <a:lnTo>
                    <a:pt x="2108411" y="525287"/>
                  </a:lnTo>
                  <a:lnTo>
                    <a:pt x="2129452" y="512383"/>
                  </a:lnTo>
                  <a:lnTo>
                    <a:pt x="2183376" y="480730"/>
                  </a:lnTo>
                  <a:lnTo>
                    <a:pt x="2254293" y="440711"/>
                  </a:lnTo>
                  <a:lnTo>
                    <a:pt x="2316034" y="406387"/>
                  </a:lnTo>
                  <a:lnTo>
                    <a:pt x="2342429" y="391821"/>
                  </a:lnTo>
                  <a:lnTo>
                    <a:pt x="2395684" y="398020"/>
                  </a:lnTo>
                  <a:lnTo>
                    <a:pt x="2485043" y="349911"/>
                  </a:lnTo>
                  <a:lnTo>
                    <a:pt x="2554867" y="311818"/>
                  </a:lnTo>
                  <a:lnTo>
                    <a:pt x="2600312" y="286754"/>
                  </a:lnTo>
                  <a:lnTo>
                    <a:pt x="2616536" y="277730"/>
                  </a:lnTo>
                  <a:lnTo>
                    <a:pt x="3115152" y="0"/>
                  </a:lnTo>
                </a:path>
              </a:pathLst>
            </a:custGeom>
            <a:ln w="39391">
              <a:solidFill>
                <a:srgbClr val="FEBC2A"/>
              </a:solidFill>
            </a:ln>
          </p:spPr>
          <p:txBody>
            <a:bodyPr wrap="square" lIns="0" tIns="0" rIns="0" bIns="0" rtlCol="0"/>
            <a:lstStyle/>
            <a:p>
              <a:endParaRPr/>
            </a:p>
          </p:txBody>
        </p:sp>
        <p:sp>
          <p:nvSpPr>
            <p:cNvPr id="1069" name="object 1069"/>
            <p:cNvSpPr/>
            <p:nvPr/>
          </p:nvSpPr>
          <p:spPr>
            <a:xfrm>
              <a:off x="9325164" y="314126"/>
              <a:ext cx="3392804" cy="2369820"/>
            </a:xfrm>
            <a:custGeom>
              <a:avLst/>
              <a:gdLst/>
              <a:ahLst/>
              <a:cxnLst/>
              <a:rect l="l" t="t" r="r" b="b"/>
              <a:pathLst>
                <a:path w="3392804" h="2369820">
                  <a:moveTo>
                    <a:pt x="0" y="778546"/>
                  </a:moveTo>
                  <a:lnTo>
                    <a:pt x="0" y="786421"/>
                  </a:lnTo>
                  <a:lnTo>
                    <a:pt x="174109" y="627504"/>
                  </a:lnTo>
                  <a:lnTo>
                    <a:pt x="197362" y="613673"/>
                  </a:lnTo>
                  <a:lnTo>
                    <a:pt x="248447" y="616801"/>
                  </a:lnTo>
                  <a:lnTo>
                    <a:pt x="418050" y="806221"/>
                  </a:lnTo>
                  <a:lnTo>
                    <a:pt x="723820" y="1189895"/>
                  </a:lnTo>
                  <a:lnTo>
                    <a:pt x="464635" y="1532262"/>
                  </a:lnTo>
                  <a:lnTo>
                    <a:pt x="549627" y="1739449"/>
                  </a:lnTo>
                  <a:lnTo>
                    <a:pt x="1023330" y="2009587"/>
                  </a:lnTo>
                  <a:lnTo>
                    <a:pt x="1071157" y="2041580"/>
                  </a:lnTo>
                  <a:lnTo>
                    <a:pt x="1113934" y="2080067"/>
                  </a:lnTo>
                  <a:lnTo>
                    <a:pt x="1212685" y="2182556"/>
                  </a:lnTo>
                  <a:lnTo>
                    <a:pt x="1233165" y="2200662"/>
                  </a:lnTo>
                  <a:lnTo>
                    <a:pt x="1256065" y="2216469"/>
                  </a:lnTo>
                  <a:lnTo>
                    <a:pt x="1280093" y="2230850"/>
                  </a:lnTo>
                  <a:lnTo>
                    <a:pt x="1303960" y="2244680"/>
                  </a:lnTo>
                  <a:lnTo>
                    <a:pt x="1520634" y="2369535"/>
                  </a:lnTo>
                  <a:lnTo>
                    <a:pt x="2284265" y="1060454"/>
                  </a:lnTo>
                  <a:lnTo>
                    <a:pt x="3392449" y="0"/>
                  </a:lnTo>
                </a:path>
              </a:pathLst>
            </a:custGeom>
            <a:ln w="39391">
              <a:solidFill>
                <a:srgbClr val="FEBC2A"/>
              </a:solidFill>
            </a:ln>
          </p:spPr>
          <p:txBody>
            <a:bodyPr wrap="square" lIns="0" tIns="0" rIns="0" bIns="0" rtlCol="0"/>
            <a:lstStyle/>
            <a:p>
              <a:endParaRPr/>
            </a:p>
          </p:txBody>
        </p:sp>
        <p:sp>
          <p:nvSpPr>
            <p:cNvPr id="1070" name="object 1070"/>
            <p:cNvSpPr/>
            <p:nvPr/>
          </p:nvSpPr>
          <p:spPr>
            <a:xfrm>
              <a:off x="7287735" y="1850317"/>
              <a:ext cx="1590040" cy="1666239"/>
            </a:xfrm>
            <a:custGeom>
              <a:avLst/>
              <a:gdLst/>
              <a:ahLst/>
              <a:cxnLst/>
              <a:rect l="l" t="t" r="r" b="b"/>
              <a:pathLst>
                <a:path w="1590040" h="1666239">
                  <a:moveTo>
                    <a:pt x="1589507" y="0"/>
                  </a:moveTo>
                  <a:lnTo>
                    <a:pt x="1272250" y="229678"/>
                  </a:lnTo>
                  <a:lnTo>
                    <a:pt x="816819" y="525994"/>
                  </a:lnTo>
                  <a:lnTo>
                    <a:pt x="793895" y="546512"/>
                  </a:lnTo>
                  <a:lnTo>
                    <a:pt x="775232" y="571109"/>
                  </a:lnTo>
                  <a:lnTo>
                    <a:pt x="765834" y="604566"/>
                  </a:lnTo>
                  <a:lnTo>
                    <a:pt x="770705" y="651666"/>
                  </a:lnTo>
                  <a:lnTo>
                    <a:pt x="935967" y="1103620"/>
                  </a:lnTo>
                  <a:lnTo>
                    <a:pt x="950019" y="1141335"/>
                  </a:lnTo>
                  <a:lnTo>
                    <a:pt x="961713" y="1176795"/>
                  </a:lnTo>
                  <a:lnTo>
                    <a:pt x="935967" y="1237365"/>
                  </a:lnTo>
                  <a:lnTo>
                    <a:pt x="889753" y="1267214"/>
                  </a:lnTo>
                  <a:lnTo>
                    <a:pt x="850746" y="1292321"/>
                  </a:lnTo>
                  <a:lnTo>
                    <a:pt x="803670" y="1322595"/>
                  </a:lnTo>
                  <a:lnTo>
                    <a:pt x="750424" y="1356818"/>
                  </a:lnTo>
                  <a:lnTo>
                    <a:pt x="692905" y="1393774"/>
                  </a:lnTo>
                  <a:lnTo>
                    <a:pt x="633012" y="1432246"/>
                  </a:lnTo>
                  <a:lnTo>
                    <a:pt x="572644" y="1471017"/>
                  </a:lnTo>
                  <a:lnTo>
                    <a:pt x="513697" y="1508871"/>
                  </a:lnTo>
                  <a:lnTo>
                    <a:pt x="458071" y="1544590"/>
                  </a:lnTo>
                  <a:lnTo>
                    <a:pt x="407664" y="1576959"/>
                  </a:lnTo>
                  <a:lnTo>
                    <a:pt x="364373" y="1604759"/>
                  </a:lnTo>
                  <a:lnTo>
                    <a:pt x="330098" y="1626776"/>
                  </a:lnTo>
                  <a:lnTo>
                    <a:pt x="306736" y="1641791"/>
                  </a:lnTo>
                  <a:lnTo>
                    <a:pt x="296185" y="1648588"/>
                  </a:lnTo>
                  <a:lnTo>
                    <a:pt x="275844" y="1658810"/>
                  </a:lnTo>
                  <a:lnTo>
                    <a:pt x="243604" y="1666127"/>
                  </a:lnTo>
                  <a:lnTo>
                    <a:pt x="203133" y="1661216"/>
                  </a:lnTo>
                  <a:lnTo>
                    <a:pt x="158095" y="1634756"/>
                  </a:lnTo>
                  <a:lnTo>
                    <a:pt x="112343" y="1594530"/>
                  </a:lnTo>
                  <a:lnTo>
                    <a:pt x="71625" y="1558477"/>
                  </a:lnTo>
                  <a:lnTo>
                    <a:pt x="42434" y="1532509"/>
                  </a:lnTo>
                  <a:lnTo>
                    <a:pt x="31261" y="1522540"/>
                  </a:lnTo>
                  <a:lnTo>
                    <a:pt x="0" y="1497145"/>
                  </a:lnTo>
                </a:path>
              </a:pathLst>
            </a:custGeom>
            <a:ln w="39391">
              <a:solidFill>
                <a:srgbClr val="FEBC2A"/>
              </a:solidFill>
            </a:ln>
          </p:spPr>
          <p:txBody>
            <a:bodyPr wrap="square" lIns="0" tIns="0" rIns="0" bIns="0" rtlCol="0"/>
            <a:lstStyle/>
            <a:p>
              <a:endParaRPr/>
            </a:p>
          </p:txBody>
        </p:sp>
        <p:sp>
          <p:nvSpPr>
            <p:cNvPr id="1071" name="object 1071"/>
            <p:cNvSpPr/>
            <p:nvPr/>
          </p:nvSpPr>
          <p:spPr>
            <a:xfrm>
              <a:off x="7287736" y="5863372"/>
              <a:ext cx="1922145" cy="2113915"/>
            </a:xfrm>
            <a:custGeom>
              <a:avLst/>
              <a:gdLst/>
              <a:ahLst/>
              <a:cxnLst/>
              <a:rect l="l" t="t" r="r" b="b"/>
              <a:pathLst>
                <a:path w="1922145" h="2113915">
                  <a:moveTo>
                    <a:pt x="0" y="0"/>
                  </a:moveTo>
                  <a:lnTo>
                    <a:pt x="996761" y="1135285"/>
                  </a:lnTo>
                  <a:lnTo>
                    <a:pt x="1430517" y="1605124"/>
                  </a:lnTo>
                  <a:lnTo>
                    <a:pt x="1922146" y="2113643"/>
                  </a:lnTo>
                </a:path>
              </a:pathLst>
            </a:custGeom>
            <a:ln w="39391">
              <a:solidFill>
                <a:srgbClr val="FEBC2A"/>
              </a:solidFill>
            </a:ln>
          </p:spPr>
          <p:txBody>
            <a:bodyPr wrap="square" lIns="0" tIns="0" rIns="0" bIns="0" rtlCol="0"/>
            <a:lstStyle/>
            <a:p>
              <a:endParaRPr/>
            </a:p>
          </p:txBody>
        </p:sp>
        <p:sp>
          <p:nvSpPr>
            <p:cNvPr id="1072" name="object 1072"/>
            <p:cNvSpPr/>
            <p:nvPr/>
          </p:nvSpPr>
          <p:spPr>
            <a:xfrm>
              <a:off x="7572614" y="6912542"/>
              <a:ext cx="630555" cy="535305"/>
            </a:xfrm>
            <a:custGeom>
              <a:avLst/>
              <a:gdLst/>
              <a:ahLst/>
              <a:cxnLst/>
              <a:rect l="l" t="t" r="r" b="b"/>
              <a:pathLst>
                <a:path w="630554" h="535304">
                  <a:moveTo>
                    <a:pt x="0" y="534727"/>
                  </a:moveTo>
                  <a:lnTo>
                    <a:pt x="630169" y="0"/>
                  </a:lnTo>
                </a:path>
              </a:pathLst>
            </a:custGeom>
            <a:ln w="39391">
              <a:solidFill>
                <a:srgbClr val="FEBC2A"/>
              </a:solidFill>
            </a:ln>
          </p:spPr>
          <p:txBody>
            <a:bodyPr wrap="square" lIns="0" tIns="0" rIns="0" bIns="0" rtlCol="0"/>
            <a:lstStyle/>
            <a:p>
              <a:endParaRPr/>
            </a:p>
          </p:txBody>
        </p:sp>
        <p:sp>
          <p:nvSpPr>
            <p:cNvPr id="1073" name="object 1073"/>
            <p:cNvSpPr/>
            <p:nvPr/>
          </p:nvSpPr>
          <p:spPr>
            <a:xfrm>
              <a:off x="7622353" y="5131658"/>
              <a:ext cx="6427470" cy="3134995"/>
            </a:xfrm>
            <a:custGeom>
              <a:avLst/>
              <a:gdLst/>
              <a:ahLst/>
              <a:cxnLst/>
              <a:rect l="l" t="t" r="r" b="b"/>
              <a:pathLst>
                <a:path w="6427469" h="3134995">
                  <a:moveTo>
                    <a:pt x="6427238" y="2211859"/>
                  </a:moveTo>
                  <a:lnTo>
                    <a:pt x="6365293" y="2946287"/>
                  </a:lnTo>
                  <a:lnTo>
                    <a:pt x="6357210" y="2988889"/>
                  </a:lnTo>
                  <a:lnTo>
                    <a:pt x="6341204" y="3027326"/>
                  </a:lnTo>
                  <a:lnTo>
                    <a:pt x="6318388" y="3060959"/>
                  </a:lnTo>
                  <a:lnTo>
                    <a:pt x="6289874" y="3089155"/>
                  </a:lnTo>
                  <a:lnTo>
                    <a:pt x="6256775" y="3111276"/>
                  </a:lnTo>
                  <a:lnTo>
                    <a:pt x="6220204" y="3126688"/>
                  </a:lnTo>
                  <a:lnTo>
                    <a:pt x="6181273" y="3134755"/>
                  </a:lnTo>
                  <a:lnTo>
                    <a:pt x="6141095" y="3134840"/>
                  </a:lnTo>
                  <a:lnTo>
                    <a:pt x="6100783" y="3126308"/>
                  </a:lnTo>
                  <a:lnTo>
                    <a:pt x="6061448" y="3108523"/>
                  </a:lnTo>
                  <a:lnTo>
                    <a:pt x="6027667" y="3083508"/>
                  </a:lnTo>
                  <a:lnTo>
                    <a:pt x="5998803" y="3043898"/>
                  </a:lnTo>
                  <a:lnTo>
                    <a:pt x="5986722" y="3006960"/>
                  </a:lnTo>
                  <a:lnTo>
                    <a:pt x="5979324" y="2964807"/>
                  </a:lnTo>
                  <a:lnTo>
                    <a:pt x="5974516" y="2919634"/>
                  </a:lnTo>
                  <a:lnTo>
                    <a:pt x="5970205" y="2873637"/>
                  </a:lnTo>
                  <a:lnTo>
                    <a:pt x="5964300" y="2829012"/>
                  </a:lnTo>
                  <a:lnTo>
                    <a:pt x="5954708" y="2787953"/>
                  </a:lnTo>
                  <a:lnTo>
                    <a:pt x="5939337" y="2752658"/>
                  </a:lnTo>
                  <a:lnTo>
                    <a:pt x="5882888" y="2708137"/>
                  </a:lnTo>
                  <a:lnTo>
                    <a:pt x="5838438" y="2695707"/>
                  </a:lnTo>
                  <a:lnTo>
                    <a:pt x="5794997" y="2685864"/>
                  </a:lnTo>
                  <a:lnTo>
                    <a:pt x="5750983" y="2679879"/>
                  </a:lnTo>
                  <a:lnTo>
                    <a:pt x="5704817" y="2679021"/>
                  </a:lnTo>
                  <a:lnTo>
                    <a:pt x="5654918" y="2684559"/>
                  </a:lnTo>
                  <a:lnTo>
                    <a:pt x="5599706" y="2697765"/>
                  </a:lnTo>
                  <a:lnTo>
                    <a:pt x="5537601" y="2719906"/>
                  </a:lnTo>
                  <a:lnTo>
                    <a:pt x="5410662" y="2816270"/>
                  </a:lnTo>
                  <a:lnTo>
                    <a:pt x="5379208" y="2848034"/>
                  </a:lnTo>
                  <a:lnTo>
                    <a:pt x="5339116" y="2877724"/>
                  </a:lnTo>
                  <a:lnTo>
                    <a:pt x="5293159" y="2904377"/>
                  </a:lnTo>
                  <a:lnTo>
                    <a:pt x="5244114" y="2927030"/>
                  </a:lnTo>
                  <a:lnTo>
                    <a:pt x="5194757" y="2944720"/>
                  </a:lnTo>
                  <a:lnTo>
                    <a:pt x="5147864" y="2956485"/>
                  </a:lnTo>
                  <a:lnTo>
                    <a:pt x="5108326" y="2962486"/>
                  </a:lnTo>
                  <a:lnTo>
                    <a:pt x="5072726" y="2964539"/>
                  </a:lnTo>
                  <a:lnTo>
                    <a:pt x="5040467" y="2962438"/>
                  </a:lnTo>
                  <a:lnTo>
                    <a:pt x="4983592" y="2944939"/>
                  </a:lnTo>
                  <a:lnTo>
                    <a:pt x="4932935" y="2908327"/>
                  </a:lnTo>
                  <a:lnTo>
                    <a:pt x="4883732" y="2850937"/>
                  </a:lnTo>
                  <a:lnTo>
                    <a:pt x="4858188" y="2813931"/>
                  </a:lnTo>
                  <a:lnTo>
                    <a:pt x="4831220" y="2771107"/>
                  </a:lnTo>
                  <a:lnTo>
                    <a:pt x="4802234" y="2722257"/>
                  </a:lnTo>
                  <a:lnTo>
                    <a:pt x="4770634" y="2667173"/>
                  </a:lnTo>
                  <a:lnTo>
                    <a:pt x="4735824" y="2605647"/>
                  </a:lnTo>
                  <a:lnTo>
                    <a:pt x="4697209" y="2537471"/>
                  </a:lnTo>
                  <a:lnTo>
                    <a:pt x="4654193" y="2462438"/>
                  </a:lnTo>
                  <a:lnTo>
                    <a:pt x="4463535" y="2228828"/>
                  </a:lnTo>
                  <a:lnTo>
                    <a:pt x="4218223" y="2016035"/>
                  </a:lnTo>
                  <a:lnTo>
                    <a:pt x="4006400" y="1861155"/>
                  </a:lnTo>
                  <a:lnTo>
                    <a:pt x="3916205" y="1801285"/>
                  </a:lnTo>
                  <a:lnTo>
                    <a:pt x="3782862" y="1703517"/>
                  </a:lnTo>
                  <a:lnTo>
                    <a:pt x="3670156" y="1624387"/>
                  </a:lnTo>
                  <a:lnTo>
                    <a:pt x="3516655" y="1522008"/>
                  </a:lnTo>
                  <a:lnTo>
                    <a:pt x="3260926" y="1354492"/>
                  </a:lnTo>
                  <a:lnTo>
                    <a:pt x="3219080" y="1327855"/>
                  </a:lnTo>
                  <a:lnTo>
                    <a:pt x="3179813" y="1303014"/>
                  </a:lnTo>
                  <a:lnTo>
                    <a:pt x="3131373" y="1272425"/>
                  </a:lnTo>
                  <a:lnTo>
                    <a:pt x="3076052" y="1237538"/>
                  </a:lnTo>
                  <a:lnTo>
                    <a:pt x="3016143" y="1199802"/>
                  </a:lnTo>
                  <a:lnTo>
                    <a:pt x="2953938" y="1160670"/>
                  </a:lnTo>
                  <a:lnTo>
                    <a:pt x="2891730" y="1121589"/>
                  </a:lnTo>
                  <a:lnTo>
                    <a:pt x="2831811" y="1084011"/>
                  </a:lnTo>
                  <a:lnTo>
                    <a:pt x="2776472" y="1049386"/>
                  </a:lnTo>
                  <a:lnTo>
                    <a:pt x="2728007" y="1019164"/>
                  </a:lnTo>
                  <a:lnTo>
                    <a:pt x="2688708" y="994794"/>
                  </a:lnTo>
                  <a:lnTo>
                    <a:pt x="2646778" y="969415"/>
                  </a:lnTo>
                  <a:lnTo>
                    <a:pt x="2493840" y="895218"/>
                  </a:lnTo>
                  <a:lnTo>
                    <a:pt x="728386" y="264976"/>
                  </a:lnTo>
                  <a:lnTo>
                    <a:pt x="0" y="0"/>
                  </a:lnTo>
                </a:path>
              </a:pathLst>
            </a:custGeom>
            <a:ln w="39391">
              <a:solidFill>
                <a:srgbClr val="FEBC2A"/>
              </a:solidFill>
            </a:ln>
          </p:spPr>
          <p:txBody>
            <a:bodyPr wrap="square" lIns="0" tIns="0" rIns="0" bIns="0" rtlCol="0"/>
            <a:lstStyle/>
            <a:p>
              <a:endParaRPr/>
            </a:p>
          </p:txBody>
        </p:sp>
        <p:sp>
          <p:nvSpPr>
            <p:cNvPr id="1074" name="object 1074"/>
            <p:cNvSpPr/>
            <p:nvPr/>
          </p:nvSpPr>
          <p:spPr>
            <a:xfrm>
              <a:off x="7494321" y="666882"/>
              <a:ext cx="11308715" cy="7463790"/>
            </a:xfrm>
            <a:custGeom>
              <a:avLst/>
              <a:gdLst/>
              <a:ahLst/>
              <a:cxnLst/>
              <a:rect l="l" t="t" r="r" b="b"/>
              <a:pathLst>
                <a:path w="11308715" h="7463790">
                  <a:moveTo>
                    <a:pt x="1969909" y="4796764"/>
                  </a:moveTo>
                  <a:lnTo>
                    <a:pt x="1147902" y="4001795"/>
                  </a:lnTo>
                  <a:lnTo>
                    <a:pt x="521639" y="3831513"/>
                  </a:lnTo>
                  <a:lnTo>
                    <a:pt x="452310" y="3989120"/>
                  </a:lnTo>
                  <a:lnTo>
                    <a:pt x="291858" y="3884257"/>
                  </a:lnTo>
                  <a:lnTo>
                    <a:pt x="193763" y="3856685"/>
                  </a:lnTo>
                  <a:lnTo>
                    <a:pt x="117843" y="3913035"/>
                  </a:lnTo>
                  <a:lnTo>
                    <a:pt x="23964" y="4059961"/>
                  </a:lnTo>
                  <a:lnTo>
                    <a:pt x="0" y="4220299"/>
                  </a:lnTo>
                  <a:lnTo>
                    <a:pt x="79819" y="4351401"/>
                  </a:lnTo>
                  <a:lnTo>
                    <a:pt x="185127" y="4439869"/>
                  </a:lnTo>
                  <a:lnTo>
                    <a:pt x="237617" y="4472330"/>
                  </a:lnTo>
                  <a:lnTo>
                    <a:pt x="1890509" y="5061902"/>
                  </a:lnTo>
                  <a:lnTo>
                    <a:pt x="1969909" y="4796764"/>
                  </a:lnTo>
                  <a:close/>
                </a:path>
                <a:path w="11308715" h="7463790">
                  <a:moveTo>
                    <a:pt x="4992789" y="72428"/>
                  </a:moveTo>
                  <a:lnTo>
                    <a:pt x="4877308" y="0"/>
                  </a:lnTo>
                  <a:lnTo>
                    <a:pt x="4454042" y="418236"/>
                  </a:lnTo>
                  <a:lnTo>
                    <a:pt x="4186250" y="673531"/>
                  </a:lnTo>
                  <a:lnTo>
                    <a:pt x="4490847" y="847661"/>
                  </a:lnTo>
                  <a:lnTo>
                    <a:pt x="4613846" y="672071"/>
                  </a:lnTo>
                  <a:lnTo>
                    <a:pt x="4716018" y="570649"/>
                  </a:lnTo>
                  <a:lnTo>
                    <a:pt x="4776711" y="535965"/>
                  </a:lnTo>
                  <a:lnTo>
                    <a:pt x="4922901" y="427939"/>
                  </a:lnTo>
                  <a:lnTo>
                    <a:pt x="4864824" y="214058"/>
                  </a:lnTo>
                  <a:lnTo>
                    <a:pt x="4992789" y="72428"/>
                  </a:lnTo>
                  <a:close/>
                </a:path>
                <a:path w="11308715" h="7463790">
                  <a:moveTo>
                    <a:pt x="5607024" y="1610753"/>
                  </a:moveTo>
                  <a:lnTo>
                    <a:pt x="4115104" y="745934"/>
                  </a:lnTo>
                  <a:lnTo>
                    <a:pt x="2955899" y="2745498"/>
                  </a:lnTo>
                  <a:lnTo>
                    <a:pt x="2488844" y="2499398"/>
                  </a:lnTo>
                  <a:lnTo>
                    <a:pt x="2351367" y="2751404"/>
                  </a:lnTo>
                  <a:lnTo>
                    <a:pt x="2819819" y="2989542"/>
                  </a:lnTo>
                  <a:lnTo>
                    <a:pt x="2800604" y="3023984"/>
                  </a:lnTo>
                  <a:lnTo>
                    <a:pt x="2752471" y="3051111"/>
                  </a:lnTo>
                  <a:lnTo>
                    <a:pt x="2702229" y="3107194"/>
                  </a:lnTo>
                  <a:lnTo>
                    <a:pt x="2674366" y="3139592"/>
                  </a:lnTo>
                  <a:lnTo>
                    <a:pt x="2645689" y="3182607"/>
                  </a:lnTo>
                  <a:lnTo>
                    <a:pt x="2542044" y="3362706"/>
                  </a:lnTo>
                  <a:lnTo>
                    <a:pt x="2395423" y="3618509"/>
                  </a:lnTo>
                  <a:lnTo>
                    <a:pt x="2341130" y="3714673"/>
                  </a:lnTo>
                  <a:lnTo>
                    <a:pt x="2503335" y="3821226"/>
                  </a:lnTo>
                  <a:lnTo>
                    <a:pt x="2777045" y="3871239"/>
                  </a:lnTo>
                  <a:lnTo>
                    <a:pt x="2912935" y="3909796"/>
                  </a:lnTo>
                  <a:lnTo>
                    <a:pt x="2955518" y="4088765"/>
                  </a:lnTo>
                  <a:lnTo>
                    <a:pt x="2984754" y="4186872"/>
                  </a:lnTo>
                  <a:lnTo>
                    <a:pt x="3014192" y="4238688"/>
                  </a:lnTo>
                  <a:lnTo>
                    <a:pt x="3057372" y="4278833"/>
                  </a:lnTo>
                  <a:lnTo>
                    <a:pt x="3098393" y="4313504"/>
                  </a:lnTo>
                  <a:lnTo>
                    <a:pt x="3137217" y="4342993"/>
                  </a:lnTo>
                  <a:lnTo>
                    <a:pt x="3178352" y="4365485"/>
                  </a:lnTo>
                  <a:lnTo>
                    <a:pt x="3226333" y="4379201"/>
                  </a:lnTo>
                  <a:lnTo>
                    <a:pt x="3285655" y="4382338"/>
                  </a:lnTo>
                  <a:lnTo>
                    <a:pt x="3364382" y="4375924"/>
                  </a:lnTo>
                  <a:lnTo>
                    <a:pt x="3429495" y="4366336"/>
                  </a:lnTo>
                  <a:lnTo>
                    <a:pt x="3473831" y="4357598"/>
                  </a:lnTo>
                  <a:lnTo>
                    <a:pt x="3490201" y="4353788"/>
                  </a:lnTo>
                  <a:lnTo>
                    <a:pt x="3636594" y="4119981"/>
                  </a:lnTo>
                  <a:lnTo>
                    <a:pt x="4063403" y="4214634"/>
                  </a:lnTo>
                  <a:lnTo>
                    <a:pt x="5607024" y="1610753"/>
                  </a:lnTo>
                  <a:close/>
                </a:path>
                <a:path w="11308715" h="7463790">
                  <a:moveTo>
                    <a:pt x="7782674" y="2850667"/>
                  </a:moveTo>
                  <a:lnTo>
                    <a:pt x="6698399" y="2241842"/>
                  </a:lnTo>
                  <a:lnTo>
                    <a:pt x="6228766" y="3003473"/>
                  </a:lnTo>
                  <a:lnTo>
                    <a:pt x="7107377" y="3518839"/>
                  </a:lnTo>
                  <a:lnTo>
                    <a:pt x="7328167" y="3131134"/>
                  </a:lnTo>
                  <a:lnTo>
                    <a:pt x="7547470" y="3264052"/>
                  </a:lnTo>
                  <a:lnTo>
                    <a:pt x="7782674" y="2850667"/>
                  </a:lnTo>
                  <a:close/>
                </a:path>
                <a:path w="11308715" h="7463790">
                  <a:moveTo>
                    <a:pt x="10265245" y="6486677"/>
                  </a:moveTo>
                  <a:lnTo>
                    <a:pt x="9264498" y="6225933"/>
                  </a:lnTo>
                  <a:lnTo>
                    <a:pt x="8831008" y="6957796"/>
                  </a:lnTo>
                  <a:lnTo>
                    <a:pt x="9282925" y="7463168"/>
                  </a:lnTo>
                  <a:lnTo>
                    <a:pt x="10205758" y="6618732"/>
                  </a:lnTo>
                  <a:lnTo>
                    <a:pt x="10265245" y="6486677"/>
                  </a:lnTo>
                  <a:close/>
                </a:path>
                <a:path w="11308715" h="7463790">
                  <a:moveTo>
                    <a:pt x="10458983" y="6176264"/>
                  </a:moveTo>
                  <a:lnTo>
                    <a:pt x="10041128" y="5994603"/>
                  </a:lnTo>
                  <a:lnTo>
                    <a:pt x="9950310" y="6369685"/>
                  </a:lnTo>
                  <a:lnTo>
                    <a:pt x="10280942" y="6460490"/>
                  </a:lnTo>
                  <a:lnTo>
                    <a:pt x="10458983" y="6176264"/>
                  </a:lnTo>
                  <a:close/>
                </a:path>
                <a:path w="11308715" h="7463790">
                  <a:moveTo>
                    <a:pt x="11308182" y="4859998"/>
                  </a:moveTo>
                  <a:lnTo>
                    <a:pt x="10371963" y="4366184"/>
                  </a:lnTo>
                  <a:lnTo>
                    <a:pt x="9574911" y="5723445"/>
                  </a:lnTo>
                  <a:lnTo>
                    <a:pt x="10554957" y="5969114"/>
                  </a:lnTo>
                  <a:lnTo>
                    <a:pt x="11308182" y="4859998"/>
                  </a:lnTo>
                  <a:close/>
                </a:path>
              </a:pathLst>
            </a:custGeom>
            <a:solidFill>
              <a:srgbClr val="F4F4F5">
                <a:alpha val="69999"/>
              </a:srgbClr>
            </a:solidFill>
          </p:spPr>
          <p:txBody>
            <a:bodyPr wrap="square" lIns="0" tIns="0" rIns="0" bIns="0" rtlCol="0"/>
            <a:lstStyle/>
            <a:p>
              <a:endParaRPr/>
            </a:p>
          </p:txBody>
        </p:sp>
        <p:sp>
          <p:nvSpPr>
            <p:cNvPr id="1075" name="object 1075"/>
            <p:cNvSpPr/>
            <p:nvPr/>
          </p:nvSpPr>
          <p:spPr>
            <a:xfrm>
              <a:off x="17532670" y="6661485"/>
              <a:ext cx="13970" cy="12065"/>
            </a:xfrm>
            <a:custGeom>
              <a:avLst/>
              <a:gdLst/>
              <a:ahLst/>
              <a:cxnLst/>
              <a:rect l="l" t="t" r="r" b="b"/>
              <a:pathLst>
                <a:path w="13969" h="12065">
                  <a:moveTo>
                    <a:pt x="13622" y="4711"/>
                  </a:moveTo>
                  <a:lnTo>
                    <a:pt x="2785" y="0"/>
                  </a:lnTo>
                  <a:lnTo>
                    <a:pt x="0" y="11486"/>
                  </a:lnTo>
                </a:path>
              </a:pathLst>
            </a:custGeom>
            <a:ln w="15758">
              <a:solidFill>
                <a:srgbClr val="323537"/>
              </a:solidFill>
            </a:ln>
          </p:spPr>
          <p:txBody>
            <a:bodyPr wrap="square" lIns="0" tIns="0" rIns="0" bIns="0" rtlCol="0"/>
            <a:lstStyle/>
            <a:p>
              <a:endParaRPr/>
            </a:p>
          </p:txBody>
        </p:sp>
        <p:sp>
          <p:nvSpPr>
            <p:cNvPr id="1076" name="object 1076"/>
            <p:cNvSpPr/>
            <p:nvPr/>
          </p:nvSpPr>
          <p:spPr>
            <a:xfrm>
              <a:off x="17518466" y="6696443"/>
              <a:ext cx="8890" cy="35560"/>
            </a:xfrm>
            <a:custGeom>
              <a:avLst/>
              <a:gdLst/>
              <a:ahLst/>
              <a:cxnLst/>
              <a:rect l="l" t="t" r="r" b="b"/>
              <a:pathLst>
                <a:path w="8890" h="35559">
                  <a:moveTo>
                    <a:pt x="8523" y="0"/>
                  </a:moveTo>
                  <a:lnTo>
                    <a:pt x="0" y="35213"/>
                  </a:lnTo>
                </a:path>
              </a:pathLst>
            </a:custGeom>
            <a:ln w="15758">
              <a:solidFill>
                <a:srgbClr val="323537"/>
              </a:solidFill>
              <a:prstDash val="sysDot"/>
            </a:ln>
          </p:spPr>
          <p:txBody>
            <a:bodyPr wrap="square" lIns="0" tIns="0" rIns="0" bIns="0" rtlCol="0"/>
            <a:lstStyle/>
            <a:p>
              <a:endParaRPr/>
            </a:p>
          </p:txBody>
        </p:sp>
        <p:sp>
          <p:nvSpPr>
            <p:cNvPr id="1077" name="object 1077"/>
            <p:cNvSpPr/>
            <p:nvPr/>
          </p:nvSpPr>
          <p:spPr>
            <a:xfrm>
              <a:off x="17450264" y="6743392"/>
              <a:ext cx="65405" cy="270510"/>
            </a:xfrm>
            <a:custGeom>
              <a:avLst/>
              <a:gdLst/>
              <a:ahLst/>
              <a:cxnLst/>
              <a:rect l="l" t="t" r="r" b="b"/>
              <a:pathLst>
                <a:path w="65405" h="270509">
                  <a:moveTo>
                    <a:pt x="65359" y="0"/>
                  </a:moveTo>
                  <a:lnTo>
                    <a:pt x="0" y="269939"/>
                  </a:lnTo>
                </a:path>
              </a:pathLst>
            </a:custGeom>
            <a:ln w="15758">
              <a:solidFill>
                <a:srgbClr val="323537"/>
              </a:solidFill>
              <a:prstDash val="sysDot"/>
            </a:ln>
          </p:spPr>
          <p:txBody>
            <a:bodyPr wrap="square" lIns="0" tIns="0" rIns="0" bIns="0" rtlCol="0"/>
            <a:lstStyle/>
            <a:p>
              <a:endParaRPr/>
            </a:p>
          </p:txBody>
        </p:sp>
        <p:sp>
          <p:nvSpPr>
            <p:cNvPr id="1078" name="object 1078"/>
            <p:cNvSpPr/>
            <p:nvPr/>
          </p:nvSpPr>
          <p:spPr>
            <a:xfrm>
              <a:off x="17444635" y="7025073"/>
              <a:ext cx="11430" cy="15240"/>
            </a:xfrm>
            <a:custGeom>
              <a:avLst/>
              <a:gdLst/>
              <a:ahLst/>
              <a:cxnLst/>
              <a:rect l="l" t="t" r="r" b="b"/>
              <a:pathLst>
                <a:path w="11430" h="15240">
                  <a:moveTo>
                    <a:pt x="2785" y="0"/>
                  </a:moveTo>
                  <a:lnTo>
                    <a:pt x="0" y="11486"/>
                  </a:lnTo>
                  <a:lnTo>
                    <a:pt x="11402" y="14617"/>
                  </a:lnTo>
                </a:path>
              </a:pathLst>
            </a:custGeom>
            <a:ln w="15758">
              <a:solidFill>
                <a:srgbClr val="323537"/>
              </a:solidFill>
            </a:ln>
          </p:spPr>
          <p:txBody>
            <a:bodyPr wrap="square" lIns="0" tIns="0" rIns="0" bIns="0" rtlCol="0"/>
            <a:lstStyle/>
            <a:p>
              <a:endParaRPr/>
            </a:p>
          </p:txBody>
        </p:sp>
        <p:sp>
          <p:nvSpPr>
            <p:cNvPr id="1079" name="object 1079"/>
            <p:cNvSpPr/>
            <p:nvPr/>
          </p:nvSpPr>
          <p:spPr>
            <a:xfrm>
              <a:off x="17476558" y="7045324"/>
              <a:ext cx="31115" cy="8890"/>
            </a:xfrm>
            <a:custGeom>
              <a:avLst/>
              <a:gdLst/>
              <a:ahLst/>
              <a:cxnLst/>
              <a:rect l="l" t="t" r="r" b="b"/>
              <a:pathLst>
                <a:path w="31115" h="8890">
                  <a:moveTo>
                    <a:pt x="0" y="0"/>
                  </a:moveTo>
                  <a:lnTo>
                    <a:pt x="30784" y="8450"/>
                  </a:lnTo>
                </a:path>
              </a:pathLst>
            </a:custGeom>
            <a:ln w="15758">
              <a:solidFill>
                <a:srgbClr val="323537"/>
              </a:solidFill>
              <a:prstDash val="sysDot"/>
            </a:ln>
          </p:spPr>
          <p:txBody>
            <a:bodyPr wrap="square" lIns="0" tIns="0" rIns="0" bIns="0" rtlCol="0"/>
            <a:lstStyle/>
            <a:p>
              <a:endParaRPr/>
            </a:p>
          </p:txBody>
        </p:sp>
        <p:sp>
          <p:nvSpPr>
            <p:cNvPr id="1080" name="object 1080"/>
            <p:cNvSpPr/>
            <p:nvPr/>
          </p:nvSpPr>
          <p:spPr>
            <a:xfrm>
              <a:off x="17517603" y="7056598"/>
              <a:ext cx="236220" cy="65405"/>
            </a:xfrm>
            <a:custGeom>
              <a:avLst/>
              <a:gdLst/>
              <a:ahLst/>
              <a:cxnLst/>
              <a:rect l="l" t="t" r="r" b="b"/>
              <a:pathLst>
                <a:path w="236219" h="65404">
                  <a:moveTo>
                    <a:pt x="0" y="0"/>
                  </a:moveTo>
                  <a:lnTo>
                    <a:pt x="236013" y="64825"/>
                  </a:lnTo>
                </a:path>
              </a:pathLst>
            </a:custGeom>
            <a:ln w="15758">
              <a:solidFill>
                <a:srgbClr val="323537"/>
              </a:solidFill>
              <a:prstDash val="sysDot"/>
            </a:ln>
          </p:spPr>
          <p:txBody>
            <a:bodyPr wrap="square" lIns="0" tIns="0" rIns="0" bIns="0" rtlCol="0"/>
            <a:lstStyle/>
            <a:p>
              <a:endParaRPr/>
            </a:p>
          </p:txBody>
        </p:sp>
        <p:sp>
          <p:nvSpPr>
            <p:cNvPr id="1081" name="object 1081"/>
            <p:cNvSpPr/>
            <p:nvPr/>
          </p:nvSpPr>
          <p:spPr>
            <a:xfrm>
              <a:off x="17763879" y="7117347"/>
              <a:ext cx="17780" cy="10160"/>
            </a:xfrm>
            <a:custGeom>
              <a:avLst/>
              <a:gdLst/>
              <a:ahLst/>
              <a:cxnLst/>
              <a:rect l="l" t="t" r="r" b="b"/>
              <a:pathLst>
                <a:path w="17780" h="10159">
                  <a:moveTo>
                    <a:pt x="0" y="6889"/>
                  </a:moveTo>
                  <a:lnTo>
                    <a:pt x="11392" y="10020"/>
                  </a:lnTo>
                  <a:lnTo>
                    <a:pt x="17674" y="0"/>
                  </a:lnTo>
                </a:path>
              </a:pathLst>
            </a:custGeom>
            <a:ln w="15758">
              <a:solidFill>
                <a:srgbClr val="323537"/>
              </a:solidFill>
            </a:ln>
          </p:spPr>
          <p:txBody>
            <a:bodyPr wrap="square" lIns="0" tIns="0" rIns="0" bIns="0" rtlCol="0"/>
            <a:lstStyle/>
            <a:p>
              <a:endParaRPr/>
            </a:p>
          </p:txBody>
        </p:sp>
        <p:sp>
          <p:nvSpPr>
            <p:cNvPr id="1082" name="object 1082"/>
            <p:cNvSpPr/>
            <p:nvPr/>
          </p:nvSpPr>
          <p:spPr>
            <a:xfrm>
              <a:off x="17792577" y="7073320"/>
              <a:ext cx="17145" cy="26670"/>
            </a:xfrm>
            <a:custGeom>
              <a:avLst/>
              <a:gdLst/>
              <a:ahLst/>
              <a:cxnLst/>
              <a:rect l="l" t="t" r="r" b="b"/>
              <a:pathLst>
                <a:path w="17144" h="26670">
                  <a:moveTo>
                    <a:pt x="0" y="26418"/>
                  </a:moveTo>
                  <a:lnTo>
                    <a:pt x="16554" y="0"/>
                  </a:lnTo>
                </a:path>
              </a:pathLst>
            </a:custGeom>
            <a:ln w="15758">
              <a:solidFill>
                <a:srgbClr val="323537"/>
              </a:solidFill>
              <a:prstDash val="sysDot"/>
            </a:ln>
          </p:spPr>
          <p:txBody>
            <a:bodyPr wrap="square" lIns="0" tIns="0" rIns="0" bIns="0" rtlCol="0"/>
            <a:lstStyle/>
            <a:p>
              <a:endParaRPr/>
            </a:p>
          </p:txBody>
        </p:sp>
        <p:sp>
          <p:nvSpPr>
            <p:cNvPr id="1083" name="object 1083"/>
            <p:cNvSpPr/>
            <p:nvPr/>
          </p:nvSpPr>
          <p:spPr>
            <a:xfrm>
              <a:off x="17814643" y="6861952"/>
              <a:ext cx="127000" cy="202565"/>
            </a:xfrm>
            <a:custGeom>
              <a:avLst/>
              <a:gdLst/>
              <a:ahLst/>
              <a:cxnLst/>
              <a:rect l="l" t="t" r="r" b="b"/>
              <a:pathLst>
                <a:path w="127000" h="202565">
                  <a:moveTo>
                    <a:pt x="0" y="202559"/>
                  </a:moveTo>
                  <a:lnTo>
                    <a:pt x="126875" y="0"/>
                  </a:lnTo>
                </a:path>
              </a:pathLst>
            </a:custGeom>
            <a:ln w="15758">
              <a:solidFill>
                <a:srgbClr val="323537"/>
              </a:solidFill>
              <a:prstDash val="sysDot"/>
            </a:ln>
          </p:spPr>
          <p:txBody>
            <a:bodyPr wrap="square" lIns="0" tIns="0" rIns="0" bIns="0" rtlCol="0"/>
            <a:lstStyle/>
            <a:p>
              <a:endParaRPr/>
            </a:p>
          </p:txBody>
        </p:sp>
        <p:sp>
          <p:nvSpPr>
            <p:cNvPr id="1084" name="object 1084"/>
            <p:cNvSpPr/>
            <p:nvPr/>
          </p:nvSpPr>
          <p:spPr>
            <a:xfrm>
              <a:off x="17942468" y="6838424"/>
              <a:ext cx="11430" cy="15240"/>
            </a:xfrm>
            <a:custGeom>
              <a:avLst/>
              <a:gdLst/>
              <a:ahLst/>
              <a:cxnLst/>
              <a:rect l="l" t="t" r="r" b="b"/>
              <a:pathLst>
                <a:path w="11430" h="15240">
                  <a:moveTo>
                    <a:pt x="4565" y="14722"/>
                  </a:moveTo>
                  <a:lnTo>
                    <a:pt x="10837" y="4711"/>
                  </a:lnTo>
                  <a:lnTo>
                    <a:pt x="0" y="0"/>
                  </a:lnTo>
                </a:path>
              </a:pathLst>
            </a:custGeom>
            <a:ln w="15758">
              <a:solidFill>
                <a:srgbClr val="323537"/>
              </a:solidFill>
            </a:ln>
          </p:spPr>
          <p:txBody>
            <a:bodyPr wrap="square" lIns="0" tIns="0" rIns="0" bIns="0" rtlCol="0"/>
            <a:lstStyle/>
            <a:p>
              <a:endParaRPr/>
            </a:p>
          </p:txBody>
        </p:sp>
        <p:sp>
          <p:nvSpPr>
            <p:cNvPr id="1085" name="object 1085"/>
            <p:cNvSpPr/>
            <p:nvPr/>
          </p:nvSpPr>
          <p:spPr>
            <a:xfrm>
              <a:off x="17890339" y="6815755"/>
              <a:ext cx="31750" cy="13970"/>
            </a:xfrm>
            <a:custGeom>
              <a:avLst/>
              <a:gdLst/>
              <a:ahLst/>
              <a:cxnLst/>
              <a:rect l="l" t="t" r="r" b="b"/>
              <a:pathLst>
                <a:path w="31750" h="13970">
                  <a:moveTo>
                    <a:pt x="31276" y="13601"/>
                  </a:moveTo>
                  <a:lnTo>
                    <a:pt x="0" y="0"/>
                  </a:lnTo>
                </a:path>
              </a:pathLst>
            </a:custGeom>
            <a:ln w="15758">
              <a:solidFill>
                <a:srgbClr val="323537"/>
              </a:solidFill>
              <a:prstDash val="sysDot"/>
            </a:ln>
          </p:spPr>
          <p:txBody>
            <a:bodyPr wrap="square" lIns="0" tIns="0" rIns="0" bIns="0" rtlCol="0"/>
            <a:lstStyle/>
            <a:p>
              <a:endParaRPr/>
            </a:p>
          </p:txBody>
        </p:sp>
        <p:sp>
          <p:nvSpPr>
            <p:cNvPr id="1086" name="object 1086"/>
            <p:cNvSpPr/>
            <p:nvPr/>
          </p:nvSpPr>
          <p:spPr>
            <a:xfrm>
              <a:off x="17556719" y="6670729"/>
              <a:ext cx="323215" cy="140970"/>
            </a:xfrm>
            <a:custGeom>
              <a:avLst/>
              <a:gdLst/>
              <a:ahLst/>
              <a:cxnLst/>
              <a:rect l="l" t="t" r="r" b="b"/>
              <a:pathLst>
                <a:path w="323215" h="140970">
                  <a:moveTo>
                    <a:pt x="323194" y="140498"/>
                  </a:moveTo>
                  <a:lnTo>
                    <a:pt x="0" y="0"/>
                  </a:lnTo>
                </a:path>
              </a:pathLst>
            </a:custGeom>
            <a:ln w="15758">
              <a:solidFill>
                <a:srgbClr val="323537"/>
              </a:solidFill>
              <a:prstDash val="sysDot"/>
            </a:ln>
          </p:spPr>
          <p:txBody>
            <a:bodyPr wrap="square" lIns="0" tIns="0" rIns="0" bIns="0" rtlCol="0"/>
            <a:lstStyle/>
            <a:p>
              <a:endParaRPr/>
            </a:p>
          </p:txBody>
        </p:sp>
        <p:pic>
          <p:nvPicPr>
            <p:cNvPr id="1087" name="object 1087"/>
            <p:cNvPicPr/>
            <p:nvPr/>
          </p:nvPicPr>
          <p:blipFill>
            <a:blip r:embed="rId139" cstate="screen">
              <a:extLst>
                <a:ext uri="{28A0092B-C50C-407E-A947-70E740481C1C}">
                  <a14:useLocalDpi xmlns:a14="http://schemas.microsoft.com/office/drawing/2010/main"/>
                </a:ext>
              </a:extLst>
            </a:blip>
            <a:stretch>
              <a:fillRect/>
            </a:stretch>
          </p:blipFill>
          <p:spPr>
            <a:xfrm>
              <a:off x="9365823" y="5406551"/>
              <a:ext cx="106285" cy="330105"/>
            </a:xfrm>
            <a:prstGeom prst="rect">
              <a:avLst/>
            </a:prstGeom>
          </p:spPr>
        </p:pic>
        <p:sp>
          <p:nvSpPr>
            <p:cNvPr id="1088" name="object 1088"/>
            <p:cNvSpPr/>
            <p:nvPr/>
          </p:nvSpPr>
          <p:spPr>
            <a:xfrm>
              <a:off x="8038745" y="4504588"/>
              <a:ext cx="1366520" cy="901700"/>
            </a:xfrm>
            <a:custGeom>
              <a:avLst/>
              <a:gdLst/>
              <a:ahLst/>
              <a:cxnLst/>
              <a:rect l="l" t="t" r="r" b="b"/>
              <a:pathLst>
                <a:path w="1366520" h="901700">
                  <a:moveTo>
                    <a:pt x="1366125" y="901647"/>
                  </a:moveTo>
                  <a:lnTo>
                    <a:pt x="603468" y="164089"/>
                  </a:lnTo>
                  <a:lnTo>
                    <a:pt x="0" y="0"/>
                  </a:lnTo>
                </a:path>
              </a:pathLst>
            </a:custGeom>
            <a:ln w="15758">
              <a:solidFill>
                <a:srgbClr val="323537"/>
              </a:solidFill>
              <a:prstDash val="sysDot"/>
            </a:ln>
          </p:spPr>
          <p:txBody>
            <a:bodyPr wrap="square" lIns="0" tIns="0" rIns="0" bIns="0" rtlCol="0"/>
            <a:lstStyle/>
            <a:p>
              <a:endParaRPr/>
            </a:p>
          </p:txBody>
        </p:sp>
        <p:pic>
          <p:nvPicPr>
            <p:cNvPr id="1089" name="object 1089"/>
            <p:cNvPicPr/>
            <p:nvPr/>
          </p:nvPicPr>
          <p:blipFill>
            <a:blip r:embed="rId140" cstate="screen">
              <a:extLst>
                <a:ext uri="{28A0092B-C50C-407E-A947-70E740481C1C}">
                  <a14:useLocalDpi xmlns:a14="http://schemas.microsoft.com/office/drawing/2010/main"/>
                </a:ext>
              </a:extLst>
            </a:blip>
            <a:stretch>
              <a:fillRect/>
            </a:stretch>
          </p:blipFill>
          <p:spPr>
            <a:xfrm>
              <a:off x="7875809" y="4490502"/>
              <a:ext cx="159435" cy="173374"/>
            </a:xfrm>
            <a:prstGeom prst="rect">
              <a:avLst/>
            </a:prstGeom>
          </p:spPr>
        </p:pic>
        <p:sp>
          <p:nvSpPr>
            <p:cNvPr id="1090" name="object 1090"/>
            <p:cNvSpPr/>
            <p:nvPr/>
          </p:nvSpPr>
          <p:spPr>
            <a:xfrm>
              <a:off x="7494327" y="4590546"/>
              <a:ext cx="1868170" cy="1130300"/>
            </a:xfrm>
            <a:custGeom>
              <a:avLst/>
              <a:gdLst/>
              <a:ahLst/>
              <a:cxnLst/>
              <a:rect l="l" t="t" r="r" b="b"/>
              <a:pathLst>
                <a:path w="1868170" h="1130300">
                  <a:moveTo>
                    <a:pt x="378307" y="27249"/>
                  </a:moveTo>
                  <a:lnTo>
                    <a:pt x="345324" y="15461"/>
                  </a:lnTo>
                  <a:lnTo>
                    <a:pt x="308452" y="5926"/>
                  </a:lnTo>
                  <a:lnTo>
                    <a:pt x="268672" y="241"/>
                  </a:lnTo>
                  <a:lnTo>
                    <a:pt x="226968" y="0"/>
                  </a:lnTo>
                  <a:lnTo>
                    <a:pt x="184322" y="6798"/>
                  </a:lnTo>
                  <a:lnTo>
                    <a:pt x="141716" y="22231"/>
                  </a:lnTo>
                  <a:lnTo>
                    <a:pt x="100132" y="47895"/>
                  </a:lnTo>
                  <a:lnTo>
                    <a:pt x="60554" y="85384"/>
                  </a:lnTo>
                  <a:lnTo>
                    <a:pt x="23962" y="136293"/>
                  </a:lnTo>
                  <a:lnTo>
                    <a:pt x="0" y="296631"/>
                  </a:lnTo>
                  <a:lnTo>
                    <a:pt x="79816" y="427725"/>
                  </a:lnTo>
                  <a:lnTo>
                    <a:pt x="185121" y="516194"/>
                  </a:lnTo>
                  <a:lnTo>
                    <a:pt x="237621" y="548658"/>
                  </a:lnTo>
                  <a:lnTo>
                    <a:pt x="1868136" y="1130252"/>
                  </a:lnTo>
                </a:path>
              </a:pathLst>
            </a:custGeom>
            <a:ln w="15758">
              <a:solidFill>
                <a:srgbClr val="323537"/>
              </a:solidFill>
              <a:prstDash val="sysDot"/>
            </a:ln>
          </p:spPr>
          <p:txBody>
            <a:bodyPr wrap="square" lIns="0" tIns="0" rIns="0" bIns="0" rtlCol="0"/>
            <a:lstStyle/>
            <a:p>
              <a:endParaRPr/>
            </a:p>
          </p:txBody>
        </p:sp>
        <p:pic>
          <p:nvPicPr>
            <p:cNvPr id="1091" name="object 1091"/>
            <p:cNvPicPr/>
            <p:nvPr/>
          </p:nvPicPr>
          <p:blipFill>
            <a:blip r:embed="rId141" cstate="screen">
              <a:extLst>
                <a:ext uri="{28A0092B-C50C-407E-A947-70E740481C1C}">
                  <a14:useLocalDpi xmlns:a14="http://schemas.microsoft.com/office/drawing/2010/main"/>
                </a:ext>
              </a:extLst>
            </a:blip>
            <a:stretch>
              <a:fillRect/>
            </a:stretch>
          </p:blipFill>
          <p:spPr>
            <a:xfrm>
              <a:off x="12348576" y="659004"/>
              <a:ext cx="146420" cy="488596"/>
            </a:xfrm>
            <a:prstGeom prst="rect">
              <a:avLst/>
            </a:prstGeom>
          </p:spPr>
        </p:pic>
        <p:sp>
          <p:nvSpPr>
            <p:cNvPr id="1092" name="object 1092"/>
            <p:cNvSpPr/>
            <p:nvPr/>
          </p:nvSpPr>
          <p:spPr>
            <a:xfrm>
              <a:off x="11999269" y="1147295"/>
              <a:ext cx="347345" cy="347345"/>
            </a:xfrm>
            <a:custGeom>
              <a:avLst/>
              <a:gdLst/>
              <a:ahLst/>
              <a:cxnLst/>
              <a:rect l="l" t="t" r="r" b="b"/>
              <a:pathLst>
                <a:path w="347345" h="347344">
                  <a:moveTo>
                    <a:pt x="346942" y="0"/>
                  </a:moveTo>
                  <a:lnTo>
                    <a:pt x="271771" y="55548"/>
                  </a:lnTo>
                  <a:lnTo>
                    <a:pt x="211072" y="90238"/>
                  </a:lnTo>
                  <a:lnTo>
                    <a:pt x="108897" y="191648"/>
                  </a:lnTo>
                  <a:lnTo>
                    <a:pt x="0" y="347120"/>
                  </a:lnTo>
                </a:path>
              </a:pathLst>
            </a:custGeom>
            <a:ln w="15758">
              <a:solidFill>
                <a:srgbClr val="323537"/>
              </a:solidFill>
              <a:prstDash val="sysDot"/>
            </a:ln>
          </p:spPr>
          <p:txBody>
            <a:bodyPr wrap="square" lIns="0" tIns="0" rIns="0" bIns="0" rtlCol="0"/>
            <a:lstStyle/>
            <a:p>
              <a:endParaRPr/>
            </a:p>
          </p:txBody>
        </p:sp>
        <p:pic>
          <p:nvPicPr>
            <p:cNvPr id="1093" name="object 1093"/>
            <p:cNvPicPr/>
            <p:nvPr/>
          </p:nvPicPr>
          <p:blipFill>
            <a:blip r:embed="rId142" cstate="screen">
              <a:extLst>
                <a:ext uri="{28A0092B-C50C-407E-A947-70E740481C1C}">
                  <a14:useLocalDpi xmlns:a14="http://schemas.microsoft.com/office/drawing/2010/main"/>
                </a:ext>
              </a:extLst>
            </a:blip>
            <a:stretch>
              <a:fillRect/>
            </a:stretch>
          </p:blipFill>
          <p:spPr>
            <a:xfrm>
              <a:off x="11672699" y="1282737"/>
              <a:ext cx="327133" cy="239684"/>
            </a:xfrm>
            <a:prstGeom prst="rect">
              <a:avLst/>
            </a:prstGeom>
          </p:spPr>
        </p:pic>
        <p:sp>
          <p:nvSpPr>
            <p:cNvPr id="1094" name="object 1094"/>
            <p:cNvSpPr/>
            <p:nvPr/>
          </p:nvSpPr>
          <p:spPr>
            <a:xfrm>
              <a:off x="11741546" y="683677"/>
              <a:ext cx="613410" cy="598805"/>
            </a:xfrm>
            <a:custGeom>
              <a:avLst/>
              <a:gdLst/>
              <a:ahLst/>
              <a:cxnLst/>
              <a:rect l="l" t="t" r="r" b="b"/>
              <a:pathLst>
                <a:path w="613409" h="598805">
                  <a:moveTo>
                    <a:pt x="0" y="598610"/>
                  </a:moveTo>
                  <a:lnTo>
                    <a:pt x="206820" y="401443"/>
                  </a:lnTo>
                  <a:lnTo>
                    <a:pt x="613091" y="0"/>
                  </a:lnTo>
                </a:path>
              </a:pathLst>
            </a:custGeom>
            <a:ln w="15758">
              <a:solidFill>
                <a:srgbClr val="323537"/>
              </a:solidFill>
              <a:prstDash val="sysDot"/>
            </a:ln>
          </p:spPr>
          <p:txBody>
            <a:bodyPr wrap="square" lIns="0" tIns="0" rIns="0" bIns="0" rtlCol="0"/>
            <a:lstStyle/>
            <a:p>
              <a:endParaRPr/>
            </a:p>
          </p:txBody>
        </p:sp>
        <p:sp>
          <p:nvSpPr>
            <p:cNvPr id="1095" name="object 1095"/>
            <p:cNvSpPr/>
            <p:nvPr/>
          </p:nvSpPr>
          <p:spPr>
            <a:xfrm>
              <a:off x="17860298" y="5033053"/>
              <a:ext cx="16510" cy="10795"/>
            </a:xfrm>
            <a:custGeom>
              <a:avLst/>
              <a:gdLst/>
              <a:ahLst/>
              <a:cxnLst/>
              <a:rect l="l" t="t" r="r" b="b"/>
              <a:pathLst>
                <a:path w="16509" h="10795">
                  <a:moveTo>
                    <a:pt x="16439" y="5518"/>
                  </a:moveTo>
                  <a:lnTo>
                    <a:pt x="5989" y="0"/>
                  </a:lnTo>
                  <a:lnTo>
                    <a:pt x="0" y="10198"/>
                  </a:lnTo>
                </a:path>
              </a:pathLst>
            </a:custGeom>
            <a:ln w="15758">
              <a:solidFill>
                <a:srgbClr val="323537"/>
              </a:solidFill>
            </a:ln>
          </p:spPr>
          <p:txBody>
            <a:bodyPr wrap="square" lIns="0" tIns="0" rIns="0" bIns="0" rtlCol="0"/>
            <a:lstStyle/>
            <a:p>
              <a:endParaRPr/>
            </a:p>
          </p:txBody>
        </p:sp>
        <p:sp>
          <p:nvSpPr>
            <p:cNvPr id="1096" name="object 1096"/>
            <p:cNvSpPr/>
            <p:nvPr/>
          </p:nvSpPr>
          <p:spPr>
            <a:xfrm>
              <a:off x="17831003" y="5063202"/>
              <a:ext cx="17780" cy="30480"/>
            </a:xfrm>
            <a:custGeom>
              <a:avLst/>
              <a:gdLst/>
              <a:ahLst/>
              <a:cxnLst/>
              <a:rect l="l" t="t" r="r" b="b"/>
              <a:pathLst>
                <a:path w="17780" h="30479">
                  <a:moveTo>
                    <a:pt x="17580" y="0"/>
                  </a:moveTo>
                  <a:lnTo>
                    <a:pt x="0" y="29925"/>
                  </a:lnTo>
                </a:path>
              </a:pathLst>
            </a:custGeom>
            <a:ln w="15758">
              <a:solidFill>
                <a:srgbClr val="323537"/>
              </a:solidFill>
              <a:prstDash val="sysDot"/>
            </a:ln>
          </p:spPr>
          <p:txBody>
            <a:bodyPr wrap="square" lIns="0" tIns="0" rIns="0" bIns="0" rtlCol="0"/>
            <a:lstStyle/>
            <a:p>
              <a:endParaRPr/>
            </a:p>
          </p:txBody>
        </p:sp>
        <p:sp>
          <p:nvSpPr>
            <p:cNvPr id="1097" name="object 1097"/>
            <p:cNvSpPr/>
            <p:nvPr/>
          </p:nvSpPr>
          <p:spPr>
            <a:xfrm>
              <a:off x="17081065" y="5103108"/>
              <a:ext cx="744220" cy="1267460"/>
            </a:xfrm>
            <a:custGeom>
              <a:avLst/>
              <a:gdLst/>
              <a:ahLst/>
              <a:cxnLst/>
              <a:rect l="l" t="t" r="r" b="b"/>
              <a:pathLst>
                <a:path w="744219" h="1267460">
                  <a:moveTo>
                    <a:pt x="744082" y="0"/>
                  </a:moveTo>
                  <a:lnTo>
                    <a:pt x="0" y="1267039"/>
                  </a:lnTo>
                </a:path>
              </a:pathLst>
            </a:custGeom>
            <a:ln w="15758">
              <a:solidFill>
                <a:srgbClr val="323537"/>
              </a:solidFill>
              <a:prstDash val="sysDot"/>
            </a:ln>
          </p:spPr>
          <p:txBody>
            <a:bodyPr wrap="square" lIns="0" tIns="0" rIns="0" bIns="0" rtlCol="0"/>
            <a:lstStyle/>
            <a:p>
              <a:endParaRPr/>
            </a:p>
          </p:txBody>
        </p:sp>
        <p:sp>
          <p:nvSpPr>
            <p:cNvPr id="1098" name="object 1098"/>
            <p:cNvSpPr/>
            <p:nvPr/>
          </p:nvSpPr>
          <p:spPr>
            <a:xfrm>
              <a:off x="17069227" y="6380127"/>
              <a:ext cx="12065" cy="13335"/>
            </a:xfrm>
            <a:custGeom>
              <a:avLst/>
              <a:gdLst/>
              <a:ahLst/>
              <a:cxnLst/>
              <a:rect l="l" t="t" r="r" b="b"/>
              <a:pathLst>
                <a:path w="12065" h="13335">
                  <a:moveTo>
                    <a:pt x="5989" y="0"/>
                  </a:moveTo>
                  <a:lnTo>
                    <a:pt x="0" y="10188"/>
                  </a:lnTo>
                  <a:lnTo>
                    <a:pt x="11465" y="13067"/>
                  </a:lnTo>
                </a:path>
              </a:pathLst>
            </a:custGeom>
            <a:ln w="15758">
              <a:solidFill>
                <a:srgbClr val="323537"/>
              </a:solidFill>
            </a:ln>
          </p:spPr>
          <p:txBody>
            <a:bodyPr wrap="square" lIns="0" tIns="0" rIns="0" bIns="0" rtlCol="0"/>
            <a:lstStyle/>
            <a:p>
              <a:endParaRPr/>
            </a:p>
          </p:txBody>
        </p:sp>
        <p:sp>
          <p:nvSpPr>
            <p:cNvPr id="1099" name="object 1099"/>
            <p:cNvSpPr/>
            <p:nvPr/>
          </p:nvSpPr>
          <p:spPr>
            <a:xfrm>
              <a:off x="17102952" y="6398771"/>
              <a:ext cx="33655" cy="8890"/>
            </a:xfrm>
            <a:custGeom>
              <a:avLst/>
              <a:gdLst/>
              <a:ahLst/>
              <a:cxnLst/>
              <a:rect l="l" t="t" r="r" b="b"/>
              <a:pathLst>
                <a:path w="33655" h="8889">
                  <a:moveTo>
                    <a:pt x="0" y="0"/>
                  </a:moveTo>
                  <a:lnTo>
                    <a:pt x="33391" y="8366"/>
                  </a:lnTo>
                </a:path>
              </a:pathLst>
            </a:custGeom>
            <a:ln w="15758">
              <a:solidFill>
                <a:srgbClr val="323537"/>
              </a:solidFill>
              <a:prstDash val="sysDot"/>
            </a:ln>
          </p:spPr>
          <p:txBody>
            <a:bodyPr wrap="square" lIns="0" tIns="0" rIns="0" bIns="0" rtlCol="0"/>
            <a:lstStyle/>
            <a:p>
              <a:endParaRPr/>
            </a:p>
          </p:txBody>
        </p:sp>
        <p:sp>
          <p:nvSpPr>
            <p:cNvPr id="1100" name="object 1100"/>
            <p:cNvSpPr/>
            <p:nvPr/>
          </p:nvSpPr>
          <p:spPr>
            <a:xfrm>
              <a:off x="17147471" y="6409929"/>
              <a:ext cx="879475" cy="220979"/>
            </a:xfrm>
            <a:custGeom>
              <a:avLst/>
              <a:gdLst/>
              <a:ahLst/>
              <a:cxnLst/>
              <a:rect l="l" t="t" r="r" b="b"/>
              <a:pathLst>
                <a:path w="879475" h="220979">
                  <a:moveTo>
                    <a:pt x="0" y="0"/>
                  </a:moveTo>
                  <a:lnTo>
                    <a:pt x="879229" y="220401"/>
                  </a:lnTo>
                </a:path>
              </a:pathLst>
            </a:custGeom>
            <a:ln w="15758">
              <a:solidFill>
                <a:srgbClr val="323537"/>
              </a:solidFill>
              <a:prstDash val="sysDot"/>
            </a:ln>
          </p:spPr>
          <p:txBody>
            <a:bodyPr wrap="square" lIns="0" tIns="0" rIns="0" bIns="0" rtlCol="0"/>
            <a:lstStyle/>
            <a:p>
              <a:endParaRPr/>
            </a:p>
          </p:txBody>
        </p:sp>
        <p:sp>
          <p:nvSpPr>
            <p:cNvPr id="1101" name="object 1101"/>
            <p:cNvSpPr/>
            <p:nvPr/>
          </p:nvSpPr>
          <p:spPr>
            <a:xfrm>
              <a:off x="18037825" y="6626222"/>
              <a:ext cx="18415" cy="10160"/>
            </a:xfrm>
            <a:custGeom>
              <a:avLst/>
              <a:gdLst/>
              <a:ahLst/>
              <a:cxnLst/>
              <a:rect l="l" t="t" r="r" b="b"/>
              <a:pathLst>
                <a:path w="18415" h="10159">
                  <a:moveTo>
                    <a:pt x="0" y="6900"/>
                  </a:moveTo>
                  <a:lnTo>
                    <a:pt x="11465" y="9779"/>
                  </a:lnTo>
                  <a:lnTo>
                    <a:pt x="18104" y="0"/>
                  </a:lnTo>
                </a:path>
              </a:pathLst>
            </a:custGeom>
            <a:ln w="15758">
              <a:solidFill>
                <a:srgbClr val="323537"/>
              </a:solidFill>
            </a:ln>
          </p:spPr>
          <p:txBody>
            <a:bodyPr wrap="square" lIns="0" tIns="0" rIns="0" bIns="0" rtlCol="0"/>
            <a:lstStyle/>
            <a:p>
              <a:endParaRPr/>
            </a:p>
          </p:txBody>
        </p:sp>
        <p:sp>
          <p:nvSpPr>
            <p:cNvPr id="1102" name="object 1102"/>
            <p:cNvSpPr/>
            <p:nvPr/>
          </p:nvSpPr>
          <p:spPr>
            <a:xfrm>
              <a:off x="18069383" y="6576694"/>
              <a:ext cx="20320" cy="29845"/>
            </a:xfrm>
            <a:custGeom>
              <a:avLst/>
              <a:gdLst/>
              <a:ahLst/>
              <a:cxnLst/>
              <a:rect l="l" t="t" r="r" b="b"/>
              <a:pathLst>
                <a:path w="20319" h="29845">
                  <a:moveTo>
                    <a:pt x="0" y="29716"/>
                  </a:moveTo>
                  <a:lnTo>
                    <a:pt x="20177" y="0"/>
                  </a:lnTo>
                </a:path>
              </a:pathLst>
            </a:custGeom>
            <a:ln w="15758">
              <a:solidFill>
                <a:srgbClr val="323537"/>
              </a:solidFill>
              <a:prstDash val="sysDot"/>
            </a:ln>
          </p:spPr>
          <p:txBody>
            <a:bodyPr wrap="square" lIns="0" tIns="0" rIns="0" bIns="0" rtlCol="0"/>
            <a:lstStyle/>
            <a:p>
              <a:endParaRPr/>
            </a:p>
          </p:txBody>
        </p:sp>
        <p:sp>
          <p:nvSpPr>
            <p:cNvPr id="1103" name="object 1103"/>
            <p:cNvSpPr/>
            <p:nvPr/>
          </p:nvSpPr>
          <p:spPr>
            <a:xfrm>
              <a:off x="18096288" y="5546558"/>
              <a:ext cx="693420" cy="1020444"/>
            </a:xfrm>
            <a:custGeom>
              <a:avLst/>
              <a:gdLst/>
              <a:ahLst/>
              <a:cxnLst/>
              <a:rect l="l" t="t" r="r" b="b"/>
              <a:pathLst>
                <a:path w="693419" h="1020445">
                  <a:moveTo>
                    <a:pt x="0" y="1020230"/>
                  </a:moveTo>
                  <a:lnTo>
                    <a:pt x="692858" y="0"/>
                  </a:lnTo>
                </a:path>
              </a:pathLst>
            </a:custGeom>
            <a:ln w="15758">
              <a:solidFill>
                <a:srgbClr val="323537"/>
              </a:solidFill>
              <a:prstDash val="sysDot"/>
            </a:ln>
          </p:spPr>
          <p:txBody>
            <a:bodyPr wrap="square" lIns="0" tIns="0" rIns="0" bIns="0" rtlCol="0"/>
            <a:lstStyle/>
            <a:p>
              <a:endParaRPr/>
            </a:p>
          </p:txBody>
        </p:sp>
        <p:sp>
          <p:nvSpPr>
            <p:cNvPr id="1104" name="object 1104"/>
            <p:cNvSpPr/>
            <p:nvPr/>
          </p:nvSpPr>
          <p:spPr>
            <a:xfrm>
              <a:off x="18792063" y="5521367"/>
              <a:ext cx="10795" cy="15875"/>
            </a:xfrm>
            <a:custGeom>
              <a:avLst/>
              <a:gdLst/>
              <a:ahLst/>
              <a:cxnLst/>
              <a:rect l="l" t="t" r="r" b="b"/>
              <a:pathLst>
                <a:path w="10794" h="15875">
                  <a:moveTo>
                    <a:pt x="3811" y="15287"/>
                  </a:moveTo>
                  <a:lnTo>
                    <a:pt x="10449" y="5507"/>
                  </a:lnTo>
                  <a:lnTo>
                    <a:pt x="0" y="0"/>
                  </a:lnTo>
                </a:path>
              </a:pathLst>
            </a:custGeom>
            <a:ln w="15758">
              <a:solidFill>
                <a:srgbClr val="323537"/>
              </a:solidFill>
            </a:ln>
          </p:spPr>
          <p:txBody>
            <a:bodyPr wrap="square" lIns="0" tIns="0" rIns="0" bIns="0" rtlCol="0"/>
            <a:lstStyle/>
            <a:p>
              <a:endParaRPr/>
            </a:p>
          </p:txBody>
        </p:sp>
        <p:sp>
          <p:nvSpPr>
            <p:cNvPr id="1105" name="object 1105"/>
            <p:cNvSpPr/>
            <p:nvPr/>
          </p:nvSpPr>
          <p:spPr>
            <a:xfrm>
              <a:off x="18738839" y="5493291"/>
              <a:ext cx="32384" cy="17145"/>
            </a:xfrm>
            <a:custGeom>
              <a:avLst/>
              <a:gdLst/>
              <a:ahLst/>
              <a:cxnLst/>
              <a:rect l="l" t="t" r="r" b="b"/>
              <a:pathLst>
                <a:path w="32384" h="17145">
                  <a:moveTo>
                    <a:pt x="31936" y="16847"/>
                  </a:moveTo>
                  <a:lnTo>
                    <a:pt x="0" y="0"/>
                  </a:lnTo>
                </a:path>
              </a:pathLst>
            </a:custGeom>
            <a:ln w="15758">
              <a:solidFill>
                <a:srgbClr val="323537"/>
              </a:solidFill>
              <a:prstDash val="sysDot"/>
            </a:ln>
          </p:spPr>
          <p:txBody>
            <a:bodyPr wrap="square" lIns="0" tIns="0" rIns="0" bIns="0" rtlCol="0"/>
            <a:lstStyle/>
            <a:p>
              <a:endParaRPr/>
            </a:p>
          </p:txBody>
        </p:sp>
        <p:sp>
          <p:nvSpPr>
            <p:cNvPr id="1106" name="object 1106"/>
            <p:cNvSpPr/>
            <p:nvPr/>
          </p:nvSpPr>
          <p:spPr>
            <a:xfrm>
              <a:off x="17887387" y="5044187"/>
              <a:ext cx="841375" cy="443865"/>
            </a:xfrm>
            <a:custGeom>
              <a:avLst/>
              <a:gdLst/>
              <a:ahLst/>
              <a:cxnLst/>
              <a:rect l="l" t="t" r="r" b="b"/>
              <a:pathLst>
                <a:path w="841375" h="443864">
                  <a:moveTo>
                    <a:pt x="840812" y="443494"/>
                  </a:moveTo>
                  <a:lnTo>
                    <a:pt x="0" y="0"/>
                  </a:lnTo>
                </a:path>
              </a:pathLst>
            </a:custGeom>
            <a:ln w="15758">
              <a:solidFill>
                <a:srgbClr val="323537"/>
              </a:solidFill>
              <a:prstDash val="sysDot"/>
            </a:ln>
          </p:spPr>
          <p:txBody>
            <a:bodyPr wrap="square" lIns="0" tIns="0" rIns="0" bIns="0" rtlCol="0"/>
            <a:lstStyle/>
            <a:p>
              <a:endParaRPr/>
            </a:p>
          </p:txBody>
        </p:sp>
        <p:sp>
          <p:nvSpPr>
            <p:cNvPr id="1107" name="object 1107"/>
            <p:cNvSpPr/>
            <p:nvPr/>
          </p:nvSpPr>
          <p:spPr>
            <a:xfrm>
              <a:off x="14546870" y="3132681"/>
              <a:ext cx="6350" cy="10160"/>
            </a:xfrm>
            <a:custGeom>
              <a:avLst/>
              <a:gdLst/>
              <a:ahLst/>
              <a:cxnLst/>
              <a:rect l="l" t="t" r="r" b="b"/>
              <a:pathLst>
                <a:path w="6350" h="10160">
                  <a:moveTo>
                    <a:pt x="6156" y="0"/>
                  </a:moveTo>
                  <a:lnTo>
                    <a:pt x="0" y="10083"/>
                  </a:lnTo>
                </a:path>
              </a:pathLst>
            </a:custGeom>
            <a:ln w="15758">
              <a:solidFill>
                <a:srgbClr val="323537"/>
              </a:solidFill>
            </a:ln>
          </p:spPr>
          <p:txBody>
            <a:bodyPr wrap="square" lIns="0" tIns="0" rIns="0" bIns="0" rtlCol="0"/>
            <a:lstStyle/>
            <a:p>
              <a:endParaRPr/>
            </a:p>
          </p:txBody>
        </p:sp>
        <p:sp>
          <p:nvSpPr>
            <p:cNvPr id="1108" name="object 1108"/>
            <p:cNvSpPr/>
            <p:nvPr/>
          </p:nvSpPr>
          <p:spPr>
            <a:xfrm>
              <a:off x="14516519" y="3162640"/>
              <a:ext cx="18415" cy="29845"/>
            </a:xfrm>
            <a:custGeom>
              <a:avLst/>
              <a:gdLst/>
              <a:ahLst/>
              <a:cxnLst/>
              <a:rect l="l" t="t" r="r" b="b"/>
              <a:pathLst>
                <a:path w="18415" h="29844">
                  <a:moveTo>
                    <a:pt x="18208" y="0"/>
                  </a:moveTo>
                  <a:lnTo>
                    <a:pt x="0" y="29800"/>
                  </a:lnTo>
                </a:path>
              </a:pathLst>
            </a:custGeom>
            <a:ln w="15758">
              <a:solidFill>
                <a:srgbClr val="323537"/>
              </a:solidFill>
              <a:prstDash val="sysDot"/>
            </a:ln>
          </p:spPr>
          <p:txBody>
            <a:bodyPr wrap="square" lIns="0" tIns="0" rIns="0" bIns="0" rtlCol="0"/>
            <a:lstStyle/>
            <a:p>
              <a:endParaRPr/>
            </a:p>
          </p:txBody>
        </p:sp>
        <p:sp>
          <p:nvSpPr>
            <p:cNvPr id="1109" name="object 1109"/>
            <p:cNvSpPr/>
            <p:nvPr/>
          </p:nvSpPr>
          <p:spPr>
            <a:xfrm>
              <a:off x="14322285" y="3202385"/>
              <a:ext cx="188595" cy="308610"/>
            </a:xfrm>
            <a:custGeom>
              <a:avLst/>
              <a:gdLst/>
              <a:ahLst/>
              <a:cxnLst/>
              <a:rect l="l" t="t" r="r" b="b"/>
              <a:pathLst>
                <a:path w="188594" h="308610">
                  <a:moveTo>
                    <a:pt x="188161" y="0"/>
                  </a:moveTo>
                  <a:lnTo>
                    <a:pt x="0" y="308022"/>
                  </a:lnTo>
                </a:path>
              </a:pathLst>
            </a:custGeom>
            <a:ln w="15758">
              <a:solidFill>
                <a:srgbClr val="323537"/>
              </a:solidFill>
              <a:prstDash val="sysDot"/>
            </a:ln>
          </p:spPr>
          <p:txBody>
            <a:bodyPr wrap="square" lIns="0" tIns="0" rIns="0" bIns="0" rtlCol="0"/>
            <a:lstStyle/>
            <a:p>
              <a:endParaRPr/>
            </a:p>
          </p:txBody>
        </p:sp>
        <p:pic>
          <p:nvPicPr>
            <p:cNvPr id="1110" name="object 1110"/>
            <p:cNvPicPr/>
            <p:nvPr/>
          </p:nvPicPr>
          <p:blipFill>
            <a:blip r:embed="rId143" cstate="screen">
              <a:extLst>
                <a:ext uri="{28A0092B-C50C-407E-A947-70E740481C1C}">
                  <a14:useLocalDpi xmlns:a14="http://schemas.microsoft.com/office/drawing/2010/main"/>
                </a:ext>
              </a:extLst>
            </a:blip>
            <a:stretch>
              <a:fillRect/>
            </a:stretch>
          </p:blipFill>
          <p:spPr>
            <a:xfrm>
              <a:off x="14302178" y="3512466"/>
              <a:ext cx="276365" cy="89617"/>
            </a:xfrm>
            <a:prstGeom prst="rect">
              <a:avLst/>
            </a:prstGeom>
          </p:spPr>
        </p:pic>
        <p:sp>
          <p:nvSpPr>
            <p:cNvPr id="1111" name="object 1111"/>
            <p:cNvSpPr/>
            <p:nvPr/>
          </p:nvSpPr>
          <p:spPr>
            <a:xfrm>
              <a:off x="14581509" y="3581722"/>
              <a:ext cx="422909" cy="234315"/>
            </a:xfrm>
            <a:custGeom>
              <a:avLst/>
              <a:gdLst/>
              <a:ahLst/>
              <a:cxnLst/>
              <a:rect l="l" t="t" r="r" b="b"/>
              <a:pathLst>
                <a:path w="422909" h="234314">
                  <a:moveTo>
                    <a:pt x="0" y="0"/>
                  </a:moveTo>
                  <a:lnTo>
                    <a:pt x="422625" y="233919"/>
                  </a:lnTo>
                </a:path>
              </a:pathLst>
            </a:custGeom>
            <a:ln w="15758">
              <a:solidFill>
                <a:srgbClr val="323537"/>
              </a:solidFill>
              <a:prstDash val="sysDot"/>
            </a:ln>
          </p:spPr>
          <p:txBody>
            <a:bodyPr wrap="square" lIns="0" tIns="0" rIns="0" bIns="0" rtlCol="0"/>
            <a:lstStyle/>
            <a:p>
              <a:endParaRPr/>
            </a:p>
          </p:txBody>
        </p:sp>
        <p:pic>
          <p:nvPicPr>
            <p:cNvPr id="1112" name="object 1112"/>
            <p:cNvPicPr/>
            <p:nvPr/>
          </p:nvPicPr>
          <p:blipFill>
            <a:blip r:embed="rId144" cstate="screen">
              <a:extLst>
                <a:ext uri="{28A0092B-C50C-407E-A947-70E740481C1C}">
                  <a14:useLocalDpi xmlns:a14="http://schemas.microsoft.com/office/drawing/2010/main"/>
                </a:ext>
              </a:extLst>
            </a:blip>
            <a:stretch>
              <a:fillRect/>
            </a:stretch>
          </p:blipFill>
          <p:spPr>
            <a:xfrm>
              <a:off x="14900581" y="3402981"/>
              <a:ext cx="191252" cy="432262"/>
            </a:xfrm>
            <a:prstGeom prst="rect">
              <a:avLst/>
            </a:prstGeom>
          </p:spPr>
        </p:pic>
        <p:sp>
          <p:nvSpPr>
            <p:cNvPr id="1113" name="object 1113"/>
            <p:cNvSpPr/>
            <p:nvPr/>
          </p:nvSpPr>
          <p:spPr>
            <a:xfrm>
              <a:off x="14706527" y="3262906"/>
              <a:ext cx="253365" cy="142240"/>
            </a:xfrm>
            <a:custGeom>
              <a:avLst/>
              <a:gdLst/>
              <a:ahLst/>
              <a:cxnLst/>
              <a:rect l="l" t="t" r="r" b="b"/>
              <a:pathLst>
                <a:path w="253365" h="142239">
                  <a:moveTo>
                    <a:pt x="253259" y="141786"/>
                  </a:moveTo>
                  <a:lnTo>
                    <a:pt x="0" y="0"/>
                  </a:lnTo>
                </a:path>
              </a:pathLst>
            </a:custGeom>
            <a:ln w="15758">
              <a:solidFill>
                <a:srgbClr val="323537"/>
              </a:solidFill>
              <a:prstDash val="sysDot"/>
            </a:ln>
          </p:spPr>
          <p:txBody>
            <a:bodyPr wrap="square" lIns="0" tIns="0" rIns="0" bIns="0" rtlCol="0"/>
            <a:lstStyle/>
            <a:p>
              <a:endParaRPr/>
            </a:p>
          </p:txBody>
        </p:sp>
        <p:pic>
          <p:nvPicPr>
            <p:cNvPr id="1114" name="object 1114"/>
            <p:cNvPicPr/>
            <p:nvPr/>
          </p:nvPicPr>
          <p:blipFill>
            <a:blip r:embed="rId145" cstate="screen">
              <a:extLst>
                <a:ext uri="{28A0092B-C50C-407E-A947-70E740481C1C}">
                  <a14:useLocalDpi xmlns:a14="http://schemas.microsoft.com/office/drawing/2010/main"/>
                </a:ext>
              </a:extLst>
            </a:blip>
            <a:stretch>
              <a:fillRect/>
            </a:stretch>
          </p:blipFill>
          <p:spPr>
            <a:xfrm>
              <a:off x="14539477" y="3134107"/>
              <a:ext cx="163922" cy="130513"/>
            </a:xfrm>
            <a:prstGeom prst="rect">
              <a:avLst/>
            </a:prstGeom>
          </p:spPr>
        </p:pic>
        <p:sp>
          <p:nvSpPr>
            <p:cNvPr id="1115" name="object 1115"/>
            <p:cNvSpPr/>
            <p:nvPr/>
          </p:nvSpPr>
          <p:spPr>
            <a:xfrm>
              <a:off x="16325336" y="7614503"/>
              <a:ext cx="8255" cy="19050"/>
            </a:xfrm>
            <a:custGeom>
              <a:avLst/>
              <a:gdLst/>
              <a:ahLst/>
              <a:cxnLst/>
              <a:rect l="l" t="t" r="r" b="b"/>
              <a:pathLst>
                <a:path w="8255" h="19050">
                  <a:moveTo>
                    <a:pt x="6020" y="0"/>
                  </a:moveTo>
                  <a:lnTo>
                    <a:pt x="0" y="10167"/>
                  </a:lnTo>
                  <a:lnTo>
                    <a:pt x="7874" y="18983"/>
                  </a:lnTo>
                </a:path>
              </a:pathLst>
            </a:custGeom>
            <a:ln w="15758">
              <a:solidFill>
                <a:srgbClr val="323537"/>
              </a:solidFill>
            </a:ln>
          </p:spPr>
          <p:txBody>
            <a:bodyPr wrap="square" lIns="0" tIns="0" rIns="0" bIns="0" rtlCol="0"/>
            <a:lstStyle/>
            <a:p>
              <a:endParaRPr/>
            </a:p>
          </p:txBody>
        </p:sp>
        <p:sp>
          <p:nvSpPr>
            <p:cNvPr id="1116" name="object 1116"/>
            <p:cNvSpPr/>
            <p:nvPr/>
          </p:nvSpPr>
          <p:spPr>
            <a:xfrm>
              <a:off x="16349367" y="7651545"/>
              <a:ext cx="24765" cy="27305"/>
            </a:xfrm>
            <a:custGeom>
              <a:avLst/>
              <a:gdLst/>
              <a:ahLst/>
              <a:cxnLst/>
              <a:rect l="l" t="t" r="r" b="b"/>
              <a:pathLst>
                <a:path w="24765" h="27304">
                  <a:moveTo>
                    <a:pt x="0" y="0"/>
                  </a:moveTo>
                  <a:lnTo>
                    <a:pt x="24229" y="27098"/>
                  </a:lnTo>
                </a:path>
              </a:pathLst>
            </a:custGeom>
            <a:ln w="15758">
              <a:solidFill>
                <a:srgbClr val="323537"/>
              </a:solidFill>
              <a:prstDash val="sysDot"/>
            </a:ln>
          </p:spPr>
          <p:txBody>
            <a:bodyPr wrap="square" lIns="0" tIns="0" rIns="0" bIns="0" rtlCol="0"/>
            <a:lstStyle/>
            <a:p>
              <a:endParaRPr/>
            </a:p>
          </p:txBody>
        </p:sp>
        <p:sp>
          <p:nvSpPr>
            <p:cNvPr id="1117" name="object 1117"/>
            <p:cNvSpPr/>
            <p:nvPr/>
          </p:nvSpPr>
          <p:spPr>
            <a:xfrm>
              <a:off x="16381676" y="7687675"/>
              <a:ext cx="379730" cy="424815"/>
            </a:xfrm>
            <a:custGeom>
              <a:avLst/>
              <a:gdLst/>
              <a:ahLst/>
              <a:cxnLst/>
              <a:rect l="l" t="t" r="r" b="b"/>
              <a:pathLst>
                <a:path w="379730" h="424815">
                  <a:moveTo>
                    <a:pt x="0" y="0"/>
                  </a:moveTo>
                  <a:lnTo>
                    <a:pt x="379632" y="424531"/>
                  </a:lnTo>
                </a:path>
              </a:pathLst>
            </a:custGeom>
            <a:ln w="15758">
              <a:solidFill>
                <a:srgbClr val="323537"/>
              </a:solidFill>
              <a:prstDash val="sysDot"/>
            </a:ln>
          </p:spPr>
          <p:txBody>
            <a:bodyPr wrap="square" lIns="0" tIns="0" rIns="0" bIns="0" rtlCol="0"/>
            <a:lstStyle/>
            <a:p>
              <a:endParaRPr/>
            </a:p>
          </p:txBody>
        </p:sp>
        <p:sp>
          <p:nvSpPr>
            <p:cNvPr id="1118" name="object 1118"/>
            <p:cNvSpPr/>
            <p:nvPr/>
          </p:nvSpPr>
          <p:spPr>
            <a:xfrm>
              <a:off x="16769377" y="8121239"/>
              <a:ext cx="17145" cy="8890"/>
            </a:xfrm>
            <a:custGeom>
              <a:avLst/>
              <a:gdLst/>
              <a:ahLst/>
              <a:cxnLst/>
              <a:rect l="l" t="t" r="r" b="b"/>
              <a:pathLst>
                <a:path w="17144" h="8890">
                  <a:moveTo>
                    <a:pt x="0" y="0"/>
                  </a:moveTo>
                  <a:lnTo>
                    <a:pt x="7874" y="8806"/>
                  </a:lnTo>
                  <a:lnTo>
                    <a:pt x="16596" y="837"/>
                  </a:lnTo>
                </a:path>
              </a:pathLst>
            </a:custGeom>
            <a:ln w="15758">
              <a:solidFill>
                <a:srgbClr val="323537"/>
              </a:solidFill>
            </a:ln>
          </p:spPr>
          <p:txBody>
            <a:bodyPr wrap="square" lIns="0" tIns="0" rIns="0" bIns="0" rtlCol="0"/>
            <a:lstStyle/>
            <a:p>
              <a:endParaRPr/>
            </a:p>
          </p:txBody>
        </p:sp>
        <p:sp>
          <p:nvSpPr>
            <p:cNvPr id="1119" name="object 1119"/>
            <p:cNvSpPr/>
            <p:nvPr/>
          </p:nvSpPr>
          <p:spPr>
            <a:xfrm>
              <a:off x="16803130" y="8082825"/>
              <a:ext cx="26034" cy="24130"/>
            </a:xfrm>
            <a:custGeom>
              <a:avLst/>
              <a:gdLst/>
              <a:ahLst/>
              <a:cxnLst/>
              <a:rect l="l" t="t" r="r" b="b"/>
              <a:pathLst>
                <a:path w="26034" h="24129">
                  <a:moveTo>
                    <a:pt x="0" y="23549"/>
                  </a:moveTo>
                  <a:lnTo>
                    <a:pt x="25737" y="0"/>
                  </a:lnTo>
                </a:path>
              </a:pathLst>
            </a:custGeom>
            <a:ln w="15758">
              <a:solidFill>
                <a:srgbClr val="323537"/>
              </a:solidFill>
              <a:prstDash val="sysDot"/>
            </a:ln>
          </p:spPr>
          <p:txBody>
            <a:bodyPr wrap="square" lIns="0" tIns="0" rIns="0" bIns="0" rtlCol="0"/>
            <a:lstStyle/>
            <a:p>
              <a:endParaRPr/>
            </a:p>
          </p:txBody>
        </p:sp>
        <p:sp>
          <p:nvSpPr>
            <p:cNvPr id="1120" name="object 1120"/>
            <p:cNvSpPr/>
            <p:nvPr/>
          </p:nvSpPr>
          <p:spPr>
            <a:xfrm>
              <a:off x="16837444" y="7174928"/>
              <a:ext cx="913130" cy="900430"/>
            </a:xfrm>
            <a:custGeom>
              <a:avLst/>
              <a:gdLst/>
              <a:ahLst/>
              <a:cxnLst/>
              <a:rect l="l" t="t" r="r" b="b"/>
              <a:pathLst>
                <a:path w="913130" h="900429">
                  <a:moveTo>
                    <a:pt x="0" y="900045"/>
                  </a:moveTo>
                  <a:lnTo>
                    <a:pt x="862643" y="110687"/>
                  </a:lnTo>
                  <a:lnTo>
                    <a:pt x="912506" y="0"/>
                  </a:lnTo>
                </a:path>
              </a:pathLst>
            </a:custGeom>
            <a:ln w="15758">
              <a:solidFill>
                <a:srgbClr val="323537"/>
              </a:solidFill>
              <a:prstDash val="sysDot"/>
            </a:ln>
          </p:spPr>
          <p:txBody>
            <a:bodyPr wrap="square" lIns="0" tIns="0" rIns="0" bIns="0" rtlCol="0"/>
            <a:lstStyle/>
            <a:p>
              <a:endParaRPr/>
            </a:p>
          </p:txBody>
        </p:sp>
        <p:sp>
          <p:nvSpPr>
            <p:cNvPr id="1121" name="object 1121"/>
            <p:cNvSpPr/>
            <p:nvPr/>
          </p:nvSpPr>
          <p:spPr>
            <a:xfrm>
              <a:off x="17748148" y="7150568"/>
              <a:ext cx="11430" cy="13970"/>
            </a:xfrm>
            <a:custGeom>
              <a:avLst/>
              <a:gdLst/>
              <a:ahLst/>
              <a:cxnLst/>
              <a:rect l="l" t="t" r="r" b="b"/>
              <a:pathLst>
                <a:path w="11430" h="13970">
                  <a:moveTo>
                    <a:pt x="6575" y="13758"/>
                  </a:moveTo>
                  <a:lnTo>
                    <a:pt x="11434" y="2984"/>
                  </a:lnTo>
                  <a:lnTo>
                    <a:pt x="0" y="0"/>
                  </a:lnTo>
                </a:path>
              </a:pathLst>
            </a:custGeom>
            <a:ln w="15758">
              <a:solidFill>
                <a:srgbClr val="323537"/>
              </a:solidFill>
            </a:ln>
          </p:spPr>
          <p:txBody>
            <a:bodyPr wrap="square" lIns="0" tIns="0" rIns="0" bIns="0" rtlCol="0"/>
            <a:lstStyle/>
            <a:p>
              <a:endParaRPr/>
            </a:p>
          </p:txBody>
        </p:sp>
        <p:sp>
          <p:nvSpPr>
            <p:cNvPr id="1122" name="object 1122"/>
            <p:cNvSpPr/>
            <p:nvPr/>
          </p:nvSpPr>
          <p:spPr>
            <a:xfrm>
              <a:off x="17691286" y="7135756"/>
              <a:ext cx="34290" cy="8890"/>
            </a:xfrm>
            <a:custGeom>
              <a:avLst/>
              <a:gdLst/>
              <a:ahLst/>
              <a:cxnLst/>
              <a:rect l="l" t="t" r="r" b="b"/>
              <a:pathLst>
                <a:path w="34290" h="8890">
                  <a:moveTo>
                    <a:pt x="34114" y="8889"/>
                  </a:moveTo>
                  <a:lnTo>
                    <a:pt x="0" y="0"/>
                  </a:lnTo>
                </a:path>
              </a:pathLst>
            </a:custGeom>
            <a:ln w="15758">
              <a:solidFill>
                <a:srgbClr val="323537"/>
              </a:solidFill>
              <a:prstDash val="sysDot"/>
            </a:ln>
          </p:spPr>
          <p:txBody>
            <a:bodyPr wrap="square" lIns="0" tIns="0" rIns="0" bIns="0" rtlCol="0"/>
            <a:lstStyle/>
            <a:p>
              <a:endParaRPr/>
            </a:p>
          </p:txBody>
        </p:sp>
        <p:sp>
          <p:nvSpPr>
            <p:cNvPr id="1123" name="object 1123"/>
            <p:cNvSpPr/>
            <p:nvPr/>
          </p:nvSpPr>
          <p:spPr>
            <a:xfrm>
              <a:off x="16781620" y="6898750"/>
              <a:ext cx="898525" cy="234315"/>
            </a:xfrm>
            <a:custGeom>
              <a:avLst/>
              <a:gdLst/>
              <a:ahLst/>
              <a:cxnLst/>
              <a:rect l="l" t="t" r="r" b="b"/>
              <a:pathLst>
                <a:path w="898525" h="234315">
                  <a:moveTo>
                    <a:pt x="898297" y="234045"/>
                  </a:moveTo>
                  <a:lnTo>
                    <a:pt x="0" y="0"/>
                  </a:lnTo>
                </a:path>
              </a:pathLst>
            </a:custGeom>
            <a:ln w="15758">
              <a:solidFill>
                <a:srgbClr val="323537"/>
              </a:solidFill>
              <a:prstDash val="sysDot"/>
            </a:ln>
          </p:spPr>
          <p:txBody>
            <a:bodyPr wrap="square" lIns="0" tIns="0" rIns="0" bIns="0" rtlCol="0"/>
            <a:lstStyle/>
            <a:p>
              <a:endParaRPr/>
            </a:p>
          </p:txBody>
        </p:sp>
        <p:sp>
          <p:nvSpPr>
            <p:cNvPr id="1124" name="object 1124"/>
            <p:cNvSpPr/>
            <p:nvPr/>
          </p:nvSpPr>
          <p:spPr>
            <a:xfrm>
              <a:off x="16752792" y="6892807"/>
              <a:ext cx="17780" cy="10160"/>
            </a:xfrm>
            <a:custGeom>
              <a:avLst/>
              <a:gdLst/>
              <a:ahLst/>
              <a:cxnLst/>
              <a:rect l="l" t="t" r="r" b="b"/>
              <a:pathLst>
                <a:path w="17780" h="10159">
                  <a:moveTo>
                    <a:pt x="17454" y="2973"/>
                  </a:moveTo>
                  <a:lnTo>
                    <a:pt x="6020" y="0"/>
                  </a:lnTo>
                  <a:lnTo>
                    <a:pt x="0" y="10156"/>
                  </a:lnTo>
                </a:path>
              </a:pathLst>
            </a:custGeom>
            <a:ln w="15758">
              <a:solidFill>
                <a:srgbClr val="323537"/>
              </a:solidFill>
            </a:ln>
          </p:spPr>
          <p:txBody>
            <a:bodyPr wrap="square" lIns="0" tIns="0" rIns="0" bIns="0" rtlCol="0"/>
            <a:lstStyle/>
            <a:p>
              <a:endParaRPr/>
            </a:p>
          </p:txBody>
        </p:sp>
        <p:sp>
          <p:nvSpPr>
            <p:cNvPr id="1125" name="object 1125"/>
            <p:cNvSpPr/>
            <p:nvPr/>
          </p:nvSpPr>
          <p:spPr>
            <a:xfrm>
              <a:off x="16722694" y="6923298"/>
              <a:ext cx="18415" cy="31115"/>
            </a:xfrm>
            <a:custGeom>
              <a:avLst/>
              <a:gdLst/>
              <a:ahLst/>
              <a:cxnLst/>
              <a:rect l="l" t="t" r="r" b="b"/>
              <a:pathLst>
                <a:path w="18415" h="31115">
                  <a:moveTo>
                    <a:pt x="18051" y="0"/>
                  </a:moveTo>
                  <a:lnTo>
                    <a:pt x="0" y="30491"/>
                  </a:lnTo>
                </a:path>
              </a:pathLst>
            </a:custGeom>
            <a:ln w="15758">
              <a:solidFill>
                <a:srgbClr val="323537"/>
              </a:solidFill>
              <a:prstDash val="sysDot"/>
            </a:ln>
          </p:spPr>
          <p:txBody>
            <a:bodyPr wrap="square" lIns="0" tIns="0" rIns="0" bIns="0" rtlCol="0"/>
            <a:lstStyle/>
            <a:p>
              <a:endParaRPr/>
            </a:p>
          </p:txBody>
        </p:sp>
        <p:sp>
          <p:nvSpPr>
            <p:cNvPr id="1126" name="object 1126"/>
            <p:cNvSpPr/>
            <p:nvPr/>
          </p:nvSpPr>
          <p:spPr>
            <a:xfrm>
              <a:off x="16337377" y="6963957"/>
              <a:ext cx="379730" cy="640715"/>
            </a:xfrm>
            <a:custGeom>
              <a:avLst/>
              <a:gdLst/>
              <a:ahLst/>
              <a:cxnLst/>
              <a:rect l="l" t="t" r="r" b="b"/>
              <a:pathLst>
                <a:path w="379730" h="640715">
                  <a:moveTo>
                    <a:pt x="379286" y="0"/>
                  </a:moveTo>
                  <a:lnTo>
                    <a:pt x="0" y="640378"/>
                  </a:lnTo>
                </a:path>
              </a:pathLst>
            </a:custGeom>
            <a:ln w="15758">
              <a:solidFill>
                <a:srgbClr val="323537"/>
              </a:solidFill>
              <a:prstDash val="sysDot"/>
            </a:ln>
          </p:spPr>
          <p:txBody>
            <a:bodyPr wrap="square" lIns="0" tIns="0" rIns="0" bIns="0" rtlCol="0"/>
            <a:lstStyle/>
            <a:p>
              <a:endParaRPr/>
            </a:p>
          </p:txBody>
        </p:sp>
        <p:sp>
          <p:nvSpPr>
            <p:cNvPr id="1127" name="object 1127"/>
            <p:cNvSpPr/>
            <p:nvPr/>
          </p:nvSpPr>
          <p:spPr>
            <a:xfrm>
              <a:off x="11603508" y="1412808"/>
              <a:ext cx="16510" cy="10795"/>
            </a:xfrm>
            <a:custGeom>
              <a:avLst/>
              <a:gdLst/>
              <a:ahLst/>
              <a:cxnLst/>
              <a:rect l="l" t="t" r="r" b="b"/>
              <a:pathLst>
                <a:path w="16509" h="10794">
                  <a:moveTo>
                    <a:pt x="16146" y="5926"/>
                  </a:moveTo>
                  <a:lnTo>
                    <a:pt x="5916" y="0"/>
                  </a:lnTo>
                  <a:lnTo>
                    <a:pt x="0" y="10219"/>
                  </a:lnTo>
                </a:path>
              </a:pathLst>
            </a:custGeom>
            <a:ln w="15758">
              <a:solidFill>
                <a:srgbClr val="323537"/>
              </a:solidFill>
            </a:ln>
          </p:spPr>
          <p:txBody>
            <a:bodyPr wrap="square" lIns="0" tIns="0" rIns="0" bIns="0" rtlCol="0"/>
            <a:lstStyle/>
            <a:p>
              <a:endParaRPr/>
            </a:p>
          </p:txBody>
        </p:sp>
        <p:sp>
          <p:nvSpPr>
            <p:cNvPr id="1128" name="object 1128"/>
            <p:cNvSpPr/>
            <p:nvPr/>
          </p:nvSpPr>
          <p:spPr>
            <a:xfrm>
              <a:off x="11573300" y="1443864"/>
              <a:ext cx="18415" cy="31750"/>
            </a:xfrm>
            <a:custGeom>
              <a:avLst/>
              <a:gdLst/>
              <a:ahLst/>
              <a:cxnLst/>
              <a:rect l="l" t="t" r="r" b="b"/>
              <a:pathLst>
                <a:path w="18415" h="31750">
                  <a:moveTo>
                    <a:pt x="18125" y="0"/>
                  </a:moveTo>
                  <a:lnTo>
                    <a:pt x="0" y="31245"/>
                  </a:lnTo>
                </a:path>
              </a:pathLst>
            </a:custGeom>
            <a:ln w="15758">
              <a:solidFill>
                <a:srgbClr val="323537"/>
              </a:solidFill>
              <a:prstDash val="sysDot"/>
            </a:ln>
          </p:spPr>
          <p:txBody>
            <a:bodyPr wrap="square" lIns="0" tIns="0" rIns="0" bIns="0" rtlCol="0"/>
            <a:lstStyle/>
            <a:p>
              <a:endParaRPr/>
            </a:p>
          </p:txBody>
        </p:sp>
        <p:sp>
          <p:nvSpPr>
            <p:cNvPr id="1129" name="object 1129"/>
            <p:cNvSpPr/>
            <p:nvPr/>
          </p:nvSpPr>
          <p:spPr>
            <a:xfrm>
              <a:off x="10462194" y="1485531"/>
              <a:ext cx="1105535" cy="1906270"/>
            </a:xfrm>
            <a:custGeom>
              <a:avLst/>
              <a:gdLst/>
              <a:ahLst/>
              <a:cxnLst/>
              <a:rect l="l" t="t" r="r" b="b"/>
              <a:pathLst>
                <a:path w="1105534" h="1906270">
                  <a:moveTo>
                    <a:pt x="1105076" y="0"/>
                  </a:moveTo>
                  <a:lnTo>
                    <a:pt x="0" y="1906203"/>
                  </a:lnTo>
                </a:path>
              </a:pathLst>
            </a:custGeom>
            <a:ln w="15758">
              <a:solidFill>
                <a:srgbClr val="323537"/>
              </a:solidFill>
              <a:prstDash val="sysDot"/>
            </a:ln>
          </p:spPr>
          <p:txBody>
            <a:bodyPr wrap="square" lIns="0" tIns="0" rIns="0" bIns="0" rtlCol="0"/>
            <a:lstStyle/>
            <a:p>
              <a:endParaRPr/>
            </a:p>
          </p:txBody>
        </p:sp>
        <p:sp>
          <p:nvSpPr>
            <p:cNvPr id="1130" name="object 1130"/>
            <p:cNvSpPr/>
            <p:nvPr/>
          </p:nvSpPr>
          <p:spPr>
            <a:xfrm>
              <a:off x="10439781" y="3402158"/>
              <a:ext cx="16510" cy="10795"/>
            </a:xfrm>
            <a:custGeom>
              <a:avLst/>
              <a:gdLst/>
              <a:ahLst/>
              <a:cxnLst/>
              <a:rect l="l" t="t" r="r" b="b"/>
              <a:pathLst>
                <a:path w="16509" h="10795">
                  <a:moveTo>
                    <a:pt x="16376" y="0"/>
                  </a:moveTo>
                  <a:lnTo>
                    <a:pt x="10449" y="10230"/>
                  </a:lnTo>
                  <a:lnTo>
                    <a:pt x="0" y="4711"/>
                  </a:lnTo>
                </a:path>
              </a:pathLst>
            </a:custGeom>
            <a:ln w="15758">
              <a:solidFill>
                <a:srgbClr val="323537"/>
              </a:solidFill>
            </a:ln>
          </p:spPr>
          <p:txBody>
            <a:bodyPr wrap="square" lIns="0" tIns="0" rIns="0" bIns="0" rtlCol="0"/>
            <a:lstStyle/>
            <a:p>
              <a:endParaRPr/>
            </a:p>
          </p:txBody>
        </p:sp>
        <p:sp>
          <p:nvSpPr>
            <p:cNvPr id="1131" name="object 1131"/>
            <p:cNvSpPr/>
            <p:nvPr/>
          </p:nvSpPr>
          <p:spPr>
            <a:xfrm>
              <a:off x="10391279" y="3381322"/>
              <a:ext cx="29209" cy="15875"/>
            </a:xfrm>
            <a:custGeom>
              <a:avLst/>
              <a:gdLst/>
              <a:ahLst/>
              <a:cxnLst/>
              <a:rect l="l" t="t" r="r" b="b"/>
              <a:pathLst>
                <a:path w="29209" h="15875">
                  <a:moveTo>
                    <a:pt x="29098" y="15329"/>
                  </a:moveTo>
                  <a:lnTo>
                    <a:pt x="0" y="0"/>
                  </a:lnTo>
                </a:path>
              </a:pathLst>
            </a:custGeom>
            <a:ln w="15758">
              <a:solidFill>
                <a:srgbClr val="323537"/>
              </a:solidFill>
              <a:prstDash val="sysDot"/>
            </a:ln>
          </p:spPr>
          <p:txBody>
            <a:bodyPr wrap="square" lIns="0" tIns="0" rIns="0" bIns="0" rtlCol="0"/>
            <a:lstStyle/>
            <a:p>
              <a:endParaRPr/>
            </a:p>
          </p:txBody>
        </p:sp>
        <p:sp>
          <p:nvSpPr>
            <p:cNvPr id="1132" name="object 1132"/>
            <p:cNvSpPr/>
            <p:nvPr/>
          </p:nvSpPr>
          <p:spPr>
            <a:xfrm>
              <a:off x="10003320" y="3176884"/>
              <a:ext cx="378460" cy="199390"/>
            </a:xfrm>
            <a:custGeom>
              <a:avLst/>
              <a:gdLst/>
              <a:ahLst/>
              <a:cxnLst/>
              <a:rect l="l" t="t" r="r" b="b"/>
              <a:pathLst>
                <a:path w="378459" h="199389">
                  <a:moveTo>
                    <a:pt x="378260" y="199323"/>
                  </a:moveTo>
                  <a:lnTo>
                    <a:pt x="0" y="0"/>
                  </a:lnTo>
                </a:path>
              </a:pathLst>
            </a:custGeom>
            <a:ln w="15758">
              <a:solidFill>
                <a:srgbClr val="323537"/>
              </a:solidFill>
              <a:prstDash val="sysDot"/>
            </a:ln>
          </p:spPr>
          <p:txBody>
            <a:bodyPr wrap="square" lIns="0" tIns="0" rIns="0" bIns="0" rtlCol="0"/>
            <a:lstStyle/>
            <a:p>
              <a:endParaRPr/>
            </a:p>
          </p:txBody>
        </p:sp>
        <p:pic>
          <p:nvPicPr>
            <p:cNvPr id="1133" name="object 1133"/>
            <p:cNvPicPr/>
            <p:nvPr/>
          </p:nvPicPr>
          <p:blipFill>
            <a:blip r:embed="rId146" cstate="screen">
              <a:extLst>
                <a:ext uri="{28A0092B-C50C-407E-A947-70E740481C1C}">
                  <a14:useLocalDpi xmlns:a14="http://schemas.microsoft.com/office/drawing/2010/main"/>
                </a:ext>
              </a:extLst>
            </a:blip>
            <a:stretch>
              <a:fillRect/>
            </a:stretch>
          </p:blipFill>
          <p:spPr>
            <a:xfrm>
              <a:off x="9837816" y="3158391"/>
              <a:ext cx="163681" cy="297843"/>
            </a:xfrm>
            <a:prstGeom prst="rect">
              <a:avLst/>
            </a:prstGeom>
          </p:spPr>
        </p:pic>
        <p:sp>
          <p:nvSpPr>
            <p:cNvPr id="1134" name="object 1134"/>
            <p:cNvSpPr/>
            <p:nvPr/>
          </p:nvSpPr>
          <p:spPr>
            <a:xfrm>
              <a:off x="9914578" y="3453293"/>
              <a:ext cx="379730" cy="193040"/>
            </a:xfrm>
            <a:custGeom>
              <a:avLst/>
              <a:gdLst/>
              <a:ahLst/>
              <a:cxnLst/>
              <a:rect l="l" t="t" r="r" b="b"/>
              <a:pathLst>
                <a:path w="379729" h="193039">
                  <a:moveTo>
                    <a:pt x="0" y="0"/>
                  </a:moveTo>
                  <a:lnTo>
                    <a:pt x="379297" y="192821"/>
                  </a:lnTo>
                </a:path>
              </a:pathLst>
            </a:custGeom>
            <a:ln w="15758">
              <a:solidFill>
                <a:srgbClr val="323537"/>
              </a:solidFill>
              <a:prstDash val="sysDot"/>
            </a:ln>
          </p:spPr>
          <p:txBody>
            <a:bodyPr wrap="square" lIns="0" tIns="0" rIns="0" bIns="0" rtlCol="0"/>
            <a:lstStyle/>
            <a:p>
              <a:endParaRPr/>
            </a:p>
          </p:txBody>
        </p:sp>
        <p:sp>
          <p:nvSpPr>
            <p:cNvPr id="1135" name="object 1135"/>
            <p:cNvSpPr/>
            <p:nvPr/>
          </p:nvSpPr>
          <p:spPr>
            <a:xfrm>
              <a:off x="10303599" y="3651058"/>
              <a:ext cx="10795" cy="15875"/>
            </a:xfrm>
            <a:custGeom>
              <a:avLst/>
              <a:gdLst/>
              <a:ahLst/>
              <a:cxnLst/>
              <a:rect l="l" t="t" r="r" b="b"/>
              <a:pathLst>
                <a:path w="10795" h="15875">
                  <a:moveTo>
                    <a:pt x="0" y="0"/>
                  </a:moveTo>
                  <a:lnTo>
                    <a:pt x="10533" y="5361"/>
                  </a:lnTo>
                  <a:lnTo>
                    <a:pt x="4774" y="15674"/>
                  </a:lnTo>
                </a:path>
              </a:pathLst>
            </a:custGeom>
            <a:ln w="15758">
              <a:solidFill>
                <a:srgbClr val="323537"/>
              </a:solidFill>
            </a:ln>
          </p:spPr>
          <p:txBody>
            <a:bodyPr wrap="square" lIns="0" tIns="0" rIns="0" bIns="0" rtlCol="0"/>
            <a:lstStyle/>
            <a:p>
              <a:endParaRPr/>
            </a:p>
          </p:txBody>
        </p:sp>
        <p:sp>
          <p:nvSpPr>
            <p:cNvPr id="1136" name="object 1136"/>
            <p:cNvSpPr/>
            <p:nvPr/>
          </p:nvSpPr>
          <p:spPr>
            <a:xfrm>
              <a:off x="10265870" y="3688037"/>
              <a:ext cx="31115" cy="19685"/>
            </a:xfrm>
            <a:custGeom>
              <a:avLst/>
              <a:gdLst/>
              <a:ahLst/>
              <a:cxnLst/>
              <a:rect l="l" t="t" r="r" b="b"/>
              <a:pathLst>
                <a:path w="31115" h="19685">
                  <a:moveTo>
                    <a:pt x="30627" y="0"/>
                  </a:moveTo>
                  <a:lnTo>
                    <a:pt x="29056" y="2816"/>
                  </a:lnTo>
                  <a:lnTo>
                    <a:pt x="0" y="19203"/>
                  </a:lnTo>
                </a:path>
              </a:pathLst>
            </a:custGeom>
            <a:ln w="15758">
              <a:solidFill>
                <a:srgbClr val="323537"/>
              </a:solidFill>
              <a:prstDash val="sysDot"/>
            </a:ln>
          </p:spPr>
          <p:txBody>
            <a:bodyPr wrap="square" lIns="0" tIns="0" rIns="0" bIns="0" rtlCol="0"/>
            <a:lstStyle/>
            <a:p>
              <a:endParaRPr/>
            </a:p>
          </p:txBody>
        </p:sp>
        <p:sp>
          <p:nvSpPr>
            <p:cNvPr id="1137" name="object 1137"/>
            <p:cNvSpPr/>
            <p:nvPr/>
          </p:nvSpPr>
          <p:spPr>
            <a:xfrm>
              <a:off x="9847273" y="3713223"/>
              <a:ext cx="408305" cy="647700"/>
            </a:xfrm>
            <a:custGeom>
              <a:avLst/>
              <a:gdLst/>
              <a:ahLst/>
              <a:cxnLst/>
              <a:rect l="l" t="t" r="r" b="b"/>
              <a:pathLst>
                <a:path w="408304" h="647700">
                  <a:moveTo>
                    <a:pt x="407966" y="0"/>
                  </a:moveTo>
                  <a:lnTo>
                    <a:pt x="349286" y="60842"/>
                  </a:lnTo>
                  <a:lnTo>
                    <a:pt x="321420" y="93235"/>
                  </a:lnTo>
                  <a:lnTo>
                    <a:pt x="292745" y="136247"/>
                  </a:lnTo>
                  <a:lnTo>
                    <a:pt x="267926" y="179343"/>
                  </a:lnTo>
                  <a:lnTo>
                    <a:pt x="233254" y="239598"/>
                  </a:lnTo>
                  <a:lnTo>
                    <a:pt x="202414" y="293207"/>
                  </a:lnTo>
                  <a:lnTo>
                    <a:pt x="42490" y="572171"/>
                  </a:lnTo>
                  <a:lnTo>
                    <a:pt x="0" y="647404"/>
                  </a:lnTo>
                </a:path>
              </a:pathLst>
            </a:custGeom>
            <a:ln w="15758">
              <a:solidFill>
                <a:srgbClr val="323537"/>
              </a:solidFill>
              <a:prstDash val="sysDot"/>
            </a:ln>
          </p:spPr>
          <p:txBody>
            <a:bodyPr wrap="square" lIns="0" tIns="0" rIns="0" bIns="0" rtlCol="0"/>
            <a:lstStyle/>
            <a:p>
              <a:endParaRPr/>
            </a:p>
          </p:txBody>
        </p:sp>
        <p:sp>
          <p:nvSpPr>
            <p:cNvPr id="1138" name="object 1138"/>
            <p:cNvSpPr/>
            <p:nvPr/>
          </p:nvSpPr>
          <p:spPr>
            <a:xfrm>
              <a:off x="9835466" y="4371248"/>
              <a:ext cx="10160" cy="17145"/>
            </a:xfrm>
            <a:custGeom>
              <a:avLst/>
              <a:gdLst/>
              <a:ahLst/>
              <a:cxnLst/>
              <a:rect l="l" t="t" r="r" b="b"/>
              <a:pathLst>
                <a:path w="10159" h="17145">
                  <a:moveTo>
                    <a:pt x="5811" y="0"/>
                  </a:moveTo>
                  <a:lnTo>
                    <a:pt x="0" y="10292"/>
                  </a:lnTo>
                  <a:lnTo>
                    <a:pt x="9874" y="16784"/>
                  </a:lnTo>
                </a:path>
              </a:pathLst>
            </a:custGeom>
            <a:ln w="15758">
              <a:solidFill>
                <a:srgbClr val="323537"/>
              </a:solidFill>
            </a:ln>
          </p:spPr>
          <p:txBody>
            <a:bodyPr wrap="square" lIns="0" tIns="0" rIns="0" bIns="0" rtlCol="0"/>
            <a:lstStyle/>
            <a:p>
              <a:endParaRPr/>
            </a:p>
          </p:txBody>
        </p:sp>
        <p:sp>
          <p:nvSpPr>
            <p:cNvPr id="1139" name="object 1139"/>
            <p:cNvSpPr/>
            <p:nvPr/>
          </p:nvSpPr>
          <p:spPr>
            <a:xfrm>
              <a:off x="9863604" y="4400028"/>
              <a:ext cx="27940" cy="18415"/>
            </a:xfrm>
            <a:custGeom>
              <a:avLst/>
              <a:gdLst/>
              <a:ahLst/>
              <a:cxnLst/>
              <a:rect l="l" t="t" r="r" b="b"/>
              <a:pathLst>
                <a:path w="27940" h="18414">
                  <a:moveTo>
                    <a:pt x="0" y="0"/>
                  </a:moveTo>
                  <a:lnTo>
                    <a:pt x="27391" y="17999"/>
                  </a:lnTo>
                </a:path>
              </a:pathLst>
            </a:custGeom>
            <a:ln w="15758">
              <a:solidFill>
                <a:srgbClr val="323537"/>
              </a:solidFill>
              <a:prstDash val="sysDot"/>
            </a:ln>
          </p:spPr>
          <p:txBody>
            <a:bodyPr wrap="square" lIns="0" tIns="0" rIns="0" bIns="0" rtlCol="0"/>
            <a:lstStyle/>
            <a:p>
              <a:endParaRPr/>
            </a:p>
          </p:txBody>
        </p:sp>
        <p:sp>
          <p:nvSpPr>
            <p:cNvPr id="1140" name="object 1140"/>
            <p:cNvSpPr/>
            <p:nvPr/>
          </p:nvSpPr>
          <p:spPr>
            <a:xfrm>
              <a:off x="9900127" y="4424021"/>
              <a:ext cx="485775" cy="146685"/>
            </a:xfrm>
            <a:custGeom>
              <a:avLst/>
              <a:gdLst/>
              <a:ahLst/>
              <a:cxnLst/>
              <a:rect l="l" t="t" r="r" b="b"/>
              <a:pathLst>
                <a:path w="485775" h="146685">
                  <a:moveTo>
                    <a:pt x="0" y="0"/>
                  </a:moveTo>
                  <a:lnTo>
                    <a:pt x="97525" y="64081"/>
                  </a:lnTo>
                  <a:lnTo>
                    <a:pt x="371245" y="114090"/>
                  </a:lnTo>
                  <a:lnTo>
                    <a:pt x="485262" y="146435"/>
                  </a:lnTo>
                </a:path>
              </a:pathLst>
            </a:custGeom>
            <a:ln w="15758">
              <a:solidFill>
                <a:srgbClr val="323537"/>
              </a:solidFill>
              <a:prstDash val="sysDot"/>
            </a:ln>
          </p:spPr>
          <p:txBody>
            <a:bodyPr wrap="square" lIns="0" tIns="0" rIns="0" bIns="0" rtlCol="0"/>
            <a:lstStyle/>
            <a:p>
              <a:endParaRPr/>
            </a:p>
          </p:txBody>
        </p:sp>
        <p:sp>
          <p:nvSpPr>
            <p:cNvPr id="1141" name="object 1141"/>
            <p:cNvSpPr/>
            <p:nvPr/>
          </p:nvSpPr>
          <p:spPr>
            <a:xfrm>
              <a:off x="10395903" y="4573437"/>
              <a:ext cx="14604" cy="15240"/>
            </a:xfrm>
            <a:custGeom>
              <a:avLst/>
              <a:gdLst/>
              <a:ahLst/>
              <a:cxnLst/>
              <a:rect l="l" t="t" r="r" b="b"/>
              <a:pathLst>
                <a:path w="14604" h="15239">
                  <a:moveTo>
                    <a:pt x="0" y="0"/>
                  </a:moveTo>
                  <a:lnTo>
                    <a:pt x="11371" y="3225"/>
                  </a:lnTo>
                  <a:lnTo>
                    <a:pt x="12324" y="7329"/>
                  </a:lnTo>
                  <a:lnTo>
                    <a:pt x="14125" y="14690"/>
                  </a:lnTo>
                </a:path>
              </a:pathLst>
            </a:custGeom>
            <a:ln w="15758">
              <a:solidFill>
                <a:srgbClr val="323537"/>
              </a:solidFill>
            </a:ln>
          </p:spPr>
          <p:txBody>
            <a:bodyPr wrap="square" lIns="0" tIns="0" rIns="0" bIns="0" rtlCol="0"/>
            <a:lstStyle/>
            <a:p>
              <a:endParaRPr/>
            </a:p>
          </p:txBody>
        </p:sp>
        <p:sp>
          <p:nvSpPr>
            <p:cNvPr id="1142" name="object 1142"/>
            <p:cNvSpPr/>
            <p:nvPr/>
          </p:nvSpPr>
          <p:spPr>
            <a:xfrm>
              <a:off x="10415816" y="4611160"/>
              <a:ext cx="9525" cy="34925"/>
            </a:xfrm>
            <a:custGeom>
              <a:avLst/>
              <a:gdLst/>
              <a:ahLst/>
              <a:cxnLst/>
              <a:rect l="l" t="t" r="r" b="b"/>
              <a:pathLst>
                <a:path w="9525" h="34925">
                  <a:moveTo>
                    <a:pt x="0" y="0"/>
                  </a:moveTo>
                  <a:lnTo>
                    <a:pt x="2003" y="7737"/>
                  </a:lnTo>
                  <a:lnTo>
                    <a:pt x="4194" y="16093"/>
                  </a:lnTo>
                  <a:lnTo>
                    <a:pt x="6568" y="25023"/>
                  </a:lnTo>
                  <a:lnTo>
                    <a:pt x="9120" y="34480"/>
                  </a:lnTo>
                </a:path>
              </a:pathLst>
            </a:custGeom>
            <a:ln w="15758">
              <a:solidFill>
                <a:srgbClr val="323537"/>
              </a:solidFill>
              <a:prstDash val="sysDot"/>
            </a:ln>
          </p:spPr>
          <p:txBody>
            <a:bodyPr wrap="square" lIns="0" tIns="0" rIns="0" bIns="0" rtlCol="0"/>
            <a:lstStyle/>
            <a:p>
              <a:endParaRPr/>
            </a:p>
          </p:txBody>
        </p:sp>
        <p:sp>
          <p:nvSpPr>
            <p:cNvPr id="1143" name="object 1143"/>
            <p:cNvSpPr/>
            <p:nvPr/>
          </p:nvSpPr>
          <p:spPr>
            <a:xfrm>
              <a:off x="10428100" y="4657137"/>
              <a:ext cx="690245" cy="392430"/>
            </a:xfrm>
            <a:custGeom>
              <a:avLst/>
              <a:gdLst/>
              <a:ahLst/>
              <a:cxnLst/>
              <a:rect l="l" t="t" r="r" b="b"/>
              <a:pathLst>
                <a:path w="690245" h="392429">
                  <a:moveTo>
                    <a:pt x="0" y="0"/>
                  </a:moveTo>
                  <a:lnTo>
                    <a:pt x="14981" y="51753"/>
                  </a:lnTo>
                  <a:lnTo>
                    <a:pt x="32997" y="108234"/>
                  </a:lnTo>
                  <a:lnTo>
                    <a:pt x="53457" y="164799"/>
                  </a:lnTo>
                  <a:lnTo>
                    <a:pt x="75770" y="216806"/>
                  </a:lnTo>
                  <a:lnTo>
                    <a:pt x="99344" y="259609"/>
                  </a:lnTo>
                  <a:lnTo>
                    <a:pt x="164617" y="323239"/>
                  </a:lnTo>
                  <a:lnTo>
                    <a:pt x="203441" y="352726"/>
                  </a:lnTo>
                  <a:lnTo>
                    <a:pt x="244581" y="375227"/>
                  </a:lnTo>
                  <a:lnTo>
                    <a:pt x="292555" y="388942"/>
                  </a:lnTo>
                  <a:lnTo>
                    <a:pt x="351884" y="392071"/>
                  </a:lnTo>
                  <a:lnTo>
                    <a:pt x="430612" y="385663"/>
                  </a:lnTo>
                  <a:lnTo>
                    <a:pt x="495729" y="376068"/>
                  </a:lnTo>
                  <a:lnTo>
                    <a:pt x="540061" y="367338"/>
                  </a:lnTo>
                  <a:lnTo>
                    <a:pt x="556433" y="363528"/>
                  </a:lnTo>
                  <a:lnTo>
                    <a:pt x="690219" y="149848"/>
                  </a:lnTo>
                </a:path>
              </a:pathLst>
            </a:custGeom>
            <a:ln w="15758">
              <a:solidFill>
                <a:srgbClr val="323537"/>
              </a:solidFill>
              <a:prstDash val="sysDot"/>
            </a:ln>
          </p:spPr>
          <p:txBody>
            <a:bodyPr wrap="square" lIns="0" tIns="0" rIns="0" bIns="0" rtlCol="0"/>
            <a:lstStyle/>
            <a:p>
              <a:endParaRPr/>
            </a:p>
          </p:txBody>
        </p:sp>
        <p:sp>
          <p:nvSpPr>
            <p:cNvPr id="1144" name="object 1144"/>
            <p:cNvSpPr/>
            <p:nvPr/>
          </p:nvSpPr>
          <p:spPr>
            <a:xfrm>
              <a:off x="11124648" y="4786867"/>
              <a:ext cx="18415" cy="10160"/>
            </a:xfrm>
            <a:custGeom>
              <a:avLst/>
              <a:gdLst/>
              <a:ahLst/>
              <a:cxnLst/>
              <a:rect l="l" t="t" r="r" b="b"/>
              <a:pathLst>
                <a:path w="18415" h="10160">
                  <a:moveTo>
                    <a:pt x="0" y="10010"/>
                  </a:moveTo>
                  <a:lnTo>
                    <a:pt x="6272" y="0"/>
                  </a:lnTo>
                  <a:lnTo>
                    <a:pt x="17810" y="2544"/>
                  </a:lnTo>
                </a:path>
              </a:pathLst>
            </a:custGeom>
            <a:ln w="15758">
              <a:solidFill>
                <a:srgbClr val="323537"/>
              </a:solidFill>
            </a:ln>
          </p:spPr>
          <p:txBody>
            <a:bodyPr wrap="square" lIns="0" tIns="0" rIns="0" bIns="0" rtlCol="0"/>
            <a:lstStyle/>
            <a:p>
              <a:endParaRPr/>
            </a:p>
          </p:txBody>
        </p:sp>
        <p:sp>
          <p:nvSpPr>
            <p:cNvPr id="1145" name="object 1145"/>
            <p:cNvSpPr/>
            <p:nvPr/>
          </p:nvSpPr>
          <p:spPr>
            <a:xfrm>
              <a:off x="11163706" y="4794133"/>
              <a:ext cx="32384" cy="7620"/>
            </a:xfrm>
            <a:custGeom>
              <a:avLst/>
              <a:gdLst/>
              <a:ahLst/>
              <a:cxnLst/>
              <a:rect l="l" t="t" r="r" b="b"/>
              <a:pathLst>
                <a:path w="32384" h="7620">
                  <a:moveTo>
                    <a:pt x="0" y="0"/>
                  </a:moveTo>
                  <a:lnTo>
                    <a:pt x="31873" y="7067"/>
                  </a:lnTo>
                </a:path>
              </a:pathLst>
            </a:custGeom>
            <a:ln w="15758">
              <a:solidFill>
                <a:srgbClr val="323537"/>
              </a:solidFill>
              <a:prstDash val="sysDot"/>
            </a:ln>
          </p:spPr>
          <p:txBody>
            <a:bodyPr wrap="square" lIns="0" tIns="0" rIns="0" bIns="0" rtlCol="0"/>
            <a:lstStyle/>
            <a:p>
              <a:endParaRPr/>
            </a:p>
          </p:txBody>
        </p:sp>
        <p:sp>
          <p:nvSpPr>
            <p:cNvPr id="1146" name="object 1146"/>
            <p:cNvSpPr/>
            <p:nvPr/>
          </p:nvSpPr>
          <p:spPr>
            <a:xfrm>
              <a:off x="11206206" y="4803557"/>
              <a:ext cx="329565" cy="73660"/>
            </a:xfrm>
            <a:custGeom>
              <a:avLst/>
              <a:gdLst/>
              <a:ahLst/>
              <a:cxnLst/>
              <a:rect l="l" t="t" r="r" b="b"/>
              <a:pathLst>
                <a:path w="329565" h="73660">
                  <a:moveTo>
                    <a:pt x="0" y="0"/>
                  </a:moveTo>
                  <a:lnTo>
                    <a:pt x="329361" y="73044"/>
                  </a:lnTo>
                </a:path>
              </a:pathLst>
            </a:custGeom>
            <a:ln w="15758">
              <a:solidFill>
                <a:srgbClr val="323537"/>
              </a:solidFill>
              <a:prstDash val="sysDot"/>
            </a:ln>
          </p:spPr>
          <p:txBody>
            <a:bodyPr wrap="square" lIns="0" tIns="0" rIns="0" bIns="0" rtlCol="0"/>
            <a:lstStyle/>
            <a:p>
              <a:endParaRPr/>
            </a:p>
          </p:txBody>
        </p:sp>
        <p:sp>
          <p:nvSpPr>
            <p:cNvPr id="1147" name="object 1147"/>
            <p:cNvSpPr/>
            <p:nvPr/>
          </p:nvSpPr>
          <p:spPr>
            <a:xfrm>
              <a:off x="11546197" y="4871337"/>
              <a:ext cx="17780" cy="10795"/>
            </a:xfrm>
            <a:custGeom>
              <a:avLst/>
              <a:gdLst/>
              <a:ahLst/>
              <a:cxnLst/>
              <a:rect l="l" t="t" r="r" b="b"/>
              <a:pathLst>
                <a:path w="17779" h="10795">
                  <a:moveTo>
                    <a:pt x="0" y="7612"/>
                  </a:moveTo>
                  <a:lnTo>
                    <a:pt x="11538" y="10177"/>
                  </a:lnTo>
                  <a:lnTo>
                    <a:pt x="17559" y="0"/>
                  </a:lnTo>
                </a:path>
              </a:pathLst>
            </a:custGeom>
            <a:ln w="15758">
              <a:solidFill>
                <a:srgbClr val="323537"/>
              </a:solidFill>
            </a:ln>
          </p:spPr>
          <p:txBody>
            <a:bodyPr wrap="square" lIns="0" tIns="0" rIns="0" bIns="0" rtlCol="0"/>
            <a:lstStyle/>
            <a:p>
              <a:endParaRPr/>
            </a:p>
          </p:txBody>
        </p:sp>
        <p:sp>
          <p:nvSpPr>
            <p:cNvPr id="1148" name="object 1148"/>
            <p:cNvSpPr/>
            <p:nvPr/>
          </p:nvSpPr>
          <p:spPr>
            <a:xfrm>
              <a:off x="11575820" y="4820486"/>
              <a:ext cx="18415" cy="31115"/>
            </a:xfrm>
            <a:custGeom>
              <a:avLst/>
              <a:gdLst/>
              <a:ahLst/>
              <a:cxnLst/>
              <a:rect l="l" t="t" r="r" b="b"/>
              <a:pathLst>
                <a:path w="18415" h="31114">
                  <a:moveTo>
                    <a:pt x="0" y="30512"/>
                  </a:moveTo>
                  <a:lnTo>
                    <a:pt x="18093" y="0"/>
                  </a:lnTo>
                </a:path>
              </a:pathLst>
            </a:custGeom>
            <a:ln w="15758">
              <a:solidFill>
                <a:srgbClr val="323537"/>
              </a:solidFill>
              <a:prstDash val="sysDot"/>
            </a:ln>
          </p:spPr>
          <p:txBody>
            <a:bodyPr wrap="square" lIns="0" tIns="0" rIns="0" bIns="0" rtlCol="0"/>
            <a:lstStyle/>
            <a:p>
              <a:endParaRPr/>
            </a:p>
          </p:txBody>
        </p:sp>
        <p:sp>
          <p:nvSpPr>
            <p:cNvPr id="1149" name="object 1149"/>
            <p:cNvSpPr/>
            <p:nvPr/>
          </p:nvSpPr>
          <p:spPr>
            <a:xfrm>
              <a:off x="11599940" y="2297971"/>
              <a:ext cx="1489710" cy="2512695"/>
            </a:xfrm>
            <a:custGeom>
              <a:avLst/>
              <a:gdLst/>
              <a:ahLst/>
              <a:cxnLst/>
              <a:rect l="l" t="t" r="r" b="b"/>
              <a:pathLst>
                <a:path w="1489709" h="2512695">
                  <a:moveTo>
                    <a:pt x="0" y="2512342"/>
                  </a:moveTo>
                  <a:lnTo>
                    <a:pt x="1489357" y="0"/>
                  </a:lnTo>
                </a:path>
              </a:pathLst>
            </a:custGeom>
            <a:ln w="15758">
              <a:solidFill>
                <a:srgbClr val="323537"/>
              </a:solidFill>
              <a:prstDash val="sysDot"/>
            </a:ln>
          </p:spPr>
          <p:txBody>
            <a:bodyPr wrap="square" lIns="0" tIns="0" rIns="0" bIns="0" rtlCol="0"/>
            <a:lstStyle/>
            <a:p>
              <a:endParaRPr/>
            </a:p>
          </p:txBody>
        </p:sp>
        <p:sp>
          <p:nvSpPr>
            <p:cNvPr id="1150" name="object 1150"/>
            <p:cNvSpPr/>
            <p:nvPr/>
          </p:nvSpPr>
          <p:spPr>
            <a:xfrm>
              <a:off x="13091128" y="2271706"/>
              <a:ext cx="10795" cy="16510"/>
            </a:xfrm>
            <a:custGeom>
              <a:avLst/>
              <a:gdLst/>
              <a:ahLst/>
              <a:cxnLst/>
              <a:rect l="l" t="t" r="r" b="b"/>
              <a:pathLst>
                <a:path w="10794" h="16510">
                  <a:moveTo>
                    <a:pt x="4198" y="16093"/>
                  </a:moveTo>
                  <a:lnTo>
                    <a:pt x="10230" y="5926"/>
                  </a:lnTo>
                  <a:lnTo>
                    <a:pt x="0" y="0"/>
                  </a:lnTo>
                </a:path>
              </a:pathLst>
            </a:custGeom>
            <a:ln w="15758">
              <a:solidFill>
                <a:srgbClr val="323537"/>
              </a:solidFill>
            </a:ln>
          </p:spPr>
          <p:txBody>
            <a:bodyPr wrap="square" lIns="0" tIns="0" rIns="0" bIns="0" rtlCol="0"/>
            <a:lstStyle/>
            <a:p>
              <a:endParaRPr/>
            </a:p>
          </p:txBody>
        </p:sp>
        <p:sp>
          <p:nvSpPr>
            <p:cNvPr id="1151" name="object 1151"/>
            <p:cNvSpPr/>
            <p:nvPr/>
          </p:nvSpPr>
          <p:spPr>
            <a:xfrm>
              <a:off x="13039316" y="2241674"/>
              <a:ext cx="31115" cy="18415"/>
            </a:xfrm>
            <a:custGeom>
              <a:avLst/>
              <a:gdLst/>
              <a:ahLst/>
              <a:cxnLst/>
              <a:rect l="l" t="t" r="r" b="b"/>
              <a:pathLst>
                <a:path w="31115" h="18414">
                  <a:moveTo>
                    <a:pt x="31088" y="18020"/>
                  </a:moveTo>
                  <a:lnTo>
                    <a:pt x="0" y="0"/>
                  </a:lnTo>
                </a:path>
              </a:pathLst>
            </a:custGeom>
            <a:ln w="15758">
              <a:solidFill>
                <a:srgbClr val="323537"/>
              </a:solidFill>
              <a:prstDash val="sysDot"/>
            </a:ln>
          </p:spPr>
          <p:txBody>
            <a:bodyPr wrap="square" lIns="0" tIns="0" rIns="0" bIns="0" rtlCol="0"/>
            <a:lstStyle/>
            <a:p>
              <a:endParaRPr/>
            </a:p>
          </p:txBody>
        </p:sp>
        <p:sp>
          <p:nvSpPr>
            <p:cNvPr id="1152" name="object 1152"/>
            <p:cNvSpPr/>
            <p:nvPr/>
          </p:nvSpPr>
          <p:spPr>
            <a:xfrm>
              <a:off x="11630012" y="1424738"/>
              <a:ext cx="1399540" cy="811530"/>
            </a:xfrm>
            <a:custGeom>
              <a:avLst/>
              <a:gdLst/>
              <a:ahLst/>
              <a:cxnLst/>
              <a:rect l="l" t="t" r="r" b="b"/>
              <a:pathLst>
                <a:path w="1399540" h="811530">
                  <a:moveTo>
                    <a:pt x="1398941" y="810928"/>
                  </a:moveTo>
                  <a:lnTo>
                    <a:pt x="0" y="0"/>
                  </a:lnTo>
                </a:path>
              </a:pathLst>
            </a:custGeom>
            <a:ln w="15758">
              <a:solidFill>
                <a:srgbClr val="323537"/>
              </a:solidFill>
              <a:prstDash val="sysDot"/>
            </a:ln>
          </p:spPr>
          <p:txBody>
            <a:bodyPr wrap="square" lIns="0" tIns="0" rIns="0" bIns="0" rtlCol="0"/>
            <a:lstStyle/>
            <a:p>
              <a:endParaRPr/>
            </a:p>
          </p:txBody>
        </p:sp>
        <p:sp>
          <p:nvSpPr>
            <p:cNvPr id="1153" name="object 1153"/>
            <p:cNvSpPr/>
            <p:nvPr/>
          </p:nvSpPr>
          <p:spPr>
            <a:xfrm>
              <a:off x="14186530" y="2908719"/>
              <a:ext cx="16510" cy="10160"/>
            </a:xfrm>
            <a:custGeom>
              <a:avLst/>
              <a:gdLst/>
              <a:ahLst/>
              <a:cxnLst/>
              <a:rect l="l" t="t" r="r" b="b"/>
              <a:pathLst>
                <a:path w="16509" h="10160">
                  <a:moveTo>
                    <a:pt x="16502" y="5779"/>
                  </a:moveTo>
                  <a:lnTo>
                    <a:pt x="6198" y="0"/>
                  </a:lnTo>
                  <a:lnTo>
                    <a:pt x="0" y="10052"/>
                  </a:lnTo>
                </a:path>
              </a:pathLst>
            </a:custGeom>
            <a:ln w="15758">
              <a:solidFill>
                <a:srgbClr val="323537"/>
              </a:solidFill>
            </a:ln>
          </p:spPr>
          <p:txBody>
            <a:bodyPr wrap="square" lIns="0" tIns="0" rIns="0" bIns="0" rtlCol="0"/>
            <a:lstStyle/>
            <a:p>
              <a:endParaRPr/>
            </a:p>
          </p:txBody>
        </p:sp>
        <p:sp>
          <p:nvSpPr>
            <p:cNvPr id="1154" name="object 1154"/>
            <p:cNvSpPr/>
            <p:nvPr/>
          </p:nvSpPr>
          <p:spPr>
            <a:xfrm>
              <a:off x="14153870" y="2939960"/>
              <a:ext cx="19685" cy="32384"/>
            </a:xfrm>
            <a:custGeom>
              <a:avLst/>
              <a:gdLst/>
              <a:ahLst/>
              <a:cxnLst/>
              <a:rect l="l" t="t" r="r" b="b"/>
              <a:pathLst>
                <a:path w="19684" h="32385">
                  <a:moveTo>
                    <a:pt x="19591" y="0"/>
                  </a:moveTo>
                  <a:lnTo>
                    <a:pt x="0" y="31768"/>
                  </a:lnTo>
                </a:path>
              </a:pathLst>
            </a:custGeom>
            <a:ln w="15758">
              <a:solidFill>
                <a:srgbClr val="323537"/>
              </a:solidFill>
              <a:prstDash val="sysDot"/>
            </a:ln>
          </p:spPr>
          <p:txBody>
            <a:bodyPr wrap="square" lIns="0" tIns="0" rIns="0" bIns="0" rtlCol="0"/>
            <a:lstStyle/>
            <a:p>
              <a:endParaRPr/>
            </a:p>
          </p:txBody>
        </p:sp>
        <p:sp>
          <p:nvSpPr>
            <p:cNvPr id="1155" name="object 1155"/>
            <p:cNvSpPr/>
            <p:nvPr/>
          </p:nvSpPr>
          <p:spPr>
            <a:xfrm>
              <a:off x="13735828" y="2982331"/>
              <a:ext cx="412115" cy="667385"/>
            </a:xfrm>
            <a:custGeom>
              <a:avLst/>
              <a:gdLst/>
              <a:ahLst/>
              <a:cxnLst/>
              <a:rect l="l" t="t" r="r" b="b"/>
              <a:pathLst>
                <a:path w="412115" h="667385">
                  <a:moveTo>
                    <a:pt x="411505" y="0"/>
                  </a:moveTo>
                  <a:lnTo>
                    <a:pt x="0" y="667361"/>
                  </a:lnTo>
                </a:path>
              </a:pathLst>
            </a:custGeom>
            <a:ln w="15758">
              <a:solidFill>
                <a:srgbClr val="323537"/>
              </a:solidFill>
              <a:prstDash val="sysDot"/>
            </a:ln>
          </p:spPr>
          <p:txBody>
            <a:bodyPr wrap="square" lIns="0" tIns="0" rIns="0" bIns="0" rtlCol="0"/>
            <a:lstStyle/>
            <a:p>
              <a:endParaRPr/>
            </a:p>
          </p:txBody>
        </p:sp>
        <p:sp>
          <p:nvSpPr>
            <p:cNvPr id="1156" name="object 1156"/>
            <p:cNvSpPr/>
            <p:nvPr/>
          </p:nvSpPr>
          <p:spPr>
            <a:xfrm>
              <a:off x="13723100" y="3660287"/>
              <a:ext cx="10795" cy="16510"/>
            </a:xfrm>
            <a:custGeom>
              <a:avLst/>
              <a:gdLst/>
              <a:ahLst/>
              <a:cxnLst/>
              <a:rect l="l" t="t" r="r" b="b"/>
              <a:pathLst>
                <a:path w="10794" h="16510">
                  <a:moveTo>
                    <a:pt x="6198" y="0"/>
                  </a:moveTo>
                  <a:lnTo>
                    <a:pt x="0" y="10062"/>
                  </a:lnTo>
                  <a:lnTo>
                    <a:pt x="10188" y="16041"/>
                  </a:lnTo>
                </a:path>
              </a:pathLst>
            </a:custGeom>
            <a:ln w="15758">
              <a:solidFill>
                <a:srgbClr val="323537"/>
              </a:solidFill>
            </a:ln>
          </p:spPr>
          <p:txBody>
            <a:bodyPr wrap="square" lIns="0" tIns="0" rIns="0" bIns="0" rtlCol="0"/>
            <a:lstStyle/>
            <a:p>
              <a:endParaRPr/>
            </a:p>
          </p:txBody>
        </p:sp>
        <p:sp>
          <p:nvSpPr>
            <p:cNvPr id="1157" name="object 1157"/>
            <p:cNvSpPr/>
            <p:nvPr/>
          </p:nvSpPr>
          <p:spPr>
            <a:xfrm>
              <a:off x="13753248" y="3688034"/>
              <a:ext cx="30480" cy="17780"/>
            </a:xfrm>
            <a:custGeom>
              <a:avLst/>
              <a:gdLst/>
              <a:ahLst/>
              <a:cxnLst/>
              <a:rect l="l" t="t" r="r" b="b"/>
              <a:pathLst>
                <a:path w="30480" h="17779">
                  <a:moveTo>
                    <a:pt x="0" y="0"/>
                  </a:moveTo>
                  <a:lnTo>
                    <a:pt x="29936" y="17559"/>
                  </a:lnTo>
                </a:path>
              </a:pathLst>
            </a:custGeom>
            <a:ln w="15758">
              <a:solidFill>
                <a:srgbClr val="323537"/>
              </a:solidFill>
              <a:prstDash val="sysDot"/>
            </a:ln>
          </p:spPr>
          <p:txBody>
            <a:bodyPr wrap="square" lIns="0" tIns="0" rIns="0" bIns="0" rtlCol="0"/>
            <a:lstStyle/>
            <a:p>
              <a:endParaRPr/>
            </a:p>
          </p:txBody>
        </p:sp>
        <p:sp>
          <p:nvSpPr>
            <p:cNvPr id="1158" name="object 1158"/>
            <p:cNvSpPr/>
            <p:nvPr/>
          </p:nvSpPr>
          <p:spPr>
            <a:xfrm>
              <a:off x="13793166" y="3711448"/>
              <a:ext cx="788670" cy="462915"/>
            </a:xfrm>
            <a:custGeom>
              <a:avLst/>
              <a:gdLst/>
              <a:ahLst/>
              <a:cxnLst/>
              <a:rect l="l" t="t" r="r" b="b"/>
              <a:pathLst>
                <a:path w="788669" h="462914">
                  <a:moveTo>
                    <a:pt x="0" y="0"/>
                  </a:moveTo>
                  <a:lnTo>
                    <a:pt x="788373" y="462436"/>
                  </a:lnTo>
                </a:path>
              </a:pathLst>
            </a:custGeom>
            <a:ln w="15758">
              <a:solidFill>
                <a:srgbClr val="323537"/>
              </a:solidFill>
              <a:prstDash val="sysDot"/>
            </a:ln>
          </p:spPr>
          <p:txBody>
            <a:bodyPr wrap="square" lIns="0" tIns="0" rIns="0" bIns="0" rtlCol="0"/>
            <a:lstStyle/>
            <a:p>
              <a:endParaRPr/>
            </a:p>
          </p:txBody>
        </p:sp>
        <p:sp>
          <p:nvSpPr>
            <p:cNvPr id="1159" name="object 1159"/>
            <p:cNvSpPr/>
            <p:nvPr/>
          </p:nvSpPr>
          <p:spPr>
            <a:xfrm>
              <a:off x="14591518" y="4175456"/>
              <a:ext cx="16510" cy="10795"/>
            </a:xfrm>
            <a:custGeom>
              <a:avLst/>
              <a:gdLst/>
              <a:ahLst/>
              <a:cxnLst/>
              <a:rect l="l" t="t" r="r" b="b"/>
              <a:pathLst>
                <a:path w="16509" h="10795">
                  <a:moveTo>
                    <a:pt x="0" y="4282"/>
                  </a:moveTo>
                  <a:lnTo>
                    <a:pt x="10198" y="10261"/>
                  </a:lnTo>
                  <a:lnTo>
                    <a:pt x="16041" y="0"/>
                  </a:lnTo>
                </a:path>
              </a:pathLst>
            </a:custGeom>
            <a:ln w="15758">
              <a:solidFill>
                <a:srgbClr val="323537"/>
              </a:solidFill>
            </a:ln>
          </p:spPr>
          <p:txBody>
            <a:bodyPr wrap="square" lIns="0" tIns="0" rIns="0" bIns="0" rtlCol="0"/>
            <a:lstStyle/>
            <a:p>
              <a:endParaRPr/>
            </a:p>
          </p:txBody>
        </p:sp>
        <p:sp>
          <p:nvSpPr>
            <p:cNvPr id="1160" name="object 1160"/>
            <p:cNvSpPr/>
            <p:nvPr/>
          </p:nvSpPr>
          <p:spPr>
            <a:xfrm>
              <a:off x="14618565" y="4127141"/>
              <a:ext cx="16510" cy="29209"/>
            </a:xfrm>
            <a:custGeom>
              <a:avLst/>
              <a:gdLst/>
              <a:ahLst/>
              <a:cxnLst/>
              <a:rect l="l" t="t" r="r" b="b"/>
              <a:pathLst>
                <a:path w="16509" h="29210">
                  <a:moveTo>
                    <a:pt x="0" y="28983"/>
                  </a:moveTo>
                  <a:lnTo>
                    <a:pt x="16502" y="0"/>
                  </a:lnTo>
                </a:path>
              </a:pathLst>
            </a:custGeom>
            <a:ln w="15758">
              <a:solidFill>
                <a:srgbClr val="323537"/>
              </a:solidFill>
              <a:prstDash val="sysDot"/>
            </a:ln>
          </p:spPr>
          <p:txBody>
            <a:bodyPr wrap="square" lIns="0" tIns="0" rIns="0" bIns="0" rtlCol="0"/>
            <a:lstStyle/>
            <a:p>
              <a:endParaRPr/>
            </a:p>
          </p:txBody>
        </p:sp>
        <p:sp>
          <p:nvSpPr>
            <p:cNvPr id="1161" name="object 1161"/>
            <p:cNvSpPr/>
            <p:nvPr/>
          </p:nvSpPr>
          <p:spPr>
            <a:xfrm>
              <a:off x="14640575" y="3817933"/>
              <a:ext cx="170815" cy="299720"/>
            </a:xfrm>
            <a:custGeom>
              <a:avLst/>
              <a:gdLst/>
              <a:ahLst/>
              <a:cxnLst/>
              <a:rect l="l" t="t" r="r" b="b"/>
              <a:pathLst>
                <a:path w="170815" h="299720">
                  <a:moveTo>
                    <a:pt x="0" y="299540"/>
                  </a:moveTo>
                  <a:lnTo>
                    <a:pt x="170570" y="0"/>
                  </a:lnTo>
                </a:path>
              </a:pathLst>
            </a:custGeom>
            <a:ln w="15758">
              <a:solidFill>
                <a:srgbClr val="323537"/>
              </a:solidFill>
              <a:prstDash val="sysDot"/>
            </a:ln>
          </p:spPr>
          <p:txBody>
            <a:bodyPr wrap="square" lIns="0" tIns="0" rIns="0" bIns="0" rtlCol="0"/>
            <a:lstStyle/>
            <a:p>
              <a:endParaRPr/>
            </a:p>
          </p:txBody>
        </p:sp>
        <p:pic>
          <p:nvPicPr>
            <p:cNvPr id="1162" name="object 1162"/>
            <p:cNvPicPr/>
            <p:nvPr/>
          </p:nvPicPr>
          <p:blipFill>
            <a:blip r:embed="rId147" cstate="screen">
              <a:extLst>
                <a:ext uri="{28A0092B-C50C-407E-A947-70E740481C1C}">
                  <a14:useLocalDpi xmlns:a14="http://schemas.microsoft.com/office/drawing/2010/main"/>
                </a:ext>
              </a:extLst>
            </a:blip>
            <a:stretch>
              <a:fillRect/>
            </a:stretch>
          </p:blipFill>
          <p:spPr>
            <a:xfrm>
              <a:off x="14808771" y="3790131"/>
              <a:ext cx="276150" cy="148685"/>
            </a:xfrm>
            <a:prstGeom prst="rect">
              <a:avLst/>
            </a:prstGeom>
          </p:spPr>
        </p:pic>
        <p:sp>
          <p:nvSpPr>
            <p:cNvPr id="1163" name="object 1163"/>
            <p:cNvSpPr/>
            <p:nvPr/>
          </p:nvSpPr>
          <p:spPr>
            <a:xfrm>
              <a:off x="15082928" y="3538154"/>
              <a:ext cx="182880" cy="320675"/>
            </a:xfrm>
            <a:custGeom>
              <a:avLst/>
              <a:gdLst/>
              <a:ahLst/>
              <a:cxnLst/>
              <a:rect l="l" t="t" r="r" b="b"/>
              <a:pathLst>
                <a:path w="182880" h="320675">
                  <a:moveTo>
                    <a:pt x="0" y="320482"/>
                  </a:moveTo>
                  <a:lnTo>
                    <a:pt x="182350" y="0"/>
                  </a:lnTo>
                </a:path>
              </a:pathLst>
            </a:custGeom>
            <a:ln w="15758">
              <a:solidFill>
                <a:srgbClr val="323537"/>
              </a:solidFill>
              <a:prstDash val="sysDot"/>
            </a:ln>
          </p:spPr>
          <p:txBody>
            <a:bodyPr wrap="square" lIns="0" tIns="0" rIns="0" bIns="0" rtlCol="0"/>
            <a:lstStyle/>
            <a:p>
              <a:endParaRPr/>
            </a:p>
          </p:txBody>
        </p:sp>
        <p:sp>
          <p:nvSpPr>
            <p:cNvPr id="1164" name="object 1164"/>
            <p:cNvSpPr/>
            <p:nvPr/>
          </p:nvSpPr>
          <p:spPr>
            <a:xfrm>
              <a:off x="15266696" y="3511760"/>
              <a:ext cx="10795" cy="16510"/>
            </a:xfrm>
            <a:custGeom>
              <a:avLst/>
              <a:gdLst/>
              <a:ahLst/>
              <a:cxnLst/>
              <a:rect l="l" t="t" r="r" b="b"/>
              <a:pathLst>
                <a:path w="10794" h="16510">
                  <a:moveTo>
                    <a:pt x="4460" y="16051"/>
                  </a:moveTo>
                  <a:lnTo>
                    <a:pt x="10303" y="5779"/>
                  </a:lnTo>
                  <a:lnTo>
                    <a:pt x="0" y="0"/>
                  </a:lnTo>
                </a:path>
              </a:pathLst>
            </a:custGeom>
            <a:ln w="15758">
              <a:solidFill>
                <a:srgbClr val="323537"/>
              </a:solidFill>
            </a:ln>
          </p:spPr>
          <p:txBody>
            <a:bodyPr wrap="square" lIns="0" tIns="0" rIns="0" bIns="0" rtlCol="0"/>
            <a:lstStyle/>
            <a:p>
              <a:endParaRPr/>
            </a:p>
          </p:txBody>
        </p:sp>
        <p:sp>
          <p:nvSpPr>
            <p:cNvPr id="1165" name="object 1165"/>
            <p:cNvSpPr/>
            <p:nvPr/>
          </p:nvSpPr>
          <p:spPr>
            <a:xfrm>
              <a:off x="15214553" y="3482471"/>
              <a:ext cx="31750" cy="17780"/>
            </a:xfrm>
            <a:custGeom>
              <a:avLst/>
              <a:gdLst/>
              <a:ahLst/>
              <a:cxnLst/>
              <a:rect l="l" t="t" r="r" b="b"/>
              <a:pathLst>
                <a:path w="31750" h="17779">
                  <a:moveTo>
                    <a:pt x="31287" y="17570"/>
                  </a:moveTo>
                  <a:lnTo>
                    <a:pt x="0" y="0"/>
                  </a:lnTo>
                </a:path>
              </a:pathLst>
            </a:custGeom>
            <a:ln w="15758">
              <a:solidFill>
                <a:srgbClr val="323537"/>
              </a:solidFill>
              <a:prstDash val="sysDot"/>
            </a:ln>
          </p:spPr>
          <p:txBody>
            <a:bodyPr wrap="square" lIns="0" tIns="0" rIns="0" bIns="0" rtlCol="0"/>
            <a:lstStyle/>
            <a:p>
              <a:endParaRPr/>
            </a:p>
          </p:txBody>
        </p:sp>
        <p:sp>
          <p:nvSpPr>
            <p:cNvPr id="1166" name="object 1166"/>
            <p:cNvSpPr/>
            <p:nvPr/>
          </p:nvSpPr>
          <p:spPr>
            <a:xfrm>
              <a:off x="14213457" y="2920364"/>
              <a:ext cx="991235" cy="556260"/>
            </a:xfrm>
            <a:custGeom>
              <a:avLst/>
              <a:gdLst/>
              <a:ahLst/>
              <a:cxnLst/>
              <a:rect l="l" t="t" r="r" b="b"/>
              <a:pathLst>
                <a:path w="991234" h="556260">
                  <a:moveTo>
                    <a:pt x="990671" y="556255"/>
                  </a:moveTo>
                  <a:lnTo>
                    <a:pt x="0" y="0"/>
                  </a:lnTo>
                </a:path>
              </a:pathLst>
            </a:custGeom>
            <a:ln w="15758">
              <a:solidFill>
                <a:srgbClr val="323537"/>
              </a:solidFill>
              <a:prstDash val="sysDot"/>
            </a:ln>
          </p:spPr>
          <p:txBody>
            <a:bodyPr wrap="square" lIns="0" tIns="0" rIns="0" bIns="0" rtlCol="0"/>
            <a:lstStyle/>
            <a:p>
              <a:endParaRPr/>
            </a:p>
          </p:txBody>
        </p:sp>
        <p:pic>
          <p:nvPicPr>
            <p:cNvPr id="1167" name="object 1167"/>
            <p:cNvPicPr/>
            <p:nvPr/>
          </p:nvPicPr>
          <p:blipFill>
            <a:blip r:embed="rId148" cstate="screen">
              <a:extLst>
                <a:ext uri="{28A0092B-C50C-407E-A947-70E740481C1C}">
                  <a14:useLocalDpi xmlns:a14="http://schemas.microsoft.com/office/drawing/2010/main"/>
                </a:ext>
              </a:extLst>
            </a:blip>
            <a:stretch>
              <a:fillRect/>
            </a:stretch>
          </p:blipFill>
          <p:spPr>
            <a:xfrm>
              <a:off x="13919704" y="1734070"/>
              <a:ext cx="214087" cy="214077"/>
            </a:xfrm>
            <a:prstGeom prst="rect">
              <a:avLst/>
            </a:prstGeom>
          </p:spPr>
        </p:pic>
      </p:grpSp>
      <p:sp>
        <p:nvSpPr>
          <p:cNvPr id="1168" name="object 1168"/>
          <p:cNvSpPr txBox="1"/>
          <p:nvPr/>
        </p:nvSpPr>
        <p:spPr>
          <a:xfrm>
            <a:off x="13178804" y="1725522"/>
            <a:ext cx="914400" cy="764540"/>
          </a:xfrm>
          <a:prstGeom prst="rect">
            <a:avLst/>
          </a:prstGeom>
        </p:spPr>
        <p:txBody>
          <a:bodyPr vert="horz" wrap="square" lIns="0" tIns="11430" rIns="0" bIns="0" rtlCol="0">
            <a:spAutoFit/>
          </a:bodyPr>
          <a:lstStyle/>
          <a:p>
            <a:pPr marR="5080" algn="r">
              <a:lnSpc>
                <a:spcPct val="100000"/>
              </a:lnSpc>
              <a:spcBef>
                <a:spcPts val="90"/>
              </a:spcBef>
            </a:pPr>
            <a:r>
              <a:rPr sz="1250" b="1" spc="-50" dirty="0">
                <a:solidFill>
                  <a:srgbClr val="221E1F"/>
                </a:solidFill>
                <a:latin typeface="Tahoma"/>
                <a:cs typeface="Tahoma"/>
              </a:rPr>
              <a:t>P</a:t>
            </a:r>
            <a:endParaRPr sz="1250">
              <a:latin typeface="Tahoma"/>
              <a:cs typeface="Tahoma"/>
            </a:endParaRPr>
          </a:p>
          <a:p>
            <a:pPr>
              <a:lnSpc>
                <a:spcPct val="100000"/>
              </a:lnSpc>
              <a:spcBef>
                <a:spcPts val="1015"/>
              </a:spcBef>
            </a:pPr>
            <a:endParaRPr sz="1250">
              <a:latin typeface="Tahoma"/>
              <a:cs typeface="Tahoma"/>
            </a:endParaRPr>
          </a:p>
          <a:p>
            <a:pPr marL="12700">
              <a:lnSpc>
                <a:spcPct val="100000"/>
              </a:lnSpc>
            </a:pPr>
            <a:r>
              <a:rPr sz="1500" b="1" spc="-50" dirty="0">
                <a:latin typeface="Tahoma"/>
                <a:cs typeface="Tahoma"/>
              </a:rPr>
              <a:t>3</a:t>
            </a:r>
            <a:endParaRPr sz="1500">
              <a:latin typeface="Tahoma"/>
              <a:cs typeface="Tahoma"/>
            </a:endParaRPr>
          </a:p>
        </p:txBody>
      </p:sp>
      <p:grpSp>
        <p:nvGrpSpPr>
          <p:cNvPr id="1169" name="object 1169"/>
          <p:cNvGrpSpPr/>
          <p:nvPr/>
        </p:nvGrpSpPr>
        <p:grpSpPr>
          <a:xfrm>
            <a:off x="16820275" y="3027694"/>
            <a:ext cx="2663825" cy="1570355"/>
            <a:chOff x="16820275" y="3027694"/>
            <a:chExt cx="2663825" cy="1570355"/>
          </a:xfrm>
        </p:grpSpPr>
        <p:sp>
          <p:nvSpPr>
            <p:cNvPr id="1170" name="object 1170"/>
            <p:cNvSpPr/>
            <p:nvPr/>
          </p:nvSpPr>
          <p:spPr>
            <a:xfrm>
              <a:off x="19457815" y="4481960"/>
              <a:ext cx="18415" cy="107950"/>
            </a:xfrm>
            <a:custGeom>
              <a:avLst/>
              <a:gdLst/>
              <a:ahLst/>
              <a:cxnLst/>
              <a:rect l="l" t="t" r="r" b="b"/>
              <a:pathLst>
                <a:path w="18415" h="107950">
                  <a:moveTo>
                    <a:pt x="18030" y="0"/>
                  </a:moveTo>
                  <a:lnTo>
                    <a:pt x="7792" y="15183"/>
                  </a:lnTo>
                  <a:lnTo>
                    <a:pt x="0" y="53780"/>
                  </a:lnTo>
                  <a:lnTo>
                    <a:pt x="7792" y="92377"/>
                  </a:lnTo>
                  <a:lnTo>
                    <a:pt x="18030" y="107561"/>
                  </a:lnTo>
                  <a:lnTo>
                    <a:pt x="18030" y="0"/>
                  </a:lnTo>
                  <a:close/>
                </a:path>
              </a:pathLst>
            </a:custGeom>
            <a:solidFill>
              <a:srgbClr val="FFFFFF"/>
            </a:solidFill>
          </p:spPr>
          <p:txBody>
            <a:bodyPr wrap="square" lIns="0" tIns="0" rIns="0" bIns="0" rtlCol="0"/>
            <a:lstStyle/>
            <a:p>
              <a:endParaRPr/>
            </a:p>
          </p:txBody>
        </p:sp>
        <p:sp>
          <p:nvSpPr>
            <p:cNvPr id="1171" name="object 1171"/>
            <p:cNvSpPr/>
            <p:nvPr/>
          </p:nvSpPr>
          <p:spPr>
            <a:xfrm>
              <a:off x="19457815" y="4481960"/>
              <a:ext cx="18415" cy="107950"/>
            </a:xfrm>
            <a:custGeom>
              <a:avLst/>
              <a:gdLst/>
              <a:ahLst/>
              <a:cxnLst/>
              <a:rect l="l" t="t" r="r" b="b"/>
              <a:pathLst>
                <a:path w="18415" h="107950">
                  <a:moveTo>
                    <a:pt x="18030" y="107561"/>
                  </a:moveTo>
                  <a:lnTo>
                    <a:pt x="7792" y="92377"/>
                  </a:lnTo>
                  <a:lnTo>
                    <a:pt x="0" y="53780"/>
                  </a:lnTo>
                  <a:lnTo>
                    <a:pt x="7792" y="15183"/>
                  </a:lnTo>
                  <a:lnTo>
                    <a:pt x="18030" y="0"/>
                  </a:lnTo>
                </a:path>
              </a:pathLst>
            </a:custGeom>
            <a:ln w="15758">
              <a:solidFill>
                <a:srgbClr val="0D0C0D"/>
              </a:solidFill>
            </a:ln>
          </p:spPr>
          <p:txBody>
            <a:bodyPr wrap="square" lIns="0" tIns="0" rIns="0" bIns="0" rtlCol="0"/>
            <a:lstStyle/>
            <a:p>
              <a:endParaRPr/>
            </a:p>
          </p:txBody>
        </p:sp>
        <p:pic>
          <p:nvPicPr>
            <p:cNvPr id="1172" name="object 1172"/>
            <p:cNvPicPr/>
            <p:nvPr/>
          </p:nvPicPr>
          <p:blipFill>
            <a:blip r:embed="rId148" cstate="screen">
              <a:extLst>
                <a:ext uri="{28A0092B-C50C-407E-A947-70E740481C1C}">
                  <a14:useLocalDpi xmlns:a14="http://schemas.microsoft.com/office/drawing/2010/main"/>
                </a:ext>
              </a:extLst>
            </a:blip>
            <a:stretch>
              <a:fillRect/>
            </a:stretch>
          </p:blipFill>
          <p:spPr>
            <a:xfrm>
              <a:off x="16820275" y="3027694"/>
              <a:ext cx="214087" cy="214077"/>
            </a:xfrm>
            <a:prstGeom prst="rect">
              <a:avLst/>
            </a:prstGeom>
          </p:spPr>
        </p:pic>
      </p:grpSp>
      <p:sp>
        <p:nvSpPr>
          <p:cNvPr id="1173" name="object 1173"/>
          <p:cNvSpPr txBox="1"/>
          <p:nvPr/>
        </p:nvSpPr>
        <p:spPr>
          <a:xfrm>
            <a:off x="16857363" y="3019148"/>
            <a:ext cx="136525" cy="214629"/>
          </a:xfrm>
          <a:prstGeom prst="rect">
            <a:avLst/>
          </a:prstGeom>
        </p:spPr>
        <p:txBody>
          <a:bodyPr vert="horz" wrap="square" lIns="0" tIns="11430" rIns="0" bIns="0" rtlCol="0">
            <a:spAutoFit/>
          </a:bodyPr>
          <a:lstStyle/>
          <a:p>
            <a:pPr marL="12700">
              <a:lnSpc>
                <a:spcPct val="100000"/>
              </a:lnSpc>
              <a:spcBef>
                <a:spcPts val="90"/>
              </a:spcBef>
            </a:pPr>
            <a:r>
              <a:rPr sz="1250" b="1" spc="-50" dirty="0">
                <a:solidFill>
                  <a:srgbClr val="221E1F"/>
                </a:solidFill>
                <a:latin typeface="Tahoma"/>
                <a:cs typeface="Tahoma"/>
              </a:rPr>
              <a:t>P</a:t>
            </a:r>
            <a:endParaRPr sz="1250">
              <a:latin typeface="Tahoma"/>
              <a:cs typeface="Tahoma"/>
            </a:endParaRPr>
          </a:p>
        </p:txBody>
      </p:sp>
      <p:grpSp>
        <p:nvGrpSpPr>
          <p:cNvPr id="1174" name="object 1174"/>
          <p:cNvGrpSpPr/>
          <p:nvPr/>
        </p:nvGrpSpPr>
        <p:grpSpPr>
          <a:xfrm>
            <a:off x="8360775" y="1018731"/>
            <a:ext cx="663575" cy="687070"/>
            <a:chOff x="8360775" y="1018731"/>
            <a:chExt cx="663575" cy="687070"/>
          </a:xfrm>
        </p:grpSpPr>
        <p:pic>
          <p:nvPicPr>
            <p:cNvPr id="1175" name="object 1175"/>
            <p:cNvPicPr/>
            <p:nvPr/>
          </p:nvPicPr>
          <p:blipFill>
            <a:blip r:embed="rId148" cstate="screen">
              <a:extLst>
                <a:ext uri="{28A0092B-C50C-407E-A947-70E740481C1C}">
                  <a14:useLocalDpi xmlns:a14="http://schemas.microsoft.com/office/drawing/2010/main"/>
                </a:ext>
              </a:extLst>
            </a:blip>
            <a:stretch>
              <a:fillRect/>
            </a:stretch>
          </p:blipFill>
          <p:spPr>
            <a:xfrm>
              <a:off x="8809978" y="1018731"/>
              <a:ext cx="214087" cy="214077"/>
            </a:xfrm>
            <a:prstGeom prst="rect">
              <a:avLst/>
            </a:prstGeom>
          </p:spPr>
        </p:pic>
        <p:pic>
          <p:nvPicPr>
            <p:cNvPr id="1176" name="object 1176"/>
            <p:cNvPicPr/>
            <p:nvPr/>
          </p:nvPicPr>
          <p:blipFill>
            <a:blip r:embed="rId149" cstate="screen">
              <a:extLst>
                <a:ext uri="{28A0092B-C50C-407E-A947-70E740481C1C}">
                  <a14:useLocalDpi xmlns:a14="http://schemas.microsoft.com/office/drawing/2010/main"/>
                </a:ext>
              </a:extLst>
            </a:blip>
            <a:stretch>
              <a:fillRect/>
            </a:stretch>
          </p:blipFill>
          <p:spPr>
            <a:xfrm>
              <a:off x="8360775" y="1491521"/>
              <a:ext cx="214087" cy="214077"/>
            </a:xfrm>
            <a:prstGeom prst="rect">
              <a:avLst/>
            </a:prstGeom>
          </p:spPr>
        </p:pic>
      </p:grpSp>
      <p:sp>
        <p:nvSpPr>
          <p:cNvPr id="1177" name="object 1177"/>
          <p:cNvSpPr txBox="1"/>
          <p:nvPr/>
        </p:nvSpPr>
        <p:spPr>
          <a:xfrm>
            <a:off x="8397861" y="1010187"/>
            <a:ext cx="586105" cy="687705"/>
          </a:xfrm>
          <a:prstGeom prst="rect">
            <a:avLst/>
          </a:prstGeom>
        </p:spPr>
        <p:txBody>
          <a:bodyPr vert="horz" wrap="square" lIns="0" tIns="11430" rIns="0" bIns="0" rtlCol="0">
            <a:spAutoFit/>
          </a:bodyPr>
          <a:lstStyle/>
          <a:p>
            <a:pPr marR="5080" algn="r">
              <a:lnSpc>
                <a:spcPct val="100000"/>
              </a:lnSpc>
              <a:spcBef>
                <a:spcPts val="90"/>
              </a:spcBef>
            </a:pPr>
            <a:r>
              <a:rPr sz="1250" b="1" spc="-50" dirty="0">
                <a:solidFill>
                  <a:srgbClr val="221E1F"/>
                </a:solidFill>
                <a:latin typeface="Tahoma"/>
                <a:cs typeface="Tahoma"/>
              </a:rPr>
              <a:t>P</a:t>
            </a:r>
            <a:endParaRPr sz="1250">
              <a:latin typeface="Tahoma"/>
              <a:cs typeface="Tahoma"/>
            </a:endParaRPr>
          </a:p>
          <a:p>
            <a:pPr>
              <a:lnSpc>
                <a:spcPct val="100000"/>
              </a:lnSpc>
              <a:spcBef>
                <a:spcPts val="710"/>
              </a:spcBef>
            </a:pPr>
            <a:endParaRPr sz="1250">
              <a:latin typeface="Tahoma"/>
              <a:cs typeface="Tahoma"/>
            </a:endParaRPr>
          </a:p>
          <a:p>
            <a:pPr marL="12700">
              <a:lnSpc>
                <a:spcPct val="100000"/>
              </a:lnSpc>
              <a:spcBef>
                <a:spcPts val="5"/>
              </a:spcBef>
            </a:pPr>
            <a:r>
              <a:rPr sz="1250" b="1" spc="-50" dirty="0">
                <a:solidFill>
                  <a:srgbClr val="221E1F"/>
                </a:solidFill>
                <a:latin typeface="Tahoma"/>
                <a:cs typeface="Tahoma"/>
              </a:rPr>
              <a:t>P</a:t>
            </a:r>
            <a:endParaRPr sz="1250">
              <a:latin typeface="Tahoma"/>
              <a:cs typeface="Tahoma"/>
            </a:endParaRPr>
          </a:p>
        </p:txBody>
      </p:sp>
      <p:grpSp>
        <p:nvGrpSpPr>
          <p:cNvPr id="1178" name="object 1178"/>
          <p:cNvGrpSpPr/>
          <p:nvPr/>
        </p:nvGrpSpPr>
        <p:grpSpPr>
          <a:xfrm>
            <a:off x="6889840" y="147367"/>
            <a:ext cx="12712065" cy="9674860"/>
            <a:chOff x="6889840" y="147367"/>
            <a:chExt cx="12712065" cy="9674860"/>
          </a:xfrm>
        </p:grpSpPr>
        <p:pic>
          <p:nvPicPr>
            <p:cNvPr id="1179" name="object 1179"/>
            <p:cNvPicPr/>
            <p:nvPr/>
          </p:nvPicPr>
          <p:blipFill>
            <a:blip r:embed="rId150" cstate="screen">
              <a:extLst>
                <a:ext uri="{28A0092B-C50C-407E-A947-70E740481C1C}">
                  <a14:useLocalDpi xmlns:a14="http://schemas.microsoft.com/office/drawing/2010/main"/>
                </a:ext>
              </a:extLst>
            </a:blip>
            <a:stretch>
              <a:fillRect/>
            </a:stretch>
          </p:blipFill>
          <p:spPr>
            <a:xfrm>
              <a:off x="18777008" y="5185142"/>
              <a:ext cx="86374" cy="86384"/>
            </a:xfrm>
            <a:prstGeom prst="rect">
              <a:avLst/>
            </a:prstGeom>
          </p:spPr>
        </p:pic>
        <p:pic>
          <p:nvPicPr>
            <p:cNvPr id="1180" name="object 1180"/>
            <p:cNvPicPr/>
            <p:nvPr/>
          </p:nvPicPr>
          <p:blipFill>
            <a:blip r:embed="rId151" cstate="screen">
              <a:extLst>
                <a:ext uri="{28A0092B-C50C-407E-A947-70E740481C1C}">
                  <a14:useLocalDpi xmlns:a14="http://schemas.microsoft.com/office/drawing/2010/main"/>
                </a:ext>
              </a:extLst>
            </a:blip>
            <a:stretch>
              <a:fillRect/>
            </a:stretch>
          </p:blipFill>
          <p:spPr>
            <a:xfrm>
              <a:off x="18498646" y="4186027"/>
              <a:ext cx="86374" cy="86384"/>
            </a:xfrm>
            <a:prstGeom prst="rect">
              <a:avLst/>
            </a:prstGeom>
          </p:spPr>
        </p:pic>
        <p:pic>
          <p:nvPicPr>
            <p:cNvPr id="1181" name="object 1181"/>
            <p:cNvPicPr/>
            <p:nvPr/>
          </p:nvPicPr>
          <p:blipFill>
            <a:blip r:embed="rId150" cstate="screen">
              <a:extLst>
                <a:ext uri="{28A0092B-C50C-407E-A947-70E740481C1C}">
                  <a14:useLocalDpi xmlns:a14="http://schemas.microsoft.com/office/drawing/2010/main"/>
                </a:ext>
              </a:extLst>
            </a:blip>
            <a:stretch>
              <a:fillRect/>
            </a:stretch>
          </p:blipFill>
          <p:spPr>
            <a:xfrm>
              <a:off x="17376964" y="3199387"/>
              <a:ext cx="86374" cy="86384"/>
            </a:xfrm>
            <a:prstGeom prst="rect">
              <a:avLst/>
            </a:prstGeom>
          </p:spPr>
        </p:pic>
        <p:pic>
          <p:nvPicPr>
            <p:cNvPr id="1182" name="object 1182"/>
            <p:cNvPicPr/>
            <p:nvPr/>
          </p:nvPicPr>
          <p:blipFill>
            <a:blip r:embed="rId150" cstate="screen">
              <a:extLst>
                <a:ext uri="{28A0092B-C50C-407E-A947-70E740481C1C}">
                  <a14:useLocalDpi xmlns:a14="http://schemas.microsoft.com/office/drawing/2010/main"/>
                </a:ext>
              </a:extLst>
            </a:blip>
            <a:stretch>
              <a:fillRect/>
            </a:stretch>
          </p:blipFill>
          <p:spPr>
            <a:xfrm>
              <a:off x="16242810" y="3252806"/>
              <a:ext cx="86374" cy="86384"/>
            </a:xfrm>
            <a:prstGeom prst="rect">
              <a:avLst/>
            </a:prstGeom>
          </p:spPr>
        </p:pic>
        <p:sp>
          <p:nvSpPr>
            <p:cNvPr id="1183" name="object 1183"/>
            <p:cNvSpPr/>
            <p:nvPr/>
          </p:nvSpPr>
          <p:spPr>
            <a:xfrm>
              <a:off x="18068883" y="1943175"/>
              <a:ext cx="635" cy="1270"/>
            </a:xfrm>
            <a:custGeom>
              <a:avLst/>
              <a:gdLst/>
              <a:ahLst/>
              <a:cxnLst/>
              <a:rect l="l" t="t" r="r" b="b"/>
              <a:pathLst>
                <a:path w="634" h="1269">
                  <a:moveTo>
                    <a:pt x="0" y="649"/>
                  </a:moveTo>
                  <a:lnTo>
                    <a:pt x="429" y="0"/>
                  </a:lnTo>
                </a:path>
              </a:pathLst>
            </a:custGeom>
            <a:ln w="23632">
              <a:solidFill>
                <a:srgbClr val="1E4223"/>
              </a:solidFill>
            </a:ln>
          </p:spPr>
          <p:txBody>
            <a:bodyPr wrap="square" lIns="0" tIns="0" rIns="0" bIns="0" rtlCol="0"/>
            <a:lstStyle/>
            <a:p>
              <a:endParaRPr/>
            </a:p>
          </p:txBody>
        </p:sp>
        <p:sp>
          <p:nvSpPr>
            <p:cNvPr id="1184" name="object 1184"/>
            <p:cNvSpPr/>
            <p:nvPr/>
          </p:nvSpPr>
          <p:spPr>
            <a:xfrm>
              <a:off x="18099610" y="314126"/>
              <a:ext cx="1049655" cy="1583690"/>
            </a:xfrm>
            <a:custGeom>
              <a:avLst/>
              <a:gdLst/>
              <a:ahLst/>
              <a:cxnLst/>
              <a:rect l="l" t="t" r="r" b="b"/>
              <a:pathLst>
                <a:path w="1049655" h="1583689">
                  <a:moveTo>
                    <a:pt x="0" y="1583318"/>
                  </a:moveTo>
                  <a:lnTo>
                    <a:pt x="1049038" y="0"/>
                  </a:lnTo>
                </a:path>
              </a:pathLst>
            </a:custGeom>
            <a:ln w="23632">
              <a:solidFill>
                <a:srgbClr val="1E4223"/>
              </a:solidFill>
              <a:prstDash val="dot"/>
            </a:ln>
          </p:spPr>
          <p:txBody>
            <a:bodyPr wrap="square" lIns="0" tIns="0" rIns="0" bIns="0" rtlCol="0"/>
            <a:lstStyle/>
            <a:p>
              <a:endParaRPr/>
            </a:p>
          </p:txBody>
        </p:sp>
        <p:sp>
          <p:nvSpPr>
            <p:cNvPr id="1185" name="object 1185"/>
            <p:cNvSpPr/>
            <p:nvPr/>
          </p:nvSpPr>
          <p:spPr>
            <a:xfrm>
              <a:off x="18495123" y="2506087"/>
              <a:ext cx="635" cy="1270"/>
            </a:xfrm>
            <a:custGeom>
              <a:avLst/>
              <a:gdLst/>
              <a:ahLst/>
              <a:cxnLst/>
              <a:rect l="l" t="t" r="r" b="b"/>
              <a:pathLst>
                <a:path w="634" h="1269">
                  <a:moveTo>
                    <a:pt x="0" y="649"/>
                  </a:moveTo>
                  <a:lnTo>
                    <a:pt x="429" y="0"/>
                  </a:lnTo>
                </a:path>
              </a:pathLst>
            </a:custGeom>
            <a:ln w="23632">
              <a:solidFill>
                <a:srgbClr val="1E4223"/>
              </a:solidFill>
            </a:ln>
          </p:spPr>
          <p:txBody>
            <a:bodyPr wrap="square" lIns="0" tIns="0" rIns="0" bIns="0" rtlCol="0"/>
            <a:lstStyle/>
            <a:p>
              <a:endParaRPr/>
            </a:p>
          </p:txBody>
        </p:sp>
        <p:sp>
          <p:nvSpPr>
            <p:cNvPr id="1186" name="object 1186"/>
            <p:cNvSpPr/>
            <p:nvPr/>
          </p:nvSpPr>
          <p:spPr>
            <a:xfrm>
              <a:off x="18525777" y="1014564"/>
              <a:ext cx="950594" cy="1445895"/>
            </a:xfrm>
            <a:custGeom>
              <a:avLst/>
              <a:gdLst/>
              <a:ahLst/>
              <a:cxnLst/>
              <a:rect l="l" t="t" r="r" b="b"/>
              <a:pathLst>
                <a:path w="950594" h="1445895">
                  <a:moveTo>
                    <a:pt x="0" y="1445532"/>
                  </a:moveTo>
                  <a:lnTo>
                    <a:pt x="950069" y="0"/>
                  </a:lnTo>
                </a:path>
              </a:pathLst>
            </a:custGeom>
            <a:ln w="23632">
              <a:solidFill>
                <a:srgbClr val="1E4223"/>
              </a:solidFill>
              <a:prstDash val="dot"/>
            </a:ln>
          </p:spPr>
          <p:txBody>
            <a:bodyPr wrap="square" lIns="0" tIns="0" rIns="0" bIns="0" rtlCol="0"/>
            <a:lstStyle/>
            <a:p>
              <a:endParaRPr/>
            </a:p>
          </p:txBody>
        </p:sp>
        <p:sp>
          <p:nvSpPr>
            <p:cNvPr id="1187" name="object 1187"/>
            <p:cNvSpPr/>
            <p:nvPr/>
          </p:nvSpPr>
          <p:spPr>
            <a:xfrm>
              <a:off x="18948837" y="3050358"/>
              <a:ext cx="635" cy="1270"/>
            </a:xfrm>
            <a:custGeom>
              <a:avLst/>
              <a:gdLst/>
              <a:ahLst/>
              <a:cxnLst/>
              <a:rect l="l" t="t" r="r" b="b"/>
              <a:pathLst>
                <a:path w="634" h="1269">
                  <a:moveTo>
                    <a:pt x="0" y="649"/>
                  </a:moveTo>
                  <a:lnTo>
                    <a:pt x="439" y="0"/>
                  </a:lnTo>
                </a:path>
              </a:pathLst>
            </a:custGeom>
            <a:ln w="23632">
              <a:solidFill>
                <a:srgbClr val="1E4223"/>
              </a:solidFill>
            </a:ln>
          </p:spPr>
          <p:txBody>
            <a:bodyPr wrap="square" lIns="0" tIns="0" rIns="0" bIns="0" rtlCol="0"/>
            <a:lstStyle/>
            <a:p>
              <a:endParaRPr/>
            </a:p>
          </p:txBody>
        </p:sp>
        <p:sp>
          <p:nvSpPr>
            <p:cNvPr id="1188" name="object 1188"/>
            <p:cNvSpPr/>
            <p:nvPr/>
          </p:nvSpPr>
          <p:spPr>
            <a:xfrm>
              <a:off x="18979991" y="2263018"/>
              <a:ext cx="495934" cy="741680"/>
            </a:xfrm>
            <a:custGeom>
              <a:avLst/>
              <a:gdLst/>
              <a:ahLst/>
              <a:cxnLst/>
              <a:rect l="l" t="t" r="r" b="b"/>
              <a:pathLst>
                <a:path w="495934" h="741680">
                  <a:moveTo>
                    <a:pt x="0" y="741405"/>
                  </a:moveTo>
                  <a:lnTo>
                    <a:pt x="495854" y="0"/>
                  </a:lnTo>
                </a:path>
              </a:pathLst>
            </a:custGeom>
            <a:ln w="23632">
              <a:solidFill>
                <a:srgbClr val="1E4223"/>
              </a:solidFill>
              <a:prstDash val="dot"/>
            </a:ln>
          </p:spPr>
          <p:txBody>
            <a:bodyPr wrap="square" lIns="0" tIns="0" rIns="0" bIns="0" rtlCol="0"/>
            <a:lstStyle/>
            <a:p>
              <a:endParaRPr/>
            </a:p>
          </p:txBody>
        </p:sp>
        <p:sp>
          <p:nvSpPr>
            <p:cNvPr id="1189" name="object 1189"/>
            <p:cNvSpPr/>
            <p:nvPr/>
          </p:nvSpPr>
          <p:spPr>
            <a:xfrm>
              <a:off x="18988649" y="3069133"/>
              <a:ext cx="635" cy="1270"/>
            </a:xfrm>
            <a:custGeom>
              <a:avLst/>
              <a:gdLst/>
              <a:ahLst/>
              <a:cxnLst/>
              <a:rect l="l" t="t" r="r" b="b"/>
              <a:pathLst>
                <a:path w="634" h="1269">
                  <a:moveTo>
                    <a:pt x="0" y="649"/>
                  </a:moveTo>
                  <a:lnTo>
                    <a:pt x="429" y="0"/>
                  </a:lnTo>
                </a:path>
              </a:pathLst>
            </a:custGeom>
            <a:ln w="23632">
              <a:solidFill>
                <a:srgbClr val="1E4223"/>
              </a:solidFill>
            </a:ln>
          </p:spPr>
          <p:txBody>
            <a:bodyPr wrap="square" lIns="0" tIns="0" rIns="0" bIns="0" rtlCol="0"/>
            <a:lstStyle/>
            <a:p>
              <a:endParaRPr/>
            </a:p>
          </p:txBody>
        </p:sp>
        <p:sp>
          <p:nvSpPr>
            <p:cNvPr id="1190" name="object 1190"/>
            <p:cNvSpPr/>
            <p:nvPr/>
          </p:nvSpPr>
          <p:spPr>
            <a:xfrm>
              <a:off x="19019528" y="2338756"/>
              <a:ext cx="456565" cy="685165"/>
            </a:xfrm>
            <a:custGeom>
              <a:avLst/>
              <a:gdLst/>
              <a:ahLst/>
              <a:cxnLst/>
              <a:rect l="l" t="t" r="r" b="b"/>
              <a:pathLst>
                <a:path w="456565" h="685164">
                  <a:moveTo>
                    <a:pt x="0" y="684691"/>
                  </a:moveTo>
                  <a:lnTo>
                    <a:pt x="456317" y="0"/>
                  </a:lnTo>
                </a:path>
              </a:pathLst>
            </a:custGeom>
            <a:ln w="23632">
              <a:solidFill>
                <a:srgbClr val="1E4223"/>
              </a:solidFill>
              <a:prstDash val="dot"/>
            </a:ln>
          </p:spPr>
          <p:txBody>
            <a:bodyPr wrap="square" lIns="0" tIns="0" rIns="0" bIns="0" rtlCol="0"/>
            <a:lstStyle/>
            <a:p>
              <a:endParaRPr/>
            </a:p>
          </p:txBody>
        </p:sp>
        <p:sp>
          <p:nvSpPr>
            <p:cNvPr id="1191" name="object 1191"/>
            <p:cNvSpPr/>
            <p:nvPr/>
          </p:nvSpPr>
          <p:spPr>
            <a:xfrm>
              <a:off x="19424311" y="3629584"/>
              <a:ext cx="635" cy="1270"/>
            </a:xfrm>
            <a:custGeom>
              <a:avLst/>
              <a:gdLst/>
              <a:ahLst/>
              <a:cxnLst/>
              <a:rect l="l" t="t" r="r" b="b"/>
              <a:pathLst>
                <a:path w="634" h="1270">
                  <a:moveTo>
                    <a:pt x="0" y="659"/>
                  </a:moveTo>
                  <a:lnTo>
                    <a:pt x="429" y="0"/>
                  </a:lnTo>
                </a:path>
              </a:pathLst>
            </a:custGeom>
            <a:ln w="23632">
              <a:solidFill>
                <a:srgbClr val="1E4223"/>
              </a:solidFill>
            </a:ln>
          </p:spPr>
          <p:txBody>
            <a:bodyPr wrap="square" lIns="0" tIns="0" rIns="0" bIns="0" rtlCol="0"/>
            <a:lstStyle/>
            <a:p>
              <a:endParaRPr/>
            </a:p>
          </p:txBody>
        </p:sp>
        <p:sp>
          <p:nvSpPr>
            <p:cNvPr id="1192" name="object 1192"/>
            <p:cNvSpPr/>
            <p:nvPr/>
          </p:nvSpPr>
          <p:spPr>
            <a:xfrm>
              <a:off x="19455144" y="3551744"/>
              <a:ext cx="20955" cy="31750"/>
            </a:xfrm>
            <a:custGeom>
              <a:avLst/>
              <a:gdLst/>
              <a:ahLst/>
              <a:cxnLst/>
              <a:rect l="l" t="t" r="r" b="b"/>
              <a:pathLst>
                <a:path w="20955" h="31750">
                  <a:moveTo>
                    <a:pt x="0" y="31536"/>
                  </a:moveTo>
                  <a:lnTo>
                    <a:pt x="20702" y="0"/>
                  </a:lnTo>
                </a:path>
              </a:pathLst>
            </a:custGeom>
            <a:ln w="23632">
              <a:solidFill>
                <a:srgbClr val="1E4223"/>
              </a:solidFill>
              <a:prstDash val="dot"/>
            </a:ln>
          </p:spPr>
          <p:txBody>
            <a:bodyPr wrap="square" lIns="0" tIns="0" rIns="0" bIns="0" rtlCol="0"/>
            <a:lstStyle/>
            <a:p>
              <a:endParaRPr/>
            </a:p>
          </p:txBody>
        </p:sp>
        <p:sp>
          <p:nvSpPr>
            <p:cNvPr id="1193" name="object 1193"/>
            <p:cNvSpPr/>
            <p:nvPr/>
          </p:nvSpPr>
          <p:spPr>
            <a:xfrm>
              <a:off x="19465235" y="3666155"/>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194" name="object 1194"/>
            <p:cNvSpPr/>
            <p:nvPr/>
          </p:nvSpPr>
          <p:spPr>
            <a:xfrm>
              <a:off x="18452013" y="2436909"/>
              <a:ext cx="635" cy="1270"/>
            </a:xfrm>
            <a:custGeom>
              <a:avLst/>
              <a:gdLst/>
              <a:ahLst/>
              <a:cxnLst/>
              <a:rect l="l" t="t" r="r" b="b"/>
              <a:pathLst>
                <a:path w="634" h="1269">
                  <a:moveTo>
                    <a:pt x="0" y="649"/>
                  </a:moveTo>
                  <a:lnTo>
                    <a:pt x="429" y="0"/>
                  </a:lnTo>
                </a:path>
              </a:pathLst>
            </a:custGeom>
            <a:ln w="23632">
              <a:solidFill>
                <a:srgbClr val="1E4223"/>
              </a:solidFill>
            </a:ln>
          </p:spPr>
          <p:txBody>
            <a:bodyPr wrap="square" lIns="0" tIns="0" rIns="0" bIns="0" rtlCol="0"/>
            <a:lstStyle/>
            <a:p>
              <a:endParaRPr/>
            </a:p>
          </p:txBody>
        </p:sp>
        <p:sp>
          <p:nvSpPr>
            <p:cNvPr id="1195" name="object 1195"/>
            <p:cNvSpPr/>
            <p:nvPr/>
          </p:nvSpPr>
          <p:spPr>
            <a:xfrm>
              <a:off x="18482668" y="879805"/>
              <a:ext cx="993775" cy="1511300"/>
            </a:xfrm>
            <a:custGeom>
              <a:avLst/>
              <a:gdLst/>
              <a:ahLst/>
              <a:cxnLst/>
              <a:rect l="l" t="t" r="r" b="b"/>
              <a:pathLst>
                <a:path w="993775" h="1511300">
                  <a:moveTo>
                    <a:pt x="0" y="1511113"/>
                  </a:moveTo>
                  <a:lnTo>
                    <a:pt x="993178" y="0"/>
                  </a:lnTo>
                </a:path>
              </a:pathLst>
            </a:custGeom>
            <a:ln w="23632">
              <a:solidFill>
                <a:srgbClr val="1E4223"/>
              </a:solidFill>
              <a:prstDash val="dot"/>
            </a:ln>
          </p:spPr>
          <p:txBody>
            <a:bodyPr wrap="square" lIns="0" tIns="0" rIns="0" bIns="0" rtlCol="0"/>
            <a:lstStyle/>
            <a:p>
              <a:endParaRPr/>
            </a:p>
          </p:txBody>
        </p:sp>
        <p:sp>
          <p:nvSpPr>
            <p:cNvPr id="1196" name="object 1196"/>
            <p:cNvSpPr/>
            <p:nvPr/>
          </p:nvSpPr>
          <p:spPr>
            <a:xfrm>
              <a:off x="13124498" y="3290690"/>
              <a:ext cx="1270" cy="635"/>
            </a:xfrm>
            <a:custGeom>
              <a:avLst/>
              <a:gdLst/>
              <a:ahLst/>
              <a:cxnLst/>
              <a:rect l="l" t="t" r="r" b="b"/>
              <a:pathLst>
                <a:path w="1269" h="635">
                  <a:moveTo>
                    <a:pt x="680" y="397"/>
                  </a:moveTo>
                  <a:lnTo>
                    <a:pt x="0" y="0"/>
                  </a:lnTo>
                </a:path>
              </a:pathLst>
            </a:custGeom>
            <a:ln w="23632">
              <a:solidFill>
                <a:srgbClr val="1E4223"/>
              </a:solidFill>
            </a:ln>
          </p:spPr>
          <p:txBody>
            <a:bodyPr wrap="square" lIns="0" tIns="0" rIns="0" bIns="0" rtlCol="0"/>
            <a:lstStyle/>
            <a:p>
              <a:endParaRPr/>
            </a:p>
          </p:txBody>
        </p:sp>
        <p:sp>
          <p:nvSpPr>
            <p:cNvPr id="1197" name="object 1197"/>
            <p:cNvSpPr/>
            <p:nvPr/>
          </p:nvSpPr>
          <p:spPr>
            <a:xfrm>
              <a:off x="12704984" y="3040926"/>
              <a:ext cx="371475" cy="221615"/>
            </a:xfrm>
            <a:custGeom>
              <a:avLst/>
              <a:gdLst/>
              <a:ahLst/>
              <a:cxnLst/>
              <a:rect l="l" t="t" r="r" b="b"/>
              <a:pathLst>
                <a:path w="371475" h="221614">
                  <a:moveTo>
                    <a:pt x="371454" y="221145"/>
                  </a:moveTo>
                  <a:lnTo>
                    <a:pt x="0" y="0"/>
                  </a:lnTo>
                </a:path>
              </a:pathLst>
            </a:custGeom>
            <a:ln w="23632">
              <a:solidFill>
                <a:srgbClr val="1E4223"/>
              </a:solidFill>
              <a:prstDash val="dot"/>
            </a:ln>
          </p:spPr>
          <p:txBody>
            <a:bodyPr wrap="square" lIns="0" tIns="0" rIns="0" bIns="0" rtlCol="0"/>
            <a:lstStyle/>
            <a:p>
              <a:endParaRPr/>
            </a:p>
          </p:txBody>
        </p:sp>
        <p:sp>
          <p:nvSpPr>
            <p:cNvPr id="1198" name="object 1198"/>
            <p:cNvSpPr/>
            <p:nvPr/>
          </p:nvSpPr>
          <p:spPr>
            <a:xfrm>
              <a:off x="12680279" y="3026223"/>
              <a:ext cx="1270" cy="635"/>
            </a:xfrm>
            <a:custGeom>
              <a:avLst/>
              <a:gdLst/>
              <a:ahLst/>
              <a:cxnLst/>
              <a:rect l="l" t="t" r="r" b="b"/>
              <a:pathLst>
                <a:path w="1270" h="635">
                  <a:moveTo>
                    <a:pt x="680" y="397"/>
                  </a:moveTo>
                  <a:lnTo>
                    <a:pt x="0" y="0"/>
                  </a:lnTo>
                </a:path>
              </a:pathLst>
            </a:custGeom>
            <a:ln w="23632">
              <a:solidFill>
                <a:srgbClr val="1E4223"/>
              </a:solidFill>
            </a:ln>
          </p:spPr>
          <p:txBody>
            <a:bodyPr wrap="square" lIns="0" tIns="0" rIns="0" bIns="0" rtlCol="0"/>
            <a:lstStyle/>
            <a:p>
              <a:endParaRPr/>
            </a:p>
          </p:txBody>
        </p:sp>
        <p:sp>
          <p:nvSpPr>
            <p:cNvPr id="1199" name="object 1199"/>
            <p:cNvSpPr/>
            <p:nvPr/>
          </p:nvSpPr>
          <p:spPr>
            <a:xfrm>
              <a:off x="16194230" y="5118269"/>
              <a:ext cx="1270" cy="635"/>
            </a:xfrm>
            <a:custGeom>
              <a:avLst/>
              <a:gdLst/>
              <a:ahLst/>
              <a:cxnLst/>
              <a:rect l="l" t="t" r="r" b="b"/>
              <a:pathLst>
                <a:path w="1269" h="635">
                  <a:moveTo>
                    <a:pt x="680" y="397"/>
                  </a:moveTo>
                  <a:lnTo>
                    <a:pt x="0" y="0"/>
                  </a:lnTo>
                </a:path>
              </a:pathLst>
            </a:custGeom>
            <a:ln w="23632">
              <a:solidFill>
                <a:srgbClr val="1E4223"/>
              </a:solidFill>
            </a:ln>
          </p:spPr>
          <p:txBody>
            <a:bodyPr wrap="square" lIns="0" tIns="0" rIns="0" bIns="0" rtlCol="0"/>
            <a:lstStyle/>
            <a:p>
              <a:endParaRPr/>
            </a:p>
          </p:txBody>
        </p:sp>
        <p:sp>
          <p:nvSpPr>
            <p:cNvPr id="1200" name="object 1200"/>
            <p:cNvSpPr/>
            <p:nvPr/>
          </p:nvSpPr>
          <p:spPr>
            <a:xfrm>
              <a:off x="13289922" y="3393786"/>
              <a:ext cx="2856865" cy="1696720"/>
            </a:xfrm>
            <a:custGeom>
              <a:avLst/>
              <a:gdLst/>
              <a:ahLst/>
              <a:cxnLst/>
              <a:rect l="l" t="t" r="r" b="b"/>
              <a:pathLst>
                <a:path w="2856865" h="1696720">
                  <a:moveTo>
                    <a:pt x="2856844" y="1696293"/>
                  </a:moveTo>
                  <a:lnTo>
                    <a:pt x="0" y="0"/>
                  </a:lnTo>
                </a:path>
              </a:pathLst>
            </a:custGeom>
            <a:ln w="23632">
              <a:solidFill>
                <a:srgbClr val="1E4223"/>
              </a:solidFill>
              <a:prstDash val="dot"/>
            </a:ln>
          </p:spPr>
          <p:txBody>
            <a:bodyPr wrap="square" lIns="0" tIns="0" rIns="0" bIns="0" rtlCol="0"/>
            <a:lstStyle/>
            <a:p>
              <a:endParaRPr/>
            </a:p>
          </p:txBody>
        </p:sp>
        <p:sp>
          <p:nvSpPr>
            <p:cNvPr id="1201" name="object 1201"/>
            <p:cNvSpPr/>
            <p:nvPr/>
          </p:nvSpPr>
          <p:spPr>
            <a:xfrm>
              <a:off x="13265510" y="3379299"/>
              <a:ext cx="1270" cy="635"/>
            </a:xfrm>
            <a:custGeom>
              <a:avLst/>
              <a:gdLst/>
              <a:ahLst/>
              <a:cxnLst/>
              <a:rect l="l" t="t" r="r" b="b"/>
              <a:pathLst>
                <a:path w="1269" h="635">
                  <a:moveTo>
                    <a:pt x="680" y="397"/>
                  </a:moveTo>
                  <a:lnTo>
                    <a:pt x="0" y="0"/>
                  </a:lnTo>
                </a:path>
              </a:pathLst>
            </a:custGeom>
            <a:ln w="23632">
              <a:solidFill>
                <a:srgbClr val="1E4223"/>
              </a:solidFill>
            </a:ln>
          </p:spPr>
          <p:txBody>
            <a:bodyPr wrap="square" lIns="0" tIns="0" rIns="0" bIns="0" rtlCol="0"/>
            <a:lstStyle/>
            <a:p>
              <a:endParaRPr/>
            </a:p>
          </p:txBody>
        </p:sp>
        <p:sp>
          <p:nvSpPr>
            <p:cNvPr id="1202" name="object 1202"/>
            <p:cNvSpPr/>
            <p:nvPr/>
          </p:nvSpPr>
          <p:spPr>
            <a:xfrm>
              <a:off x="13077175" y="3348712"/>
              <a:ext cx="1270" cy="635"/>
            </a:xfrm>
            <a:custGeom>
              <a:avLst/>
              <a:gdLst/>
              <a:ahLst/>
              <a:cxnLst/>
              <a:rect l="l" t="t" r="r" b="b"/>
              <a:pathLst>
                <a:path w="1269" h="635">
                  <a:moveTo>
                    <a:pt x="680" y="397"/>
                  </a:moveTo>
                  <a:lnTo>
                    <a:pt x="0" y="0"/>
                  </a:lnTo>
                </a:path>
              </a:pathLst>
            </a:custGeom>
            <a:ln w="23632">
              <a:solidFill>
                <a:srgbClr val="1E4223"/>
              </a:solidFill>
            </a:ln>
          </p:spPr>
          <p:txBody>
            <a:bodyPr wrap="square" lIns="0" tIns="0" rIns="0" bIns="0" rtlCol="0"/>
            <a:lstStyle/>
            <a:p>
              <a:endParaRPr/>
            </a:p>
          </p:txBody>
        </p:sp>
        <p:sp>
          <p:nvSpPr>
            <p:cNvPr id="1203" name="object 1203"/>
            <p:cNvSpPr/>
            <p:nvPr/>
          </p:nvSpPr>
          <p:spPr>
            <a:xfrm>
              <a:off x="12653051" y="3096205"/>
              <a:ext cx="375920" cy="224154"/>
            </a:xfrm>
            <a:custGeom>
              <a:avLst/>
              <a:gdLst/>
              <a:ahLst/>
              <a:cxnLst/>
              <a:rect l="l" t="t" r="r" b="b"/>
              <a:pathLst>
                <a:path w="375919" h="224154">
                  <a:moveTo>
                    <a:pt x="375538" y="223574"/>
                  </a:moveTo>
                  <a:lnTo>
                    <a:pt x="0" y="0"/>
                  </a:lnTo>
                </a:path>
              </a:pathLst>
            </a:custGeom>
            <a:ln w="23632">
              <a:solidFill>
                <a:srgbClr val="1E4223"/>
              </a:solidFill>
              <a:prstDash val="dot"/>
            </a:ln>
          </p:spPr>
          <p:txBody>
            <a:bodyPr wrap="square" lIns="0" tIns="0" rIns="0" bIns="0" rtlCol="0"/>
            <a:lstStyle/>
            <a:p>
              <a:endParaRPr/>
            </a:p>
          </p:txBody>
        </p:sp>
        <p:sp>
          <p:nvSpPr>
            <p:cNvPr id="1204" name="object 1204"/>
            <p:cNvSpPr/>
            <p:nvPr/>
          </p:nvSpPr>
          <p:spPr>
            <a:xfrm>
              <a:off x="12628077" y="3081338"/>
              <a:ext cx="1270" cy="635"/>
            </a:xfrm>
            <a:custGeom>
              <a:avLst/>
              <a:gdLst/>
              <a:ahLst/>
              <a:cxnLst/>
              <a:rect l="l" t="t" r="r" b="b"/>
              <a:pathLst>
                <a:path w="1270" h="635">
                  <a:moveTo>
                    <a:pt x="680" y="397"/>
                  </a:moveTo>
                  <a:lnTo>
                    <a:pt x="0" y="0"/>
                  </a:lnTo>
                </a:path>
              </a:pathLst>
            </a:custGeom>
            <a:ln w="23632">
              <a:solidFill>
                <a:srgbClr val="1E4223"/>
              </a:solidFill>
            </a:ln>
          </p:spPr>
          <p:txBody>
            <a:bodyPr wrap="square" lIns="0" tIns="0" rIns="0" bIns="0" rtlCol="0"/>
            <a:lstStyle/>
            <a:p>
              <a:endParaRPr/>
            </a:p>
          </p:txBody>
        </p:sp>
        <p:sp>
          <p:nvSpPr>
            <p:cNvPr id="1205" name="object 1205"/>
            <p:cNvSpPr/>
            <p:nvPr/>
          </p:nvSpPr>
          <p:spPr>
            <a:xfrm>
              <a:off x="16156920" y="5182249"/>
              <a:ext cx="1270" cy="635"/>
            </a:xfrm>
            <a:custGeom>
              <a:avLst/>
              <a:gdLst/>
              <a:ahLst/>
              <a:cxnLst/>
              <a:rect l="l" t="t" r="r" b="b"/>
              <a:pathLst>
                <a:path w="1269" h="635">
                  <a:moveTo>
                    <a:pt x="680" y="397"/>
                  </a:moveTo>
                  <a:lnTo>
                    <a:pt x="0" y="0"/>
                  </a:lnTo>
                </a:path>
              </a:pathLst>
            </a:custGeom>
            <a:ln w="23632">
              <a:solidFill>
                <a:srgbClr val="1E4223"/>
              </a:solidFill>
            </a:ln>
          </p:spPr>
          <p:txBody>
            <a:bodyPr wrap="square" lIns="0" tIns="0" rIns="0" bIns="0" rtlCol="0"/>
            <a:lstStyle/>
            <a:p>
              <a:endParaRPr/>
            </a:p>
          </p:txBody>
        </p:sp>
        <p:sp>
          <p:nvSpPr>
            <p:cNvPr id="1206" name="object 1206"/>
            <p:cNvSpPr/>
            <p:nvPr/>
          </p:nvSpPr>
          <p:spPr>
            <a:xfrm>
              <a:off x="13251186" y="3452307"/>
              <a:ext cx="2858770" cy="1701800"/>
            </a:xfrm>
            <a:custGeom>
              <a:avLst/>
              <a:gdLst/>
              <a:ahLst/>
              <a:cxnLst/>
              <a:rect l="l" t="t" r="r" b="b"/>
              <a:pathLst>
                <a:path w="2858769" h="1701800">
                  <a:moveTo>
                    <a:pt x="2858248" y="1701665"/>
                  </a:moveTo>
                  <a:lnTo>
                    <a:pt x="0" y="0"/>
                  </a:lnTo>
                </a:path>
              </a:pathLst>
            </a:custGeom>
            <a:ln w="23632">
              <a:solidFill>
                <a:srgbClr val="1E4223"/>
              </a:solidFill>
              <a:prstDash val="dot"/>
            </a:ln>
          </p:spPr>
          <p:txBody>
            <a:bodyPr wrap="square" lIns="0" tIns="0" rIns="0" bIns="0" rtlCol="0"/>
            <a:lstStyle/>
            <a:p>
              <a:endParaRPr/>
            </a:p>
          </p:txBody>
        </p:sp>
        <p:sp>
          <p:nvSpPr>
            <p:cNvPr id="1207" name="object 1207"/>
            <p:cNvSpPr/>
            <p:nvPr/>
          </p:nvSpPr>
          <p:spPr>
            <a:xfrm>
              <a:off x="13226762" y="3437767"/>
              <a:ext cx="1270" cy="635"/>
            </a:xfrm>
            <a:custGeom>
              <a:avLst/>
              <a:gdLst/>
              <a:ahLst/>
              <a:cxnLst/>
              <a:rect l="l" t="t" r="r" b="b"/>
              <a:pathLst>
                <a:path w="1269" h="635">
                  <a:moveTo>
                    <a:pt x="680" y="397"/>
                  </a:moveTo>
                  <a:lnTo>
                    <a:pt x="0" y="0"/>
                  </a:lnTo>
                </a:path>
              </a:pathLst>
            </a:custGeom>
            <a:ln w="23632">
              <a:solidFill>
                <a:srgbClr val="1E4223"/>
              </a:solidFill>
            </a:ln>
          </p:spPr>
          <p:txBody>
            <a:bodyPr wrap="square" lIns="0" tIns="0" rIns="0" bIns="0" rtlCol="0"/>
            <a:lstStyle/>
            <a:p>
              <a:endParaRPr/>
            </a:p>
          </p:txBody>
        </p:sp>
        <p:sp>
          <p:nvSpPr>
            <p:cNvPr id="1208" name="object 1208"/>
            <p:cNvSpPr/>
            <p:nvPr/>
          </p:nvSpPr>
          <p:spPr>
            <a:xfrm>
              <a:off x="12560262" y="4576720"/>
              <a:ext cx="1270" cy="635"/>
            </a:xfrm>
            <a:custGeom>
              <a:avLst/>
              <a:gdLst/>
              <a:ahLst/>
              <a:cxnLst/>
              <a:rect l="l" t="t" r="r" b="b"/>
              <a:pathLst>
                <a:path w="1270" h="635">
                  <a:moveTo>
                    <a:pt x="0" y="0"/>
                  </a:moveTo>
                  <a:lnTo>
                    <a:pt x="240" y="73"/>
                  </a:lnTo>
                  <a:lnTo>
                    <a:pt x="471" y="146"/>
                  </a:lnTo>
                  <a:lnTo>
                    <a:pt x="712" y="219"/>
                  </a:lnTo>
                </a:path>
              </a:pathLst>
            </a:custGeom>
            <a:ln w="23632">
              <a:solidFill>
                <a:srgbClr val="1E4223"/>
              </a:solidFill>
            </a:ln>
          </p:spPr>
          <p:txBody>
            <a:bodyPr wrap="square" lIns="0" tIns="0" rIns="0" bIns="0" rtlCol="0"/>
            <a:lstStyle/>
            <a:p>
              <a:endParaRPr/>
            </a:p>
          </p:txBody>
        </p:sp>
        <p:sp>
          <p:nvSpPr>
            <p:cNvPr id="1209" name="object 1209"/>
            <p:cNvSpPr/>
            <p:nvPr/>
          </p:nvSpPr>
          <p:spPr>
            <a:xfrm>
              <a:off x="12614351" y="4260937"/>
              <a:ext cx="1155700" cy="337820"/>
            </a:xfrm>
            <a:custGeom>
              <a:avLst/>
              <a:gdLst/>
              <a:ahLst/>
              <a:cxnLst/>
              <a:rect l="l" t="t" r="r" b="b"/>
              <a:pathLst>
                <a:path w="1155700" h="337820">
                  <a:moveTo>
                    <a:pt x="0" y="328639"/>
                  </a:moveTo>
                  <a:lnTo>
                    <a:pt x="34689" y="333661"/>
                  </a:lnTo>
                  <a:lnTo>
                    <a:pt x="75062" y="336958"/>
                  </a:lnTo>
                  <a:lnTo>
                    <a:pt x="121091" y="337796"/>
                  </a:lnTo>
                  <a:lnTo>
                    <a:pt x="172748" y="335442"/>
                  </a:lnTo>
                  <a:lnTo>
                    <a:pt x="230006" y="329163"/>
                  </a:lnTo>
                  <a:lnTo>
                    <a:pt x="292837" y="318225"/>
                  </a:lnTo>
                  <a:lnTo>
                    <a:pt x="361214" y="301896"/>
                  </a:lnTo>
                  <a:lnTo>
                    <a:pt x="408256" y="288467"/>
                  </a:lnTo>
                  <a:lnTo>
                    <a:pt x="458248" y="272959"/>
                  </a:lnTo>
                  <a:lnTo>
                    <a:pt x="510592" y="255680"/>
                  </a:lnTo>
                  <a:lnTo>
                    <a:pt x="564690" y="236939"/>
                  </a:lnTo>
                  <a:lnTo>
                    <a:pt x="619943" y="217041"/>
                  </a:lnTo>
                  <a:lnTo>
                    <a:pt x="675754" y="196294"/>
                  </a:lnTo>
                  <a:lnTo>
                    <a:pt x="731523" y="175007"/>
                  </a:lnTo>
                  <a:lnTo>
                    <a:pt x="786653" y="153486"/>
                  </a:lnTo>
                  <a:lnTo>
                    <a:pt x="840545" y="132038"/>
                  </a:lnTo>
                  <a:lnTo>
                    <a:pt x="892601" y="110972"/>
                  </a:lnTo>
                  <a:lnTo>
                    <a:pt x="942223" y="90594"/>
                  </a:lnTo>
                  <a:lnTo>
                    <a:pt x="988812" y="71211"/>
                  </a:lnTo>
                  <a:lnTo>
                    <a:pt x="1031770" y="53133"/>
                  </a:lnTo>
                  <a:lnTo>
                    <a:pt x="1070499" y="36665"/>
                  </a:lnTo>
                  <a:lnTo>
                    <a:pt x="1132875" y="9791"/>
                  </a:lnTo>
                  <a:lnTo>
                    <a:pt x="1155326" y="0"/>
                  </a:lnTo>
                </a:path>
              </a:pathLst>
            </a:custGeom>
            <a:ln w="23632">
              <a:solidFill>
                <a:srgbClr val="1E4223"/>
              </a:solidFill>
              <a:prstDash val="dot"/>
            </a:ln>
          </p:spPr>
          <p:txBody>
            <a:bodyPr wrap="square" lIns="0" tIns="0" rIns="0" bIns="0" rtlCol="0"/>
            <a:lstStyle/>
            <a:p>
              <a:endParaRPr/>
            </a:p>
          </p:txBody>
        </p:sp>
        <p:sp>
          <p:nvSpPr>
            <p:cNvPr id="1210" name="object 1210"/>
            <p:cNvSpPr/>
            <p:nvPr/>
          </p:nvSpPr>
          <p:spPr>
            <a:xfrm>
              <a:off x="13794876" y="4249542"/>
              <a:ext cx="1270" cy="635"/>
            </a:xfrm>
            <a:custGeom>
              <a:avLst/>
              <a:gdLst/>
              <a:ahLst/>
              <a:cxnLst/>
              <a:rect l="l" t="t" r="r" b="b"/>
              <a:pathLst>
                <a:path w="1269" h="635">
                  <a:moveTo>
                    <a:pt x="0" y="303"/>
                  </a:moveTo>
                  <a:lnTo>
                    <a:pt x="460" y="94"/>
                  </a:lnTo>
                  <a:lnTo>
                    <a:pt x="680" y="0"/>
                  </a:lnTo>
                </a:path>
              </a:pathLst>
            </a:custGeom>
            <a:ln w="23632">
              <a:solidFill>
                <a:srgbClr val="1E4223"/>
              </a:solidFill>
            </a:ln>
          </p:spPr>
          <p:txBody>
            <a:bodyPr wrap="square" lIns="0" tIns="0" rIns="0" bIns="0" rtlCol="0"/>
            <a:lstStyle/>
            <a:p>
              <a:endParaRPr/>
            </a:p>
          </p:txBody>
        </p:sp>
        <p:sp>
          <p:nvSpPr>
            <p:cNvPr id="1211" name="object 1211"/>
            <p:cNvSpPr/>
            <p:nvPr/>
          </p:nvSpPr>
          <p:spPr>
            <a:xfrm>
              <a:off x="12496893" y="4664677"/>
              <a:ext cx="1270" cy="635"/>
            </a:xfrm>
            <a:custGeom>
              <a:avLst/>
              <a:gdLst/>
              <a:ahLst/>
              <a:cxnLst/>
              <a:rect l="l" t="t" r="r" b="b"/>
              <a:pathLst>
                <a:path w="1270" h="635">
                  <a:moveTo>
                    <a:pt x="0" y="0"/>
                  </a:moveTo>
                  <a:lnTo>
                    <a:pt x="240" y="94"/>
                  </a:lnTo>
                  <a:lnTo>
                    <a:pt x="691" y="272"/>
                  </a:lnTo>
                </a:path>
              </a:pathLst>
            </a:custGeom>
            <a:ln w="23632">
              <a:solidFill>
                <a:srgbClr val="1E4223"/>
              </a:solidFill>
            </a:ln>
          </p:spPr>
          <p:txBody>
            <a:bodyPr wrap="square" lIns="0" tIns="0" rIns="0" bIns="0" rtlCol="0"/>
            <a:lstStyle/>
            <a:p>
              <a:endParaRPr/>
            </a:p>
          </p:txBody>
        </p:sp>
        <p:sp>
          <p:nvSpPr>
            <p:cNvPr id="1212" name="object 1212"/>
            <p:cNvSpPr/>
            <p:nvPr/>
          </p:nvSpPr>
          <p:spPr>
            <a:xfrm>
              <a:off x="12550850" y="4415397"/>
              <a:ext cx="1119505" cy="276860"/>
            </a:xfrm>
            <a:custGeom>
              <a:avLst/>
              <a:gdLst/>
              <a:ahLst/>
              <a:cxnLst/>
              <a:rect l="l" t="t" r="r" b="b"/>
              <a:pathLst>
                <a:path w="1119505" h="276860">
                  <a:moveTo>
                    <a:pt x="0" y="263772"/>
                  </a:moveTo>
                  <a:lnTo>
                    <a:pt x="28352" y="268586"/>
                  </a:lnTo>
                  <a:lnTo>
                    <a:pt x="62695" y="272679"/>
                  </a:lnTo>
                  <a:lnTo>
                    <a:pt x="103040" y="275444"/>
                  </a:lnTo>
                  <a:lnTo>
                    <a:pt x="149398" y="276278"/>
                  </a:lnTo>
                  <a:lnTo>
                    <a:pt x="201782" y="274577"/>
                  </a:lnTo>
                  <a:lnTo>
                    <a:pt x="260202" y="269737"/>
                  </a:lnTo>
                  <a:lnTo>
                    <a:pt x="324672" y="261153"/>
                  </a:lnTo>
                  <a:lnTo>
                    <a:pt x="395202" y="248222"/>
                  </a:lnTo>
                  <a:lnTo>
                    <a:pt x="449590" y="235936"/>
                  </a:lnTo>
                  <a:lnTo>
                    <a:pt x="505830" y="221479"/>
                  </a:lnTo>
                  <a:lnTo>
                    <a:pt x="563293" y="205212"/>
                  </a:lnTo>
                  <a:lnTo>
                    <a:pt x="621350" y="187495"/>
                  </a:lnTo>
                  <a:lnTo>
                    <a:pt x="679374" y="168688"/>
                  </a:lnTo>
                  <a:lnTo>
                    <a:pt x="736735" y="149152"/>
                  </a:lnTo>
                  <a:lnTo>
                    <a:pt x="792806" y="129247"/>
                  </a:lnTo>
                  <a:lnTo>
                    <a:pt x="846957" y="109335"/>
                  </a:lnTo>
                  <a:lnTo>
                    <a:pt x="898560" y="89774"/>
                  </a:lnTo>
                  <a:lnTo>
                    <a:pt x="946988" y="70927"/>
                  </a:lnTo>
                  <a:lnTo>
                    <a:pt x="991610" y="53153"/>
                  </a:lnTo>
                  <a:lnTo>
                    <a:pt x="1031799" y="36813"/>
                  </a:lnTo>
                  <a:lnTo>
                    <a:pt x="1096365" y="9875"/>
                  </a:lnTo>
                  <a:lnTo>
                    <a:pt x="1119484" y="0"/>
                  </a:lnTo>
                </a:path>
              </a:pathLst>
            </a:custGeom>
            <a:ln w="23632">
              <a:solidFill>
                <a:srgbClr val="1E4223"/>
              </a:solidFill>
              <a:prstDash val="dot"/>
            </a:ln>
          </p:spPr>
          <p:txBody>
            <a:bodyPr wrap="square" lIns="0" tIns="0" rIns="0" bIns="0" rtlCol="0"/>
            <a:lstStyle/>
            <a:p>
              <a:endParaRPr/>
            </a:p>
          </p:txBody>
        </p:sp>
        <p:sp>
          <p:nvSpPr>
            <p:cNvPr id="1213" name="object 1213"/>
            <p:cNvSpPr/>
            <p:nvPr/>
          </p:nvSpPr>
          <p:spPr>
            <a:xfrm>
              <a:off x="13695688" y="4404061"/>
              <a:ext cx="1270" cy="635"/>
            </a:xfrm>
            <a:custGeom>
              <a:avLst/>
              <a:gdLst/>
              <a:ahLst/>
              <a:cxnLst/>
              <a:rect l="l" t="t" r="r" b="b"/>
              <a:pathLst>
                <a:path w="1269" h="635">
                  <a:moveTo>
                    <a:pt x="0" y="303"/>
                  </a:moveTo>
                  <a:lnTo>
                    <a:pt x="460" y="104"/>
                  </a:lnTo>
                  <a:lnTo>
                    <a:pt x="691" y="0"/>
                  </a:lnTo>
                </a:path>
              </a:pathLst>
            </a:custGeom>
            <a:ln w="23632">
              <a:solidFill>
                <a:srgbClr val="1E4223"/>
              </a:solidFill>
            </a:ln>
          </p:spPr>
          <p:txBody>
            <a:bodyPr wrap="square" lIns="0" tIns="0" rIns="0" bIns="0" rtlCol="0"/>
            <a:lstStyle/>
            <a:p>
              <a:endParaRPr/>
            </a:p>
          </p:txBody>
        </p:sp>
        <p:sp>
          <p:nvSpPr>
            <p:cNvPr id="1214" name="object 1214"/>
            <p:cNvSpPr/>
            <p:nvPr/>
          </p:nvSpPr>
          <p:spPr>
            <a:xfrm>
              <a:off x="13072778" y="3398690"/>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1215" name="object 1215"/>
            <p:cNvSpPr/>
            <p:nvPr/>
          </p:nvSpPr>
          <p:spPr>
            <a:xfrm>
              <a:off x="12121833" y="3447513"/>
              <a:ext cx="924560" cy="1659889"/>
            </a:xfrm>
            <a:custGeom>
              <a:avLst/>
              <a:gdLst/>
              <a:ahLst/>
              <a:cxnLst/>
              <a:rect l="l" t="t" r="r" b="b"/>
              <a:pathLst>
                <a:path w="924559" h="1659889">
                  <a:moveTo>
                    <a:pt x="924139" y="0"/>
                  </a:moveTo>
                  <a:lnTo>
                    <a:pt x="0" y="1659289"/>
                  </a:lnTo>
                </a:path>
              </a:pathLst>
            </a:custGeom>
            <a:ln w="23632">
              <a:solidFill>
                <a:srgbClr val="1E4223"/>
              </a:solidFill>
              <a:prstDash val="dot"/>
            </a:ln>
          </p:spPr>
          <p:txBody>
            <a:bodyPr wrap="square" lIns="0" tIns="0" rIns="0" bIns="0" rtlCol="0"/>
            <a:lstStyle/>
            <a:p>
              <a:endParaRPr/>
            </a:p>
          </p:txBody>
        </p:sp>
        <p:sp>
          <p:nvSpPr>
            <p:cNvPr id="1216" name="object 1216"/>
            <p:cNvSpPr/>
            <p:nvPr/>
          </p:nvSpPr>
          <p:spPr>
            <a:xfrm>
              <a:off x="12108037" y="5130874"/>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1217" name="object 1217"/>
            <p:cNvSpPr/>
            <p:nvPr/>
          </p:nvSpPr>
          <p:spPr>
            <a:xfrm>
              <a:off x="13296784" y="2996486"/>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1218" name="object 1218"/>
            <p:cNvSpPr/>
            <p:nvPr/>
          </p:nvSpPr>
          <p:spPr>
            <a:xfrm>
              <a:off x="13170432" y="3046340"/>
              <a:ext cx="99060" cy="177800"/>
            </a:xfrm>
            <a:custGeom>
              <a:avLst/>
              <a:gdLst/>
              <a:ahLst/>
              <a:cxnLst/>
              <a:rect l="l" t="t" r="r" b="b"/>
              <a:pathLst>
                <a:path w="99059" h="177800">
                  <a:moveTo>
                    <a:pt x="98970" y="0"/>
                  </a:moveTo>
                  <a:lnTo>
                    <a:pt x="0" y="177701"/>
                  </a:lnTo>
                </a:path>
              </a:pathLst>
            </a:custGeom>
            <a:ln w="23632">
              <a:solidFill>
                <a:srgbClr val="1E4223"/>
              </a:solidFill>
              <a:prstDash val="dot"/>
            </a:ln>
          </p:spPr>
          <p:txBody>
            <a:bodyPr wrap="square" lIns="0" tIns="0" rIns="0" bIns="0" rtlCol="0"/>
            <a:lstStyle/>
            <a:p>
              <a:endParaRPr/>
            </a:p>
          </p:txBody>
        </p:sp>
        <p:sp>
          <p:nvSpPr>
            <p:cNvPr id="1219" name="object 1219"/>
            <p:cNvSpPr/>
            <p:nvPr/>
          </p:nvSpPr>
          <p:spPr>
            <a:xfrm>
              <a:off x="13156353" y="3248629"/>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1220" name="object 1220"/>
            <p:cNvSpPr/>
            <p:nvPr/>
          </p:nvSpPr>
          <p:spPr>
            <a:xfrm>
              <a:off x="12468324" y="4707889"/>
              <a:ext cx="635" cy="1270"/>
            </a:xfrm>
            <a:custGeom>
              <a:avLst/>
              <a:gdLst/>
              <a:ahLst/>
              <a:cxnLst/>
              <a:rect l="l" t="t" r="r" b="b"/>
              <a:pathLst>
                <a:path w="634" h="1270">
                  <a:moveTo>
                    <a:pt x="376" y="0"/>
                  </a:moveTo>
                  <a:lnTo>
                    <a:pt x="0" y="680"/>
                  </a:lnTo>
                </a:path>
              </a:pathLst>
            </a:custGeom>
            <a:ln w="23632">
              <a:solidFill>
                <a:srgbClr val="1E4223"/>
              </a:solidFill>
            </a:ln>
          </p:spPr>
          <p:txBody>
            <a:bodyPr wrap="square" lIns="0" tIns="0" rIns="0" bIns="0" rtlCol="0"/>
            <a:lstStyle/>
            <a:p>
              <a:endParaRPr/>
            </a:p>
          </p:txBody>
        </p:sp>
        <p:sp>
          <p:nvSpPr>
            <p:cNvPr id="1221" name="object 1221"/>
            <p:cNvSpPr/>
            <p:nvPr/>
          </p:nvSpPr>
          <p:spPr>
            <a:xfrm>
              <a:off x="12233166" y="4757559"/>
              <a:ext cx="208279" cy="379095"/>
            </a:xfrm>
            <a:custGeom>
              <a:avLst/>
              <a:gdLst/>
              <a:ahLst/>
              <a:cxnLst/>
              <a:rect l="l" t="t" r="r" b="b"/>
              <a:pathLst>
                <a:path w="208279" h="379095">
                  <a:moveTo>
                    <a:pt x="208213" y="0"/>
                  </a:moveTo>
                  <a:lnTo>
                    <a:pt x="0" y="378564"/>
                  </a:lnTo>
                </a:path>
              </a:pathLst>
            </a:custGeom>
            <a:ln w="23632">
              <a:solidFill>
                <a:srgbClr val="1E4223"/>
              </a:solidFill>
              <a:prstDash val="dot"/>
            </a:ln>
          </p:spPr>
          <p:txBody>
            <a:bodyPr wrap="square" lIns="0" tIns="0" rIns="0" bIns="0" rtlCol="0"/>
            <a:lstStyle/>
            <a:p>
              <a:endParaRPr/>
            </a:p>
          </p:txBody>
        </p:sp>
        <p:sp>
          <p:nvSpPr>
            <p:cNvPr id="1222" name="object 1222"/>
            <p:cNvSpPr/>
            <p:nvPr/>
          </p:nvSpPr>
          <p:spPr>
            <a:xfrm>
              <a:off x="12219316" y="5160612"/>
              <a:ext cx="635" cy="1270"/>
            </a:xfrm>
            <a:custGeom>
              <a:avLst/>
              <a:gdLst/>
              <a:ahLst/>
              <a:cxnLst/>
              <a:rect l="l" t="t" r="r" b="b"/>
              <a:pathLst>
                <a:path w="634" h="1270">
                  <a:moveTo>
                    <a:pt x="376" y="0"/>
                  </a:moveTo>
                  <a:lnTo>
                    <a:pt x="0" y="691"/>
                  </a:lnTo>
                </a:path>
              </a:pathLst>
            </a:custGeom>
            <a:ln w="23632">
              <a:solidFill>
                <a:srgbClr val="1E4223"/>
              </a:solidFill>
            </a:ln>
          </p:spPr>
          <p:txBody>
            <a:bodyPr wrap="square" lIns="0" tIns="0" rIns="0" bIns="0" rtlCol="0"/>
            <a:lstStyle/>
            <a:p>
              <a:endParaRPr/>
            </a:p>
          </p:txBody>
        </p:sp>
        <p:sp>
          <p:nvSpPr>
            <p:cNvPr id="1223" name="object 1223"/>
            <p:cNvSpPr/>
            <p:nvPr/>
          </p:nvSpPr>
          <p:spPr>
            <a:xfrm>
              <a:off x="13185004" y="3432479"/>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1224" name="object 1224"/>
            <p:cNvSpPr/>
            <p:nvPr/>
          </p:nvSpPr>
          <p:spPr>
            <a:xfrm>
              <a:off x="12591663" y="3481213"/>
              <a:ext cx="567055" cy="1014094"/>
            </a:xfrm>
            <a:custGeom>
              <a:avLst/>
              <a:gdLst/>
              <a:ahLst/>
              <a:cxnLst/>
              <a:rect l="l" t="t" r="r" b="b"/>
              <a:pathLst>
                <a:path w="567055" h="1014095">
                  <a:moveTo>
                    <a:pt x="566495" y="0"/>
                  </a:moveTo>
                  <a:lnTo>
                    <a:pt x="0" y="1013749"/>
                  </a:lnTo>
                </a:path>
              </a:pathLst>
            </a:custGeom>
            <a:ln w="23632">
              <a:solidFill>
                <a:srgbClr val="1E4223"/>
              </a:solidFill>
              <a:prstDash val="dot"/>
            </a:ln>
          </p:spPr>
          <p:txBody>
            <a:bodyPr wrap="square" lIns="0" tIns="0" rIns="0" bIns="0" rtlCol="0"/>
            <a:lstStyle/>
            <a:p>
              <a:endParaRPr/>
            </a:p>
          </p:txBody>
        </p:sp>
        <p:sp>
          <p:nvSpPr>
            <p:cNvPr id="1225" name="object 1225"/>
            <p:cNvSpPr/>
            <p:nvPr/>
          </p:nvSpPr>
          <p:spPr>
            <a:xfrm>
              <a:off x="12577858" y="4518982"/>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1226" name="object 1226"/>
            <p:cNvSpPr/>
            <p:nvPr/>
          </p:nvSpPr>
          <p:spPr>
            <a:xfrm>
              <a:off x="13391738" y="3061292"/>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1227" name="object 1227"/>
            <p:cNvSpPr/>
            <p:nvPr/>
          </p:nvSpPr>
          <p:spPr>
            <a:xfrm>
              <a:off x="13245189" y="3108610"/>
              <a:ext cx="120650" cy="216535"/>
            </a:xfrm>
            <a:custGeom>
              <a:avLst/>
              <a:gdLst/>
              <a:ahLst/>
              <a:cxnLst/>
              <a:rect l="l" t="t" r="r" b="b"/>
              <a:pathLst>
                <a:path w="120650" h="216535">
                  <a:moveTo>
                    <a:pt x="120582" y="0"/>
                  </a:moveTo>
                  <a:lnTo>
                    <a:pt x="0" y="216496"/>
                  </a:lnTo>
                </a:path>
              </a:pathLst>
            </a:custGeom>
            <a:ln w="23632">
              <a:solidFill>
                <a:srgbClr val="1E4223"/>
              </a:solidFill>
              <a:prstDash val="dot"/>
            </a:ln>
          </p:spPr>
          <p:txBody>
            <a:bodyPr wrap="square" lIns="0" tIns="0" rIns="0" bIns="0" rtlCol="0"/>
            <a:lstStyle/>
            <a:p>
              <a:endParaRPr/>
            </a:p>
          </p:txBody>
        </p:sp>
        <p:sp>
          <p:nvSpPr>
            <p:cNvPr id="1228" name="object 1228"/>
            <p:cNvSpPr/>
            <p:nvPr/>
          </p:nvSpPr>
          <p:spPr>
            <a:xfrm>
              <a:off x="13231821" y="3348421"/>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1229" name="object 1229"/>
            <p:cNvSpPr/>
            <p:nvPr/>
          </p:nvSpPr>
          <p:spPr>
            <a:xfrm>
              <a:off x="11885316" y="5580287"/>
              <a:ext cx="1270" cy="635"/>
            </a:xfrm>
            <a:custGeom>
              <a:avLst/>
              <a:gdLst/>
              <a:ahLst/>
              <a:cxnLst/>
              <a:rect l="l" t="t" r="r" b="b"/>
              <a:pathLst>
                <a:path w="1270" h="635">
                  <a:moveTo>
                    <a:pt x="764" y="198"/>
                  </a:moveTo>
                  <a:lnTo>
                    <a:pt x="0" y="0"/>
                  </a:lnTo>
                </a:path>
              </a:pathLst>
            </a:custGeom>
            <a:ln w="23632">
              <a:solidFill>
                <a:srgbClr val="1E4223"/>
              </a:solidFill>
            </a:ln>
          </p:spPr>
          <p:txBody>
            <a:bodyPr wrap="square" lIns="0" tIns="0" rIns="0" bIns="0" rtlCol="0"/>
            <a:lstStyle/>
            <a:p>
              <a:endParaRPr/>
            </a:p>
          </p:txBody>
        </p:sp>
        <p:sp>
          <p:nvSpPr>
            <p:cNvPr id="1230" name="object 1230"/>
            <p:cNvSpPr/>
            <p:nvPr/>
          </p:nvSpPr>
          <p:spPr>
            <a:xfrm>
              <a:off x="10317954" y="5181139"/>
              <a:ext cx="1514475" cy="386080"/>
            </a:xfrm>
            <a:custGeom>
              <a:avLst/>
              <a:gdLst/>
              <a:ahLst/>
              <a:cxnLst/>
              <a:rect l="l" t="t" r="r" b="b"/>
              <a:pathLst>
                <a:path w="1514475" h="386079">
                  <a:moveTo>
                    <a:pt x="1513870" y="385527"/>
                  </a:moveTo>
                  <a:lnTo>
                    <a:pt x="0" y="0"/>
                  </a:lnTo>
                </a:path>
              </a:pathLst>
            </a:custGeom>
            <a:ln w="23632">
              <a:solidFill>
                <a:srgbClr val="1E4223"/>
              </a:solidFill>
              <a:prstDash val="dot"/>
            </a:ln>
          </p:spPr>
          <p:txBody>
            <a:bodyPr wrap="square" lIns="0" tIns="0" rIns="0" bIns="0" rtlCol="0"/>
            <a:lstStyle/>
            <a:p>
              <a:endParaRPr/>
            </a:p>
          </p:txBody>
        </p:sp>
        <p:sp>
          <p:nvSpPr>
            <p:cNvPr id="1231" name="object 1231"/>
            <p:cNvSpPr/>
            <p:nvPr/>
          </p:nvSpPr>
          <p:spPr>
            <a:xfrm>
              <a:off x="10290448" y="5174133"/>
              <a:ext cx="1270" cy="635"/>
            </a:xfrm>
            <a:custGeom>
              <a:avLst/>
              <a:gdLst/>
              <a:ahLst/>
              <a:cxnLst/>
              <a:rect l="l" t="t" r="r" b="b"/>
              <a:pathLst>
                <a:path w="1270" h="635">
                  <a:moveTo>
                    <a:pt x="764" y="198"/>
                  </a:moveTo>
                  <a:lnTo>
                    <a:pt x="0" y="0"/>
                  </a:lnTo>
                </a:path>
              </a:pathLst>
            </a:custGeom>
            <a:ln w="23632">
              <a:solidFill>
                <a:srgbClr val="1E4223"/>
              </a:solidFill>
            </a:ln>
          </p:spPr>
          <p:txBody>
            <a:bodyPr wrap="square" lIns="0" tIns="0" rIns="0" bIns="0" rtlCol="0"/>
            <a:lstStyle/>
            <a:p>
              <a:endParaRPr/>
            </a:p>
          </p:txBody>
        </p:sp>
        <p:sp>
          <p:nvSpPr>
            <p:cNvPr id="1232" name="object 1232"/>
            <p:cNvSpPr/>
            <p:nvPr/>
          </p:nvSpPr>
          <p:spPr>
            <a:xfrm>
              <a:off x="11865216" y="5627803"/>
              <a:ext cx="1270" cy="635"/>
            </a:xfrm>
            <a:custGeom>
              <a:avLst/>
              <a:gdLst/>
              <a:ahLst/>
              <a:cxnLst/>
              <a:rect l="l" t="t" r="r" b="b"/>
              <a:pathLst>
                <a:path w="1270" h="635">
                  <a:moveTo>
                    <a:pt x="764" y="198"/>
                  </a:moveTo>
                  <a:lnTo>
                    <a:pt x="0" y="0"/>
                  </a:lnTo>
                </a:path>
              </a:pathLst>
            </a:custGeom>
            <a:ln w="23632">
              <a:solidFill>
                <a:srgbClr val="1E4223"/>
              </a:solidFill>
            </a:ln>
          </p:spPr>
          <p:txBody>
            <a:bodyPr wrap="square" lIns="0" tIns="0" rIns="0" bIns="0" rtlCol="0"/>
            <a:lstStyle/>
            <a:p>
              <a:endParaRPr/>
            </a:p>
          </p:txBody>
        </p:sp>
        <p:sp>
          <p:nvSpPr>
            <p:cNvPr id="1233" name="object 1233"/>
            <p:cNvSpPr/>
            <p:nvPr/>
          </p:nvSpPr>
          <p:spPr>
            <a:xfrm>
              <a:off x="10297856" y="5228657"/>
              <a:ext cx="1514475" cy="386080"/>
            </a:xfrm>
            <a:custGeom>
              <a:avLst/>
              <a:gdLst/>
              <a:ahLst/>
              <a:cxnLst/>
              <a:rect l="l" t="t" r="r" b="b"/>
              <a:pathLst>
                <a:path w="1514475" h="386079">
                  <a:moveTo>
                    <a:pt x="1513870" y="385527"/>
                  </a:moveTo>
                  <a:lnTo>
                    <a:pt x="0" y="0"/>
                  </a:lnTo>
                </a:path>
              </a:pathLst>
            </a:custGeom>
            <a:ln w="23632">
              <a:solidFill>
                <a:srgbClr val="1E4223"/>
              </a:solidFill>
              <a:prstDash val="dot"/>
            </a:ln>
          </p:spPr>
          <p:txBody>
            <a:bodyPr wrap="square" lIns="0" tIns="0" rIns="0" bIns="0" rtlCol="0"/>
            <a:lstStyle/>
            <a:p>
              <a:endParaRPr/>
            </a:p>
          </p:txBody>
        </p:sp>
        <p:sp>
          <p:nvSpPr>
            <p:cNvPr id="1234" name="object 1234"/>
            <p:cNvSpPr/>
            <p:nvPr/>
          </p:nvSpPr>
          <p:spPr>
            <a:xfrm>
              <a:off x="10270350" y="5221651"/>
              <a:ext cx="1270" cy="635"/>
            </a:xfrm>
            <a:custGeom>
              <a:avLst/>
              <a:gdLst/>
              <a:ahLst/>
              <a:cxnLst/>
              <a:rect l="l" t="t" r="r" b="b"/>
              <a:pathLst>
                <a:path w="1270" h="635">
                  <a:moveTo>
                    <a:pt x="764" y="198"/>
                  </a:moveTo>
                  <a:lnTo>
                    <a:pt x="0" y="0"/>
                  </a:lnTo>
                </a:path>
              </a:pathLst>
            </a:custGeom>
            <a:ln w="23632">
              <a:solidFill>
                <a:srgbClr val="1E4223"/>
              </a:solidFill>
            </a:ln>
          </p:spPr>
          <p:txBody>
            <a:bodyPr wrap="square" lIns="0" tIns="0" rIns="0" bIns="0" rtlCol="0"/>
            <a:lstStyle/>
            <a:p>
              <a:endParaRPr/>
            </a:p>
          </p:txBody>
        </p:sp>
        <p:sp>
          <p:nvSpPr>
            <p:cNvPr id="1235" name="object 1235"/>
            <p:cNvSpPr/>
            <p:nvPr/>
          </p:nvSpPr>
          <p:spPr>
            <a:xfrm>
              <a:off x="14478535" y="6240678"/>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1236" name="object 1236"/>
            <p:cNvSpPr/>
            <p:nvPr/>
          </p:nvSpPr>
          <p:spPr>
            <a:xfrm>
              <a:off x="11992393" y="5607567"/>
              <a:ext cx="2433320" cy="619760"/>
            </a:xfrm>
            <a:custGeom>
              <a:avLst/>
              <a:gdLst/>
              <a:ahLst/>
              <a:cxnLst/>
              <a:rect l="l" t="t" r="r" b="b"/>
              <a:pathLst>
                <a:path w="2433319" h="619760">
                  <a:moveTo>
                    <a:pt x="2433004" y="619583"/>
                  </a:moveTo>
                  <a:lnTo>
                    <a:pt x="0" y="0"/>
                  </a:lnTo>
                </a:path>
              </a:pathLst>
            </a:custGeom>
            <a:ln w="23632">
              <a:solidFill>
                <a:srgbClr val="1E4223"/>
              </a:solidFill>
              <a:prstDash val="dot"/>
            </a:ln>
          </p:spPr>
          <p:txBody>
            <a:bodyPr wrap="square" lIns="0" tIns="0" rIns="0" bIns="0" rtlCol="0"/>
            <a:lstStyle/>
            <a:p>
              <a:endParaRPr/>
            </a:p>
          </p:txBody>
        </p:sp>
        <p:sp>
          <p:nvSpPr>
            <p:cNvPr id="1237" name="object 1237"/>
            <p:cNvSpPr/>
            <p:nvPr/>
          </p:nvSpPr>
          <p:spPr>
            <a:xfrm>
              <a:off x="11965067" y="5600596"/>
              <a:ext cx="1270" cy="635"/>
            </a:xfrm>
            <a:custGeom>
              <a:avLst/>
              <a:gdLst/>
              <a:ahLst/>
              <a:cxnLst/>
              <a:rect l="l" t="t" r="r" b="b"/>
              <a:pathLst>
                <a:path w="1270" h="635">
                  <a:moveTo>
                    <a:pt x="764" y="198"/>
                  </a:moveTo>
                  <a:lnTo>
                    <a:pt x="0" y="0"/>
                  </a:lnTo>
                </a:path>
              </a:pathLst>
            </a:custGeom>
            <a:ln w="23632">
              <a:solidFill>
                <a:srgbClr val="1E4223"/>
              </a:solidFill>
            </a:ln>
          </p:spPr>
          <p:txBody>
            <a:bodyPr wrap="square" lIns="0" tIns="0" rIns="0" bIns="0" rtlCol="0"/>
            <a:lstStyle/>
            <a:p>
              <a:endParaRPr/>
            </a:p>
          </p:txBody>
        </p:sp>
        <p:sp>
          <p:nvSpPr>
            <p:cNvPr id="1238" name="object 1238"/>
            <p:cNvSpPr/>
            <p:nvPr/>
          </p:nvSpPr>
          <p:spPr>
            <a:xfrm>
              <a:off x="12054625" y="5120525"/>
              <a:ext cx="1270" cy="635"/>
            </a:xfrm>
            <a:custGeom>
              <a:avLst/>
              <a:gdLst/>
              <a:ahLst/>
              <a:cxnLst/>
              <a:rect l="l" t="t" r="r" b="b"/>
              <a:pathLst>
                <a:path w="1270" h="635">
                  <a:moveTo>
                    <a:pt x="764" y="188"/>
                  </a:moveTo>
                  <a:lnTo>
                    <a:pt x="0" y="0"/>
                  </a:lnTo>
                </a:path>
              </a:pathLst>
            </a:custGeom>
            <a:ln w="23632">
              <a:solidFill>
                <a:srgbClr val="1E4223"/>
              </a:solidFill>
            </a:ln>
          </p:spPr>
          <p:txBody>
            <a:bodyPr wrap="square" lIns="0" tIns="0" rIns="0" bIns="0" rtlCol="0"/>
            <a:lstStyle/>
            <a:p>
              <a:endParaRPr/>
            </a:p>
          </p:txBody>
        </p:sp>
        <p:sp>
          <p:nvSpPr>
            <p:cNvPr id="1239" name="object 1239"/>
            <p:cNvSpPr/>
            <p:nvPr/>
          </p:nvSpPr>
          <p:spPr>
            <a:xfrm>
              <a:off x="11130067" y="4886784"/>
              <a:ext cx="870585" cy="220345"/>
            </a:xfrm>
            <a:custGeom>
              <a:avLst/>
              <a:gdLst/>
              <a:ahLst/>
              <a:cxnLst/>
              <a:rect l="l" t="t" r="r" b="b"/>
              <a:pathLst>
                <a:path w="870584" h="220345">
                  <a:moveTo>
                    <a:pt x="870036" y="219951"/>
                  </a:moveTo>
                  <a:lnTo>
                    <a:pt x="0" y="0"/>
                  </a:lnTo>
                </a:path>
              </a:pathLst>
            </a:custGeom>
            <a:ln w="23632">
              <a:solidFill>
                <a:srgbClr val="1E4223"/>
              </a:solidFill>
              <a:prstDash val="dot"/>
            </a:ln>
          </p:spPr>
          <p:txBody>
            <a:bodyPr wrap="square" lIns="0" tIns="0" rIns="0" bIns="0" rtlCol="0"/>
            <a:lstStyle/>
            <a:p>
              <a:endParaRPr/>
            </a:p>
          </p:txBody>
        </p:sp>
        <p:sp>
          <p:nvSpPr>
            <p:cNvPr id="1240" name="object 1240"/>
            <p:cNvSpPr/>
            <p:nvPr/>
          </p:nvSpPr>
          <p:spPr>
            <a:xfrm>
              <a:off x="11102045" y="4879697"/>
              <a:ext cx="1270" cy="635"/>
            </a:xfrm>
            <a:custGeom>
              <a:avLst/>
              <a:gdLst/>
              <a:ahLst/>
              <a:cxnLst/>
              <a:rect l="l" t="t" r="r" b="b"/>
              <a:pathLst>
                <a:path w="1270" h="635">
                  <a:moveTo>
                    <a:pt x="764" y="188"/>
                  </a:moveTo>
                  <a:lnTo>
                    <a:pt x="0" y="0"/>
                  </a:lnTo>
                </a:path>
              </a:pathLst>
            </a:custGeom>
            <a:ln w="23632">
              <a:solidFill>
                <a:srgbClr val="1E4223"/>
              </a:solidFill>
            </a:ln>
          </p:spPr>
          <p:txBody>
            <a:bodyPr wrap="square" lIns="0" tIns="0" rIns="0" bIns="0" rtlCol="0"/>
            <a:lstStyle/>
            <a:p>
              <a:endParaRPr/>
            </a:p>
          </p:txBody>
        </p:sp>
        <p:sp>
          <p:nvSpPr>
            <p:cNvPr id="1241" name="object 1241"/>
            <p:cNvSpPr/>
            <p:nvPr/>
          </p:nvSpPr>
          <p:spPr>
            <a:xfrm>
              <a:off x="15608316" y="6027262"/>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1242" name="object 1242"/>
            <p:cNvSpPr/>
            <p:nvPr/>
          </p:nvSpPr>
          <p:spPr>
            <a:xfrm>
              <a:off x="12295907" y="5183723"/>
              <a:ext cx="3259454" cy="830580"/>
            </a:xfrm>
            <a:custGeom>
              <a:avLst/>
              <a:gdLst/>
              <a:ahLst/>
              <a:cxnLst/>
              <a:rect l="l" t="t" r="r" b="b"/>
              <a:pathLst>
                <a:path w="3259455" h="830579">
                  <a:moveTo>
                    <a:pt x="3259167" y="829985"/>
                  </a:moveTo>
                  <a:lnTo>
                    <a:pt x="0" y="0"/>
                  </a:lnTo>
                </a:path>
              </a:pathLst>
            </a:custGeom>
            <a:ln w="23632">
              <a:solidFill>
                <a:srgbClr val="1E4223"/>
              </a:solidFill>
              <a:prstDash val="dot"/>
            </a:ln>
          </p:spPr>
          <p:txBody>
            <a:bodyPr wrap="square" lIns="0" tIns="0" rIns="0" bIns="0" rtlCol="0"/>
            <a:lstStyle/>
            <a:p>
              <a:endParaRPr/>
            </a:p>
          </p:txBody>
        </p:sp>
        <p:sp>
          <p:nvSpPr>
            <p:cNvPr id="1243" name="object 1243"/>
            <p:cNvSpPr/>
            <p:nvPr/>
          </p:nvSpPr>
          <p:spPr>
            <a:xfrm>
              <a:off x="12268519" y="5176743"/>
              <a:ext cx="1270" cy="635"/>
            </a:xfrm>
            <a:custGeom>
              <a:avLst/>
              <a:gdLst/>
              <a:ahLst/>
              <a:cxnLst/>
              <a:rect l="l" t="t" r="r" b="b"/>
              <a:pathLst>
                <a:path w="1270" h="635">
                  <a:moveTo>
                    <a:pt x="764" y="198"/>
                  </a:moveTo>
                  <a:lnTo>
                    <a:pt x="0" y="0"/>
                  </a:lnTo>
                </a:path>
              </a:pathLst>
            </a:custGeom>
            <a:ln w="23632">
              <a:solidFill>
                <a:srgbClr val="1E4223"/>
              </a:solidFill>
            </a:ln>
          </p:spPr>
          <p:txBody>
            <a:bodyPr wrap="square" lIns="0" tIns="0" rIns="0" bIns="0" rtlCol="0"/>
            <a:lstStyle/>
            <a:p>
              <a:endParaRPr/>
            </a:p>
          </p:txBody>
        </p:sp>
        <p:sp>
          <p:nvSpPr>
            <p:cNvPr id="1244" name="object 1244"/>
            <p:cNvSpPr/>
            <p:nvPr/>
          </p:nvSpPr>
          <p:spPr>
            <a:xfrm>
              <a:off x="16702778" y="6807108"/>
              <a:ext cx="1270" cy="635"/>
            </a:xfrm>
            <a:custGeom>
              <a:avLst/>
              <a:gdLst/>
              <a:ahLst/>
              <a:cxnLst/>
              <a:rect l="l" t="t" r="r" b="b"/>
              <a:pathLst>
                <a:path w="1269" h="634">
                  <a:moveTo>
                    <a:pt x="764" y="198"/>
                  </a:moveTo>
                  <a:lnTo>
                    <a:pt x="0" y="0"/>
                  </a:lnTo>
                </a:path>
              </a:pathLst>
            </a:custGeom>
            <a:ln w="23632">
              <a:solidFill>
                <a:srgbClr val="1E4223"/>
              </a:solidFill>
            </a:ln>
          </p:spPr>
          <p:txBody>
            <a:bodyPr wrap="square" lIns="0" tIns="0" rIns="0" bIns="0" rtlCol="0"/>
            <a:lstStyle/>
            <a:p>
              <a:endParaRPr/>
            </a:p>
          </p:txBody>
        </p:sp>
        <p:sp>
          <p:nvSpPr>
            <p:cNvPr id="1245" name="object 1245"/>
            <p:cNvSpPr/>
            <p:nvPr/>
          </p:nvSpPr>
          <p:spPr>
            <a:xfrm>
              <a:off x="15467905" y="6492645"/>
              <a:ext cx="1181735" cy="300990"/>
            </a:xfrm>
            <a:custGeom>
              <a:avLst/>
              <a:gdLst/>
              <a:ahLst/>
              <a:cxnLst/>
              <a:rect l="l" t="t" r="r" b="b"/>
              <a:pathLst>
                <a:path w="1181734" h="300990">
                  <a:moveTo>
                    <a:pt x="1181482" y="300870"/>
                  </a:moveTo>
                  <a:lnTo>
                    <a:pt x="0" y="0"/>
                  </a:lnTo>
                </a:path>
              </a:pathLst>
            </a:custGeom>
            <a:ln w="23632">
              <a:solidFill>
                <a:srgbClr val="1E4223"/>
              </a:solidFill>
              <a:prstDash val="dot"/>
            </a:ln>
          </p:spPr>
          <p:txBody>
            <a:bodyPr wrap="square" lIns="0" tIns="0" rIns="0" bIns="0" rtlCol="0"/>
            <a:lstStyle/>
            <a:p>
              <a:endParaRPr/>
            </a:p>
          </p:txBody>
        </p:sp>
        <p:sp>
          <p:nvSpPr>
            <p:cNvPr id="1246" name="object 1246"/>
            <p:cNvSpPr/>
            <p:nvPr/>
          </p:nvSpPr>
          <p:spPr>
            <a:xfrm>
              <a:off x="15440443" y="6485638"/>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1247" name="object 1247"/>
            <p:cNvSpPr/>
            <p:nvPr/>
          </p:nvSpPr>
          <p:spPr>
            <a:xfrm>
              <a:off x="17777793" y="7114662"/>
              <a:ext cx="1270" cy="635"/>
            </a:xfrm>
            <a:custGeom>
              <a:avLst/>
              <a:gdLst/>
              <a:ahLst/>
              <a:cxnLst/>
              <a:rect l="l" t="t" r="r" b="b"/>
              <a:pathLst>
                <a:path w="1269" h="634">
                  <a:moveTo>
                    <a:pt x="753" y="219"/>
                  </a:moveTo>
                  <a:lnTo>
                    <a:pt x="0" y="0"/>
                  </a:lnTo>
                </a:path>
              </a:pathLst>
            </a:custGeom>
            <a:ln w="23632">
              <a:solidFill>
                <a:srgbClr val="1E4223"/>
              </a:solidFill>
            </a:ln>
          </p:spPr>
          <p:txBody>
            <a:bodyPr wrap="square" lIns="0" tIns="0" rIns="0" bIns="0" rtlCol="0"/>
            <a:lstStyle/>
            <a:p>
              <a:endParaRPr/>
            </a:p>
          </p:txBody>
        </p:sp>
        <p:sp>
          <p:nvSpPr>
            <p:cNvPr id="1248" name="object 1248"/>
            <p:cNvSpPr/>
            <p:nvPr/>
          </p:nvSpPr>
          <p:spPr>
            <a:xfrm>
              <a:off x="16826074" y="6840984"/>
              <a:ext cx="899160" cy="259079"/>
            </a:xfrm>
            <a:custGeom>
              <a:avLst/>
              <a:gdLst/>
              <a:ahLst/>
              <a:cxnLst/>
              <a:rect l="l" t="t" r="r" b="b"/>
              <a:pathLst>
                <a:path w="899159" h="259079">
                  <a:moveTo>
                    <a:pt x="898799" y="258463"/>
                  </a:moveTo>
                  <a:lnTo>
                    <a:pt x="0" y="0"/>
                  </a:lnTo>
                </a:path>
              </a:pathLst>
            </a:custGeom>
            <a:ln w="23632">
              <a:solidFill>
                <a:srgbClr val="1E4223"/>
              </a:solidFill>
              <a:prstDash val="dot"/>
            </a:ln>
          </p:spPr>
          <p:txBody>
            <a:bodyPr wrap="square" lIns="0" tIns="0" rIns="0" bIns="0" rtlCol="0"/>
            <a:lstStyle/>
            <a:p>
              <a:endParaRPr/>
            </a:p>
          </p:txBody>
        </p:sp>
        <p:sp>
          <p:nvSpPr>
            <p:cNvPr id="1249" name="object 1249"/>
            <p:cNvSpPr/>
            <p:nvPr/>
          </p:nvSpPr>
          <p:spPr>
            <a:xfrm>
              <a:off x="16798864" y="6833152"/>
              <a:ext cx="1270" cy="635"/>
            </a:xfrm>
            <a:custGeom>
              <a:avLst/>
              <a:gdLst/>
              <a:ahLst/>
              <a:cxnLst/>
              <a:rect l="l" t="t" r="r" b="b"/>
              <a:pathLst>
                <a:path w="1269" h="634">
                  <a:moveTo>
                    <a:pt x="753" y="219"/>
                  </a:moveTo>
                  <a:lnTo>
                    <a:pt x="0" y="0"/>
                  </a:lnTo>
                </a:path>
              </a:pathLst>
            </a:custGeom>
            <a:ln w="23632">
              <a:solidFill>
                <a:srgbClr val="1E4223"/>
              </a:solidFill>
            </a:ln>
          </p:spPr>
          <p:txBody>
            <a:bodyPr wrap="square" lIns="0" tIns="0" rIns="0" bIns="0" rtlCol="0"/>
            <a:lstStyle/>
            <a:p>
              <a:endParaRPr/>
            </a:p>
          </p:txBody>
        </p:sp>
        <p:sp>
          <p:nvSpPr>
            <p:cNvPr id="1250" name="object 1250"/>
            <p:cNvSpPr/>
            <p:nvPr/>
          </p:nvSpPr>
          <p:spPr>
            <a:xfrm>
              <a:off x="14425642" y="6277936"/>
              <a:ext cx="1270" cy="635"/>
            </a:xfrm>
            <a:custGeom>
              <a:avLst/>
              <a:gdLst/>
              <a:ahLst/>
              <a:cxnLst/>
              <a:rect l="l" t="t" r="r" b="b"/>
              <a:pathLst>
                <a:path w="1269" h="635">
                  <a:moveTo>
                    <a:pt x="764" y="188"/>
                  </a:moveTo>
                  <a:lnTo>
                    <a:pt x="0" y="0"/>
                  </a:lnTo>
                </a:path>
              </a:pathLst>
            </a:custGeom>
            <a:ln w="23632">
              <a:solidFill>
                <a:srgbClr val="1E4223"/>
              </a:solidFill>
            </a:ln>
          </p:spPr>
          <p:txBody>
            <a:bodyPr wrap="square" lIns="0" tIns="0" rIns="0" bIns="0" rtlCol="0"/>
            <a:lstStyle/>
            <a:p>
              <a:endParaRPr/>
            </a:p>
          </p:txBody>
        </p:sp>
        <p:sp>
          <p:nvSpPr>
            <p:cNvPr id="1251" name="object 1251"/>
            <p:cNvSpPr/>
            <p:nvPr/>
          </p:nvSpPr>
          <p:spPr>
            <a:xfrm>
              <a:off x="11970703" y="5656891"/>
              <a:ext cx="2401570" cy="607695"/>
            </a:xfrm>
            <a:custGeom>
              <a:avLst/>
              <a:gdLst/>
              <a:ahLst/>
              <a:cxnLst/>
              <a:rect l="l" t="t" r="r" b="b"/>
              <a:pathLst>
                <a:path w="2401569" h="607695">
                  <a:moveTo>
                    <a:pt x="2401288" y="607468"/>
                  </a:moveTo>
                  <a:lnTo>
                    <a:pt x="0" y="0"/>
                  </a:lnTo>
                </a:path>
              </a:pathLst>
            </a:custGeom>
            <a:ln w="23632">
              <a:solidFill>
                <a:srgbClr val="1E4223"/>
              </a:solidFill>
              <a:prstDash val="dot"/>
            </a:ln>
          </p:spPr>
          <p:txBody>
            <a:bodyPr wrap="square" lIns="0" tIns="0" rIns="0" bIns="0" rtlCol="0"/>
            <a:lstStyle/>
            <a:p>
              <a:endParaRPr/>
            </a:p>
          </p:txBody>
        </p:sp>
        <p:sp>
          <p:nvSpPr>
            <p:cNvPr id="1252" name="object 1252"/>
            <p:cNvSpPr/>
            <p:nvPr/>
          </p:nvSpPr>
          <p:spPr>
            <a:xfrm>
              <a:off x="11943108" y="5649915"/>
              <a:ext cx="1270" cy="635"/>
            </a:xfrm>
            <a:custGeom>
              <a:avLst/>
              <a:gdLst/>
              <a:ahLst/>
              <a:cxnLst/>
              <a:rect l="l" t="t" r="r" b="b"/>
              <a:pathLst>
                <a:path w="1270" h="635">
                  <a:moveTo>
                    <a:pt x="764" y="188"/>
                  </a:moveTo>
                  <a:lnTo>
                    <a:pt x="0" y="0"/>
                  </a:lnTo>
                </a:path>
              </a:pathLst>
            </a:custGeom>
            <a:ln w="23632">
              <a:solidFill>
                <a:srgbClr val="1E4223"/>
              </a:solidFill>
            </a:ln>
          </p:spPr>
          <p:txBody>
            <a:bodyPr wrap="square" lIns="0" tIns="0" rIns="0" bIns="0" rtlCol="0"/>
            <a:lstStyle/>
            <a:p>
              <a:endParaRPr/>
            </a:p>
          </p:txBody>
        </p:sp>
        <p:sp>
          <p:nvSpPr>
            <p:cNvPr id="1253" name="object 1253"/>
            <p:cNvSpPr/>
            <p:nvPr/>
          </p:nvSpPr>
          <p:spPr>
            <a:xfrm>
              <a:off x="15342541" y="6515609"/>
              <a:ext cx="1270" cy="635"/>
            </a:xfrm>
            <a:custGeom>
              <a:avLst/>
              <a:gdLst/>
              <a:ahLst/>
              <a:cxnLst/>
              <a:rect l="l" t="t" r="r" b="b"/>
              <a:pathLst>
                <a:path w="1269" h="634">
                  <a:moveTo>
                    <a:pt x="764" y="198"/>
                  </a:moveTo>
                  <a:lnTo>
                    <a:pt x="0" y="0"/>
                  </a:lnTo>
                </a:path>
              </a:pathLst>
            </a:custGeom>
            <a:ln w="23632">
              <a:solidFill>
                <a:srgbClr val="1E4223"/>
              </a:solidFill>
            </a:ln>
          </p:spPr>
          <p:txBody>
            <a:bodyPr wrap="square" lIns="0" tIns="0" rIns="0" bIns="0" rtlCol="0"/>
            <a:lstStyle/>
            <a:p>
              <a:endParaRPr/>
            </a:p>
          </p:txBody>
        </p:sp>
        <p:sp>
          <p:nvSpPr>
            <p:cNvPr id="1254" name="object 1254"/>
            <p:cNvSpPr/>
            <p:nvPr/>
          </p:nvSpPr>
          <p:spPr>
            <a:xfrm>
              <a:off x="14589229" y="6323781"/>
              <a:ext cx="699135" cy="178435"/>
            </a:xfrm>
            <a:custGeom>
              <a:avLst/>
              <a:gdLst/>
              <a:ahLst/>
              <a:cxnLst/>
              <a:rect l="l" t="t" r="r" b="b"/>
              <a:pathLst>
                <a:path w="699134" h="178435">
                  <a:moveTo>
                    <a:pt x="699004" y="178005"/>
                  </a:moveTo>
                  <a:lnTo>
                    <a:pt x="0" y="0"/>
                  </a:lnTo>
                </a:path>
              </a:pathLst>
            </a:custGeom>
            <a:ln w="23632">
              <a:solidFill>
                <a:srgbClr val="1E4223"/>
              </a:solidFill>
              <a:prstDash val="dot"/>
            </a:ln>
          </p:spPr>
          <p:txBody>
            <a:bodyPr wrap="square" lIns="0" tIns="0" rIns="0" bIns="0" rtlCol="0"/>
            <a:lstStyle/>
            <a:p>
              <a:endParaRPr/>
            </a:p>
          </p:txBody>
        </p:sp>
        <p:sp>
          <p:nvSpPr>
            <p:cNvPr id="1255" name="object 1255"/>
            <p:cNvSpPr/>
            <p:nvPr/>
          </p:nvSpPr>
          <p:spPr>
            <a:xfrm>
              <a:off x="14561311" y="6316663"/>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1256" name="object 1256"/>
            <p:cNvSpPr/>
            <p:nvPr/>
          </p:nvSpPr>
          <p:spPr>
            <a:xfrm>
              <a:off x="16700394" y="6861509"/>
              <a:ext cx="1270" cy="635"/>
            </a:xfrm>
            <a:custGeom>
              <a:avLst/>
              <a:gdLst/>
              <a:ahLst/>
              <a:cxnLst/>
              <a:rect l="l" t="t" r="r" b="b"/>
              <a:pathLst>
                <a:path w="1269" h="634">
                  <a:moveTo>
                    <a:pt x="764" y="188"/>
                  </a:moveTo>
                  <a:lnTo>
                    <a:pt x="0" y="0"/>
                  </a:lnTo>
                </a:path>
              </a:pathLst>
            </a:custGeom>
            <a:ln w="23632">
              <a:solidFill>
                <a:srgbClr val="1E4223"/>
              </a:solidFill>
            </a:ln>
          </p:spPr>
          <p:txBody>
            <a:bodyPr wrap="square" lIns="0" tIns="0" rIns="0" bIns="0" rtlCol="0"/>
            <a:lstStyle/>
            <a:p>
              <a:endParaRPr/>
            </a:p>
          </p:txBody>
        </p:sp>
        <p:sp>
          <p:nvSpPr>
            <p:cNvPr id="1257" name="object 1257"/>
            <p:cNvSpPr/>
            <p:nvPr/>
          </p:nvSpPr>
          <p:spPr>
            <a:xfrm>
              <a:off x="15449182" y="6547071"/>
              <a:ext cx="1197610" cy="300990"/>
            </a:xfrm>
            <a:custGeom>
              <a:avLst/>
              <a:gdLst/>
              <a:ahLst/>
              <a:cxnLst/>
              <a:rect l="l" t="t" r="r" b="b"/>
              <a:pathLst>
                <a:path w="1197609" h="300990">
                  <a:moveTo>
                    <a:pt x="1197115" y="300839"/>
                  </a:moveTo>
                  <a:lnTo>
                    <a:pt x="0" y="0"/>
                  </a:lnTo>
                </a:path>
              </a:pathLst>
            </a:custGeom>
            <a:ln w="23632">
              <a:solidFill>
                <a:srgbClr val="1E4223"/>
              </a:solidFill>
              <a:prstDash val="dot"/>
            </a:ln>
          </p:spPr>
          <p:txBody>
            <a:bodyPr wrap="square" lIns="0" tIns="0" rIns="0" bIns="0" rtlCol="0"/>
            <a:lstStyle/>
            <a:p>
              <a:endParaRPr/>
            </a:p>
          </p:txBody>
        </p:sp>
        <p:sp>
          <p:nvSpPr>
            <p:cNvPr id="1258" name="object 1258"/>
            <p:cNvSpPr/>
            <p:nvPr/>
          </p:nvSpPr>
          <p:spPr>
            <a:xfrm>
              <a:off x="15421367" y="6540086"/>
              <a:ext cx="1270" cy="635"/>
            </a:xfrm>
            <a:custGeom>
              <a:avLst/>
              <a:gdLst/>
              <a:ahLst/>
              <a:cxnLst/>
              <a:rect l="l" t="t" r="r" b="b"/>
              <a:pathLst>
                <a:path w="1269" h="634">
                  <a:moveTo>
                    <a:pt x="764" y="188"/>
                  </a:moveTo>
                  <a:lnTo>
                    <a:pt x="0" y="0"/>
                  </a:lnTo>
                </a:path>
              </a:pathLst>
            </a:custGeom>
            <a:ln w="23632">
              <a:solidFill>
                <a:srgbClr val="1E4223"/>
              </a:solidFill>
            </a:ln>
          </p:spPr>
          <p:txBody>
            <a:bodyPr wrap="square" lIns="0" tIns="0" rIns="0" bIns="0" rtlCol="0"/>
            <a:lstStyle/>
            <a:p>
              <a:endParaRPr/>
            </a:p>
          </p:txBody>
        </p:sp>
        <p:sp>
          <p:nvSpPr>
            <p:cNvPr id="1259" name="object 1259"/>
            <p:cNvSpPr/>
            <p:nvPr/>
          </p:nvSpPr>
          <p:spPr>
            <a:xfrm>
              <a:off x="17755833" y="7163974"/>
              <a:ext cx="1270" cy="635"/>
            </a:xfrm>
            <a:custGeom>
              <a:avLst/>
              <a:gdLst/>
              <a:ahLst/>
              <a:cxnLst/>
              <a:rect l="l" t="t" r="r" b="b"/>
              <a:pathLst>
                <a:path w="1269" h="634">
                  <a:moveTo>
                    <a:pt x="753" y="219"/>
                  </a:moveTo>
                  <a:lnTo>
                    <a:pt x="0" y="0"/>
                  </a:lnTo>
                </a:path>
              </a:pathLst>
            </a:custGeom>
            <a:ln w="23632">
              <a:solidFill>
                <a:srgbClr val="1E4223"/>
              </a:solidFill>
            </a:ln>
          </p:spPr>
          <p:txBody>
            <a:bodyPr wrap="square" lIns="0" tIns="0" rIns="0" bIns="0" rtlCol="0"/>
            <a:lstStyle/>
            <a:p>
              <a:endParaRPr/>
            </a:p>
          </p:txBody>
        </p:sp>
        <p:sp>
          <p:nvSpPr>
            <p:cNvPr id="1260" name="object 1260"/>
            <p:cNvSpPr/>
            <p:nvPr/>
          </p:nvSpPr>
          <p:spPr>
            <a:xfrm>
              <a:off x="16794202" y="6887446"/>
              <a:ext cx="908685" cy="261620"/>
            </a:xfrm>
            <a:custGeom>
              <a:avLst/>
              <a:gdLst/>
              <a:ahLst/>
              <a:cxnLst/>
              <a:rect l="l" t="t" r="r" b="b"/>
              <a:pathLst>
                <a:path w="908684" h="261620">
                  <a:moveTo>
                    <a:pt x="908160" y="261154"/>
                  </a:moveTo>
                  <a:lnTo>
                    <a:pt x="0" y="0"/>
                  </a:lnTo>
                </a:path>
              </a:pathLst>
            </a:custGeom>
            <a:ln w="23632">
              <a:solidFill>
                <a:srgbClr val="1E4223"/>
              </a:solidFill>
              <a:prstDash val="dot"/>
            </a:ln>
          </p:spPr>
          <p:txBody>
            <a:bodyPr wrap="square" lIns="0" tIns="0" rIns="0" bIns="0" rtlCol="0"/>
            <a:lstStyle/>
            <a:p>
              <a:endParaRPr/>
            </a:p>
          </p:txBody>
        </p:sp>
        <p:sp>
          <p:nvSpPr>
            <p:cNvPr id="1261" name="object 1261"/>
            <p:cNvSpPr/>
            <p:nvPr/>
          </p:nvSpPr>
          <p:spPr>
            <a:xfrm>
              <a:off x="16766723" y="6879536"/>
              <a:ext cx="1270" cy="635"/>
            </a:xfrm>
            <a:custGeom>
              <a:avLst/>
              <a:gdLst/>
              <a:ahLst/>
              <a:cxnLst/>
              <a:rect l="l" t="t" r="r" b="b"/>
              <a:pathLst>
                <a:path w="1269" h="634">
                  <a:moveTo>
                    <a:pt x="753" y="219"/>
                  </a:moveTo>
                  <a:lnTo>
                    <a:pt x="0" y="0"/>
                  </a:lnTo>
                </a:path>
              </a:pathLst>
            </a:custGeom>
            <a:ln w="23632">
              <a:solidFill>
                <a:srgbClr val="1E4223"/>
              </a:solidFill>
            </a:ln>
          </p:spPr>
          <p:txBody>
            <a:bodyPr wrap="square" lIns="0" tIns="0" rIns="0" bIns="0" rtlCol="0"/>
            <a:lstStyle/>
            <a:p>
              <a:endParaRPr/>
            </a:p>
          </p:txBody>
        </p:sp>
        <p:sp>
          <p:nvSpPr>
            <p:cNvPr id="1262" name="object 1262"/>
            <p:cNvSpPr/>
            <p:nvPr/>
          </p:nvSpPr>
          <p:spPr>
            <a:xfrm>
              <a:off x="15366182" y="6466729"/>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1263" name="object 1263"/>
            <p:cNvSpPr/>
            <p:nvPr/>
          </p:nvSpPr>
          <p:spPr>
            <a:xfrm>
              <a:off x="14608606" y="6273804"/>
              <a:ext cx="703580" cy="179070"/>
            </a:xfrm>
            <a:custGeom>
              <a:avLst/>
              <a:gdLst/>
              <a:ahLst/>
              <a:cxnLst/>
              <a:rect l="l" t="t" r="r" b="b"/>
              <a:pathLst>
                <a:path w="703580" h="179070">
                  <a:moveTo>
                    <a:pt x="702962" y="179020"/>
                  </a:moveTo>
                  <a:lnTo>
                    <a:pt x="0" y="0"/>
                  </a:lnTo>
                </a:path>
              </a:pathLst>
            </a:custGeom>
            <a:ln w="23632">
              <a:solidFill>
                <a:srgbClr val="1E4223"/>
              </a:solidFill>
              <a:prstDash val="dot"/>
            </a:ln>
          </p:spPr>
          <p:txBody>
            <a:bodyPr wrap="square" lIns="0" tIns="0" rIns="0" bIns="0" rtlCol="0"/>
            <a:lstStyle/>
            <a:p>
              <a:endParaRPr/>
            </a:p>
          </p:txBody>
        </p:sp>
        <p:sp>
          <p:nvSpPr>
            <p:cNvPr id="1264" name="object 1264"/>
            <p:cNvSpPr/>
            <p:nvPr/>
          </p:nvSpPr>
          <p:spPr>
            <a:xfrm>
              <a:off x="14580535" y="6266654"/>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1265" name="object 1265"/>
            <p:cNvSpPr/>
            <p:nvPr/>
          </p:nvSpPr>
          <p:spPr>
            <a:xfrm>
              <a:off x="15436890" y="8292257"/>
              <a:ext cx="635" cy="1270"/>
            </a:xfrm>
            <a:custGeom>
              <a:avLst/>
              <a:gdLst/>
              <a:ahLst/>
              <a:cxnLst/>
              <a:rect l="l" t="t" r="r" b="b"/>
              <a:pathLst>
                <a:path w="634" h="1270">
                  <a:moveTo>
                    <a:pt x="0" y="774"/>
                  </a:moveTo>
                  <a:lnTo>
                    <a:pt x="31" y="523"/>
                  </a:lnTo>
                  <a:lnTo>
                    <a:pt x="73" y="261"/>
                  </a:lnTo>
                  <a:lnTo>
                    <a:pt x="104" y="0"/>
                  </a:lnTo>
                </a:path>
              </a:pathLst>
            </a:custGeom>
            <a:ln w="23632">
              <a:solidFill>
                <a:srgbClr val="1E4223"/>
              </a:solidFill>
            </a:ln>
          </p:spPr>
          <p:txBody>
            <a:bodyPr wrap="square" lIns="0" tIns="0" rIns="0" bIns="0" rtlCol="0"/>
            <a:lstStyle/>
            <a:p>
              <a:endParaRPr/>
            </a:p>
          </p:txBody>
        </p:sp>
        <p:sp>
          <p:nvSpPr>
            <p:cNvPr id="1266" name="object 1266"/>
            <p:cNvSpPr/>
            <p:nvPr/>
          </p:nvSpPr>
          <p:spPr>
            <a:xfrm>
              <a:off x="15346353" y="4425706"/>
              <a:ext cx="1256665" cy="3815079"/>
            </a:xfrm>
            <a:custGeom>
              <a:avLst/>
              <a:gdLst/>
              <a:ahLst/>
              <a:cxnLst/>
              <a:rect l="l" t="t" r="r" b="b"/>
              <a:pathLst>
                <a:path w="1256665" h="3815079">
                  <a:moveTo>
                    <a:pt x="109332" y="3814616"/>
                  </a:moveTo>
                  <a:lnTo>
                    <a:pt x="114139" y="3804922"/>
                  </a:lnTo>
                  <a:lnTo>
                    <a:pt x="118942" y="3795362"/>
                  </a:lnTo>
                  <a:lnTo>
                    <a:pt x="123568" y="3786008"/>
                  </a:lnTo>
                  <a:lnTo>
                    <a:pt x="146619" y="3735634"/>
                  </a:lnTo>
                  <a:lnTo>
                    <a:pt x="158871" y="3683670"/>
                  </a:lnTo>
                  <a:lnTo>
                    <a:pt x="158357" y="3665731"/>
                  </a:lnTo>
                  <a:lnTo>
                    <a:pt x="153086" y="3580595"/>
                  </a:lnTo>
                  <a:lnTo>
                    <a:pt x="149445" y="3530363"/>
                  </a:lnTo>
                  <a:lnTo>
                    <a:pt x="140274" y="3455936"/>
                  </a:lnTo>
                  <a:lnTo>
                    <a:pt x="137195" y="3448502"/>
                  </a:lnTo>
                  <a:lnTo>
                    <a:pt x="92610" y="2873640"/>
                  </a:lnTo>
                  <a:lnTo>
                    <a:pt x="91861" y="2854538"/>
                  </a:lnTo>
                  <a:lnTo>
                    <a:pt x="92580" y="2835458"/>
                  </a:lnTo>
                  <a:lnTo>
                    <a:pt x="94762" y="2816487"/>
                  </a:lnTo>
                  <a:lnTo>
                    <a:pt x="98401" y="2797715"/>
                  </a:lnTo>
                  <a:lnTo>
                    <a:pt x="120316" y="2703990"/>
                  </a:lnTo>
                  <a:lnTo>
                    <a:pt x="120158" y="2665966"/>
                  </a:lnTo>
                  <a:lnTo>
                    <a:pt x="108577" y="2622513"/>
                  </a:lnTo>
                  <a:lnTo>
                    <a:pt x="92353" y="2579265"/>
                  </a:lnTo>
                  <a:lnTo>
                    <a:pt x="78265" y="2541859"/>
                  </a:lnTo>
                  <a:lnTo>
                    <a:pt x="61546" y="2489890"/>
                  </a:lnTo>
                  <a:lnTo>
                    <a:pt x="45710" y="2438102"/>
                  </a:lnTo>
                  <a:lnTo>
                    <a:pt x="31298" y="2388204"/>
                  </a:lnTo>
                  <a:lnTo>
                    <a:pt x="18855" y="2341905"/>
                  </a:lnTo>
                  <a:lnTo>
                    <a:pt x="8924" y="2300913"/>
                  </a:lnTo>
                  <a:lnTo>
                    <a:pt x="0" y="2190322"/>
                  </a:lnTo>
                  <a:lnTo>
                    <a:pt x="14217" y="2130041"/>
                  </a:lnTo>
                  <a:lnTo>
                    <a:pt x="32036" y="2090580"/>
                  </a:lnTo>
                  <a:lnTo>
                    <a:pt x="40790" y="2076428"/>
                  </a:lnTo>
                  <a:lnTo>
                    <a:pt x="50269" y="2060644"/>
                  </a:lnTo>
                  <a:lnTo>
                    <a:pt x="74848" y="2019697"/>
                  </a:lnTo>
                  <a:lnTo>
                    <a:pt x="109493" y="1961976"/>
                  </a:lnTo>
                  <a:lnTo>
                    <a:pt x="149170" y="1895867"/>
                  </a:lnTo>
                  <a:lnTo>
                    <a:pt x="188846" y="1829758"/>
                  </a:lnTo>
                  <a:lnTo>
                    <a:pt x="223486" y="1772035"/>
                  </a:lnTo>
                  <a:lnTo>
                    <a:pt x="248058" y="1731086"/>
                  </a:lnTo>
                  <a:lnTo>
                    <a:pt x="1135050" y="189962"/>
                  </a:lnTo>
                  <a:lnTo>
                    <a:pt x="1256198" y="0"/>
                  </a:lnTo>
                </a:path>
              </a:pathLst>
            </a:custGeom>
            <a:ln w="23632">
              <a:solidFill>
                <a:srgbClr val="1E4223"/>
              </a:solidFill>
              <a:prstDash val="dot"/>
            </a:ln>
          </p:spPr>
          <p:txBody>
            <a:bodyPr wrap="square" lIns="0" tIns="0" rIns="0" bIns="0" rtlCol="0"/>
            <a:lstStyle/>
            <a:p>
              <a:endParaRPr/>
            </a:p>
          </p:txBody>
        </p:sp>
        <p:sp>
          <p:nvSpPr>
            <p:cNvPr id="1267" name="object 1267"/>
            <p:cNvSpPr/>
            <p:nvPr/>
          </p:nvSpPr>
          <p:spPr>
            <a:xfrm>
              <a:off x="16617433" y="4401706"/>
              <a:ext cx="635" cy="1270"/>
            </a:xfrm>
            <a:custGeom>
              <a:avLst/>
              <a:gdLst/>
              <a:ahLst/>
              <a:cxnLst/>
              <a:rect l="l" t="t" r="r" b="b"/>
              <a:pathLst>
                <a:path w="634" h="1270">
                  <a:moveTo>
                    <a:pt x="0" y="659"/>
                  </a:moveTo>
                  <a:lnTo>
                    <a:pt x="429" y="0"/>
                  </a:lnTo>
                </a:path>
              </a:pathLst>
            </a:custGeom>
            <a:ln w="23632">
              <a:solidFill>
                <a:srgbClr val="1E4223"/>
              </a:solidFill>
            </a:ln>
          </p:spPr>
          <p:txBody>
            <a:bodyPr wrap="square" lIns="0" tIns="0" rIns="0" bIns="0" rtlCol="0"/>
            <a:lstStyle/>
            <a:p>
              <a:endParaRPr/>
            </a:p>
          </p:txBody>
        </p:sp>
        <p:sp>
          <p:nvSpPr>
            <p:cNvPr id="1268" name="object 1268"/>
            <p:cNvSpPr/>
            <p:nvPr/>
          </p:nvSpPr>
          <p:spPr>
            <a:xfrm>
              <a:off x="15484474" y="8309248"/>
              <a:ext cx="635" cy="1270"/>
            </a:xfrm>
            <a:custGeom>
              <a:avLst/>
              <a:gdLst/>
              <a:ahLst/>
              <a:cxnLst/>
              <a:rect l="l" t="t" r="r" b="b"/>
              <a:pathLst>
                <a:path w="634" h="1270">
                  <a:moveTo>
                    <a:pt x="0" y="774"/>
                  </a:moveTo>
                  <a:lnTo>
                    <a:pt x="31" y="513"/>
                  </a:lnTo>
                  <a:lnTo>
                    <a:pt x="73" y="261"/>
                  </a:lnTo>
                  <a:lnTo>
                    <a:pt x="104" y="0"/>
                  </a:lnTo>
                </a:path>
              </a:pathLst>
            </a:custGeom>
            <a:ln w="23632">
              <a:solidFill>
                <a:srgbClr val="1E4223"/>
              </a:solidFill>
            </a:ln>
          </p:spPr>
          <p:txBody>
            <a:bodyPr wrap="square" lIns="0" tIns="0" rIns="0" bIns="0" rtlCol="0"/>
            <a:lstStyle/>
            <a:p>
              <a:endParaRPr/>
            </a:p>
          </p:txBody>
        </p:sp>
        <p:sp>
          <p:nvSpPr>
            <p:cNvPr id="1269" name="object 1269"/>
            <p:cNvSpPr/>
            <p:nvPr/>
          </p:nvSpPr>
          <p:spPr>
            <a:xfrm>
              <a:off x="15393937" y="4435920"/>
              <a:ext cx="1256030" cy="3821429"/>
            </a:xfrm>
            <a:custGeom>
              <a:avLst/>
              <a:gdLst/>
              <a:ahLst/>
              <a:cxnLst/>
              <a:rect l="l" t="t" r="r" b="b"/>
              <a:pathLst>
                <a:path w="1256030" h="3821429">
                  <a:moveTo>
                    <a:pt x="109364" y="3821328"/>
                  </a:moveTo>
                  <a:lnTo>
                    <a:pt x="114158" y="3811649"/>
                  </a:lnTo>
                  <a:lnTo>
                    <a:pt x="118954" y="3802106"/>
                  </a:lnTo>
                  <a:lnTo>
                    <a:pt x="123574" y="3792771"/>
                  </a:lnTo>
                  <a:lnTo>
                    <a:pt x="146619" y="3742409"/>
                  </a:lnTo>
                  <a:lnTo>
                    <a:pt x="158871" y="3690444"/>
                  </a:lnTo>
                  <a:lnTo>
                    <a:pt x="158357" y="3672505"/>
                  </a:lnTo>
                  <a:lnTo>
                    <a:pt x="153086" y="3587370"/>
                  </a:lnTo>
                  <a:lnTo>
                    <a:pt x="149445" y="3537138"/>
                  </a:lnTo>
                  <a:lnTo>
                    <a:pt x="140274" y="3462711"/>
                  </a:lnTo>
                  <a:lnTo>
                    <a:pt x="137195" y="3455276"/>
                  </a:lnTo>
                  <a:lnTo>
                    <a:pt x="92610" y="2880425"/>
                  </a:lnTo>
                  <a:lnTo>
                    <a:pt x="91861" y="2861318"/>
                  </a:lnTo>
                  <a:lnTo>
                    <a:pt x="92580" y="2842238"/>
                  </a:lnTo>
                  <a:lnTo>
                    <a:pt x="94762" y="2823267"/>
                  </a:lnTo>
                  <a:lnTo>
                    <a:pt x="98401" y="2804490"/>
                  </a:lnTo>
                  <a:lnTo>
                    <a:pt x="120316" y="2710765"/>
                  </a:lnTo>
                  <a:lnTo>
                    <a:pt x="120158" y="2672741"/>
                  </a:lnTo>
                  <a:lnTo>
                    <a:pt x="108577" y="2629287"/>
                  </a:lnTo>
                  <a:lnTo>
                    <a:pt x="92353" y="2586040"/>
                  </a:lnTo>
                  <a:lnTo>
                    <a:pt x="78265" y="2548634"/>
                  </a:lnTo>
                  <a:lnTo>
                    <a:pt x="61543" y="2496665"/>
                  </a:lnTo>
                  <a:lnTo>
                    <a:pt x="45705" y="2444877"/>
                  </a:lnTo>
                  <a:lnTo>
                    <a:pt x="31294" y="2394980"/>
                  </a:lnTo>
                  <a:lnTo>
                    <a:pt x="18853" y="2348683"/>
                  </a:lnTo>
                  <a:lnTo>
                    <a:pt x="8923" y="2307693"/>
                  </a:lnTo>
                  <a:lnTo>
                    <a:pt x="0" y="2197101"/>
                  </a:lnTo>
                  <a:lnTo>
                    <a:pt x="14217" y="2136817"/>
                  </a:lnTo>
                  <a:lnTo>
                    <a:pt x="32036" y="2097354"/>
                  </a:lnTo>
                  <a:lnTo>
                    <a:pt x="40790" y="2083203"/>
                  </a:lnTo>
                  <a:lnTo>
                    <a:pt x="50269" y="2067418"/>
                  </a:lnTo>
                  <a:lnTo>
                    <a:pt x="74848" y="2026472"/>
                  </a:lnTo>
                  <a:lnTo>
                    <a:pt x="109493" y="1968751"/>
                  </a:lnTo>
                  <a:lnTo>
                    <a:pt x="149170" y="1902642"/>
                  </a:lnTo>
                  <a:lnTo>
                    <a:pt x="188846" y="1836533"/>
                  </a:lnTo>
                  <a:lnTo>
                    <a:pt x="223486" y="1778810"/>
                  </a:lnTo>
                  <a:lnTo>
                    <a:pt x="248058" y="1737861"/>
                  </a:lnTo>
                  <a:lnTo>
                    <a:pt x="1135050" y="196737"/>
                  </a:lnTo>
                  <a:lnTo>
                    <a:pt x="1255800" y="0"/>
                  </a:lnTo>
                </a:path>
              </a:pathLst>
            </a:custGeom>
            <a:ln w="23632">
              <a:solidFill>
                <a:srgbClr val="1E4223"/>
              </a:solidFill>
              <a:prstDash val="dot"/>
            </a:ln>
          </p:spPr>
          <p:txBody>
            <a:bodyPr wrap="square" lIns="0" tIns="0" rIns="0" bIns="0" rtlCol="0"/>
            <a:lstStyle/>
            <a:p>
              <a:endParaRPr/>
            </a:p>
          </p:txBody>
        </p:sp>
        <p:sp>
          <p:nvSpPr>
            <p:cNvPr id="1270" name="object 1270"/>
            <p:cNvSpPr/>
            <p:nvPr/>
          </p:nvSpPr>
          <p:spPr>
            <a:xfrm>
              <a:off x="16664230" y="4411627"/>
              <a:ext cx="635" cy="1270"/>
            </a:xfrm>
            <a:custGeom>
              <a:avLst/>
              <a:gdLst/>
              <a:ahLst/>
              <a:cxnLst/>
              <a:rect l="l" t="t" r="r" b="b"/>
              <a:pathLst>
                <a:path w="634" h="1270">
                  <a:moveTo>
                    <a:pt x="0" y="670"/>
                  </a:moveTo>
                  <a:lnTo>
                    <a:pt x="408" y="0"/>
                  </a:lnTo>
                </a:path>
              </a:pathLst>
            </a:custGeom>
            <a:ln w="23632">
              <a:solidFill>
                <a:srgbClr val="1E4223"/>
              </a:solidFill>
            </a:ln>
          </p:spPr>
          <p:txBody>
            <a:bodyPr wrap="square" lIns="0" tIns="0" rIns="0" bIns="0" rtlCol="0"/>
            <a:lstStyle/>
            <a:p>
              <a:endParaRPr/>
            </a:p>
          </p:txBody>
        </p:sp>
        <p:sp>
          <p:nvSpPr>
            <p:cNvPr id="1271" name="object 1271"/>
            <p:cNvSpPr/>
            <p:nvPr/>
          </p:nvSpPr>
          <p:spPr>
            <a:xfrm>
              <a:off x="15718428" y="6069404"/>
              <a:ext cx="1270" cy="635"/>
            </a:xfrm>
            <a:custGeom>
              <a:avLst/>
              <a:gdLst/>
              <a:ahLst/>
              <a:cxnLst/>
              <a:rect l="l" t="t" r="r" b="b"/>
              <a:pathLst>
                <a:path w="1269" h="635">
                  <a:moveTo>
                    <a:pt x="0" y="0"/>
                  </a:moveTo>
                  <a:lnTo>
                    <a:pt x="764" y="198"/>
                  </a:lnTo>
                </a:path>
              </a:pathLst>
            </a:custGeom>
            <a:ln w="23632">
              <a:solidFill>
                <a:srgbClr val="1E4223"/>
              </a:solidFill>
            </a:ln>
          </p:spPr>
          <p:txBody>
            <a:bodyPr wrap="square" lIns="0" tIns="0" rIns="0" bIns="0" rtlCol="0"/>
            <a:lstStyle/>
            <a:p>
              <a:endParaRPr/>
            </a:p>
          </p:txBody>
        </p:sp>
        <p:sp>
          <p:nvSpPr>
            <p:cNvPr id="1272" name="object 1272"/>
            <p:cNvSpPr/>
            <p:nvPr/>
          </p:nvSpPr>
          <p:spPr>
            <a:xfrm>
              <a:off x="15772496" y="6083104"/>
              <a:ext cx="1179830" cy="299085"/>
            </a:xfrm>
            <a:custGeom>
              <a:avLst/>
              <a:gdLst/>
              <a:ahLst/>
              <a:cxnLst/>
              <a:rect l="l" t="t" r="r" b="b"/>
              <a:pathLst>
                <a:path w="1179830" h="299085">
                  <a:moveTo>
                    <a:pt x="0" y="0"/>
                  </a:moveTo>
                  <a:lnTo>
                    <a:pt x="1179545" y="298901"/>
                  </a:lnTo>
                </a:path>
              </a:pathLst>
            </a:custGeom>
            <a:ln w="23632">
              <a:solidFill>
                <a:srgbClr val="1E4223"/>
              </a:solidFill>
              <a:prstDash val="dot"/>
            </a:ln>
          </p:spPr>
          <p:txBody>
            <a:bodyPr wrap="square" lIns="0" tIns="0" rIns="0" bIns="0" rtlCol="0"/>
            <a:lstStyle/>
            <a:p>
              <a:endParaRPr/>
            </a:p>
          </p:txBody>
        </p:sp>
        <p:sp>
          <p:nvSpPr>
            <p:cNvPr id="1273" name="object 1273"/>
            <p:cNvSpPr/>
            <p:nvPr/>
          </p:nvSpPr>
          <p:spPr>
            <a:xfrm>
              <a:off x="16978691" y="6388769"/>
              <a:ext cx="1270" cy="635"/>
            </a:xfrm>
            <a:custGeom>
              <a:avLst/>
              <a:gdLst/>
              <a:ahLst/>
              <a:cxnLst/>
              <a:rect l="l" t="t" r="r" b="b"/>
              <a:pathLst>
                <a:path w="1269" h="635">
                  <a:moveTo>
                    <a:pt x="0" y="0"/>
                  </a:moveTo>
                  <a:lnTo>
                    <a:pt x="764" y="188"/>
                  </a:lnTo>
                </a:path>
              </a:pathLst>
            </a:custGeom>
            <a:ln w="23632">
              <a:solidFill>
                <a:srgbClr val="1E4223"/>
              </a:solidFill>
            </a:ln>
          </p:spPr>
          <p:txBody>
            <a:bodyPr wrap="square" lIns="0" tIns="0" rIns="0" bIns="0" rtlCol="0"/>
            <a:lstStyle/>
            <a:p>
              <a:endParaRPr/>
            </a:p>
          </p:txBody>
        </p:sp>
        <p:sp>
          <p:nvSpPr>
            <p:cNvPr id="1274" name="object 1274"/>
            <p:cNvSpPr/>
            <p:nvPr/>
          </p:nvSpPr>
          <p:spPr>
            <a:xfrm>
              <a:off x="17037277" y="6402056"/>
              <a:ext cx="1270" cy="635"/>
            </a:xfrm>
            <a:custGeom>
              <a:avLst/>
              <a:gdLst/>
              <a:ahLst/>
              <a:cxnLst/>
              <a:rect l="l" t="t" r="r" b="b"/>
              <a:pathLst>
                <a:path w="1269" h="635">
                  <a:moveTo>
                    <a:pt x="0" y="0"/>
                  </a:moveTo>
                  <a:lnTo>
                    <a:pt x="764" y="188"/>
                  </a:lnTo>
                </a:path>
              </a:pathLst>
            </a:custGeom>
            <a:ln w="23632">
              <a:solidFill>
                <a:srgbClr val="1E4223"/>
              </a:solidFill>
            </a:ln>
          </p:spPr>
          <p:txBody>
            <a:bodyPr wrap="square" lIns="0" tIns="0" rIns="0" bIns="0" rtlCol="0"/>
            <a:lstStyle/>
            <a:p>
              <a:endParaRPr/>
            </a:p>
          </p:txBody>
        </p:sp>
        <p:sp>
          <p:nvSpPr>
            <p:cNvPr id="1275" name="object 1275"/>
            <p:cNvSpPr/>
            <p:nvPr/>
          </p:nvSpPr>
          <p:spPr>
            <a:xfrm>
              <a:off x="17090761" y="6415577"/>
              <a:ext cx="949960" cy="240665"/>
            </a:xfrm>
            <a:custGeom>
              <a:avLst/>
              <a:gdLst/>
              <a:ahLst/>
              <a:cxnLst/>
              <a:rect l="l" t="t" r="r" b="b"/>
              <a:pathLst>
                <a:path w="949959" h="240665">
                  <a:moveTo>
                    <a:pt x="0" y="0"/>
                  </a:moveTo>
                  <a:lnTo>
                    <a:pt x="949740" y="240065"/>
                  </a:lnTo>
                </a:path>
              </a:pathLst>
            </a:custGeom>
            <a:ln w="23632">
              <a:solidFill>
                <a:srgbClr val="1E4223"/>
              </a:solidFill>
              <a:prstDash val="dot"/>
            </a:ln>
          </p:spPr>
          <p:txBody>
            <a:bodyPr wrap="square" lIns="0" tIns="0" rIns="0" bIns="0" rtlCol="0"/>
            <a:lstStyle/>
            <a:p>
              <a:endParaRPr/>
            </a:p>
          </p:txBody>
        </p:sp>
        <p:sp>
          <p:nvSpPr>
            <p:cNvPr id="1276" name="object 1276"/>
            <p:cNvSpPr/>
            <p:nvPr/>
          </p:nvSpPr>
          <p:spPr>
            <a:xfrm>
              <a:off x="18066857" y="6662309"/>
              <a:ext cx="1270" cy="635"/>
            </a:xfrm>
            <a:custGeom>
              <a:avLst/>
              <a:gdLst/>
              <a:ahLst/>
              <a:cxnLst/>
              <a:rect l="l" t="t" r="r" b="b"/>
              <a:pathLst>
                <a:path w="1269" h="634">
                  <a:moveTo>
                    <a:pt x="0" y="0"/>
                  </a:moveTo>
                  <a:lnTo>
                    <a:pt x="764" y="188"/>
                  </a:lnTo>
                </a:path>
              </a:pathLst>
            </a:custGeom>
            <a:ln w="23632">
              <a:solidFill>
                <a:srgbClr val="1E4223"/>
              </a:solidFill>
            </a:ln>
          </p:spPr>
          <p:txBody>
            <a:bodyPr wrap="square" lIns="0" tIns="0" rIns="0" bIns="0" rtlCol="0"/>
            <a:lstStyle/>
            <a:p>
              <a:endParaRPr/>
            </a:p>
          </p:txBody>
        </p:sp>
        <p:sp>
          <p:nvSpPr>
            <p:cNvPr id="1277" name="object 1277"/>
            <p:cNvSpPr/>
            <p:nvPr/>
          </p:nvSpPr>
          <p:spPr>
            <a:xfrm>
              <a:off x="18681304" y="4735964"/>
              <a:ext cx="635" cy="1270"/>
            </a:xfrm>
            <a:custGeom>
              <a:avLst/>
              <a:gdLst/>
              <a:ahLst/>
              <a:cxnLst/>
              <a:rect l="l" t="t" r="r" b="b"/>
              <a:pathLst>
                <a:path w="634" h="1270">
                  <a:moveTo>
                    <a:pt x="0" y="649"/>
                  </a:moveTo>
                  <a:lnTo>
                    <a:pt x="450" y="0"/>
                  </a:lnTo>
                </a:path>
              </a:pathLst>
            </a:custGeom>
            <a:ln w="23632">
              <a:solidFill>
                <a:srgbClr val="1E4223"/>
              </a:solidFill>
            </a:ln>
          </p:spPr>
          <p:txBody>
            <a:bodyPr wrap="square" lIns="0" tIns="0" rIns="0" bIns="0" rtlCol="0"/>
            <a:lstStyle/>
            <a:p>
              <a:endParaRPr/>
            </a:p>
          </p:txBody>
        </p:sp>
        <p:sp>
          <p:nvSpPr>
            <p:cNvPr id="1278" name="object 1278"/>
            <p:cNvSpPr/>
            <p:nvPr/>
          </p:nvSpPr>
          <p:spPr>
            <a:xfrm>
              <a:off x="18712246" y="3844947"/>
              <a:ext cx="581025" cy="847090"/>
            </a:xfrm>
            <a:custGeom>
              <a:avLst/>
              <a:gdLst/>
              <a:ahLst/>
              <a:cxnLst/>
              <a:rect l="l" t="t" r="r" b="b"/>
              <a:pathLst>
                <a:path w="581025" h="847089">
                  <a:moveTo>
                    <a:pt x="0" y="846560"/>
                  </a:moveTo>
                  <a:lnTo>
                    <a:pt x="580736" y="0"/>
                  </a:lnTo>
                </a:path>
              </a:pathLst>
            </a:custGeom>
            <a:ln w="23632">
              <a:solidFill>
                <a:srgbClr val="1E4223"/>
              </a:solidFill>
              <a:prstDash val="dot"/>
            </a:ln>
          </p:spPr>
          <p:txBody>
            <a:bodyPr wrap="square" lIns="0" tIns="0" rIns="0" bIns="0" rtlCol="0"/>
            <a:lstStyle/>
            <a:p>
              <a:endParaRPr/>
            </a:p>
          </p:txBody>
        </p:sp>
        <p:sp>
          <p:nvSpPr>
            <p:cNvPr id="1279" name="object 1279"/>
            <p:cNvSpPr/>
            <p:nvPr/>
          </p:nvSpPr>
          <p:spPr>
            <a:xfrm>
              <a:off x="19308236" y="3822073"/>
              <a:ext cx="635" cy="1270"/>
            </a:xfrm>
            <a:custGeom>
              <a:avLst/>
              <a:gdLst/>
              <a:ahLst/>
              <a:cxnLst/>
              <a:rect l="l" t="t" r="r" b="b"/>
              <a:pathLst>
                <a:path w="634" h="1270">
                  <a:moveTo>
                    <a:pt x="0" y="649"/>
                  </a:moveTo>
                  <a:lnTo>
                    <a:pt x="450" y="0"/>
                  </a:lnTo>
                </a:path>
              </a:pathLst>
            </a:custGeom>
            <a:ln w="23632">
              <a:solidFill>
                <a:srgbClr val="1E4223"/>
              </a:solidFill>
            </a:ln>
          </p:spPr>
          <p:txBody>
            <a:bodyPr wrap="square" lIns="0" tIns="0" rIns="0" bIns="0" rtlCol="0"/>
            <a:lstStyle/>
            <a:p>
              <a:endParaRPr/>
            </a:p>
          </p:txBody>
        </p:sp>
        <p:sp>
          <p:nvSpPr>
            <p:cNvPr id="1280" name="object 1280"/>
            <p:cNvSpPr/>
            <p:nvPr/>
          </p:nvSpPr>
          <p:spPr>
            <a:xfrm>
              <a:off x="18372675" y="5204157"/>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281" name="object 1281"/>
            <p:cNvSpPr/>
            <p:nvPr/>
          </p:nvSpPr>
          <p:spPr>
            <a:xfrm>
              <a:off x="18404620" y="4836061"/>
              <a:ext cx="211454" cy="320675"/>
            </a:xfrm>
            <a:custGeom>
              <a:avLst/>
              <a:gdLst/>
              <a:ahLst/>
              <a:cxnLst/>
              <a:rect l="l" t="t" r="r" b="b"/>
              <a:pathLst>
                <a:path w="211455" h="320675">
                  <a:moveTo>
                    <a:pt x="0" y="320283"/>
                  </a:moveTo>
                  <a:lnTo>
                    <a:pt x="211134" y="0"/>
                  </a:lnTo>
                </a:path>
              </a:pathLst>
            </a:custGeom>
            <a:ln w="23632">
              <a:solidFill>
                <a:srgbClr val="1E4223"/>
              </a:solidFill>
              <a:prstDash val="dot"/>
            </a:ln>
          </p:spPr>
          <p:txBody>
            <a:bodyPr wrap="square" lIns="0" tIns="0" rIns="0" bIns="0" rtlCol="0"/>
            <a:lstStyle/>
            <a:p>
              <a:endParaRPr/>
            </a:p>
          </p:txBody>
        </p:sp>
        <p:sp>
          <p:nvSpPr>
            <p:cNvPr id="1282" name="object 1282"/>
            <p:cNvSpPr/>
            <p:nvPr/>
          </p:nvSpPr>
          <p:spPr>
            <a:xfrm>
              <a:off x="18631506" y="4811508"/>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283" name="object 1283"/>
            <p:cNvSpPr/>
            <p:nvPr/>
          </p:nvSpPr>
          <p:spPr>
            <a:xfrm>
              <a:off x="18738071" y="4758061"/>
              <a:ext cx="635" cy="1270"/>
            </a:xfrm>
            <a:custGeom>
              <a:avLst/>
              <a:gdLst/>
              <a:ahLst/>
              <a:cxnLst/>
              <a:rect l="l" t="t" r="r" b="b"/>
              <a:pathLst>
                <a:path w="634" h="1270">
                  <a:moveTo>
                    <a:pt x="0" y="649"/>
                  </a:moveTo>
                  <a:lnTo>
                    <a:pt x="439" y="0"/>
                  </a:lnTo>
                </a:path>
              </a:pathLst>
            </a:custGeom>
            <a:ln w="23632">
              <a:solidFill>
                <a:srgbClr val="1E4223"/>
              </a:solidFill>
            </a:ln>
          </p:spPr>
          <p:txBody>
            <a:bodyPr wrap="square" lIns="0" tIns="0" rIns="0" bIns="0" rtlCol="0"/>
            <a:lstStyle/>
            <a:p>
              <a:endParaRPr/>
            </a:p>
          </p:txBody>
        </p:sp>
        <p:sp>
          <p:nvSpPr>
            <p:cNvPr id="1284" name="object 1284"/>
            <p:cNvSpPr/>
            <p:nvPr/>
          </p:nvSpPr>
          <p:spPr>
            <a:xfrm>
              <a:off x="18769703" y="3870900"/>
              <a:ext cx="561975" cy="840740"/>
            </a:xfrm>
            <a:custGeom>
              <a:avLst/>
              <a:gdLst/>
              <a:ahLst/>
              <a:cxnLst/>
              <a:rect l="l" t="t" r="r" b="b"/>
              <a:pathLst>
                <a:path w="561975" h="840739">
                  <a:moveTo>
                    <a:pt x="0" y="840497"/>
                  </a:moveTo>
                  <a:lnTo>
                    <a:pt x="561941" y="0"/>
                  </a:lnTo>
                </a:path>
              </a:pathLst>
            </a:custGeom>
            <a:ln w="23632">
              <a:solidFill>
                <a:srgbClr val="1E4223"/>
              </a:solidFill>
              <a:prstDash val="dot"/>
            </a:ln>
          </p:spPr>
          <p:txBody>
            <a:bodyPr wrap="square" lIns="0" tIns="0" rIns="0" bIns="0" rtlCol="0"/>
            <a:lstStyle/>
            <a:p>
              <a:endParaRPr/>
            </a:p>
          </p:txBody>
        </p:sp>
        <p:sp>
          <p:nvSpPr>
            <p:cNvPr id="1285" name="object 1285"/>
            <p:cNvSpPr/>
            <p:nvPr/>
          </p:nvSpPr>
          <p:spPr>
            <a:xfrm>
              <a:off x="19347238" y="3846921"/>
              <a:ext cx="635" cy="1270"/>
            </a:xfrm>
            <a:custGeom>
              <a:avLst/>
              <a:gdLst/>
              <a:ahLst/>
              <a:cxnLst/>
              <a:rect l="l" t="t" r="r" b="b"/>
              <a:pathLst>
                <a:path w="634" h="1270">
                  <a:moveTo>
                    <a:pt x="0" y="649"/>
                  </a:moveTo>
                  <a:lnTo>
                    <a:pt x="439" y="0"/>
                  </a:lnTo>
                </a:path>
              </a:pathLst>
            </a:custGeom>
            <a:ln w="23632">
              <a:solidFill>
                <a:srgbClr val="1E4223"/>
              </a:solidFill>
            </a:ln>
          </p:spPr>
          <p:txBody>
            <a:bodyPr wrap="square" lIns="0" tIns="0" rIns="0" bIns="0" rtlCol="0"/>
            <a:lstStyle/>
            <a:p>
              <a:endParaRPr/>
            </a:p>
          </p:txBody>
        </p:sp>
        <p:sp>
          <p:nvSpPr>
            <p:cNvPr id="1286" name="object 1286"/>
            <p:cNvSpPr/>
            <p:nvPr/>
          </p:nvSpPr>
          <p:spPr>
            <a:xfrm>
              <a:off x="17107514" y="4427403"/>
              <a:ext cx="635" cy="1270"/>
            </a:xfrm>
            <a:custGeom>
              <a:avLst/>
              <a:gdLst/>
              <a:ahLst/>
              <a:cxnLst/>
              <a:rect l="l" t="t" r="r" b="b"/>
              <a:pathLst>
                <a:path w="634" h="1270">
                  <a:moveTo>
                    <a:pt x="0" y="649"/>
                  </a:moveTo>
                  <a:lnTo>
                    <a:pt x="450" y="0"/>
                  </a:lnTo>
                </a:path>
              </a:pathLst>
            </a:custGeom>
            <a:ln w="23632">
              <a:solidFill>
                <a:srgbClr val="1E4223"/>
              </a:solidFill>
            </a:ln>
          </p:spPr>
          <p:txBody>
            <a:bodyPr wrap="square" lIns="0" tIns="0" rIns="0" bIns="0" rtlCol="0"/>
            <a:lstStyle/>
            <a:p>
              <a:endParaRPr/>
            </a:p>
          </p:txBody>
        </p:sp>
        <p:sp>
          <p:nvSpPr>
            <p:cNvPr id="1287" name="object 1287"/>
            <p:cNvSpPr/>
            <p:nvPr/>
          </p:nvSpPr>
          <p:spPr>
            <a:xfrm>
              <a:off x="17138457" y="3536386"/>
              <a:ext cx="581025" cy="847090"/>
            </a:xfrm>
            <a:custGeom>
              <a:avLst/>
              <a:gdLst/>
              <a:ahLst/>
              <a:cxnLst/>
              <a:rect l="l" t="t" r="r" b="b"/>
              <a:pathLst>
                <a:path w="581025" h="847089">
                  <a:moveTo>
                    <a:pt x="0" y="846560"/>
                  </a:moveTo>
                  <a:lnTo>
                    <a:pt x="580736" y="0"/>
                  </a:lnTo>
                </a:path>
              </a:pathLst>
            </a:custGeom>
            <a:ln w="23632">
              <a:solidFill>
                <a:srgbClr val="1E4223"/>
              </a:solidFill>
              <a:prstDash val="dot"/>
            </a:ln>
          </p:spPr>
          <p:txBody>
            <a:bodyPr wrap="square" lIns="0" tIns="0" rIns="0" bIns="0" rtlCol="0"/>
            <a:lstStyle/>
            <a:p>
              <a:endParaRPr/>
            </a:p>
          </p:txBody>
        </p:sp>
        <p:sp>
          <p:nvSpPr>
            <p:cNvPr id="1288" name="object 1288"/>
            <p:cNvSpPr/>
            <p:nvPr/>
          </p:nvSpPr>
          <p:spPr>
            <a:xfrm>
              <a:off x="17734447" y="3513510"/>
              <a:ext cx="635" cy="1270"/>
            </a:xfrm>
            <a:custGeom>
              <a:avLst/>
              <a:gdLst/>
              <a:ahLst/>
              <a:cxnLst/>
              <a:rect l="l" t="t" r="r" b="b"/>
              <a:pathLst>
                <a:path w="634" h="1270">
                  <a:moveTo>
                    <a:pt x="0" y="649"/>
                  </a:moveTo>
                  <a:lnTo>
                    <a:pt x="439" y="0"/>
                  </a:lnTo>
                </a:path>
              </a:pathLst>
            </a:custGeom>
            <a:ln w="23632">
              <a:solidFill>
                <a:srgbClr val="1E4223"/>
              </a:solidFill>
            </a:ln>
          </p:spPr>
          <p:txBody>
            <a:bodyPr wrap="square" lIns="0" tIns="0" rIns="0" bIns="0" rtlCol="0"/>
            <a:lstStyle/>
            <a:p>
              <a:endParaRPr/>
            </a:p>
          </p:txBody>
        </p:sp>
        <p:sp>
          <p:nvSpPr>
            <p:cNvPr id="1289" name="object 1289"/>
            <p:cNvSpPr/>
            <p:nvPr/>
          </p:nvSpPr>
          <p:spPr>
            <a:xfrm>
              <a:off x="17164282" y="4449501"/>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290" name="object 1290"/>
            <p:cNvSpPr/>
            <p:nvPr/>
          </p:nvSpPr>
          <p:spPr>
            <a:xfrm>
              <a:off x="17195915" y="3562337"/>
              <a:ext cx="561975" cy="840740"/>
            </a:xfrm>
            <a:custGeom>
              <a:avLst/>
              <a:gdLst/>
              <a:ahLst/>
              <a:cxnLst/>
              <a:rect l="l" t="t" r="r" b="b"/>
              <a:pathLst>
                <a:path w="561975" h="840739">
                  <a:moveTo>
                    <a:pt x="0" y="840497"/>
                  </a:moveTo>
                  <a:lnTo>
                    <a:pt x="561941" y="0"/>
                  </a:lnTo>
                </a:path>
              </a:pathLst>
            </a:custGeom>
            <a:ln w="23632">
              <a:solidFill>
                <a:srgbClr val="1E4223"/>
              </a:solidFill>
              <a:prstDash val="dot"/>
            </a:ln>
          </p:spPr>
          <p:txBody>
            <a:bodyPr wrap="square" lIns="0" tIns="0" rIns="0" bIns="0" rtlCol="0"/>
            <a:lstStyle/>
            <a:p>
              <a:endParaRPr/>
            </a:p>
          </p:txBody>
        </p:sp>
        <p:sp>
          <p:nvSpPr>
            <p:cNvPr id="1291" name="object 1291"/>
            <p:cNvSpPr/>
            <p:nvPr/>
          </p:nvSpPr>
          <p:spPr>
            <a:xfrm>
              <a:off x="17773450" y="3538360"/>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292" name="object 1292"/>
            <p:cNvSpPr/>
            <p:nvPr/>
          </p:nvSpPr>
          <p:spPr>
            <a:xfrm>
              <a:off x="17763062" y="3453602"/>
              <a:ext cx="635" cy="1270"/>
            </a:xfrm>
            <a:custGeom>
              <a:avLst/>
              <a:gdLst/>
              <a:ahLst/>
              <a:cxnLst/>
              <a:rect l="l" t="t" r="r" b="b"/>
              <a:pathLst>
                <a:path w="634" h="1270">
                  <a:moveTo>
                    <a:pt x="0" y="649"/>
                  </a:moveTo>
                  <a:lnTo>
                    <a:pt x="439" y="0"/>
                  </a:lnTo>
                </a:path>
              </a:pathLst>
            </a:custGeom>
            <a:ln w="23632">
              <a:solidFill>
                <a:srgbClr val="1E4223"/>
              </a:solidFill>
            </a:ln>
          </p:spPr>
          <p:txBody>
            <a:bodyPr wrap="square" lIns="0" tIns="0" rIns="0" bIns="0" rtlCol="0"/>
            <a:lstStyle/>
            <a:p>
              <a:endParaRPr/>
            </a:p>
          </p:txBody>
        </p:sp>
        <p:sp>
          <p:nvSpPr>
            <p:cNvPr id="1293" name="object 1293"/>
            <p:cNvSpPr/>
            <p:nvPr/>
          </p:nvSpPr>
          <p:spPr>
            <a:xfrm>
              <a:off x="17795456" y="2807572"/>
              <a:ext cx="411480" cy="600075"/>
            </a:xfrm>
            <a:custGeom>
              <a:avLst/>
              <a:gdLst/>
              <a:ahLst/>
              <a:cxnLst/>
              <a:rect l="l" t="t" r="r" b="b"/>
              <a:pathLst>
                <a:path w="411480" h="600075">
                  <a:moveTo>
                    <a:pt x="0" y="599458"/>
                  </a:moveTo>
                  <a:lnTo>
                    <a:pt x="411233" y="0"/>
                  </a:lnTo>
                </a:path>
              </a:pathLst>
            </a:custGeom>
            <a:ln w="23632">
              <a:solidFill>
                <a:srgbClr val="1E4223"/>
              </a:solidFill>
              <a:prstDash val="dot"/>
            </a:ln>
          </p:spPr>
          <p:txBody>
            <a:bodyPr wrap="square" lIns="0" tIns="0" rIns="0" bIns="0" rtlCol="0"/>
            <a:lstStyle/>
            <a:p>
              <a:endParaRPr/>
            </a:p>
          </p:txBody>
        </p:sp>
        <p:sp>
          <p:nvSpPr>
            <p:cNvPr id="1294" name="object 1294"/>
            <p:cNvSpPr/>
            <p:nvPr/>
          </p:nvSpPr>
          <p:spPr>
            <a:xfrm>
              <a:off x="18222659" y="2783636"/>
              <a:ext cx="635" cy="1270"/>
            </a:xfrm>
            <a:custGeom>
              <a:avLst/>
              <a:gdLst/>
              <a:ahLst/>
              <a:cxnLst/>
              <a:rect l="l" t="t" r="r" b="b"/>
              <a:pathLst>
                <a:path w="634" h="1269">
                  <a:moveTo>
                    <a:pt x="0" y="649"/>
                  </a:moveTo>
                  <a:lnTo>
                    <a:pt x="450" y="0"/>
                  </a:lnTo>
                </a:path>
              </a:pathLst>
            </a:custGeom>
            <a:ln w="23632">
              <a:solidFill>
                <a:srgbClr val="1E4223"/>
              </a:solidFill>
            </a:ln>
          </p:spPr>
          <p:txBody>
            <a:bodyPr wrap="square" lIns="0" tIns="0" rIns="0" bIns="0" rtlCol="0"/>
            <a:lstStyle/>
            <a:p>
              <a:endParaRPr/>
            </a:p>
          </p:txBody>
        </p:sp>
        <p:sp>
          <p:nvSpPr>
            <p:cNvPr id="1295" name="object 1295"/>
            <p:cNvSpPr/>
            <p:nvPr/>
          </p:nvSpPr>
          <p:spPr>
            <a:xfrm>
              <a:off x="17808175" y="3486773"/>
              <a:ext cx="635" cy="1270"/>
            </a:xfrm>
            <a:custGeom>
              <a:avLst/>
              <a:gdLst/>
              <a:ahLst/>
              <a:cxnLst/>
              <a:rect l="l" t="t" r="r" b="b"/>
              <a:pathLst>
                <a:path w="634" h="1270">
                  <a:moveTo>
                    <a:pt x="0" y="649"/>
                  </a:moveTo>
                  <a:lnTo>
                    <a:pt x="439" y="0"/>
                  </a:lnTo>
                </a:path>
              </a:pathLst>
            </a:custGeom>
            <a:ln w="23632">
              <a:solidFill>
                <a:srgbClr val="1E4223"/>
              </a:solidFill>
            </a:ln>
          </p:spPr>
          <p:txBody>
            <a:bodyPr wrap="square" lIns="0" tIns="0" rIns="0" bIns="0" rtlCol="0"/>
            <a:lstStyle/>
            <a:p>
              <a:endParaRPr/>
            </a:p>
          </p:txBody>
        </p:sp>
        <p:sp>
          <p:nvSpPr>
            <p:cNvPr id="1296" name="object 1296"/>
            <p:cNvSpPr/>
            <p:nvPr/>
          </p:nvSpPr>
          <p:spPr>
            <a:xfrm>
              <a:off x="17840139" y="2832712"/>
              <a:ext cx="405765" cy="607060"/>
            </a:xfrm>
            <a:custGeom>
              <a:avLst/>
              <a:gdLst/>
              <a:ahLst/>
              <a:cxnLst/>
              <a:rect l="l" t="t" r="r" b="b"/>
              <a:pathLst>
                <a:path w="405765" h="607060">
                  <a:moveTo>
                    <a:pt x="0" y="606902"/>
                  </a:moveTo>
                  <a:lnTo>
                    <a:pt x="405757" y="0"/>
                  </a:lnTo>
                </a:path>
              </a:pathLst>
            </a:custGeom>
            <a:ln w="23632">
              <a:solidFill>
                <a:srgbClr val="1E4223"/>
              </a:solidFill>
              <a:prstDash val="dot"/>
            </a:ln>
          </p:spPr>
          <p:txBody>
            <a:bodyPr wrap="square" lIns="0" tIns="0" rIns="0" bIns="0" rtlCol="0"/>
            <a:lstStyle/>
            <a:p>
              <a:endParaRPr/>
            </a:p>
          </p:txBody>
        </p:sp>
        <p:sp>
          <p:nvSpPr>
            <p:cNvPr id="1297" name="object 1297"/>
            <p:cNvSpPr/>
            <p:nvPr/>
          </p:nvSpPr>
          <p:spPr>
            <a:xfrm>
              <a:off x="18261661" y="2808486"/>
              <a:ext cx="635" cy="1270"/>
            </a:xfrm>
            <a:custGeom>
              <a:avLst/>
              <a:gdLst/>
              <a:ahLst/>
              <a:cxnLst/>
              <a:rect l="l" t="t" r="r" b="b"/>
              <a:pathLst>
                <a:path w="634" h="1269">
                  <a:moveTo>
                    <a:pt x="0" y="649"/>
                  </a:moveTo>
                  <a:lnTo>
                    <a:pt x="439" y="0"/>
                  </a:lnTo>
                </a:path>
              </a:pathLst>
            </a:custGeom>
            <a:ln w="23632">
              <a:solidFill>
                <a:srgbClr val="1E4223"/>
              </a:solidFill>
            </a:ln>
          </p:spPr>
          <p:txBody>
            <a:bodyPr wrap="square" lIns="0" tIns="0" rIns="0" bIns="0" rtlCol="0"/>
            <a:lstStyle/>
            <a:p>
              <a:endParaRPr/>
            </a:p>
          </p:txBody>
        </p:sp>
        <p:sp>
          <p:nvSpPr>
            <p:cNvPr id="1298" name="object 1298"/>
            <p:cNvSpPr/>
            <p:nvPr/>
          </p:nvSpPr>
          <p:spPr>
            <a:xfrm>
              <a:off x="18430537" y="5224592"/>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299" name="object 1299"/>
            <p:cNvSpPr/>
            <p:nvPr/>
          </p:nvSpPr>
          <p:spPr>
            <a:xfrm>
              <a:off x="18463097" y="4899471"/>
              <a:ext cx="182245" cy="276860"/>
            </a:xfrm>
            <a:custGeom>
              <a:avLst/>
              <a:gdLst/>
              <a:ahLst/>
              <a:cxnLst/>
              <a:rect l="l" t="t" r="r" b="b"/>
              <a:pathLst>
                <a:path w="182244" h="276860">
                  <a:moveTo>
                    <a:pt x="0" y="276379"/>
                  </a:moveTo>
                  <a:lnTo>
                    <a:pt x="182193" y="0"/>
                  </a:lnTo>
                </a:path>
              </a:pathLst>
            </a:custGeom>
            <a:ln w="23632">
              <a:solidFill>
                <a:srgbClr val="1E4223"/>
              </a:solidFill>
              <a:prstDash val="dot"/>
            </a:ln>
          </p:spPr>
          <p:txBody>
            <a:bodyPr wrap="square" lIns="0" tIns="0" rIns="0" bIns="0" rtlCol="0"/>
            <a:lstStyle/>
            <a:p>
              <a:endParaRPr/>
            </a:p>
          </p:txBody>
        </p:sp>
        <p:sp>
          <p:nvSpPr>
            <p:cNvPr id="1300" name="object 1300"/>
            <p:cNvSpPr/>
            <p:nvPr/>
          </p:nvSpPr>
          <p:spPr>
            <a:xfrm>
              <a:off x="18661349" y="4874451"/>
              <a:ext cx="635" cy="1270"/>
            </a:xfrm>
            <a:custGeom>
              <a:avLst/>
              <a:gdLst/>
              <a:ahLst/>
              <a:cxnLst/>
              <a:rect l="l" t="t" r="r" b="b"/>
              <a:pathLst>
                <a:path w="634" h="1270">
                  <a:moveTo>
                    <a:pt x="0" y="649"/>
                  </a:moveTo>
                  <a:lnTo>
                    <a:pt x="429" y="0"/>
                  </a:lnTo>
                </a:path>
              </a:pathLst>
            </a:custGeom>
            <a:ln w="23632">
              <a:solidFill>
                <a:srgbClr val="1E4223"/>
              </a:solidFill>
            </a:ln>
          </p:spPr>
          <p:txBody>
            <a:bodyPr wrap="square" lIns="0" tIns="0" rIns="0" bIns="0" rtlCol="0"/>
            <a:lstStyle/>
            <a:p>
              <a:endParaRPr/>
            </a:p>
          </p:txBody>
        </p:sp>
        <p:sp>
          <p:nvSpPr>
            <p:cNvPr id="1301" name="object 1301"/>
            <p:cNvSpPr/>
            <p:nvPr/>
          </p:nvSpPr>
          <p:spPr>
            <a:xfrm>
              <a:off x="10206794" y="501531"/>
              <a:ext cx="1270" cy="635"/>
            </a:xfrm>
            <a:custGeom>
              <a:avLst/>
              <a:gdLst/>
              <a:ahLst/>
              <a:cxnLst/>
              <a:rect l="l" t="t" r="r" b="b"/>
              <a:pathLst>
                <a:path w="1270" h="634">
                  <a:moveTo>
                    <a:pt x="691" y="366"/>
                  </a:moveTo>
                  <a:lnTo>
                    <a:pt x="450" y="240"/>
                  </a:lnTo>
                  <a:lnTo>
                    <a:pt x="230" y="115"/>
                  </a:lnTo>
                  <a:lnTo>
                    <a:pt x="0" y="0"/>
                  </a:lnTo>
                </a:path>
              </a:pathLst>
            </a:custGeom>
            <a:ln w="23632">
              <a:solidFill>
                <a:srgbClr val="1E4223"/>
              </a:solidFill>
            </a:ln>
          </p:spPr>
          <p:txBody>
            <a:bodyPr wrap="square" lIns="0" tIns="0" rIns="0" bIns="0" rtlCol="0"/>
            <a:lstStyle/>
            <a:p>
              <a:endParaRPr/>
            </a:p>
          </p:txBody>
        </p:sp>
        <p:sp>
          <p:nvSpPr>
            <p:cNvPr id="1302" name="object 1302"/>
            <p:cNvSpPr/>
            <p:nvPr/>
          </p:nvSpPr>
          <p:spPr>
            <a:xfrm>
              <a:off x="9836601" y="314126"/>
              <a:ext cx="321310" cy="162560"/>
            </a:xfrm>
            <a:custGeom>
              <a:avLst/>
              <a:gdLst/>
              <a:ahLst/>
              <a:cxnLst/>
              <a:rect l="l" t="t" r="r" b="b"/>
              <a:pathLst>
                <a:path w="321309" h="162559">
                  <a:moveTo>
                    <a:pt x="321060" y="162002"/>
                  </a:moveTo>
                  <a:lnTo>
                    <a:pt x="0" y="0"/>
                  </a:lnTo>
                </a:path>
              </a:pathLst>
            </a:custGeom>
            <a:ln w="23632">
              <a:solidFill>
                <a:srgbClr val="1E4223"/>
              </a:solidFill>
              <a:prstDash val="dot"/>
            </a:ln>
          </p:spPr>
          <p:txBody>
            <a:bodyPr wrap="square" lIns="0" tIns="0" rIns="0" bIns="0" rtlCol="0"/>
            <a:lstStyle/>
            <a:p>
              <a:endParaRPr/>
            </a:p>
          </p:txBody>
        </p:sp>
        <p:sp>
          <p:nvSpPr>
            <p:cNvPr id="1303" name="object 1303"/>
            <p:cNvSpPr/>
            <p:nvPr/>
          </p:nvSpPr>
          <p:spPr>
            <a:xfrm>
              <a:off x="10167142" y="558965"/>
              <a:ext cx="1270" cy="635"/>
            </a:xfrm>
            <a:custGeom>
              <a:avLst/>
              <a:gdLst/>
              <a:ahLst/>
              <a:cxnLst/>
              <a:rect l="l" t="t" r="r" b="b"/>
              <a:pathLst>
                <a:path w="1270" h="634">
                  <a:moveTo>
                    <a:pt x="691" y="366"/>
                  </a:moveTo>
                  <a:lnTo>
                    <a:pt x="450" y="240"/>
                  </a:lnTo>
                  <a:lnTo>
                    <a:pt x="230" y="115"/>
                  </a:lnTo>
                  <a:lnTo>
                    <a:pt x="0" y="0"/>
                  </a:lnTo>
                </a:path>
              </a:pathLst>
            </a:custGeom>
            <a:ln w="23632">
              <a:solidFill>
                <a:srgbClr val="1E4223"/>
              </a:solidFill>
            </a:ln>
          </p:spPr>
          <p:txBody>
            <a:bodyPr wrap="square" lIns="0" tIns="0" rIns="0" bIns="0" rtlCol="0"/>
            <a:lstStyle/>
            <a:p>
              <a:endParaRPr/>
            </a:p>
          </p:txBody>
        </p:sp>
        <p:sp>
          <p:nvSpPr>
            <p:cNvPr id="1304" name="object 1304"/>
            <p:cNvSpPr/>
            <p:nvPr/>
          </p:nvSpPr>
          <p:spPr>
            <a:xfrm>
              <a:off x="9683129" y="314126"/>
              <a:ext cx="435609" cy="219710"/>
            </a:xfrm>
            <a:custGeom>
              <a:avLst/>
              <a:gdLst/>
              <a:ahLst/>
              <a:cxnLst/>
              <a:rect l="l" t="t" r="r" b="b"/>
              <a:pathLst>
                <a:path w="435609" h="219709">
                  <a:moveTo>
                    <a:pt x="435290" y="219641"/>
                  </a:moveTo>
                  <a:lnTo>
                    <a:pt x="0" y="0"/>
                  </a:lnTo>
                </a:path>
              </a:pathLst>
            </a:custGeom>
            <a:ln w="23632">
              <a:solidFill>
                <a:srgbClr val="1E4223"/>
              </a:solidFill>
              <a:prstDash val="dot"/>
            </a:ln>
          </p:spPr>
          <p:txBody>
            <a:bodyPr wrap="square" lIns="0" tIns="0" rIns="0" bIns="0" rtlCol="0"/>
            <a:lstStyle/>
            <a:p>
              <a:endParaRPr/>
            </a:p>
          </p:txBody>
        </p:sp>
        <p:sp>
          <p:nvSpPr>
            <p:cNvPr id="1305" name="object 1305"/>
            <p:cNvSpPr/>
            <p:nvPr/>
          </p:nvSpPr>
          <p:spPr>
            <a:xfrm>
              <a:off x="10575781" y="721648"/>
              <a:ext cx="8900160" cy="5361305"/>
            </a:xfrm>
            <a:custGeom>
              <a:avLst/>
              <a:gdLst/>
              <a:ahLst/>
              <a:cxnLst/>
              <a:rect l="l" t="t" r="r" b="b"/>
              <a:pathLst>
                <a:path w="8900160" h="5361305">
                  <a:moveTo>
                    <a:pt x="8900065" y="5361150"/>
                  </a:moveTo>
                  <a:lnTo>
                    <a:pt x="8802765" y="5200398"/>
                  </a:lnTo>
                  <a:lnTo>
                    <a:pt x="8609398" y="4983051"/>
                  </a:lnTo>
                  <a:lnTo>
                    <a:pt x="8456092" y="4851529"/>
                  </a:lnTo>
                  <a:lnTo>
                    <a:pt x="8393692" y="4807351"/>
                  </a:lnTo>
                  <a:lnTo>
                    <a:pt x="3495349" y="2018514"/>
                  </a:lnTo>
                  <a:lnTo>
                    <a:pt x="0" y="0"/>
                  </a:lnTo>
                </a:path>
              </a:pathLst>
            </a:custGeom>
            <a:ln w="23632">
              <a:solidFill>
                <a:srgbClr val="1E4223"/>
              </a:solidFill>
              <a:prstDash val="dot"/>
            </a:ln>
          </p:spPr>
          <p:txBody>
            <a:bodyPr wrap="square" lIns="0" tIns="0" rIns="0" bIns="0" rtlCol="0"/>
            <a:lstStyle/>
            <a:p>
              <a:endParaRPr/>
            </a:p>
          </p:txBody>
        </p:sp>
        <p:sp>
          <p:nvSpPr>
            <p:cNvPr id="1306" name="object 1306"/>
            <p:cNvSpPr/>
            <p:nvPr/>
          </p:nvSpPr>
          <p:spPr>
            <a:xfrm>
              <a:off x="10551157" y="707422"/>
              <a:ext cx="1270" cy="635"/>
            </a:xfrm>
            <a:custGeom>
              <a:avLst/>
              <a:gdLst/>
              <a:ahLst/>
              <a:cxnLst/>
              <a:rect l="l" t="t" r="r" b="b"/>
              <a:pathLst>
                <a:path w="1270" h="634">
                  <a:moveTo>
                    <a:pt x="680" y="397"/>
                  </a:moveTo>
                  <a:lnTo>
                    <a:pt x="0" y="0"/>
                  </a:lnTo>
                </a:path>
              </a:pathLst>
            </a:custGeom>
            <a:ln w="23632">
              <a:solidFill>
                <a:srgbClr val="1E4223"/>
              </a:solidFill>
            </a:ln>
          </p:spPr>
          <p:txBody>
            <a:bodyPr wrap="square" lIns="0" tIns="0" rIns="0" bIns="0" rtlCol="0"/>
            <a:lstStyle/>
            <a:p>
              <a:endParaRPr/>
            </a:p>
          </p:txBody>
        </p:sp>
        <p:sp>
          <p:nvSpPr>
            <p:cNvPr id="1307" name="object 1307"/>
            <p:cNvSpPr/>
            <p:nvPr/>
          </p:nvSpPr>
          <p:spPr>
            <a:xfrm>
              <a:off x="10522829" y="766743"/>
              <a:ext cx="8953500" cy="5448935"/>
            </a:xfrm>
            <a:custGeom>
              <a:avLst/>
              <a:gdLst/>
              <a:ahLst/>
              <a:cxnLst/>
              <a:rect l="l" t="t" r="r" b="b"/>
              <a:pathLst>
                <a:path w="8953500" h="5448935">
                  <a:moveTo>
                    <a:pt x="8953017" y="5448634"/>
                  </a:moveTo>
                  <a:lnTo>
                    <a:pt x="8802765" y="5200395"/>
                  </a:lnTo>
                  <a:lnTo>
                    <a:pt x="8609398" y="4983052"/>
                  </a:lnTo>
                  <a:lnTo>
                    <a:pt x="8456092" y="4851536"/>
                  </a:lnTo>
                  <a:lnTo>
                    <a:pt x="8393692" y="4807361"/>
                  </a:lnTo>
                  <a:lnTo>
                    <a:pt x="3495349" y="2018514"/>
                  </a:lnTo>
                  <a:lnTo>
                    <a:pt x="0" y="0"/>
                  </a:lnTo>
                </a:path>
              </a:pathLst>
            </a:custGeom>
            <a:ln w="23632">
              <a:solidFill>
                <a:srgbClr val="1E4223"/>
              </a:solidFill>
              <a:prstDash val="dot"/>
            </a:ln>
          </p:spPr>
          <p:txBody>
            <a:bodyPr wrap="square" lIns="0" tIns="0" rIns="0" bIns="0" rtlCol="0"/>
            <a:lstStyle/>
            <a:p>
              <a:endParaRPr/>
            </a:p>
          </p:txBody>
        </p:sp>
        <p:sp>
          <p:nvSpPr>
            <p:cNvPr id="1308" name="object 1308"/>
            <p:cNvSpPr/>
            <p:nvPr/>
          </p:nvSpPr>
          <p:spPr>
            <a:xfrm>
              <a:off x="10498195" y="752516"/>
              <a:ext cx="1270" cy="635"/>
            </a:xfrm>
            <a:custGeom>
              <a:avLst/>
              <a:gdLst/>
              <a:ahLst/>
              <a:cxnLst/>
              <a:rect l="l" t="t" r="r" b="b"/>
              <a:pathLst>
                <a:path w="1270" h="634">
                  <a:moveTo>
                    <a:pt x="691" y="397"/>
                  </a:moveTo>
                  <a:lnTo>
                    <a:pt x="0" y="0"/>
                  </a:lnTo>
                </a:path>
              </a:pathLst>
            </a:custGeom>
            <a:ln w="23632">
              <a:solidFill>
                <a:srgbClr val="1E4223"/>
              </a:solidFill>
            </a:ln>
          </p:spPr>
          <p:txBody>
            <a:bodyPr wrap="square" lIns="0" tIns="0" rIns="0" bIns="0" rtlCol="0"/>
            <a:lstStyle/>
            <a:p>
              <a:endParaRPr/>
            </a:p>
          </p:txBody>
        </p:sp>
        <p:sp>
          <p:nvSpPr>
            <p:cNvPr id="1309" name="object 1309"/>
            <p:cNvSpPr/>
            <p:nvPr/>
          </p:nvSpPr>
          <p:spPr>
            <a:xfrm>
              <a:off x="9800975" y="444681"/>
              <a:ext cx="1270" cy="635"/>
            </a:xfrm>
            <a:custGeom>
              <a:avLst/>
              <a:gdLst/>
              <a:ahLst/>
              <a:cxnLst/>
              <a:rect l="l" t="t" r="r" b="b"/>
              <a:pathLst>
                <a:path w="1270" h="634">
                  <a:moveTo>
                    <a:pt x="722" y="0"/>
                  </a:moveTo>
                  <a:lnTo>
                    <a:pt x="481" y="104"/>
                  </a:lnTo>
                  <a:lnTo>
                    <a:pt x="240" y="209"/>
                  </a:lnTo>
                  <a:lnTo>
                    <a:pt x="0" y="314"/>
                  </a:lnTo>
                </a:path>
              </a:pathLst>
            </a:custGeom>
            <a:ln w="23632">
              <a:solidFill>
                <a:srgbClr val="1E4223"/>
              </a:solidFill>
            </a:ln>
          </p:spPr>
          <p:txBody>
            <a:bodyPr wrap="square" lIns="0" tIns="0" rIns="0" bIns="0" rtlCol="0"/>
            <a:lstStyle/>
            <a:p>
              <a:endParaRPr/>
            </a:p>
          </p:txBody>
        </p:sp>
        <p:sp>
          <p:nvSpPr>
            <p:cNvPr id="1310" name="object 1310"/>
            <p:cNvSpPr/>
            <p:nvPr/>
          </p:nvSpPr>
          <p:spPr>
            <a:xfrm>
              <a:off x="7615670" y="314126"/>
              <a:ext cx="2132330" cy="243204"/>
            </a:xfrm>
            <a:custGeom>
              <a:avLst/>
              <a:gdLst/>
              <a:ahLst/>
              <a:cxnLst/>
              <a:rect l="l" t="t" r="r" b="b"/>
              <a:pathLst>
                <a:path w="2132329" h="243204">
                  <a:moveTo>
                    <a:pt x="2132226" y="145301"/>
                  </a:moveTo>
                  <a:lnTo>
                    <a:pt x="2075066" y="152751"/>
                  </a:lnTo>
                  <a:lnTo>
                    <a:pt x="2035758" y="157441"/>
                  </a:lnTo>
                  <a:lnTo>
                    <a:pt x="1990515" y="162622"/>
                  </a:lnTo>
                  <a:lnTo>
                    <a:pt x="1940249" y="168179"/>
                  </a:lnTo>
                  <a:lnTo>
                    <a:pt x="1885874" y="174000"/>
                  </a:lnTo>
                  <a:lnTo>
                    <a:pt x="1828303" y="179970"/>
                  </a:lnTo>
                  <a:lnTo>
                    <a:pt x="1768449" y="185975"/>
                  </a:lnTo>
                  <a:lnTo>
                    <a:pt x="1707223" y="191902"/>
                  </a:lnTo>
                  <a:lnTo>
                    <a:pt x="1645540" y="197636"/>
                  </a:lnTo>
                  <a:lnTo>
                    <a:pt x="1584312" y="203063"/>
                  </a:lnTo>
                  <a:lnTo>
                    <a:pt x="1524453" y="208070"/>
                  </a:lnTo>
                  <a:lnTo>
                    <a:pt x="1466874" y="212542"/>
                  </a:lnTo>
                  <a:lnTo>
                    <a:pt x="1412489" y="216367"/>
                  </a:lnTo>
                  <a:lnTo>
                    <a:pt x="1189003" y="231591"/>
                  </a:lnTo>
                  <a:lnTo>
                    <a:pt x="1070135" y="239409"/>
                  </a:lnTo>
                  <a:lnTo>
                    <a:pt x="1015950" y="242289"/>
                  </a:lnTo>
                  <a:lnTo>
                    <a:pt x="986512" y="242701"/>
                  </a:lnTo>
                  <a:lnTo>
                    <a:pt x="968495" y="241466"/>
                  </a:lnTo>
                  <a:lnTo>
                    <a:pt x="905551" y="231120"/>
                  </a:lnTo>
                  <a:lnTo>
                    <a:pt x="859325" y="221699"/>
                  </a:lnTo>
                  <a:lnTo>
                    <a:pt x="802396" y="209238"/>
                  </a:lnTo>
                  <a:lnTo>
                    <a:pt x="734115" y="193583"/>
                  </a:lnTo>
                  <a:lnTo>
                    <a:pt x="653831" y="174577"/>
                  </a:lnTo>
                  <a:lnTo>
                    <a:pt x="570875" y="153725"/>
                  </a:lnTo>
                  <a:lnTo>
                    <a:pt x="510481" y="138309"/>
                  </a:lnTo>
                  <a:lnTo>
                    <a:pt x="446870" y="122056"/>
                  </a:lnTo>
                  <a:lnTo>
                    <a:pt x="387087" y="106835"/>
                  </a:lnTo>
                  <a:lnTo>
                    <a:pt x="338176" y="94513"/>
                  </a:lnTo>
                  <a:lnTo>
                    <a:pt x="307182" y="86957"/>
                  </a:lnTo>
                  <a:lnTo>
                    <a:pt x="252953" y="73251"/>
                  </a:lnTo>
                  <a:lnTo>
                    <a:pt x="195263" y="57716"/>
                  </a:lnTo>
                  <a:lnTo>
                    <a:pt x="135291" y="40754"/>
                  </a:lnTo>
                  <a:lnTo>
                    <a:pt x="74217" y="22769"/>
                  </a:lnTo>
                  <a:lnTo>
                    <a:pt x="13219" y="4164"/>
                  </a:lnTo>
                  <a:lnTo>
                    <a:pt x="0" y="0"/>
                  </a:lnTo>
                </a:path>
              </a:pathLst>
            </a:custGeom>
            <a:ln w="23632">
              <a:solidFill>
                <a:srgbClr val="1E4223"/>
              </a:solidFill>
              <a:prstDash val="dot"/>
            </a:ln>
          </p:spPr>
          <p:txBody>
            <a:bodyPr wrap="square" lIns="0" tIns="0" rIns="0" bIns="0" rtlCol="0"/>
            <a:lstStyle/>
            <a:p>
              <a:endParaRPr/>
            </a:p>
          </p:txBody>
        </p:sp>
        <p:sp>
          <p:nvSpPr>
            <p:cNvPr id="1311" name="object 1311"/>
            <p:cNvSpPr/>
            <p:nvPr/>
          </p:nvSpPr>
          <p:spPr>
            <a:xfrm>
              <a:off x="9765873" y="484266"/>
              <a:ext cx="1270" cy="635"/>
            </a:xfrm>
            <a:custGeom>
              <a:avLst/>
              <a:gdLst/>
              <a:ahLst/>
              <a:cxnLst/>
              <a:rect l="l" t="t" r="r" b="b"/>
              <a:pathLst>
                <a:path w="1270" h="634">
                  <a:moveTo>
                    <a:pt x="722" y="0"/>
                  </a:moveTo>
                  <a:lnTo>
                    <a:pt x="481" y="104"/>
                  </a:lnTo>
                  <a:lnTo>
                    <a:pt x="240" y="209"/>
                  </a:lnTo>
                  <a:lnTo>
                    <a:pt x="0" y="314"/>
                  </a:lnTo>
                </a:path>
              </a:pathLst>
            </a:custGeom>
            <a:ln w="23632">
              <a:solidFill>
                <a:srgbClr val="1E4223"/>
              </a:solidFill>
            </a:ln>
          </p:spPr>
          <p:txBody>
            <a:bodyPr wrap="square" lIns="0" tIns="0" rIns="0" bIns="0" rtlCol="0"/>
            <a:lstStyle/>
            <a:p>
              <a:endParaRPr/>
            </a:p>
          </p:txBody>
        </p:sp>
        <p:sp>
          <p:nvSpPr>
            <p:cNvPr id="1312" name="object 1312"/>
            <p:cNvSpPr/>
            <p:nvPr/>
          </p:nvSpPr>
          <p:spPr>
            <a:xfrm>
              <a:off x="7458018" y="314126"/>
              <a:ext cx="2254885" cy="282575"/>
            </a:xfrm>
            <a:custGeom>
              <a:avLst/>
              <a:gdLst/>
              <a:ahLst/>
              <a:cxnLst/>
              <a:rect l="l" t="t" r="r" b="b"/>
              <a:pathLst>
                <a:path w="2254884" h="282575">
                  <a:moveTo>
                    <a:pt x="2254775" y="184886"/>
                  </a:moveTo>
                  <a:lnTo>
                    <a:pt x="2197615" y="192337"/>
                  </a:lnTo>
                  <a:lnTo>
                    <a:pt x="2158307" y="197026"/>
                  </a:lnTo>
                  <a:lnTo>
                    <a:pt x="2113063" y="202207"/>
                  </a:lnTo>
                  <a:lnTo>
                    <a:pt x="2062798" y="207764"/>
                  </a:lnTo>
                  <a:lnTo>
                    <a:pt x="2008423" y="213585"/>
                  </a:lnTo>
                  <a:lnTo>
                    <a:pt x="1950852" y="219555"/>
                  </a:lnTo>
                  <a:lnTo>
                    <a:pt x="1890997" y="225560"/>
                  </a:lnTo>
                  <a:lnTo>
                    <a:pt x="1829772" y="231487"/>
                  </a:lnTo>
                  <a:lnTo>
                    <a:pt x="1768089" y="237221"/>
                  </a:lnTo>
                  <a:lnTo>
                    <a:pt x="1706861" y="242648"/>
                  </a:lnTo>
                  <a:lnTo>
                    <a:pt x="1647001" y="247655"/>
                  </a:lnTo>
                  <a:lnTo>
                    <a:pt x="1589422" y="252128"/>
                  </a:lnTo>
                  <a:lnTo>
                    <a:pt x="1535037" y="255952"/>
                  </a:lnTo>
                  <a:lnTo>
                    <a:pt x="1311552" y="271176"/>
                  </a:lnTo>
                  <a:lnTo>
                    <a:pt x="1192684" y="278994"/>
                  </a:lnTo>
                  <a:lnTo>
                    <a:pt x="1138499" y="281875"/>
                  </a:lnTo>
                  <a:lnTo>
                    <a:pt x="1109061" y="282286"/>
                  </a:lnTo>
                  <a:lnTo>
                    <a:pt x="1091043" y="281051"/>
                  </a:lnTo>
                  <a:lnTo>
                    <a:pt x="1028100" y="270706"/>
                  </a:lnTo>
                  <a:lnTo>
                    <a:pt x="981874" y="261284"/>
                  </a:lnTo>
                  <a:lnTo>
                    <a:pt x="924945" y="248824"/>
                  </a:lnTo>
                  <a:lnTo>
                    <a:pt x="856663" y="233168"/>
                  </a:lnTo>
                  <a:lnTo>
                    <a:pt x="776380" y="214163"/>
                  </a:lnTo>
                  <a:lnTo>
                    <a:pt x="693423" y="193310"/>
                  </a:lnTo>
                  <a:lnTo>
                    <a:pt x="633029" y="177894"/>
                  </a:lnTo>
                  <a:lnTo>
                    <a:pt x="569417" y="161642"/>
                  </a:lnTo>
                  <a:lnTo>
                    <a:pt x="509632" y="146421"/>
                  </a:lnTo>
                  <a:lnTo>
                    <a:pt x="460718" y="134098"/>
                  </a:lnTo>
                  <a:lnTo>
                    <a:pt x="429720" y="126542"/>
                  </a:lnTo>
                  <a:lnTo>
                    <a:pt x="375493" y="112836"/>
                  </a:lnTo>
                  <a:lnTo>
                    <a:pt x="317806" y="97301"/>
                  </a:lnTo>
                  <a:lnTo>
                    <a:pt x="257837" y="80340"/>
                  </a:lnTo>
                  <a:lnTo>
                    <a:pt x="196764" y="62355"/>
                  </a:lnTo>
                  <a:lnTo>
                    <a:pt x="135768" y="43749"/>
                  </a:lnTo>
                  <a:lnTo>
                    <a:pt x="76025" y="24927"/>
                  </a:lnTo>
                  <a:lnTo>
                    <a:pt x="18715" y="6290"/>
                  </a:lnTo>
                  <a:lnTo>
                    <a:pt x="0" y="0"/>
                  </a:lnTo>
                </a:path>
              </a:pathLst>
            </a:custGeom>
            <a:ln w="23632">
              <a:solidFill>
                <a:srgbClr val="1E4223"/>
              </a:solidFill>
              <a:prstDash val="dot"/>
            </a:ln>
          </p:spPr>
          <p:txBody>
            <a:bodyPr wrap="square" lIns="0" tIns="0" rIns="0" bIns="0" rtlCol="0"/>
            <a:lstStyle/>
            <a:p>
              <a:endParaRPr/>
            </a:p>
          </p:txBody>
        </p:sp>
        <p:sp>
          <p:nvSpPr>
            <p:cNvPr id="1313" name="object 1313"/>
            <p:cNvSpPr/>
            <p:nvPr/>
          </p:nvSpPr>
          <p:spPr>
            <a:xfrm>
              <a:off x="12496952" y="8072443"/>
              <a:ext cx="1270" cy="635"/>
            </a:xfrm>
            <a:custGeom>
              <a:avLst/>
              <a:gdLst/>
              <a:ahLst/>
              <a:cxnLst/>
              <a:rect l="l" t="t" r="r" b="b"/>
              <a:pathLst>
                <a:path w="1270" h="634">
                  <a:moveTo>
                    <a:pt x="670" y="0"/>
                  </a:moveTo>
                  <a:lnTo>
                    <a:pt x="0" y="418"/>
                  </a:lnTo>
                </a:path>
              </a:pathLst>
            </a:custGeom>
            <a:ln w="23632">
              <a:solidFill>
                <a:srgbClr val="1E4223"/>
              </a:solidFill>
            </a:ln>
          </p:spPr>
          <p:txBody>
            <a:bodyPr wrap="square" lIns="0" tIns="0" rIns="0" bIns="0" rtlCol="0"/>
            <a:lstStyle/>
            <a:p>
              <a:endParaRPr/>
            </a:p>
          </p:txBody>
        </p:sp>
        <p:sp>
          <p:nvSpPr>
            <p:cNvPr id="1314" name="object 1314"/>
            <p:cNvSpPr/>
            <p:nvPr/>
          </p:nvSpPr>
          <p:spPr>
            <a:xfrm>
              <a:off x="11077662" y="8101976"/>
              <a:ext cx="1372870" cy="854075"/>
            </a:xfrm>
            <a:custGeom>
              <a:avLst/>
              <a:gdLst/>
              <a:ahLst/>
              <a:cxnLst/>
              <a:rect l="l" t="t" r="r" b="b"/>
              <a:pathLst>
                <a:path w="1372870" h="854075">
                  <a:moveTo>
                    <a:pt x="1372492" y="0"/>
                  </a:moveTo>
                  <a:lnTo>
                    <a:pt x="0" y="853984"/>
                  </a:lnTo>
                </a:path>
              </a:pathLst>
            </a:custGeom>
            <a:ln w="23632">
              <a:solidFill>
                <a:srgbClr val="1E4223"/>
              </a:solidFill>
              <a:prstDash val="dot"/>
            </a:ln>
          </p:spPr>
          <p:txBody>
            <a:bodyPr wrap="square" lIns="0" tIns="0" rIns="0" bIns="0" rtlCol="0"/>
            <a:lstStyle/>
            <a:p>
              <a:endParaRPr/>
            </a:p>
          </p:txBody>
        </p:sp>
        <p:sp>
          <p:nvSpPr>
            <p:cNvPr id="1315" name="object 1315"/>
            <p:cNvSpPr/>
            <p:nvPr/>
          </p:nvSpPr>
          <p:spPr>
            <a:xfrm>
              <a:off x="11053589" y="8970516"/>
              <a:ext cx="1270" cy="635"/>
            </a:xfrm>
            <a:custGeom>
              <a:avLst/>
              <a:gdLst/>
              <a:ahLst/>
              <a:cxnLst/>
              <a:rect l="l" t="t" r="r" b="b"/>
              <a:pathLst>
                <a:path w="1270" h="634">
                  <a:moveTo>
                    <a:pt x="670" y="0"/>
                  </a:moveTo>
                  <a:lnTo>
                    <a:pt x="0" y="418"/>
                  </a:lnTo>
                </a:path>
              </a:pathLst>
            </a:custGeom>
            <a:ln w="23632">
              <a:solidFill>
                <a:srgbClr val="1E4223"/>
              </a:solidFill>
            </a:ln>
          </p:spPr>
          <p:txBody>
            <a:bodyPr wrap="square" lIns="0" tIns="0" rIns="0" bIns="0" rtlCol="0"/>
            <a:lstStyle/>
            <a:p>
              <a:endParaRPr/>
            </a:p>
          </p:txBody>
        </p:sp>
        <p:sp>
          <p:nvSpPr>
            <p:cNvPr id="1316" name="object 1316"/>
            <p:cNvSpPr/>
            <p:nvPr/>
          </p:nvSpPr>
          <p:spPr>
            <a:xfrm>
              <a:off x="12533304" y="8116840"/>
              <a:ext cx="1270" cy="635"/>
            </a:xfrm>
            <a:custGeom>
              <a:avLst/>
              <a:gdLst/>
              <a:ahLst/>
              <a:cxnLst/>
              <a:rect l="l" t="t" r="r" b="b"/>
              <a:pathLst>
                <a:path w="1270" h="634">
                  <a:moveTo>
                    <a:pt x="670" y="0"/>
                  </a:moveTo>
                  <a:lnTo>
                    <a:pt x="0" y="418"/>
                  </a:lnTo>
                </a:path>
              </a:pathLst>
            </a:custGeom>
            <a:ln w="23632">
              <a:solidFill>
                <a:srgbClr val="1E4223"/>
              </a:solidFill>
            </a:ln>
          </p:spPr>
          <p:txBody>
            <a:bodyPr wrap="square" lIns="0" tIns="0" rIns="0" bIns="0" rtlCol="0"/>
            <a:lstStyle/>
            <a:p>
              <a:endParaRPr/>
            </a:p>
          </p:txBody>
        </p:sp>
        <p:sp>
          <p:nvSpPr>
            <p:cNvPr id="1317" name="object 1317"/>
            <p:cNvSpPr/>
            <p:nvPr/>
          </p:nvSpPr>
          <p:spPr>
            <a:xfrm>
              <a:off x="11114015" y="8146374"/>
              <a:ext cx="1372870" cy="854075"/>
            </a:xfrm>
            <a:custGeom>
              <a:avLst/>
              <a:gdLst/>
              <a:ahLst/>
              <a:cxnLst/>
              <a:rect l="l" t="t" r="r" b="b"/>
              <a:pathLst>
                <a:path w="1372870" h="854075">
                  <a:moveTo>
                    <a:pt x="1372492" y="0"/>
                  </a:moveTo>
                  <a:lnTo>
                    <a:pt x="0" y="853984"/>
                  </a:lnTo>
                </a:path>
              </a:pathLst>
            </a:custGeom>
            <a:ln w="23632">
              <a:solidFill>
                <a:srgbClr val="1E4223"/>
              </a:solidFill>
              <a:prstDash val="dot"/>
            </a:ln>
          </p:spPr>
          <p:txBody>
            <a:bodyPr wrap="square" lIns="0" tIns="0" rIns="0" bIns="0" rtlCol="0"/>
            <a:lstStyle/>
            <a:p>
              <a:endParaRPr/>
            </a:p>
          </p:txBody>
        </p:sp>
        <p:sp>
          <p:nvSpPr>
            <p:cNvPr id="1318" name="object 1318"/>
            <p:cNvSpPr/>
            <p:nvPr/>
          </p:nvSpPr>
          <p:spPr>
            <a:xfrm>
              <a:off x="11089943" y="9014914"/>
              <a:ext cx="1270" cy="635"/>
            </a:xfrm>
            <a:custGeom>
              <a:avLst/>
              <a:gdLst/>
              <a:ahLst/>
              <a:cxnLst/>
              <a:rect l="l" t="t" r="r" b="b"/>
              <a:pathLst>
                <a:path w="1270" h="634">
                  <a:moveTo>
                    <a:pt x="670" y="0"/>
                  </a:moveTo>
                  <a:lnTo>
                    <a:pt x="0" y="418"/>
                  </a:lnTo>
                </a:path>
              </a:pathLst>
            </a:custGeom>
            <a:ln w="23632">
              <a:solidFill>
                <a:srgbClr val="1E4223"/>
              </a:solidFill>
            </a:ln>
          </p:spPr>
          <p:txBody>
            <a:bodyPr wrap="square" lIns="0" tIns="0" rIns="0" bIns="0" rtlCol="0"/>
            <a:lstStyle/>
            <a:p>
              <a:endParaRPr/>
            </a:p>
          </p:txBody>
        </p:sp>
        <p:sp>
          <p:nvSpPr>
            <p:cNvPr id="1319" name="object 1319"/>
            <p:cNvSpPr/>
            <p:nvPr/>
          </p:nvSpPr>
          <p:spPr>
            <a:xfrm>
              <a:off x="12175510" y="7691508"/>
              <a:ext cx="1270" cy="635"/>
            </a:xfrm>
            <a:custGeom>
              <a:avLst/>
              <a:gdLst/>
              <a:ahLst/>
              <a:cxnLst/>
              <a:rect l="l" t="t" r="r" b="b"/>
              <a:pathLst>
                <a:path w="1270" h="634">
                  <a:moveTo>
                    <a:pt x="670" y="0"/>
                  </a:moveTo>
                  <a:lnTo>
                    <a:pt x="0" y="418"/>
                  </a:lnTo>
                </a:path>
              </a:pathLst>
            </a:custGeom>
            <a:ln w="23632">
              <a:solidFill>
                <a:srgbClr val="1E4223"/>
              </a:solidFill>
            </a:ln>
          </p:spPr>
          <p:txBody>
            <a:bodyPr wrap="square" lIns="0" tIns="0" rIns="0" bIns="0" rtlCol="0"/>
            <a:lstStyle/>
            <a:p>
              <a:endParaRPr/>
            </a:p>
          </p:txBody>
        </p:sp>
        <p:sp>
          <p:nvSpPr>
            <p:cNvPr id="1320" name="object 1320"/>
            <p:cNvSpPr/>
            <p:nvPr/>
          </p:nvSpPr>
          <p:spPr>
            <a:xfrm>
              <a:off x="10756221" y="7721042"/>
              <a:ext cx="1372870" cy="854075"/>
            </a:xfrm>
            <a:custGeom>
              <a:avLst/>
              <a:gdLst/>
              <a:ahLst/>
              <a:cxnLst/>
              <a:rect l="l" t="t" r="r" b="b"/>
              <a:pathLst>
                <a:path w="1372870" h="854075">
                  <a:moveTo>
                    <a:pt x="1372492" y="0"/>
                  </a:moveTo>
                  <a:lnTo>
                    <a:pt x="0" y="853984"/>
                  </a:lnTo>
                </a:path>
              </a:pathLst>
            </a:custGeom>
            <a:ln w="23632">
              <a:solidFill>
                <a:srgbClr val="1E4223"/>
              </a:solidFill>
              <a:prstDash val="dot"/>
            </a:ln>
          </p:spPr>
          <p:txBody>
            <a:bodyPr wrap="square" lIns="0" tIns="0" rIns="0" bIns="0" rtlCol="0"/>
            <a:lstStyle/>
            <a:p>
              <a:endParaRPr/>
            </a:p>
          </p:txBody>
        </p:sp>
        <p:sp>
          <p:nvSpPr>
            <p:cNvPr id="1321" name="object 1321"/>
            <p:cNvSpPr/>
            <p:nvPr/>
          </p:nvSpPr>
          <p:spPr>
            <a:xfrm>
              <a:off x="10732148" y="8589582"/>
              <a:ext cx="1270" cy="635"/>
            </a:xfrm>
            <a:custGeom>
              <a:avLst/>
              <a:gdLst/>
              <a:ahLst/>
              <a:cxnLst/>
              <a:rect l="l" t="t" r="r" b="b"/>
              <a:pathLst>
                <a:path w="1270" h="634">
                  <a:moveTo>
                    <a:pt x="670" y="0"/>
                  </a:moveTo>
                  <a:lnTo>
                    <a:pt x="0" y="418"/>
                  </a:lnTo>
                </a:path>
              </a:pathLst>
            </a:custGeom>
            <a:ln w="23632">
              <a:solidFill>
                <a:srgbClr val="1E4223"/>
              </a:solidFill>
            </a:ln>
          </p:spPr>
          <p:txBody>
            <a:bodyPr wrap="square" lIns="0" tIns="0" rIns="0" bIns="0" rtlCol="0"/>
            <a:lstStyle/>
            <a:p>
              <a:endParaRPr/>
            </a:p>
          </p:txBody>
        </p:sp>
        <p:pic>
          <p:nvPicPr>
            <p:cNvPr id="1322" name="object 1322"/>
            <p:cNvPicPr/>
            <p:nvPr/>
          </p:nvPicPr>
          <p:blipFill>
            <a:blip r:embed="rId152" cstate="screen">
              <a:extLst>
                <a:ext uri="{28A0092B-C50C-407E-A947-70E740481C1C}">
                  <a14:useLocalDpi xmlns:a14="http://schemas.microsoft.com/office/drawing/2010/main"/>
                </a:ext>
              </a:extLst>
            </a:blip>
            <a:stretch>
              <a:fillRect/>
            </a:stretch>
          </p:blipFill>
          <p:spPr>
            <a:xfrm>
              <a:off x="9534870" y="1235060"/>
              <a:ext cx="323825" cy="396552"/>
            </a:xfrm>
            <a:prstGeom prst="rect">
              <a:avLst/>
            </a:prstGeom>
          </p:spPr>
        </p:pic>
        <p:sp>
          <p:nvSpPr>
            <p:cNvPr id="1323" name="object 1323"/>
            <p:cNvSpPr/>
            <p:nvPr/>
          </p:nvSpPr>
          <p:spPr>
            <a:xfrm>
              <a:off x="9589391" y="1369620"/>
              <a:ext cx="239395" cy="220345"/>
            </a:xfrm>
            <a:custGeom>
              <a:avLst/>
              <a:gdLst/>
              <a:ahLst/>
              <a:cxnLst/>
              <a:rect l="l" t="t" r="r" b="b"/>
              <a:pathLst>
                <a:path w="239395" h="220344">
                  <a:moveTo>
                    <a:pt x="0" y="0"/>
                  </a:moveTo>
                  <a:lnTo>
                    <a:pt x="238914" y="220108"/>
                  </a:lnTo>
                </a:path>
              </a:pathLst>
            </a:custGeom>
            <a:ln w="23632">
              <a:solidFill>
                <a:srgbClr val="1E4223"/>
              </a:solidFill>
              <a:prstDash val="dot"/>
            </a:ln>
          </p:spPr>
          <p:txBody>
            <a:bodyPr wrap="square" lIns="0" tIns="0" rIns="0" bIns="0" rtlCol="0"/>
            <a:lstStyle/>
            <a:p>
              <a:endParaRPr/>
            </a:p>
          </p:txBody>
        </p:sp>
        <p:sp>
          <p:nvSpPr>
            <p:cNvPr id="1324" name="object 1324"/>
            <p:cNvSpPr/>
            <p:nvPr/>
          </p:nvSpPr>
          <p:spPr>
            <a:xfrm>
              <a:off x="9849369" y="1609126"/>
              <a:ext cx="635" cy="635"/>
            </a:xfrm>
            <a:custGeom>
              <a:avLst/>
              <a:gdLst/>
              <a:ahLst/>
              <a:cxnLst/>
              <a:rect l="l" t="t" r="r" b="b"/>
              <a:pathLst>
                <a:path w="634" h="634">
                  <a:moveTo>
                    <a:pt x="0" y="0"/>
                  </a:moveTo>
                  <a:lnTo>
                    <a:pt x="575" y="534"/>
                  </a:lnTo>
                </a:path>
              </a:pathLst>
            </a:custGeom>
            <a:ln w="23632">
              <a:solidFill>
                <a:srgbClr val="1E4223"/>
              </a:solidFill>
            </a:ln>
          </p:spPr>
          <p:txBody>
            <a:bodyPr wrap="square" lIns="0" tIns="0" rIns="0" bIns="0" rtlCol="0"/>
            <a:lstStyle/>
            <a:p>
              <a:endParaRPr/>
            </a:p>
          </p:txBody>
        </p:sp>
        <p:sp>
          <p:nvSpPr>
            <p:cNvPr id="1325" name="object 1325"/>
            <p:cNvSpPr/>
            <p:nvPr/>
          </p:nvSpPr>
          <p:spPr>
            <a:xfrm>
              <a:off x="9835468" y="1107557"/>
              <a:ext cx="635" cy="635"/>
            </a:xfrm>
            <a:custGeom>
              <a:avLst/>
              <a:gdLst/>
              <a:ahLst/>
              <a:cxnLst/>
              <a:rect l="l" t="t" r="r" b="b"/>
              <a:pathLst>
                <a:path w="634" h="634">
                  <a:moveTo>
                    <a:pt x="0" y="0"/>
                  </a:moveTo>
                  <a:lnTo>
                    <a:pt x="544" y="575"/>
                  </a:lnTo>
                </a:path>
              </a:pathLst>
            </a:custGeom>
            <a:ln w="23632">
              <a:solidFill>
                <a:srgbClr val="1E4223"/>
              </a:solidFill>
            </a:ln>
          </p:spPr>
          <p:txBody>
            <a:bodyPr wrap="square" lIns="0" tIns="0" rIns="0" bIns="0" rtlCol="0"/>
            <a:lstStyle/>
            <a:p>
              <a:endParaRPr/>
            </a:p>
          </p:txBody>
        </p:sp>
        <p:sp>
          <p:nvSpPr>
            <p:cNvPr id="1326" name="object 1326"/>
            <p:cNvSpPr/>
            <p:nvPr/>
          </p:nvSpPr>
          <p:spPr>
            <a:xfrm>
              <a:off x="9877075" y="1151372"/>
              <a:ext cx="148590" cy="156845"/>
            </a:xfrm>
            <a:custGeom>
              <a:avLst/>
              <a:gdLst/>
              <a:ahLst/>
              <a:cxnLst/>
              <a:rect l="l" t="t" r="r" b="b"/>
              <a:pathLst>
                <a:path w="148590" h="156844">
                  <a:moveTo>
                    <a:pt x="0" y="0"/>
                  </a:moveTo>
                  <a:lnTo>
                    <a:pt x="148414" y="156288"/>
                  </a:lnTo>
                </a:path>
              </a:pathLst>
            </a:custGeom>
            <a:ln w="23632">
              <a:solidFill>
                <a:srgbClr val="1E4223"/>
              </a:solidFill>
              <a:prstDash val="dot"/>
            </a:ln>
          </p:spPr>
          <p:txBody>
            <a:bodyPr wrap="square" lIns="0" tIns="0" rIns="0" bIns="0" rtlCol="0"/>
            <a:lstStyle/>
            <a:p>
              <a:endParaRPr/>
            </a:p>
          </p:txBody>
        </p:sp>
        <p:sp>
          <p:nvSpPr>
            <p:cNvPr id="1327" name="object 1327"/>
            <p:cNvSpPr/>
            <p:nvPr/>
          </p:nvSpPr>
          <p:spPr>
            <a:xfrm>
              <a:off x="10046026" y="1329283"/>
              <a:ext cx="635" cy="635"/>
            </a:xfrm>
            <a:custGeom>
              <a:avLst/>
              <a:gdLst/>
              <a:ahLst/>
              <a:cxnLst/>
              <a:rect l="l" t="t" r="r" b="b"/>
              <a:pathLst>
                <a:path w="634" h="634">
                  <a:moveTo>
                    <a:pt x="0" y="0"/>
                  </a:moveTo>
                  <a:lnTo>
                    <a:pt x="544" y="575"/>
                  </a:lnTo>
                </a:path>
              </a:pathLst>
            </a:custGeom>
            <a:ln w="23632">
              <a:solidFill>
                <a:srgbClr val="1E4223"/>
              </a:solidFill>
            </a:ln>
          </p:spPr>
          <p:txBody>
            <a:bodyPr wrap="square" lIns="0" tIns="0" rIns="0" bIns="0" rtlCol="0"/>
            <a:lstStyle/>
            <a:p>
              <a:endParaRPr/>
            </a:p>
          </p:txBody>
        </p:sp>
        <p:sp>
          <p:nvSpPr>
            <p:cNvPr id="1328" name="object 1328"/>
            <p:cNvSpPr/>
            <p:nvPr/>
          </p:nvSpPr>
          <p:spPr>
            <a:xfrm>
              <a:off x="10119456" y="921911"/>
              <a:ext cx="635" cy="635"/>
            </a:xfrm>
            <a:custGeom>
              <a:avLst/>
              <a:gdLst/>
              <a:ahLst/>
              <a:cxnLst/>
              <a:rect l="l" t="t" r="r" b="b"/>
              <a:pathLst>
                <a:path w="634" h="634">
                  <a:moveTo>
                    <a:pt x="0" y="0"/>
                  </a:moveTo>
                  <a:lnTo>
                    <a:pt x="544" y="575"/>
                  </a:lnTo>
                </a:path>
              </a:pathLst>
            </a:custGeom>
            <a:ln w="23632">
              <a:solidFill>
                <a:srgbClr val="1E4223"/>
              </a:solidFill>
            </a:ln>
          </p:spPr>
          <p:txBody>
            <a:bodyPr wrap="square" lIns="0" tIns="0" rIns="0" bIns="0" rtlCol="0"/>
            <a:lstStyle/>
            <a:p>
              <a:endParaRPr/>
            </a:p>
          </p:txBody>
        </p:sp>
        <p:sp>
          <p:nvSpPr>
            <p:cNvPr id="1329" name="object 1329"/>
            <p:cNvSpPr/>
            <p:nvPr/>
          </p:nvSpPr>
          <p:spPr>
            <a:xfrm>
              <a:off x="10159951" y="964554"/>
              <a:ext cx="103505" cy="109220"/>
            </a:xfrm>
            <a:custGeom>
              <a:avLst/>
              <a:gdLst/>
              <a:ahLst/>
              <a:cxnLst/>
              <a:rect l="l" t="t" r="r" b="b"/>
              <a:pathLst>
                <a:path w="103504" h="109219">
                  <a:moveTo>
                    <a:pt x="0" y="0"/>
                  </a:moveTo>
                  <a:lnTo>
                    <a:pt x="103316" y="108792"/>
                  </a:lnTo>
                </a:path>
              </a:pathLst>
            </a:custGeom>
            <a:ln w="23632">
              <a:solidFill>
                <a:srgbClr val="1E4223"/>
              </a:solidFill>
              <a:prstDash val="dot"/>
            </a:ln>
          </p:spPr>
          <p:txBody>
            <a:bodyPr wrap="square" lIns="0" tIns="0" rIns="0" bIns="0" rtlCol="0"/>
            <a:lstStyle/>
            <a:p>
              <a:endParaRPr/>
            </a:p>
          </p:txBody>
        </p:sp>
        <p:sp>
          <p:nvSpPr>
            <p:cNvPr id="1330" name="object 1330"/>
            <p:cNvSpPr/>
            <p:nvPr/>
          </p:nvSpPr>
          <p:spPr>
            <a:xfrm>
              <a:off x="10283235" y="1094379"/>
              <a:ext cx="635" cy="635"/>
            </a:xfrm>
            <a:custGeom>
              <a:avLst/>
              <a:gdLst/>
              <a:ahLst/>
              <a:cxnLst/>
              <a:rect l="l" t="t" r="r" b="b"/>
              <a:pathLst>
                <a:path w="634" h="634">
                  <a:moveTo>
                    <a:pt x="0" y="0"/>
                  </a:moveTo>
                  <a:lnTo>
                    <a:pt x="544" y="575"/>
                  </a:lnTo>
                </a:path>
              </a:pathLst>
            </a:custGeom>
            <a:ln w="23632">
              <a:solidFill>
                <a:srgbClr val="1E4223"/>
              </a:solidFill>
            </a:ln>
          </p:spPr>
          <p:txBody>
            <a:bodyPr wrap="square" lIns="0" tIns="0" rIns="0" bIns="0" rtlCol="0"/>
            <a:lstStyle/>
            <a:p>
              <a:endParaRPr/>
            </a:p>
          </p:txBody>
        </p:sp>
        <p:sp>
          <p:nvSpPr>
            <p:cNvPr id="1331" name="object 1331"/>
            <p:cNvSpPr/>
            <p:nvPr/>
          </p:nvSpPr>
          <p:spPr>
            <a:xfrm>
              <a:off x="10319539" y="807523"/>
              <a:ext cx="635" cy="635"/>
            </a:xfrm>
            <a:custGeom>
              <a:avLst/>
              <a:gdLst/>
              <a:ahLst/>
              <a:cxnLst/>
              <a:rect l="l" t="t" r="r" b="b"/>
              <a:pathLst>
                <a:path w="634" h="634">
                  <a:moveTo>
                    <a:pt x="0" y="0"/>
                  </a:moveTo>
                  <a:lnTo>
                    <a:pt x="638" y="460"/>
                  </a:lnTo>
                </a:path>
              </a:pathLst>
            </a:custGeom>
            <a:ln w="23632">
              <a:solidFill>
                <a:srgbClr val="1E4223"/>
              </a:solidFill>
            </a:ln>
          </p:spPr>
          <p:txBody>
            <a:bodyPr wrap="square" lIns="0" tIns="0" rIns="0" bIns="0" rtlCol="0"/>
            <a:lstStyle/>
            <a:p>
              <a:endParaRPr/>
            </a:p>
          </p:txBody>
        </p:sp>
        <p:sp>
          <p:nvSpPr>
            <p:cNvPr id="1332" name="object 1332"/>
            <p:cNvSpPr/>
            <p:nvPr/>
          </p:nvSpPr>
          <p:spPr>
            <a:xfrm>
              <a:off x="10366833" y="841186"/>
              <a:ext cx="73025" cy="52069"/>
            </a:xfrm>
            <a:custGeom>
              <a:avLst/>
              <a:gdLst/>
              <a:ahLst/>
              <a:cxnLst/>
              <a:rect l="l" t="t" r="r" b="b"/>
              <a:pathLst>
                <a:path w="73025" h="52069">
                  <a:moveTo>
                    <a:pt x="0" y="0"/>
                  </a:moveTo>
                  <a:lnTo>
                    <a:pt x="72647" y="51705"/>
                  </a:lnTo>
                </a:path>
              </a:pathLst>
            </a:custGeom>
            <a:ln w="23632">
              <a:solidFill>
                <a:srgbClr val="1E4223"/>
              </a:solidFill>
              <a:prstDash val="dot"/>
            </a:ln>
          </p:spPr>
          <p:txBody>
            <a:bodyPr wrap="square" lIns="0" tIns="0" rIns="0" bIns="0" rtlCol="0"/>
            <a:lstStyle/>
            <a:p>
              <a:endParaRPr/>
            </a:p>
          </p:txBody>
        </p:sp>
        <p:sp>
          <p:nvSpPr>
            <p:cNvPr id="1333" name="object 1333"/>
            <p:cNvSpPr/>
            <p:nvPr/>
          </p:nvSpPr>
          <p:spPr>
            <a:xfrm>
              <a:off x="10462806" y="909495"/>
              <a:ext cx="1270" cy="635"/>
            </a:xfrm>
            <a:custGeom>
              <a:avLst/>
              <a:gdLst/>
              <a:ahLst/>
              <a:cxnLst/>
              <a:rect l="l" t="t" r="r" b="b"/>
              <a:pathLst>
                <a:path w="1270" h="634">
                  <a:moveTo>
                    <a:pt x="0" y="0"/>
                  </a:moveTo>
                  <a:lnTo>
                    <a:pt x="649" y="460"/>
                  </a:lnTo>
                </a:path>
              </a:pathLst>
            </a:custGeom>
            <a:ln w="23632">
              <a:solidFill>
                <a:srgbClr val="1E4223"/>
              </a:solidFill>
            </a:ln>
          </p:spPr>
          <p:txBody>
            <a:bodyPr wrap="square" lIns="0" tIns="0" rIns="0" bIns="0" rtlCol="0"/>
            <a:lstStyle/>
            <a:p>
              <a:endParaRPr/>
            </a:p>
          </p:txBody>
        </p:sp>
        <p:sp>
          <p:nvSpPr>
            <p:cNvPr id="1334" name="object 1334"/>
            <p:cNvSpPr/>
            <p:nvPr/>
          </p:nvSpPr>
          <p:spPr>
            <a:xfrm>
              <a:off x="9786180" y="521753"/>
              <a:ext cx="1270" cy="635"/>
            </a:xfrm>
            <a:custGeom>
              <a:avLst/>
              <a:gdLst/>
              <a:ahLst/>
              <a:cxnLst/>
              <a:rect l="l" t="t" r="r" b="b"/>
              <a:pathLst>
                <a:path w="1270" h="634">
                  <a:moveTo>
                    <a:pt x="0" y="0"/>
                  </a:moveTo>
                  <a:lnTo>
                    <a:pt x="712" y="335"/>
                  </a:lnTo>
                </a:path>
              </a:pathLst>
            </a:custGeom>
            <a:ln w="23632">
              <a:solidFill>
                <a:srgbClr val="1E4223"/>
              </a:solidFill>
            </a:ln>
          </p:spPr>
          <p:txBody>
            <a:bodyPr wrap="square" lIns="0" tIns="0" rIns="0" bIns="0" rtlCol="0"/>
            <a:lstStyle/>
            <a:p>
              <a:endParaRPr/>
            </a:p>
          </p:txBody>
        </p:sp>
        <p:sp>
          <p:nvSpPr>
            <p:cNvPr id="1335" name="object 1335"/>
            <p:cNvSpPr/>
            <p:nvPr/>
          </p:nvSpPr>
          <p:spPr>
            <a:xfrm>
              <a:off x="9837525" y="546509"/>
              <a:ext cx="183515" cy="88265"/>
            </a:xfrm>
            <a:custGeom>
              <a:avLst/>
              <a:gdLst/>
              <a:ahLst/>
              <a:cxnLst/>
              <a:rect l="l" t="t" r="r" b="b"/>
              <a:pathLst>
                <a:path w="183515" h="88265">
                  <a:moveTo>
                    <a:pt x="0" y="0"/>
                  </a:moveTo>
                  <a:lnTo>
                    <a:pt x="183010" y="88238"/>
                  </a:lnTo>
                </a:path>
              </a:pathLst>
            </a:custGeom>
            <a:ln w="23632">
              <a:solidFill>
                <a:srgbClr val="1E4223"/>
              </a:solidFill>
              <a:prstDash val="dot"/>
            </a:ln>
          </p:spPr>
          <p:txBody>
            <a:bodyPr wrap="square" lIns="0" tIns="0" rIns="0" bIns="0" rtlCol="0"/>
            <a:lstStyle/>
            <a:p>
              <a:endParaRPr/>
            </a:p>
          </p:txBody>
        </p:sp>
        <p:sp>
          <p:nvSpPr>
            <p:cNvPr id="1336" name="object 1336"/>
            <p:cNvSpPr/>
            <p:nvPr/>
          </p:nvSpPr>
          <p:spPr>
            <a:xfrm>
              <a:off x="10045858" y="646958"/>
              <a:ext cx="1270" cy="635"/>
            </a:xfrm>
            <a:custGeom>
              <a:avLst/>
              <a:gdLst/>
              <a:ahLst/>
              <a:cxnLst/>
              <a:rect l="l" t="t" r="r" b="b"/>
              <a:pathLst>
                <a:path w="1270" h="634">
                  <a:moveTo>
                    <a:pt x="0" y="0"/>
                  </a:moveTo>
                  <a:lnTo>
                    <a:pt x="712" y="335"/>
                  </a:lnTo>
                </a:path>
              </a:pathLst>
            </a:custGeom>
            <a:ln w="23632">
              <a:solidFill>
                <a:srgbClr val="1E4223"/>
              </a:solidFill>
            </a:ln>
          </p:spPr>
          <p:txBody>
            <a:bodyPr wrap="square" lIns="0" tIns="0" rIns="0" bIns="0" rtlCol="0"/>
            <a:lstStyle/>
            <a:p>
              <a:endParaRPr/>
            </a:p>
          </p:txBody>
        </p:sp>
        <p:sp>
          <p:nvSpPr>
            <p:cNvPr id="1337" name="object 1337"/>
            <p:cNvSpPr/>
            <p:nvPr/>
          </p:nvSpPr>
          <p:spPr>
            <a:xfrm>
              <a:off x="9368625" y="314126"/>
              <a:ext cx="247015" cy="120650"/>
            </a:xfrm>
            <a:custGeom>
              <a:avLst/>
              <a:gdLst/>
              <a:ahLst/>
              <a:cxnLst/>
              <a:rect l="l" t="t" r="r" b="b"/>
              <a:pathLst>
                <a:path w="247015" h="120650">
                  <a:moveTo>
                    <a:pt x="0" y="0"/>
                  </a:moveTo>
                  <a:lnTo>
                    <a:pt x="246631" y="120261"/>
                  </a:lnTo>
                </a:path>
              </a:pathLst>
            </a:custGeom>
            <a:ln w="23632">
              <a:solidFill>
                <a:srgbClr val="1E4223"/>
              </a:solidFill>
              <a:prstDash val="dot"/>
            </a:ln>
          </p:spPr>
          <p:txBody>
            <a:bodyPr wrap="square" lIns="0" tIns="0" rIns="0" bIns="0" rtlCol="0"/>
            <a:lstStyle/>
            <a:p>
              <a:endParaRPr/>
            </a:p>
          </p:txBody>
        </p:sp>
        <p:pic>
          <p:nvPicPr>
            <p:cNvPr id="1338" name="object 1338"/>
            <p:cNvPicPr/>
            <p:nvPr/>
          </p:nvPicPr>
          <p:blipFill>
            <a:blip r:embed="rId153" cstate="screen">
              <a:extLst>
                <a:ext uri="{28A0092B-C50C-407E-A947-70E740481C1C}">
                  <a14:useLocalDpi xmlns:a14="http://schemas.microsoft.com/office/drawing/2010/main"/>
                </a:ext>
              </a:extLst>
            </a:blip>
            <a:stretch>
              <a:fillRect/>
            </a:stretch>
          </p:blipFill>
          <p:spPr>
            <a:xfrm>
              <a:off x="9425350" y="302309"/>
              <a:ext cx="385986" cy="156407"/>
            </a:xfrm>
            <a:prstGeom prst="rect">
              <a:avLst/>
            </a:prstGeom>
          </p:spPr>
        </p:pic>
        <p:sp>
          <p:nvSpPr>
            <p:cNvPr id="1339" name="object 1339"/>
            <p:cNvSpPr/>
            <p:nvPr/>
          </p:nvSpPr>
          <p:spPr>
            <a:xfrm>
              <a:off x="9830874" y="499021"/>
              <a:ext cx="1270" cy="635"/>
            </a:xfrm>
            <a:custGeom>
              <a:avLst/>
              <a:gdLst/>
              <a:ahLst/>
              <a:cxnLst/>
              <a:rect l="l" t="t" r="r" b="b"/>
              <a:pathLst>
                <a:path w="1270" h="634">
                  <a:moveTo>
                    <a:pt x="0" y="0"/>
                  </a:moveTo>
                  <a:lnTo>
                    <a:pt x="712" y="335"/>
                  </a:lnTo>
                </a:path>
              </a:pathLst>
            </a:custGeom>
            <a:ln w="23632">
              <a:solidFill>
                <a:srgbClr val="1E4223"/>
              </a:solidFill>
            </a:ln>
          </p:spPr>
          <p:txBody>
            <a:bodyPr wrap="square" lIns="0" tIns="0" rIns="0" bIns="0" rtlCol="0"/>
            <a:lstStyle/>
            <a:p>
              <a:endParaRPr/>
            </a:p>
          </p:txBody>
        </p:sp>
        <p:sp>
          <p:nvSpPr>
            <p:cNvPr id="1340" name="object 1340"/>
            <p:cNvSpPr/>
            <p:nvPr/>
          </p:nvSpPr>
          <p:spPr>
            <a:xfrm>
              <a:off x="9882220" y="523777"/>
              <a:ext cx="183515" cy="88265"/>
            </a:xfrm>
            <a:custGeom>
              <a:avLst/>
              <a:gdLst/>
              <a:ahLst/>
              <a:cxnLst/>
              <a:rect l="l" t="t" r="r" b="b"/>
              <a:pathLst>
                <a:path w="183515" h="88265">
                  <a:moveTo>
                    <a:pt x="0" y="0"/>
                  </a:moveTo>
                  <a:lnTo>
                    <a:pt x="183010" y="88238"/>
                  </a:lnTo>
                </a:path>
              </a:pathLst>
            </a:custGeom>
            <a:ln w="23632">
              <a:solidFill>
                <a:srgbClr val="1E4223"/>
              </a:solidFill>
              <a:prstDash val="dot"/>
            </a:ln>
          </p:spPr>
          <p:txBody>
            <a:bodyPr wrap="square" lIns="0" tIns="0" rIns="0" bIns="0" rtlCol="0"/>
            <a:lstStyle/>
            <a:p>
              <a:endParaRPr/>
            </a:p>
          </p:txBody>
        </p:sp>
        <p:sp>
          <p:nvSpPr>
            <p:cNvPr id="1341" name="object 1341"/>
            <p:cNvSpPr/>
            <p:nvPr/>
          </p:nvSpPr>
          <p:spPr>
            <a:xfrm>
              <a:off x="10090552" y="624227"/>
              <a:ext cx="1270" cy="635"/>
            </a:xfrm>
            <a:custGeom>
              <a:avLst/>
              <a:gdLst/>
              <a:ahLst/>
              <a:cxnLst/>
              <a:rect l="l" t="t" r="r" b="b"/>
              <a:pathLst>
                <a:path w="1270" h="634">
                  <a:moveTo>
                    <a:pt x="0" y="0"/>
                  </a:moveTo>
                  <a:lnTo>
                    <a:pt x="712" y="335"/>
                  </a:lnTo>
                </a:path>
              </a:pathLst>
            </a:custGeom>
            <a:ln w="23632">
              <a:solidFill>
                <a:srgbClr val="1E4223"/>
              </a:solidFill>
            </a:ln>
          </p:spPr>
          <p:txBody>
            <a:bodyPr wrap="square" lIns="0" tIns="0" rIns="0" bIns="0" rtlCol="0"/>
            <a:lstStyle/>
            <a:p>
              <a:endParaRPr/>
            </a:p>
          </p:txBody>
        </p:sp>
        <p:sp>
          <p:nvSpPr>
            <p:cNvPr id="1342" name="object 1342"/>
            <p:cNvSpPr/>
            <p:nvPr/>
          </p:nvSpPr>
          <p:spPr>
            <a:xfrm>
              <a:off x="9399280" y="569002"/>
              <a:ext cx="635" cy="635"/>
            </a:xfrm>
            <a:custGeom>
              <a:avLst/>
              <a:gdLst/>
              <a:ahLst/>
              <a:cxnLst/>
              <a:rect l="l" t="t" r="r" b="b"/>
              <a:pathLst>
                <a:path w="634" h="634">
                  <a:moveTo>
                    <a:pt x="0" y="0"/>
                  </a:moveTo>
                  <a:lnTo>
                    <a:pt x="471" y="628"/>
                  </a:lnTo>
                </a:path>
              </a:pathLst>
            </a:custGeom>
            <a:ln w="23632">
              <a:solidFill>
                <a:srgbClr val="1E4223"/>
              </a:solidFill>
            </a:ln>
          </p:spPr>
          <p:txBody>
            <a:bodyPr wrap="square" lIns="0" tIns="0" rIns="0" bIns="0" rtlCol="0"/>
            <a:lstStyle/>
            <a:p>
              <a:endParaRPr/>
            </a:p>
          </p:txBody>
        </p:sp>
        <p:sp>
          <p:nvSpPr>
            <p:cNvPr id="1343" name="object 1343"/>
            <p:cNvSpPr/>
            <p:nvPr/>
          </p:nvSpPr>
          <p:spPr>
            <a:xfrm>
              <a:off x="9430907" y="611058"/>
              <a:ext cx="208915" cy="278130"/>
            </a:xfrm>
            <a:custGeom>
              <a:avLst/>
              <a:gdLst/>
              <a:ahLst/>
              <a:cxnLst/>
              <a:rect l="l" t="t" r="r" b="b"/>
              <a:pathLst>
                <a:path w="208915" h="278130">
                  <a:moveTo>
                    <a:pt x="0" y="0"/>
                  </a:moveTo>
                  <a:lnTo>
                    <a:pt x="208737" y="277551"/>
                  </a:lnTo>
                </a:path>
              </a:pathLst>
            </a:custGeom>
            <a:ln w="23632">
              <a:solidFill>
                <a:srgbClr val="1E4223"/>
              </a:solidFill>
              <a:prstDash val="dot"/>
            </a:ln>
          </p:spPr>
          <p:txBody>
            <a:bodyPr wrap="square" lIns="0" tIns="0" rIns="0" bIns="0" rtlCol="0"/>
            <a:lstStyle/>
            <a:p>
              <a:endParaRPr/>
            </a:p>
          </p:txBody>
        </p:sp>
        <p:sp>
          <p:nvSpPr>
            <p:cNvPr id="1344" name="object 1344"/>
            <p:cNvSpPr/>
            <p:nvPr/>
          </p:nvSpPr>
          <p:spPr>
            <a:xfrm>
              <a:off x="9655218" y="909324"/>
              <a:ext cx="635" cy="635"/>
            </a:xfrm>
            <a:custGeom>
              <a:avLst/>
              <a:gdLst/>
              <a:ahLst/>
              <a:cxnLst/>
              <a:rect l="l" t="t" r="r" b="b"/>
              <a:pathLst>
                <a:path w="634" h="634">
                  <a:moveTo>
                    <a:pt x="0" y="0"/>
                  </a:moveTo>
                  <a:lnTo>
                    <a:pt x="471" y="628"/>
                  </a:lnTo>
                </a:path>
              </a:pathLst>
            </a:custGeom>
            <a:ln w="23632">
              <a:solidFill>
                <a:srgbClr val="1E4223"/>
              </a:solidFill>
            </a:ln>
          </p:spPr>
          <p:txBody>
            <a:bodyPr wrap="square" lIns="0" tIns="0" rIns="0" bIns="0" rtlCol="0"/>
            <a:lstStyle/>
            <a:p>
              <a:endParaRPr/>
            </a:p>
          </p:txBody>
        </p:sp>
        <p:pic>
          <p:nvPicPr>
            <p:cNvPr id="1345" name="object 1345"/>
            <p:cNvPicPr/>
            <p:nvPr/>
          </p:nvPicPr>
          <p:blipFill>
            <a:blip r:embed="rId154" cstate="screen">
              <a:extLst>
                <a:ext uri="{28A0092B-C50C-407E-A947-70E740481C1C}">
                  <a14:useLocalDpi xmlns:a14="http://schemas.microsoft.com/office/drawing/2010/main"/>
                </a:ext>
              </a:extLst>
            </a:blip>
            <a:stretch>
              <a:fillRect/>
            </a:stretch>
          </p:blipFill>
          <p:spPr>
            <a:xfrm>
              <a:off x="10335015" y="726852"/>
              <a:ext cx="192223" cy="163569"/>
            </a:xfrm>
            <a:prstGeom prst="rect">
              <a:avLst/>
            </a:prstGeom>
          </p:spPr>
        </p:pic>
        <p:sp>
          <p:nvSpPr>
            <p:cNvPr id="1346" name="object 1346"/>
            <p:cNvSpPr/>
            <p:nvPr/>
          </p:nvSpPr>
          <p:spPr>
            <a:xfrm>
              <a:off x="9918453" y="1302531"/>
              <a:ext cx="635" cy="635"/>
            </a:xfrm>
            <a:custGeom>
              <a:avLst/>
              <a:gdLst/>
              <a:ahLst/>
              <a:cxnLst/>
              <a:rect l="l" t="t" r="r" b="b"/>
              <a:pathLst>
                <a:path w="634" h="634">
                  <a:moveTo>
                    <a:pt x="0" y="554"/>
                  </a:moveTo>
                  <a:lnTo>
                    <a:pt x="554" y="0"/>
                  </a:lnTo>
                </a:path>
              </a:pathLst>
            </a:custGeom>
            <a:ln w="23632">
              <a:solidFill>
                <a:srgbClr val="1E4223"/>
              </a:solidFill>
            </a:ln>
          </p:spPr>
          <p:txBody>
            <a:bodyPr wrap="square" lIns="0" tIns="0" rIns="0" bIns="0" rtlCol="0"/>
            <a:lstStyle/>
            <a:p>
              <a:endParaRPr/>
            </a:p>
          </p:txBody>
        </p:sp>
        <p:sp>
          <p:nvSpPr>
            <p:cNvPr id="1347" name="object 1347"/>
            <p:cNvSpPr/>
            <p:nvPr/>
          </p:nvSpPr>
          <p:spPr>
            <a:xfrm>
              <a:off x="9943755" y="1264118"/>
              <a:ext cx="13335" cy="13335"/>
            </a:xfrm>
            <a:custGeom>
              <a:avLst/>
              <a:gdLst/>
              <a:ahLst/>
              <a:cxnLst/>
              <a:rect l="l" t="t" r="r" b="b"/>
              <a:pathLst>
                <a:path w="13334" h="13334">
                  <a:moveTo>
                    <a:pt x="0" y="13287"/>
                  </a:moveTo>
                  <a:lnTo>
                    <a:pt x="13078" y="0"/>
                  </a:lnTo>
                </a:path>
              </a:pathLst>
            </a:custGeom>
            <a:ln w="23632">
              <a:solidFill>
                <a:srgbClr val="1E4223"/>
              </a:solidFill>
              <a:prstDash val="dot"/>
            </a:ln>
          </p:spPr>
          <p:txBody>
            <a:bodyPr wrap="square" lIns="0" tIns="0" rIns="0" bIns="0" rtlCol="0"/>
            <a:lstStyle/>
            <a:p>
              <a:endParaRPr/>
            </a:p>
          </p:txBody>
        </p:sp>
        <p:sp>
          <p:nvSpPr>
            <p:cNvPr id="1348" name="object 1348"/>
            <p:cNvSpPr/>
            <p:nvPr/>
          </p:nvSpPr>
          <p:spPr>
            <a:xfrm>
              <a:off x="9969211" y="1251010"/>
              <a:ext cx="635" cy="635"/>
            </a:xfrm>
            <a:custGeom>
              <a:avLst/>
              <a:gdLst/>
              <a:ahLst/>
              <a:cxnLst/>
              <a:rect l="l" t="t" r="r" b="b"/>
              <a:pathLst>
                <a:path w="634" h="634">
                  <a:moveTo>
                    <a:pt x="0" y="554"/>
                  </a:moveTo>
                  <a:lnTo>
                    <a:pt x="554" y="0"/>
                  </a:lnTo>
                </a:path>
              </a:pathLst>
            </a:custGeom>
            <a:ln w="23632">
              <a:solidFill>
                <a:srgbClr val="1E4223"/>
              </a:solidFill>
            </a:ln>
          </p:spPr>
          <p:txBody>
            <a:bodyPr wrap="square" lIns="0" tIns="0" rIns="0" bIns="0" rtlCol="0"/>
            <a:lstStyle/>
            <a:p>
              <a:endParaRPr/>
            </a:p>
          </p:txBody>
        </p:sp>
        <p:sp>
          <p:nvSpPr>
            <p:cNvPr id="1349" name="object 1349"/>
            <p:cNvSpPr/>
            <p:nvPr/>
          </p:nvSpPr>
          <p:spPr>
            <a:xfrm>
              <a:off x="9766596" y="1174699"/>
              <a:ext cx="635" cy="635"/>
            </a:xfrm>
            <a:custGeom>
              <a:avLst/>
              <a:gdLst/>
              <a:ahLst/>
              <a:cxnLst/>
              <a:rect l="l" t="t" r="r" b="b"/>
              <a:pathLst>
                <a:path w="634" h="634">
                  <a:moveTo>
                    <a:pt x="0" y="554"/>
                  </a:moveTo>
                  <a:lnTo>
                    <a:pt x="554" y="0"/>
                  </a:lnTo>
                </a:path>
              </a:pathLst>
            </a:custGeom>
            <a:ln w="23632">
              <a:solidFill>
                <a:srgbClr val="1E4223"/>
              </a:solidFill>
            </a:ln>
          </p:spPr>
          <p:txBody>
            <a:bodyPr wrap="square" lIns="0" tIns="0" rIns="0" bIns="0" rtlCol="0"/>
            <a:lstStyle/>
            <a:p>
              <a:endParaRPr/>
            </a:p>
          </p:txBody>
        </p:sp>
        <p:sp>
          <p:nvSpPr>
            <p:cNvPr id="1350" name="object 1350"/>
            <p:cNvSpPr/>
            <p:nvPr/>
          </p:nvSpPr>
          <p:spPr>
            <a:xfrm>
              <a:off x="9791899" y="1136296"/>
              <a:ext cx="13335" cy="13335"/>
            </a:xfrm>
            <a:custGeom>
              <a:avLst/>
              <a:gdLst/>
              <a:ahLst/>
              <a:cxnLst/>
              <a:rect l="l" t="t" r="r" b="b"/>
              <a:pathLst>
                <a:path w="13334" h="13334">
                  <a:moveTo>
                    <a:pt x="0" y="13277"/>
                  </a:moveTo>
                  <a:lnTo>
                    <a:pt x="13078" y="0"/>
                  </a:lnTo>
                </a:path>
              </a:pathLst>
            </a:custGeom>
            <a:ln w="23632">
              <a:solidFill>
                <a:srgbClr val="1E4223"/>
              </a:solidFill>
              <a:prstDash val="dot"/>
            </a:ln>
          </p:spPr>
          <p:txBody>
            <a:bodyPr wrap="square" lIns="0" tIns="0" rIns="0" bIns="0" rtlCol="0"/>
            <a:lstStyle/>
            <a:p>
              <a:endParaRPr/>
            </a:p>
          </p:txBody>
        </p:sp>
        <p:sp>
          <p:nvSpPr>
            <p:cNvPr id="1351" name="object 1351"/>
            <p:cNvSpPr/>
            <p:nvPr/>
          </p:nvSpPr>
          <p:spPr>
            <a:xfrm>
              <a:off x="9817354" y="1123179"/>
              <a:ext cx="635" cy="635"/>
            </a:xfrm>
            <a:custGeom>
              <a:avLst/>
              <a:gdLst/>
              <a:ahLst/>
              <a:cxnLst/>
              <a:rect l="l" t="t" r="r" b="b"/>
              <a:pathLst>
                <a:path w="634" h="634">
                  <a:moveTo>
                    <a:pt x="0" y="554"/>
                  </a:moveTo>
                  <a:lnTo>
                    <a:pt x="554" y="0"/>
                  </a:lnTo>
                </a:path>
              </a:pathLst>
            </a:custGeom>
            <a:ln w="23632">
              <a:solidFill>
                <a:srgbClr val="1E4223"/>
              </a:solidFill>
            </a:ln>
          </p:spPr>
          <p:txBody>
            <a:bodyPr wrap="square" lIns="0" tIns="0" rIns="0" bIns="0" rtlCol="0"/>
            <a:lstStyle/>
            <a:p>
              <a:endParaRPr/>
            </a:p>
          </p:txBody>
        </p:sp>
        <p:sp>
          <p:nvSpPr>
            <p:cNvPr id="1352" name="object 1352"/>
            <p:cNvSpPr/>
            <p:nvPr/>
          </p:nvSpPr>
          <p:spPr>
            <a:xfrm>
              <a:off x="10744694" y="568374"/>
              <a:ext cx="635" cy="635"/>
            </a:xfrm>
            <a:custGeom>
              <a:avLst/>
              <a:gdLst/>
              <a:ahLst/>
              <a:cxnLst/>
              <a:rect l="l" t="t" r="r" b="b"/>
              <a:pathLst>
                <a:path w="634" h="634">
                  <a:moveTo>
                    <a:pt x="0" y="0"/>
                  </a:moveTo>
                  <a:lnTo>
                    <a:pt x="554" y="565"/>
                  </a:lnTo>
                </a:path>
              </a:pathLst>
            </a:custGeom>
            <a:ln w="23632">
              <a:solidFill>
                <a:srgbClr val="1E4223"/>
              </a:solidFill>
            </a:ln>
          </p:spPr>
          <p:txBody>
            <a:bodyPr wrap="square" lIns="0" tIns="0" rIns="0" bIns="0" rtlCol="0"/>
            <a:lstStyle/>
            <a:p>
              <a:endParaRPr/>
            </a:p>
          </p:txBody>
        </p:sp>
        <p:sp>
          <p:nvSpPr>
            <p:cNvPr id="1353" name="object 1353"/>
            <p:cNvSpPr/>
            <p:nvPr/>
          </p:nvSpPr>
          <p:spPr>
            <a:xfrm>
              <a:off x="10786307" y="611400"/>
              <a:ext cx="148590" cy="153670"/>
            </a:xfrm>
            <a:custGeom>
              <a:avLst/>
              <a:gdLst/>
              <a:ahLst/>
              <a:cxnLst/>
              <a:rect l="l" t="t" r="r" b="b"/>
              <a:pathLst>
                <a:path w="148590" h="153670">
                  <a:moveTo>
                    <a:pt x="0" y="0"/>
                  </a:moveTo>
                  <a:lnTo>
                    <a:pt x="148424" y="153471"/>
                  </a:lnTo>
                </a:path>
              </a:pathLst>
            </a:custGeom>
            <a:ln w="23632">
              <a:solidFill>
                <a:srgbClr val="1E4223"/>
              </a:solidFill>
              <a:prstDash val="dot"/>
            </a:ln>
          </p:spPr>
          <p:txBody>
            <a:bodyPr wrap="square" lIns="0" tIns="0" rIns="0" bIns="0" rtlCol="0"/>
            <a:lstStyle/>
            <a:p>
              <a:endParaRPr/>
            </a:p>
          </p:txBody>
        </p:sp>
        <p:sp>
          <p:nvSpPr>
            <p:cNvPr id="1354" name="object 1354"/>
            <p:cNvSpPr/>
            <p:nvPr/>
          </p:nvSpPr>
          <p:spPr>
            <a:xfrm>
              <a:off x="10955260" y="786098"/>
              <a:ext cx="635" cy="635"/>
            </a:xfrm>
            <a:custGeom>
              <a:avLst/>
              <a:gdLst/>
              <a:ahLst/>
              <a:cxnLst/>
              <a:rect l="l" t="t" r="r" b="b"/>
              <a:pathLst>
                <a:path w="634" h="634">
                  <a:moveTo>
                    <a:pt x="0" y="0"/>
                  </a:moveTo>
                  <a:lnTo>
                    <a:pt x="554" y="565"/>
                  </a:lnTo>
                </a:path>
              </a:pathLst>
            </a:custGeom>
            <a:ln w="23632">
              <a:solidFill>
                <a:srgbClr val="1E4223"/>
              </a:solidFill>
            </a:ln>
          </p:spPr>
          <p:txBody>
            <a:bodyPr wrap="square" lIns="0" tIns="0" rIns="0" bIns="0" rtlCol="0"/>
            <a:lstStyle/>
            <a:p>
              <a:endParaRPr/>
            </a:p>
          </p:txBody>
        </p:sp>
        <p:sp>
          <p:nvSpPr>
            <p:cNvPr id="1355" name="object 1355"/>
            <p:cNvSpPr/>
            <p:nvPr/>
          </p:nvSpPr>
          <p:spPr>
            <a:xfrm>
              <a:off x="11112966" y="335495"/>
              <a:ext cx="635" cy="635"/>
            </a:xfrm>
            <a:custGeom>
              <a:avLst/>
              <a:gdLst/>
              <a:ahLst/>
              <a:cxnLst/>
              <a:rect l="l" t="t" r="r" b="b"/>
              <a:pathLst>
                <a:path w="634" h="635">
                  <a:moveTo>
                    <a:pt x="0" y="0"/>
                  </a:moveTo>
                  <a:lnTo>
                    <a:pt x="502" y="607"/>
                  </a:lnTo>
                </a:path>
              </a:pathLst>
            </a:custGeom>
            <a:ln w="23632">
              <a:solidFill>
                <a:srgbClr val="1E4223"/>
              </a:solidFill>
            </a:ln>
          </p:spPr>
          <p:txBody>
            <a:bodyPr wrap="square" lIns="0" tIns="0" rIns="0" bIns="0" rtlCol="0"/>
            <a:lstStyle/>
            <a:p>
              <a:endParaRPr/>
            </a:p>
          </p:txBody>
        </p:sp>
        <p:sp>
          <p:nvSpPr>
            <p:cNvPr id="1356" name="object 1356"/>
            <p:cNvSpPr/>
            <p:nvPr/>
          </p:nvSpPr>
          <p:spPr>
            <a:xfrm>
              <a:off x="11147965" y="377515"/>
              <a:ext cx="89535" cy="107314"/>
            </a:xfrm>
            <a:custGeom>
              <a:avLst/>
              <a:gdLst/>
              <a:ahLst/>
              <a:cxnLst/>
              <a:rect l="l" t="t" r="r" b="b"/>
              <a:pathLst>
                <a:path w="89534" h="107315">
                  <a:moveTo>
                    <a:pt x="0" y="0"/>
                  </a:moveTo>
                  <a:lnTo>
                    <a:pt x="89191" y="107085"/>
                  </a:lnTo>
                </a:path>
              </a:pathLst>
            </a:custGeom>
            <a:ln w="23632">
              <a:solidFill>
                <a:srgbClr val="1E4223"/>
              </a:solidFill>
              <a:prstDash val="dot"/>
            </a:ln>
          </p:spPr>
          <p:txBody>
            <a:bodyPr wrap="square" lIns="0" tIns="0" rIns="0" bIns="0" rtlCol="0"/>
            <a:lstStyle/>
            <a:p>
              <a:endParaRPr/>
            </a:p>
          </p:txBody>
        </p:sp>
        <p:sp>
          <p:nvSpPr>
            <p:cNvPr id="1357" name="object 1357"/>
            <p:cNvSpPr/>
            <p:nvPr/>
          </p:nvSpPr>
          <p:spPr>
            <a:xfrm>
              <a:off x="11254407" y="505309"/>
              <a:ext cx="635" cy="635"/>
            </a:xfrm>
            <a:custGeom>
              <a:avLst/>
              <a:gdLst/>
              <a:ahLst/>
              <a:cxnLst/>
              <a:rect l="l" t="t" r="r" b="b"/>
              <a:pathLst>
                <a:path w="634" h="634">
                  <a:moveTo>
                    <a:pt x="0" y="0"/>
                  </a:moveTo>
                  <a:lnTo>
                    <a:pt x="502" y="607"/>
                  </a:lnTo>
                </a:path>
              </a:pathLst>
            </a:custGeom>
            <a:ln w="23632">
              <a:solidFill>
                <a:srgbClr val="1E4223"/>
              </a:solidFill>
            </a:ln>
          </p:spPr>
          <p:txBody>
            <a:bodyPr wrap="square" lIns="0" tIns="0" rIns="0" bIns="0" rtlCol="0"/>
            <a:lstStyle/>
            <a:p>
              <a:endParaRPr/>
            </a:p>
          </p:txBody>
        </p:sp>
        <p:pic>
          <p:nvPicPr>
            <p:cNvPr id="1358" name="object 1358"/>
            <p:cNvPicPr/>
            <p:nvPr/>
          </p:nvPicPr>
          <p:blipFill>
            <a:blip r:embed="rId155" cstate="print"/>
            <a:stretch>
              <a:fillRect/>
            </a:stretch>
          </p:blipFill>
          <p:spPr>
            <a:xfrm>
              <a:off x="7287736" y="314126"/>
              <a:ext cx="12188110" cy="9349600"/>
            </a:xfrm>
            <a:prstGeom prst="rect">
              <a:avLst/>
            </a:prstGeom>
          </p:spPr>
        </p:pic>
        <p:sp>
          <p:nvSpPr>
            <p:cNvPr id="1359" name="object 1359"/>
            <p:cNvSpPr/>
            <p:nvPr/>
          </p:nvSpPr>
          <p:spPr>
            <a:xfrm>
              <a:off x="15072929" y="5606311"/>
              <a:ext cx="348615" cy="164465"/>
            </a:xfrm>
            <a:custGeom>
              <a:avLst/>
              <a:gdLst/>
              <a:ahLst/>
              <a:cxnLst/>
              <a:rect l="l" t="t" r="r" b="b"/>
              <a:pathLst>
                <a:path w="348615" h="164464">
                  <a:moveTo>
                    <a:pt x="274703" y="0"/>
                  </a:moveTo>
                  <a:lnTo>
                    <a:pt x="0" y="0"/>
                  </a:lnTo>
                  <a:lnTo>
                    <a:pt x="58804" y="164183"/>
                  </a:lnTo>
                  <a:lnTo>
                    <a:pt x="348020" y="164183"/>
                  </a:lnTo>
                  <a:lnTo>
                    <a:pt x="274703" y="0"/>
                  </a:lnTo>
                  <a:close/>
                </a:path>
              </a:pathLst>
            </a:custGeom>
            <a:solidFill>
              <a:srgbClr val="FFFFFF"/>
            </a:solidFill>
          </p:spPr>
          <p:txBody>
            <a:bodyPr wrap="square" lIns="0" tIns="0" rIns="0" bIns="0" rtlCol="0"/>
            <a:lstStyle/>
            <a:p>
              <a:endParaRPr/>
            </a:p>
          </p:txBody>
        </p:sp>
        <p:sp>
          <p:nvSpPr>
            <p:cNvPr id="1360" name="object 1360"/>
            <p:cNvSpPr/>
            <p:nvPr/>
          </p:nvSpPr>
          <p:spPr>
            <a:xfrm>
              <a:off x="15072929" y="5606311"/>
              <a:ext cx="348615" cy="164465"/>
            </a:xfrm>
            <a:custGeom>
              <a:avLst/>
              <a:gdLst/>
              <a:ahLst/>
              <a:cxnLst/>
              <a:rect l="l" t="t" r="r" b="b"/>
              <a:pathLst>
                <a:path w="348615" h="164464">
                  <a:moveTo>
                    <a:pt x="348020" y="164183"/>
                  </a:moveTo>
                  <a:lnTo>
                    <a:pt x="58804" y="164183"/>
                  </a:lnTo>
                  <a:lnTo>
                    <a:pt x="0" y="0"/>
                  </a:lnTo>
                  <a:lnTo>
                    <a:pt x="274703" y="0"/>
                  </a:lnTo>
                  <a:lnTo>
                    <a:pt x="348020" y="164183"/>
                  </a:lnTo>
                  <a:close/>
                </a:path>
              </a:pathLst>
            </a:custGeom>
            <a:ln w="7874">
              <a:solidFill>
                <a:srgbClr val="231F20"/>
              </a:solidFill>
            </a:ln>
          </p:spPr>
          <p:txBody>
            <a:bodyPr wrap="square" lIns="0" tIns="0" rIns="0" bIns="0" rtlCol="0"/>
            <a:lstStyle/>
            <a:p>
              <a:endParaRPr/>
            </a:p>
          </p:txBody>
        </p:sp>
        <p:pic>
          <p:nvPicPr>
            <p:cNvPr id="1361" name="object 1361"/>
            <p:cNvPicPr/>
            <p:nvPr/>
          </p:nvPicPr>
          <p:blipFill>
            <a:blip r:embed="rId156" cstate="screen">
              <a:extLst>
                <a:ext uri="{28A0092B-C50C-407E-A947-70E740481C1C}">
                  <a14:useLocalDpi xmlns:a14="http://schemas.microsoft.com/office/drawing/2010/main"/>
                </a:ext>
              </a:extLst>
            </a:blip>
            <a:stretch>
              <a:fillRect/>
            </a:stretch>
          </p:blipFill>
          <p:spPr>
            <a:xfrm>
              <a:off x="15111365" y="5470071"/>
              <a:ext cx="300317" cy="258285"/>
            </a:xfrm>
            <a:prstGeom prst="rect">
              <a:avLst/>
            </a:prstGeom>
          </p:spPr>
        </p:pic>
        <p:sp>
          <p:nvSpPr>
            <p:cNvPr id="1362" name="object 1362"/>
            <p:cNvSpPr/>
            <p:nvPr/>
          </p:nvSpPr>
          <p:spPr>
            <a:xfrm>
              <a:off x="15916884" y="8795650"/>
              <a:ext cx="348615" cy="164465"/>
            </a:xfrm>
            <a:custGeom>
              <a:avLst/>
              <a:gdLst/>
              <a:ahLst/>
              <a:cxnLst/>
              <a:rect l="l" t="t" r="r" b="b"/>
              <a:pathLst>
                <a:path w="348615" h="164465">
                  <a:moveTo>
                    <a:pt x="274703" y="0"/>
                  </a:moveTo>
                  <a:lnTo>
                    <a:pt x="0" y="0"/>
                  </a:lnTo>
                  <a:lnTo>
                    <a:pt x="58804" y="164183"/>
                  </a:lnTo>
                  <a:lnTo>
                    <a:pt x="348020" y="164183"/>
                  </a:lnTo>
                  <a:lnTo>
                    <a:pt x="274703" y="0"/>
                  </a:lnTo>
                  <a:close/>
                </a:path>
              </a:pathLst>
            </a:custGeom>
            <a:solidFill>
              <a:srgbClr val="FFFFFF"/>
            </a:solidFill>
          </p:spPr>
          <p:txBody>
            <a:bodyPr wrap="square" lIns="0" tIns="0" rIns="0" bIns="0" rtlCol="0"/>
            <a:lstStyle/>
            <a:p>
              <a:endParaRPr/>
            </a:p>
          </p:txBody>
        </p:sp>
        <p:sp>
          <p:nvSpPr>
            <p:cNvPr id="1363" name="object 1363"/>
            <p:cNvSpPr/>
            <p:nvPr/>
          </p:nvSpPr>
          <p:spPr>
            <a:xfrm>
              <a:off x="15916884" y="8795650"/>
              <a:ext cx="348615" cy="164465"/>
            </a:xfrm>
            <a:custGeom>
              <a:avLst/>
              <a:gdLst/>
              <a:ahLst/>
              <a:cxnLst/>
              <a:rect l="l" t="t" r="r" b="b"/>
              <a:pathLst>
                <a:path w="348615" h="164465">
                  <a:moveTo>
                    <a:pt x="348020" y="164183"/>
                  </a:moveTo>
                  <a:lnTo>
                    <a:pt x="58804" y="164183"/>
                  </a:lnTo>
                  <a:lnTo>
                    <a:pt x="0" y="0"/>
                  </a:lnTo>
                  <a:lnTo>
                    <a:pt x="274703" y="0"/>
                  </a:lnTo>
                  <a:lnTo>
                    <a:pt x="348020" y="164183"/>
                  </a:lnTo>
                  <a:close/>
                </a:path>
              </a:pathLst>
            </a:custGeom>
            <a:ln w="7874">
              <a:solidFill>
                <a:srgbClr val="231F20"/>
              </a:solidFill>
            </a:ln>
          </p:spPr>
          <p:txBody>
            <a:bodyPr wrap="square" lIns="0" tIns="0" rIns="0" bIns="0" rtlCol="0"/>
            <a:lstStyle/>
            <a:p>
              <a:endParaRPr/>
            </a:p>
          </p:txBody>
        </p:sp>
        <p:pic>
          <p:nvPicPr>
            <p:cNvPr id="1364" name="object 1364"/>
            <p:cNvPicPr/>
            <p:nvPr/>
          </p:nvPicPr>
          <p:blipFill>
            <a:blip r:embed="rId157" cstate="screen">
              <a:extLst>
                <a:ext uri="{28A0092B-C50C-407E-A947-70E740481C1C}">
                  <a14:useLocalDpi xmlns:a14="http://schemas.microsoft.com/office/drawing/2010/main"/>
                </a:ext>
              </a:extLst>
            </a:blip>
            <a:stretch>
              <a:fillRect/>
            </a:stretch>
          </p:blipFill>
          <p:spPr>
            <a:xfrm>
              <a:off x="15955320" y="8659410"/>
              <a:ext cx="300314" cy="258285"/>
            </a:xfrm>
            <a:prstGeom prst="rect">
              <a:avLst/>
            </a:prstGeom>
          </p:spPr>
        </p:pic>
        <p:sp>
          <p:nvSpPr>
            <p:cNvPr id="1365" name="object 1365"/>
            <p:cNvSpPr/>
            <p:nvPr/>
          </p:nvSpPr>
          <p:spPr>
            <a:xfrm>
              <a:off x="18894755" y="5359903"/>
              <a:ext cx="285115" cy="134620"/>
            </a:xfrm>
            <a:custGeom>
              <a:avLst/>
              <a:gdLst/>
              <a:ahLst/>
              <a:cxnLst/>
              <a:rect l="l" t="t" r="r" b="b"/>
              <a:pathLst>
                <a:path w="285115" h="134620">
                  <a:moveTo>
                    <a:pt x="224862" y="0"/>
                  </a:moveTo>
                  <a:lnTo>
                    <a:pt x="0" y="0"/>
                  </a:lnTo>
                  <a:lnTo>
                    <a:pt x="48134" y="134393"/>
                  </a:lnTo>
                  <a:lnTo>
                    <a:pt x="284870" y="134393"/>
                  </a:lnTo>
                  <a:lnTo>
                    <a:pt x="224862" y="0"/>
                  </a:lnTo>
                  <a:close/>
                </a:path>
              </a:pathLst>
            </a:custGeom>
            <a:solidFill>
              <a:srgbClr val="FFFFFF"/>
            </a:solidFill>
          </p:spPr>
          <p:txBody>
            <a:bodyPr wrap="square" lIns="0" tIns="0" rIns="0" bIns="0" rtlCol="0"/>
            <a:lstStyle/>
            <a:p>
              <a:endParaRPr/>
            </a:p>
          </p:txBody>
        </p:sp>
        <p:sp>
          <p:nvSpPr>
            <p:cNvPr id="1366" name="object 1366"/>
            <p:cNvSpPr/>
            <p:nvPr/>
          </p:nvSpPr>
          <p:spPr>
            <a:xfrm>
              <a:off x="18894755" y="5359903"/>
              <a:ext cx="285115" cy="134620"/>
            </a:xfrm>
            <a:custGeom>
              <a:avLst/>
              <a:gdLst/>
              <a:ahLst/>
              <a:cxnLst/>
              <a:rect l="l" t="t" r="r" b="b"/>
              <a:pathLst>
                <a:path w="285115" h="134620">
                  <a:moveTo>
                    <a:pt x="284870" y="134393"/>
                  </a:moveTo>
                  <a:lnTo>
                    <a:pt x="48134" y="134393"/>
                  </a:lnTo>
                  <a:lnTo>
                    <a:pt x="0" y="0"/>
                  </a:lnTo>
                  <a:lnTo>
                    <a:pt x="224862" y="0"/>
                  </a:lnTo>
                  <a:lnTo>
                    <a:pt x="284870" y="134393"/>
                  </a:lnTo>
                  <a:close/>
                </a:path>
              </a:pathLst>
            </a:custGeom>
            <a:ln w="7874">
              <a:solidFill>
                <a:srgbClr val="231F20"/>
              </a:solidFill>
            </a:ln>
          </p:spPr>
          <p:txBody>
            <a:bodyPr wrap="square" lIns="0" tIns="0" rIns="0" bIns="0" rtlCol="0"/>
            <a:lstStyle/>
            <a:p>
              <a:endParaRPr/>
            </a:p>
          </p:txBody>
        </p:sp>
        <p:pic>
          <p:nvPicPr>
            <p:cNvPr id="1367" name="object 1367"/>
            <p:cNvPicPr/>
            <p:nvPr/>
          </p:nvPicPr>
          <p:blipFill>
            <a:blip r:embed="rId158" cstate="screen">
              <a:extLst>
                <a:ext uri="{28A0092B-C50C-407E-A947-70E740481C1C}">
                  <a14:useLocalDpi xmlns:a14="http://schemas.microsoft.com/office/drawing/2010/main"/>
                </a:ext>
              </a:extLst>
            </a:blip>
            <a:stretch>
              <a:fillRect/>
            </a:stretch>
          </p:blipFill>
          <p:spPr>
            <a:xfrm>
              <a:off x="18925507" y="5247670"/>
              <a:ext cx="247244" cy="213201"/>
            </a:xfrm>
            <a:prstGeom prst="rect">
              <a:avLst/>
            </a:prstGeom>
          </p:spPr>
        </p:pic>
        <p:sp>
          <p:nvSpPr>
            <p:cNvPr id="1368" name="object 1368"/>
            <p:cNvSpPr/>
            <p:nvPr/>
          </p:nvSpPr>
          <p:spPr>
            <a:xfrm>
              <a:off x="17286578" y="3191750"/>
              <a:ext cx="285115" cy="134620"/>
            </a:xfrm>
            <a:custGeom>
              <a:avLst/>
              <a:gdLst/>
              <a:ahLst/>
              <a:cxnLst/>
              <a:rect l="l" t="t" r="r" b="b"/>
              <a:pathLst>
                <a:path w="285115" h="134620">
                  <a:moveTo>
                    <a:pt x="224862" y="0"/>
                  </a:moveTo>
                  <a:lnTo>
                    <a:pt x="0" y="0"/>
                  </a:lnTo>
                  <a:lnTo>
                    <a:pt x="48134" y="134383"/>
                  </a:lnTo>
                  <a:lnTo>
                    <a:pt x="284870" y="134383"/>
                  </a:lnTo>
                  <a:lnTo>
                    <a:pt x="224862" y="0"/>
                  </a:lnTo>
                  <a:close/>
                </a:path>
              </a:pathLst>
            </a:custGeom>
            <a:solidFill>
              <a:srgbClr val="FFFFFF"/>
            </a:solidFill>
          </p:spPr>
          <p:txBody>
            <a:bodyPr wrap="square" lIns="0" tIns="0" rIns="0" bIns="0" rtlCol="0"/>
            <a:lstStyle/>
            <a:p>
              <a:endParaRPr/>
            </a:p>
          </p:txBody>
        </p:sp>
        <p:sp>
          <p:nvSpPr>
            <p:cNvPr id="1369" name="object 1369"/>
            <p:cNvSpPr/>
            <p:nvPr/>
          </p:nvSpPr>
          <p:spPr>
            <a:xfrm>
              <a:off x="17286578" y="3191750"/>
              <a:ext cx="285115" cy="134620"/>
            </a:xfrm>
            <a:custGeom>
              <a:avLst/>
              <a:gdLst/>
              <a:ahLst/>
              <a:cxnLst/>
              <a:rect l="l" t="t" r="r" b="b"/>
              <a:pathLst>
                <a:path w="285115" h="134620">
                  <a:moveTo>
                    <a:pt x="284870" y="134383"/>
                  </a:moveTo>
                  <a:lnTo>
                    <a:pt x="48134" y="134383"/>
                  </a:lnTo>
                  <a:lnTo>
                    <a:pt x="0" y="0"/>
                  </a:lnTo>
                  <a:lnTo>
                    <a:pt x="224862" y="0"/>
                  </a:lnTo>
                  <a:lnTo>
                    <a:pt x="284870" y="134383"/>
                  </a:lnTo>
                  <a:close/>
                </a:path>
              </a:pathLst>
            </a:custGeom>
            <a:ln w="7874">
              <a:solidFill>
                <a:srgbClr val="231F20"/>
              </a:solidFill>
            </a:ln>
          </p:spPr>
          <p:txBody>
            <a:bodyPr wrap="square" lIns="0" tIns="0" rIns="0" bIns="0" rtlCol="0"/>
            <a:lstStyle/>
            <a:p>
              <a:endParaRPr/>
            </a:p>
          </p:txBody>
        </p:sp>
        <p:pic>
          <p:nvPicPr>
            <p:cNvPr id="1370" name="object 1370"/>
            <p:cNvPicPr/>
            <p:nvPr/>
          </p:nvPicPr>
          <p:blipFill>
            <a:blip r:embed="rId159" cstate="screen">
              <a:extLst>
                <a:ext uri="{28A0092B-C50C-407E-A947-70E740481C1C}">
                  <a14:useLocalDpi xmlns:a14="http://schemas.microsoft.com/office/drawing/2010/main"/>
                </a:ext>
              </a:extLst>
            </a:blip>
            <a:stretch>
              <a:fillRect/>
            </a:stretch>
          </p:blipFill>
          <p:spPr>
            <a:xfrm>
              <a:off x="17317330" y="3079514"/>
              <a:ext cx="247245" cy="213205"/>
            </a:xfrm>
            <a:prstGeom prst="rect">
              <a:avLst/>
            </a:prstGeom>
          </p:spPr>
        </p:pic>
        <p:pic>
          <p:nvPicPr>
            <p:cNvPr id="1371" name="object 1371"/>
            <p:cNvPicPr/>
            <p:nvPr/>
          </p:nvPicPr>
          <p:blipFill>
            <a:blip r:embed="rId160" cstate="screen">
              <a:extLst>
                <a:ext uri="{28A0092B-C50C-407E-A947-70E740481C1C}">
                  <a14:useLocalDpi xmlns:a14="http://schemas.microsoft.com/office/drawing/2010/main"/>
                </a:ext>
              </a:extLst>
            </a:blip>
            <a:stretch>
              <a:fillRect/>
            </a:stretch>
          </p:blipFill>
          <p:spPr>
            <a:xfrm>
              <a:off x="18499301" y="2260309"/>
              <a:ext cx="148403" cy="235831"/>
            </a:xfrm>
            <a:prstGeom prst="rect">
              <a:avLst/>
            </a:prstGeom>
          </p:spPr>
        </p:pic>
        <p:pic>
          <p:nvPicPr>
            <p:cNvPr id="1372" name="object 1372"/>
            <p:cNvPicPr/>
            <p:nvPr/>
          </p:nvPicPr>
          <p:blipFill>
            <a:blip r:embed="rId161" cstate="screen">
              <a:extLst>
                <a:ext uri="{28A0092B-C50C-407E-A947-70E740481C1C}">
                  <a14:useLocalDpi xmlns:a14="http://schemas.microsoft.com/office/drawing/2010/main"/>
                </a:ext>
              </a:extLst>
            </a:blip>
            <a:stretch>
              <a:fillRect/>
            </a:stretch>
          </p:blipFill>
          <p:spPr>
            <a:xfrm>
              <a:off x="17739792" y="2067901"/>
              <a:ext cx="159986" cy="161462"/>
            </a:xfrm>
            <a:prstGeom prst="rect">
              <a:avLst/>
            </a:prstGeom>
          </p:spPr>
        </p:pic>
        <p:pic>
          <p:nvPicPr>
            <p:cNvPr id="1373" name="object 1373"/>
            <p:cNvPicPr/>
            <p:nvPr/>
          </p:nvPicPr>
          <p:blipFill>
            <a:blip r:embed="rId162" cstate="screen">
              <a:extLst>
                <a:ext uri="{28A0092B-C50C-407E-A947-70E740481C1C}">
                  <a14:useLocalDpi xmlns:a14="http://schemas.microsoft.com/office/drawing/2010/main"/>
                </a:ext>
              </a:extLst>
            </a:blip>
            <a:stretch>
              <a:fillRect/>
            </a:stretch>
          </p:blipFill>
          <p:spPr>
            <a:xfrm>
              <a:off x="17091758" y="4318704"/>
              <a:ext cx="154868" cy="157915"/>
            </a:xfrm>
            <a:prstGeom prst="rect">
              <a:avLst/>
            </a:prstGeom>
          </p:spPr>
        </p:pic>
        <p:pic>
          <p:nvPicPr>
            <p:cNvPr id="1374" name="object 1374"/>
            <p:cNvPicPr/>
            <p:nvPr/>
          </p:nvPicPr>
          <p:blipFill>
            <a:blip r:embed="rId163" cstate="screen">
              <a:extLst>
                <a:ext uri="{28A0092B-C50C-407E-A947-70E740481C1C}">
                  <a14:useLocalDpi xmlns:a14="http://schemas.microsoft.com/office/drawing/2010/main"/>
                </a:ext>
              </a:extLst>
            </a:blip>
            <a:stretch>
              <a:fillRect/>
            </a:stretch>
          </p:blipFill>
          <p:spPr>
            <a:xfrm>
              <a:off x="16448214" y="3953551"/>
              <a:ext cx="158363" cy="160445"/>
            </a:xfrm>
            <a:prstGeom prst="rect">
              <a:avLst/>
            </a:prstGeom>
          </p:spPr>
        </p:pic>
        <p:pic>
          <p:nvPicPr>
            <p:cNvPr id="1375" name="object 1375"/>
            <p:cNvPicPr/>
            <p:nvPr/>
          </p:nvPicPr>
          <p:blipFill>
            <a:blip r:embed="rId164" cstate="screen">
              <a:extLst>
                <a:ext uri="{28A0092B-C50C-407E-A947-70E740481C1C}">
                  <a14:useLocalDpi xmlns:a14="http://schemas.microsoft.com/office/drawing/2010/main"/>
                </a:ext>
              </a:extLst>
            </a:blip>
            <a:stretch>
              <a:fillRect/>
            </a:stretch>
          </p:blipFill>
          <p:spPr>
            <a:xfrm>
              <a:off x="16523296" y="4388282"/>
              <a:ext cx="158363" cy="160444"/>
            </a:xfrm>
            <a:prstGeom prst="rect">
              <a:avLst/>
            </a:prstGeom>
          </p:spPr>
        </p:pic>
        <p:pic>
          <p:nvPicPr>
            <p:cNvPr id="1376" name="object 1376"/>
            <p:cNvPicPr/>
            <p:nvPr/>
          </p:nvPicPr>
          <p:blipFill>
            <a:blip r:embed="rId165" cstate="screen">
              <a:extLst>
                <a:ext uri="{28A0092B-C50C-407E-A947-70E740481C1C}">
                  <a14:useLocalDpi xmlns:a14="http://schemas.microsoft.com/office/drawing/2010/main"/>
                </a:ext>
              </a:extLst>
            </a:blip>
            <a:stretch>
              <a:fillRect/>
            </a:stretch>
          </p:blipFill>
          <p:spPr>
            <a:xfrm>
              <a:off x="16798799" y="956228"/>
              <a:ext cx="161565" cy="162117"/>
            </a:xfrm>
            <a:prstGeom prst="rect">
              <a:avLst/>
            </a:prstGeom>
          </p:spPr>
        </p:pic>
        <p:pic>
          <p:nvPicPr>
            <p:cNvPr id="1377" name="object 1377"/>
            <p:cNvPicPr/>
            <p:nvPr/>
          </p:nvPicPr>
          <p:blipFill>
            <a:blip r:embed="rId166" cstate="screen">
              <a:extLst>
                <a:ext uri="{28A0092B-C50C-407E-A947-70E740481C1C}">
                  <a14:useLocalDpi xmlns:a14="http://schemas.microsoft.com/office/drawing/2010/main"/>
                </a:ext>
              </a:extLst>
            </a:blip>
            <a:stretch>
              <a:fillRect/>
            </a:stretch>
          </p:blipFill>
          <p:spPr>
            <a:xfrm>
              <a:off x="9501798" y="870701"/>
              <a:ext cx="161584" cy="162125"/>
            </a:xfrm>
            <a:prstGeom prst="rect">
              <a:avLst/>
            </a:prstGeom>
          </p:spPr>
        </p:pic>
        <p:pic>
          <p:nvPicPr>
            <p:cNvPr id="1378" name="object 1378"/>
            <p:cNvPicPr/>
            <p:nvPr/>
          </p:nvPicPr>
          <p:blipFill>
            <a:blip r:embed="rId167" cstate="screen">
              <a:extLst>
                <a:ext uri="{28A0092B-C50C-407E-A947-70E740481C1C}">
                  <a14:useLocalDpi xmlns:a14="http://schemas.microsoft.com/office/drawing/2010/main"/>
                </a:ext>
              </a:extLst>
            </a:blip>
            <a:stretch>
              <a:fillRect/>
            </a:stretch>
          </p:blipFill>
          <p:spPr>
            <a:xfrm>
              <a:off x="9708521" y="1093383"/>
              <a:ext cx="156139" cy="157916"/>
            </a:xfrm>
            <a:prstGeom prst="rect">
              <a:avLst/>
            </a:prstGeom>
          </p:spPr>
        </p:pic>
        <p:pic>
          <p:nvPicPr>
            <p:cNvPr id="1379" name="object 1379"/>
            <p:cNvPicPr/>
            <p:nvPr/>
          </p:nvPicPr>
          <p:blipFill>
            <a:blip r:embed="rId168" cstate="screen">
              <a:extLst>
                <a:ext uri="{28A0092B-C50C-407E-A947-70E740481C1C}">
                  <a14:useLocalDpi xmlns:a14="http://schemas.microsoft.com/office/drawing/2010/main"/>
                </a:ext>
              </a:extLst>
            </a:blip>
            <a:stretch>
              <a:fillRect/>
            </a:stretch>
          </p:blipFill>
          <p:spPr>
            <a:xfrm>
              <a:off x="11628330" y="1200453"/>
              <a:ext cx="158751" cy="160718"/>
            </a:xfrm>
            <a:prstGeom prst="rect">
              <a:avLst/>
            </a:prstGeom>
          </p:spPr>
        </p:pic>
        <p:pic>
          <p:nvPicPr>
            <p:cNvPr id="1380" name="object 1380"/>
            <p:cNvPicPr/>
            <p:nvPr/>
          </p:nvPicPr>
          <p:blipFill>
            <a:blip r:embed="rId169" cstate="screen">
              <a:extLst>
                <a:ext uri="{28A0092B-C50C-407E-A947-70E740481C1C}">
                  <a14:useLocalDpi xmlns:a14="http://schemas.microsoft.com/office/drawing/2010/main"/>
                </a:ext>
              </a:extLst>
            </a:blip>
            <a:stretch>
              <a:fillRect/>
            </a:stretch>
          </p:blipFill>
          <p:spPr>
            <a:xfrm>
              <a:off x="12511609" y="1714725"/>
              <a:ext cx="158760" cy="160708"/>
            </a:xfrm>
            <a:prstGeom prst="rect">
              <a:avLst/>
            </a:prstGeom>
          </p:spPr>
        </p:pic>
        <p:pic>
          <p:nvPicPr>
            <p:cNvPr id="1381" name="object 1381"/>
            <p:cNvPicPr/>
            <p:nvPr/>
          </p:nvPicPr>
          <p:blipFill>
            <a:blip r:embed="rId170" cstate="screen">
              <a:extLst>
                <a:ext uri="{28A0092B-C50C-407E-A947-70E740481C1C}">
                  <a14:useLocalDpi xmlns:a14="http://schemas.microsoft.com/office/drawing/2010/main"/>
                </a:ext>
              </a:extLst>
            </a:blip>
            <a:stretch>
              <a:fillRect/>
            </a:stretch>
          </p:blipFill>
          <p:spPr>
            <a:xfrm>
              <a:off x="13109573" y="2342504"/>
              <a:ext cx="159422" cy="161132"/>
            </a:xfrm>
            <a:prstGeom prst="rect">
              <a:avLst/>
            </a:prstGeom>
          </p:spPr>
        </p:pic>
        <p:pic>
          <p:nvPicPr>
            <p:cNvPr id="1382" name="object 1382"/>
            <p:cNvPicPr/>
            <p:nvPr/>
          </p:nvPicPr>
          <p:blipFill>
            <a:blip r:embed="rId171" cstate="screen">
              <a:extLst>
                <a:ext uri="{28A0092B-C50C-407E-A947-70E740481C1C}">
                  <a14:useLocalDpi xmlns:a14="http://schemas.microsoft.com/office/drawing/2010/main"/>
                </a:ext>
              </a:extLst>
            </a:blip>
            <a:stretch>
              <a:fillRect/>
            </a:stretch>
          </p:blipFill>
          <p:spPr>
            <a:xfrm>
              <a:off x="14443323" y="2819257"/>
              <a:ext cx="158751" cy="160709"/>
            </a:xfrm>
            <a:prstGeom prst="rect">
              <a:avLst/>
            </a:prstGeom>
          </p:spPr>
        </p:pic>
        <p:pic>
          <p:nvPicPr>
            <p:cNvPr id="1383" name="object 1383"/>
            <p:cNvPicPr/>
            <p:nvPr/>
          </p:nvPicPr>
          <p:blipFill>
            <a:blip r:embed="rId172" cstate="screen">
              <a:extLst>
                <a:ext uri="{28A0092B-C50C-407E-A947-70E740481C1C}">
                  <a14:useLocalDpi xmlns:a14="http://schemas.microsoft.com/office/drawing/2010/main"/>
                </a:ext>
              </a:extLst>
            </a:blip>
            <a:stretch>
              <a:fillRect/>
            </a:stretch>
          </p:blipFill>
          <p:spPr>
            <a:xfrm>
              <a:off x="9022644" y="8150139"/>
              <a:ext cx="146823" cy="151393"/>
            </a:xfrm>
            <a:prstGeom prst="rect">
              <a:avLst/>
            </a:prstGeom>
          </p:spPr>
        </p:pic>
        <p:pic>
          <p:nvPicPr>
            <p:cNvPr id="1384" name="object 1384"/>
            <p:cNvPicPr/>
            <p:nvPr/>
          </p:nvPicPr>
          <p:blipFill>
            <a:blip r:embed="rId173" cstate="screen">
              <a:extLst>
                <a:ext uri="{28A0092B-C50C-407E-A947-70E740481C1C}">
                  <a14:useLocalDpi xmlns:a14="http://schemas.microsoft.com/office/drawing/2010/main"/>
                </a:ext>
              </a:extLst>
            </a:blip>
            <a:stretch>
              <a:fillRect/>
            </a:stretch>
          </p:blipFill>
          <p:spPr>
            <a:xfrm>
              <a:off x="7941463" y="6978689"/>
              <a:ext cx="162128" cy="161743"/>
            </a:xfrm>
            <a:prstGeom prst="rect">
              <a:avLst/>
            </a:prstGeom>
          </p:spPr>
        </p:pic>
        <p:pic>
          <p:nvPicPr>
            <p:cNvPr id="1385" name="object 1385"/>
            <p:cNvPicPr/>
            <p:nvPr/>
          </p:nvPicPr>
          <p:blipFill>
            <a:blip r:embed="rId174" cstate="screen">
              <a:extLst>
                <a:ext uri="{28A0092B-C50C-407E-A947-70E740481C1C}">
                  <a14:useLocalDpi xmlns:a14="http://schemas.microsoft.com/office/drawing/2010/main"/>
                </a:ext>
              </a:extLst>
            </a:blip>
            <a:stretch>
              <a:fillRect/>
            </a:stretch>
          </p:blipFill>
          <p:spPr>
            <a:xfrm>
              <a:off x="8167219" y="4275973"/>
              <a:ext cx="162122" cy="161494"/>
            </a:xfrm>
            <a:prstGeom prst="rect">
              <a:avLst/>
            </a:prstGeom>
          </p:spPr>
        </p:pic>
        <p:pic>
          <p:nvPicPr>
            <p:cNvPr id="1386" name="object 1386"/>
            <p:cNvPicPr/>
            <p:nvPr/>
          </p:nvPicPr>
          <p:blipFill>
            <a:blip r:embed="rId175" cstate="screen">
              <a:extLst>
                <a:ext uri="{28A0092B-C50C-407E-A947-70E740481C1C}">
                  <a14:useLocalDpi xmlns:a14="http://schemas.microsoft.com/office/drawing/2010/main"/>
                </a:ext>
              </a:extLst>
            </a:blip>
            <a:stretch>
              <a:fillRect/>
            </a:stretch>
          </p:blipFill>
          <p:spPr>
            <a:xfrm>
              <a:off x="7397341" y="3528931"/>
              <a:ext cx="162122" cy="161487"/>
            </a:xfrm>
            <a:prstGeom prst="rect">
              <a:avLst/>
            </a:prstGeom>
          </p:spPr>
        </p:pic>
        <p:pic>
          <p:nvPicPr>
            <p:cNvPr id="1387" name="object 1387"/>
            <p:cNvPicPr/>
            <p:nvPr/>
          </p:nvPicPr>
          <p:blipFill>
            <a:blip r:embed="rId176" cstate="screen">
              <a:extLst>
                <a:ext uri="{28A0092B-C50C-407E-A947-70E740481C1C}">
                  <a14:useLocalDpi xmlns:a14="http://schemas.microsoft.com/office/drawing/2010/main"/>
                </a:ext>
              </a:extLst>
            </a:blip>
            <a:stretch>
              <a:fillRect/>
            </a:stretch>
          </p:blipFill>
          <p:spPr>
            <a:xfrm>
              <a:off x="8280342" y="2933685"/>
              <a:ext cx="158891" cy="156150"/>
            </a:xfrm>
            <a:prstGeom prst="rect">
              <a:avLst/>
            </a:prstGeom>
          </p:spPr>
        </p:pic>
        <p:pic>
          <p:nvPicPr>
            <p:cNvPr id="1388" name="object 1388"/>
            <p:cNvPicPr/>
            <p:nvPr/>
          </p:nvPicPr>
          <p:blipFill>
            <a:blip r:embed="rId177" cstate="screen">
              <a:extLst>
                <a:ext uri="{28A0092B-C50C-407E-A947-70E740481C1C}">
                  <a14:useLocalDpi xmlns:a14="http://schemas.microsoft.com/office/drawing/2010/main"/>
                </a:ext>
              </a:extLst>
            </a:blip>
            <a:stretch>
              <a:fillRect/>
            </a:stretch>
          </p:blipFill>
          <p:spPr>
            <a:xfrm>
              <a:off x="8649367" y="3824453"/>
              <a:ext cx="162026" cy="162041"/>
            </a:xfrm>
            <a:prstGeom prst="rect">
              <a:avLst/>
            </a:prstGeom>
          </p:spPr>
        </p:pic>
        <p:pic>
          <p:nvPicPr>
            <p:cNvPr id="1389" name="object 1389"/>
            <p:cNvPicPr/>
            <p:nvPr/>
          </p:nvPicPr>
          <p:blipFill>
            <a:blip r:embed="rId178" cstate="screen">
              <a:extLst>
                <a:ext uri="{28A0092B-C50C-407E-A947-70E740481C1C}">
                  <a14:useLocalDpi xmlns:a14="http://schemas.microsoft.com/office/drawing/2010/main"/>
                </a:ext>
              </a:extLst>
            </a:blip>
            <a:stretch>
              <a:fillRect/>
            </a:stretch>
          </p:blipFill>
          <p:spPr>
            <a:xfrm>
              <a:off x="11534811" y="6102221"/>
              <a:ext cx="149401" cy="153533"/>
            </a:xfrm>
            <a:prstGeom prst="rect">
              <a:avLst/>
            </a:prstGeom>
          </p:spPr>
        </p:pic>
        <p:pic>
          <p:nvPicPr>
            <p:cNvPr id="1390" name="object 1390"/>
            <p:cNvPicPr/>
            <p:nvPr/>
          </p:nvPicPr>
          <p:blipFill>
            <a:blip r:embed="rId179" cstate="screen">
              <a:extLst>
                <a:ext uri="{28A0092B-C50C-407E-A947-70E740481C1C}">
                  <a14:useLocalDpi xmlns:a14="http://schemas.microsoft.com/office/drawing/2010/main"/>
                </a:ext>
              </a:extLst>
            </a:blip>
            <a:stretch>
              <a:fillRect/>
            </a:stretch>
          </p:blipFill>
          <p:spPr>
            <a:xfrm>
              <a:off x="11213356" y="6813722"/>
              <a:ext cx="161950" cy="162091"/>
            </a:xfrm>
            <a:prstGeom prst="rect">
              <a:avLst/>
            </a:prstGeom>
          </p:spPr>
        </p:pic>
        <p:pic>
          <p:nvPicPr>
            <p:cNvPr id="1391" name="object 1391"/>
            <p:cNvPicPr/>
            <p:nvPr/>
          </p:nvPicPr>
          <p:blipFill>
            <a:blip r:embed="rId180" cstate="screen">
              <a:extLst>
                <a:ext uri="{28A0092B-C50C-407E-A947-70E740481C1C}">
                  <a14:useLocalDpi xmlns:a14="http://schemas.microsoft.com/office/drawing/2010/main"/>
                </a:ext>
              </a:extLst>
            </a:blip>
            <a:stretch>
              <a:fillRect/>
            </a:stretch>
          </p:blipFill>
          <p:spPr>
            <a:xfrm>
              <a:off x="16172859" y="311173"/>
              <a:ext cx="148082" cy="76926"/>
            </a:xfrm>
            <a:prstGeom prst="rect">
              <a:avLst/>
            </a:prstGeom>
          </p:spPr>
        </p:pic>
        <p:sp>
          <p:nvSpPr>
            <p:cNvPr id="1392" name="object 1392"/>
            <p:cNvSpPr/>
            <p:nvPr/>
          </p:nvSpPr>
          <p:spPr>
            <a:xfrm>
              <a:off x="15144277" y="1708231"/>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1393" name="object 1393"/>
            <p:cNvPicPr/>
            <p:nvPr/>
          </p:nvPicPr>
          <p:blipFill>
            <a:blip r:embed="rId181" cstate="screen">
              <a:extLst>
                <a:ext uri="{28A0092B-C50C-407E-A947-70E740481C1C}">
                  <a14:useLocalDpi xmlns:a14="http://schemas.microsoft.com/office/drawing/2010/main"/>
                </a:ext>
              </a:extLst>
            </a:blip>
            <a:stretch>
              <a:fillRect/>
            </a:stretch>
          </p:blipFill>
          <p:spPr>
            <a:xfrm>
              <a:off x="15109976" y="1429733"/>
              <a:ext cx="186392" cy="105682"/>
            </a:xfrm>
            <a:prstGeom prst="rect">
              <a:avLst/>
            </a:prstGeom>
          </p:spPr>
        </p:pic>
        <p:sp>
          <p:nvSpPr>
            <p:cNvPr id="1394" name="object 1394"/>
            <p:cNvSpPr/>
            <p:nvPr/>
          </p:nvSpPr>
          <p:spPr>
            <a:xfrm>
              <a:off x="15209998" y="1413654"/>
              <a:ext cx="0" cy="294640"/>
            </a:xfrm>
            <a:custGeom>
              <a:avLst/>
              <a:gdLst/>
              <a:ahLst/>
              <a:cxnLst/>
              <a:rect l="l" t="t" r="r" b="b"/>
              <a:pathLst>
                <a:path h="294639">
                  <a:moveTo>
                    <a:pt x="0" y="0"/>
                  </a:moveTo>
                  <a:lnTo>
                    <a:pt x="0" y="294577"/>
                  </a:lnTo>
                </a:path>
              </a:pathLst>
            </a:custGeom>
            <a:ln w="7874">
              <a:solidFill>
                <a:srgbClr val="231F20"/>
              </a:solidFill>
            </a:ln>
          </p:spPr>
          <p:txBody>
            <a:bodyPr wrap="square" lIns="0" tIns="0" rIns="0" bIns="0" rtlCol="0"/>
            <a:lstStyle/>
            <a:p>
              <a:endParaRPr/>
            </a:p>
          </p:txBody>
        </p:sp>
        <p:sp>
          <p:nvSpPr>
            <p:cNvPr id="1395" name="object 1395"/>
            <p:cNvSpPr/>
            <p:nvPr/>
          </p:nvSpPr>
          <p:spPr>
            <a:xfrm>
              <a:off x="15367047" y="3462347"/>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1396" name="object 1396"/>
            <p:cNvPicPr/>
            <p:nvPr/>
          </p:nvPicPr>
          <p:blipFill>
            <a:blip r:embed="rId182" cstate="screen">
              <a:extLst>
                <a:ext uri="{28A0092B-C50C-407E-A947-70E740481C1C}">
                  <a14:useLocalDpi xmlns:a14="http://schemas.microsoft.com/office/drawing/2010/main"/>
                </a:ext>
              </a:extLst>
            </a:blip>
            <a:stretch>
              <a:fillRect/>
            </a:stretch>
          </p:blipFill>
          <p:spPr>
            <a:xfrm>
              <a:off x="15332739" y="3183848"/>
              <a:ext cx="186392" cy="105682"/>
            </a:xfrm>
            <a:prstGeom prst="rect">
              <a:avLst/>
            </a:prstGeom>
          </p:spPr>
        </p:pic>
        <p:sp>
          <p:nvSpPr>
            <p:cNvPr id="1397" name="object 1397"/>
            <p:cNvSpPr/>
            <p:nvPr/>
          </p:nvSpPr>
          <p:spPr>
            <a:xfrm>
              <a:off x="15432761" y="3167769"/>
              <a:ext cx="0" cy="294640"/>
            </a:xfrm>
            <a:custGeom>
              <a:avLst/>
              <a:gdLst/>
              <a:ahLst/>
              <a:cxnLst/>
              <a:rect l="l" t="t" r="r" b="b"/>
              <a:pathLst>
                <a:path h="294639">
                  <a:moveTo>
                    <a:pt x="0" y="0"/>
                  </a:moveTo>
                  <a:lnTo>
                    <a:pt x="0" y="294577"/>
                  </a:lnTo>
                </a:path>
              </a:pathLst>
            </a:custGeom>
            <a:ln w="7874">
              <a:solidFill>
                <a:srgbClr val="231F20"/>
              </a:solidFill>
            </a:ln>
          </p:spPr>
          <p:txBody>
            <a:bodyPr wrap="square" lIns="0" tIns="0" rIns="0" bIns="0" rtlCol="0"/>
            <a:lstStyle/>
            <a:p>
              <a:endParaRPr/>
            </a:p>
          </p:txBody>
        </p:sp>
        <p:pic>
          <p:nvPicPr>
            <p:cNvPr id="1398" name="object 1398"/>
            <p:cNvPicPr/>
            <p:nvPr/>
          </p:nvPicPr>
          <p:blipFill>
            <a:blip r:embed="rId183" cstate="screen">
              <a:extLst>
                <a:ext uri="{28A0092B-C50C-407E-A947-70E740481C1C}">
                  <a14:useLocalDpi xmlns:a14="http://schemas.microsoft.com/office/drawing/2010/main"/>
                </a:ext>
              </a:extLst>
            </a:blip>
            <a:stretch>
              <a:fillRect/>
            </a:stretch>
          </p:blipFill>
          <p:spPr>
            <a:xfrm>
              <a:off x="13167354" y="842503"/>
              <a:ext cx="126708" cy="200032"/>
            </a:xfrm>
            <a:prstGeom prst="rect">
              <a:avLst/>
            </a:prstGeom>
          </p:spPr>
        </p:pic>
        <p:sp>
          <p:nvSpPr>
            <p:cNvPr id="1399" name="object 1399"/>
            <p:cNvSpPr/>
            <p:nvPr/>
          </p:nvSpPr>
          <p:spPr>
            <a:xfrm>
              <a:off x="12615614" y="522825"/>
              <a:ext cx="354965" cy="167640"/>
            </a:xfrm>
            <a:custGeom>
              <a:avLst/>
              <a:gdLst/>
              <a:ahLst/>
              <a:cxnLst/>
              <a:rect l="l" t="t" r="r" b="b"/>
              <a:pathLst>
                <a:path w="354965" h="167640">
                  <a:moveTo>
                    <a:pt x="279970" y="0"/>
                  </a:moveTo>
                  <a:lnTo>
                    <a:pt x="0" y="0"/>
                  </a:lnTo>
                  <a:lnTo>
                    <a:pt x="59935" y="167314"/>
                  </a:lnTo>
                  <a:lnTo>
                    <a:pt x="354690" y="167314"/>
                  </a:lnTo>
                  <a:lnTo>
                    <a:pt x="279970" y="0"/>
                  </a:lnTo>
                  <a:close/>
                </a:path>
              </a:pathLst>
            </a:custGeom>
            <a:solidFill>
              <a:srgbClr val="FFFFFF"/>
            </a:solidFill>
          </p:spPr>
          <p:txBody>
            <a:bodyPr wrap="square" lIns="0" tIns="0" rIns="0" bIns="0" rtlCol="0"/>
            <a:lstStyle/>
            <a:p>
              <a:endParaRPr/>
            </a:p>
          </p:txBody>
        </p:sp>
        <p:sp>
          <p:nvSpPr>
            <p:cNvPr id="1400" name="object 1400"/>
            <p:cNvSpPr/>
            <p:nvPr/>
          </p:nvSpPr>
          <p:spPr>
            <a:xfrm>
              <a:off x="12615614" y="522825"/>
              <a:ext cx="354965" cy="167640"/>
            </a:xfrm>
            <a:custGeom>
              <a:avLst/>
              <a:gdLst/>
              <a:ahLst/>
              <a:cxnLst/>
              <a:rect l="l" t="t" r="r" b="b"/>
              <a:pathLst>
                <a:path w="354965" h="167640">
                  <a:moveTo>
                    <a:pt x="354690" y="167314"/>
                  </a:moveTo>
                  <a:lnTo>
                    <a:pt x="59935" y="167314"/>
                  </a:lnTo>
                  <a:lnTo>
                    <a:pt x="0" y="0"/>
                  </a:lnTo>
                  <a:lnTo>
                    <a:pt x="279970" y="0"/>
                  </a:lnTo>
                  <a:lnTo>
                    <a:pt x="354690" y="167314"/>
                  </a:lnTo>
                  <a:close/>
                </a:path>
              </a:pathLst>
            </a:custGeom>
            <a:ln w="7874">
              <a:solidFill>
                <a:srgbClr val="231F20"/>
              </a:solidFill>
            </a:ln>
          </p:spPr>
          <p:txBody>
            <a:bodyPr wrap="square" lIns="0" tIns="0" rIns="0" bIns="0" rtlCol="0"/>
            <a:lstStyle/>
            <a:p>
              <a:endParaRPr/>
            </a:p>
          </p:txBody>
        </p:sp>
        <p:pic>
          <p:nvPicPr>
            <p:cNvPr id="1401" name="object 1401"/>
            <p:cNvPicPr/>
            <p:nvPr/>
          </p:nvPicPr>
          <p:blipFill>
            <a:blip r:embed="rId184" cstate="screen">
              <a:extLst>
                <a:ext uri="{28A0092B-C50C-407E-A947-70E740481C1C}">
                  <a14:useLocalDpi xmlns:a14="http://schemas.microsoft.com/office/drawing/2010/main"/>
                </a:ext>
              </a:extLst>
            </a:blip>
            <a:stretch>
              <a:fillRect/>
            </a:stretch>
          </p:blipFill>
          <p:spPr>
            <a:xfrm>
              <a:off x="12654866" y="384047"/>
              <a:ext cx="305900" cy="263037"/>
            </a:xfrm>
            <a:prstGeom prst="rect">
              <a:avLst/>
            </a:prstGeom>
          </p:spPr>
        </p:pic>
        <p:sp>
          <p:nvSpPr>
            <p:cNvPr id="1402" name="object 1402"/>
            <p:cNvSpPr/>
            <p:nvPr/>
          </p:nvSpPr>
          <p:spPr>
            <a:xfrm>
              <a:off x="8109012" y="2421721"/>
              <a:ext cx="131445" cy="0"/>
            </a:xfrm>
            <a:custGeom>
              <a:avLst/>
              <a:gdLst/>
              <a:ahLst/>
              <a:cxnLst/>
              <a:rect l="l" t="t" r="r" b="b"/>
              <a:pathLst>
                <a:path w="131445">
                  <a:moveTo>
                    <a:pt x="0" y="0"/>
                  </a:moveTo>
                  <a:lnTo>
                    <a:pt x="131441" y="0"/>
                  </a:lnTo>
                </a:path>
              </a:pathLst>
            </a:custGeom>
            <a:ln w="7874">
              <a:solidFill>
                <a:srgbClr val="231F20"/>
              </a:solidFill>
            </a:ln>
          </p:spPr>
          <p:txBody>
            <a:bodyPr wrap="square" lIns="0" tIns="0" rIns="0" bIns="0" rtlCol="0"/>
            <a:lstStyle/>
            <a:p>
              <a:endParaRPr/>
            </a:p>
          </p:txBody>
        </p:sp>
        <p:pic>
          <p:nvPicPr>
            <p:cNvPr id="1403" name="object 1403"/>
            <p:cNvPicPr/>
            <p:nvPr/>
          </p:nvPicPr>
          <p:blipFill>
            <a:blip r:embed="rId185" cstate="screen">
              <a:extLst>
                <a:ext uri="{28A0092B-C50C-407E-A947-70E740481C1C}">
                  <a14:useLocalDpi xmlns:a14="http://schemas.microsoft.com/office/drawing/2010/main"/>
                </a:ext>
              </a:extLst>
            </a:blip>
            <a:stretch>
              <a:fillRect/>
            </a:stretch>
          </p:blipFill>
          <p:spPr>
            <a:xfrm>
              <a:off x="8074712" y="2143213"/>
              <a:ext cx="186392" cy="105682"/>
            </a:xfrm>
            <a:prstGeom prst="rect">
              <a:avLst/>
            </a:prstGeom>
          </p:spPr>
        </p:pic>
        <p:sp>
          <p:nvSpPr>
            <p:cNvPr id="1404" name="object 1404"/>
            <p:cNvSpPr/>
            <p:nvPr/>
          </p:nvSpPr>
          <p:spPr>
            <a:xfrm>
              <a:off x="8174734" y="2127135"/>
              <a:ext cx="0" cy="294640"/>
            </a:xfrm>
            <a:custGeom>
              <a:avLst/>
              <a:gdLst/>
              <a:ahLst/>
              <a:cxnLst/>
              <a:rect l="l" t="t" r="r" b="b"/>
              <a:pathLst>
                <a:path h="294639">
                  <a:moveTo>
                    <a:pt x="0" y="0"/>
                  </a:moveTo>
                  <a:lnTo>
                    <a:pt x="0" y="294587"/>
                  </a:lnTo>
                </a:path>
              </a:pathLst>
            </a:custGeom>
            <a:ln w="7874">
              <a:solidFill>
                <a:srgbClr val="231F20"/>
              </a:solidFill>
            </a:ln>
          </p:spPr>
          <p:txBody>
            <a:bodyPr wrap="square" lIns="0" tIns="0" rIns="0" bIns="0" rtlCol="0"/>
            <a:lstStyle/>
            <a:p>
              <a:endParaRPr/>
            </a:p>
          </p:txBody>
        </p:sp>
        <p:sp>
          <p:nvSpPr>
            <p:cNvPr id="1405" name="object 1405"/>
            <p:cNvSpPr/>
            <p:nvPr/>
          </p:nvSpPr>
          <p:spPr>
            <a:xfrm>
              <a:off x="12370970" y="8029399"/>
              <a:ext cx="131445" cy="0"/>
            </a:xfrm>
            <a:custGeom>
              <a:avLst/>
              <a:gdLst/>
              <a:ahLst/>
              <a:cxnLst/>
              <a:rect l="l" t="t" r="r" b="b"/>
              <a:pathLst>
                <a:path w="131445">
                  <a:moveTo>
                    <a:pt x="0" y="0"/>
                  </a:moveTo>
                  <a:lnTo>
                    <a:pt x="131441" y="0"/>
                  </a:lnTo>
                </a:path>
              </a:pathLst>
            </a:custGeom>
            <a:ln w="7874">
              <a:solidFill>
                <a:srgbClr val="231F20"/>
              </a:solidFill>
            </a:ln>
          </p:spPr>
          <p:txBody>
            <a:bodyPr wrap="square" lIns="0" tIns="0" rIns="0" bIns="0" rtlCol="0"/>
            <a:lstStyle/>
            <a:p>
              <a:endParaRPr/>
            </a:p>
          </p:txBody>
        </p:sp>
        <p:pic>
          <p:nvPicPr>
            <p:cNvPr id="1406" name="object 1406"/>
            <p:cNvPicPr/>
            <p:nvPr/>
          </p:nvPicPr>
          <p:blipFill>
            <a:blip r:embed="rId182" cstate="screen">
              <a:extLst>
                <a:ext uri="{28A0092B-C50C-407E-A947-70E740481C1C}">
                  <a14:useLocalDpi xmlns:a14="http://schemas.microsoft.com/office/drawing/2010/main"/>
                </a:ext>
              </a:extLst>
            </a:blip>
            <a:stretch>
              <a:fillRect/>
            </a:stretch>
          </p:blipFill>
          <p:spPr>
            <a:xfrm>
              <a:off x="12336670" y="7750901"/>
              <a:ext cx="186392" cy="105682"/>
            </a:xfrm>
            <a:prstGeom prst="rect">
              <a:avLst/>
            </a:prstGeom>
          </p:spPr>
        </p:pic>
        <p:sp>
          <p:nvSpPr>
            <p:cNvPr id="1407" name="object 1407"/>
            <p:cNvSpPr/>
            <p:nvPr/>
          </p:nvSpPr>
          <p:spPr>
            <a:xfrm>
              <a:off x="12436691" y="7734823"/>
              <a:ext cx="0" cy="294640"/>
            </a:xfrm>
            <a:custGeom>
              <a:avLst/>
              <a:gdLst/>
              <a:ahLst/>
              <a:cxnLst/>
              <a:rect l="l" t="t" r="r" b="b"/>
              <a:pathLst>
                <a:path h="294640">
                  <a:moveTo>
                    <a:pt x="0" y="0"/>
                  </a:moveTo>
                  <a:lnTo>
                    <a:pt x="0" y="294577"/>
                  </a:lnTo>
                </a:path>
              </a:pathLst>
            </a:custGeom>
            <a:ln w="7874">
              <a:solidFill>
                <a:srgbClr val="231F20"/>
              </a:solidFill>
            </a:ln>
          </p:spPr>
          <p:txBody>
            <a:bodyPr wrap="square" lIns="0" tIns="0" rIns="0" bIns="0" rtlCol="0"/>
            <a:lstStyle/>
            <a:p>
              <a:endParaRPr/>
            </a:p>
          </p:txBody>
        </p:sp>
        <p:sp>
          <p:nvSpPr>
            <p:cNvPr id="1408" name="object 1408"/>
            <p:cNvSpPr/>
            <p:nvPr/>
          </p:nvSpPr>
          <p:spPr>
            <a:xfrm>
              <a:off x="13836748" y="8221886"/>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1409" name="object 1409"/>
            <p:cNvPicPr/>
            <p:nvPr/>
          </p:nvPicPr>
          <p:blipFill>
            <a:blip r:embed="rId186" cstate="screen">
              <a:extLst>
                <a:ext uri="{28A0092B-C50C-407E-A947-70E740481C1C}">
                  <a14:useLocalDpi xmlns:a14="http://schemas.microsoft.com/office/drawing/2010/main"/>
                </a:ext>
              </a:extLst>
            </a:blip>
            <a:stretch>
              <a:fillRect/>
            </a:stretch>
          </p:blipFill>
          <p:spPr>
            <a:xfrm>
              <a:off x="13802448" y="7943380"/>
              <a:ext cx="186392" cy="105682"/>
            </a:xfrm>
            <a:prstGeom prst="rect">
              <a:avLst/>
            </a:prstGeom>
          </p:spPr>
        </p:pic>
        <p:sp>
          <p:nvSpPr>
            <p:cNvPr id="1410" name="object 1410"/>
            <p:cNvSpPr/>
            <p:nvPr/>
          </p:nvSpPr>
          <p:spPr>
            <a:xfrm>
              <a:off x="13902470" y="7927300"/>
              <a:ext cx="0" cy="294640"/>
            </a:xfrm>
            <a:custGeom>
              <a:avLst/>
              <a:gdLst/>
              <a:ahLst/>
              <a:cxnLst/>
              <a:rect l="l" t="t" r="r" b="b"/>
              <a:pathLst>
                <a:path h="294640">
                  <a:moveTo>
                    <a:pt x="0" y="0"/>
                  </a:moveTo>
                  <a:lnTo>
                    <a:pt x="0" y="294587"/>
                  </a:lnTo>
                </a:path>
              </a:pathLst>
            </a:custGeom>
            <a:ln w="7874">
              <a:solidFill>
                <a:srgbClr val="231F20"/>
              </a:solidFill>
            </a:ln>
          </p:spPr>
          <p:txBody>
            <a:bodyPr wrap="square" lIns="0" tIns="0" rIns="0" bIns="0" rtlCol="0"/>
            <a:lstStyle/>
            <a:p>
              <a:endParaRPr/>
            </a:p>
          </p:txBody>
        </p:sp>
        <p:sp>
          <p:nvSpPr>
            <p:cNvPr id="1411" name="object 1411"/>
            <p:cNvSpPr/>
            <p:nvPr/>
          </p:nvSpPr>
          <p:spPr>
            <a:xfrm>
              <a:off x="11940401" y="8302793"/>
              <a:ext cx="321310" cy="151765"/>
            </a:xfrm>
            <a:custGeom>
              <a:avLst/>
              <a:gdLst/>
              <a:ahLst/>
              <a:cxnLst/>
              <a:rect l="l" t="t" r="r" b="b"/>
              <a:pathLst>
                <a:path w="321309" h="151765">
                  <a:moveTo>
                    <a:pt x="253542" y="0"/>
                  </a:moveTo>
                  <a:lnTo>
                    <a:pt x="0" y="0"/>
                  </a:lnTo>
                  <a:lnTo>
                    <a:pt x="54260" y="151534"/>
                  </a:lnTo>
                  <a:lnTo>
                    <a:pt x="321215" y="151534"/>
                  </a:lnTo>
                  <a:lnTo>
                    <a:pt x="253542" y="0"/>
                  </a:lnTo>
                  <a:close/>
                </a:path>
              </a:pathLst>
            </a:custGeom>
            <a:solidFill>
              <a:srgbClr val="FFFFFF"/>
            </a:solidFill>
          </p:spPr>
          <p:txBody>
            <a:bodyPr wrap="square" lIns="0" tIns="0" rIns="0" bIns="0" rtlCol="0"/>
            <a:lstStyle/>
            <a:p>
              <a:endParaRPr/>
            </a:p>
          </p:txBody>
        </p:sp>
        <p:sp>
          <p:nvSpPr>
            <p:cNvPr id="1412" name="object 1412"/>
            <p:cNvSpPr/>
            <p:nvPr/>
          </p:nvSpPr>
          <p:spPr>
            <a:xfrm>
              <a:off x="11940401" y="8302793"/>
              <a:ext cx="321310" cy="151765"/>
            </a:xfrm>
            <a:custGeom>
              <a:avLst/>
              <a:gdLst/>
              <a:ahLst/>
              <a:cxnLst/>
              <a:rect l="l" t="t" r="r" b="b"/>
              <a:pathLst>
                <a:path w="321309" h="151765">
                  <a:moveTo>
                    <a:pt x="321215" y="151534"/>
                  </a:moveTo>
                  <a:lnTo>
                    <a:pt x="54260" y="151534"/>
                  </a:lnTo>
                  <a:lnTo>
                    <a:pt x="0" y="0"/>
                  </a:lnTo>
                  <a:lnTo>
                    <a:pt x="253542" y="0"/>
                  </a:lnTo>
                  <a:lnTo>
                    <a:pt x="321215" y="151534"/>
                  </a:lnTo>
                  <a:close/>
                </a:path>
              </a:pathLst>
            </a:custGeom>
            <a:ln w="7874">
              <a:solidFill>
                <a:srgbClr val="231F20"/>
              </a:solidFill>
            </a:ln>
          </p:spPr>
          <p:txBody>
            <a:bodyPr wrap="square" lIns="0" tIns="0" rIns="0" bIns="0" rtlCol="0"/>
            <a:lstStyle/>
            <a:p>
              <a:endParaRPr/>
            </a:p>
          </p:txBody>
        </p:sp>
        <p:pic>
          <p:nvPicPr>
            <p:cNvPr id="1413" name="object 1413"/>
            <p:cNvPicPr/>
            <p:nvPr/>
          </p:nvPicPr>
          <p:blipFill>
            <a:blip r:embed="rId187" cstate="screen">
              <a:extLst>
                <a:ext uri="{28A0092B-C50C-407E-A947-70E740481C1C}">
                  <a14:useLocalDpi xmlns:a14="http://schemas.microsoft.com/office/drawing/2010/main"/>
                </a:ext>
              </a:extLst>
            </a:blip>
            <a:stretch>
              <a:fillRect/>
            </a:stretch>
          </p:blipFill>
          <p:spPr>
            <a:xfrm>
              <a:off x="11975566" y="8176732"/>
              <a:ext cx="277794" cy="239160"/>
            </a:xfrm>
            <a:prstGeom prst="rect">
              <a:avLst/>
            </a:prstGeom>
          </p:spPr>
        </p:pic>
        <p:pic>
          <p:nvPicPr>
            <p:cNvPr id="1414" name="object 1414"/>
            <p:cNvPicPr/>
            <p:nvPr/>
          </p:nvPicPr>
          <p:blipFill>
            <a:blip r:embed="rId188" cstate="screen">
              <a:extLst>
                <a:ext uri="{28A0092B-C50C-407E-A947-70E740481C1C}">
                  <a14:useLocalDpi xmlns:a14="http://schemas.microsoft.com/office/drawing/2010/main"/>
                </a:ext>
              </a:extLst>
            </a:blip>
            <a:stretch>
              <a:fillRect/>
            </a:stretch>
          </p:blipFill>
          <p:spPr>
            <a:xfrm>
              <a:off x="17520894" y="6953814"/>
              <a:ext cx="254418" cy="249440"/>
            </a:xfrm>
            <a:prstGeom prst="rect">
              <a:avLst/>
            </a:prstGeom>
          </p:spPr>
        </p:pic>
        <p:sp>
          <p:nvSpPr>
            <p:cNvPr id="1415" name="object 1415"/>
            <p:cNvSpPr/>
            <p:nvPr/>
          </p:nvSpPr>
          <p:spPr>
            <a:xfrm>
              <a:off x="6889839" y="147376"/>
              <a:ext cx="12712065" cy="9674860"/>
            </a:xfrm>
            <a:custGeom>
              <a:avLst/>
              <a:gdLst/>
              <a:ahLst/>
              <a:cxnLst/>
              <a:rect l="l" t="t" r="r" b="b"/>
              <a:pathLst>
                <a:path w="12712065" h="9674860">
                  <a:moveTo>
                    <a:pt x="12711659" y="0"/>
                  </a:moveTo>
                  <a:lnTo>
                    <a:pt x="3434448" y="0"/>
                  </a:lnTo>
                  <a:lnTo>
                    <a:pt x="3436759" y="16230"/>
                  </a:lnTo>
                  <a:lnTo>
                    <a:pt x="0" y="0"/>
                  </a:lnTo>
                  <a:lnTo>
                    <a:pt x="117170" y="1548917"/>
                  </a:lnTo>
                  <a:lnTo>
                    <a:pt x="117170" y="9611500"/>
                  </a:lnTo>
                  <a:lnTo>
                    <a:pt x="9894164" y="9611500"/>
                  </a:lnTo>
                  <a:lnTo>
                    <a:pt x="8943416" y="8857590"/>
                  </a:lnTo>
                  <a:lnTo>
                    <a:pt x="7150798" y="7726731"/>
                  </a:lnTo>
                  <a:lnTo>
                    <a:pt x="6346634" y="7286955"/>
                  </a:lnTo>
                  <a:lnTo>
                    <a:pt x="5622861" y="6890372"/>
                  </a:lnTo>
                  <a:lnTo>
                    <a:pt x="4921313" y="6299746"/>
                  </a:lnTo>
                  <a:lnTo>
                    <a:pt x="4320883" y="5972949"/>
                  </a:lnTo>
                  <a:lnTo>
                    <a:pt x="4005122" y="5803239"/>
                  </a:lnTo>
                  <a:lnTo>
                    <a:pt x="3869982" y="5735929"/>
                  </a:lnTo>
                  <a:lnTo>
                    <a:pt x="3811397" y="5716321"/>
                  </a:lnTo>
                  <a:lnTo>
                    <a:pt x="3803866" y="5712955"/>
                  </a:lnTo>
                  <a:lnTo>
                    <a:pt x="3767848" y="5692470"/>
                  </a:lnTo>
                  <a:lnTo>
                    <a:pt x="3707854" y="5655513"/>
                  </a:lnTo>
                  <a:lnTo>
                    <a:pt x="3670363" y="5631548"/>
                  </a:lnTo>
                  <a:lnTo>
                    <a:pt x="3628656" y="5604268"/>
                  </a:lnTo>
                  <a:lnTo>
                    <a:pt x="3583330" y="5573979"/>
                  </a:lnTo>
                  <a:lnTo>
                    <a:pt x="3535007" y="5540934"/>
                  </a:lnTo>
                  <a:lnTo>
                    <a:pt x="3484245" y="5505412"/>
                  </a:lnTo>
                  <a:lnTo>
                    <a:pt x="3431667" y="5467680"/>
                  </a:lnTo>
                  <a:lnTo>
                    <a:pt x="3377857" y="5428031"/>
                  </a:lnTo>
                  <a:lnTo>
                    <a:pt x="3323399" y="5386717"/>
                  </a:lnTo>
                  <a:lnTo>
                    <a:pt x="3268916" y="5344033"/>
                  </a:lnTo>
                  <a:lnTo>
                    <a:pt x="3214979" y="5300230"/>
                  </a:lnTo>
                  <a:lnTo>
                    <a:pt x="3162198" y="5255603"/>
                  </a:lnTo>
                  <a:lnTo>
                    <a:pt x="3102394" y="5202999"/>
                  </a:lnTo>
                  <a:lnTo>
                    <a:pt x="2159965" y="4360926"/>
                  </a:lnTo>
                  <a:lnTo>
                    <a:pt x="2094166" y="4302760"/>
                  </a:lnTo>
                  <a:lnTo>
                    <a:pt x="1904403" y="4055516"/>
                  </a:lnTo>
                  <a:lnTo>
                    <a:pt x="1630553" y="3637191"/>
                  </a:lnTo>
                  <a:lnTo>
                    <a:pt x="1384338" y="3242995"/>
                  </a:lnTo>
                  <a:lnTo>
                    <a:pt x="1277442" y="3068218"/>
                  </a:lnTo>
                  <a:lnTo>
                    <a:pt x="963320" y="2256472"/>
                  </a:lnTo>
                  <a:lnTo>
                    <a:pt x="1311567" y="2059266"/>
                  </a:lnTo>
                  <a:lnTo>
                    <a:pt x="1528546" y="1928545"/>
                  </a:lnTo>
                  <a:lnTo>
                    <a:pt x="1705051" y="1805851"/>
                  </a:lnTo>
                  <a:lnTo>
                    <a:pt x="1931873" y="1632673"/>
                  </a:lnTo>
                  <a:lnTo>
                    <a:pt x="1996211" y="1582153"/>
                  </a:lnTo>
                  <a:lnTo>
                    <a:pt x="2057793" y="1532153"/>
                  </a:lnTo>
                  <a:lnTo>
                    <a:pt x="2116544" y="1482826"/>
                  </a:lnTo>
                  <a:lnTo>
                    <a:pt x="2172449" y="1434350"/>
                  </a:lnTo>
                  <a:lnTo>
                    <a:pt x="2225433" y="1386890"/>
                  </a:lnTo>
                  <a:lnTo>
                    <a:pt x="2275459" y="1340612"/>
                  </a:lnTo>
                  <a:lnTo>
                    <a:pt x="2322487" y="1295666"/>
                  </a:lnTo>
                  <a:lnTo>
                    <a:pt x="2366454" y="1252232"/>
                  </a:lnTo>
                  <a:lnTo>
                    <a:pt x="2407323" y="1210475"/>
                  </a:lnTo>
                  <a:lnTo>
                    <a:pt x="2445042" y="1170546"/>
                  </a:lnTo>
                  <a:lnTo>
                    <a:pt x="2479573" y="1132624"/>
                  </a:lnTo>
                  <a:lnTo>
                    <a:pt x="2510853" y="1096873"/>
                  </a:lnTo>
                  <a:lnTo>
                    <a:pt x="2538844" y="1063447"/>
                  </a:lnTo>
                  <a:lnTo>
                    <a:pt x="2563507" y="1032522"/>
                  </a:lnTo>
                  <a:lnTo>
                    <a:pt x="2602611" y="978801"/>
                  </a:lnTo>
                  <a:lnTo>
                    <a:pt x="2627807" y="937044"/>
                  </a:lnTo>
                  <a:lnTo>
                    <a:pt x="2638691" y="908570"/>
                  </a:lnTo>
                  <a:lnTo>
                    <a:pt x="2638653" y="899718"/>
                  </a:lnTo>
                  <a:lnTo>
                    <a:pt x="2889377" y="745604"/>
                  </a:lnTo>
                  <a:lnTo>
                    <a:pt x="3451377" y="445109"/>
                  </a:lnTo>
                  <a:lnTo>
                    <a:pt x="3494900" y="422490"/>
                  </a:lnTo>
                  <a:lnTo>
                    <a:pt x="3497275" y="439000"/>
                  </a:lnTo>
                  <a:lnTo>
                    <a:pt x="12109133" y="5391721"/>
                  </a:lnTo>
                  <a:lnTo>
                    <a:pt x="11099140" y="6890372"/>
                  </a:lnTo>
                  <a:lnTo>
                    <a:pt x="11141024" y="7056602"/>
                  </a:lnTo>
                  <a:lnTo>
                    <a:pt x="10973486" y="7224128"/>
                  </a:lnTo>
                  <a:lnTo>
                    <a:pt x="10805947" y="7224128"/>
                  </a:lnTo>
                  <a:lnTo>
                    <a:pt x="9894164" y="7998981"/>
                  </a:lnTo>
                  <a:lnTo>
                    <a:pt x="10011448" y="8166506"/>
                  </a:lnTo>
                  <a:lnTo>
                    <a:pt x="9130614" y="8921725"/>
                  </a:lnTo>
                  <a:lnTo>
                    <a:pt x="10011448" y="9674314"/>
                  </a:lnTo>
                  <a:lnTo>
                    <a:pt x="12711659" y="9674314"/>
                  </a:lnTo>
                  <a:lnTo>
                    <a:pt x="12711659" y="0"/>
                  </a:lnTo>
                  <a:close/>
                </a:path>
              </a:pathLst>
            </a:custGeom>
            <a:solidFill>
              <a:srgbClr val="FFFFFF">
                <a:alpha val="79998"/>
              </a:srgbClr>
            </a:solidFill>
          </p:spPr>
          <p:txBody>
            <a:bodyPr wrap="square" lIns="0" tIns="0" rIns="0" bIns="0" rtlCol="0"/>
            <a:lstStyle/>
            <a:p>
              <a:endParaRPr/>
            </a:p>
          </p:txBody>
        </p:sp>
        <p:pic>
          <p:nvPicPr>
            <p:cNvPr id="1416" name="object 1416"/>
            <p:cNvPicPr/>
            <p:nvPr/>
          </p:nvPicPr>
          <p:blipFill>
            <a:blip r:embed="rId189" cstate="screen">
              <a:extLst>
                <a:ext uri="{28A0092B-C50C-407E-A947-70E740481C1C}">
                  <a14:useLocalDpi xmlns:a14="http://schemas.microsoft.com/office/drawing/2010/main"/>
                </a:ext>
              </a:extLst>
            </a:blip>
            <a:stretch>
              <a:fillRect/>
            </a:stretch>
          </p:blipFill>
          <p:spPr>
            <a:xfrm>
              <a:off x="16157585" y="8574183"/>
              <a:ext cx="252599" cy="252610"/>
            </a:xfrm>
            <a:prstGeom prst="rect">
              <a:avLst/>
            </a:prstGeom>
          </p:spPr>
        </p:pic>
      </p:grpSp>
      <p:sp>
        <p:nvSpPr>
          <p:cNvPr id="1417" name="object 1417"/>
          <p:cNvSpPr txBox="1"/>
          <p:nvPr/>
        </p:nvSpPr>
        <p:spPr>
          <a:xfrm>
            <a:off x="16216199" y="8565303"/>
            <a:ext cx="131445" cy="254000"/>
          </a:xfrm>
          <a:prstGeom prst="rect">
            <a:avLst/>
          </a:prstGeom>
        </p:spPr>
        <p:txBody>
          <a:bodyPr vert="horz" wrap="square" lIns="0" tIns="12065" rIns="0" bIns="0" rtlCol="0">
            <a:spAutoFit/>
          </a:bodyPr>
          <a:lstStyle/>
          <a:p>
            <a:pPr marL="12700">
              <a:lnSpc>
                <a:spcPct val="100000"/>
              </a:lnSpc>
              <a:spcBef>
                <a:spcPts val="95"/>
              </a:spcBef>
            </a:pPr>
            <a:r>
              <a:rPr sz="1500" b="1" spc="-65" dirty="0">
                <a:latin typeface="Tahoma"/>
                <a:cs typeface="Tahoma"/>
              </a:rPr>
              <a:t>5</a:t>
            </a:r>
            <a:endParaRPr sz="1500">
              <a:latin typeface="Tahoma"/>
              <a:cs typeface="Tahoma"/>
            </a:endParaRPr>
          </a:p>
        </p:txBody>
      </p:sp>
      <p:sp>
        <p:nvSpPr>
          <p:cNvPr id="1418" name="object 1418"/>
          <p:cNvSpPr/>
          <p:nvPr/>
        </p:nvSpPr>
        <p:spPr>
          <a:xfrm>
            <a:off x="16157584" y="8574182"/>
            <a:ext cx="252729" cy="252729"/>
          </a:xfrm>
          <a:custGeom>
            <a:avLst/>
            <a:gdLst/>
            <a:ahLst/>
            <a:cxnLst/>
            <a:rect l="l" t="t" r="r" b="b"/>
            <a:pathLst>
              <a:path w="252730" h="252729">
                <a:moveTo>
                  <a:pt x="126299" y="252610"/>
                </a:moveTo>
                <a:lnTo>
                  <a:pt x="175458" y="242685"/>
                </a:lnTo>
                <a:lnTo>
                  <a:pt x="215604" y="215617"/>
                </a:lnTo>
                <a:lnTo>
                  <a:pt x="242673" y="175468"/>
                </a:lnTo>
                <a:lnTo>
                  <a:pt x="252599" y="126299"/>
                </a:lnTo>
                <a:lnTo>
                  <a:pt x="242673" y="77136"/>
                </a:lnTo>
                <a:lnTo>
                  <a:pt x="215604" y="36991"/>
                </a:lnTo>
                <a:lnTo>
                  <a:pt x="175458" y="9924"/>
                </a:lnTo>
                <a:lnTo>
                  <a:pt x="126299" y="0"/>
                </a:lnTo>
                <a:lnTo>
                  <a:pt x="77141" y="9924"/>
                </a:lnTo>
                <a:lnTo>
                  <a:pt x="36994" y="36991"/>
                </a:lnTo>
                <a:lnTo>
                  <a:pt x="9926" y="77136"/>
                </a:lnTo>
                <a:lnTo>
                  <a:pt x="0" y="126299"/>
                </a:lnTo>
                <a:lnTo>
                  <a:pt x="9926" y="175468"/>
                </a:lnTo>
                <a:lnTo>
                  <a:pt x="36994" y="215617"/>
                </a:lnTo>
                <a:lnTo>
                  <a:pt x="77141" y="242685"/>
                </a:lnTo>
                <a:lnTo>
                  <a:pt x="126299" y="252610"/>
                </a:lnTo>
                <a:close/>
              </a:path>
            </a:pathLst>
          </a:custGeom>
          <a:ln w="18009">
            <a:solidFill>
              <a:srgbClr val="000000"/>
            </a:solidFill>
          </a:ln>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506418" y="10134724"/>
            <a:ext cx="3091180" cy="904875"/>
          </a:xfrm>
          <a:prstGeom prst="rect">
            <a:avLst/>
          </a:prstGeom>
        </p:spPr>
        <p:txBody>
          <a:bodyPr vert="horz" wrap="square" lIns="0" tIns="33020" rIns="0" bIns="0" rtlCol="0">
            <a:spAutoFit/>
          </a:bodyPr>
          <a:lstStyle/>
          <a:p>
            <a:pPr>
              <a:lnSpc>
                <a:spcPts val="6859"/>
              </a:lnSpc>
              <a:spcBef>
                <a:spcPts val="260"/>
              </a:spcBef>
            </a:pPr>
            <a:r>
              <a:rPr sz="5900" b="1" spc="-450" dirty="0">
                <a:latin typeface="Tahoma"/>
                <a:cs typeface="Tahoma"/>
              </a:rPr>
              <a:t>welschap</a:t>
            </a:r>
            <a:endParaRPr sz="5900">
              <a:latin typeface="Tahoma"/>
              <a:cs typeface="Tahoma"/>
            </a:endParaRPr>
          </a:p>
        </p:txBody>
      </p:sp>
      <p:pic>
        <p:nvPicPr>
          <p:cNvPr id="3" name="object 3"/>
          <p:cNvPicPr/>
          <p:nvPr/>
        </p:nvPicPr>
        <p:blipFill>
          <a:blip r:embed="rId2" cstate="print"/>
          <a:stretch>
            <a:fillRect/>
          </a:stretch>
        </p:blipFill>
        <p:spPr>
          <a:xfrm>
            <a:off x="0" y="0"/>
            <a:ext cx="20104099" cy="11308556"/>
          </a:xfrm>
          <a:prstGeom prst="rect">
            <a:avLst/>
          </a:prstGeom>
        </p:spPr>
      </p:pic>
      <p:sp>
        <p:nvSpPr>
          <p:cNvPr id="4" name="object 4"/>
          <p:cNvSpPr txBox="1">
            <a:spLocks noGrp="1"/>
          </p:cNvSpPr>
          <p:nvPr>
            <p:ph type="title"/>
          </p:nvPr>
        </p:nvSpPr>
        <p:spPr>
          <a:xfrm>
            <a:off x="6347049" y="10150673"/>
            <a:ext cx="7409815" cy="930275"/>
          </a:xfrm>
          <a:prstGeom prst="rect">
            <a:avLst/>
          </a:prstGeom>
        </p:spPr>
        <p:txBody>
          <a:bodyPr vert="horz" wrap="square" lIns="0" tIns="17145" rIns="0" bIns="0" rtlCol="0">
            <a:spAutoFit/>
          </a:bodyPr>
          <a:lstStyle/>
          <a:p>
            <a:pPr marL="12700">
              <a:lnSpc>
                <a:spcPct val="100000"/>
              </a:lnSpc>
              <a:spcBef>
                <a:spcPts val="135"/>
              </a:spcBef>
            </a:pPr>
            <a:r>
              <a:rPr sz="5900" spc="-470" dirty="0">
                <a:solidFill>
                  <a:srgbClr val="FFFFFF"/>
                </a:solidFill>
              </a:rPr>
              <a:t>buitenplaats</a:t>
            </a:r>
            <a:r>
              <a:rPr sz="5900" spc="-80" dirty="0">
                <a:solidFill>
                  <a:srgbClr val="FFFFFF"/>
                </a:solidFill>
              </a:rPr>
              <a:t> </a:t>
            </a:r>
            <a:r>
              <a:rPr sz="5900" spc="-484" dirty="0">
                <a:solidFill>
                  <a:srgbClr val="FFFFFF"/>
                </a:solidFill>
              </a:rPr>
              <a:t>Welschap</a:t>
            </a:r>
            <a:endParaRPr sz="5900"/>
          </a:p>
        </p:txBody>
      </p:sp>
      <p:sp>
        <p:nvSpPr>
          <p:cNvPr id="5" name="object 5"/>
          <p:cNvSpPr txBox="1"/>
          <p:nvPr/>
        </p:nvSpPr>
        <p:spPr>
          <a:xfrm>
            <a:off x="19612655" y="8716641"/>
            <a:ext cx="239395" cy="2350135"/>
          </a:xfrm>
          <a:prstGeom prst="rect">
            <a:avLst/>
          </a:prstGeom>
        </p:spPr>
        <p:txBody>
          <a:bodyPr vert="vert270" wrap="square" lIns="0" tIns="4445" rIns="0" bIns="0" rtlCol="0">
            <a:spAutoFit/>
          </a:bodyPr>
          <a:lstStyle/>
          <a:p>
            <a:pPr marL="12700">
              <a:lnSpc>
                <a:spcPct val="100000"/>
              </a:lnSpc>
              <a:spcBef>
                <a:spcPts val="35"/>
              </a:spcBef>
            </a:pPr>
            <a:r>
              <a:rPr sz="1400" spc="60" dirty="0">
                <a:latin typeface="Trebuchet MS"/>
                <a:cs typeface="Trebuchet MS"/>
              </a:rPr>
              <a:t>ZUS</a:t>
            </a:r>
            <a:r>
              <a:rPr sz="1400" spc="-25" dirty="0">
                <a:latin typeface="Trebuchet MS"/>
                <a:cs typeface="Trebuchet MS"/>
              </a:rPr>
              <a:t> </a:t>
            </a:r>
            <a:r>
              <a:rPr sz="1400" spc="-40" dirty="0">
                <a:latin typeface="Trebuchet MS"/>
                <a:cs typeface="Trebuchet MS"/>
              </a:rPr>
              <a:t>[Zones</a:t>
            </a:r>
            <a:r>
              <a:rPr sz="1400" spc="-20" dirty="0">
                <a:latin typeface="Trebuchet MS"/>
                <a:cs typeface="Trebuchet MS"/>
              </a:rPr>
              <a:t> </a:t>
            </a:r>
            <a:r>
              <a:rPr sz="1400" spc="-75" dirty="0">
                <a:latin typeface="Trebuchet MS"/>
                <a:cs typeface="Trebuchet MS"/>
              </a:rPr>
              <a:t>Urbaines</a:t>
            </a:r>
            <a:r>
              <a:rPr sz="1400" spc="-20" dirty="0">
                <a:latin typeface="Trebuchet MS"/>
                <a:cs typeface="Trebuchet MS"/>
              </a:rPr>
              <a:t> </a:t>
            </a:r>
            <a:r>
              <a:rPr sz="1400" spc="-40" dirty="0">
                <a:latin typeface="Trebuchet MS"/>
                <a:cs typeface="Trebuchet MS"/>
              </a:rPr>
              <a:t>Sensibles]</a:t>
            </a:r>
            <a:endParaRPr sz="1400">
              <a:latin typeface="Trebuchet MS"/>
              <a:cs typeface="Trebuchet MS"/>
            </a:endParaRPr>
          </a:p>
        </p:txBody>
      </p:sp>
      <p:sp>
        <p:nvSpPr>
          <p:cNvPr id="6" name="object 6"/>
          <p:cNvSpPr txBox="1"/>
          <p:nvPr/>
        </p:nvSpPr>
        <p:spPr>
          <a:xfrm>
            <a:off x="19611123" y="5360957"/>
            <a:ext cx="247015" cy="627380"/>
          </a:xfrm>
          <a:prstGeom prst="rect">
            <a:avLst/>
          </a:prstGeom>
        </p:spPr>
        <p:txBody>
          <a:bodyPr vert="vert270" wrap="square" lIns="0" tIns="3810" rIns="0" bIns="0" rtlCol="0">
            <a:spAutoFit/>
          </a:bodyPr>
          <a:lstStyle/>
          <a:p>
            <a:pPr marL="12700">
              <a:lnSpc>
                <a:spcPct val="100000"/>
              </a:lnSpc>
              <a:spcBef>
                <a:spcPts val="30"/>
              </a:spcBef>
            </a:pPr>
            <a:r>
              <a:rPr sz="1450" dirty="0">
                <a:latin typeface="Trebuchet MS"/>
                <a:cs typeface="Trebuchet MS"/>
              </a:rPr>
              <a:t>44</a:t>
            </a:r>
            <a:r>
              <a:rPr sz="1450" spc="10" dirty="0">
                <a:latin typeface="Trebuchet MS"/>
                <a:cs typeface="Trebuchet MS"/>
              </a:rPr>
              <a:t> </a:t>
            </a:r>
            <a:r>
              <a:rPr sz="1450" spc="-100" dirty="0">
                <a:latin typeface="Trebuchet MS"/>
                <a:cs typeface="Trebuchet MS"/>
              </a:rPr>
              <a:t>/</a:t>
            </a:r>
            <a:r>
              <a:rPr sz="1450" spc="10" dirty="0">
                <a:latin typeface="Trebuchet MS"/>
                <a:cs typeface="Trebuchet MS"/>
              </a:rPr>
              <a:t> </a:t>
            </a:r>
            <a:r>
              <a:rPr sz="1450" spc="-25" dirty="0">
                <a:latin typeface="Trebuchet MS"/>
                <a:cs typeface="Trebuchet MS"/>
              </a:rPr>
              <a:t>63</a:t>
            </a:r>
            <a:endParaRPr sz="1450">
              <a:latin typeface="Trebuchet MS"/>
              <a:cs typeface="Trebuchet MS"/>
            </a:endParaRPr>
          </a:p>
        </p:txBody>
      </p:sp>
      <p:sp>
        <p:nvSpPr>
          <p:cNvPr id="7" name="object 7"/>
          <p:cNvSpPr txBox="1"/>
          <p:nvPr/>
        </p:nvSpPr>
        <p:spPr>
          <a:xfrm>
            <a:off x="19612655" y="339688"/>
            <a:ext cx="239395" cy="683895"/>
          </a:xfrm>
          <a:prstGeom prst="rect">
            <a:avLst/>
          </a:prstGeom>
        </p:spPr>
        <p:txBody>
          <a:bodyPr vert="vert270" wrap="square" lIns="0" tIns="4445" rIns="0" bIns="0" rtlCol="0">
            <a:spAutoFit/>
          </a:bodyPr>
          <a:lstStyle/>
          <a:p>
            <a:pPr marL="12700">
              <a:lnSpc>
                <a:spcPct val="100000"/>
              </a:lnSpc>
              <a:spcBef>
                <a:spcPts val="35"/>
              </a:spcBef>
            </a:pPr>
            <a:r>
              <a:rPr sz="1400" spc="-25" dirty="0">
                <a:latin typeface="Trebuchet MS"/>
                <a:cs typeface="Trebuchet MS"/>
              </a:rPr>
              <a:t>Stadsbos</a:t>
            </a:r>
            <a:endParaRPr sz="1400">
              <a:latin typeface="Trebuchet MS"/>
              <a:cs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30449" y="294123"/>
            <a:ext cx="10965815" cy="9389745"/>
            <a:chOff x="8530449" y="294123"/>
            <a:chExt cx="10965815" cy="9389745"/>
          </a:xfrm>
        </p:grpSpPr>
        <p:sp>
          <p:nvSpPr>
            <p:cNvPr id="3" name="object 3"/>
            <p:cNvSpPr/>
            <p:nvPr/>
          </p:nvSpPr>
          <p:spPr>
            <a:xfrm>
              <a:off x="8550453" y="1780771"/>
              <a:ext cx="6661150" cy="7883525"/>
            </a:xfrm>
            <a:custGeom>
              <a:avLst/>
              <a:gdLst/>
              <a:ahLst/>
              <a:cxnLst/>
              <a:rect l="l" t="t" r="r" b="b"/>
              <a:pathLst>
                <a:path w="6661150" h="7883525">
                  <a:moveTo>
                    <a:pt x="0" y="302807"/>
                  </a:moveTo>
                  <a:lnTo>
                    <a:pt x="0" y="7882954"/>
                  </a:lnTo>
                  <a:lnTo>
                    <a:pt x="6660586" y="7882954"/>
                  </a:lnTo>
                  <a:lnTo>
                    <a:pt x="6418637" y="7704676"/>
                  </a:lnTo>
                  <a:lnTo>
                    <a:pt x="5851377" y="7593014"/>
                  </a:lnTo>
                  <a:lnTo>
                    <a:pt x="5578924" y="7374162"/>
                  </a:lnTo>
                  <a:lnTo>
                    <a:pt x="5252871" y="7048110"/>
                  </a:lnTo>
                  <a:lnTo>
                    <a:pt x="5252871" y="6739909"/>
                  </a:lnTo>
                  <a:lnTo>
                    <a:pt x="5203752" y="6556795"/>
                  </a:lnTo>
                  <a:lnTo>
                    <a:pt x="5127817" y="6364738"/>
                  </a:lnTo>
                  <a:lnTo>
                    <a:pt x="5034009" y="6217339"/>
                  </a:lnTo>
                  <a:lnTo>
                    <a:pt x="4864286" y="6025282"/>
                  </a:lnTo>
                  <a:lnTo>
                    <a:pt x="4752625" y="5833225"/>
                  </a:lnTo>
                  <a:lnTo>
                    <a:pt x="4569510" y="5583097"/>
                  </a:lnTo>
                  <a:lnTo>
                    <a:pt x="4332784" y="5297241"/>
                  </a:lnTo>
                  <a:lnTo>
                    <a:pt x="4149648" y="5096253"/>
                  </a:lnTo>
                  <a:lnTo>
                    <a:pt x="4060321" y="4707668"/>
                  </a:lnTo>
                  <a:lnTo>
                    <a:pt x="4207720" y="4529013"/>
                  </a:lnTo>
                  <a:lnTo>
                    <a:pt x="4288126" y="4435205"/>
                  </a:lnTo>
                  <a:lnTo>
                    <a:pt x="4355118" y="4189558"/>
                  </a:lnTo>
                  <a:lnTo>
                    <a:pt x="3618136" y="3439193"/>
                  </a:lnTo>
                  <a:lnTo>
                    <a:pt x="4037997" y="3130993"/>
                  </a:lnTo>
                  <a:lnTo>
                    <a:pt x="4171993" y="3077403"/>
                  </a:lnTo>
                  <a:lnTo>
                    <a:pt x="4230065" y="3050608"/>
                  </a:lnTo>
                  <a:lnTo>
                    <a:pt x="5319874" y="3050608"/>
                  </a:lnTo>
                  <a:lnTo>
                    <a:pt x="5319874" y="2997008"/>
                  </a:lnTo>
                  <a:lnTo>
                    <a:pt x="5261813" y="2679886"/>
                  </a:lnTo>
                  <a:lnTo>
                    <a:pt x="5127817" y="2313625"/>
                  </a:lnTo>
                  <a:lnTo>
                    <a:pt x="4886631" y="1893785"/>
                  </a:lnTo>
                  <a:lnTo>
                    <a:pt x="4806225" y="1746397"/>
                  </a:lnTo>
                  <a:lnTo>
                    <a:pt x="4730301" y="1692796"/>
                  </a:lnTo>
                  <a:lnTo>
                    <a:pt x="4672240" y="1621332"/>
                  </a:lnTo>
                  <a:lnTo>
                    <a:pt x="4533783" y="1487336"/>
                  </a:lnTo>
                  <a:lnTo>
                    <a:pt x="4466769" y="1339938"/>
                  </a:lnTo>
                  <a:lnTo>
                    <a:pt x="4332784" y="1214884"/>
                  </a:lnTo>
                  <a:lnTo>
                    <a:pt x="4149648" y="1067485"/>
                  </a:lnTo>
                  <a:lnTo>
                    <a:pt x="3935257" y="920097"/>
                  </a:lnTo>
                  <a:lnTo>
                    <a:pt x="3707473" y="795022"/>
                  </a:lnTo>
                  <a:lnTo>
                    <a:pt x="3479679" y="728030"/>
                  </a:lnTo>
                  <a:lnTo>
                    <a:pt x="3131302" y="647645"/>
                  </a:lnTo>
                  <a:lnTo>
                    <a:pt x="3135544" y="634242"/>
                  </a:lnTo>
                  <a:lnTo>
                    <a:pt x="1710958" y="634242"/>
                  </a:lnTo>
                  <a:lnTo>
                    <a:pt x="1460840" y="625300"/>
                  </a:lnTo>
                  <a:lnTo>
                    <a:pt x="1040978" y="625300"/>
                  </a:lnTo>
                  <a:lnTo>
                    <a:pt x="701533" y="535973"/>
                  </a:lnTo>
                  <a:lnTo>
                    <a:pt x="393344" y="464509"/>
                  </a:lnTo>
                  <a:lnTo>
                    <a:pt x="31564" y="330523"/>
                  </a:lnTo>
                  <a:lnTo>
                    <a:pt x="0" y="302807"/>
                  </a:lnTo>
                  <a:close/>
                </a:path>
                <a:path w="6661150" h="7883525">
                  <a:moveTo>
                    <a:pt x="5319874" y="3050608"/>
                  </a:moveTo>
                  <a:lnTo>
                    <a:pt x="4274723" y="3050608"/>
                  </a:lnTo>
                  <a:lnTo>
                    <a:pt x="4341716" y="3108669"/>
                  </a:lnTo>
                  <a:lnTo>
                    <a:pt x="4444446" y="3189065"/>
                  </a:lnTo>
                  <a:lnTo>
                    <a:pt x="4511438" y="3256068"/>
                  </a:lnTo>
                  <a:lnTo>
                    <a:pt x="4855365" y="3792041"/>
                  </a:lnTo>
                  <a:lnTo>
                    <a:pt x="5101012" y="3631250"/>
                  </a:lnTo>
                  <a:lnTo>
                    <a:pt x="5203752" y="3483862"/>
                  </a:lnTo>
                  <a:lnTo>
                    <a:pt x="5319874" y="3278392"/>
                  </a:lnTo>
                  <a:lnTo>
                    <a:pt x="5319874" y="3050608"/>
                  </a:lnTo>
                  <a:close/>
                </a:path>
                <a:path w="6661150" h="7883525">
                  <a:moveTo>
                    <a:pt x="1983421" y="0"/>
                  </a:moveTo>
                  <a:lnTo>
                    <a:pt x="1880691" y="0"/>
                  </a:lnTo>
                  <a:lnTo>
                    <a:pt x="1697555" y="93798"/>
                  </a:lnTo>
                  <a:lnTo>
                    <a:pt x="1777961" y="285855"/>
                  </a:lnTo>
                  <a:lnTo>
                    <a:pt x="1777961" y="442175"/>
                  </a:lnTo>
                  <a:lnTo>
                    <a:pt x="1710958" y="634242"/>
                  </a:lnTo>
                  <a:lnTo>
                    <a:pt x="3135544" y="634242"/>
                  </a:lnTo>
                  <a:lnTo>
                    <a:pt x="3242964" y="294797"/>
                  </a:lnTo>
                  <a:lnTo>
                    <a:pt x="3242964" y="93798"/>
                  </a:lnTo>
                  <a:lnTo>
                    <a:pt x="3104507" y="13402"/>
                  </a:lnTo>
                  <a:lnTo>
                    <a:pt x="2300521" y="13402"/>
                  </a:lnTo>
                  <a:lnTo>
                    <a:pt x="1983421" y="0"/>
                  </a:lnTo>
                  <a:close/>
                </a:path>
                <a:path w="6661150" h="7883525">
                  <a:moveTo>
                    <a:pt x="2756120" y="0"/>
                  </a:moveTo>
                  <a:lnTo>
                    <a:pt x="2537258" y="0"/>
                  </a:lnTo>
                  <a:lnTo>
                    <a:pt x="2300521" y="13402"/>
                  </a:lnTo>
                  <a:lnTo>
                    <a:pt x="2992835" y="13402"/>
                  </a:lnTo>
                  <a:lnTo>
                    <a:pt x="2756120" y="0"/>
                  </a:lnTo>
                  <a:close/>
                </a:path>
              </a:pathLst>
            </a:custGeom>
            <a:solidFill>
              <a:srgbClr val="D3D3D3">
                <a:alpha val="50999"/>
              </a:srgbClr>
            </a:solidFill>
          </p:spPr>
          <p:txBody>
            <a:bodyPr wrap="square" lIns="0" tIns="0" rIns="0" bIns="0" rtlCol="0"/>
            <a:lstStyle/>
            <a:p>
              <a:endParaRPr/>
            </a:p>
          </p:txBody>
        </p:sp>
        <p:sp>
          <p:nvSpPr>
            <p:cNvPr id="4" name="object 4"/>
            <p:cNvSpPr/>
            <p:nvPr/>
          </p:nvSpPr>
          <p:spPr>
            <a:xfrm>
              <a:off x="8550452" y="314126"/>
              <a:ext cx="10925810" cy="9349740"/>
            </a:xfrm>
            <a:custGeom>
              <a:avLst/>
              <a:gdLst/>
              <a:ahLst/>
              <a:cxnLst/>
              <a:rect l="l" t="t" r="r" b="b"/>
              <a:pathLst>
                <a:path w="10925810" h="9349740">
                  <a:moveTo>
                    <a:pt x="10925395" y="1466650"/>
                  </a:moveTo>
                  <a:lnTo>
                    <a:pt x="2756113" y="1466650"/>
                  </a:lnTo>
                  <a:lnTo>
                    <a:pt x="2992838" y="1480042"/>
                  </a:lnTo>
                  <a:lnTo>
                    <a:pt x="3104500" y="1480042"/>
                  </a:lnTo>
                  <a:lnTo>
                    <a:pt x="3242956" y="1560438"/>
                  </a:lnTo>
                  <a:lnTo>
                    <a:pt x="3242956" y="1761437"/>
                  </a:lnTo>
                  <a:lnTo>
                    <a:pt x="3131305" y="2114285"/>
                  </a:lnTo>
                  <a:lnTo>
                    <a:pt x="3479682" y="2194680"/>
                  </a:lnTo>
                  <a:lnTo>
                    <a:pt x="3707476" y="2261683"/>
                  </a:lnTo>
                  <a:lnTo>
                    <a:pt x="3935260" y="2386737"/>
                  </a:lnTo>
                  <a:lnTo>
                    <a:pt x="4149651" y="2534136"/>
                  </a:lnTo>
                  <a:lnTo>
                    <a:pt x="4332787" y="2681524"/>
                  </a:lnTo>
                  <a:lnTo>
                    <a:pt x="4466772" y="2806588"/>
                  </a:lnTo>
                  <a:lnTo>
                    <a:pt x="4533776" y="2953987"/>
                  </a:lnTo>
                  <a:lnTo>
                    <a:pt x="4672232" y="3087983"/>
                  </a:lnTo>
                  <a:lnTo>
                    <a:pt x="4730304" y="3159436"/>
                  </a:lnTo>
                  <a:lnTo>
                    <a:pt x="4806228" y="3213037"/>
                  </a:lnTo>
                  <a:lnTo>
                    <a:pt x="4886624" y="3360425"/>
                  </a:lnTo>
                  <a:lnTo>
                    <a:pt x="5127810" y="3780276"/>
                  </a:lnTo>
                  <a:lnTo>
                    <a:pt x="5261806" y="4146527"/>
                  </a:lnTo>
                  <a:lnTo>
                    <a:pt x="5319877" y="4463648"/>
                  </a:lnTo>
                  <a:lnTo>
                    <a:pt x="5319877" y="4745042"/>
                  </a:lnTo>
                  <a:lnTo>
                    <a:pt x="5203745" y="4950502"/>
                  </a:lnTo>
                  <a:lnTo>
                    <a:pt x="5101015" y="5097890"/>
                  </a:lnTo>
                  <a:lnTo>
                    <a:pt x="4855357" y="5258681"/>
                  </a:lnTo>
                  <a:lnTo>
                    <a:pt x="4355111" y="5656198"/>
                  </a:lnTo>
                  <a:lnTo>
                    <a:pt x="4288118" y="5901866"/>
                  </a:lnTo>
                  <a:lnTo>
                    <a:pt x="4207723" y="5995653"/>
                  </a:lnTo>
                  <a:lnTo>
                    <a:pt x="4060324" y="6174308"/>
                  </a:lnTo>
                  <a:lnTo>
                    <a:pt x="4149651" y="6562903"/>
                  </a:lnTo>
                  <a:lnTo>
                    <a:pt x="4332787" y="6763892"/>
                  </a:lnTo>
                  <a:lnTo>
                    <a:pt x="4569502" y="7049747"/>
                  </a:lnTo>
                  <a:lnTo>
                    <a:pt x="4752628" y="7299865"/>
                  </a:lnTo>
                  <a:lnTo>
                    <a:pt x="4864289" y="7491922"/>
                  </a:lnTo>
                  <a:lnTo>
                    <a:pt x="5034022" y="7683979"/>
                  </a:lnTo>
                  <a:lnTo>
                    <a:pt x="5127810" y="7831378"/>
                  </a:lnTo>
                  <a:lnTo>
                    <a:pt x="5203745" y="8023435"/>
                  </a:lnTo>
                  <a:lnTo>
                    <a:pt x="5252874" y="8206560"/>
                  </a:lnTo>
                  <a:lnTo>
                    <a:pt x="5252874" y="8514750"/>
                  </a:lnTo>
                  <a:lnTo>
                    <a:pt x="5578927" y="8840802"/>
                  </a:lnTo>
                  <a:lnTo>
                    <a:pt x="5851380" y="9059665"/>
                  </a:lnTo>
                  <a:lnTo>
                    <a:pt x="6418629" y="9171326"/>
                  </a:lnTo>
                  <a:lnTo>
                    <a:pt x="6660571" y="9349600"/>
                  </a:lnTo>
                  <a:lnTo>
                    <a:pt x="8268053" y="9349600"/>
                  </a:lnTo>
                  <a:lnTo>
                    <a:pt x="8303483" y="9104323"/>
                  </a:lnTo>
                  <a:lnTo>
                    <a:pt x="8303483" y="8921198"/>
                  </a:lnTo>
                  <a:lnTo>
                    <a:pt x="8370476" y="8921198"/>
                  </a:lnTo>
                  <a:lnTo>
                    <a:pt x="8437479" y="8863137"/>
                  </a:lnTo>
                  <a:lnTo>
                    <a:pt x="8517874" y="8787202"/>
                  </a:lnTo>
                  <a:lnTo>
                    <a:pt x="9585360" y="7809043"/>
                  </a:lnTo>
                  <a:lnTo>
                    <a:pt x="9643432" y="7719716"/>
                  </a:lnTo>
                  <a:lnTo>
                    <a:pt x="9665113" y="7719716"/>
                  </a:lnTo>
                  <a:lnTo>
                    <a:pt x="9697022" y="7697382"/>
                  </a:lnTo>
                  <a:lnTo>
                    <a:pt x="9674687" y="7625918"/>
                  </a:lnTo>
                  <a:lnTo>
                    <a:pt x="9630029" y="7594652"/>
                  </a:lnTo>
                  <a:lnTo>
                    <a:pt x="9630029" y="7549994"/>
                  </a:lnTo>
                  <a:lnTo>
                    <a:pt x="9755083" y="7456195"/>
                  </a:lnTo>
                  <a:lnTo>
                    <a:pt x="9799751" y="7366858"/>
                  </a:lnTo>
                  <a:lnTo>
                    <a:pt x="9866744" y="7277531"/>
                  </a:lnTo>
                  <a:lnTo>
                    <a:pt x="10358059" y="6821953"/>
                  </a:lnTo>
                  <a:lnTo>
                    <a:pt x="10594785" y="6638828"/>
                  </a:lnTo>
                  <a:lnTo>
                    <a:pt x="10911906" y="6268106"/>
                  </a:lnTo>
                  <a:lnTo>
                    <a:pt x="10925395" y="6256084"/>
                  </a:lnTo>
                  <a:lnTo>
                    <a:pt x="10925395" y="1466650"/>
                  </a:lnTo>
                  <a:close/>
                </a:path>
                <a:path w="10925810" h="9349740">
                  <a:moveTo>
                    <a:pt x="9665113" y="7719716"/>
                  </a:moveTo>
                  <a:lnTo>
                    <a:pt x="9643432" y="7719716"/>
                  </a:lnTo>
                  <a:lnTo>
                    <a:pt x="9652353" y="7728648"/>
                  </a:lnTo>
                  <a:lnTo>
                    <a:pt x="9665113" y="7719716"/>
                  </a:lnTo>
                  <a:close/>
                </a:path>
                <a:path w="10925810" h="9349740">
                  <a:moveTo>
                    <a:pt x="505963" y="0"/>
                  </a:moveTo>
                  <a:lnTo>
                    <a:pt x="271587" y="0"/>
                  </a:lnTo>
                  <a:lnTo>
                    <a:pt x="201290" y="50777"/>
                  </a:lnTo>
                  <a:lnTo>
                    <a:pt x="89628" y="104367"/>
                  </a:lnTo>
                  <a:lnTo>
                    <a:pt x="0" y="172664"/>
                  </a:lnTo>
                  <a:lnTo>
                    <a:pt x="0" y="1769454"/>
                  </a:lnTo>
                  <a:lnTo>
                    <a:pt x="31557" y="1797164"/>
                  </a:lnTo>
                  <a:lnTo>
                    <a:pt x="393347" y="1931159"/>
                  </a:lnTo>
                  <a:lnTo>
                    <a:pt x="701526" y="2002623"/>
                  </a:lnTo>
                  <a:lnTo>
                    <a:pt x="1040992" y="2091950"/>
                  </a:lnTo>
                  <a:lnTo>
                    <a:pt x="1460833" y="2091950"/>
                  </a:lnTo>
                  <a:lnTo>
                    <a:pt x="1710961" y="2100893"/>
                  </a:lnTo>
                  <a:lnTo>
                    <a:pt x="1777954" y="1908825"/>
                  </a:lnTo>
                  <a:lnTo>
                    <a:pt x="1777954" y="1752495"/>
                  </a:lnTo>
                  <a:lnTo>
                    <a:pt x="1697558" y="1560438"/>
                  </a:lnTo>
                  <a:lnTo>
                    <a:pt x="1880684" y="1466650"/>
                  </a:lnTo>
                  <a:lnTo>
                    <a:pt x="10925395" y="1466650"/>
                  </a:lnTo>
                  <a:lnTo>
                    <a:pt x="10925395" y="300895"/>
                  </a:lnTo>
                  <a:lnTo>
                    <a:pt x="1085650" y="300895"/>
                  </a:lnTo>
                  <a:lnTo>
                    <a:pt x="1009726" y="265168"/>
                  </a:lnTo>
                  <a:lnTo>
                    <a:pt x="960586" y="265168"/>
                  </a:lnTo>
                  <a:lnTo>
                    <a:pt x="826601" y="229431"/>
                  </a:lnTo>
                  <a:lnTo>
                    <a:pt x="679202" y="184762"/>
                  </a:lnTo>
                  <a:lnTo>
                    <a:pt x="612199" y="95435"/>
                  </a:lnTo>
                  <a:lnTo>
                    <a:pt x="531814" y="28432"/>
                  </a:lnTo>
                  <a:lnTo>
                    <a:pt x="505963" y="0"/>
                  </a:lnTo>
                  <a:close/>
                </a:path>
                <a:path w="10925810" h="9349740">
                  <a:moveTo>
                    <a:pt x="2537261" y="1466650"/>
                  </a:moveTo>
                  <a:lnTo>
                    <a:pt x="1983414" y="1466650"/>
                  </a:lnTo>
                  <a:lnTo>
                    <a:pt x="2300535" y="1480042"/>
                  </a:lnTo>
                  <a:lnTo>
                    <a:pt x="2537261" y="1466650"/>
                  </a:lnTo>
                  <a:close/>
                </a:path>
                <a:path w="10925810" h="9349740">
                  <a:moveTo>
                    <a:pt x="10925395" y="0"/>
                  </a:moveTo>
                  <a:lnTo>
                    <a:pt x="1399793" y="0"/>
                  </a:lnTo>
                  <a:lnTo>
                    <a:pt x="1371505" y="82033"/>
                  </a:lnTo>
                  <a:lnTo>
                    <a:pt x="1085650" y="300895"/>
                  </a:lnTo>
                  <a:lnTo>
                    <a:pt x="10925395" y="300895"/>
                  </a:lnTo>
                  <a:lnTo>
                    <a:pt x="10925395" y="0"/>
                  </a:lnTo>
                  <a:close/>
                </a:path>
              </a:pathLst>
            </a:custGeom>
            <a:solidFill>
              <a:srgbClr val="A5A4A5">
                <a:alpha val="50999"/>
              </a:srgbClr>
            </a:solidFill>
          </p:spPr>
          <p:txBody>
            <a:bodyPr wrap="square" lIns="0" tIns="0" rIns="0" bIns="0" rtlCol="0"/>
            <a:lstStyle/>
            <a:p>
              <a:endParaRPr/>
            </a:p>
          </p:txBody>
        </p:sp>
        <p:sp>
          <p:nvSpPr>
            <p:cNvPr id="5" name="object 5"/>
            <p:cNvSpPr/>
            <p:nvPr/>
          </p:nvSpPr>
          <p:spPr>
            <a:xfrm>
              <a:off x="16818505" y="6570204"/>
              <a:ext cx="2657475" cy="3093720"/>
            </a:xfrm>
            <a:custGeom>
              <a:avLst/>
              <a:gdLst/>
              <a:ahLst/>
              <a:cxnLst/>
              <a:rect l="l" t="t" r="r" b="b"/>
              <a:pathLst>
                <a:path w="2657475" h="3093720">
                  <a:moveTo>
                    <a:pt x="1375374" y="1463654"/>
                  </a:moveTo>
                  <a:lnTo>
                    <a:pt x="1317303" y="1552970"/>
                  </a:lnTo>
                  <a:lnTo>
                    <a:pt x="249817" y="2531129"/>
                  </a:lnTo>
                  <a:lnTo>
                    <a:pt x="169421" y="2607064"/>
                  </a:lnTo>
                  <a:lnTo>
                    <a:pt x="102418" y="2665125"/>
                  </a:lnTo>
                  <a:lnTo>
                    <a:pt x="35426" y="2665125"/>
                  </a:lnTo>
                  <a:lnTo>
                    <a:pt x="35426" y="2848250"/>
                  </a:lnTo>
                  <a:lnTo>
                    <a:pt x="0" y="3093523"/>
                  </a:lnTo>
                  <a:lnTo>
                    <a:pt x="2657339" y="3093523"/>
                  </a:lnTo>
                  <a:lnTo>
                    <a:pt x="2657339" y="1472564"/>
                  </a:lnTo>
                  <a:lnTo>
                    <a:pt x="1384306" y="1472564"/>
                  </a:lnTo>
                  <a:lnTo>
                    <a:pt x="1375374" y="1463654"/>
                  </a:lnTo>
                  <a:close/>
                </a:path>
                <a:path w="2657475" h="3093720">
                  <a:moveTo>
                    <a:pt x="2657339" y="0"/>
                  </a:moveTo>
                  <a:lnTo>
                    <a:pt x="2643838" y="12033"/>
                  </a:lnTo>
                  <a:lnTo>
                    <a:pt x="2326727" y="382744"/>
                  </a:lnTo>
                  <a:lnTo>
                    <a:pt x="2090012" y="565880"/>
                  </a:lnTo>
                  <a:lnTo>
                    <a:pt x="1598697" y="1021458"/>
                  </a:lnTo>
                  <a:lnTo>
                    <a:pt x="1531694" y="1110785"/>
                  </a:lnTo>
                  <a:lnTo>
                    <a:pt x="1487025" y="1200122"/>
                  </a:lnTo>
                  <a:lnTo>
                    <a:pt x="1361972" y="1293910"/>
                  </a:lnTo>
                  <a:lnTo>
                    <a:pt x="1361972" y="1338579"/>
                  </a:lnTo>
                  <a:lnTo>
                    <a:pt x="1406640" y="1369834"/>
                  </a:lnTo>
                  <a:lnTo>
                    <a:pt x="1428964" y="1441309"/>
                  </a:lnTo>
                  <a:lnTo>
                    <a:pt x="1384306" y="1472564"/>
                  </a:lnTo>
                  <a:lnTo>
                    <a:pt x="2657339" y="1472564"/>
                  </a:lnTo>
                  <a:lnTo>
                    <a:pt x="2657339" y="0"/>
                  </a:lnTo>
                  <a:close/>
                </a:path>
              </a:pathLst>
            </a:custGeom>
            <a:solidFill>
              <a:srgbClr val="E2E2E2">
                <a:alpha val="50999"/>
              </a:srgbClr>
            </a:solidFill>
          </p:spPr>
          <p:txBody>
            <a:bodyPr wrap="square" lIns="0" tIns="0" rIns="0" bIns="0" rtlCol="0"/>
            <a:lstStyle/>
            <a:p>
              <a:endParaRPr/>
            </a:p>
          </p:txBody>
        </p:sp>
        <p:sp>
          <p:nvSpPr>
            <p:cNvPr id="6" name="object 6"/>
            <p:cNvSpPr/>
            <p:nvPr/>
          </p:nvSpPr>
          <p:spPr>
            <a:xfrm>
              <a:off x="8550451" y="314126"/>
              <a:ext cx="1400175" cy="300990"/>
            </a:xfrm>
            <a:custGeom>
              <a:avLst/>
              <a:gdLst/>
              <a:ahLst/>
              <a:cxnLst/>
              <a:rect l="l" t="t" r="r" b="b"/>
              <a:pathLst>
                <a:path w="1400175" h="300990">
                  <a:moveTo>
                    <a:pt x="1399794" y="0"/>
                  </a:moveTo>
                  <a:lnTo>
                    <a:pt x="505956" y="0"/>
                  </a:lnTo>
                  <a:lnTo>
                    <a:pt x="531804" y="28435"/>
                  </a:lnTo>
                  <a:lnTo>
                    <a:pt x="612210" y="95438"/>
                  </a:lnTo>
                  <a:lnTo>
                    <a:pt x="679203" y="184766"/>
                  </a:lnTo>
                  <a:lnTo>
                    <a:pt x="826591" y="229424"/>
                  </a:lnTo>
                  <a:lnTo>
                    <a:pt x="960587" y="265161"/>
                  </a:lnTo>
                  <a:lnTo>
                    <a:pt x="1009727" y="265161"/>
                  </a:lnTo>
                  <a:lnTo>
                    <a:pt x="1085651" y="300898"/>
                  </a:lnTo>
                  <a:lnTo>
                    <a:pt x="1371506" y="82036"/>
                  </a:lnTo>
                  <a:lnTo>
                    <a:pt x="1399794" y="0"/>
                  </a:lnTo>
                  <a:close/>
                </a:path>
                <a:path w="1400175" h="300990">
                  <a:moveTo>
                    <a:pt x="271591" y="0"/>
                  </a:moveTo>
                  <a:lnTo>
                    <a:pt x="0" y="0"/>
                  </a:lnTo>
                  <a:lnTo>
                    <a:pt x="0" y="172658"/>
                  </a:lnTo>
                  <a:lnTo>
                    <a:pt x="89629" y="104370"/>
                  </a:lnTo>
                  <a:lnTo>
                    <a:pt x="201291" y="50770"/>
                  </a:lnTo>
                  <a:lnTo>
                    <a:pt x="271591" y="0"/>
                  </a:lnTo>
                  <a:close/>
                </a:path>
              </a:pathLst>
            </a:custGeom>
            <a:solidFill>
              <a:srgbClr val="D3D3D3">
                <a:alpha val="50999"/>
              </a:srgbClr>
            </a:solidFill>
          </p:spPr>
          <p:txBody>
            <a:bodyPr wrap="square" lIns="0" tIns="0" rIns="0" bIns="0" rtlCol="0"/>
            <a:lstStyle/>
            <a:p>
              <a:endParaRPr/>
            </a:p>
          </p:txBody>
        </p:sp>
        <p:sp>
          <p:nvSpPr>
            <p:cNvPr id="7" name="object 7"/>
            <p:cNvSpPr/>
            <p:nvPr/>
          </p:nvSpPr>
          <p:spPr>
            <a:xfrm>
              <a:off x="8550452" y="2696416"/>
              <a:ext cx="158750" cy="316230"/>
            </a:xfrm>
            <a:custGeom>
              <a:avLst/>
              <a:gdLst/>
              <a:ahLst/>
              <a:cxnLst/>
              <a:rect l="l" t="t" r="r" b="b"/>
              <a:pathLst>
                <a:path w="158750" h="316230">
                  <a:moveTo>
                    <a:pt x="0" y="152401"/>
                  </a:moveTo>
                  <a:lnTo>
                    <a:pt x="0" y="248465"/>
                  </a:lnTo>
                  <a:lnTo>
                    <a:pt x="30006" y="268693"/>
                  </a:lnTo>
                  <a:lnTo>
                    <a:pt x="64811" y="300022"/>
                  </a:lnTo>
                  <a:lnTo>
                    <a:pt x="83941" y="316032"/>
                  </a:lnTo>
                  <a:lnTo>
                    <a:pt x="158358" y="274326"/>
                  </a:lnTo>
                  <a:lnTo>
                    <a:pt x="120914" y="209061"/>
                  </a:lnTo>
                  <a:lnTo>
                    <a:pt x="0" y="152401"/>
                  </a:lnTo>
                  <a:close/>
                </a:path>
                <a:path w="158750" h="316230">
                  <a:moveTo>
                    <a:pt x="0" y="0"/>
                  </a:moveTo>
                  <a:lnTo>
                    <a:pt x="0" y="48496"/>
                  </a:lnTo>
                  <a:lnTo>
                    <a:pt x="13493" y="24208"/>
                  </a:lnTo>
                  <a:lnTo>
                    <a:pt x="0" y="0"/>
                  </a:lnTo>
                  <a:close/>
                </a:path>
              </a:pathLst>
            </a:custGeom>
            <a:solidFill>
              <a:srgbClr val="D5DCC9">
                <a:alpha val="59999"/>
              </a:srgbClr>
            </a:solidFill>
          </p:spPr>
          <p:txBody>
            <a:bodyPr wrap="square" lIns="0" tIns="0" rIns="0" bIns="0" rtlCol="0"/>
            <a:lstStyle/>
            <a:p>
              <a:endParaRPr/>
            </a:p>
          </p:txBody>
        </p:sp>
        <p:sp>
          <p:nvSpPr>
            <p:cNvPr id="8" name="object 8"/>
            <p:cNvSpPr/>
            <p:nvPr/>
          </p:nvSpPr>
          <p:spPr>
            <a:xfrm>
              <a:off x="8550452" y="2696416"/>
              <a:ext cx="158750" cy="316230"/>
            </a:xfrm>
            <a:custGeom>
              <a:avLst/>
              <a:gdLst/>
              <a:ahLst/>
              <a:cxnLst/>
              <a:rect l="l" t="t" r="r" b="b"/>
              <a:pathLst>
                <a:path w="158750" h="316230">
                  <a:moveTo>
                    <a:pt x="158358" y="274326"/>
                  </a:moveTo>
                  <a:lnTo>
                    <a:pt x="120914" y="209061"/>
                  </a:lnTo>
                  <a:lnTo>
                    <a:pt x="0" y="152401"/>
                  </a:lnTo>
                </a:path>
                <a:path w="158750" h="316230">
                  <a:moveTo>
                    <a:pt x="0" y="48496"/>
                  </a:moveTo>
                  <a:lnTo>
                    <a:pt x="13493" y="24208"/>
                  </a:lnTo>
                  <a:lnTo>
                    <a:pt x="0" y="0"/>
                  </a:lnTo>
                </a:path>
                <a:path w="158750" h="316230">
                  <a:moveTo>
                    <a:pt x="0" y="248465"/>
                  </a:moveTo>
                  <a:lnTo>
                    <a:pt x="30006" y="268693"/>
                  </a:lnTo>
                  <a:lnTo>
                    <a:pt x="64811" y="300022"/>
                  </a:lnTo>
                  <a:lnTo>
                    <a:pt x="83941" y="316032"/>
                  </a:lnTo>
                  <a:lnTo>
                    <a:pt x="158358" y="274326"/>
                  </a:lnTo>
                </a:path>
              </a:pathLst>
            </a:custGeom>
            <a:ln w="3175">
              <a:solidFill>
                <a:srgbClr val="FBF7FA"/>
              </a:solidFill>
            </a:ln>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17460328" y="8935972"/>
              <a:ext cx="436343" cy="412778"/>
            </a:xfrm>
            <a:prstGeom prst="rect">
              <a:avLst/>
            </a:prstGeom>
          </p:spPr>
        </p:pic>
        <p:sp>
          <p:nvSpPr>
            <p:cNvPr id="10" name="object 10"/>
            <p:cNvSpPr/>
            <p:nvPr/>
          </p:nvSpPr>
          <p:spPr>
            <a:xfrm>
              <a:off x="17219106" y="9630604"/>
              <a:ext cx="74930" cy="33655"/>
            </a:xfrm>
            <a:custGeom>
              <a:avLst/>
              <a:gdLst/>
              <a:ahLst/>
              <a:cxnLst/>
              <a:rect l="l" t="t" r="r" b="b"/>
              <a:pathLst>
                <a:path w="74930" h="33654">
                  <a:moveTo>
                    <a:pt x="49239" y="0"/>
                  </a:moveTo>
                  <a:lnTo>
                    <a:pt x="0" y="33121"/>
                  </a:lnTo>
                  <a:lnTo>
                    <a:pt x="74915" y="33121"/>
                  </a:lnTo>
                  <a:lnTo>
                    <a:pt x="49239" y="0"/>
                  </a:lnTo>
                  <a:close/>
                </a:path>
              </a:pathLst>
            </a:custGeom>
            <a:solidFill>
              <a:srgbClr val="D5DCC9">
                <a:alpha val="59999"/>
              </a:srgbClr>
            </a:solidFill>
          </p:spPr>
          <p:txBody>
            <a:bodyPr wrap="square" lIns="0" tIns="0" rIns="0" bIns="0" rtlCol="0"/>
            <a:lstStyle/>
            <a:p>
              <a:endParaRPr/>
            </a:p>
          </p:txBody>
        </p:sp>
        <p:sp>
          <p:nvSpPr>
            <p:cNvPr id="11" name="object 11"/>
            <p:cNvSpPr/>
            <p:nvPr/>
          </p:nvSpPr>
          <p:spPr>
            <a:xfrm>
              <a:off x="17219106" y="9630604"/>
              <a:ext cx="74930" cy="33655"/>
            </a:xfrm>
            <a:custGeom>
              <a:avLst/>
              <a:gdLst/>
              <a:ahLst/>
              <a:cxnLst/>
              <a:rect l="l" t="t" r="r" b="b"/>
              <a:pathLst>
                <a:path w="74930" h="33654">
                  <a:moveTo>
                    <a:pt x="74915" y="33121"/>
                  </a:moveTo>
                  <a:lnTo>
                    <a:pt x="49239" y="0"/>
                  </a:lnTo>
                  <a:lnTo>
                    <a:pt x="0" y="33121"/>
                  </a:lnTo>
                </a:path>
              </a:pathLst>
            </a:custGeom>
            <a:ln w="3175">
              <a:solidFill>
                <a:srgbClr val="FBF7FA"/>
              </a:solidFill>
            </a:ln>
          </p:spPr>
          <p:txBody>
            <a:bodyPr wrap="square" lIns="0" tIns="0" rIns="0" bIns="0" rtlCol="0"/>
            <a:lstStyle/>
            <a:p>
              <a:endParaRPr/>
            </a:p>
          </p:txBody>
        </p:sp>
        <p:sp>
          <p:nvSpPr>
            <p:cNvPr id="12" name="object 12"/>
            <p:cNvSpPr/>
            <p:nvPr/>
          </p:nvSpPr>
          <p:spPr>
            <a:xfrm>
              <a:off x="16921283" y="9433799"/>
              <a:ext cx="53340" cy="230504"/>
            </a:xfrm>
            <a:custGeom>
              <a:avLst/>
              <a:gdLst/>
              <a:ahLst/>
              <a:cxnLst/>
              <a:rect l="l" t="t" r="r" b="b"/>
              <a:pathLst>
                <a:path w="53340" h="230504">
                  <a:moveTo>
                    <a:pt x="26818" y="0"/>
                  </a:moveTo>
                  <a:lnTo>
                    <a:pt x="14619" y="61034"/>
                  </a:lnTo>
                  <a:lnTo>
                    <a:pt x="662" y="198800"/>
                  </a:lnTo>
                  <a:lnTo>
                    <a:pt x="0" y="229927"/>
                  </a:lnTo>
                  <a:lnTo>
                    <a:pt x="31545" y="229927"/>
                  </a:lnTo>
                  <a:lnTo>
                    <a:pt x="28556" y="212757"/>
                  </a:lnTo>
                  <a:lnTo>
                    <a:pt x="40775" y="68018"/>
                  </a:lnTo>
                  <a:lnTo>
                    <a:pt x="52985" y="10460"/>
                  </a:lnTo>
                  <a:lnTo>
                    <a:pt x="26818" y="0"/>
                  </a:lnTo>
                  <a:close/>
                </a:path>
              </a:pathLst>
            </a:custGeom>
            <a:solidFill>
              <a:srgbClr val="A4C0A9">
                <a:alpha val="59999"/>
              </a:srgbClr>
            </a:solidFill>
          </p:spPr>
          <p:txBody>
            <a:bodyPr wrap="square" lIns="0" tIns="0" rIns="0" bIns="0" rtlCol="0"/>
            <a:lstStyle/>
            <a:p>
              <a:endParaRPr/>
            </a:p>
          </p:txBody>
        </p:sp>
        <p:sp>
          <p:nvSpPr>
            <p:cNvPr id="13" name="object 13"/>
            <p:cNvSpPr/>
            <p:nvPr/>
          </p:nvSpPr>
          <p:spPr>
            <a:xfrm>
              <a:off x="16921283" y="9433799"/>
              <a:ext cx="53340" cy="230504"/>
            </a:xfrm>
            <a:custGeom>
              <a:avLst/>
              <a:gdLst/>
              <a:ahLst/>
              <a:cxnLst/>
              <a:rect l="l" t="t" r="r" b="b"/>
              <a:pathLst>
                <a:path w="53340" h="230504">
                  <a:moveTo>
                    <a:pt x="31545" y="229927"/>
                  </a:moveTo>
                  <a:lnTo>
                    <a:pt x="28556" y="212757"/>
                  </a:lnTo>
                  <a:lnTo>
                    <a:pt x="40775" y="68018"/>
                  </a:lnTo>
                  <a:lnTo>
                    <a:pt x="52985" y="10460"/>
                  </a:lnTo>
                  <a:lnTo>
                    <a:pt x="26818" y="0"/>
                  </a:lnTo>
                  <a:lnTo>
                    <a:pt x="14619" y="61034"/>
                  </a:lnTo>
                  <a:lnTo>
                    <a:pt x="662" y="198800"/>
                  </a:lnTo>
                  <a:lnTo>
                    <a:pt x="0" y="229927"/>
                  </a:lnTo>
                </a:path>
              </a:pathLst>
            </a:custGeom>
            <a:ln w="3175">
              <a:solidFill>
                <a:srgbClr val="FBF7FA"/>
              </a:solidFill>
            </a:ln>
          </p:spPr>
          <p:txBody>
            <a:bodyPr wrap="square" lIns="0" tIns="0" rIns="0" bIns="0" rtlCol="0"/>
            <a:lstStyle/>
            <a:p>
              <a:endParaRPr/>
            </a:p>
          </p:txBody>
        </p:sp>
        <p:sp>
          <p:nvSpPr>
            <p:cNvPr id="14" name="object 14"/>
            <p:cNvSpPr/>
            <p:nvPr/>
          </p:nvSpPr>
          <p:spPr>
            <a:xfrm>
              <a:off x="16317367" y="9267731"/>
              <a:ext cx="185420" cy="396240"/>
            </a:xfrm>
            <a:custGeom>
              <a:avLst/>
              <a:gdLst/>
              <a:ahLst/>
              <a:cxnLst/>
              <a:rect l="l" t="t" r="r" b="b"/>
              <a:pathLst>
                <a:path w="185419" h="396240">
                  <a:moveTo>
                    <a:pt x="0" y="0"/>
                  </a:moveTo>
                  <a:lnTo>
                    <a:pt x="27978" y="40480"/>
                  </a:lnTo>
                  <a:lnTo>
                    <a:pt x="44878" y="74280"/>
                  </a:lnTo>
                  <a:lnTo>
                    <a:pt x="60239" y="112698"/>
                  </a:lnTo>
                  <a:lnTo>
                    <a:pt x="64846" y="160330"/>
                  </a:lnTo>
                  <a:lnTo>
                    <a:pt x="31121" y="395995"/>
                  </a:lnTo>
                  <a:lnTo>
                    <a:pt x="125549" y="395995"/>
                  </a:lnTo>
                  <a:lnTo>
                    <a:pt x="145985" y="292085"/>
                  </a:lnTo>
                  <a:lnTo>
                    <a:pt x="185355" y="26323"/>
                  </a:lnTo>
                  <a:lnTo>
                    <a:pt x="184864" y="26260"/>
                  </a:lnTo>
                  <a:lnTo>
                    <a:pt x="73662" y="26260"/>
                  </a:lnTo>
                  <a:lnTo>
                    <a:pt x="53108" y="23412"/>
                  </a:lnTo>
                  <a:lnTo>
                    <a:pt x="23412" y="14837"/>
                  </a:lnTo>
                  <a:lnTo>
                    <a:pt x="0" y="0"/>
                  </a:lnTo>
                  <a:close/>
                </a:path>
                <a:path w="185419" h="396240">
                  <a:moveTo>
                    <a:pt x="180444" y="25695"/>
                  </a:moveTo>
                  <a:lnTo>
                    <a:pt x="109064" y="26260"/>
                  </a:lnTo>
                  <a:lnTo>
                    <a:pt x="184864" y="26260"/>
                  </a:lnTo>
                  <a:lnTo>
                    <a:pt x="180444" y="25695"/>
                  </a:lnTo>
                  <a:close/>
                </a:path>
              </a:pathLst>
            </a:custGeom>
            <a:solidFill>
              <a:srgbClr val="D5DCC9">
                <a:alpha val="59999"/>
              </a:srgbClr>
            </a:solidFill>
          </p:spPr>
          <p:txBody>
            <a:bodyPr wrap="square" lIns="0" tIns="0" rIns="0" bIns="0" rtlCol="0"/>
            <a:lstStyle/>
            <a:p>
              <a:endParaRPr/>
            </a:p>
          </p:txBody>
        </p:sp>
        <p:sp>
          <p:nvSpPr>
            <p:cNvPr id="15" name="object 15"/>
            <p:cNvSpPr/>
            <p:nvPr/>
          </p:nvSpPr>
          <p:spPr>
            <a:xfrm>
              <a:off x="16317367" y="9267731"/>
              <a:ext cx="185420" cy="396240"/>
            </a:xfrm>
            <a:custGeom>
              <a:avLst/>
              <a:gdLst/>
              <a:ahLst/>
              <a:cxnLst/>
              <a:rect l="l" t="t" r="r" b="b"/>
              <a:pathLst>
                <a:path w="185419" h="396240">
                  <a:moveTo>
                    <a:pt x="53108" y="23412"/>
                  </a:moveTo>
                  <a:lnTo>
                    <a:pt x="23412" y="14837"/>
                  </a:lnTo>
                  <a:lnTo>
                    <a:pt x="0" y="0"/>
                  </a:lnTo>
                  <a:lnTo>
                    <a:pt x="27978" y="40480"/>
                  </a:lnTo>
                  <a:lnTo>
                    <a:pt x="44878" y="74280"/>
                  </a:lnTo>
                  <a:lnTo>
                    <a:pt x="60239" y="112698"/>
                  </a:lnTo>
                  <a:lnTo>
                    <a:pt x="64846" y="160330"/>
                  </a:lnTo>
                  <a:lnTo>
                    <a:pt x="31121" y="395995"/>
                  </a:lnTo>
                </a:path>
                <a:path w="185419" h="396240">
                  <a:moveTo>
                    <a:pt x="125549" y="395995"/>
                  </a:moveTo>
                  <a:lnTo>
                    <a:pt x="145985" y="292085"/>
                  </a:lnTo>
                  <a:lnTo>
                    <a:pt x="184978" y="28836"/>
                  </a:lnTo>
                  <a:lnTo>
                    <a:pt x="185355" y="26323"/>
                  </a:lnTo>
                  <a:lnTo>
                    <a:pt x="180444" y="25695"/>
                  </a:lnTo>
                  <a:lnTo>
                    <a:pt x="163167" y="25831"/>
                  </a:lnTo>
                  <a:lnTo>
                    <a:pt x="109064" y="26260"/>
                  </a:lnTo>
                  <a:lnTo>
                    <a:pt x="89923" y="26260"/>
                  </a:lnTo>
                  <a:lnTo>
                    <a:pt x="73662" y="26260"/>
                  </a:lnTo>
                  <a:lnTo>
                    <a:pt x="53108" y="23412"/>
                  </a:lnTo>
                </a:path>
              </a:pathLst>
            </a:custGeom>
            <a:ln w="3175">
              <a:solidFill>
                <a:srgbClr val="FBF7FA"/>
              </a:solidFill>
            </a:ln>
          </p:spPr>
          <p:txBody>
            <a:bodyPr wrap="square" lIns="0" tIns="0" rIns="0" bIns="0" rtlCol="0"/>
            <a:lstStyle/>
            <a:p>
              <a:endParaRPr/>
            </a:p>
          </p:txBody>
        </p:sp>
        <p:sp>
          <p:nvSpPr>
            <p:cNvPr id="16" name="object 16"/>
            <p:cNvSpPr/>
            <p:nvPr/>
          </p:nvSpPr>
          <p:spPr>
            <a:xfrm>
              <a:off x="16442914" y="9294047"/>
              <a:ext cx="78105" cy="370205"/>
            </a:xfrm>
            <a:custGeom>
              <a:avLst/>
              <a:gdLst/>
              <a:ahLst/>
              <a:cxnLst/>
              <a:rect l="l" t="t" r="r" b="b"/>
              <a:pathLst>
                <a:path w="78105" h="370204">
                  <a:moveTo>
                    <a:pt x="59813" y="0"/>
                  </a:moveTo>
                  <a:lnTo>
                    <a:pt x="20443" y="265761"/>
                  </a:lnTo>
                  <a:lnTo>
                    <a:pt x="0" y="369678"/>
                  </a:lnTo>
                  <a:lnTo>
                    <a:pt x="23014" y="369678"/>
                  </a:lnTo>
                  <a:lnTo>
                    <a:pt x="49541" y="231731"/>
                  </a:lnTo>
                  <a:lnTo>
                    <a:pt x="77813" y="2303"/>
                  </a:lnTo>
                  <a:lnTo>
                    <a:pt x="59813" y="0"/>
                  </a:lnTo>
                  <a:close/>
                </a:path>
              </a:pathLst>
            </a:custGeom>
            <a:solidFill>
              <a:srgbClr val="D5DCC9">
                <a:alpha val="59999"/>
              </a:srgbClr>
            </a:solidFill>
          </p:spPr>
          <p:txBody>
            <a:bodyPr wrap="square" lIns="0" tIns="0" rIns="0" bIns="0" rtlCol="0"/>
            <a:lstStyle/>
            <a:p>
              <a:endParaRPr/>
            </a:p>
          </p:txBody>
        </p:sp>
        <p:sp>
          <p:nvSpPr>
            <p:cNvPr id="17" name="object 17"/>
            <p:cNvSpPr/>
            <p:nvPr/>
          </p:nvSpPr>
          <p:spPr>
            <a:xfrm>
              <a:off x="16442914" y="9294047"/>
              <a:ext cx="78105" cy="370205"/>
            </a:xfrm>
            <a:custGeom>
              <a:avLst/>
              <a:gdLst/>
              <a:ahLst/>
              <a:cxnLst/>
              <a:rect l="l" t="t" r="r" b="b"/>
              <a:pathLst>
                <a:path w="78105" h="370204">
                  <a:moveTo>
                    <a:pt x="77813" y="2303"/>
                  </a:moveTo>
                  <a:lnTo>
                    <a:pt x="68944" y="1172"/>
                  </a:lnTo>
                  <a:lnTo>
                    <a:pt x="59813" y="0"/>
                  </a:lnTo>
                  <a:lnTo>
                    <a:pt x="59436" y="2513"/>
                  </a:lnTo>
                  <a:lnTo>
                    <a:pt x="20443" y="265761"/>
                  </a:lnTo>
                  <a:lnTo>
                    <a:pt x="0" y="369678"/>
                  </a:lnTo>
                </a:path>
                <a:path w="78105" h="370204">
                  <a:moveTo>
                    <a:pt x="23014" y="369678"/>
                  </a:moveTo>
                  <a:lnTo>
                    <a:pt x="49541" y="231731"/>
                  </a:lnTo>
                  <a:lnTo>
                    <a:pt x="77478" y="5109"/>
                  </a:lnTo>
                  <a:lnTo>
                    <a:pt x="77813" y="2303"/>
                  </a:lnTo>
                </a:path>
              </a:pathLst>
            </a:custGeom>
            <a:ln w="3175">
              <a:solidFill>
                <a:srgbClr val="FBF7FA"/>
              </a:solidFill>
            </a:ln>
          </p:spPr>
          <p:txBody>
            <a:bodyPr wrap="square" lIns="0" tIns="0" rIns="0" bIns="0" rtlCol="0"/>
            <a:lstStyle/>
            <a:p>
              <a:endParaRPr/>
            </a:p>
          </p:txBody>
        </p:sp>
        <p:pic>
          <p:nvPicPr>
            <p:cNvPr id="18" name="object 18"/>
            <p:cNvPicPr/>
            <p:nvPr/>
          </p:nvPicPr>
          <p:blipFill>
            <a:blip r:embed="rId4" cstate="screen">
              <a:extLst>
                <a:ext uri="{28A0092B-C50C-407E-A947-70E740481C1C}">
                  <a14:useLocalDpi xmlns:a14="http://schemas.microsoft.com/office/drawing/2010/main"/>
                </a:ext>
              </a:extLst>
            </a:blip>
            <a:stretch>
              <a:fillRect/>
            </a:stretch>
          </p:blipFill>
          <p:spPr>
            <a:xfrm>
              <a:off x="8549074" y="852395"/>
              <a:ext cx="7648230" cy="8812708"/>
            </a:xfrm>
            <a:prstGeom prst="rect">
              <a:avLst/>
            </a:prstGeom>
          </p:spPr>
        </p:pic>
        <p:pic>
          <p:nvPicPr>
            <p:cNvPr id="19" name="object 19"/>
            <p:cNvPicPr/>
            <p:nvPr/>
          </p:nvPicPr>
          <p:blipFill>
            <a:blip r:embed="rId5" cstate="screen">
              <a:extLst>
                <a:ext uri="{28A0092B-C50C-407E-A947-70E740481C1C}">
                  <a14:useLocalDpi xmlns:a14="http://schemas.microsoft.com/office/drawing/2010/main"/>
                </a:ext>
              </a:extLst>
            </a:blip>
            <a:stretch>
              <a:fillRect/>
            </a:stretch>
          </p:blipFill>
          <p:spPr>
            <a:xfrm>
              <a:off x="17352784" y="9542323"/>
              <a:ext cx="171681" cy="122780"/>
            </a:xfrm>
            <a:prstGeom prst="rect">
              <a:avLst/>
            </a:prstGeom>
          </p:spPr>
        </p:pic>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16994814" y="9308033"/>
              <a:ext cx="98845" cy="92342"/>
            </a:xfrm>
            <a:prstGeom prst="rect">
              <a:avLst/>
            </a:prstGeom>
          </p:spPr>
        </p:pic>
        <p:sp>
          <p:nvSpPr>
            <p:cNvPr id="21" name="object 21"/>
            <p:cNvSpPr/>
            <p:nvPr/>
          </p:nvSpPr>
          <p:spPr>
            <a:xfrm>
              <a:off x="16703515" y="9324670"/>
              <a:ext cx="86360" cy="339090"/>
            </a:xfrm>
            <a:custGeom>
              <a:avLst/>
              <a:gdLst/>
              <a:ahLst/>
              <a:cxnLst/>
              <a:rect l="l" t="t" r="r" b="b"/>
              <a:pathLst>
                <a:path w="86359" h="339090">
                  <a:moveTo>
                    <a:pt x="39179" y="0"/>
                  </a:moveTo>
                  <a:lnTo>
                    <a:pt x="0" y="339056"/>
                  </a:lnTo>
                  <a:lnTo>
                    <a:pt x="46909" y="339056"/>
                  </a:lnTo>
                  <a:lnTo>
                    <a:pt x="86329" y="7078"/>
                  </a:lnTo>
                  <a:lnTo>
                    <a:pt x="67178" y="4041"/>
                  </a:lnTo>
                  <a:lnTo>
                    <a:pt x="39179" y="0"/>
                  </a:lnTo>
                  <a:close/>
                </a:path>
              </a:pathLst>
            </a:custGeom>
            <a:solidFill>
              <a:srgbClr val="D5DCC9">
                <a:alpha val="59999"/>
              </a:srgbClr>
            </a:solidFill>
          </p:spPr>
          <p:txBody>
            <a:bodyPr wrap="square" lIns="0" tIns="0" rIns="0" bIns="0" rtlCol="0"/>
            <a:lstStyle/>
            <a:p>
              <a:endParaRPr/>
            </a:p>
          </p:txBody>
        </p:sp>
        <p:sp>
          <p:nvSpPr>
            <p:cNvPr id="22" name="object 22"/>
            <p:cNvSpPr/>
            <p:nvPr/>
          </p:nvSpPr>
          <p:spPr>
            <a:xfrm>
              <a:off x="16703515" y="9324670"/>
              <a:ext cx="86360" cy="339090"/>
            </a:xfrm>
            <a:custGeom>
              <a:avLst/>
              <a:gdLst/>
              <a:ahLst/>
              <a:cxnLst/>
              <a:rect l="l" t="t" r="r" b="b"/>
              <a:pathLst>
                <a:path w="86359" h="339090">
                  <a:moveTo>
                    <a:pt x="86329" y="7078"/>
                  </a:moveTo>
                  <a:lnTo>
                    <a:pt x="67178" y="4041"/>
                  </a:lnTo>
                  <a:lnTo>
                    <a:pt x="41608" y="345"/>
                  </a:lnTo>
                  <a:lnTo>
                    <a:pt x="39179" y="0"/>
                  </a:lnTo>
                  <a:lnTo>
                    <a:pt x="38446" y="6251"/>
                  </a:lnTo>
                  <a:lnTo>
                    <a:pt x="0" y="339056"/>
                  </a:lnTo>
                </a:path>
                <a:path w="86359" h="339090">
                  <a:moveTo>
                    <a:pt x="46909" y="339056"/>
                  </a:moveTo>
                  <a:lnTo>
                    <a:pt x="85617" y="13015"/>
                  </a:lnTo>
                  <a:lnTo>
                    <a:pt x="86329" y="7078"/>
                  </a:lnTo>
                </a:path>
              </a:pathLst>
            </a:custGeom>
            <a:ln w="3175">
              <a:solidFill>
                <a:srgbClr val="FBF7FA"/>
              </a:solidFill>
            </a:ln>
          </p:spPr>
          <p:txBody>
            <a:bodyPr wrap="square" lIns="0" tIns="0" rIns="0" bIns="0" rtlCol="0"/>
            <a:lstStyle/>
            <a:p>
              <a:endParaRPr/>
            </a:p>
          </p:txBody>
        </p:sp>
        <p:sp>
          <p:nvSpPr>
            <p:cNvPr id="23" name="object 23"/>
            <p:cNvSpPr/>
            <p:nvPr/>
          </p:nvSpPr>
          <p:spPr>
            <a:xfrm>
              <a:off x="16523140" y="9302169"/>
              <a:ext cx="93345" cy="361950"/>
            </a:xfrm>
            <a:custGeom>
              <a:avLst/>
              <a:gdLst/>
              <a:ahLst/>
              <a:cxnLst/>
              <a:rect l="l" t="t" r="r" b="b"/>
              <a:pathLst>
                <a:path w="93344" h="361950">
                  <a:moveTo>
                    <a:pt x="43205" y="0"/>
                  </a:moveTo>
                  <a:lnTo>
                    <a:pt x="0" y="361557"/>
                  </a:lnTo>
                  <a:lnTo>
                    <a:pt x="48531" y="361557"/>
                  </a:lnTo>
                  <a:lnTo>
                    <a:pt x="93004" y="6355"/>
                  </a:lnTo>
                  <a:lnTo>
                    <a:pt x="43205" y="0"/>
                  </a:lnTo>
                  <a:close/>
                </a:path>
              </a:pathLst>
            </a:custGeom>
            <a:solidFill>
              <a:srgbClr val="D5DCC9">
                <a:alpha val="59999"/>
              </a:srgbClr>
            </a:solidFill>
          </p:spPr>
          <p:txBody>
            <a:bodyPr wrap="square" lIns="0" tIns="0" rIns="0" bIns="0" rtlCol="0"/>
            <a:lstStyle/>
            <a:p>
              <a:endParaRPr/>
            </a:p>
          </p:txBody>
        </p:sp>
        <p:sp>
          <p:nvSpPr>
            <p:cNvPr id="24" name="object 24"/>
            <p:cNvSpPr/>
            <p:nvPr/>
          </p:nvSpPr>
          <p:spPr>
            <a:xfrm>
              <a:off x="16523140" y="9302169"/>
              <a:ext cx="93345" cy="361950"/>
            </a:xfrm>
            <a:custGeom>
              <a:avLst/>
              <a:gdLst/>
              <a:ahLst/>
              <a:cxnLst/>
              <a:rect l="l" t="t" r="r" b="b"/>
              <a:pathLst>
                <a:path w="93344" h="361950">
                  <a:moveTo>
                    <a:pt x="93004" y="6355"/>
                  </a:moveTo>
                  <a:lnTo>
                    <a:pt x="78575" y="4523"/>
                  </a:lnTo>
                  <a:lnTo>
                    <a:pt x="43205" y="0"/>
                  </a:lnTo>
                  <a:lnTo>
                    <a:pt x="42786" y="3507"/>
                  </a:lnTo>
                  <a:lnTo>
                    <a:pt x="0" y="361557"/>
                  </a:lnTo>
                </a:path>
                <a:path w="93344" h="361950">
                  <a:moveTo>
                    <a:pt x="48531" y="361557"/>
                  </a:moveTo>
                  <a:lnTo>
                    <a:pt x="92470" y="10638"/>
                  </a:lnTo>
                  <a:lnTo>
                    <a:pt x="93004" y="6355"/>
                  </a:lnTo>
                </a:path>
              </a:pathLst>
            </a:custGeom>
            <a:ln w="3175">
              <a:solidFill>
                <a:srgbClr val="FBF7FA"/>
              </a:solidFill>
            </a:ln>
          </p:spPr>
          <p:txBody>
            <a:bodyPr wrap="square" lIns="0" tIns="0" rIns="0" bIns="0" rtlCol="0"/>
            <a:lstStyle/>
            <a:p>
              <a:endParaRPr/>
            </a:p>
          </p:txBody>
        </p:sp>
        <p:sp>
          <p:nvSpPr>
            <p:cNvPr id="25" name="object 25"/>
            <p:cNvSpPr/>
            <p:nvPr/>
          </p:nvSpPr>
          <p:spPr>
            <a:xfrm>
              <a:off x="17164869" y="9337518"/>
              <a:ext cx="290195" cy="242570"/>
            </a:xfrm>
            <a:custGeom>
              <a:avLst/>
              <a:gdLst/>
              <a:ahLst/>
              <a:cxnLst/>
              <a:rect l="l" t="t" r="r" b="b"/>
              <a:pathLst>
                <a:path w="290194" h="242570">
                  <a:moveTo>
                    <a:pt x="184978" y="0"/>
                  </a:moveTo>
                  <a:lnTo>
                    <a:pt x="0" y="119022"/>
                  </a:lnTo>
                  <a:lnTo>
                    <a:pt x="90468" y="189397"/>
                  </a:lnTo>
                  <a:lnTo>
                    <a:pt x="143074" y="242003"/>
                  </a:lnTo>
                  <a:lnTo>
                    <a:pt x="289645" y="111127"/>
                  </a:lnTo>
                  <a:lnTo>
                    <a:pt x="184978" y="0"/>
                  </a:lnTo>
                  <a:close/>
                </a:path>
              </a:pathLst>
            </a:custGeom>
            <a:solidFill>
              <a:srgbClr val="D5DCC9">
                <a:alpha val="59999"/>
              </a:srgbClr>
            </a:solidFill>
          </p:spPr>
          <p:txBody>
            <a:bodyPr wrap="square" lIns="0" tIns="0" rIns="0" bIns="0" rtlCol="0"/>
            <a:lstStyle/>
            <a:p>
              <a:endParaRPr/>
            </a:p>
          </p:txBody>
        </p:sp>
        <p:sp>
          <p:nvSpPr>
            <p:cNvPr id="26" name="object 26"/>
            <p:cNvSpPr/>
            <p:nvPr/>
          </p:nvSpPr>
          <p:spPr>
            <a:xfrm>
              <a:off x="17164869" y="9337518"/>
              <a:ext cx="290195" cy="242570"/>
            </a:xfrm>
            <a:custGeom>
              <a:avLst/>
              <a:gdLst/>
              <a:ahLst/>
              <a:cxnLst/>
              <a:rect l="l" t="t" r="r" b="b"/>
              <a:pathLst>
                <a:path w="290194" h="242570">
                  <a:moveTo>
                    <a:pt x="0" y="119022"/>
                  </a:moveTo>
                  <a:lnTo>
                    <a:pt x="90468" y="189397"/>
                  </a:lnTo>
                  <a:lnTo>
                    <a:pt x="143074" y="242003"/>
                  </a:lnTo>
                  <a:lnTo>
                    <a:pt x="289645" y="111127"/>
                  </a:lnTo>
                  <a:lnTo>
                    <a:pt x="184978" y="0"/>
                  </a:lnTo>
                  <a:lnTo>
                    <a:pt x="0" y="119022"/>
                  </a:lnTo>
                  <a:close/>
                </a:path>
              </a:pathLst>
            </a:custGeom>
            <a:ln w="3175">
              <a:solidFill>
                <a:srgbClr val="FBF7FA"/>
              </a:solidFill>
            </a:ln>
          </p:spPr>
          <p:txBody>
            <a:bodyPr wrap="square" lIns="0" tIns="0" rIns="0" bIns="0" rtlCol="0"/>
            <a:lstStyle/>
            <a:p>
              <a:endParaRPr/>
            </a:p>
          </p:txBody>
        </p:sp>
        <p:sp>
          <p:nvSpPr>
            <p:cNvPr id="27" name="object 27"/>
            <p:cNvSpPr/>
            <p:nvPr/>
          </p:nvSpPr>
          <p:spPr>
            <a:xfrm>
              <a:off x="16828437" y="9343408"/>
              <a:ext cx="363855" cy="320675"/>
            </a:xfrm>
            <a:custGeom>
              <a:avLst/>
              <a:gdLst/>
              <a:ahLst/>
              <a:cxnLst/>
              <a:rect l="l" t="t" r="r" b="b"/>
              <a:pathLst>
                <a:path w="363855" h="320675">
                  <a:moveTo>
                    <a:pt x="25202" y="0"/>
                  </a:moveTo>
                  <a:lnTo>
                    <a:pt x="24166" y="8764"/>
                  </a:lnTo>
                  <a:lnTo>
                    <a:pt x="36595" y="10931"/>
                  </a:lnTo>
                  <a:lnTo>
                    <a:pt x="36595" y="25999"/>
                  </a:lnTo>
                  <a:lnTo>
                    <a:pt x="0" y="320318"/>
                  </a:lnTo>
                  <a:lnTo>
                    <a:pt x="92844" y="320318"/>
                  </a:lnTo>
                  <a:lnTo>
                    <a:pt x="93504" y="289195"/>
                  </a:lnTo>
                  <a:lnTo>
                    <a:pt x="107462" y="151429"/>
                  </a:lnTo>
                  <a:lnTo>
                    <a:pt x="119671" y="90395"/>
                  </a:lnTo>
                  <a:lnTo>
                    <a:pt x="239310" y="90395"/>
                  </a:lnTo>
                  <a:lnTo>
                    <a:pt x="235678" y="87515"/>
                  </a:lnTo>
                  <a:lnTo>
                    <a:pt x="178643" y="51391"/>
                  </a:lnTo>
                  <a:lnTo>
                    <a:pt x="152742" y="37956"/>
                  </a:lnTo>
                  <a:lnTo>
                    <a:pt x="118781" y="37956"/>
                  </a:lnTo>
                  <a:lnTo>
                    <a:pt x="82803" y="18533"/>
                  </a:lnTo>
                  <a:lnTo>
                    <a:pt x="60531" y="8826"/>
                  </a:lnTo>
                  <a:lnTo>
                    <a:pt x="48532" y="4261"/>
                  </a:lnTo>
                  <a:lnTo>
                    <a:pt x="25202" y="0"/>
                  </a:lnTo>
                  <a:close/>
                </a:path>
                <a:path w="363855" h="320675">
                  <a:moveTo>
                    <a:pt x="239310" y="90395"/>
                  </a:moveTo>
                  <a:lnTo>
                    <a:pt x="119671" y="90395"/>
                  </a:lnTo>
                  <a:lnTo>
                    <a:pt x="145827" y="100855"/>
                  </a:lnTo>
                  <a:lnTo>
                    <a:pt x="133618" y="158403"/>
                  </a:lnTo>
                  <a:lnTo>
                    <a:pt x="121409" y="303153"/>
                  </a:lnTo>
                  <a:lnTo>
                    <a:pt x="124394" y="320318"/>
                  </a:lnTo>
                  <a:lnTo>
                    <a:pt x="181385" y="320318"/>
                  </a:lnTo>
                  <a:lnTo>
                    <a:pt x="332439" y="217490"/>
                  </a:lnTo>
                  <a:lnTo>
                    <a:pt x="363716" y="194360"/>
                  </a:lnTo>
                  <a:lnTo>
                    <a:pt x="336418" y="167377"/>
                  </a:lnTo>
                  <a:lnTo>
                    <a:pt x="239310" y="90395"/>
                  </a:lnTo>
                  <a:close/>
                </a:path>
                <a:path w="363855" h="320675">
                  <a:moveTo>
                    <a:pt x="133785" y="28124"/>
                  </a:moveTo>
                  <a:lnTo>
                    <a:pt x="129074" y="36260"/>
                  </a:lnTo>
                  <a:lnTo>
                    <a:pt x="118781" y="37956"/>
                  </a:lnTo>
                  <a:lnTo>
                    <a:pt x="152742" y="37956"/>
                  </a:lnTo>
                  <a:lnTo>
                    <a:pt x="133785" y="28124"/>
                  </a:lnTo>
                  <a:close/>
                </a:path>
              </a:pathLst>
            </a:custGeom>
            <a:solidFill>
              <a:srgbClr val="D5DCC9">
                <a:alpha val="59999"/>
              </a:srgbClr>
            </a:solidFill>
          </p:spPr>
          <p:txBody>
            <a:bodyPr wrap="square" lIns="0" tIns="0" rIns="0" bIns="0" rtlCol="0"/>
            <a:lstStyle/>
            <a:p>
              <a:endParaRPr/>
            </a:p>
          </p:txBody>
        </p:sp>
        <p:sp>
          <p:nvSpPr>
            <p:cNvPr id="28" name="object 28"/>
            <p:cNvSpPr/>
            <p:nvPr/>
          </p:nvSpPr>
          <p:spPr>
            <a:xfrm>
              <a:off x="16828437" y="9343408"/>
              <a:ext cx="363855" cy="320675"/>
            </a:xfrm>
            <a:custGeom>
              <a:avLst/>
              <a:gdLst/>
              <a:ahLst/>
              <a:cxnLst/>
              <a:rect l="l" t="t" r="r" b="b"/>
              <a:pathLst>
                <a:path w="363855" h="320675">
                  <a:moveTo>
                    <a:pt x="111713" y="34145"/>
                  </a:moveTo>
                  <a:lnTo>
                    <a:pt x="82803" y="18533"/>
                  </a:lnTo>
                  <a:lnTo>
                    <a:pt x="60531" y="8826"/>
                  </a:lnTo>
                  <a:lnTo>
                    <a:pt x="48532" y="4261"/>
                  </a:lnTo>
                  <a:lnTo>
                    <a:pt x="25202" y="0"/>
                  </a:lnTo>
                  <a:lnTo>
                    <a:pt x="24501" y="5916"/>
                  </a:lnTo>
                  <a:lnTo>
                    <a:pt x="24166" y="8764"/>
                  </a:lnTo>
                  <a:lnTo>
                    <a:pt x="36595" y="10931"/>
                  </a:lnTo>
                  <a:lnTo>
                    <a:pt x="36595" y="25999"/>
                  </a:lnTo>
                  <a:lnTo>
                    <a:pt x="0" y="320318"/>
                  </a:lnTo>
                </a:path>
                <a:path w="363855" h="320675">
                  <a:moveTo>
                    <a:pt x="92844" y="320318"/>
                  </a:moveTo>
                  <a:lnTo>
                    <a:pt x="93504" y="289195"/>
                  </a:lnTo>
                  <a:lnTo>
                    <a:pt x="107462" y="151429"/>
                  </a:lnTo>
                  <a:lnTo>
                    <a:pt x="119671" y="90395"/>
                  </a:lnTo>
                  <a:lnTo>
                    <a:pt x="145827" y="100855"/>
                  </a:lnTo>
                  <a:lnTo>
                    <a:pt x="133618" y="158403"/>
                  </a:lnTo>
                  <a:lnTo>
                    <a:pt x="121409" y="303153"/>
                  </a:lnTo>
                  <a:lnTo>
                    <a:pt x="124394" y="320318"/>
                  </a:lnTo>
                </a:path>
                <a:path w="363855" h="320675">
                  <a:moveTo>
                    <a:pt x="181385" y="320318"/>
                  </a:moveTo>
                  <a:lnTo>
                    <a:pt x="332439" y="217490"/>
                  </a:lnTo>
                  <a:lnTo>
                    <a:pt x="363716" y="194360"/>
                  </a:lnTo>
                  <a:lnTo>
                    <a:pt x="336418" y="167377"/>
                  </a:lnTo>
                  <a:lnTo>
                    <a:pt x="235678" y="87515"/>
                  </a:lnTo>
                  <a:lnTo>
                    <a:pt x="178643" y="51391"/>
                  </a:lnTo>
                  <a:lnTo>
                    <a:pt x="133785" y="28124"/>
                  </a:lnTo>
                  <a:lnTo>
                    <a:pt x="129074" y="36260"/>
                  </a:lnTo>
                  <a:lnTo>
                    <a:pt x="118781" y="37956"/>
                  </a:lnTo>
                  <a:lnTo>
                    <a:pt x="111713" y="34145"/>
                  </a:lnTo>
                </a:path>
              </a:pathLst>
            </a:custGeom>
            <a:ln w="3175">
              <a:solidFill>
                <a:srgbClr val="FBF7FA"/>
              </a:solidFill>
            </a:ln>
          </p:spPr>
          <p:txBody>
            <a:bodyPr wrap="square" lIns="0" tIns="0" rIns="0" bIns="0" rtlCol="0"/>
            <a:lstStyle/>
            <a:p>
              <a:endParaRPr/>
            </a:p>
          </p:txBody>
        </p:sp>
        <p:sp>
          <p:nvSpPr>
            <p:cNvPr id="29" name="object 29"/>
            <p:cNvSpPr/>
            <p:nvPr/>
          </p:nvSpPr>
          <p:spPr>
            <a:xfrm>
              <a:off x="19119664" y="8683193"/>
              <a:ext cx="356235" cy="441325"/>
            </a:xfrm>
            <a:custGeom>
              <a:avLst/>
              <a:gdLst/>
              <a:ahLst/>
              <a:cxnLst/>
              <a:rect l="l" t="t" r="r" b="b"/>
              <a:pathLst>
                <a:path w="356234" h="441325">
                  <a:moveTo>
                    <a:pt x="208370" y="0"/>
                  </a:moveTo>
                  <a:lnTo>
                    <a:pt x="0" y="145461"/>
                  </a:lnTo>
                  <a:lnTo>
                    <a:pt x="77369" y="248023"/>
                  </a:lnTo>
                  <a:lnTo>
                    <a:pt x="167837" y="372972"/>
                  </a:lnTo>
                  <a:lnTo>
                    <a:pt x="214202" y="440960"/>
                  </a:lnTo>
                  <a:lnTo>
                    <a:pt x="356182" y="344902"/>
                  </a:lnTo>
                  <a:lnTo>
                    <a:pt x="356182" y="204622"/>
                  </a:lnTo>
                  <a:lnTo>
                    <a:pt x="343895" y="187418"/>
                  </a:lnTo>
                  <a:lnTo>
                    <a:pt x="208370" y="0"/>
                  </a:lnTo>
                  <a:close/>
                </a:path>
              </a:pathLst>
            </a:custGeom>
            <a:solidFill>
              <a:srgbClr val="D5DCC9">
                <a:alpha val="59999"/>
              </a:srgbClr>
            </a:solidFill>
          </p:spPr>
          <p:txBody>
            <a:bodyPr wrap="square" lIns="0" tIns="0" rIns="0" bIns="0" rtlCol="0"/>
            <a:lstStyle/>
            <a:p>
              <a:endParaRPr/>
            </a:p>
          </p:txBody>
        </p:sp>
        <p:sp>
          <p:nvSpPr>
            <p:cNvPr id="30" name="object 30"/>
            <p:cNvSpPr/>
            <p:nvPr/>
          </p:nvSpPr>
          <p:spPr>
            <a:xfrm>
              <a:off x="19119664" y="8683193"/>
              <a:ext cx="356235" cy="441325"/>
            </a:xfrm>
            <a:custGeom>
              <a:avLst/>
              <a:gdLst/>
              <a:ahLst/>
              <a:cxnLst/>
              <a:rect l="l" t="t" r="r" b="b"/>
              <a:pathLst>
                <a:path w="356234" h="441325">
                  <a:moveTo>
                    <a:pt x="317833" y="151367"/>
                  </a:moveTo>
                  <a:lnTo>
                    <a:pt x="274598" y="91588"/>
                  </a:lnTo>
                  <a:lnTo>
                    <a:pt x="208370" y="0"/>
                  </a:lnTo>
                  <a:lnTo>
                    <a:pt x="178926" y="20554"/>
                  </a:lnTo>
                  <a:lnTo>
                    <a:pt x="149618" y="41014"/>
                  </a:lnTo>
                  <a:lnTo>
                    <a:pt x="100091" y="75599"/>
                  </a:lnTo>
                  <a:lnTo>
                    <a:pt x="52124" y="109075"/>
                  </a:lnTo>
                  <a:lnTo>
                    <a:pt x="0" y="145461"/>
                  </a:lnTo>
                  <a:lnTo>
                    <a:pt x="66437" y="233521"/>
                  </a:lnTo>
                  <a:lnTo>
                    <a:pt x="77369" y="248023"/>
                  </a:lnTo>
                  <a:lnTo>
                    <a:pt x="167837" y="372972"/>
                  </a:lnTo>
                  <a:lnTo>
                    <a:pt x="214202" y="440960"/>
                  </a:lnTo>
                  <a:lnTo>
                    <a:pt x="356182" y="344902"/>
                  </a:lnTo>
                </a:path>
                <a:path w="356234" h="441325">
                  <a:moveTo>
                    <a:pt x="356182" y="204622"/>
                  </a:moveTo>
                  <a:lnTo>
                    <a:pt x="343895" y="187418"/>
                  </a:lnTo>
                  <a:lnTo>
                    <a:pt x="338094" y="179376"/>
                  </a:lnTo>
                  <a:lnTo>
                    <a:pt x="317833" y="151367"/>
                  </a:lnTo>
                </a:path>
              </a:pathLst>
            </a:custGeom>
            <a:ln w="3175">
              <a:solidFill>
                <a:srgbClr val="FBF7FA"/>
              </a:solidFill>
            </a:ln>
          </p:spPr>
          <p:txBody>
            <a:bodyPr wrap="square" lIns="0" tIns="0" rIns="0" bIns="0" rtlCol="0"/>
            <a:lstStyle/>
            <a:p>
              <a:endParaRPr/>
            </a:p>
          </p:txBody>
        </p:sp>
        <p:sp>
          <p:nvSpPr>
            <p:cNvPr id="31" name="object 31"/>
            <p:cNvSpPr/>
            <p:nvPr/>
          </p:nvSpPr>
          <p:spPr>
            <a:xfrm>
              <a:off x="18244763" y="7644713"/>
              <a:ext cx="217804" cy="431165"/>
            </a:xfrm>
            <a:custGeom>
              <a:avLst/>
              <a:gdLst/>
              <a:ahLst/>
              <a:cxnLst/>
              <a:rect l="l" t="t" r="r" b="b"/>
              <a:pathLst>
                <a:path w="217805" h="431165">
                  <a:moveTo>
                    <a:pt x="200842" y="0"/>
                  </a:moveTo>
                  <a:lnTo>
                    <a:pt x="43192" y="135451"/>
                  </a:lnTo>
                  <a:lnTo>
                    <a:pt x="1476" y="169230"/>
                  </a:lnTo>
                  <a:lnTo>
                    <a:pt x="0" y="201512"/>
                  </a:lnTo>
                  <a:lnTo>
                    <a:pt x="28899" y="430782"/>
                  </a:lnTo>
                  <a:lnTo>
                    <a:pt x="156885" y="341026"/>
                  </a:lnTo>
                  <a:lnTo>
                    <a:pt x="49590" y="179910"/>
                  </a:lnTo>
                  <a:lnTo>
                    <a:pt x="46082" y="162476"/>
                  </a:lnTo>
                  <a:lnTo>
                    <a:pt x="217752" y="19423"/>
                  </a:lnTo>
                  <a:lnTo>
                    <a:pt x="200842" y="0"/>
                  </a:lnTo>
                  <a:close/>
                </a:path>
              </a:pathLst>
            </a:custGeom>
            <a:solidFill>
              <a:srgbClr val="D5DCC9">
                <a:alpha val="59999"/>
              </a:srgbClr>
            </a:solidFill>
          </p:spPr>
          <p:txBody>
            <a:bodyPr wrap="square" lIns="0" tIns="0" rIns="0" bIns="0" rtlCol="0"/>
            <a:lstStyle/>
            <a:p>
              <a:endParaRPr/>
            </a:p>
          </p:txBody>
        </p:sp>
        <p:sp>
          <p:nvSpPr>
            <p:cNvPr id="32" name="object 32"/>
            <p:cNvSpPr/>
            <p:nvPr/>
          </p:nvSpPr>
          <p:spPr>
            <a:xfrm>
              <a:off x="18244763" y="7644713"/>
              <a:ext cx="217804" cy="431165"/>
            </a:xfrm>
            <a:custGeom>
              <a:avLst/>
              <a:gdLst/>
              <a:ahLst/>
              <a:cxnLst/>
              <a:rect l="l" t="t" r="r" b="b"/>
              <a:pathLst>
                <a:path w="217805" h="431165">
                  <a:moveTo>
                    <a:pt x="156885" y="341026"/>
                  </a:moveTo>
                  <a:lnTo>
                    <a:pt x="49590" y="179910"/>
                  </a:lnTo>
                  <a:lnTo>
                    <a:pt x="46082" y="162476"/>
                  </a:lnTo>
                  <a:lnTo>
                    <a:pt x="217752" y="19423"/>
                  </a:lnTo>
                  <a:lnTo>
                    <a:pt x="200842" y="0"/>
                  </a:lnTo>
                  <a:lnTo>
                    <a:pt x="43192" y="135451"/>
                  </a:lnTo>
                  <a:lnTo>
                    <a:pt x="1476" y="169230"/>
                  </a:lnTo>
                  <a:lnTo>
                    <a:pt x="0" y="201512"/>
                  </a:lnTo>
                  <a:lnTo>
                    <a:pt x="28899" y="430782"/>
                  </a:lnTo>
                  <a:lnTo>
                    <a:pt x="156885" y="341026"/>
                  </a:lnTo>
                  <a:close/>
                </a:path>
              </a:pathLst>
            </a:custGeom>
            <a:ln w="3175">
              <a:solidFill>
                <a:srgbClr val="FBF7FA"/>
              </a:solidFill>
            </a:ln>
          </p:spPr>
          <p:txBody>
            <a:bodyPr wrap="square" lIns="0" tIns="0" rIns="0" bIns="0" rtlCol="0"/>
            <a:lstStyle/>
            <a:p>
              <a:endParaRPr/>
            </a:p>
          </p:txBody>
        </p:sp>
        <p:pic>
          <p:nvPicPr>
            <p:cNvPr id="33" name="object 33"/>
            <p:cNvPicPr/>
            <p:nvPr/>
          </p:nvPicPr>
          <p:blipFill>
            <a:blip r:embed="rId7" cstate="screen">
              <a:extLst>
                <a:ext uri="{28A0092B-C50C-407E-A947-70E740481C1C}">
                  <a14:useLocalDpi xmlns:a14="http://schemas.microsoft.com/office/drawing/2010/main"/>
                </a:ext>
              </a:extLst>
            </a:blip>
            <a:stretch>
              <a:fillRect/>
            </a:stretch>
          </p:blipFill>
          <p:spPr>
            <a:xfrm>
              <a:off x="17906018" y="8733751"/>
              <a:ext cx="221040" cy="220422"/>
            </a:xfrm>
            <a:prstGeom prst="rect">
              <a:avLst/>
            </a:prstGeom>
          </p:spPr>
        </p:pic>
        <p:sp>
          <p:nvSpPr>
            <p:cNvPr id="34" name="object 34"/>
            <p:cNvSpPr/>
            <p:nvPr/>
          </p:nvSpPr>
          <p:spPr>
            <a:xfrm>
              <a:off x="17919294" y="9262597"/>
              <a:ext cx="354330" cy="325755"/>
            </a:xfrm>
            <a:custGeom>
              <a:avLst/>
              <a:gdLst/>
              <a:ahLst/>
              <a:cxnLst/>
              <a:rect l="l" t="t" r="r" b="b"/>
              <a:pathLst>
                <a:path w="354330" h="325754">
                  <a:moveTo>
                    <a:pt x="258651" y="0"/>
                  </a:moveTo>
                  <a:lnTo>
                    <a:pt x="137597" y="109797"/>
                  </a:lnTo>
                  <a:lnTo>
                    <a:pt x="0" y="234034"/>
                  </a:lnTo>
                  <a:lnTo>
                    <a:pt x="70741" y="325340"/>
                  </a:lnTo>
                  <a:lnTo>
                    <a:pt x="144194" y="279310"/>
                  </a:lnTo>
                  <a:lnTo>
                    <a:pt x="354093" y="144875"/>
                  </a:lnTo>
                  <a:lnTo>
                    <a:pt x="312199" y="87526"/>
                  </a:lnTo>
                  <a:lnTo>
                    <a:pt x="258651" y="0"/>
                  </a:lnTo>
                  <a:close/>
                </a:path>
              </a:pathLst>
            </a:custGeom>
            <a:solidFill>
              <a:srgbClr val="D5DCC9">
                <a:alpha val="59999"/>
              </a:srgbClr>
            </a:solidFill>
          </p:spPr>
          <p:txBody>
            <a:bodyPr wrap="square" lIns="0" tIns="0" rIns="0" bIns="0" rtlCol="0"/>
            <a:lstStyle/>
            <a:p>
              <a:endParaRPr/>
            </a:p>
          </p:txBody>
        </p:sp>
        <p:sp>
          <p:nvSpPr>
            <p:cNvPr id="35" name="object 35"/>
            <p:cNvSpPr/>
            <p:nvPr/>
          </p:nvSpPr>
          <p:spPr>
            <a:xfrm>
              <a:off x="17919294" y="9262597"/>
              <a:ext cx="354330" cy="325755"/>
            </a:xfrm>
            <a:custGeom>
              <a:avLst/>
              <a:gdLst/>
              <a:ahLst/>
              <a:cxnLst/>
              <a:rect l="l" t="t" r="r" b="b"/>
              <a:pathLst>
                <a:path w="354330" h="325754">
                  <a:moveTo>
                    <a:pt x="144194" y="279310"/>
                  </a:moveTo>
                  <a:lnTo>
                    <a:pt x="354093" y="144875"/>
                  </a:lnTo>
                  <a:lnTo>
                    <a:pt x="312199" y="87526"/>
                  </a:lnTo>
                  <a:lnTo>
                    <a:pt x="258651" y="0"/>
                  </a:lnTo>
                  <a:lnTo>
                    <a:pt x="137597" y="109797"/>
                  </a:lnTo>
                  <a:lnTo>
                    <a:pt x="0" y="234034"/>
                  </a:lnTo>
                  <a:lnTo>
                    <a:pt x="70741" y="325340"/>
                  </a:lnTo>
                  <a:lnTo>
                    <a:pt x="144194" y="279310"/>
                  </a:lnTo>
                  <a:close/>
                </a:path>
              </a:pathLst>
            </a:custGeom>
            <a:ln w="3175">
              <a:solidFill>
                <a:srgbClr val="FBF7FA"/>
              </a:solidFill>
            </a:ln>
          </p:spPr>
          <p:txBody>
            <a:bodyPr wrap="square" lIns="0" tIns="0" rIns="0" bIns="0" rtlCol="0"/>
            <a:lstStyle/>
            <a:p>
              <a:endParaRPr/>
            </a:p>
          </p:txBody>
        </p:sp>
        <p:pic>
          <p:nvPicPr>
            <p:cNvPr id="36" name="object 36"/>
            <p:cNvPicPr/>
            <p:nvPr/>
          </p:nvPicPr>
          <p:blipFill>
            <a:blip r:embed="rId8" cstate="screen">
              <a:extLst>
                <a:ext uri="{28A0092B-C50C-407E-A947-70E740481C1C}">
                  <a14:useLocalDpi xmlns:a14="http://schemas.microsoft.com/office/drawing/2010/main"/>
                </a:ext>
              </a:extLst>
            </a:blip>
            <a:stretch>
              <a:fillRect/>
            </a:stretch>
          </p:blipFill>
          <p:spPr>
            <a:xfrm>
              <a:off x="10950074" y="312750"/>
              <a:ext cx="99381" cy="113873"/>
            </a:xfrm>
            <a:prstGeom prst="rect">
              <a:avLst/>
            </a:prstGeom>
          </p:spPr>
        </p:pic>
        <p:sp>
          <p:nvSpPr>
            <p:cNvPr id="37" name="object 37"/>
            <p:cNvSpPr/>
            <p:nvPr/>
          </p:nvSpPr>
          <p:spPr>
            <a:xfrm>
              <a:off x="10541014" y="569297"/>
              <a:ext cx="743585" cy="467995"/>
            </a:xfrm>
            <a:custGeom>
              <a:avLst/>
              <a:gdLst/>
              <a:ahLst/>
              <a:cxnLst/>
              <a:rect l="l" t="t" r="r" b="b"/>
              <a:pathLst>
                <a:path w="743584" h="467994">
                  <a:moveTo>
                    <a:pt x="479843" y="226673"/>
                  </a:moveTo>
                  <a:lnTo>
                    <a:pt x="213155" y="226673"/>
                  </a:lnTo>
                  <a:lnTo>
                    <a:pt x="273195" y="226914"/>
                  </a:lnTo>
                  <a:lnTo>
                    <a:pt x="326534" y="232600"/>
                  </a:lnTo>
                  <a:lnTo>
                    <a:pt x="387045" y="245133"/>
                  </a:lnTo>
                  <a:lnTo>
                    <a:pt x="433128" y="258599"/>
                  </a:lnTo>
                  <a:lnTo>
                    <a:pt x="488676" y="279405"/>
                  </a:lnTo>
                  <a:lnTo>
                    <a:pt x="525795" y="298305"/>
                  </a:lnTo>
                  <a:lnTo>
                    <a:pt x="619248" y="355528"/>
                  </a:lnTo>
                  <a:lnTo>
                    <a:pt x="682502" y="414510"/>
                  </a:lnTo>
                  <a:lnTo>
                    <a:pt x="720889" y="456771"/>
                  </a:lnTo>
                  <a:lnTo>
                    <a:pt x="743474" y="467640"/>
                  </a:lnTo>
                  <a:lnTo>
                    <a:pt x="729506" y="446049"/>
                  </a:lnTo>
                  <a:lnTo>
                    <a:pt x="622485" y="266211"/>
                  </a:lnTo>
                  <a:lnTo>
                    <a:pt x="567459" y="266211"/>
                  </a:lnTo>
                  <a:lnTo>
                    <a:pt x="520036" y="245029"/>
                  </a:lnTo>
                  <a:lnTo>
                    <a:pt x="479843" y="226673"/>
                  </a:lnTo>
                  <a:close/>
                </a:path>
                <a:path w="743584" h="467994">
                  <a:moveTo>
                    <a:pt x="474236" y="0"/>
                  </a:moveTo>
                  <a:lnTo>
                    <a:pt x="413798" y="38553"/>
                  </a:lnTo>
                  <a:lnTo>
                    <a:pt x="367287" y="64018"/>
                  </a:lnTo>
                  <a:lnTo>
                    <a:pt x="337727" y="74521"/>
                  </a:lnTo>
                  <a:lnTo>
                    <a:pt x="312315" y="84562"/>
                  </a:lnTo>
                  <a:lnTo>
                    <a:pt x="291048" y="95201"/>
                  </a:lnTo>
                  <a:lnTo>
                    <a:pt x="256777" y="114698"/>
                  </a:lnTo>
                  <a:lnTo>
                    <a:pt x="21842" y="262096"/>
                  </a:lnTo>
                  <a:lnTo>
                    <a:pt x="0" y="282766"/>
                  </a:lnTo>
                  <a:lnTo>
                    <a:pt x="87170" y="247165"/>
                  </a:lnTo>
                  <a:lnTo>
                    <a:pt x="108132" y="241427"/>
                  </a:lnTo>
                  <a:lnTo>
                    <a:pt x="213155" y="226673"/>
                  </a:lnTo>
                  <a:lnTo>
                    <a:pt x="479843" y="226673"/>
                  </a:lnTo>
                  <a:lnTo>
                    <a:pt x="417798" y="198339"/>
                  </a:lnTo>
                  <a:lnTo>
                    <a:pt x="335309" y="170591"/>
                  </a:lnTo>
                  <a:lnTo>
                    <a:pt x="466509" y="95860"/>
                  </a:lnTo>
                  <a:lnTo>
                    <a:pt x="526255" y="95860"/>
                  </a:lnTo>
                  <a:lnTo>
                    <a:pt x="474236" y="0"/>
                  </a:lnTo>
                  <a:close/>
                </a:path>
                <a:path w="743584" h="467994">
                  <a:moveTo>
                    <a:pt x="526255" y="95860"/>
                  </a:moveTo>
                  <a:lnTo>
                    <a:pt x="466509" y="95860"/>
                  </a:lnTo>
                  <a:lnTo>
                    <a:pt x="567459" y="266211"/>
                  </a:lnTo>
                  <a:lnTo>
                    <a:pt x="622485" y="266211"/>
                  </a:lnTo>
                  <a:lnTo>
                    <a:pt x="579490" y="193962"/>
                  </a:lnTo>
                  <a:lnTo>
                    <a:pt x="526255" y="95860"/>
                  </a:lnTo>
                  <a:close/>
                </a:path>
              </a:pathLst>
            </a:custGeom>
            <a:solidFill>
              <a:srgbClr val="D5DCC9">
                <a:alpha val="59999"/>
              </a:srgbClr>
            </a:solidFill>
          </p:spPr>
          <p:txBody>
            <a:bodyPr wrap="square" lIns="0" tIns="0" rIns="0" bIns="0" rtlCol="0"/>
            <a:lstStyle/>
            <a:p>
              <a:endParaRPr/>
            </a:p>
          </p:txBody>
        </p:sp>
        <p:sp>
          <p:nvSpPr>
            <p:cNvPr id="38" name="object 38"/>
            <p:cNvSpPr/>
            <p:nvPr/>
          </p:nvSpPr>
          <p:spPr>
            <a:xfrm>
              <a:off x="10541014" y="569297"/>
              <a:ext cx="743585" cy="467995"/>
            </a:xfrm>
            <a:custGeom>
              <a:avLst/>
              <a:gdLst/>
              <a:ahLst/>
              <a:cxnLst/>
              <a:rect l="l" t="t" r="r" b="b"/>
              <a:pathLst>
                <a:path w="743584" h="467994">
                  <a:moveTo>
                    <a:pt x="474236" y="0"/>
                  </a:moveTo>
                  <a:lnTo>
                    <a:pt x="440928" y="21245"/>
                  </a:lnTo>
                  <a:lnTo>
                    <a:pt x="427411" y="29873"/>
                  </a:lnTo>
                  <a:lnTo>
                    <a:pt x="413798" y="38553"/>
                  </a:lnTo>
                  <a:lnTo>
                    <a:pt x="367287" y="64018"/>
                  </a:lnTo>
                  <a:lnTo>
                    <a:pt x="337727" y="74521"/>
                  </a:lnTo>
                  <a:lnTo>
                    <a:pt x="312315" y="84562"/>
                  </a:lnTo>
                  <a:lnTo>
                    <a:pt x="291048" y="95201"/>
                  </a:lnTo>
                  <a:lnTo>
                    <a:pt x="256777" y="114698"/>
                  </a:lnTo>
                  <a:lnTo>
                    <a:pt x="21842" y="262096"/>
                  </a:lnTo>
                  <a:lnTo>
                    <a:pt x="0" y="282766"/>
                  </a:lnTo>
                  <a:lnTo>
                    <a:pt x="87170" y="247165"/>
                  </a:lnTo>
                  <a:lnTo>
                    <a:pt x="97724" y="244296"/>
                  </a:lnTo>
                  <a:lnTo>
                    <a:pt x="108132" y="241427"/>
                  </a:lnTo>
                  <a:lnTo>
                    <a:pt x="213155" y="226673"/>
                  </a:lnTo>
                  <a:lnTo>
                    <a:pt x="273195" y="226914"/>
                  </a:lnTo>
                  <a:lnTo>
                    <a:pt x="326534" y="232600"/>
                  </a:lnTo>
                  <a:lnTo>
                    <a:pt x="387045" y="245133"/>
                  </a:lnTo>
                  <a:lnTo>
                    <a:pt x="433128" y="258599"/>
                  </a:lnTo>
                  <a:lnTo>
                    <a:pt x="488676" y="279405"/>
                  </a:lnTo>
                  <a:lnTo>
                    <a:pt x="525795" y="298305"/>
                  </a:lnTo>
                  <a:lnTo>
                    <a:pt x="584641" y="334471"/>
                  </a:lnTo>
                  <a:lnTo>
                    <a:pt x="619248" y="355528"/>
                  </a:lnTo>
                  <a:lnTo>
                    <a:pt x="682502" y="414510"/>
                  </a:lnTo>
                  <a:lnTo>
                    <a:pt x="720889" y="456771"/>
                  </a:lnTo>
                  <a:lnTo>
                    <a:pt x="743474" y="467640"/>
                  </a:lnTo>
                  <a:lnTo>
                    <a:pt x="729506" y="446049"/>
                  </a:lnTo>
                  <a:lnTo>
                    <a:pt x="579490" y="193962"/>
                  </a:lnTo>
                  <a:lnTo>
                    <a:pt x="474236" y="0"/>
                  </a:lnTo>
                  <a:close/>
                </a:path>
                <a:path w="743584" h="467994">
                  <a:moveTo>
                    <a:pt x="417798" y="198339"/>
                  </a:moveTo>
                  <a:lnTo>
                    <a:pt x="335309" y="170591"/>
                  </a:lnTo>
                  <a:lnTo>
                    <a:pt x="466509" y="95860"/>
                  </a:lnTo>
                  <a:lnTo>
                    <a:pt x="567459" y="266211"/>
                  </a:lnTo>
                  <a:lnTo>
                    <a:pt x="520036" y="245029"/>
                  </a:lnTo>
                  <a:lnTo>
                    <a:pt x="417798" y="198339"/>
                  </a:lnTo>
                  <a:close/>
                </a:path>
              </a:pathLst>
            </a:custGeom>
            <a:ln w="3175">
              <a:solidFill>
                <a:srgbClr val="FBF7FA"/>
              </a:solidFill>
            </a:ln>
          </p:spPr>
          <p:txBody>
            <a:bodyPr wrap="square" lIns="0" tIns="0" rIns="0" bIns="0" rtlCol="0"/>
            <a:lstStyle/>
            <a:p>
              <a:endParaRPr/>
            </a:p>
          </p:txBody>
        </p:sp>
        <p:sp>
          <p:nvSpPr>
            <p:cNvPr id="39" name="object 39"/>
            <p:cNvSpPr/>
            <p:nvPr/>
          </p:nvSpPr>
          <p:spPr>
            <a:xfrm>
              <a:off x="10215729" y="314126"/>
              <a:ext cx="227329" cy="469900"/>
            </a:xfrm>
            <a:custGeom>
              <a:avLst/>
              <a:gdLst/>
              <a:ahLst/>
              <a:cxnLst/>
              <a:rect l="l" t="t" r="r" b="b"/>
              <a:pathLst>
                <a:path w="227329" h="469900">
                  <a:moveTo>
                    <a:pt x="26203" y="0"/>
                  </a:moveTo>
                  <a:lnTo>
                    <a:pt x="0" y="0"/>
                  </a:lnTo>
                  <a:lnTo>
                    <a:pt x="1450" y="3672"/>
                  </a:lnTo>
                  <a:lnTo>
                    <a:pt x="226825" y="469385"/>
                  </a:lnTo>
                  <a:lnTo>
                    <a:pt x="223422" y="434213"/>
                  </a:lnTo>
                  <a:lnTo>
                    <a:pt x="218208" y="404413"/>
                  </a:lnTo>
                  <a:lnTo>
                    <a:pt x="205538" y="371639"/>
                  </a:lnTo>
                  <a:lnTo>
                    <a:pt x="26203" y="0"/>
                  </a:lnTo>
                  <a:close/>
                </a:path>
              </a:pathLst>
            </a:custGeom>
            <a:solidFill>
              <a:srgbClr val="D5DCC9">
                <a:alpha val="59999"/>
              </a:srgbClr>
            </a:solidFill>
          </p:spPr>
          <p:txBody>
            <a:bodyPr wrap="square" lIns="0" tIns="0" rIns="0" bIns="0" rtlCol="0"/>
            <a:lstStyle/>
            <a:p>
              <a:endParaRPr/>
            </a:p>
          </p:txBody>
        </p:sp>
        <p:sp>
          <p:nvSpPr>
            <p:cNvPr id="40" name="object 40"/>
            <p:cNvSpPr/>
            <p:nvPr/>
          </p:nvSpPr>
          <p:spPr>
            <a:xfrm>
              <a:off x="10215729" y="314126"/>
              <a:ext cx="227329" cy="469900"/>
            </a:xfrm>
            <a:custGeom>
              <a:avLst/>
              <a:gdLst/>
              <a:ahLst/>
              <a:cxnLst/>
              <a:rect l="l" t="t" r="r" b="b"/>
              <a:pathLst>
                <a:path w="227329" h="469900">
                  <a:moveTo>
                    <a:pt x="0" y="0"/>
                  </a:moveTo>
                  <a:lnTo>
                    <a:pt x="1450" y="3672"/>
                  </a:lnTo>
                  <a:lnTo>
                    <a:pt x="226825" y="469385"/>
                  </a:lnTo>
                  <a:lnTo>
                    <a:pt x="223422" y="434213"/>
                  </a:lnTo>
                  <a:lnTo>
                    <a:pt x="218208" y="404413"/>
                  </a:lnTo>
                  <a:lnTo>
                    <a:pt x="205538" y="371639"/>
                  </a:lnTo>
                  <a:lnTo>
                    <a:pt x="26203" y="0"/>
                  </a:lnTo>
                </a:path>
              </a:pathLst>
            </a:custGeom>
            <a:ln w="3175">
              <a:solidFill>
                <a:srgbClr val="FBF7FA"/>
              </a:solidFill>
            </a:ln>
          </p:spPr>
          <p:txBody>
            <a:bodyPr wrap="square" lIns="0" tIns="0" rIns="0" bIns="0" rtlCol="0"/>
            <a:lstStyle/>
            <a:p>
              <a:endParaRPr/>
            </a:p>
          </p:txBody>
        </p:sp>
        <p:sp>
          <p:nvSpPr>
            <p:cNvPr id="41" name="object 41"/>
            <p:cNvSpPr/>
            <p:nvPr/>
          </p:nvSpPr>
          <p:spPr>
            <a:xfrm>
              <a:off x="11387546" y="1056439"/>
              <a:ext cx="56515" cy="51435"/>
            </a:xfrm>
            <a:custGeom>
              <a:avLst/>
              <a:gdLst/>
              <a:ahLst/>
              <a:cxnLst/>
              <a:rect l="l" t="t" r="r" b="b"/>
              <a:pathLst>
                <a:path w="56515" h="51434">
                  <a:moveTo>
                    <a:pt x="40260" y="0"/>
                  </a:moveTo>
                  <a:lnTo>
                    <a:pt x="0" y="25873"/>
                  </a:lnTo>
                  <a:lnTo>
                    <a:pt x="16051" y="51056"/>
                  </a:lnTo>
                  <a:lnTo>
                    <a:pt x="55998" y="24868"/>
                  </a:lnTo>
                  <a:lnTo>
                    <a:pt x="40260" y="0"/>
                  </a:lnTo>
                  <a:close/>
                </a:path>
              </a:pathLst>
            </a:custGeom>
            <a:solidFill>
              <a:srgbClr val="D5DCC9">
                <a:alpha val="59999"/>
              </a:srgbClr>
            </a:solidFill>
          </p:spPr>
          <p:txBody>
            <a:bodyPr wrap="square" lIns="0" tIns="0" rIns="0" bIns="0" rtlCol="0"/>
            <a:lstStyle/>
            <a:p>
              <a:endParaRPr/>
            </a:p>
          </p:txBody>
        </p:sp>
        <p:sp>
          <p:nvSpPr>
            <p:cNvPr id="42" name="object 42"/>
            <p:cNvSpPr/>
            <p:nvPr/>
          </p:nvSpPr>
          <p:spPr>
            <a:xfrm>
              <a:off x="11387546" y="1056439"/>
              <a:ext cx="56515" cy="51435"/>
            </a:xfrm>
            <a:custGeom>
              <a:avLst/>
              <a:gdLst/>
              <a:ahLst/>
              <a:cxnLst/>
              <a:rect l="l" t="t" r="r" b="b"/>
              <a:pathLst>
                <a:path w="56515" h="51434">
                  <a:moveTo>
                    <a:pt x="55998" y="24868"/>
                  </a:moveTo>
                  <a:lnTo>
                    <a:pt x="48124" y="12428"/>
                  </a:lnTo>
                  <a:lnTo>
                    <a:pt x="40260" y="0"/>
                  </a:lnTo>
                  <a:lnTo>
                    <a:pt x="0" y="25873"/>
                  </a:lnTo>
                  <a:lnTo>
                    <a:pt x="7989" y="38407"/>
                  </a:lnTo>
                  <a:lnTo>
                    <a:pt x="16051" y="51056"/>
                  </a:lnTo>
                  <a:lnTo>
                    <a:pt x="55998" y="24868"/>
                  </a:lnTo>
                  <a:close/>
                </a:path>
              </a:pathLst>
            </a:custGeom>
            <a:ln w="3175">
              <a:solidFill>
                <a:srgbClr val="FBF7FA"/>
              </a:solidFill>
            </a:ln>
          </p:spPr>
          <p:txBody>
            <a:bodyPr wrap="square" lIns="0" tIns="0" rIns="0" bIns="0" rtlCol="0"/>
            <a:lstStyle/>
            <a:p>
              <a:endParaRPr/>
            </a:p>
          </p:txBody>
        </p:sp>
        <p:sp>
          <p:nvSpPr>
            <p:cNvPr id="43" name="object 43"/>
            <p:cNvSpPr/>
            <p:nvPr/>
          </p:nvSpPr>
          <p:spPr>
            <a:xfrm>
              <a:off x="10541656" y="837804"/>
              <a:ext cx="750570" cy="389255"/>
            </a:xfrm>
            <a:custGeom>
              <a:avLst/>
              <a:gdLst/>
              <a:ahLst/>
              <a:cxnLst/>
              <a:rect l="l" t="t" r="r" b="b"/>
              <a:pathLst>
                <a:path w="750570" h="389255">
                  <a:moveTo>
                    <a:pt x="273017" y="0"/>
                  </a:moveTo>
                  <a:lnTo>
                    <a:pt x="175408" y="1654"/>
                  </a:lnTo>
                  <a:lnTo>
                    <a:pt x="123881" y="9455"/>
                  </a:lnTo>
                  <a:lnTo>
                    <a:pt x="82604" y="21245"/>
                  </a:lnTo>
                  <a:lnTo>
                    <a:pt x="23391" y="43757"/>
                  </a:lnTo>
                  <a:lnTo>
                    <a:pt x="0" y="86426"/>
                  </a:lnTo>
                  <a:lnTo>
                    <a:pt x="4041" y="95777"/>
                  </a:lnTo>
                  <a:lnTo>
                    <a:pt x="29234" y="93264"/>
                  </a:lnTo>
                  <a:lnTo>
                    <a:pt x="57621" y="93620"/>
                  </a:lnTo>
                  <a:lnTo>
                    <a:pt x="108980" y="102426"/>
                  </a:lnTo>
                  <a:lnTo>
                    <a:pt x="166267" y="121996"/>
                  </a:lnTo>
                  <a:lnTo>
                    <a:pt x="203627" y="138707"/>
                  </a:lnTo>
                  <a:lnTo>
                    <a:pt x="239730" y="156298"/>
                  </a:lnTo>
                  <a:lnTo>
                    <a:pt x="283729" y="181261"/>
                  </a:lnTo>
                  <a:lnTo>
                    <a:pt x="315519" y="202287"/>
                  </a:lnTo>
                  <a:lnTo>
                    <a:pt x="353057" y="227961"/>
                  </a:lnTo>
                  <a:lnTo>
                    <a:pt x="394354" y="261185"/>
                  </a:lnTo>
                  <a:lnTo>
                    <a:pt x="431892" y="294587"/>
                  </a:lnTo>
                  <a:lnTo>
                    <a:pt x="499429" y="358701"/>
                  </a:lnTo>
                  <a:lnTo>
                    <a:pt x="524203" y="375224"/>
                  </a:lnTo>
                  <a:lnTo>
                    <a:pt x="543784" y="383307"/>
                  </a:lnTo>
                  <a:lnTo>
                    <a:pt x="567490" y="387789"/>
                  </a:lnTo>
                  <a:lnTo>
                    <a:pt x="591018" y="389056"/>
                  </a:lnTo>
                  <a:lnTo>
                    <a:pt x="611311" y="386176"/>
                  </a:lnTo>
                  <a:lnTo>
                    <a:pt x="628724" y="381161"/>
                  </a:lnTo>
                  <a:lnTo>
                    <a:pt x="643990" y="374323"/>
                  </a:lnTo>
                  <a:lnTo>
                    <a:pt x="647048" y="367318"/>
                  </a:lnTo>
                  <a:lnTo>
                    <a:pt x="750102" y="303676"/>
                  </a:lnTo>
                  <a:lnTo>
                    <a:pt x="638954" y="163942"/>
                  </a:lnTo>
                  <a:lnTo>
                    <a:pt x="596767" y="128833"/>
                  </a:lnTo>
                  <a:lnTo>
                    <a:pt x="554223" y="93735"/>
                  </a:lnTo>
                  <a:lnTo>
                    <a:pt x="495723" y="62186"/>
                  </a:lnTo>
                  <a:lnTo>
                    <a:pt x="438290" y="37370"/>
                  </a:lnTo>
                  <a:lnTo>
                    <a:pt x="384396" y="20355"/>
                  </a:lnTo>
                  <a:lnTo>
                    <a:pt x="324115" y="6167"/>
                  </a:lnTo>
                  <a:lnTo>
                    <a:pt x="273017" y="0"/>
                  </a:lnTo>
                  <a:close/>
                </a:path>
              </a:pathLst>
            </a:custGeom>
            <a:solidFill>
              <a:srgbClr val="D5DCC9">
                <a:alpha val="59999"/>
              </a:srgbClr>
            </a:solidFill>
          </p:spPr>
          <p:txBody>
            <a:bodyPr wrap="square" lIns="0" tIns="0" rIns="0" bIns="0" rtlCol="0"/>
            <a:lstStyle/>
            <a:p>
              <a:endParaRPr/>
            </a:p>
          </p:txBody>
        </p:sp>
        <p:sp>
          <p:nvSpPr>
            <p:cNvPr id="44" name="object 44"/>
            <p:cNvSpPr/>
            <p:nvPr/>
          </p:nvSpPr>
          <p:spPr>
            <a:xfrm>
              <a:off x="10541656" y="837804"/>
              <a:ext cx="750570" cy="389255"/>
            </a:xfrm>
            <a:custGeom>
              <a:avLst/>
              <a:gdLst/>
              <a:ahLst/>
              <a:cxnLst/>
              <a:rect l="l" t="t" r="r" b="b"/>
              <a:pathLst>
                <a:path w="750570" h="389255">
                  <a:moveTo>
                    <a:pt x="495723" y="62186"/>
                  </a:moveTo>
                  <a:lnTo>
                    <a:pt x="438290" y="37370"/>
                  </a:lnTo>
                  <a:lnTo>
                    <a:pt x="384396" y="20355"/>
                  </a:lnTo>
                  <a:lnTo>
                    <a:pt x="324115" y="6167"/>
                  </a:lnTo>
                  <a:lnTo>
                    <a:pt x="273017" y="0"/>
                  </a:lnTo>
                  <a:lnTo>
                    <a:pt x="175408" y="1654"/>
                  </a:lnTo>
                  <a:lnTo>
                    <a:pt x="123881" y="9455"/>
                  </a:lnTo>
                  <a:lnTo>
                    <a:pt x="113399" y="12387"/>
                  </a:lnTo>
                  <a:lnTo>
                    <a:pt x="105106" y="14701"/>
                  </a:lnTo>
                  <a:lnTo>
                    <a:pt x="23391" y="43757"/>
                  </a:lnTo>
                  <a:lnTo>
                    <a:pt x="0" y="86426"/>
                  </a:lnTo>
                  <a:lnTo>
                    <a:pt x="1308" y="89463"/>
                  </a:lnTo>
                  <a:lnTo>
                    <a:pt x="4041" y="95777"/>
                  </a:lnTo>
                  <a:lnTo>
                    <a:pt x="29234" y="93264"/>
                  </a:lnTo>
                  <a:lnTo>
                    <a:pt x="57621" y="93620"/>
                  </a:lnTo>
                  <a:lnTo>
                    <a:pt x="108980" y="102426"/>
                  </a:lnTo>
                  <a:lnTo>
                    <a:pt x="166267" y="121996"/>
                  </a:lnTo>
                  <a:lnTo>
                    <a:pt x="203627" y="138707"/>
                  </a:lnTo>
                  <a:lnTo>
                    <a:pt x="239730" y="156298"/>
                  </a:lnTo>
                  <a:lnTo>
                    <a:pt x="283729" y="181261"/>
                  </a:lnTo>
                  <a:lnTo>
                    <a:pt x="315519" y="202287"/>
                  </a:lnTo>
                  <a:lnTo>
                    <a:pt x="353057" y="227961"/>
                  </a:lnTo>
                  <a:lnTo>
                    <a:pt x="394354" y="261185"/>
                  </a:lnTo>
                  <a:lnTo>
                    <a:pt x="431892" y="294587"/>
                  </a:lnTo>
                  <a:lnTo>
                    <a:pt x="499429" y="358701"/>
                  </a:lnTo>
                  <a:lnTo>
                    <a:pt x="524203" y="375224"/>
                  </a:lnTo>
                  <a:lnTo>
                    <a:pt x="543784" y="383307"/>
                  </a:lnTo>
                  <a:lnTo>
                    <a:pt x="567490" y="387789"/>
                  </a:lnTo>
                  <a:lnTo>
                    <a:pt x="586338" y="388804"/>
                  </a:lnTo>
                  <a:lnTo>
                    <a:pt x="591018" y="389056"/>
                  </a:lnTo>
                  <a:lnTo>
                    <a:pt x="611311" y="386176"/>
                  </a:lnTo>
                  <a:lnTo>
                    <a:pt x="628724" y="381161"/>
                  </a:lnTo>
                  <a:lnTo>
                    <a:pt x="643990" y="374323"/>
                  </a:lnTo>
                  <a:lnTo>
                    <a:pt x="647048" y="367318"/>
                  </a:lnTo>
                  <a:lnTo>
                    <a:pt x="719747" y="322419"/>
                  </a:lnTo>
                  <a:lnTo>
                    <a:pt x="750102" y="303676"/>
                  </a:lnTo>
                  <a:lnTo>
                    <a:pt x="741830" y="290849"/>
                  </a:lnTo>
                  <a:lnTo>
                    <a:pt x="638954" y="163942"/>
                  </a:lnTo>
                  <a:lnTo>
                    <a:pt x="596767" y="128833"/>
                  </a:lnTo>
                  <a:lnTo>
                    <a:pt x="554223" y="93735"/>
                  </a:lnTo>
                  <a:lnTo>
                    <a:pt x="495723" y="62186"/>
                  </a:lnTo>
                  <a:close/>
                </a:path>
              </a:pathLst>
            </a:custGeom>
            <a:ln w="3175">
              <a:solidFill>
                <a:srgbClr val="FBF7FA"/>
              </a:solidFill>
            </a:ln>
          </p:spPr>
          <p:txBody>
            <a:bodyPr wrap="square" lIns="0" tIns="0" rIns="0" bIns="0" rtlCol="0"/>
            <a:lstStyle/>
            <a:p>
              <a:endParaRPr/>
            </a:p>
          </p:txBody>
        </p:sp>
        <p:sp>
          <p:nvSpPr>
            <p:cNvPr id="45" name="object 45"/>
            <p:cNvSpPr/>
            <p:nvPr/>
          </p:nvSpPr>
          <p:spPr>
            <a:xfrm>
              <a:off x="11067848" y="511702"/>
              <a:ext cx="360045" cy="570865"/>
            </a:xfrm>
            <a:custGeom>
              <a:avLst/>
              <a:gdLst/>
              <a:ahLst/>
              <a:cxnLst/>
              <a:rect l="l" t="t" r="r" b="b"/>
              <a:pathLst>
                <a:path w="360045" h="570865">
                  <a:moveTo>
                    <a:pt x="37726" y="0"/>
                  </a:moveTo>
                  <a:lnTo>
                    <a:pt x="0" y="24062"/>
                  </a:lnTo>
                  <a:lnTo>
                    <a:pt x="102143" y="211354"/>
                  </a:lnTo>
                  <a:lnTo>
                    <a:pt x="201124" y="376826"/>
                  </a:lnTo>
                  <a:lnTo>
                    <a:pt x="301645" y="542308"/>
                  </a:lnTo>
                  <a:lnTo>
                    <a:pt x="319697" y="570610"/>
                  </a:lnTo>
                  <a:lnTo>
                    <a:pt x="359957" y="544737"/>
                  </a:lnTo>
                  <a:lnTo>
                    <a:pt x="291457" y="436541"/>
                  </a:lnTo>
                  <a:lnTo>
                    <a:pt x="149838" y="200946"/>
                  </a:lnTo>
                  <a:lnTo>
                    <a:pt x="124216" y="156885"/>
                  </a:lnTo>
                  <a:lnTo>
                    <a:pt x="37726" y="0"/>
                  </a:lnTo>
                  <a:close/>
                </a:path>
              </a:pathLst>
            </a:custGeom>
            <a:solidFill>
              <a:srgbClr val="D5DCC9">
                <a:alpha val="59999"/>
              </a:srgbClr>
            </a:solidFill>
          </p:spPr>
          <p:txBody>
            <a:bodyPr wrap="square" lIns="0" tIns="0" rIns="0" bIns="0" rtlCol="0"/>
            <a:lstStyle/>
            <a:p>
              <a:endParaRPr/>
            </a:p>
          </p:txBody>
        </p:sp>
        <p:sp>
          <p:nvSpPr>
            <p:cNvPr id="46" name="object 46"/>
            <p:cNvSpPr/>
            <p:nvPr/>
          </p:nvSpPr>
          <p:spPr>
            <a:xfrm>
              <a:off x="11067848" y="511702"/>
              <a:ext cx="360045" cy="570865"/>
            </a:xfrm>
            <a:custGeom>
              <a:avLst/>
              <a:gdLst/>
              <a:ahLst/>
              <a:cxnLst/>
              <a:rect l="l" t="t" r="r" b="b"/>
              <a:pathLst>
                <a:path w="360045" h="570865">
                  <a:moveTo>
                    <a:pt x="359957" y="544737"/>
                  </a:moveTo>
                  <a:lnTo>
                    <a:pt x="291457" y="436541"/>
                  </a:lnTo>
                  <a:lnTo>
                    <a:pt x="149838" y="200946"/>
                  </a:lnTo>
                  <a:lnTo>
                    <a:pt x="124216" y="156885"/>
                  </a:lnTo>
                  <a:lnTo>
                    <a:pt x="37726" y="0"/>
                  </a:lnTo>
                  <a:lnTo>
                    <a:pt x="0" y="24062"/>
                  </a:lnTo>
                  <a:lnTo>
                    <a:pt x="102143" y="211354"/>
                  </a:lnTo>
                  <a:lnTo>
                    <a:pt x="201124" y="376826"/>
                  </a:lnTo>
                  <a:lnTo>
                    <a:pt x="301645" y="542308"/>
                  </a:lnTo>
                  <a:lnTo>
                    <a:pt x="319697" y="570610"/>
                  </a:lnTo>
                  <a:lnTo>
                    <a:pt x="359957" y="544737"/>
                  </a:lnTo>
                  <a:close/>
                </a:path>
              </a:pathLst>
            </a:custGeom>
            <a:ln w="3175">
              <a:solidFill>
                <a:srgbClr val="FBF7FA"/>
              </a:solidFill>
            </a:ln>
          </p:spPr>
          <p:txBody>
            <a:bodyPr wrap="square" lIns="0" tIns="0" rIns="0" bIns="0" rtlCol="0"/>
            <a:lstStyle/>
            <a:p>
              <a:endParaRPr/>
            </a:p>
          </p:txBody>
        </p:sp>
        <p:sp>
          <p:nvSpPr>
            <p:cNvPr id="47" name="object 47"/>
            <p:cNvSpPr/>
            <p:nvPr/>
          </p:nvSpPr>
          <p:spPr>
            <a:xfrm>
              <a:off x="11212795" y="416976"/>
              <a:ext cx="362585" cy="572770"/>
            </a:xfrm>
            <a:custGeom>
              <a:avLst/>
              <a:gdLst/>
              <a:ahLst/>
              <a:cxnLst/>
              <a:rect l="l" t="t" r="r" b="b"/>
              <a:pathLst>
                <a:path w="362584" h="572769">
                  <a:moveTo>
                    <a:pt x="41286" y="0"/>
                  </a:moveTo>
                  <a:lnTo>
                    <a:pt x="0" y="26334"/>
                  </a:lnTo>
                  <a:lnTo>
                    <a:pt x="79379" y="174622"/>
                  </a:lnTo>
                  <a:lnTo>
                    <a:pt x="224747" y="423610"/>
                  </a:lnTo>
                  <a:lnTo>
                    <a:pt x="319330" y="572411"/>
                  </a:lnTo>
                  <a:lnTo>
                    <a:pt x="362051" y="543993"/>
                  </a:lnTo>
                  <a:lnTo>
                    <a:pt x="334544" y="502476"/>
                  </a:lnTo>
                  <a:lnTo>
                    <a:pt x="165974" y="217930"/>
                  </a:lnTo>
                  <a:lnTo>
                    <a:pt x="87107" y="86479"/>
                  </a:lnTo>
                  <a:lnTo>
                    <a:pt x="41286" y="0"/>
                  </a:lnTo>
                  <a:close/>
                </a:path>
              </a:pathLst>
            </a:custGeom>
            <a:solidFill>
              <a:srgbClr val="D5DCC9">
                <a:alpha val="59999"/>
              </a:srgbClr>
            </a:solidFill>
          </p:spPr>
          <p:txBody>
            <a:bodyPr wrap="square" lIns="0" tIns="0" rIns="0" bIns="0" rtlCol="0"/>
            <a:lstStyle/>
            <a:p>
              <a:endParaRPr/>
            </a:p>
          </p:txBody>
        </p:sp>
        <p:sp>
          <p:nvSpPr>
            <p:cNvPr id="48" name="object 48"/>
            <p:cNvSpPr/>
            <p:nvPr/>
          </p:nvSpPr>
          <p:spPr>
            <a:xfrm>
              <a:off x="11212795" y="416976"/>
              <a:ext cx="362585" cy="572770"/>
            </a:xfrm>
            <a:custGeom>
              <a:avLst/>
              <a:gdLst/>
              <a:ahLst/>
              <a:cxnLst/>
              <a:rect l="l" t="t" r="r" b="b"/>
              <a:pathLst>
                <a:path w="362584" h="572769">
                  <a:moveTo>
                    <a:pt x="362051" y="543993"/>
                  </a:moveTo>
                  <a:lnTo>
                    <a:pt x="334544" y="502476"/>
                  </a:lnTo>
                  <a:lnTo>
                    <a:pt x="165974" y="217930"/>
                  </a:lnTo>
                  <a:lnTo>
                    <a:pt x="87107" y="86479"/>
                  </a:lnTo>
                  <a:lnTo>
                    <a:pt x="41286" y="0"/>
                  </a:lnTo>
                  <a:lnTo>
                    <a:pt x="0" y="26334"/>
                  </a:lnTo>
                  <a:lnTo>
                    <a:pt x="79379" y="174622"/>
                  </a:lnTo>
                  <a:lnTo>
                    <a:pt x="224747" y="423610"/>
                  </a:lnTo>
                  <a:lnTo>
                    <a:pt x="319330" y="572411"/>
                  </a:lnTo>
                  <a:lnTo>
                    <a:pt x="362051" y="543993"/>
                  </a:lnTo>
                  <a:close/>
                </a:path>
              </a:pathLst>
            </a:custGeom>
            <a:ln w="3175">
              <a:solidFill>
                <a:srgbClr val="FBF7FA"/>
              </a:solidFill>
            </a:ln>
          </p:spPr>
          <p:txBody>
            <a:bodyPr wrap="square" lIns="0" tIns="0" rIns="0" bIns="0" rtlCol="0"/>
            <a:lstStyle/>
            <a:p>
              <a:endParaRPr/>
            </a:p>
          </p:txBody>
        </p:sp>
        <p:sp>
          <p:nvSpPr>
            <p:cNvPr id="49" name="object 49"/>
            <p:cNvSpPr/>
            <p:nvPr/>
          </p:nvSpPr>
          <p:spPr>
            <a:xfrm>
              <a:off x="11315462" y="332038"/>
              <a:ext cx="373380" cy="589280"/>
            </a:xfrm>
            <a:custGeom>
              <a:avLst/>
              <a:gdLst/>
              <a:ahLst/>
              <a:cxnLst/>
              <a:rect l="l" t="t" r="r" b="b"/>
              <a:pathLst>
                <a:path w="373379" h="589280">
                  <a:moveTo>
                    <a:pt x="93965" y="0"/>
                  </a:moveTo>
                  <a:lnTo>
                    <a:pt x="62197" y="6114"/>
                  </a:lnTo>
                  <a:lnTo>
                    <a:pt x="0" y="45789"/>
                  </a:lnTo>
                  <a:lnTo>
                    <a:pt x="46302" y="132749"/>
                  </a:lnTo>
                  <a:lnTo>
                    <a:pt x="204046" y="403390"/>
                  </a:lnTo>
                  <a:lnTo>
                    <a:pt x="319759" y="588756"/>
                  </a:lnTo>
                  <a:lnTo>
                    <a:pt x="373266" y="552025"/>
                  </a:lnTo>
                  <a:lnTo>
                    <a:pt x="346324" y="496183"/>
                  </a:lnTo>
                  <a:lnTo>
                    <a:pt x="245804" y="322974"/>
                  </a:lnTo>
                  <a:lnTo>
                    <a:pt x="93965" y="0"/>
                  </a:lnTo>
                  <a:close/>
                </a:path>
              </a:pathLst>
            </a:custGeom>
            <a:solidFill>
              <a:srgbClr val="D5DCC9">
                <a:alpha val="59999"/>
              </a:srgbClr>
            </a:solidFill>
          </p:spPr>
          <p:txBody>
            <a:bodyPr wrap="square" lIns="0" tIns="0" rIns="0" bIns="0" rtlCol="0"/>
            <a:lstStyle/>
            <a:p>
              <a:endParaRPr/>
            </a:p>
          </p:txBody>
        </p:sp>
        <p:sp>
          <p:nvSpPr>
            <p:cNvPr id="50" name="object 50"/>
            <p:cNvSpPr/>
            <p:nvPr/>
          </p:nvSpPr>
          <p:spPr>
            <a:xfrm>
              <a:off x="11315462" y="332038"/>
              <a:ext cx="373380" cy="589280"/>
            </a:xfrm>
            <a:custGeom>
              <a:avLst/>
              <a:gdLst/>
              <a:ahLst/>
              <a:cxnLst/>
              <a:rect l="l" t="t" r="r" b="b"/>
              <a:pathLst>
                <a:path w="373379" h="589280">
                  <a:moveTo>
                    <a:pt x="373266" y="552025"/>
                  </a:moveTo>
                  <a:lnTo>
                    <a:pt x="346324" y="496183"/>
                  </a:lnTo>
                  <a:lnTo>
                    <a:pt x="331717" y="471022"/>
                  </a:lnTo>
                  <a:lnTo>
                    <a:pt x="245804" y="322974"/>
                  </a:lnTo>
                  <a:lnTo>
                    <a:pt x="93965" y="0"/>
                  </a:lnTo>
                  <a:lnTo>
                    <a:pt x="62197" y="6114"/>
                  </a:lnTo>
                  <a:lnTo>
                    <a:pt x="49265" y="14366"/>
                  </a:lnTo>
                  <a:lnTo>
                    <a:pt x="0" y="45789"/>
                  </a:lnTo>
                  <a:lnTo>
                    <a:pt x="46302" y="132749"/>
                  </a:lnTo>
                  <a:lnTo>
                    <a:pt x="204046" y="403390"/>
                  </a:lnTo>
                  <a:lnTo>
                    <a:pt x="319759" y="588756"/>
                  </a:lnTo>
                  <a:lnTo>
                    <a:pt x="373266" y="552025"/>
                  </a:lnTo>
                  <a:close/>
                </a:path>
              </a:pathLst>
            </a:custGeom>
            <a:ln w="3175">
              <a:solidFill>
                <a:srgbClr val="FBF7FA"/>
              </a:solidFill>
            </a:ln>
          </p:spPr>
          <p:txBody>
            <a:bodyPr wrap="square" lIns="0" tIns="0" rIns="0" bIns="0" rtlCol="0"/>
            <a:lstStyle/>
            <a:p>
              <a:endParaRPr/>
            </a:p>
          </p:txBody>
        </p:sp>
        <p:sp>
          <p:nvSpPr>
            <p:cNvPr id="51" name="object 51"/>
            <p:cNvSpPr/>
            <p:nvPr/>
          </p:nvSpPr>
          <p:spPr>
            <a:xfrm>
              <a:off x="11532128" y="960970"/>
              <a:ext cx="59055" cy="52705"/>
            </a:xfrm>
            <a:custGeom>
              <a:avLst/>
              <a:gdLst/>
              <a:ahLst/>
              <a:cxnLst/>
              <a:rect l="l" t="t" r="r" b="b"/>
              <a:pathLst>
                <a:path w="59054" h="52705">
                  <a:moveTo>
                    <a:pt x="42721" y="0"/>
                  </a:moveTo>
                  <a:lnTo>
                    <a:pt x="0" y="28417"/>
                  </a:lnTo>
                  <a:lnTo>
                    <a:pt x="15182" y="52312"/>
                  </a:lnTo>
                  <a:lnTo>
                    <a:pt x="59003" y="24575"/>
                  </a:lnTo>
                  <a:lnTo>
                    <a:pt x="42721" y="0"/>
                  </a:lnTo>
                  <a:close/>
                </a:path>
              </a:pathLst>
            </a:custGeom>
            <a:solidFill>
              <a:srgbClr val="D5DCC9">
                <a:alpha val="59999"/>
              </a:srgbClr>
            </a:solidFill>
          </p:spPr>
          <p:txBody>
            <a:bodyPr wrap="square" lIns="0" tIns="0" rIns="0" bIns="0" rtlCol="0"/>
            <a:lstStyle/>
            <a:p>
              <a:endParaRPr/>
            </a:p>
          </p:txBody>
        </p:sp>
        <p:sp>
          <p:nvSpPr>
            <p:cNvPr id="52" name="object 52"/>
            <p:cNvSpPr/>
            <p:nvPr/>
          </p:nvSpPr>
          <p:spPr>
            <a:xfrm>
              <a:off x="11532128" y="960970"/>
              <a:ext cx="59055" cy="52705"/>
            </a:xfrm>
            <a:custGeom>
              <a:avLst/>
              <a:gdLst/>
              <a:ahLst/>
              <a:cxnLst/>
              <a:rect l="l" t="t" r="r" b="b"/>
              <a:pathLst>
                <a:path w="59054" h="52705">
                  <a:moveTo>
                    <a:pt x="59003" y="24575"/>
                  </a:moveTo>
                  <a:lnTo>
                    <a:pt x="50972" y="12449"/>
                  </a:lnTo>
                  <a:lnTo>
                    <a:pt x="42721" y="0"/>
                  </a:lnTo>
                  <a:lnTo>
                    <a:pt x="0" y="28417"/>
                  </a:lnTo>
                  <a:lnTo>
                    <a:pt x="7664" y="40480"/>
                  </a:lnTo>
                  <a:lnTo>
                    <a:pt x="15182" y="52312"/>
                  </a:lnTo>
                  <a:lnTo>
                    <a:pt x="59003" y="24575"/>
                  </a:lnTo>
                  <a:close/>
                </a:path>
              </a:pathLst>
            </a:custGeom>
            <a:ln w="3175">
              <a:solidFill>
                <a:srgbClr val="FBF7FA"/>
              </a:solidFill>
            </a:ln>
          </p:spPr>
          <p:txBody>
            <a:bodyPr wrap="square" lIns="0" tIns="0" rIns="0" bIns="0" rtlCol="0"/>
            <a:lstStyle/>
            <a:p>
              <a:endParaRPr/>
            </a:p>
          </p:txBody>
        </p:sp>
        <p:pic>
          <p:nvPicPr>
            <p:cNvPr id="53" name="object 53"/>
            <p:cNvPicPr/>
            <p:nvPr/>
          </p:nvPicPr>
          <p:blipFill>
            <a:blip r:embed="rId9" cstate="screen">
              <a:extLst>
                <a:ext uri="{28A0092B-C50C-407E-A947-70E740481C1C}">
                  <a14:useLocalDpi xmlns:a14="http://schemas.microsoft.com/office/drawing/2010/main"/>
                </a:ext>
              </a:extLst>
            </a:blip>
            <a:stretch>
              <a:fillRect/>
            </a:stretch>
          </p:blipFill>
          <p:spPr>
            <a:xfrm>
              <a:off x="11633843" y="882684"/>
              <a:ext cx="71359" cy="65903"/>
            </a:xfrm>
            <a:prstGeom prst="rect">
              <a:avLst/>
            </a:prstGeom>
          </p:spPr>
        </p:pic>
        <p:sp>
          <p:nvSpPr>
            <p:cNvPr id="54" name="object 54"/>
            <p:cNvSpPr/>
            <p:nvPr/>
          </p:nvSpPr>
          <p:spPr>
            <a:xfrm>
              <a:off x="11470778" y="314126"/>
              <a:ext cx="357505" cy="549275"/>
            </a:xfrm>
            <a:custGeom>
              <a:avLst/>
              <a:gdLst/>
              <a:ahLst/>
              <a:cxnLst/>
              <a:rect l="l" t="t" r="r" b="b"/>
              <a:pathLst>
                <a:path w="357504" h="549275">
                  <a:moveTo>
                    <a:pt x="96862" y="0"/>
                  </a:moveTo>
                  <a:lnTo>
                    <a:pt x="0" y="0"/>
                  </a:lnTo>
                  <a:lnTo>
                    <a:pt x="2872" y="12868"/>
                  </a:lnTo>
                  <a:lnTo>
                    <a:pt x="115225" y="252735"/>
                  </a:lnTo>
                  <a:lnTo>
                    <a:pt x="195641" y="416657"/>
                  </a:lnTo>
                  <a:lnTo>
                    <a:pt x="248404" y="549040"/>
                  </a:lnTo>
                  <a:lnTo>
                    <a:pt x="329982" y="493021"/>
                  </a:lnTo>
                  <a:lnTo>
                    <a:pt x="356034" y="447839"/>
                  </a:lnTo>
                  <a:lnTo>
                    <a:pt x="357332" y="429034"/>
                  </a:lnTo>
                  <a:lnTo>
                    <a:pt x="357038" y="426342"/>
                  </a:lnTo>
                  <a:lnTo>
                    <a:pt x="266058" y="426342"/>
                  </a:lnTo>
                  <a:lnTo>
                    <a:pt x="215242" y="292797"/>
                  </a:lnTo>
                  <a:lnTo>
                    <a:pt x="145517" y="122614"/>
                  </a:lnTo>
                  <a:lnTo>
                    <a:pt x="98241" y="11528"/>
                  </a:lnTo>
                  <a:lnTo>
                    <a:pt x="96471" y="1486"/>
                  </a:lnTo>
                  <a:lnTo>
                    <a:pt x="96862" y="0"/>
                  </a:lnTo>
                  <a:close/>
                </a:path>
                <a:path w="357504" h="549275">
                  <a:moveTo>
                    <a:pt x="204784" y="0"/>
                  </a:moveTo>
                  <a:lnTo>
                    <a:pt x="144341" y="0"/>
                  </a:lnTo>
                  <a:lnTo>
                    <a:pt x="276696" y="422793"/>
                  </a:lnTo>
                  <a:lnTo>
                    <a:pt x="266058" y="426342"/>
                  </a:lnTo>
                  <a:lnTo>
                    <a:pt x="357038" y="426342"/>
                  </a:lnTo>
                  <a:lnTo>
                    <a:pt x="355385" y="411212"/>
                  </a:lnTo>
                  <a:lnTo>
                    <a:pt x="353772" y="405840"/>
                  </a:lnTo>
                  <a:lnTo>
                    <a:pt x="204784" y="0"/>
                  </a:lnTo>
                  <a:close/>
                </a:path>
              </a:pathLst>
            </a:custGeom>
            <a:solidFill>
              <a:srgbClr val="D5DCC9">
                <a:alpha val="59999"/>
              </a:srgbClr>
            </a:solidFill>
          </p:spPr>
          <p:txBody>
            <a:bodyPr wrap="square" lIns="0" tIns="0" rIns="0" bIns="0" rtlCol="0"/>
            <a:lstStyle/>
            <a:p>
              <a:endParaRPr/>
            </a:p>
          </p:txBody>
        </p:sp>
        <p:sp>
          <p:nvSpPr>
            <p:cNvPr id="55" name="object 55"/>
            <p:cNvSpPr/>
            <p:nvPr/>
          </p:nvSpPr>
          <p:spPr>
            <a:xfrm>
              <a:off x="11470778" y="314126"/>
              <a:ext cx="357505" cy="549275"/>
            </a:xfrm>
            <a:custGeom>
              <a:avLst/>
              <a:gdLst/>
              <a:ahLst/>
              <a:cxnLst/>
              <a:rect l="l" t="t" r="r" b="b"/>
              <a:pathLst>
                <a:path w="357504" h="549275">
                  <a:moveTo>
                    <a:pt x="0" y="0"/>
                  </a:moveTo>
                  <a:lnTo>
                    <a:pt x="2872" y="12868"/>
                  </a:lnTo>
                  <a:lnTo>
                    <a:pt x="115225" y="252735"/>
                  </a:lnTo>
                  <a:lnTo>
                    <a:pt x="195641" y="416657"/>
                  </a:lnTo>
                  <a:lnTo>
                    <a:pt x="239818" y="527523"/>
                  </a:lnTo>
                  <a:lnTo>
                    <a:pt x="248404" y="549040"/>
                  </a:lnTo>
                  <a:lnTo>
                    <a:pt x="305501" y="509827"/>
                  </a:lnTo>
                  <a:lnTo>
                    <a:pt x="329982" y="493021"/>
                  </a:lnTo>
                  <a:lnTo>
                    <a:pt x="341448" y="480247"/>
                  </a:lnTo>
                  <a:lnTo>
                    <a:pt x="350851" y="464697"/>
                  </a:lnTo>
                  <a:lnTo>
                    <a:pt x="354819" y="451787"/>
                  </a:lnTo>
                  <a:lnTo>
                    <a:pt x="356034" y="447839"/>
                  </a:lnTo>
                  <a:lnTo>
                    <a:pt x="357332" y="429034"/>
                  </a:lnTo>
                  <a:lnTo>
                    <a:pt x="355385" y="411212"/>
                  </a:lnTo>
                  <a:lnTo>
                    <a:pt x="353772" y="405840"/>
                  </a:lnTo>
                  <a:lnTo>
                    <a:pt x="204784" y="0"/>
                  </a:lnTo>
                </a:path>
                <a:path w="357504" h="549275">
                  <a:moveTo>
                    <a:pt x="215242" y="292797"/>
                  </a:moveTo>
                  <a:lnTo>
                    <a:pt x="145517" y="122614"/>
                  </a:lnTo>
                  <a:lnTo>
                    <a:pt x="98241" y="11528"/>
                  </a:lnTo>
                  <a:lnTo>
                    <a:pt x="96471" y="1486"/>
                  </a:lnTo>
                  <a:lnTo>
                    <a:pt x="96862" y="0"/>
                  </a:lnTo>
                </a:path>
                <a:path w="357504" h="549275">
                  <a:moveTo>
                    <a:pt x="144341" y="0"/>
                  </a:moveTo>
                  <a:lnTo>
                    <a:pt x="276696" y="422793"/>
                  </a:lnTo>
                  <a:lnTo>
                    <a:pt x="271324" y="424583"/>
                  </a:lnTo>
                  <a:lnTo>
                    <a:pt x="266058" y="426342"/>
                  </a:lnTo>
                  <a:lnTo>
                    <a:pt x="215242" y="292797"/>
                  </a:lnTo>
                </a:path>
              </a:pathLst>
            </a:custGeom>
            <a:ln w="3175">
              <a:solidFill>
                <a:srgbClr val="FBF7FA"/>
              </a:solidFill>
            </a:ln>
          </p:spPr>
          <p:txBody>
            <a:bodyPr wrap="square" lIns="0" tIns="0" rIns="0" bIns="0" rtlCol="0"/>
            <a:lstStyle/>
            <a:p>
              <a:endParaRPr/>
            </a:p>
          </p:txBody>
        </p:sp>
        <p:sp>
          <p:nvSpPr>
            <p:cNvPr id="56" name="object 56"/>
            <p:cNvSpPr/>
            <p:nvPr/>
          </p:nvSpPr>
          <p:spPr>
            <a:xfrm>
              <a:off x="10412157" y="314127"/>
              <a:ext cx="327025" cy="222250"/>
            </a:xfrm>
            <a:custGeom>
              <a:avLst/>
              <a:gdLst/>
              <a:ahLst/>
              <a:cxnLst/>
              <a:rect l="l" t="t" r="r" b="b"/>
              <a:pathLst>
                <a:path w="327025" h="222250">
                  <a:moveTo>
                    <a:pt x="326959" y="73712"/>
                  </a:moveTo>
                  <a:lnTo>
                    <a:pt x="290552" y="0"/>
                  </a:lnTo>
                </a:path>
                <a:path w="327025" h="222250">
                  <a:moveTo>
                    <a:pt x="0" y="0"/>
                  </a:moveTo>
                  <a:lnTo>
                    <a:pt x="112547" y="214420"/>
                  </a:lnTo>
                  <a:lnTo>
                    <a:pt x="124829" y="222231"/>
                  </a:lnTo>
                  <a:lnTo>
                    <a:pt x="137080" y="213226"/>
                  </a:lnTo>
                  <a:lnTo>
                    <a:pt x="326959" y="73712"/>
                  </a:lnTo>
                </a:path>
              </a:pathLst>
            </a:custGeom>
            <a:ln w="3175">
              <a:solidFill>
                <a:srgbClr val="FBF7FA"/>
              </a:solidFill>
            </a:ln>
          </p:spPr>
          <p:txBody>
            <a:bodyPr wrap="square" lIns="0" tIns="0" rIns="0" bIns="0" rtlCol="0"/>
            <a:lstStyle/>
            <a:p>
              <a:endParaRPr/>
            </a:p>
          </p:txBody>
        </p:sp>
        <p:sp>
          <p:nvSpPr>
            <p:cNvPr id="57" name="object 57"/>
            <p:cNvSpPr/>
            <p:nvPr/>
          </p:nvSpPr>
          <p:spPr>
            <a:xfrm>
              <a:off x="11144101" y="314126"/>
              <a:ext cx="36830" cy="17780"/>
            </a:xfrm>
            <a:custGeom>
              <a:avLst/>
              <a:gdLst/>
              <a:ahLst/>
              <a:cxnLst/>
              <a:rect l="l" t="t" r="r" b="b"/>
              <a:pathLst>
                <a:path w="36829" h="17779">
                  <a:moveTo>
                    <a:pt x="36367" y="0"/>
                  </a:moveTo>
                  <a:lnTo>
                    <a:pt x="0" y="0"/>
                  </a:lnTo>
                  <a:lnTo>
                    <a:pt x="8978" y="17609"/>
                  </a:lnTo>
                  <a:lnTo>
                    <a:pt x="36367" y="0"/>
                  </a:lnTo>
                  <a:close/>
                </a:path>
              </a:pathLst>
            </a:custGeom>
            <a:solidFill>
              <a:srgbClr val="D5DCC9">
                <a:alpha val="59999"/>
              </a:srgbClr>
            </a:solidFill>
          </p:spPr>
          <p:txBody>
            <a:bodyPr wrap="square" lIns="0" tIns="0" rIns="0" bIns="0" rtlCol="0"/>
            <a:lstStyle/>
            <a:p>
              <a:endParaRPr/>
            </a:p>
          </p:txBody>
        </p:sp>
        <p:sp>
          <p:nvSpPr>
            <p:cNvPr id="58" name="object 58"/>
            <p:cNvSpPr/>
            <p:nvPr/>
          </p:nvSpPr>
          <p:spPr>
            <a:xfrm>
              <a:off x="11144101" y="314126"/>
              <a:ext cx="36830" cy="17780"/>
            </a:xfrm>
            <a:custGeom>
              <a:avLst/>
              <a:gdLst/>
              <a:ahLst/>
              <a:cxnLst/>
              <a:rect l="l" t="t" r="r" b="b"/>
              <a:pathLst>
                <a:path w="36829" h="17779">
                  <a:moveTo>
                    <a:pt x="0" y="0"/>
                  </a:moveTo>
                  <a:lnTo>
                    <a:pt x="8978" y="17609"/>
                  </a:lnTo>
                  <a:lnTo>
                    <a:pt x="36367" y="0"/>
                  </a:lnTo>
                </a:path>
              </a:pathLst>
            </a:custGeom>
            <a:ln w="3175">
              <a:solidFill>
                <a:srgbClr val="FBF7FA"/>
              </a:solidFill>
            </a:ln>
          </p:spPr>
          <p:txBody>
            <a:bodyPr wrap="square" lIns="0" tIns="0" rIns="0" bIns="0" rtlCol="0"/>
            <a:lstStyle/>
            <a:p>
              <a:endParaRPr/>
            </a:p>
          </p:txBody>
        </p:sp>
        <p:sp>
          <p:nvSpPr>
            <p:cNvPr id="59" name="object 59"/>
            <p:cNvSpPr/>
            <p:nvPr/>
          </p:nvSpPr>
          <p:spPr>
            <a:xfrm>
              <a:off x="10280043" y="314126"/>
              <a:ext cx="675640" cy="377190"/>
            </a:xfrm>
            <a:custGeom>
              <a:avLst/>
              <a:gdLst/>
              <a:ahLst/>
              <a:cxnLst/>
              <a:rect l="l" t="t" r="r" b="b"/>
              <a:pathLst>
                <a:path w="675640" h="377190">
                  <a:moveTo>
                    <a:pt x="132121" y="0"/>
                  </a:moveTo>
                  <a:lnTo>
                    <a:pt x="0" y="0"/>
                  </a:lnTo>
                  <a:lnTo>
                    <a:pt x="151058" y="314703"/>
                  </a:lnTo>
                  <a:lnTo>
                    <a:pt x="170743" y="338681"/>
                  </a:lnTo>
                  <a:lnTo>
                    <a:pt x="194680" y="364974"/>
                  </a:lnTo>
                  <a:lnTo>
                    <a:pt x="215956" y="375026"/>
                  </a:lnTo>
                  <a:lnTo>
                    <a:pt x="245202" y="377088"/>
                  </a:lnTo>
                  <a:lnTo>
                    <a:pt x="270604" y="367633"/>
                  </a:lnTo>
                  <a:lnTo>
                    <a:pt x="321430" y="336315"/>
                  </a:lnTo>
                  <a:lnTo>
                    <a:pt x="448473" y="256548"/>
                  </a:lnTo>
                  <a:lnTo>
                    <a:pt x="478608" y="240286"/>
                  </a:lnTo>
                  <a:lnTo>
                    <a:pt x="525310" y="222235"/>
                  </a:lnTo>
                  <a:lnTo>
                    <a:pt x="256950" y="222235"/>
                  </a:lnTo>
                  <a:lnTo>
                    <a:pt x="244668" y="214413"/>
                  </a:lnTo>
                  <a:lnTo>
                    <a:pt x="132121" y="0"/>
                  </a:lnTo>
                  <a:close/>
                </a:path>
                <a:path w="675640" h="377190">
                  <a:moveTo>
                    <a:pt x="450690" y="0"/>
                  </a:moveTo>
                  <a:lnTo>
                    <a:pt x="422667" y="0"/>
                  </a:lnTo>
                  <a:lnTo>
                    <a:pt x="459080" y="73716"/>
                  </a:lnTo>
                  <a:lnTo>
                    <a:pt x="256950" y="222235"/>
                  </a:lnTo>
                  <a:lnTo>
                    <a:pt x="525310" y="222235"/>
                  </a:lnTo>
                  <a:lnTo>
                    <a:pt x="582469" y="200141"/>
                  </a:lnTo>
                  <a:lnTo>
                    <a:pt x="604824" y="189974"/>
                  </a:lnTo>
                  <a:lnTo>
                    <a:pt x="675262" y="144708"/>
                  </a:lnTo>
                  <a:lnTo>
                    <a:pt x="651431" y="98280"/>
                  </a:lnTo>
                  <a:lnTo>
                    <a:pt x="508220" y="98280"/>
                  </a:lnTo>
                  <a:lnTo>
                    <a:pt x="500388" y="93809"/>
                  </a:lnTo>
                  <a:lnTo>
                    <a:pt x="450690" y="0"/>
                  </a:lnTo>
                  <a:close/>
                </a:path>
                <a:path w="675640" h="377190">
                  <a:moveTo>
                    <a:pt x="600985" y="0"/>
                  </a:moveTo>
                  <a:lnTo>
                    <a:pt x="548515" y="0"/>
                  </a:lnTo>
                  <a:lnTo>
                    <a:pt x="578563" y="53611"/>
                  </a:lnTo>
                  <a:lnTo>
                    <a:pt x="508220" y="98280"/>
                  </a:lnTo>
                  <a:lnTo>
                    <a:pt x="651431" y="98280"/>
                  </a:lnTo>
                  <a:lnTo>
                    <a:pt x="600985" y="0"/>
                  </a:lnTo>
                  <a:close/>
                </a:path>
              </a:pathLst>
            </a:custGeom>
            <a:solidFill>
              <a:srgbClr val="D5DCC9">
                <a:alpha val="59999"/>
              </a:srgbClr>
            </a:solidFill>
          </p:spPr>
          <p:txBody>
            <a:bodyPr wrap="square" lIns="0" tIns="0" rIns="0" bIns="0" rtlCol="0"/>
            <a:lstStyle/>
            <a:p>
              <a:endParaRPr/>
            </a:p>
          </p:txBody>
        </p:sp>
        <p:sp>
          <p:nvSpPr>
            <p:cNvPr id="60" name="object 60"/>
            <p:cNvSpPr/>
            <p:nvPr/>
          </p:nvSpPr>
          <p:spPr>
            <a:xfrm>
              <a:off x="10280043" y="314126"/>
              <a:ext cx="675640" cy="377190"/>
            </a:xfrm>
            <a:custGeom>
              <a:avLst/>
              <a:gdLst/>
              <a:ahLst/>
              <a:cxnLst/>
              <a:rect l="l" t="t" r="r" b="b"/>
              <a:pathLst>
                <a:path w="675640" h="377190">
                  <a:moveTo>
                    <a:pt x="0" y="0"/>
                  </a:moveTo>
                  <a:lnTo>
                    <a:pt x="151058" y="314703"/>
                  </a:lnTo>
                  <a:lnTo>
                    <a:pt x="185591" y="354995"/>
                  </a:lnTo>
                  <a:lnTo>
                    <a:pt x="245202" y="377088"/>
                  </a:lnTo>
                  <a:lnTo>
                    <a:pt x="255809" y="373141"/>
                  </a:lnTo>
                  <a:lnTo>
                    <a:pt x="270604" y="367633"/>
                  </a:lnTo>
                  <a:lnTo>
                    <a:pt x="321430" y="336315"/>
                  </a:lnTo>
                  <a:lnTo>
                    <a:pt x="448473" y="256548"/>
                  </a:lnTo>
                  <a:lnTo>
                    <a:pt x="478608" y="240286"/>
                  </a:lnTo>
                  <a:lnTo>
                    <a:pt x="582469" y="200141"/>
                  </a:lnTo>
                  <a:lnTo>
                    <a:pt x="604824" y="189974"/>
                  </a:lnTo>
                  <a:lnTo>
                    <a:pt x="614070" y="184037"/>
                  </a:lnTo>
                  <a:lnTo>
                    <a:pt x="675262" y="144708"/>
                  </a:lnTo>
                  <a:lnTo>
                    <a:pt x="627672" y="51988"/>
                  </a:lnTo>
                  <a:lnTo>
                    <a:pt x="600985" y="0"/>
                  </a:lnTo>
                </a:path>
              </a:pathLst>
            </a:custGeom>
            <a:ln w="3175">
              <a:solidFill>
                <a:srgbClr val="FBF7FA"/>
              </a:solidFill>
            </a:ln>
          </p:spPr>
          <p:txBody>
            <a:bodyPr wrap="square" lIns="0" tIns="0" rIns="0" bIns="0" rtlCol="0"/>
            <a:lstStyle/>
            <a:p>
              <a:endParaRPr/>
            </a:p>
          </p:txBody>
        </p:sp>
        <p:pic>
          <p:nvPicPr>
            <p:cNvPr id="61" name="object 61"/>
            <p:cNvPicPr/>
            <p:nvPr/>
          </p:nvPicPr>
          <p:blipFill>
            <a:blip r:embed="rId10" cstate="screen">
              <a:extLst>
                <a:ext uri="{28A0092B-C50C-407E-A947-70E740481C1C}">
                  <a14:useLocalDpi xmlns:a14="http://schemas.microsoft.com/office/drawing/2010/main"/>
                </a:ext>
              </a:extLst>
            </a:blip>
            <a:stretch>
              <a:fillRect/>
            </a:stretch>
          </p:blipFill>
          <p:spPr>
            <a:xfrm>
              <a:off x="10410787" y="312749"/>
              <a:ext cx="449196" cy="224988"/>
            </a:xfrm>
            <a:prstGeom prst="rect">
              <a:avLst/>
            </a:prstGeom>
          </p:spPr>
        </p:pic>
        <p:sp>
          <p:nvSpPr>
            <p:cNvPr id="62" name="object 62"/>
            <p:cNvSpPr/>
            <p:nvPr/>
          </p:nvSpPr>
          <p:spPr>
            <a:xfrm>
              <a:off x="18242091" y="6416148"/>
              <a:ext cx="335915" cy="304165"/>
            </a:xfrm>
            <a:custGeom>
              <a:avLst/>
              <a:gdLst/>
              <a:ahLst/>
              <a:cxnLst/>
              <a:rect l="l" t="t" r="r" b="b"/>
              <a:pathLst>
                <a:path w="335915" h="304165">
                  <a:moveTo>
                    <a:pt x="112918" y="0"/>
                  </a:moveTo>
                  <a:lnTo>
                    <a:pt x="0" y="153890"/>
                  </a:lnTo>
                  <a:lnTo>
                    <a:pt x="31559" y="169021"/>
                  </a:lnTo>
                  <a:lnTo>
                    <a:pt x="69432" y="195983"/>
                  </a:lnTo>
                  <a:lnTo>
                    <a:pt x="186549" y="303833"/>
                  </a:lnTo>
                  <a:lnTo>
                    <a:pt x="335581" y="162434"/>
                  </a:lnTo>
                  <a:lnTo>
                    <a:pt x="283687" y="116404"/>
                  </a:lnTo>
                  <a:lnTo>
                    <a:pt x="226883" y="70374"/>
                  </a:lnTo>
                  <a:lnTo>
                    <a:pt x="202245" y="53045"/>
                  </a:lnTo>
                  <a:lnTo>
                    <a:pt x="189952" y="63987"/>
                  </a:lnTo>
                  <a:lnTo>
                    <a:pt x="266672" y="134540"/>
                  </a:lnTo>
                  <a:lnTo>
                    <a:pt x="154466" y="239301"/>
                  </a:lnTo>
                  <a:lnTo>
                    <a:pt x="65736" y="142142"/>
                  </a:lnTo>
                  <a:lnTo>
                    <a:pt x="152812" y="67924"/>
                  </a:lnTo>
                  <a:lnTo>
                    <a:pt x="181942" y="40166"/>
                  </a:lnTo>
                  <a:lnTo>
                    <a:pt x="165513" y="30250"/>
                  </a:lnTo>
                  <a:lnTo>
                    <a:pt x="112918" y="0"/>
                  </a:lnTo>
                  <a:close/>
                </a:path>
              </a:pathLst>
            </a:custGeom>
            <a:solidFill>
              <a:srgbClr val="A4C0A9">
                <a:alpha val="59999"/>
              </a:srgbClr>
            </a:solidFill>
          </p:spPr>
          <p:txBody>
            <a:bodyPr wrap="square" lIns="0" tIns="0" rIns="0" bIns="0" rtlCol="0"/>
            <a:lstStyle/>
            <a:p>
              <a:endParaRPr/>
            </a:p>
          </p:txBody>
        </p:sp>
        <p:sp>
          <p:nvSpPr>
            <p:cNvPr id="63" name="object 63"/>
            <p:cNvSpPr/>
            <p:nvPr/>
          </p:nvSpPr>
          <p:spPr>
            <a:xfrm>
              <a:off x="18242091" y="6416148"/>
              <a:ext cx="335915" cy="304165"/>
            </a:xfrm>
            <a:custGeom>
              <a:avLst/>
              <a:gdLst/>
              <a:ahLst/>
              <a:cxnLst/>
              <a:rect l="l" t="t" r="r" b="b"/>
              <a:pathLst>
                <a:path w="335915" h="304165">
                  <a:moveTo>
                    <a:pt x="181942" y="40166"/>
                  </a:moveTo>
                  <a:lnTo>
                    <a:pt x="165513" y="30250"/>
                  </a:lnTo>
                  <a:lnTo>
                    <a:pt x="112918" y="0"/>
                  </a:lnTo>
                  <a:lnTo>
                    <a:pt x="92279" y="28135"/>
                  </a:lnTo>
                  <a:lnTo>
                    <a:pt x="40731" y="98384"/>
                  </a:lnTo>
                  <a:lnTo>
                    <a:pt x="0" y="153890"/>
                  </a:lnTo>
                  <a:lnTo>
                    <a:pt x="31559" y="169021"/>
                  </a:lnTo>
                  <a:lnTo>
                    <a:pt x="69432" y="195983"/>
                  </a:lnTo>
                  <a:lnTo>
                    <a:pt x="186549" y="303833"/>
                  </a:lnTo>
                  <a:lnTo>
                    <a:pt x="218600" y="273426"/>
                  </a:lnTo>
                  <a:lnTo>
                    <a:pt x="335581" y="162434"/>
                  </a:lnTo>
                  <a:lnTo>
                    <a:pt x="283687" y="116404"/>
                  </a:lnTo>
                  <a:lnTo>
                    <a:pt x="226883" y="70374"/>
                  </a:lnTo>
                  <a:lnTo>
                    <a:pt x="202245" y="53045"/>
                  </a:lnTo>
                  <a:lnTo>
                    <a:pt x="189952" y="63987"/>
                  </a:lnTo>
                  <a:lnTo>
                    <a:pt x="266672" y="134540"/>
                  </a:lnTo>
                  <a:lnTo>
                    <a:pt x="154466" y="239301"/>
                  </a:lnTo>
                  <a:lnTo>
                    <a:pt x="65736" y="142142"/>
                  </a:lnTo>
                  <a:lnTo>
                    <a:pt x="152812" y="67924"/>
                  </a:lnTo>
                  <a:lnTo>
                    <a:pt x="173146" y="48522"/>
                  </a:lnTo>
                  <a:lnTo>
                    <a:pt x="181942" y="40166"/>
                  </a:lnTo>
                  <a:close/>
                </a:path>
              </a:pathLst>
            </a:custGeom>
            <a:ln w="3175">
              <a:solidFill>
                <a:srgbClr val="FBF7FA"/>
              </a:solidFill>
            </a:ln>
          </p:spPr>
          <p:txBody>
            <a:bodyPr wrap="square" lIns="0" tIns="0" rIns="0" bIns="0" rtlCol="0"/>
            <a:lstStyle/>
            <a:p>
              <a:endParaRPr/>
            </a:p>
          </p:txBody>
        </p:sp>
        <p:sp>
          <p:nvSpPr>
            <p:cNvPr id="64" name="object 64"/>
            <p:cNvSpPr/>
            <p:nvPr/>
          </p:nvSpPr>
          <p:spPr>
            <a:xfrm>
              <a:off x="19419761" y="6622318"/>
              <a:ext cx="56515" cy="55880"/>
            </a:xfrm>
            <a:custGeom>
              <a:avLst/>
              <a:gdLst/>
              <a:ahLst/>
              <a:cxnLst/>
              <a:rect l="l" t="t" r="r" b="b"/>
              <a:pathLst>
                <a:path w="56515" h="55879">
                  <a:moveTo>
                    <a:pt x="56085" y="0"/>
                  </a:moveTo>
                  <a:lnTo>
                    <a:pt x="10910" y="44696"/>
                  </a:lnTo>
                  <a:lnTo>
                    <a:pt x="0" y="55805"/>
                  </a:lnTo>
                  <a:lnTo>
                    <a:pt x="24512" y="55586"/>
                  </a:lnTo>
                  <a:lnTo>
                    <a:pt x="54165" y="54622"/>
                  </a:lnTo>
                  <a:lnTo>
                    <a:pt x="56085" y="55072"/>
                  </a:lnTo>
                  <a:lnTo>
                    <a:pt x="56085" y="0"/>
                  </a:lnTo>
                  <a:close/>
                </a:path>
              </a:pathLst>
            </a:custGeom>
            <a:solidFill>
              <a:srgbClr val="D5DCC9">
                <a:alpha val="59999"/>
              </a:srgbClr>
            </a:solidFill>
          </p:spPr>
          <p:txBody>
            <a:bodyPr wrap="square" lIns="0" tIns="0" rIns="0" bIns="0" rtlCol="0"/>
            <a:lstStyle/>
            <a:p>
              <a:endParaRPr/>
            </a:p>
          </p:txBody>
        </p:sp>
        <p:sp>
          <p:nvSpPr>
            <p:cNvPr id="65" name="object 65"/>
            <p:cNvSpPr/>
            <p:nvPr/>
          </p:nvSpPr>
          <p:spPr>
            <a:xfrm>
              <a:off x="19419761" y="6622318"/>
              <a:ext cx="56515" cy="55880"/>
            </a:xfrm>
            <a:custGeom>
              <a:avLst/>
              <a:gdLst/>
              <a:ahLst/>
              <a:cxnLst/>
              <a:rect l="l" t="t" r="r" b="b"/>
              <a:pathLst>
                <a:path w="56515" h="55879">
                  <a:moveTo>
                    <a:pt x="56085" y="0"/>
                  </a:moveTo>
                  <a:lnTo>
                    <a:pt x="10910" y="44696"/>
                  </a:lnTo>
                  <a:lnTo>
                    <a:pt x="0" y="55805"/>
                  </a:lnTo>
                  <a:lnTo>
                    <a:pt x="24512" y="55586"/>
                  </a:lnTo>
                  <a:lnTo>
                    <a:pt x="54165" y="54622"/>
                  </a:lnTo>
                  <a:lnTo>
                    <a:pt x="56085" y="55072"/>
                  </a:lnTo>
                </a:path>
              </a:pathLst>
            </a:custGeom>
            <a:ln w="3175">
              <a:solidFill>
                <a:srgbClr val="FBF7FA"/>
              </a:solidFill>
            </a:ln>
          </p:spPr>
          <p:txBody>
            <a:bodyPr wrap="square" lIns="0" tIns="0" rIns="0" bIns="0" rtlCol="0"/>
            <a:lstStyle/>
            <a:p>
              <a:endParaRPr/>
            </a:p>
          </p:txBody>
        </p:sp>
        <p:sp>
          <p:nvSpPr>
            <p:cNvPr id="66" name="object 66"/>
            <p:cNvSpPr/>
            <p:nvPr/>
          </p:nvSpPr>
          <p:spPr>
            <a:xfrm>
              <a:off x="19136982" y="6947333"/>
              <a:ext cx="339090" cy="348615"/>
            </a:xfrm>
            <a:custGeom>
              <a:avLst/>
              <a:gdLst/>
              <a:ahLst/>
              <a:cxnLst/>
              <a:rect l="l" t="t" r="r" b="b"/>
              <a:pathLst>
                <a:path w="339090" h="348615">
                  <a:moveTo>
                    <a:pt x="0" y="0"/>
                  </a:moveTo>
                  <a:lnTo>
                    <a:pt x="5968" y="45223"/>
                  </a:lnTo>
                  <a:lnTo>
                    <a:pt x="19287" y="83044"/>
                  </a:lnTo>
                  <a:lnTo>
                    <a:pt x="48050" y="138288"/>
                  </a:lnTo>
                  <a:lnTo>
                    <a:pt x="92227" y="195501"/>
                  </a:lnTo>
                  <a:lnTo>
                    <a:pt x="227794" y="348544"/>
                  </a:lnTo>
                  <a:lnTo>
                    <a:pt x="338864" y="266034"/>
                  </a:lnTo>
                  <a:lnTo>
                    <a:pt x="338864" y="109293"/>
                  </a:lnTo>
                  <a:lnTo>
                    <a:pt x="116446" y="35789"/>
                  </a:lnTo>
                  <a:lnTo>
                    <a:pt x="0" y="0"/>
                  </a:lnTo>
                  <a:close/>
                </a:path>
              </a:pathLst>
            </a:custGeom>
            <a:solidFill>
              <a:srgbClr val="D5DCC9">
                <a:alpha val="59999"/>
              </a:srgbClr>
            </a:solidFill>
          </p:spPr>
          <p:txBody>
            <a:bodyPr wrap="square" lIns="0" tIns="0" rIns="0" bIns="0" rtlCol="0"/>
            <a:lstStyle/>
            <a:p>
              <a:endParaRPr/>
            </a:p>
          </p:txBody>
        </p:sp>
        <p:sp>
          <p:nvSpPr>
            <p:cNvPr id="67" name="object 67"/>
            <p:cNvSpPr/>
            <p:nvPr/>
          </p:nvSpPr>
          <p:spPr>
            <a:xfrm>
              <a:off x="19136982" y="6947333"/>
              <a:ext cx="339090" cy="348615"/>
            </a:xfrm>
            <a:custGeom>
              <a:avLst/>
              <a:gdLst/>
              <a:ahLst/>
              <a:cxnLst/>
              <a:rect l="l" t="t" r="r" b="b"/>
              <a:pathLst>
                <a:path w="339090" h="348615">
                  <a:moveTo>
                    <a:pt x="285499" y="305676"/>
                  </a:moveTo>
                  <a:lnTo>
                    <a:pt x="291729" y="301048"/>
                  </a:lnTo>
                  <a:lnTo>
                    <a:pt x="318231" y="281363"/>
                  </a:lnTo>
                  <a:lnTo>
                    <a:pt x="338864" y="266034"/>
                  </a:lnTo>
                </a:path>
                <a:path w="339090" h="348615">
                  <a:moveTo>
                    <a:pt x="338864" y="109293"/>
                  </a:moveTo>
                  <a:lnTo>
                    <a:pt x="180968" y="57118"/>
                  </a:lnTo>
                  <a:lnTo>
                    <a:pt x="116446" y="35789"/>
                  </a:lnTo>
                  <a:lnTo>
                    <a:pt x="12407" y="3821"/>
                  </a:lnTo>
                  <a:lnTo>
                    <a:pt x="0" y="0"/>
                  </a:lnTo>
                  <a:lnTo>
                    <a:pt x="1047" y="16952"/>
                  </a:lnTo>
                  <a:lnTo>
                    <a:pt x="5968" y="45223"/>
                  </a:lnTo>
                  <a:lnTo>
                    <a:pt x="19287" y="83044"/>
                  </a:lnTo>
                  <a:lnTo>
                    <a:pt x="48050" y="138288"/>
                  </a:lnTo>
                  <a:lnTo>
                    <a:pt x="60909" y="154937"/>
                  </a:lnTo>
                  <a:lnTo>
                    <a:pt x="71160" y="168214"/>
                  </a:lnTo>
                  <a:lnTo>
                    <a:pt x="92227" y="195501"/>
                  </a:lnTo>
                  <a:lnTo>
                    <a:pt x="227794" y="348544"/>
                  </a:lnTo>
                  <a:lnTo>
                    <a:pt x="285499" y="305676"/>
                  </a:lnTo>
                </a:path>
              </a:pathLst>
            </a:custGeom>
            <a:ln w="3175">
              <a:solidFill>
                <a:srgbClr val="FBF7FA"/>
              </a:solidFill>
            </a:ln>
          </p:spPr>
          <p:txBody>
            <a:bodyPr wrap="square" lIns="0" tIns="0" rIns="0" bIns="0" rtlCol="0"/>
            <a:lstStyle/>
            <a:p>
              <a:endParaRPr/>
            </a:p>
          </p:txBody>
        </p:sp>
        <p:pic>
          <p:nvPicPr>
            <p:cNvPr id="68" name="object 68"/>
            <p:cNvPicPr/>
            <p:nvPr/>
          </p:nvPicPr>
          <p:blipFill>
            <a:blip r:embed="rId11" cstate="screen">
              <a:extLst>
                <a:ext uri="{28A0092B-C50C-407E-A947-70E740481C1C}">
                  <a14:useLocalDpi xmlns:a14="http://schemas.microsoft.com/office/drawing/2010/main"/>
                </a:ext>
              </a:extLst>
            </a:blip>
            <a:stretch>
              <a:fillRect/>
            </a:stretch>
          </p:blipFill>
          <p:spPr>
            <a:xfrm>
              <a:off x="19282472" y="6764444"/>
              <a:ext cx="194749" cy="253233"/>
            </a:xfrm>
            <a:prstGeom prst="rect">
              <a:avLst/>
            </a:prstGeom>
          </p:spPr>
        </p:pic>
        <p:sp>
          <p:nvSpPr>
            <p:cNvPr id="69" name="object 69"/>
            <p:cNvSpPr/>
            <p:nvPr/>
          </p:nvSpPr>
          <p:spPr>
            <a:xfrm>
              <a:off x="18567418" y="6762883"/>
              <a:ext cx="276225" cy="271780"/>
            </a:xfrm>
            <a:custGeom>
              <a:avLst/>
              <a:gdLst/>
              <a:ahLst/>
              <a:cxnLst/>
              <a:rect l="l" t="t" r="r" b="b"/>
              <a:pathLst>
                <a:path w="276225" h="271779">
                  <a:moveTo>
                    <a:pt x="121064" y="0"/>
                  </a:moveTo>
                  <a:lnTo>
                    <a:pt x="0" y="107598"/>
                  </a:lnTo>
                  <a:lnTo>
                    <a:pt x="153325" y="271604"/>
                  </a:lnTo>
                  <a:lnTo>
                    <a:pt x="275824" y="157764"/>
                  </a:lnTo>
                  <a:lnTo>
                    <a:pt x="121064" y="0"/>
                  </a:lnTo>
                  <a:close/>
                </a:path>
              </a:pathLst>
            </a:custGeom>
            <a:solidFill>
              <a:srgbClr val="D5DCC9">
                <a:alpha val="59999"/>
              </a:srgbClr>
            </a:solidFill>
          </p:spPr>
          <p:txBody>
            <a:bodyPr wrap="square" lIns="0" tIns="0" rIns="0" bIns="0" rtlCol="0"/>
            <a:lstStyle/>
            <a:p>
              <a:endParaRPr/>
            </a:p>
          </p:txBody>
        </p:sp>
        <p:sp>
          <p:nvSpPr>
            <p:cNvPr id="70" name="object 70"/>
            <p:cNvSpPr/>
            <p:nvPr/>
          </p:nvSpPr>
          <p:spPr>
            <a:xfrm>
              <a:off x="18567418" y="6762883"/>
              <a:ext cx="276225" cy="271780"/>
            </a:xfrm>
            <a:custGeom>
              <a:avLst/>
              <a:gdLst/>
              <a:ahLst/>
              <a:cxnLst/>
              <a:rect l="l" t="t" r="r" b="b"/>
              <a:pathLst>
                <a:path w="276225" h="271779">
                  <a:moveTo>
                    <a:pt x="275824" y="157764"/>
                  </a:moveTo>
                  <a:lnTo>
                    <a:pt x="121064" y="0"/>
                  </a:lnTo>
                  <a:lnTo>
                    <a:pt x="0" y="107598"/>
                  </a:lnTo>
                  <a:lnTo>
                    <a:pt x="153325" y="271604"/>
                  </a:lnTo>
                  <a:lnTo>
                    <a:pt x="275824" y="157764"/>
                  </a:lnTo>
                  <a:close/>
                </a:path>
              </a:pathLst>
            </a:custGeom>
            <a:ln w="3175">
              <a:solidFill>
                <a:srgbClr val="FBF7FA"/>
              </a:solidFill>
            </a:ln>
          </p:spPr>
          <p:txBody>
            <a:bodyPr wrap="square" lIns="0" tIns="0" rIns="0" bIns="0" rtlCol="0"/>
            <a:lstStyle/>
            <a:p>
              <a:endParaRPr/>
            </a:p>
          </p:txBody>
        </p:sp>
        <p:pic>
          <p:nvPicPr>
            <p:cNvPr id="71" name="object 71"/>
            <p:cNvPicPr/>
            <p:nvPr/>
          </p:nvPicPr>
          <p:blipFill>
            <a:blip r:embed="rId12" cstate="screen">
              <a:extLst>
                <a:ext uri="{28A0092B-C50C-407E-A947-70E740481C1C}">
                  <a14:useLocalDpi xmlns:a14="http://schemas.microsoft.com/office/drawing/2010/main"/>
                </a:ext>
              </a:extLst>
            </a:blip>
            <a:stretch>
              <a:fillRect/>
            </a:stretch>
          </p:blipFill>
          <p:spPr>
            <a:xfrm>
              <a:off x="19176639" y="6853079"/>
              <a:ext cx="89714" cy="101400"/>
            </a:xfrm>
            <a:prstGeom prst="rect">
              <a:avLst/>
            </a:prstGeom>
          </p:spPr>
        </p:pic>
        <p:sp>
          <p:nvSpPr>
            <p:cNvPr id="72" name="object 72"/>
            <p:cNvSpPr/>
            <p:nvPr/>
          </p:nvSpPr>
          <p:spPr>
            <a:xfrm>
              <a:off x="18127081" y="6565852"/>
              <a:ext cx="283210" cy="251460"/>
            </a:xfrm>
            <a:custGeom>
              <a:avLst/>
              <a:gdLst/>
              <a:ahLst/>
              <a:cxnLst/>
              <a:rect l="l" t="t" r="r" b="b"/>
              <a:pathLst>
                <a:path w="283209" h="251459">
                  <a:moveTo>
                    <a:pt x="13549" y="0"/>
                  </a:moveTo>
                  <a:lnTo>
                    <a:pt x="0" y="123043"/>
                  </a:lnTo>
                  <a:lnTo>
                    <a:pt x="35758" y="134226"/>
                  </a:lnTo>
                  <a:lnTo>
                    <a:pt x="93264" y="161188"/>
                  </a:lnTo>
                  <a:lnTo>
                    <a:pt x="154278" y="204590"/>
                  </a:lnTo>
                  <a:lnTo>
                    <a:pt x="199177" y="251280"/>
                  </a:lnTo>
                  <a:lnTo>
                    <a:pt x="282630" y="173680"/>
                  </a:lnTo>
                  <a:lnTo>
                    <a:pt x="245458" y="133566"/>
                  </a:lnTo>
                  <a:lnTo>
                    <a:pt x="178842" y="71736"/>
                  </a:lnTo>
                  <a:lnTo>
                    <a:pt x="120635" y="32941"/>
                  </a:lnTo>
                  <a:lnTo>
                    <a:pt x="64521" y="11905"/>
                  </a:lnTo>
                  <a:lnTo>
                    <a:pt x="13549" y="0"/>
                  </a:lnTo>
                  <a:close/>
                </a:path>
              </a:pathLst>
            </a:custGeom>
            <a:solidFill>
              <a:srgbClr val="A4C0A9">
                <a:alpha val="59999"/>
              </a:srgbClr>
            </a:solidFill>
          </p:spPr>
          <p:txBody>
            <a:bodyPr wrap="square" lIns="0" tIns="0" rIns="0" bIns="0" rtlCol="0"/>
            <a:lstStyle/>
            <a:p>
              <a:endParaRPr/>
            </a:p>
          </p:txBody>
        </p:sp>
        <p:sp>
          <p:nvSpPr>
            <p:cNvPr id="73" name="object 73"/>
            <p:cNvSpPr/>
            <p:nvPr/>
          </p:nvSpPr>
          <p:spPr>
            <a:xfrm>
              <a:off x="18127081" y="6565852"/>
              <a:ext cx="283210" cy="251460"/>
            </a:xfrm>
            <a:custGeom>
              <a:avLst/>
              <a:gdLst/>
              <a:ahLst/>
              <a:cxnLst/>
              <a:rect l="l" t="t" r="r" b="b"/>
              <a:pathLst>
                <a:path w="283209" h="251459">
                  <a:moveTo>
                    <a:pt x="282630" y="173680"/>
                  </a:moveTo>
                  <a:lnTo>
                    <a:pt x="245458" y="133566"/>
                  </a:lnTo>
                  <a:lnTo>
                    <a:pt x="178842" y="71736"/>
                  </a:lnTo>
                  <a:lnTo>
                    <a:pt x="120635" y="32941"/>
                  </a:lnTo>
                  <a:lnTo>
                    <a:pt x="64521" y="11905"/>
                  </a:lnTo>
                  <a:lnTo>
                    <a:pt x="13549" y="0"/>
                  </a:lnTo>
                  <a:lnTo>
                    <a:pt x="0" y="123043"/>
                  </a:lnTo>
                  <a:lnTo>
                    <a:pt x="35758" y="134226"/>
                  </a:lnTo>
                  <a:lnTo>
                    <a:pt x="93264" y="161188"/>
                  </a:lnTo>
                  <a:lnTo>
                    <a:pt x="154278" y="204590"/>
                  </a:lnTo>
                  <a:lnTo>
                    <a:pt x="199177" y="251280"/>
                  </a:lnTo>
                  <a:lnTo>
                    <a:pt x="282630" y="173680"/>
                  </a:lnTo>
                  <a:close/>
                </a:path>
              </a:pathLst>
            </a:custGeom>
            <a:ln w="3175">
              <a:solidFill>
                <a:srgbClr val="FBF7FA"/>
              </a:solidFill>
            </a:ln>
          </p:spPr>
          <p:txBody>
            <a:bodyPr wrap="square" lIns="0" tIns="0" rIns="0" bIns="0" rtlCol="0"/>
            <a:lstStyle/>
            <a:p>
              <a:endParaRPr/>
            </a:p>
          </p:txBody>
        </p:sp>
        <p:sp>
          <p:nvSpPr>
            <p:cNvPr id="74" name="object 74"/>
            <p:cNvSpPr/>
            <p:nvPr/>
          </p:nvSpPr>
          <p:spPr>
            <a:xfrm>
              <a:off x="18343434" y="6756629"/>
              <a:ext cx="276860" cy="280670"/>
            </a:xfrm>
            <a:custGeom>
              <a:avLst/>
              <a:gdLst/>
              <a:ahLst/>
              <a:cxnLst/>
              <a:rect l="l" t="t" r="r" b="b"/>
              <a:pathLst>
                <a:path w="276859" h="280670">
                  <a:moveTo>
                    <a:pt x="83808" y="0"/>
                  </a:moveTo>
                  <a:lnTo>
                    <a:pt x="0" y="77264"/>
                  </a:lnTo>
                  <a:lnTo>
                    <a:pt x="195669" y="280473"/>
                  </a:lnTo>
                  <a:lnTo>
                    <a:pt x="276326" y="203533"/>
                  </a:lnTo>
                  <a:lnTo>
                    <a:pt x="83808" y="0"/>
                  </a:lnTo>
                  <a:close/>
                </a:path>
              </a:pathLst>
            </a:custGeom>
            <a:solidFill>
              <a:srgbClr val="A4C0A9">
                <a:alpha val="59999"/>
              </a:srgbClr>
            </a:solidFill>
          </p:spPr>
          <p:txBody>
            <a:bodyPr wrap="square" lIns="0" tIns="0" rIns="0" bIns="0" rtlCol="0"/>
            <a:lstStyle/>
            <a:p>
              <a:endParaRPr/>
            </a:p>
          </p:txBody>
        </p:sp>
        <p:sp>
          <p:nvSpPr>
            <p:cNvPr id="75" name="object 75"/>
            <p:cNvSpPr/>
            <p:nvPr/>
          </p:nvSpPr>
          <p:spPr>
            <a:xfrm>
              <a:off x="18343434" y="6756629"/>
              <a:ext cx="276860" cy="280670"/>
            </a:xfrm>
            <a:custGeom>
              <a:avLst/>
              <a:gdLst/>
              <a:ahLst/>
              <a:cxnLst/>
              <a:rect l="l" t="t" r="r" b="b"/>
              <a:pathLst>
                <a:path w="276859" h="280670">
                  <a:moveTo>
                    <a:pt x="83808" y="0"/>
                  </a:moveTo>
                  <a:lnTo>
                    <a:pt x="0" y="77264"/>
                  </a:lnTo>
                  <a:lnTo>
                    <a:pt x="195669" y="280473"/>
                  </a:lnTo>
                  <a:lnTo>
                    <a:pt x="260389" y="218736"/>
                  </a:lnTo>
                  <a:lnTo>
                    <a:pt x="276326" y="203533"/>
                  </a:lnTo>
                  <a:lnTo>
                    <a:pt x="83808" y="0"/>
                  </a:lnTo>
                  <a:close/>
                </a:path>
              </a:pathLst>
            </a:custGeom>
            <a:ln w="3175">
              <a:solidFill>
                <a:srgbClr val="FBF7FA"/>
              </a:solidFill>
            </a:ln>
          </p:spPr>
          <p:txBody>
            <a:bodyPr wrap="square" lIns="0" tIns="0" rIns="0" bIns="0" rtlCol="0"/>
            <a:lstStyle/>
            <a:p>
              <a:endParaRPr/>
            </a:p>
          </p:txBody>
        </p:sp>
        <p:sp>
          <p:nvSpPr>
            <p:cNvPr id="76" name="object 76"/>
            <p:cNvSpPr/>
            <p:nvPr/>
          </p:nvSpPr>
          <p:spPr>
            <a:xfrm>
              <a:off x="18513350" y="6599125"/>
              <a:ext cx="363855" cy="321945"/>
            </a:xfrm>
            <a:custGeom>
              <a:avLst/>
              <a:gdLst/>
              <a:ahLst/>
              <a:cxnLst/>
              <a:rect l="l" t="t" r="r" b="b"/>
              <a:pathLst>
                <a:path w="363855" h="321945">
                  <a:moveTo>
                    <a:pt x="83254" y="0"/>
                  </a:moveTo>
                  <a:lnTo>
                    <a:pt x="49045" y="32386"/>
                  </a:lnTo>
                  <a:lnTo>
                    <a:pt x="121137" y="105221"/>
                  </a:lnTo>
                  <a:lnTo>
                    <a:pt x="0" y="213532"/>
                  </a:lnTo>
                  <a:lnTo>
                    <a:pt x="54071" y="271352"/>
                  </a:lnTo>
                  <a:lnTo>
                    <a:pt x="175125" y="163754"/>
                  </a:lnTo>
                  <a:lnTo>
                    <a:pt x="329885" y="321519"/>
                  </a:lnTo>
                  <a:lnTo>
                    <a:pt x="363789" y="290022"/>
                  </a:lnTo>
                  <a:lnTo>
                    <a:pt x="185900" y="106111"/>
                  </a:lnTo>
                  <a:lnTo>
                    <a:pt x="83254" y="0"/>
                  </a:lnTo>
                  <a:close/>
                </a:path>
              </a:pathLst>
            </a:custGeom>
            <a:solidFill>
              <a:srgbClr val="A4C0A9">
                <a:alpha val="59999"/>
              </a:srgbClr>
            </a:solidFill>
          </p:spPr>
          <p:txBody>
            <a:bodyPr wrap="square" lIns="0" tIns="0" rIns="0" bIns="0" rtlCol="0"/>
            <a:lstStyle/>
            <a:p>
              <a:endParaRPr/>
            </a:p>
          </p:txBody>
        </p:sp>
        <p:sp>
          <p:nvSpPr>
            <p:cNvPr id="77" name="object 77"/>
            <p:cNvSpPr/>
            <p:nvPr/>
          </p:nvSpPr>
          <p:spPr>
            <a:xfrm>
              <a:off x="18513350" y="6599125"/>
              <a:ext cx="363855" cy="321945"/>
            </a:xfrm>
            <a:custGeom>
              <a:avLst/>
              <a:gdLst/>
              <a:ahLst/>
              <a:cxnLst/>
              <a:rect l="l" t="t" r="r" b="b"/>
              <a:pathLst>
                <a:path w="363855" h="321945">
                  <a:moveTo>
                    <a:pt x="185900" y="106111"/>
                  </a:moveTo>
                  <a:lnTo>
                    <a:pt x="83254" y="0"/>
                  </a:lnTo>
                  <a:lnTo>
                    <a:pt x="49045" y="32386"/>
                  </a:lnTo>
                  <a:lnTo>
                    <a:pt x="121137" y="105221"/>
                  </a:lnTo>
                  <a:lnTo>
                    <a:pt x="0" y="213532"/>
                  </a:lnTo>
                  <a:lnTo>
                    <a:pt x="25318" y="240610"/>
                  </a:lnTo>
                  <a:lnTo>
                    <a:pt x="54071" y="271352"/>
                  </a:lnTo>
                  <a:lnTo>
                    <a:pt x="175125" y="163754"/>
                  </a:lnTo>
                  <a:lnTo>
                    <a:pt x="329885" y="321519"/>
                  </a:lnTo>
                  <a:lnTo>
                    <a:pt x="363789" y="290022"/>
                  </a:lnTo>
                  <a:lnTo>
                    <a:pt x="362156" y="288326"/>
                  </a:lnTo>
                  <a:lnTo>
                    <a:pt x="350219" y="276002"/>
                  </a:lnTo>
                  <a:lnTo>
                    <a:pt x="214265" y="135440"/>
                  </a:lnTo>
                  <a:lnTo>
                    <a:pt x="199920" y="120603"/>
                  </a:lnTo>
                  <a:lnTo>
                    <a:pt x="185900" y="106111"/>
                  </a:lnTo>
                  <a:close/>
                </a:path>
              </a:pathLst>
            </a:custGeom>
            <a:ln w="3175">
              <a:solidFill>
                <a:srgbClr val="FBF7FA"/>
              </a:solidFill>
            </a:ln>
          </p:spPr>
          <p:txBody>
            <a:bodyPr wrap="square" lIns="0" tIns="0" rIns="0" bIns="0" rtlCol="0"/>
            <a:lstStyle/>
            <a:p>
              <a:endParaRPr/>
            </a:p>
          </p:txBody>
        </p:sp>
        <p:pic>
          <p:nvPicPr>
            <p:cNvPr id="78" name="object 78"/>
            <p:cNvPicPr/>
            <p:nvPr/>
          </p:nvPicPr>
          <p:blipFill>
            <a:blip r:embed="rId13" cstate="screen">
              <a:extLst>
                <a:ext uri="{28A0092B-C50C-407E-A947-70E740481C1C}">
                  <a14:useLocalDpi xmlns:a14="http://schemas.microsoft.com/office/drawing/2010/main"/>
                </a:ext>
              </a:extLst>
            </a:blip>
            <a:stretch>
              <a:fillRect/>
            </a:stretch>
          </p:blipFill>
          <p:spPr>
            <a:xfrm>
              <a:off x="18612418" y="6531161"/>
              <a:ext cx="171774" cy="174078"/>
            </a:xfrm>
            <a:prstGeom prst="rect">
              <a:avLst/>
            </a:prstGeom>
          </p:spPr>
        </p:pic>
        <p:pic>
          <p:nvPicPr>
            <p:cNvPr id="79" name="object 79"/>
            <p:cNvPicPr/>
            <p:nvPr/>
          </p:nvPicPr>
          <p:blipFill>
            <a:blip r:embed="rId14" cstate="screen">
              <a:extLst>
                <a:ext uri="{28A0092B-C50C-407E-A947-70E740481C1C}">
                  <a14:useLocalDpi xmlns:a14="http://schemas.microsoft.com/office/drawing/2010/main"/>
                </a:ext>
              </a:extLst>
            </a:blip>
            <a:stretch>
              <a:fillRect/>
            </a:stretch>
          </p:blipFill>
          <p:spPr>
            <a:xfrm>
              <a:off x="18891527" y="6821515"/>
              <a:ext cx="113577" cy="67202"/>
            </a:xfrm>
            <a:prstGeom prst="rect">
              <a:avLst/>
            </a:prstGeom>
          </p:spPr>
        </p:pic>
        <p:sp>
          <p:nvSpPr>
            <p:cNvPr id="80" name="object 80"/>
            <p:cNvSpPr/>
            <p:nvPr/>
          </p:nvSpPr>
          <p:spPr>
            <a:xfrm>
              <a:off x="18248765" y="7000896"/>
              <a:ext cx="427355" cy="403860"/>
            </a:xfrm>
            <a:custGeom>
              <a:avLst/>
              <a:gdLst/>
              <a:ahLst/>
              <a:cxnLst/>
              <a:rect l="l" t="t" r="r" b="b"/>
              <a:pathLst>
                <a:path w="427355" h="403859">
                  <a:moveTo>
                    <a:pt x="406594" y="0"/>
                  </a:moveTo>
                  <a:lnTo>
                    <a:pt x="394522" y="12481"/>
                  </a:lnTo>
                  <a:lnTo>
                    <a:pt x="231343" y="158476"/>
                  </a:lnTo>
                  <a:lnTo>
                    <a:pt x="156749" y="230872"/>
                  </a:lnTo>
                  <a:lnTo>
                    <a:pt x="0" y="385077"/>
                  </a:lnTo>
                  <a:lnTo>
                    <a:pt x="16753" y="403589"/>
                  </a:lnTo>
                  <a:lnTo>
                    <a:pt x="130016" y="298263"/>
                  </a:lnTo>
                  <a:lnTo>
                    <a:pt x="354114" y="89882"/>
                  </a:lnTo>
                  <a:lnTo>
                    <a:pt x="426761" y="23056"/>
                  </a:lnTo>
                  <a:lnTo>
                    <a:pt x="406594" y="0"/>
                  </a:lnTo>
                  <a:close/>
                </a:path>
              </a:pathLst>
            </a:custGeom>
            <a:solidFill>
              <a:srgbClr val="A4C0A9">
                <a:alpha val="59999"/>
              </a:srgbClr>
            </a:solidFill>
          </p:spPr>
          <p:txBody>
            <a:bodyPr wrap="square" lIns="0" tIns="0" rIns="0" bIns="0" rtlCol="0"/>
            <a:lstStyle/>
            <a:p>
              <a:endParaRPr/>
            </a:p>
          </p:txBody>
        </p:sp>
        <p:sp>
          <p:nvSpPr>
            <p:cNvPr id="81" name="object 81"/>
            <p:cNvSpPr/>
            <p:nvPr/>
          </p:nvSpPr>
          <p:spPr>
            <a:xfrm>
              <a:off x="18248765" y="7000896"/>
              <a:ext cx="427355" cy="403860"/>
            </a:xfrm>
            <a:custGeom>
              <a:avLst/>
              <a:gdLst/>
              <a:ahLst/>
              <a:cxnLst/>
              <a:rect l="l" t="t" r="r" b="b"/>
              <a:pathLst>
                <a:path w="427355" h="403859">
                  <a:moveTo>
                    <a:pt x="130016" y="298263"/>
                  </a:moveTo>
                  <a:lnTo>
                    <a:pt x="354114" y="89882"/>
                  </a:lnTo>
                  <a:lnTo>
                    <a:pt x="426761" y="23056"/>
                  </a:lnTo>
                  <a:lnTo>
                    <a:pt x="406594" y="0"/>
                  </a:lnTo>
                  <a:lnTo>
                    <a:pt x="394522" y="12481"/>
                  </a:lnTo>
                  <a:lnTo>
                    <a:pt x="231343" y="158476"/>
                  </a:lnTo>
                  <a:lnTo>
                    <a:pt x="156749" y="230872"/>
                  </a:lnTo>
                  <a:lnTo>
                    <a:pt x="0" y="385077"/>
                  </a:lnTo>
                  <a:lnTo>
                    <a:pt x="16753" y="403589"/>
                  </a:lnTo>
                  <a:lnTo>
                    <a:pt x="130016" y="298263"/>
                  </a:lnTo>
                  <a:close/>
                </a:path>
              </a:pathLst>
            </a:custGeom>
            <a:ln w="3175">
              <a:solidFill>
                <a:srgbClr val="FBF7FA"/>
              </a:solidFill>
            </a:ln>
          </p:spPr>
          <p:txBody>
            <a:bodyPr wrap="square" lIns="0" tIns="0" rIns="0" bIns="0" rtlCol="0"/>
            <a:lstStyle/>
            <a:p>
              <a:endParaRPr/>
            </a:p>
          </p:txBody>
        </p:sp>
        <p:sp>
          <p:nvSpPr>
            <p:cNvPr id="82" name="object 82"/>
            <p:cNvSpPr/>
            <p:nvPr/>
          </p:nvSpPr>
          <p:spPr>
            <a:xfrm>
              <a:off x="19393827" y="6687435"/>
              <a:ext cx="82550" cy="73025"/>
            </a:xfrm>
            <a:custGeom>
              <a:avLst/>
              <a:gdLst/>
              <a:ahLst/>
              <a:cxnLst/>
              <a:rect l="l" t="t" r="r" b="b"/>
              <a:pathLst>
                <a:path w="82550" h="73025">
                  <a:moveTo>
                    <a:pt x="16763" y="0"/>
                  </a:moveTo>
                  <a:lnTo>
                    <a:pt x="0" y="17057"/>
                  </a:lnTo>
                  <a:lnTo>
                    <a:pt x="82019" y="72605"/>
                  </a:lnTo>
                  <a:lnTo>
                    <a:pt x="82019" y="47795"/>
                  </a:lnTo>
                  <a:lnTo>
                    <a:pt x="29391" y="9842"/>
                  </a:lnTo>
                  <a:lnTo>
                    <a:pt x="16763" y="0"/>
                  </a:lnTo>
                  <a:close/>
                </a:path>
              </a:pathLst>
            </a:custGeom>
            <a:solidFill>
              <a:srgbClr val="D5DCC9">
                <a:alpha val="59999"/>
              </a:srgbClr>
            </a:solidFill>
          </p:spPr>
          <p:txBody>
            <a:bodyPr wrap="square" lIns="0" tIns="0" rIns="0" bIns="0" rtlCol="0"/>
            <a:lstStyle/>
            <a:p>
              <a:endParaRPr/>
            </a:p>
          </p:txBody>
        </p:sp>
        <p:sp>
          <p:nvSpPr>
            <p:cNvPr id="83" name="object 83"/>
            <p:cNvSpPr/>
            <p:nvPr/>
          </p:nvSpPr>
          <p:spPr>
            <a:xfrm>
              <a:off x="19393827" y="6687435"/>
              <a:ext cx="82550" cy="73025"/>
            </a:xfrm>
            <a:custGeom>
              <a:avLst/>
              <a:gdLst/>
              <a:ahLst/>
              <a:cxnLst/>
              <a:rect l="l" t="t" r="r" b="b"/>
              <a:pathLst>
                <a:path w="82550" h="73025">
                  <a:moveTo>
                    <a:pt x="65244" y="35695"/>
                  </a:moveTo>
                  <a:lnTo>
                    <a:pt x="29391" y="9842"/>
                  </a:lnTo>
                  <a:lnTo>
                    <a:pt x="16763" y="0"/>
                  </a:lnTo>
                  <a:lnTo>
                    <a:pt x="0" y="17057"/>
                  </a:lnTo>
                  <a:lnTo>
                    <a:pt x="48878" y="50155"/>
                  </a:lnTo>
                  <a:lnTo>
                    <a:pt x="82019" y="72605"/>
                  </a:lnTo>
                </a:path>
                <a:path w="82550" h="73025">
                  <a:moveTo>
                    <a:pt x="82019" y="47795"/>
                  </a:moveTo>
                  <a:lnTo>
                    <a:pt x="65244" y="35695"/>
                  </a:lnTo>
                </a:path>
              </a:pathLst>
            </a:custGeom>
            <a:ln w="3175">
              <a:solidFill>
                <a:srgbClr val="FBF7FA"/>
              </a:solidFill>
            </a:ln>
          </p:spPr>
          <p:txBody>
            <a:bodyPr wrap="square" lIns="0" tIns="0" rIns="0" bIns="0" rtlCol="0"/>
            <a:lstStyle/>
            <a:p>
              <a:endParaRPr/>
            </a:p>
          </p:txBody>
        </p:sp>
        <p:pic>
          <p:nvPicPr>
            <p:cNvPr id="84" name="object 84"/>
            <p:cNvPicPr/>
            <p:nvPr/>
          </p:nvPicPr>
          <p:blipFill>
            <a:blip r:embed="rId15" cstate="screen">
              <a:extLst>
                <a:ext uri="{28A0092B-C50C-407E-A947-70E740481C1C}">
                  <a14:useLocalDpi xmlns:a14="http://schemas.microsoft.com/office/drawing/2010/main"/>
                </a:ext>
              </a:extLst>
            </a:blip>
            <a:stretch>
              <a:fillRect/>
            </a:stretch>
          </p:blipFill>
          <p:spPr>
            <a:xfrm>
              <a:off x="18601501" y="7022578"/>
              <a:ext cx="148707" cy="150058"/>
            </a:xfrm>
            <a:prstGeom prst="rect">
              <a:avLst/>
            </a:prstGeom>
          </p:spPr>
        </p:pic>
        <p:sp>
          <p:nvSpPr>
            <p:cNvPr id="85" name="object 85"/>
            <p:cNvSpPr/>
            <p:nvPr/>
          </p:nvSpPr>
          <p:spPr>
            <a:xfrm>
              <a:off x="19410596" y="6676937"/>
              <a:ext cx="65405" cy="58419"/>
            </a:xfrm>
            <a:custGeom>
              <a:avLst/>
              <a:gdLst/>
              <a:ahLst/>
              <a:cxnLst/>
              <a:rect l="l" t="t" r="r" b="b"/>
              <a:pathLst>
                <a:path w="65405" h="58420">
                  <a:moveTo>
                    <a:pt x="63338" y="0"/>
                  </a:moveTo>
                  <a:lnTo>
                    <a:pt x="33674" y="973"/>
                  </a:lnTo>
                  <a:lnTo>
                    <a:pt x="9162" y="1183"/>
                  </a:lnTo>
                  <a:lnTo>
                    <a:pt x="0" y="10502"/>
                  </a:lnTo>
                  <a:lnTo>
                    <a:pt x="12627" y="20344"/>
                  </a:lnTo>
                  <a:lnTo>
                    <a:pt x="65249" y="58290"/>
                  </a:lnTo>
                  <a:lnTo>
                    <a:pt x="65249" y="447"/>
                  </a:lnTo>
                  <a:lnTo>
                    <a:pt x="63338" y="0"/>
                  </a:lnTo>
                  <a:close/>
                </a:path>
              </a:pathLst>
            </a:custGeom>
            <a:solidFill>
              <a:srgbClr val="A4C0A9">
                <a:alpha val="59999"/>
              </a:srgbClr>
            </a:solidFill>
          </p:spPr>
          <p:txBody>
            <a:bodyPr wrap="square" lIns="0" tIns="0" rIns="0" bIns="0" rtlCol="0"/>
            <a:lstStyle/>
            <a:p>
              <a:endParaRPr/>
            </a:p>
          </p:txBody>
        </p:sp>
        <p:sp>
          <p:nvSpPr>
            <p:cNvPr id="86" name="object 86"/>
            <p:cNvSpPr/>
            <p:nvPr/>
          </p:nvSpPr>
          <p:spPr>
            <a:xfrm>
              <a:off x="19410596" y="6676937"/>
              <a:ext cx="65405" cy="58419"/>
            </a:xfrm>
            <a:custGeom>
              <a:avLst/>
              <a:gdLst/>
              <a:ahLst/>
              <a:cxnLst/>
              <a:rect l="l" t="t" r="r" b="b"/>
              <a:pathLst>
                <a:path w="65405" h="58420">
                  <a:moveTo>
                    <a:pt x="65249" y="447"/>
                  </a:moveTo>
                  <a:lnTo>
                    <a:pt x="63338" y="0"/>
                  </a:lnTo>
                  <a:lnTo>
                    <a:pt x="33674" y="973"/>
                  </a:lnTo>
                  <a:lnTo>
                    <a:pt x="9162" y="1183"/>
                  </a:lnTo>
                  <a:lnTo>
                    <a:pt x="0" y="10502"/>
                  </a:lnTo>
                  <a:lnTo>
                    <a:pt x="12627" y="20344"/>
                  </a:lnTo>
                  <a:lnTo>
                    <a:pt x="48469" y="46187"/>
                  </a:lnTo>
                  <a:lnTo>
                    <a:pt x="65249" y="58290"/>
                  </a:lnTo>
                </a:path>
              </a:pathLst>
            </a:custGeom>
            <a:ln w="3175">
              <a:solidFill>
                <a:srgbClr val="FBF7FA"/>
              </a:solidFill>
            </a:ln>
          </p:spPr>
          <p:txBody>
            <a:bodyPr wrap="square" lIns="0" tIns="0" rIns="0" bIns="0" rtlCol="0"/>
            <a:lstStyle/>
            <a:p>
              <a:endParaRPr/>
            </a:p>
          </p:txBody>
        </p:sp>
        <p:sp>
          <p:nvSpPr>
            <p:cNvPr id="87" name="object 87"/>
            <p:cNvSpPr/>
            <p:nvPr/>
          </p:nvSpPr>
          <p:spPr>
            <a:xfrm>
              <a:off x="18739694" y="6901300"/>
              <a:ext cx="328930" cy="346075"/>
            </a:xfrm>
            <a:custGeom>
              <a:avLst/>
              <a:gdLst/>
              <a:ahLst/>
              <a:cxnLst/>
              <a:rect l="l" t="t" r="r" b="b"/>
              <a:pathLst>
                <a:path w="328930" h="346075">
                  <a:moveTo>
                    <a:pt x="279111" y="0"/>
                  </a:moveTo>
                  <a:lnTo>
                    <a:pt x="153586" y="7895"/>
                  </a:lnTo>
                  <a:lnTo>
                    <a:pt x="0" y="152246"/>
                  </a:lnTo>
                  <a:lnTo>
                    <a:pt x="177376" y="345717"/>
                  </a:lnTo>
                  <a:lnTo>
                    <a:pt x="320283" y="231343"/>
                  </a:lnTo>
                  <a:lnTo>
                    <a:pt x="325246" y="223553"/>
                  </a:lnTo>
                  <a:lnTo>
                    <a:pt x="328796" y="212904"/>
                  </a:lnTo>
                  <a:lnTo>
                    <a:pt x="327361" y="201564"/>
                  </a:lnTo>
                  <a:lnTo>
                    <a:pt x="302556" y="103002"/>
                  </a:lnTo>
                  <a:lnTo>
                    <a:pt x="299708" y="86688"/>
                  </a:lnTo>
                  <a:lnTo>
                    <a:pt x="299708" y="70385"/>
                  </a:lnTo>
                  <a:lnTo>
                    <a:pt x="302283" y="50825"/>
                  </a:lnTo>
                  <a:lnTo>
                    <a:pt x="304179" y="40166"/>
                  </a:lnTo>
                  <a:lnTo>
                    <a:pt x="308556" y="32229"/>
                  </a:lnTo>
                  <a:lnTo>
                    <a:pt x="279111" y="0"/>
                  </a:lnTo>
                  <a:close/>
                </a:path>
              </a:pathLst>
            </a:custGeom>
            <a:solidFill>
              <a:srgbClr val="D5DCC9">
                <a:alpha val="59999"/>
              </a:srgbClr>
            </a:solidFill>
          </p:spPr>
          <p:txBody>
            <a:bodyPr wrap="square" lIns="0" tIns="0" rIns="0" bIns="0" rtlCol="0"/>
            <a:lstStyle/>
            <a:p>
              <a:endParaRPr/>
            </a:p>
          </p:txBody>
        </p:sp>
        <p:sp>
          <p:nvSpPr>
            <p:cNvPr id="88" name="object 88"/>
            <p:cNvSpPr/>
            <p:nvPr/>
          </p:nvSpPr>
          <p:spPr>
            <a:xfrm>
              <a:off x="18739694" y="6901300"/>
              <a:ext cx="328930" cy="346075"/>
            </a:xfrm>
            <a:custGeom>
              <a:avLst/>
              <a:gdLst/>
              <a:ahLst/>
              <a:cxnLst/>
              <a:rect l="l" t="t" r="r" b="b"/>
              <a:pathLst>
                <a:path w="328930" h="346075">
                  <a:moveTo>
                    <a:pt x="320283" y="231343"/>
                  </a:moveTo>
                  <a:lnTo>
                    <a:pt x="325246" y="223553"/>
                  </a:lnTo>
                  <a:lnTo>
                    <a:pt x="328796" y="212904"/>
                  </a:lnTo>
                  <a:lnTo>
                    <a:pt x="327361" y="201564"/>
                  </a:lnTo>
                  <a:lnTo>
                    <a:pt x="302556" y="103002"/>
                  </a:lnTo>
                  <a:lnTo>
                    <a:pt x="299708" y="86688"/>
                  </a:lnTo>
                  <a:lnTo>
                    <a:pt x="299708" y="70385"/>
                  </a:lnTo>
                  <a:lnTo>
                    <a:pt x="302283" y="50825"/>
                  </a:lnTo>
                  <a:lnTo>
                    <a:pt x="304179" y="40166"/>
                  </a:lnTo>
                  <a:lnTo>
                    <a:pt x="308556" y="32229"/>
                  </a:lnTo>
                  <a:lnTo>
                    <a:pt x="279111" y="0"/>
                  </a:lnTo>
                  <a:lnTo>
                    <a:pt x="167576" y="7005"/>
                  </a:lnTo>
                  <a:lnTo>
                    <a:pt x="153586" y="7895"/>
                  </a:lnTo>
                  <a:lnTo>
                    <a:pt x="0" y="152246"/>
                  </a:lnTo>
                  <a:lnTo>
                    <a:pt x="32229" y="187407"/>
                  </a:lnTo>
                  <a:lnTo>
                    <a:pt x="177376" y="345717"/>
                  </a:lnTo>
                  <a:lnTo>
                    <a:pt x="320283" y="231343"/>
                  </a:lnTo>
                  <a:close/>
                </a:path>
              </a:pathLst>
            </a:custGeom>
            <a:ln w="3175">
              <a:solidFill>
                <a:srgbClr val="FBF7FA"/>
              </a:solidFill>
            </a:ln>
          </p:spPr>
          <p:txBody>
            <a:bodyPr wrap="square" lIns="0" tIns="0" rIns="0" bIns="0" rtlCol="0"/>
            <a:lstStyle/>
            <a:p>
              <a:endParaRPr/>
            </a:p>
          </p:txBody>
        </p:sp>
        <p:sp>
          <p:nvSpPr>
            <p:cNvPr id="89" name="object 89"/>
            <p:cNvSpPr/>
            <p:nvPr/>
          </p:nvSpPr>
          <p:spPr>
            <a:xfrm>
              <a:off x="18438328" y="7245172"/>
              <a:ext cx="455295" cy="368300"/>
            </a:xfrm>
            <a:custGeom>
              <a:avLst/>
              <a:gdLst/>
              <a:ahLst/>
              <a:cxnLst/>
              <a:rect l="l" t="t" r="r" b="b"/>
              <a:pathLst>
                <a:path w="455294" h="368300">
                  <a:moveTo>
                    <a:pt x="436656" y="0"/>
                  </a:moveTo>
                  <a:lnTo>
                    <a:pt x="0" y="350219"/>
                  </a:lnTo>
                  <a:lnTo>
                    <a:pt x="16240" y="368166"/>
                  </a:lnTo>
                  <a:lnTo>
                    <a:pt x="454970" y="20125"/>
                  </a:lnTo>
                  <a:lnTo>
                    <a:pt x="436656" y="0"/>
                  </a:lnTo>
                  <a:close/>
                </a:path>
              </a:pathLst>
            </a:custGeom>
            <a:solidFill>
              <a:srgbClr val="D5DCC9">
                <a:alpha val="59999"/>
              </a:srgbClr>
            </a:solidFill>
          </p:spPr>
          <p:txBody>
            <a:bodyPr wrap="square" lIns="0" tIns="0" rIns="0" bIns="0" rtlCol="0"/>
            <a:lstStyle/>
            <a:p>
              <a:endParaRPr/>
            </a:p>
          </p:txBody>
        </p:sp>
        <p:pic>
          <p:nvPicPr>
            <p:cNvPr id="90" name="object 90"/>
            <p:cNvPicPr/>
            <p:nvPr/>
          </p:nvPicPr>
          <p:blipFill>
            <a:blip r:embed="rId16" cstate="screen">
              <a:extLst>
                <a:ext uri="{28A0092B-C50C-407E-A947-70E740481C1C}">
                  <a14:useLocalDpi xmlns:a14="http://schemas.microsoft.com/office/drawing/2010/main"/>
                </a:ext>
              </a:extLst>
            </a:blip>
            <a:stretch>
              <a:fillRect/>
            </a:stretch>
          </p:blipFill>
          <p:spPr>
            <a:xfrm>
              <a:off x="19320969" y="6771353"/>
              <a:ext cx="156254" cy="170254"/>
            </a:xfrm>
            <a:prstGeom prst="rect">
              <a:avLst/>
            </a:prstGeom>
          </p:spPr>
        </p:pic>
        <p:sp>
          <p:nvSpPr>
            <p:cNvPr id="91" name="object 91"/>
            <p:cNvSpPr/>
            <p:nvPr/>
          </p:nvSpPr>
          <p:spPr>
            <a:xfrm>
              <a:off x="18161311" y="6045300"/>
              <a:ext cx="1092200" cy="815975"/>
            </a:xfrm>
            <a:custGeom>
              <a:avLst/>
              <a:gdLst/>
              <a:ahLst/>
              <a:cxnLst/>
              <a:rect l="l" t="t" r="r" b="b"/>
              <a:pathLst>
                <a:path w="1092200" h="815975">
                  <a:moveTo>
                    <a:pt x="23685" y="0"/>
                  </a:moveTo>
                  <a:lnTo>
                    <a:pt x="0" y="38606"/>
                  </a:lnTo>
                  <a:lnTo>
                    <a:pt x="154393" y="137692"/>
                  </a:lnTo>
                  <a:lnTo>
                    <a:pt x="226642" y="181251"/>
                  </a:lnTo>
                  <a:lnTo>
                    <a:pt x="333529" y="251510"/>
                  </a:lnTo>
                  <a:lnTo>
                    <a:pt x="457253" y="338617"/>
                  </a:lnTo>
                  <a:lnTo>
                    <a:pt x="515659" y="384637"/>
                  </a:lnTo>
                  <a:lnTo>
                    <a:pt x="559197" y="425704"/>
                  </a:lnTo>
                  <a:lnTo>
                    <a:pt x="609751" y="481304"/>
                  </a:lnTo>
                  <a:lnTo>
                    <a:pt x="654713" y="533104"/>
                  </a:lnTo>
                  <a:lnTo>
                    <a:pt x="674890" y="537470"/>
                  </a:lnTo>
                  <a:lnTo>
                    <a:pt x="922799" y="815818"/>
                  </a:lnTo>
                  <a:lnTo>
                    <a:pt x="1091600" y="659404"/>
                  </a:lnTo>
                  <a:lnTo>
                    <a:pt x="1052669" y="631184"/>
                  </a:lnTo>
                  <a:lnTo>
                    <a:pt x="899647" y="530570"/>
                  </a:lnTo>
                  <a:lnTo>
                    <a:pt x="628368" y="353004"/>
                  </a:lnTo>
                  <a:lnTo>
                    <a:pt x="437620" y="235940"/>
                  </a:lnTo>
                  <a:lnTo>
                    <a:pt x="241940" y="119546"/>
                  </a:lnTo>
                  <a:lnTo>
                    <a:pt x="23685" y="0"/>
                  </a:lnTo>
                  <a:close/>
                </a:path>
              </a:pathLst>
            </a:custGeom>
            <a:solidFill>
              <a:srgbClr val="A4C0A9">
                <a:alpha val="59999"/>
              </a:srgbClr>
            </a:solidFill>
          </p:spPr>
          <p:txBody>
            <a:bodyPr wrap="square" lIns="0" tIns="0" rIns="0" bIns="0" rtlCol="0"/>
            <a:lstStyle/>
            <a:p>
              <a:endParaRPr/>
            </a:p>
          </p:txBody>
        </p:sp>
        <p:sp>
          <p:nvSpPr>
            <p:cNvPr id="92" name="object 92"/>
            <p:cNvSpPr/>
            <p:nvPr/>
          </p:nvSpPr>
          <p:spPr>
            <a:xfrm>
              <a:off x="18161311" y="6045300"/>
              <a:ext cx="1092200" cy="815975"/>
            </a:xfrm>
            <a:custGeom>
              <a:avLst/>
              <a:gdLst/>
              <a:ahLst/>
              <a:cxnLst/>
              <a:rect l="l" t="t" r="r" b="b"/>
              <a:pathLst>
                <a:path w="1092200" h="815975">
                  <a:moveTo>
                    <a:pt x="899647" y="530570"/>
                  </a:moveTo>
                  <a:lnTo>
                    <a:pt x="771505" y="446687"/>
                  </a:lnTo>
                  <a:lnTo>
                    <a:pt x="628368" y="353004"/>
                  </a:lnTo>
                  <a:lnTo>
                    <a:pt x="437620" y="235940"/>
                  </a:lnTo>
                  <a:lnTo>
                    <a:pt x="295760" y="151566"/>
                  </a:lnTo>
                  <a:lnTo>
                    <a:pt x="241940" y="119546"/>
                  </a:lnTo>
                  <a:lnTo>
                    <a:pt x="25946" y="1172"/>
                  </a:lnTo>
                  <a:lnTo>
                    <a:pt x="23685" y="0"/>
                  </a:lnTo>
                  <a:lnTo>
                    <a:pt x="0" y="38606"/>
                  </a:lnTo>
                  <a:lnTo>
                    <a:pt x="154393" y="137692"/>
                  </a:lnTo>
                  <a:lnTo>
                    <a:pt x="226642" y="181251"/>
                  </a:lnTo>
                  <a:lnTo>
                    <a:pt x="333529" y="251510"/>
                  </a:lnTo>
                  <a:lnTo>
                    <a:pt x="457253" y="338617"/>
                  </a:lnTo>
                  <a:lnTo>
                    <a:pt x="515659" y="384637"/>
                  </a:lnTo>
                  <a:lnTo>
                    <a:pt x="559197" y="425704"/>
                  </a:lnTo>
                  <a:lnTo>
                    <a:pt x="609751" y="481304"/>
                  </a:lnTo>
                  <a:lnTo>
                    <a:pt x="654713" y="533104"/>
                  </a:lnTo>
                  <a:lnTo>
                    <a:pt x="674890" y="537470"/>
                  </a:lnTo>
                  <a:lnTo>
                    <a:pt x="922799" y="815818"/>
                  </a:lnTo>
                  <a:lnTo>
                    <a:pt x="1046627" y="701067"/>
                  </a:lnTo>
                  <a:lnTo>
                    <a:pt x="1091600" y="659404"/>
                  </a:lnTo>
                  <a:lnTo>
                    <a:pt x="1052669" y="631184"/>
                  </a:lnTo>
                  <a:lnTo>
                    <a:pt x="899647" y="530570"/>
                  </a:lnTo>
                  <a:close/>
                </a:path>
              </a:pathLst>
            </a:custGeom>
            <a:ln w="3175">
              <a:solidFill>
                <a:srgbClr val="FBF7FA"/>
              </a:solidFill>
            </a:ln>
          </p:spPr>
          <p:txBody>
            <a:bodyPr wrap="square" lIns="0" tIns="0" rIns="0" bIns="0" rtlCol="0"/>
            <a:lstStyle/>
            <a:p>
              <a:endParaRPr/>
            </a:p>
          </p:txBody>
        </p:sp>
        <p:sp>
          <p:nvSpPr>
            <p:cNvPr id="93" name="object 93"/>
            <p:cNvSpPr/>
            <p:nvPr/>
          </p:nvSpPr>
          <p:spPr>
            <a:xfrm>
              <a:off x="18687965" y="6169170"/>
              <a:ext cx="744855" cy="456565"/>
            </a:xfrm>
            <a:custGeom>
              <a:avLst/>
              <a:gdLst/>
              <a:ahLst/>
              <a:cxnLst/>
              <a:rect l="l" t="t" r="r" b="b"/>
              <a:pathLst>
                <a:path w="744855" h="456565">
                  <a:moveTo>
                    <a:pt x="30616" y="0"/>
                  </a:moveTo>
                  <a:lnTo>
                    <a:pt x="0" y="38606"/>
                  </a:lnTo>
                  <a:lnTo>
                    <a:pt x="171083" y="148969"/>
                  </a:lnTo>
                  <a:lnTo>
                    <a:pt x="256034" y="205742"/>
                  </a:lnTo>
                  <a:lnTo>
                    <a:pt x="372993" y="282232"/>
                  </a:lnTo>
                  <a:lnTo>
                    <a:pt x="497576" y="361643"/>
                  </a:lnTo>
                  <a:lnTo>
                    <a:pt x="619248" y="444510"/>
                  </a:lnTo>
                  <a:lnTo>
                    <a:pt x="635216" y="456007"/>
                  </a:lnTo>
                  <a:lnTo>
                    <a:pt x="744354" y="345675"/>
                  </a:lnTo>
                  <a:lnTo>
                    <a:pt x="645236" y="287331"/>
                  </a:lnTo>
                  <a:lnTo>
                    <a:pt x="535386" y="228966"/>
                  </a:lnTo>
                  <a:lnTo>
                    <a:pt x="509251" y="220317"/>
                  </a:lnTo>
                  <a:lnTo>
                    <a:pt x="392919" y="172643"/>
                  </a:lnTo>
                  <a:lnTo>
                    <a:pt x="310262" y="135304"/>
                  </a:lnTo>
                  <a:lnTo>
                    <a:pt x="116268" y="43810"/>
                  </a:lnTo>
                  <a:lnTo>
                    <a:pt x="30616" y="0"/>
                  </a:lnTo>
                  <a:close/>
                </a:path>
              </a:pathLst>
            </a:custGeom>
            <a:solidFill>
              <a:srgbClr val="A4C0A9">
                <a:alpha val="59999"/>
              </a:srgbClr>
            </a:solidFill>
          </p:spPr>
          <p:txBody>
            <a:bodyPr wrap="square" lIns="0" tIns="0" rIns="0" bIns="0" rtlCol="0"/>
            <a:lstStyle/>
            <a:p>
              <a:endParaRPr/>
            </a:p>
          </p:txBody>
        </p:sp>
        <p:sp>
          <p:nvSpPr>
            <p:cNvPr id="94" name="object 94"/>
            <p:cNvSpPr/>
            <p:nvPr/>
          </p:nvSpPr>
          <p:spPr>
            <a:xfrm>
              <a:off x="18687965" y="6169170"/>
              <a:ext cx="744855" cy="456565"/>
            </a:xfrm>
            <a:custGeom>
              <a:avLst/>
              <a:gdLst/>
              <a:ahLst/>
              <a:cxnLst/>
              <a:rect l="l" t="t" r="r" b="b"/>
              <a:pathLst>
                <a:path w="744855" h="456565">
                  <a:moveTo>
                    <a:pt x="744354" y="345675"/>
                  </a:moveTo>
                  <a:lnTo>
                    <a:pt x="645236" y="287331"/>
                  </a:lnTo>
                  <a:lnTo>
                    <a:pt x="535386" y="228966"/>
                  </a:lnTo>
                  <a:lnTo>
                    <a:pt x="509251" y="220317"/>
                  </a:lnTo>
                  <a:lnTo>
                    <a:pt x="392919" y="172643"/>
                  </a:lnTo>
                  <a:lnTo>
                    <a:pt x="310262" y="135304"/>
                  </a:lnTo>
                  <a:lnTo>
                    <a:pt x="176172" y="72071"/>
                  </a:lnTo>
                  <a:lnTo>
                    <a:pt x="116268" y="43810"/>
                  </a:lnTo>
                  <a:lnTo>
                    <a:pt x="30616" y="0"/>
                  </a:lnTo>
                  <a:lnTo>
                    <a:pt x="0" y="38606"/>
                  </a:lnTo>
                  <a:lnTo>
                    <a:pt x="171083" y="148969"/>
                  </a:lnTo>
                  <a:lnTo>
                    <a:pt x="256034" y="205742"/>
                  </a:lnTo>
                  <a:lnTo>
                    <a:pt x="320335" y="247803"/>
                  </a:lnTo>
                  <a:lnTo>
                    <a:pt x="372993" y="282232"/>
                  </a:lnTo>
                  <a:lnTo>
                    <a:pt x="497576" y="361643"/>
                  </a:lnTo>
                  <a:lnTo>
                    <a:pt x="619248" y="444510"/>
                  </a:lnTo>
                  <a:lnTo>
                    <a:pt x="635216" y="456007"/>
                  </a:lnTo>
                  <a:lnTo>
                    <a:pt x="744354" y="345675"/>
                  </a:lnTo>
                  <a:close/>
                </a:path>
              </a:pathLst>
            </a:custGeom>
            <a:ln w="3175">
              <a:solidFill>
                <a:srgbClr val="FBF7FA"/>
              </a:solidFill>
            </a:ln>
          </p:spPr>
          <p:txBody>
            <a:bodyPr wrap="square" lIns="0" tIns="0" rIns="0" bIns="0" rtlCol="0"/>
            <a:lstStyle/>
            <a:p>
              <a:endParaRPr/>
            </a:p>
          </p:txBody>
        </p:sp>
        <p:sp>
          <p:nvSpPr>
            <p:cNvPr id="95" name="object 95"/>
            <p:cNvSpPr/>
            <p:nvPr/>
          </p:nvSpPr>
          <p:spPr>
            <a:xfrm>
              <a:off x="18754173" y="6526603"/>
              <a:ext cx="525780" cy="369570"/>
            </a:xfrm>
            <a:custGeom>
              <a:avLst/>
              <a:gdLst/>
              <a:ahLst/>
              <a:cxnLst/>
              <a:rect l="l" t="t" r="r" b="b"/>
              <a:pathLst>
                <a:path w="525780" h="369570">
                  <a:moveTo>
                    <a:pt x="16889" y="0"/>
                  </a:moveTo>
                  <a:lnTo>
                    <a:pt x="0" y="14198"/>
                  </a:lnTo>
                  <a:lnTo>
                    <a:pt x="85337" y="104070"/>
                  </a:lnTo>
                  <a:lnTo>
                    <a:pt x="230171" y="257374"/>
                  </a:lnTo>
                  <a:lnTo>
                    <a:pt x="296493" y="327812"/>
                  </a:lnTo>
                  <a:lnTo>
                    <a:pt x="316723" y="346743"/>
                  </a:lnTo>
                  <a:lnTo>
                    <a:pt x="344931" y="369287"/>
                  </a:lnTo>
                  <a:lnTo>
                    <a:pt x="525198" y="197281"/>
                  </a:lnTo>
                  <a:lnTo>
                    <a:pt x="498738" y="178099"/>
                  </a:lnTo>
                  <a:lnTo>
                    <a:pt x="329937" y="334502"/>
                  </a:lnTo>
                  <a:lnTo>
                    <a:pt x="82028" y="56165"/>
                  </a:lnTo>
                  <a:lnTo>
                    <a:pt x="61851" y="51799"/>
                  </a:lnTo>
                  <a:lnTo>
                    <a:pt x="16889" y="0"/>
                  </a:lnTo>
                  <a:close/>
                </a:path>
              </a:pathLst>
            </a:custGeom>
            <a:solidFill>
              <a:srgbClr val="D5DCC9">
                <a:alpha val="59999"/>
              </a:srgbClr>
            </a:solidFill>
          </p:spPr>
          <p:txBody>
            <a:bodyPr wrap="square" lIns="0" tIns="0" rIns="0" bIns="0" rtlCol="0"/>
            <a:lstStyle/>
            <a:p>
              <a:endParaRPr/>
            </a:p>
          </p:txBody>
        </p:sp>
        <p:sp>
          <p:nvSpPr>
            <p:cNvPr id="96" name="object 96"/>
            <p:cNvSpPr/>
            <p:nvPr/>
          </p:nvSpPr>
          <p:spPr>
            <a:xfrm>
              <a:off x="18754173" y="6526603"/>
              <a:ext cx="525780" cy="369570"/>
            </a:xfrm>
            <a:custGeom>
              <a:avLst/>
              <a:gdLst/>
              <a:ahLst/>
              <a:cxnLst/>
              <a:rect l="l" t="t" r="r" b="b"/>
              <a:pathLst>
                <a:path w="525780" h="369570">
                  <a:moveTo>
                    <a:pt x="498738" y="178099"/>
                  </a:moveTo>
                  <a:lnTo>
                    <a:pt x="453766" y="219762"/>
                  </a:lnTo>
                  <a:lnTo>
                    <a:pt x="329937" y="334502"/>
                  </a:lnTo>
                  <a:lnTo>
                    <a:pt x="82028" y="56165"/>
                  </a:lnTo>
                  <a:lnTo>
                    <a:pt x="61851" y="51799"/>
                  </a:lnTo>
                  <a:lnTo>
                    <a:pt x="16889" y="0"/>
                  </a:lnTo>
                  <a:lnTo>
                    <a:pt x="0" y="14198"/>
                  </a:lnTo>
                  <a:lnTo>
                    <a:pt x="59265" y="76521"/>
                  </a:lnTo>
                  <a:lnTo>
                    <a:pt x="72133" y="90122"/>
                  </a:lnTo>
                  <a:lnTo>
                    <a:pt x="85337" y="104070"/>
                  </a:lnTo>
                  <a:lnTo>
                    <a:pt x="185544" y="209962"/>
                  </a:lnTo>
                  <a:lnTo>
                    <a:pt x="213459" y="239626"/>
                  </a:lnTo>
                  <a:lnTo>
                    <a:pt x="230171" y="257374"/>
                  </a:lnTo>
                  <a:lnTo>
                    <a:pt x="296493" y="327812"/>
                  </a:lnTo>
                  <a:lnTo>
                    <a:pt x="316723" y="346743"/>
                  </a:lnTo>
                  <a:lnTo>
                    <a:pt x="344931" y="369287"/>
                  </a:lnTo>
                  <a:lnTo>
                    <a:pt x="525198" y="197281"/>
                  </a:lnTo>
                  <a:lnTo>
                    <a:pt x="498738" y="178099"/>
                  </a:lnTo>
                  <a:close/>
                </a:path>
              </a:pathLst>
            </a:custGeom>
            <a:ln w="3175">
              <a:solidFill>
                <a:srgbClr val="FBF7FA"/>
              </a:solidFill>
            </a:ln>
          </p:spPr>
          <p:txBody>
            <a:bodyPr wrap="square" lIns="0" tIns="0" rIns="0" bIns="0" rtlCol="0"/>
            <a:lstStyle/>
            <a:p>
              <a:endParaRPr/>
            </a:p>
          </p:txBody>
        </p:sp>
        <p:pic>
          <p:nvPicPr>
            <p:cNvPr id="97" name="object 97"/>
            <p:cNvPicPr/>
            <p:nvPr/>
          </p:nvPicPr>
          <p:blipFill>
            <a:blip r:embed="rId17" cstate="screen">
              <a:extLst>
                <a:ext uri="{28A0092B-C50C-407E-A947-70E740481C1C}">
                  <a14:useLocalDpi xmlns:a14="http://schemas.microsoft.com/office/drawing/2010/main"/>
                </a:ext>
              </a:extLst>
            </a:blip>
            <a:stretch>
              <a:fillRect/>
            </a:stretch>
          </p:blipFill>
          <p:spPr>
            <a:xfrm>
              <a:off x="18051383" y="5415652"/>
              <a:ext cx="200360" cy="220495"/>
            </a:xfrm>
            <a:prstGeom prst="rect">
              <a:avLst/>
            </a:prstGeom>
          </p:spPr>
        </p:pic>
        <p:pic>
          <p:nvPicPr>
            <p:cNvPr id="98" name="object 98"/>
            <p:cNvPicPr/>
            <p:nvPr/>
          </p:nvPicPr>
          <p:blipFill>
            <a:blip r:embed="rId18" cstate="screen">
              <a:extLst>
                <a:ext uri="{28A0092B-C50C-407E-A947-70E740481C1C}">
                  <a14:useLocalDpi xmlns:a14="http://schemas.microsoft.com/office/drawing/2010/main"/>
                </a:ext>
              </a:extLst>
            </a:blip>
            <a:stretch>
              <a:fillRect/>
            </a:stretch>
          </p:blipFill>
          <p:spPr>
            <a:xfrm>
              <a:off x="14005316" y="2259287"/>
              <a:ext cx="164214" cy="387956"/>
            </a:xfrm>
            <a:prstGeom prst="rect">
              <a:avLst/>
            </a:prstGeom>
          </p:spPr>
        </p:pic>
        <p:pic>
          <p:nvPicPr>
            <p:cNvPr id="99" name="object 99"/>
            <p:cNvPicPr/>
            <p:nvPr/>
          </p:nvPicPr>
          <p:blipFill>
            <a:blip r:embed="rId19" cstate="screen">
              <a:extLst>
                <a:ext uri="{28A0092B-C50C-407E-A947-70E740481C1C}">
                  <a14:useLocalDpi xmlns:a14="http://schemas.microsoft.com/office/drawing/2010/main"/>
                </a:ext>
              </a:extLst>
            </a:blip>
            <a:stretch>
              <a:fillRect/>
            </a:stretch>
          </p:blipFill>
          <p:spPr>
            <a:xfrm>
              <a:off x="15112045" y="1780858"/>
              <a:ext cx="436668" cy="796699"/>
            </a:xfrm>
            <a:prstGeom prst="rect">
              <a:avLst/>
            </a:prstGeom>
          </p:spPr>
        </p:pic>
        <p:pic>
          <p:nvPicPr>
            <p:cNvPr id="100" name="object 100"/>
            <p:cNvPicPr/>
            <p:nvPr/>
          </p:nvPicPr>
          <p:blipFill>
            <a:blip r:embed="rId20" cstate="screen">
              <a:extLst>
                <a:ext uri="{28A0092B-C50C-407E-A947-70E740481C1C}">
                  <a14:useLocalDpi xmlns:a14="http://schemas.microsoft.com/office/drawing/2010/main"/>
                </a:ext>
              </a:extLst>
            </a:blip>
            <a:stretch>
              <a:fillRect/>
            </a:stretch>
          </p:blipFill>
          <p:spPr>
            <a:xfrm>
              <a:off x="13678414" y="2251335"/>
              <a:ext cx="189617" cy="630420"/>
            </a:xfrm>
            <a:prstGeom prst="rect">
              <a:avLst/>
            </a:prstGeom>
          </p:spPr>
        </p:pic>
        <p:pic>
          <p:nvPicPr>
            <p:cNvPr id="101" name="object 101"/>
            <p:cNvPicPr/>
            <p:nvPr/>
          </p:nvPicPr>
          <p:blipFill>
            <a:blip r:embed="rId21" cstate="screen">
              <a:extLst>
                <a:ext uri="{28A0092B-C50C-407E-A947-70E740481C1C}">
                  <a14:useLocalDpi xmlns:a14="http://schemas.microsoft.com/office/drawing/2010/main"/>
                </a:ext>
              </a:extLst>
            </a:blip>
            <a:stretch>
              <a:fillRect/>
            </a:stretch>
          </p:blipFill>
          <p:spPr>
            <a:xfrm>
              <a:off x="12881869" y="4131939"/>
              <a:ext cx="1912918" cy="1214905"/>
            </a:xfrm>
            <a:prstGeom prst="rect">
              <a:avLst/>
            </a:prstGeom>
          </p:spPr>
        </p:pic>
        <p:pic>
          <p:nvPicPr>
            <p:cNvPr id="102" name="object 102"/>
            <p:cNvPicPr/>
            <p:nvPr/>
          </p:nvPicPr>
          <p:blipFill>
            <a:blip r:embed="rId22" cstate="screen">
              <a:extLst>
                <a:ext uri="{28A0092B-C50C-407E-A947-70E740481C1C}">
                  <a14:useLocalDpi xmlns:a14="http://schemas.microsoft.com/office/drawing/2010/main"/>
                </a:ext>
              </a:extLst>
            </a:blip>
            <a:stretch>
              <a:fillRect/>
            </a:stretch>
          </p:blipFill>
          <p:spPr>
            <a:xfrm>
              <a:off x="9146586" y="312749"/>
              <a:ext cx="10330637" cy="9087601"/>
            </a:xfrm>
            <a:prstGeom prst="rect">
              <a:avLst/>
            </a:prstGeom>
          </p:spPr>
        </p:pic>
        <p:sp>
          <p:nvSpPr>
            <p:cNvPr id="103" name="object 103"/>
            <p:cNvSpPr/>
            <p:nvPr/>
          </p:nvSpPr>
          <p:spPr>
            <a:xfrm>
              <a:off x="13532380" y="5492547"/>
              <a:ext cx="2133600" cy="2431415"/>
            </a:xfrm>
            <a:custGeom>
              <a:avLst/>
              <a:gdLst/>
              <a:ahLst/>
              <a:cxnLst/>
              <a:rect l="l" t="t" r="r" b="b"/>
              <a:pathLst>
                <a:path w="2133600" h="2431415">
                  <a:moveTo>
                    <a:pt x="21067" y="0"/>
                  </a:moveTo>
                  <a:lnTo>
                    <a:pt x="0" y="15046"/>
                  </a:lnTo>
                  <a:lnTo>
                    <a:pt x="111755" y="142885"/>
                  </a:lnTo>
                  <a:lnTo>
                    <a:pt x="476728" y="582474"/>
                  </a:lnTo>
                  <a:lnTo>
                    <a:pt x="979247" y="1162603"/>
                  </a:lnTo>
                  <a:lnTo>
                    <a:pt x="1396313" y="1653834"/>
                  </a:lnTo>
                  <a:lnTo>
                    <a:pt x="1693697" y="1980923"/>
                  </a:lnTo>
                  <a:lnTo>
                    <a:pt x="2092606" y="2431161"/>
                  </a:lnTo>
                  <a:lnTo>
                    <a:pt x="2133369" y="2411057"/>
                  </a:lnTo>
                  <a:lnTo>
                    <a:pt x="2114982" y="2388681"/>
                  </a:lnTo>
                  <a:lnTo>
                    <a:pt x="1513974" y="1713340"/>
                  </a:lnTo>
                  <a:lnTo>
                    <a:pt x="1101599" y="1247930"/>
                  </a:lnTo>
                  <a:lnTo>
                    <a:pt x="726637" y="818571"/>
                  </a:lnTo>
                  <a:lnTo>
                    <a:pt x="36470" y="18229"/>
                  </a:lnTo>
                  <a:lnTo>
                    <a:pt x="21067" y="0"/>
                  </a:lnTo>
                  <a:close/>
                </a:path>
              </a:pathLst>
            </a:custGeom>
            <a:solidFill>
              <a:srgbClr val="A2D395"/>
            </a:solidFill>
          </p:spPr>
          <p:txBody>
            <a:bodyPr wrap="square" lIns="0" tIns="0" rIns="0" bIns="0" rtlCol="0"/>
            <a:lstStyle/>
            <a:p>
              <a:endParaRPr/>
            </a:p>
          </p:txBody>
        </p:sp>
        <p:pic>
          <p:nvPicPr>
            <p:cNvPr id="104" name="object 104"/>
            <p:cNvPicPr/>
            <p:nvPr/>
          </p:nvPicPr>
          <p:blipFill>
            <a:blip r:embed="rId23" cstate="print"/>
            <a:stretch>
              <a:fillRect/>
            </a:stretch>
          </p:blipFill>
          <p:spPr>
            <a:xfrm>
              <a:off x="9147963" y="314126"/>
              <a:ext cx="10327884" cy="9349600"/>
            </a:xfrm>
            <a:prstGeom prst="rect">
              <a:avLst/>
            </a:prstGeom>
          </p:spPr>
        </p:pic>
        <p:sp>
          <p:nvSpPr>
            <p:cNvPr id="105" name="object 105"/>
            <p:cNvSpPr/>
            <p:nvPr/>
          </p:nvSpPr>
          <p:spPr>
            <a:xfrm>
              <a:off x="16352696" y="5954025"/>
              <a:ext cx="357505" cy="3053080"/>
            </a:xfrm>
            <a:custGeom>
              <a:avLst/>
              <a:gdLst/>
              <a:ahLst/>
              <a:cxnLst/>
              <a:rect l="l" t="t" r="r" b="b"/>
              <a:pathLst>
                <a:path w="357505" h="3053079">
                  <a:moveTo>
                    <a:pt x="75170" y="0"/>
                  </a:moveTo>
                  <a:lnTo>
                    <a:pt x="0" y="43370"/>
                  </a:lnTo>
                  <a:lnTo>
                    <a:pt x="135752" y="395831"/>
                  </a:lnTo>
                  <a:lnTo>
                    <a:pt x="205481" y="622711"/>
                  </a:lnTo>
                  <a:lnTo>
                    <a:pt x="231220" y="822462"/>
                  </a:lnTo>
                  <a:lnTo>
                    <a:pt x="234998" y="1093537"/>
                  </a:lnTo>
                  <a:lnTo>
                    <a:pt x="200411" y="1585042"/>
                  </a:lnTo>
                  <a:lnTo>
                    <a:pt x="124158" y="2224923"/>
                  </a:lnTo>
                  <a:lnTo>
                    <a:pt x="47873" y="2779912"/>
                  </a:lnTo>
                  <a:lnTo>
                    <a:pt x="13193" y="3016745"/>
                  </a:lnTo>
                  <a:lnTo>
                    <a:pt x="123367" y="3052514"/>
                  </a:lnTo>
                  <a:lnTo>
                    <a:pt x="285382" y="2063188"/>
                  </a:lnTo>
                  <a:lnTo>
                    <a:pt x="357460" y="1506277"/>
                  </a:lnTo>
                  <a:lnTo>
                    <a:pt x="355867" y="1177356"/>
                  </a:lnTo>
                  <a:lnTo>
                    <a:pt x="296870" y="872004"/>
                  </a:lnTo>
                  <a:lnTo>
                    <a:pt x="215939" y="532297"/>
                  </a:lnTo>
                  <a:lnTo>
                    <a:pt x="144873" y="255151"/>
                  </a:lnTo>
                  <a:lnTo>
                    <a:pt x="94381" y="68431"/>
                  </a:lnTo>
                  <a:lnTo>
                    <a:pt x="75170" y="0"/>
                  </a:lnTo>
                  <a:close/>
                </a:path>
              </a:pathLst>
            </a:custGeom>
            <a:solidFill>
              <a:srgbClr val="638C5D"/>
            </a:solidFill>
          </p:spPr>
          <p:txBody>
            <a:bodyPr wrap="square" lIns="0" tIns="0" rIns="0" bIns="0" rtlCol="0"/>
            <a:lstStyle/>
            <a:p>
              <a:endParaRPr/>
            </a:p>
          </p:txBody>
        </p:sp>
        <p:sp>
          <p:nvSpPr>
            <p:cNvPr id="106" name="object 106"/>
            <p:cNvSpPr/>
            <p:nvPr/>
          </p:nvSpPr>
          <p:spPr>
            <a:xfrm>
              <a:off x="15505126" y="7023334"/>
              <a:ext cx="2028825" cy="2292985"/>
            </a:xfrm>
            <a:custGeom>
              <a:avLst/>
              <a:gdLst/>
              <a:ahLst/>
              <a:cxnLst/>
              <a:rect l="l" t="t" r="r" b="b"/>
              <a:pathLst>
                <a:path w="2028825" h="2292984">
                  <a:moveTo>
                    <a:pt x="962571" y="1453235"/>
                  </a:moveTo>
                  <a:lnTo>
                    <a:pt x="903643" y="1351305"/>
                  </a:lnTo>
                  <a:lnTo>
                    <a:pt x="836320" y="1194142"/>
                  </a:lnTo>
                  <a:lnTo>
                    <a:pt x="789647" y="1079195"/>
                  </a:lnTo>
                  <a:lnTo>
                    <a:pt x="785685" y="1055357"/>
                  </a:lnTo>
                  <a:lnTo>
                    <a:pt x="797610" y="1023556"/>
                  </a:lnTo>
                  <a:lnTo>
                    <a:pt x="805738" y="1007300"/>
                  </a:lnTo>
                  <a:lnTo>
                    <a:pt x="816660" y="967066"/>
                  </a:lnTo>
                  <a:lnTo>
                    <a:pt x="793584" y="978103"/>
                  </a:lnTo>
                  <a:lnTo>
                    <a:pt x="594728" y="1102423"/>
                  </a:lnTo>
                  <a:lnTo>
                    <a:pt x="564819" y="1115555"/>
                  </a:lnTo>
                  <a:lnTo>
                    <a:pt x="544639" y="1120978"/>
                  </a:lnTo>
                  <a:lnTo>
                    <a:pt x="524929" y="1121968"/>
                  </a:lnTo>
                  <a:lnTo>
                    <a:pt x="504748" y="1118501"/>
                  </a:lnTo>
                  <a:lnTo>
                    <a:pt x="482104" y="1107668"/>
                  </a:lnTo>
                  <a:lnTo>
                    <a:pt x="456984" y="1088466"/>
                  </a:lnTo>
                  <a:lnTo>
                    <a:pt x="390499" y="1036269"/>
                  </a:lnTo>
                  <a:lnTo>
                    <a:pt x="351599" y="1008202"/>
                  </a:lnTo>
                  <a:lnTo>
                    <a:pt x="292849" y="983780"/>
                  </a:lnTo>
                  <a:lnTo>
                    <a:pt x="256730" y="954951"/>
                  </a:lnTo>
                  <a:lnTo>
                    <a:pt x="265442" y="968235"/>
                  </a:lnTo>
                  <a:lnTo>
                    <a:pt x="298132" y="1022350"/>
                  </a:lnTo>
                  <a:lnTo>
                    <a:pt x="341896" y="1105027"/>
                  </a:lnTo>
                  <a:lnTo>
                    <a:pt x="541413" y="1568335"/>
                  </a:lnTo>
                  <a:lnTo>
                    <a:pt x="557555" y="1603197"/>
                  </a:lnTo>
                  <a:lnTo>
                    <a:pt x="572973" y="1616329"/>
                  </a:lnTo>
                  <a:lnTo>
                    <a:pt x="608037" y="1618310"/>
                  </a:lnTo>
                  <a:lnTo>
                    <a:pt x="633285" y="1609115"/>
                  </a:lnTo>
                  <a:lnTo>
                    <a:pt x="713587" y="1574914"/>
                  </a:lnTo>
                  <a:lnTo>
                    <a:pt x="849642" y="1520329"/>
                  </a:lnTo>
                  <a:lnTo>
                    <a:pt x="928903" y="1476921"/>
                  </a:lnTo>
                  <a:lnTo>
                    <a:pt x="962571" y="1453235"/>
                  </a:lnTo>
                  <a:close/>
                </a:path>
                <a:path w="2028825" h="2292984">
                  <a:moveTo>
                    <a:pt x="1184770" y="226568"/>
                  </a:moveTo>
                  <a:lnTo>
                    <a:pt x="1104887" y="275272"/>
                  </a:lnTo>
                  <a:lnTo>
                    <a:pt x="1039647" y="140296"/>
                  </a:lnTo>
                  <a:lnTo>
                    <a:pt x="969238" y="0"/>
                  </a:lnTo>
                  <a:lnTo>
                    <a:pt x="0" y="630872"/>
                  </a:lnTo>
                  <a:lnTo>
                    <a:pt x="61709" y="700252"/>
                  </a:lnTo>
                  <a:lnTo>
                    <a:pt x="83185" y="726478"/>
                  </a:lnTo>
                  <a:lnTo>
                    <a:pt x="119418" y="770699"/>
                  </a:lnTo>
                  <a:lnTo>
                    <a:pt x="760666" y="359765"/>
                  </a:lnTo>
                  <a:lnTo>
                    <a:pt x="783005" y="394144"/>
                  </a:lnTo>
                  <a:lnTo>
                    <a:pt x="812241" y="401015"/>
                  </a:lnTo>
                  <a:lnTo>
                    <a:pt x="850036" y="402729"/>
                  </a:lnTo>
                  <a:lnTo>
                    <a:pt x="896454" y="394144"/>
                  </a:lnTo>
                  <a:lnTo>
                    <a:pt x="954900" y="373519"/>
                  </a:lnTo>
                  <a:lnTo>
                    <a:pt x="997877" y="349440"/>
                  </a:lnTo>
                  <a:lnTo>
                    <a:pt x="917473" y="183413"/>
                  </a:lnTo>
                  <a:lnTo>
                    <a:pt x="940714" y="168275"/>
                  </a:lnTo>
                  <a:lnTo>
                    <a:pt x="1077468" y="434340"/>
                  </a:lnTo>
                  <a:lnTo>
                    <a:pt x="1081570" y="477380"/>
                  </a:lnTo>
                  <a:lnTo>
                    <a:pt x="1081570" y="524192"/>
                  </a:lnTo>
                  <a:lnTo>
                    <a:pt x="1069771" y="566661"/>
                  </a:lnTo>
                  <a:lnTo>
                    <a:pt x="1037437" y="616191"/>
                  </a:lnTo>
                  <a:lnTo>
                    <a:pt x="998321" y="643813"/>
                  </a:lnTo>
                  <a:lnTo>
                    <a:pt x="934275" y="673976"/>
                  </a:lnTo>
                  <a:lnTo>
                    <a:pt x="921080" y="690105"/>
                  </a:lnTo>
                  <a:lnTo>
                    <a:pt x="906272" y="711479"/>
                  </a:lnTo>
                  <a:lnTo>
                    <a:pt x="902017" y="725347"/>
                  </a:lnTo>
                  <a:lnTo>
                    <a:pt x="911123" y="757250"/>
                  </a:lnTo>
                  <a:lnTo>
                    <a:pt x="936129" y="813041"/>
                  </a:lnTo>
                  <a:lnTo>
                    <a:pt x="952804" y="863346"/>
                  </a:lnTo>
                  <a:lnTo>
                    <a:pt x="944156" y="893572"/>
                  </a:lnTo>
                  <a:lnTo>
                    <a:pt x="929297" y="910755"/>
                  </a:lnTo>
                  <a:lnTo>
                    <a:pt x="910526" y="929030"/>
                  </a:lnTo>
                  <a:lnTo>
                    <a:pt x="872490" y="957694"/>
                  </a:lnTo>
                  <a:lnTo>
                    <a:pt x="859155" y="972502"/>
                  </a:lnTo>
                  <a:lnTo>
                    <a:pt x="839889" y="1003630"/>
                  </a:lnTo>
                  <a:lnTo>
                    <a:pt x="824077" y="1030300"/>
                  </a:lnTo>
                  <a:lnTo>
                    <a:pt x="819632" y="1047102"/>
                  </a:lnTo>
                  <a:lnTo>
                    <a:pt x="817854" y="1082789"/>
                  </a:lnTo>
                  <a:lnTo>
                    <a:pt x="857364" y="1179029"/>
                  </a:lnTo>
                  <a:lnTo>
                    <a:pt x="928903" y="1344739"/>
                  </a:lnTo>
                  <a:lnTo>
                    <a:pt x="951458" y="1380401"/>
                  </a:lnTo>
                  <a:lnTo>
                    <a:pt x="998143" y="1312456"/>
                  </a:lnTo>
                  <a:lnTo>
                    <a:pt x="1022858" y="1221359"/>
                  </a:lnTo>
                  <a:lnTo>
                    <a:pt x="1094105" y="848182"/>
                  </a:lnTo>
                  <a:lnTo>
                    <a:pt x="1136675" y="554240"/>
                  </a:lnTo>
                  <a:lnTo>
                    <a:pt x="1178636" y="317207"/>
                  </a:lnTo>
                  <a:lnTo>
                    <a:pt x="1184770" y="226568"/>
                  </a:lnTo>
                  <a:close/>
                </a:path>
                <a:path w="2028825" h="2292984">
                  <a:moveTo>
                    <a:pt x="1882609" y="562800"/>
                  </a:moveTo>
                  <a:lnTo>
                    <a:pt x="1779206" y="550087"/>
                  </a:lnTo>
                  <a:lnTo>
                    <a:pt x="1753857" y="768057"/>
                  </a:lnTo>
                  <a:lnTo>
                    <a:pt x="1852879" y="780681"/>
                  </a:lnTo>
                  <a:lnTo>
                    <a:pt x="1882609" y="562800"/>
                  </a:lnTo>
                  <a:close/>
                </a:path>
                <a:path w="2028825" h="2292984">
                  <a:moveTo>
                    <a:pt x="2028469" y="1849882"/>
                  </a:moveTo>
                  <a:lnTo>
                    <a:pt x="2027174" y="1844395"/>
                  </a:lnTo>
                  <a:lnTo>
                    <a:pt x="1844167" y="2017801"/>
                  </a:lnTo>
                  <a:lnTo>
                    <a:pt x="1819465" y="2038718"/>
                  </a:lnTo>
                  <a:lnTo>
                    <a:pt x="1707311" y="2137587"/>
                  </a:lnTo>
                  <a:lnTo>
                    <a:pt x="1537779" y="2265235"/>
                  </a:lnTo>
                  <a:lnTo>
                    <a:pt x="1557896" y="2292794"/>
                  </a:lnTo>
                  <a:lnTo>
                    <a:pt x="1791195" y="2140445"/>
                  </a:lnTo>
                  <a:lnTo>
                    <a:pt x="1795487" y="2135060"/>
                  </a:lnTo>
                  <a:lnTo>
                    <a:pt x="1796427" y="2127034"/>
                  </a:lnTo>
                  <a:lnTo>
                    <a:pt x="1794306" y="2113559"/>
                  </a:lnTo>
                  <a:lnTo>
                    <a:pt x="1792401" y="2103158"/>
                  </a:lnTo>
                  <a:lnTo>
                    <a:pt x="1790750" y="2092286"/>
                  </a:lnTo>
                  <a:lnTo>
                    <a:pt x="1792173" y="2084006"/>
                  </a:lnTo>
                  <a:lnTo>
                    <a:pt x="1795487" y="2075980"/>
                  </a:lnTo>
                  <a:lnTo>
                    <a:pt x="1804936" y="2066277"/>
                  </a:lnTo>
                  <a:lnTo>
                    <a:pt x="1833511" y="2048814"/>
                  </a:lnTo>
                  <a:lnTo>
                    <a:pt x="2015083" y="1923173"/>
                  </a:lnTo>
                  <a:lnTo>
                    <a:pt x="2010041" y="1912150"/>
                  </a:lnTo>
                  <a:lnTo>
                    <a:pt x="2005152" y="1898459"/>
                  </a:lnTo>
                  <a:lnTo>
                    <a:pt x="2004174" y="1888185"/>
                  </a:lnTo>
                  <a:lnTo>
                    <a:pt x="2007590" y="1876450"/>
                  </a:lnTo>
                  <a:lnTo>
                    <a:pt x="2028253" y="1860257"/>
                  </a:lnTo>
                  <a:lnTo>
                    <a:pt x="2028469" y="1849882"/>
                  </a:lnTo>
                  <a:close/>
                </a:path>
              </a:pathLst>
            </a:custGeom>
            <a:solidFill>
              <a:srgbClr val="F2F2F2"/>
            </a:solidFill>
          </p:spPr>
          <p:txBody>
            <a:bodyPr wrap="square" lIns="0" tIns="0" rIns="0" bIns="0" rtlCol="0"/>
            <a:lstStyle/>
            <a:p>
              <a:endParaRPr/>
            </a:p>
          </p:txBody>
        </p:sp>
        <p:pic>
          <p:nvPicPr>
            <p:cNvPr id="107" name="object 107"/>
            <p:cNvPicPr/>
            <p:nvPr/>
          </p:nvPicPr>
          <p:blipFill>
            <a:blip r:embed="rId24" cstate="screen">
              <a:extLst>
                <a:ext uri="{28A0092B-C50C-407E-A947-70E740481C1C}">
                  <a14:useLocalDpi xmlns:a14="http://schemas.microsoft.com/office/drawing/2010/main"/>
                </a:ext>
              </a:extLst>
            </a:blip>
            <a:stretch>
              <a:fillRect/>
            </a:stretch>
          </p:blipFill>
          <p:spPr>
            <a:xfrm>
              <a:off x="16299919" y="7687842"/>
              <a:ext cx="131922" cy="247343"/>
            </a:xfrm>
            <a:prstGeom prst="rect">
              <a:avLst/>
            </a:prstGeom>
          </p:spPr>
        </p:pic>
        <p:sp>
          <p:nvSpPr>
            <p:cNvPr id="108" name="object 108"/>
            <p:cNvSpPr/>
            <p:nvPr/>
          </p:nvSpPr>
          <p:spPr>
            <a:xfrm>
              <a:off x="12127040" y="314127"/>
              <a:ext cx="6176010" cy="6614795"/>
            </a:xfrm>
            <a:custGeom>
              <a:avLst/>
              <a:gdLst/>
              <a:ahLst/>
              <a:cxnLst/>
              <a:rect l="l" t="t" r="r" b="b"/>
              <a:pathLst>
                <a:path w="6176009" h="6614795">
                  <a:moveTo>
                    <a:pt x="286219" y="2520315"/>
                  </a:moveTo>
                  <a:lnTo>
                    <a:pt x="165049" y="2401519"/>
                  </a:lnTo>
                  <a:lnTo>
                    <a:pt x="146710" y="2390521"/>
                  </a:lnTo>
                  <a:lnTo>
                    <a:pt x="133883" y="2394191"/>
                  </a:lnTo>
                  <a:lnTo>
                    <a:pt x="93535" y="2425369"/>
                  </a:lnTo>
                  <a:lnTo>
                    <a:pt x="5829" y="2521394"/>
                  </a:lnTo>
                  <a:lnTo>
                    <a:pt x="0" y="2542781"/>
                  </a:lnTo>
                  <a:lnTo>
                    <a:pt x="3670" y="2553779"/>
                  </a:lnTo>
                  <a:lnTo>
                    <a:pt x="130213" y="2663850"/>
                  </a:lnTo>
                  <a:lnTo>
                    <a:pt x="144894" y="2667520"/>
                  </a:lnTo>
                  <a:lnTo>
                    <a:pt x="154063" y="2667520"/>
                  </a:lnTo>
                  <a:lnTo>
                    <a:pt x="282435" y="2535440"/>
                  </a:lnTo>
                  <a:lnTo>
                    <a:pt x="286219" y="2520315"/>
                  </a:lnTo>
                  <a:close/>
                </a:path>
                <a:path w="6176009" h="6614795">
                  <a:moveTo>
                    <a:pt x="3160014" y="6204801"/>
                  </a:moveTo>
                  <a:lnTo>
                    <a:pt x="3118002" y="6141567"/>
                  </a:lnTo>
                  <a:lnTo>
                    <a:pt x="2834551" y="6321590"/>
                  </a:lnTo>
                  <a:lnTo>
                    <a:pt x="2876346" y="6385941"/>
                  </a:lnTo>
                  <a:lnTo>
                    <a:pt x="3036138" y="6283896"/>
                  </a:lnTo>
                  <a:lnTo>
                    <a:pt x="3160014" y="6204801"/>
                  </a:lnTo>
                  <a:close/>
                </a:path>
                <a:path w="6176009" h="6614795">
                  <a:moveTo>
                    <a:pt x="3323120" y="6404521"/>
                  </a:moveTo>
                  <a:lnTo>
                    <a:pt x="3203422" y="6216218"/>
                  </a:lnTo>
                  <a:lnTo>
                    <a:pt x="2867825" y="6432918"/>
                  </a:lnTo>
                  <a:lnTo>
                    <a:pt x="2981795" y="6614604"/>
                  </a:lnTo>
                  <a:lnTo>
                    <a:pt x="3323120" y="6404521"/>
                  </a:lnTo>
                  <a:close/>
                </a:path>
                <a:path w="6176009" h="6614795">
                  <a:moveTo>
                    <a:pt x="3437305" y="5830087"/>
                  </a:moveTo>
                  <a:lnTo>
                    <a:pt x="3273387" y="5551335"/>
                  </a:lnTo>
                  <a:lnTo>
                    <a:pt x="3154553" y="5621629"/>
                  </a:lnTo>
                  <a:lnTo>
                    <a:pt x="3190024" y="5679630"/>
                  </a:lnTo>
                  <a:lnTo>
                    <a:pt x="3213227" y="5715825"/>
                  </a:lnTo>
                  <a:lnTo>
                    <a:pt x="3112122" y="5780430"/>
                  </a:lnTo>
                  <a:lnTo>
                    <a:pt x="3109658" y="5809132"/>
                  </a:lnTo>
                  <a:lnTo>
                    <a:pt x="3213023" y="5968962"/>
                  </a:lnTo>
                  <a:lnTo>
                    <a:pt x="3233102" y="5956528"/>
                  </a:lnTo>
                  <a:lnTo>
                    <a:pt x="3437305" y="5830087"/>
                  </a:lnTo>
                  <a:close/>
                </a:path>
                <a:path w="6176009" h="6614795">
                  <a:moveTo>
                    <a:pt x="3485426" y="91592"/>
                  </a:moveTo>
                  <a:lnTo>
                    <a:pt x="3326688" y="0"/>
                  </a:lnTo>
                  <a:lnTo>
                    <a:pt x="3181756" y="0"/>
                  </a:lnTo>
                  <a:lnTo>
                    <a:pt x="3177679" y="5448"/>
                  </a:lnTo>
                  <a:lnTo>
                    <a:pt x="3226155" y="15544"/>
                  </a:lnTo>
                  <a:lnTo>
                    <a:pt x="3251390" y="28168"/>
                  </a:lnTo>
                  <a:lnTo>
                    <a:pt x="3277781" y="53987"/>
                  </a:lnTo>
                  <a:lnTo>
                    <a:pt x="3293846" y="66040"/>
                  </a:lnTo>
                  <a:lnTo>
                    <a:pt x="3244507" y="142367"/>
                  </a:lnTo>
                  <a:lnTo>
                    <a:pt x="3338030" y="194005"/>
                  </a:lnTo>
                  <a:lnTo>
                    <a:pt x="3325406" y="223850"/>
                  </a:lnTo>
                  <a:lnTo>
                    <a:pt x="3407460" y="268605"/>
                  </a:lnTo>
                  <a:lnTo>
                    <a:pt x="3462934" y="175653"/>
                  </a:lnTo>
                  <a:lnTo>
                    <a:pt x="3447453" y="167043"/>
                  </a:lnTo>
                  <a:lnTo>
                    <a:pt x="3485426" y="91592"/>
                  </a:lnTo>
                  <a:close/>
                </a:path>
                <a:path w="6176009" h="6614795">
                  <a:moveTo>
                    <a:pt x="3729990" y="5014912"/>
                  </a:moveTo>
                  <a:lnTo>
                    <a:pt x="3631742" y="4867541"/>
                  </a:lnTo>
                  <a:lnTo>
                    <a:pt x="3579926" y="4828629"/>
                  </a:lnTo>
                  <a:lnTo>
                    <a:pt x="3355060" y="4661814"/>
                  </a:lnTo>
                  <a:lnTo>
                    <a:pt x="3333242" y="4674540"/>
                  </a:lnTo>
                  <a:lnTo>
                    <a:pt x="3446170" y="4859782"/>
                  </a:lnTo>
                  <a:lnTo>
                    <a:pt x="3495268" y="4932019"/>
                  </a:lnTo>
                  <a:lnTo>
                    <a:pt x="3526663" y="4956670"/>
                  </a:lnTo>
                  <a:lnTo>
                    <a:pt x="3563823" y="4981448"/>
                  </a:lnTo>
                  <a:lnTo>
                    <a:pt x="3623818" y="5080965"/>
                  </a:lnTo>
                  <a:lnTo>
                    <a:pt x="3729990" y="5014912"/>
                  </a:lnTo>
                  <a:close/>
                </a:path>
                <a:path w="6176009" h="6614795">
                  <a:moveTo>
                    <a:pt x="4268165" y="5480647"/>
                  </a:moveTo>
                  <a:lnTo>
                    <a:pt x="4245534" y="5436273"/>
                  </a:lnTo>
                  <a:lnTo>
                    <a:pt x="4197439" y="5442102"/>
                  </a:lnTo>
                  <a:lnTo>
                    <a:pt x="4179519" y="5442102"/>
                  </a:lnTo>
                  <a:lnTo>
                    <a:pt x="4183532" y="5490896"/>
                  </a:lnTo>
                  <a:lnTo>
                    <a:pt x="4204271" y="5489867"/>
                  </a:lnTo>
                  <a:lnTo>
                    <a:pt x="4241787" y="5485308"/>
                  </a:lnTo>
                  <a:lnTo>
                    <a:pt x="4268165" y="5480647"/>
                  </a:lnTo>
                  <a:close/>
                </a:path>
                <a:path w="6176009" h="6614795">
                  <a:moveTo>
                    <a:pt x="4348873" y="5452834"/>
                  </a:moveTo>
                  <a:lnTo>
                    <a:pt x="4326255" y="5410098"/>
                  </a:lnTo>
                  <a:lnTo>
                    <a:pt x="4296029" y="5421211"/>
                  </a:lnTo>
                  <a:lnTo>
                    <a:pt x="4318609" y="5464467"/>
                  </a:lnTo>
                  <a:lnTo>
                    <a:pt x="4348873" y="5452834"/>
                  </a:lnTo>
                  <a:close/>
                </a:path>
                <a:path w="6176009" h="6614795">
                  <a:moveTo>
                    <a:pt x="4439793" y="5398186"/>
                  </a:moveTo>
                  <a:lnTo>
                    <a:pt x="4416793" y="5355844"/>
                  </a:lnTo>
                  <a:lnTo>
                    <a:pt x="4371937" y="5386705"/>
                  </a:lnTo>
                  <a:lnTo>
                    <a:pt x="4392790" y="5427434"/>
                  </a:lnTo>
                  <a:lnTo>
                    <a:pt x="4439793" y="5398186"/>
                  </a:lnTo>
                  <a:close/>
                </a:path>
                <a:path w="6176009" h="6614795">
                  <a:moveTo>
                    <a:pt x="4522368" y="5321122"/>
                  </a:moveTo>
                  <a:lnTo>
                    <a:pt x="4497971" y="5274919"/>
                  </a:lnTo>
                  <a:lnTo>
                    <a:pt x="4475988" y="5300002"/>
                  </a:lnTo>
                  <a:lnTo>
                    <a:pt x="4455858" y="5322036"/>
                  </a:lnTo>
                  <a:lnTo>
                    <a:pt x="4479925" y="5366778"/>
                  </a:lnTo>
                  <a:lnTo>
                    <a:pt x="4502137" y="5343195"/>
                  </a:lnTo>
                  <a:lnTo>
                    <a:pt x="4522368" y="5321122"/>
                  </a:lnTo>
                  <a:close/>
                </a:path>
                <a:path w="6176009" h="6614795">
                  <a:moveTo>
                    <a:pt x="4585132" y="5230647"/>
                  </a:moveTo>
                  <a:lnTo>
                    <a:pt x="4551032" y="5204498"/>
                  </a:lnTo>
                  <a:lnTo>
                    <a:pt x="4519574" y="5248707"/>
                  </a:lnTo>
                  <a:lnTo>
                    <a:pt x="4544072" y="5294465"/>
                  </a:lnTo>
                  <a:lnTo>
                    <a:pt x="4585132" y="5230647"/>
                  </a:lnTo>
                  <a:close/>
                </a:path>
                <a:path w="6176009" h="6614795">
                  <a:moveTo>
                    <a:pt x="5005425" y="3032544"/>
                  </a:moveTo>
                  <a:lnTo>
                    <a:pt x="4984051" y="3000260"/>
                  </a:lnTo>
                  <a:lnTo>
                    <a:pt x="4961001" y="2975051"/>
                  </a:lnTo>
                  <a:lnTo>
                    <a:pt x="4948225" y="2966047"/>
                  </a:lnTo>
                  <a:lnTo>
                    <a:pt x="4699228" y="3090392"/>
                  </a:lnTo>
                  <a:lnTo>
                    <a:pt x="4793678" y="3277552"/>
                  </a:lnTo>
                  <a:lnTo>
                    <a:pt x="4824577" y="3287852"/>
                  </a:lnTo>
                  <a:lnTo>
                    <a:pt x="4845189" y="3286137"/>
                  </a:lnTo>
                  <a:lnTo>
                    <a:pt x="4860645" y="3262109"/>
                  </a:lnTo>
                  <a:lnTo>
                    <a:pt x="4869231" y="3219170"/>
                  </a:lnTo>
                  <a:lnTo>
                    <a:pt x="4889830" y="3174530"/>
                  </a:lnTo>
                  <a:lnTo>
                    <a:pt x="4929327" y="3135045"/>
                  </a:lnTo>
                  <a:lnTo>
                    <a:pt x="5005425" y="3032544"/>
                  </a:lnTo>
                  <a:close/>
                </a:path>
                <a:path w="6176009" h="6614795">
                  <a:moveTo>
                    <a:pt x="6175591" y="0"/>
                  </a:moveTo>
                  <a:lnTo>
                    <a:pt x="5565533" y="0"/>
                  </a:lnTo>
                  <a:lnTo>
                    <a:pt x="5527408" y="69519"/>
                  </a:lnTo>
                  <a:lnTo>
                    <a:pt x="5499100" y="122402"/>
                  </a:lnTo>
                  <a:lnTo>
                    <a:pt x="5666219" y="218313"/>
                  </a:lnTo>
                  <a:lnTo>
                    <a:pt x="5681967" y="189496"/>
                  </a:lnTo>
                  <a:lnTo>
                    <a:pt x="5746839" y="68453"/>
                  </a:lnTo>
                  <a:lnTo>
                    <a:pt x="5773521" y="84201"/>
                  </a:lnTo>
                  <a:lnTo>
                    <a:pt x="5751144" y="127012"/>
                  </a:lnTo>
                  <a:lnTo>
                    <a:pt x="5716536" y="188785"/>
                  </a:lnTo>
                  <a:lnTo>
                    <a:pt x="5710402" y="205359"/>
                  </a:lnTo>
                  <a:lnTo>
                    <a:pt x="5708358" y="208229"/>
                  </a:lnTo>
                  <a:lnTo>
                    <a:pt x="5693880" y="234886"/>
                  </a:lnTo>
                  <a:lnTo>
                    <a:pt x="5770321" y="278117"/>
                  </a:lnTo>
                  <a:lnTo>
                    <a:pt x="5797220" y="289648"/>
                  </a:lnTo>
                  <a:lnTo>
                    <a:pt x="5879820" y="337578"/>
                  </a:lnTo>
                  <a:lnTo>
                    <a:pt x="5930519" y="355028"/>
                  </a:lnTo>
                  <a:lnTo>
                    <a:pt x="5993511" y="264604"/>
                  </a:lnTo>
                  <a:lnTo>
                    <a:pt x="6125667" y="73698"/>
                  </a:lnTo>
                  <a:lnTo>
                    <a:pt x="6175591" y="0"/>
                  </a:lnTo>
                  <a:close/>
                </a:path>
              </a:pathLst>
            </a:custGeom>
            <a:solidFill>
              <a:srgbClr val="F2F2F2"/>
            </a:solidFill>
          </p:spPr>
          <p:txBody>
            <a:bodyPr wrap="square" lIns="0" tIns="0" rIns="0" bIns="0" rtlCol="0"/>
            <a:lstStyle/>
            <a:p>
              <a:endParaRPr/>
            </a:p>
          </p:txBody>
        </p:sp>
        <p:pic>
          <p:nvPicPr>
            <p:cNvPr id="109" name="object 109"/>
            <p:cNvPicPr/>
            <p:nvPr/>
          </p:nvPicPr>
          <p:blipFill>
            <a:blip r:embed="rId25" cstate="screen">
              <a:extLst>
                <a:ext uri="{28A0092B-C50C-407E-A947-70E740481C1C}">
                  <a14:useLocalDpi xmlns:a14="http://schemas.microsoft.com/office/drawing/2010/main"/>
                </a:ext>
              </a:extLst>
            </a:blip>
            <a:stretch>
              <a:fillRect/>
            </a:stretch>
          </p:blipFill>
          <p:spPr>
            <a:xfrm>
              <a:off x="17868641" y="477621"/>
              <a:ext cx="156613" cy="120195"/>
            </a:xfrm>
            <a:prstGeom prst="rect">
              <a:avLst/>
            </a:prstGeom>
          </p:spPr>
        </p:pic>
        <p:sp>
          <p:nvSpPr>
            <p:cNvPr id="110" name="object 110"/>
            <p:cNvSpPr/>
            <p:nvPr/>
          </p:nvSpPr>
          <p:spPr>
            <a:xfrm>
              <a:off x="16980624" y="383406"/>
              <a:ext cx="1675764" cy="6776084"/>
            </a:xfrm>
            <a:custGeom>
              <a:avLst/>
              <a:gdLst/>
              <a:ahLst/>
              <a:cxnLst/>
              <a:rect l="l" t="t" r="r" b="b"/>
              <a:pathLst>
                <a:path w="1675765" h="6776084">
                  <a:moveTo>
                    <a:pt x="292557" y="5333517"/>
                  </a:moveTo>
                  <a:lnTo>
                    <a:pt x="67652" y="5245925"/>
                  </a:lnTo>
                  <a:lnTo>
                    <a:pt x="52933" y="5245265"/>
                  </a:lnTo>
                  <a:lnTo>
                    <a:pt x="2425" y="5346204"/>
                  </a:lnTo>
                  <a:lnTo>
                    <a:pt x="0" y="5367934"/>
                  </a:lnTo>
                  <a:lnTo>
                    <a:pt x="2324" y="5399176"/>
                  </a:lnTo>
                  <a:lnTo>
                    <a:pt x="148285" y="5461660"/>
                  </a:lnTo>
                  <a:lnTo>
                    <a:pt x="235813" y="5482031"/>
                  </a:lnTo>
                  <a:lnTo>
                    <a:pt x="235267" y="5477078"/>
                  </a:lnTo>
                  <a:lnTo>
                    <a:pt x="221957" y="5457342"/>
                  </a:lnTo>
                  <a:lnTo>
                    <a:pt x="221449" y="5445188"/>
                  </a:lnTo>
                  <a:lnTo>
                    <a:pt x="223354" y="5427421"/>
                  </a:lnTo>
                  <a:lnTo>
                    <a:pt x="270344" y="5370868"/>
                  </a:lnTo>
                  <a:lnTo>
                    <a:pt x="292557" y="5333517"/>
                  </a:lnTo>
                  <a:close/>
                </a:path>
                <a:path w="1675765" h="6776084">
                  <a:moveTo>
                    <a:pt x="688352" y="5780938"/>
                  </a:moveTo>
                  <a:lnTo>
                    <a:pt x="605370" y="5747347"/>
                  </a:lnTo>
                  <a:lnTo>
                    <a:pt x="619887" y="5622836"/>
                  </a:lnTo>
                  <a:lnTo>
                    <a:pt x="593191" y="5610339"/>
                  </a:lnTo>
                  <a:lnTo>
                    <a:pt x="574319" y="5771642"/>
                  </a:lnTo>
                  <a:lnTo>
                    <a:pt x="561467" y="5780290"/>
                  </a:lnTo>
                  <a:lnTo>
                    <a:pt x="550100" y="5779059"/>
                  </a:lnTo>
                  <a:lnTo>
                    <a:pt x="552577" y="5753112"/>
                  </a:lnTo>
                  <a:lnTo>
                    <a:pt x="543420" y="5742241"/>
                  </a:lnTo>
                  <a:lnTo>
                    <a:pt x="498462" y="5737555"/>
                  </a:lnTo>
                  <a:lnTo>
                    <a:pt x="486854" y="5746699"/>
                  </a:lnTo>
                  <a:lnTo>
                    <a:pt x="483882" y="5770651"/>
                  </a:lnTo>
                  <a:lnTo>
                    <a:pt x="443318" y="5765749"/>
                  </a:lnTo>
                  <a:lnTo>
                    <a:pt x="393915" y="5802312"/>
                  </a:lnTo>
                  <a:lnTo>
                    <a:pt x="322757" y="5793664"/>
                  </a:lnTo>
                  <a:lnTo>
                    <a:pt x="324002" y="5785510"/>
                  </a:lnTo>
                  <a:lnTo>
                    <a:pt x="275831" y="5780824"/>
                  </a:lnTo>
                  <a:lnTo>
                    <a:pt x="275082" y="5789955"/>
                  </a:lnTo>
                  <a:lnTo>
                    <a:pt x="244944" y="5786501"/>
                  </a:lnTo>
                  <a:lnTo>
                    <a:pt x="219494" y="5770181"/>
                  </a:lnTo>
                  <a:lnTo>
                    <a:pt x="214655" y="5815190"/>
                  </a:lnTo>
                  <a:lnTo>
                    <a:pt x="240995" y="5805030"/>
                  </a:lnTo>
                  <a:lnTo>
                    <a:pt x="275577" y="5808992"/>
                  </a:lnTo>
                  <a:lnTo>
                    <a:pt x="271932" y="5843067"/>
                  </a:lnTo>
                  <a:lnTo>
                    <a:pt x="305028" y="5847766"/>
                  </a:lnTo>
                  <a:lnTo>
                    <a:pt x="303555" y="5864568"/>
                  </a:lnTo>
                  <a:lnTo>
                    <a:pt x="339623" y="5869508"/>
                  </a:lnTo>
                  <a:lnTo>
                    <a:pt x="365086" y="5904090"/>
                  </a:lnTo>
                  <a:lnTo>
                    <a:pt x="467690" y="5915253"/>
                  </a:lnTo>
                  <a:lnTo>
                    <a:pt x="471398" y="5884875"/>
                  </a:lnTo>
                  <a:lnTo>
                    <a:pt x="474599" y="5888571"/>
                  </a:lnTo>
                  <a:lnTo>
                    <a:pt x="532917" y="5894502"/>
                  </a:lnTo>
                  <a:lnTo>
                    <a:pt x="537121" y="5891288"/>
                  </a:lnTo>
                  <a:lnTo>
                    <a:pt x="537857" y="5883618"/>
                  </a:lnTo>
                  <a:lnTo>
                    <a:pt x="552424" y="5885599"/>
                  </a:lnTo>
                  <a:lnTo>
                    <a:pt x="560412" y="5895518"/>
                  </a:lnTo>
                  <a:lnTo>
                    <a:pt x="559930" y="5900953"/>
                  </a:lnTo>
                  <a:lnTo>
                    <a:pt x="672045" y="5910834"/>
                  </a:lnTo>
                  <a:lnTo>
                    <a:pt x="688352" y="5780938"/>
                  </a:lnTo>
                  <a:close/>
                </a:path>
                <a:path w="1675765" h="6776084">
                  <a:moveTo>
                    <a:pt x="707263" y="6365684"/>
                  </a:moveTo>
                  <a:lnTo>
                    <a:pt x="646239" y="6357137"/>
                  </a:lnTo>
                  <a:lnTo>
                    <a:pt x="645883" y="6360236"/>
                  </a:lnTo>
                  <a:lnTo>
                    <a:pt x="623798" y="6553771"/>
                  </a:lnTo>
                  <a:lnTo>
                    <a:pt x="684110" y="6559690"/>
                  </a:lnTo>
                  <a:lnTo>
                    <a:pt x="707263" y="6365684"/>
                  </a:lnTo>
                  <a:close/>
                </a:path>
                <a:path w="1675765" h="6776084">
                  <a:moveTo>
                    <a:pt x="785101" y="6036399"/>
                  </a:moveTo>
                  <a:lnTo>
                    <a:pt x="435851" y="5999556"/>
                  </a:lnTo>
                  <a:lnTo>
                    <a:pt x="426745" y="6092202"/>
                  </a:lnTo>
                  <a:lnTo>
                    <a:pt x="779487" y="6120574"/>
                  </a:lnTo>
                  <a:lnTo>
                    <a:pt x="785101" y="6036399"/>
                  </a:lnTo>
                  <a:close/>
                </a:path>
                <a:path w="1675765" h="6776084">
                  <a:moveTo>
                    <a:pt x="842606" y="67310"/>
                  </a:moveTo>
                  <a:lnTo>
                    <a:pt x="728726" y="0"/>
                  </a:lnTo>
                  <a:lnTo>
                    <a:pt x="712317" y="27749"/>
                  </a:lnTo>
                  <a:lnTo>
                    <a:pt x="801662" y="80556"/>
                  </a:lnTo>
                  <a:lnTo>
                    <a:pt x="837234" y="77076"/>
                  </a:lnTo>
                  <a:lnTo>
                    <a:pt x="842606" y="67310"/>
                  </a:lnTo>
                  <a:close/>
                </a:path>
                <a:path w="1675765" h="6776084">
                  <a:moveTo>
                    <a:pt x="1675244" y="6617500"/>
                  </a:moveTo>
                  <a:lnTo>
                    <a:pt x="1639646" y="6576784"/>
                  </a:lnTo>
                  <a:lnTo>
                    <a:pt x="1559001" y="6653720"/>
                  </a:lnTo>
                  <a:lnTo>
                    <a:pt x="1363332" y="6450520"/>
                  </a:lnTo>
                  <a:lnTo>
                    <a:pt x="1447139" y="6373254"/>
                  </a:lnTo>
                  <a:lnTo>
                    <a:pt x="1429600" y="6356147"/>
                  </a:lnTo>
                  <a:lnTo>
                    <a:pt x="1346149" y="6433756"/>
                  </a:lnTo>
                  <a:lnTo>
                    <a:pt x="1301254" y="6387058"/>
                  </a:lnTo>
                  <a:lnTo>
                    <a:pt x="1240256" y="6343650"/>
                  </a:lnTo>
                  <a:lnTo>
                    <a:pt x="1182751" y="6316688"/>
                  </a:lnTo>
                  <a:lnTo>
                    <a:pt x="1146975" y="6305512"/>
                  </a:lnTo>
                  <a:lnTo>
                    <a:pt x="1160526" y="6182487"/>
                  </a:lnTo>
                  <a:lnTo>
                    <a:pt x="1132598" y="6175959"/>
                  </a:lnTo>
                  <a:lnTo>
                    <a:pt x="1124889" y="6298273"/>
                  </a:lnTo>
                  <a:lnTo>
                    <a:pt x="766864" y="6257506"/>
                  </a:lnTo>
                  <a:lnTo>
                    <a:pt x="775982" y="6147676"/>
                  </a:lnTo>
                  <a:lnTo>
                    <a:pt x="551561" y="6129274"/>
                  </a:lnTo>
                  <a:lnTo>
                    <a:pt x="528421" y="6317348"/>
                  </a:lnTo>
                  <a:lnTo>
                    <a:pt x="716381" y="6341021"/>
                  </a:lnTo>
                  <a:lnTo>
                    <a:pt x="736003" y="6344971"/>
                  </a:lnTo>
                  <a:lnTo>
                    <a:pt x="987158" y="6376187"/>
                  </a:lnTo>
                  <a:lnTo>
                    <a:pt x="1037780" y="6417450"/>
                  </a:lnTo>
                  <a:lnTo>
                    <a:pt x="1025321" y="6538354"/>
                  </a:lnTo>
                  <a:lnTo>
                    <a:pt x="993038" y="6547840"/>
                  </a:lnTo>
                  <a:lnTo>
                    <a:pt x="989901" y="6580187"/>
                  </a:lnTo>
                  <a:lnTo>
                    <a:pt x="1015974" y="6601981"/>
                  </a:lnTo>
                  <a:lnTo>
                    <a:pt x="1000048" y="6707987"/>
                  </a:lnTo>
                  <a:lnTo>
                    <a:pt x="991641" y="6717843"/>
                  </a:lnTo>
                  <a:lnTo>
                    <a:pt x="1032725" y="6731203"/>
                  </a:lnTo>
                  <a:lnTo>
                    <a:pt x="1049312" y="6754939"/>
                  </a:lnTo>
                  <a:lnTo>
                    <a:pt x="1267066" y="6543256"/>
                  </a:lnTo>
                  <a:lnTo>
                    <a:pt x="1480807" y="6759943"/>
                  </a:lnTo>
                  <a:lnTo>
                    <a:pt x="1499997" y="6775996"/>
                  </a:lnTo>
                  <a:lnTo>
                    <a:pt x="1663179" y="6629997"/>
                  </a:lnTo>
                  <a:lnTo>
                    <a:pt x="1675244" y="6617500"/>
                  </a:lnTo>
                  <a:close/>
                </a:path>
              </a:pathLst>
            </a:custGeom>
            <a:solidFill>
              <a:srgbClr val="F2F2F2"/>
            </a:solidFill>
          </p:spPr>
          <p:txBody>
            <a:bodyPr wrap="square" lIns="0" tIns="0" rIns="0" bIns="0" rtlCol="0"/>
            <a:lstStyle/>
            <a:p>
              <a:endParaRPr/>
            </a:p>
          </p:txBody>
        </p:sp>
        <p:pic>
          <p:nvPicPr>
            <p:cNvPr id="111" name="object 111"/>
            <p:cNvPicPr/>
            <p:nvPr/>
          </p:nvPicPr>
          <p:blipFill>
            <a:blip r:embed="rId26" cstate="screen">
              <a:extLst>
                <a:ext uri="{28A0092B-C50C-407E-A947-70E740481C1C}">
                  <a14:useLocalDpi xmlns:a14="http://schemas.microsoft.com/office/drawing/2010/main"/>
                </a:ext>
              </a:extLst>
            </a:blip>
            <a:stretch>
              <a:fillRect/>
            </a:stretch>
          </p:blipFill>
          <p:spPr>
            <a:xfrm>
              <a:off x="11186280" y="1141576"/>
              <a:ext cx="124922" cy="98312"/>
            </a:xfrm>
            <a:prstGeom prst="rect">
              <a:avLst/>
            </a:prstGeom>
          </p:spPr>
        </p:pic>
        <p:sp>
          <p:nvSpPr>
            <p:cNvPr id="112" name="object 112"/>
            <p:cNvSpPr/>
            <p:nvPr/>
          </p:nvSpPr>
          <p:spPr>
            <a:xfrm>
              <a:off x="9370797" y="807255"/>
              <a:ext cx="2453005" cy="930275"/>
            </a:xfrm>
            <a:custGeom>
              <a:avLst/>
              <a:gdLst/>
              <a:ahLst/>
              <a:cxnLst/>
              <a:rect l="l" t="t" r="r" b="b"/>
              <a:pathLst>
                <a:path w="2453004" h="930275">
                  <a:moveTo>
                    <a:pt x="1447850" y="498094"/>
                  </a:moveTo>
                  <a:lnTo>
                    <a:pt x="1407795" y="449529"/>
                  </a:lnTo>
                  <a:lnTo>
                    <a:pt x="1363789" y="414680"/>
                  </a:lnTo>
                  <a:lnTo>
                    <a:pt x="1352689" y="410591"/>
                  </a:lnTo>
                  <a:lnTo>
                    <a:pt x="1299591" y="348640"/>
                  </a:lnTo>
                  <a:lnTo>
                    <a:pt x="1306931" y="374319"/>
                  </a:lnTo>
                  <a:lnTo>
                    <a:pt x="1305242" y="397891"/>
                  </a:lnTo>
                  <a:lnTo>
                    <a:pt x="1290421" y="427520"/>
                  </a:lnTo>
                  <a:lnTo>
                    <a:pt x="1259243" y="453199"/>
                  </a:lnTo>
                  <a:lnTo>
                    <a:pt x="1217244" y="481203"/>
                  </a:lnTo>
                  <a:lnTo>
                    <a:pt x="1196047" y="448360"/>
                  </a:lnTo>
                  <a:lnTo>
                    <a:pt x="1222565" y="431190"/>
                  </a:lnTo>
                  <a:lnTo>
                    <a:pt x="1248244" y="416521"/>
                  </a:lnTo>
                  <a:lnTo>
                    <a:pt x="1266583" y="394500"/>
                  </a:lnTo>
                  <a:lnTo>
                    <a:pt x="1264754" y="363321"/>
                  </a:lnTo>
                  <a:lnTo>
                    <a:pt x="1261084" y="348640"/>
                  </a:lnTo>
                  <a:lnTo>
                    <a:pt x="1243203" y="313321"/>
                  </a:lnTo>
                  <a:lnTo>
                    <a:pt x="1138986" y="150876"/>
                  </a:lnTo>
                  <a:lnTo>
                    <a:pt x="1110437" y="161137"/>
                  </a:lnTo>
                  <a:lnTo>
                    <a:pt x="963841" y="245491"/>
                  </a:lnTo>
                  <a:lnTo>
                    <a:pt x="849287" y="326224"/>
                  </a:lnTo>
                  <a:lnTo>
                    <a:pt x="745210" y="392290"/>
                  </a:lnTo>
                  <a:lnTo>
                    <a:pt x="614819" y="475526"/>
                  </a:lnTo>
                  <a:lnTo>
                    <a:pt x="465226" y="571614"/>
                  </a:lnTo>
                  <a:lnTo>
                    <a:pt x="409524" y="605663"/>
                  </a:lnTo>
                  <a:lnTo>
                    <a:pt x="208241" y="738746"/>
                  </a:lnTo>
                  <a:lnTo>
                    <a:pt x="130530" y="786320"/>
                  </a:lnTo>
                  <a:lnTo>
                    <a:pt x="80238" y="802043"/>
                  </a:lnTo>
                  <a:lnTo>
                    <a:pt x="34036" y="824014"/>
                  </a:lnTo>
                  <a:lnTo>
                    <a:pt x="0" y="844804"/>
                  </a:lnTo>
                  <a:lnTo>
                    <a:pt x="12217" y="860348"/>
                  </a:lnTo>
                  <a:lnTo>
                    <a:pt x="42316" y="871283"/>
                  </a:lnTo>
                  <a:lnTo>
                    <a:pt x="63639" y="853389"/>
                  </a:lnTo>
                  <a:lnTo>
                    <a:pt x="88442" y="840308"/>
                  </a:lnTo>
                  <a:lnTo>
                    <a:pt x="102362" y="857669"/>
                  </a:lnTo>
                  <a:lnTo>
                    <a:pt x="137210" y="870077"/>
                  </a:lnTo>
                  <a:lnTo>
                    <a:pt x="209016" y="894588"/>
                  </a:lnTo>
                  <a:lnTo>
                    <a:pt x="255689" y="868591"/>
                  </a:lnTo>
                  <a:lnTo>
                    <a:pt x="274891" y="800646"/>
                  </a:lnTo>
                  <a:lnTo>
                    <a:pt x="249301" y="755142"/>
                  </a:lnTo>
                  <a:lnTo>
                    <a:pt x="338289" y="706374"/>
                  </a:lnTo>
                  <a:lnTo>
                    <a:pt x="364413" y="754151"/>
                  </a:lnTo>
                  <a:lnTo>
                    <a:pt x="693547" y="544969"/>
                  </a:lnTo>
                  <a:lnTo>
                    <a:pt x="804570" y="442493"/>
                  </a:lnTo>
                  <a:lnTo>
                    <a:pt x="824128" y="470319"/>
                  </a:lnTo>
                  <a:lnTo>
                    <a:pt x="844677" y="518274"/>
                  </a:lnTo>
                  <a:lnTo>
                    <a:pt x="865238" y="577989"/>
                  </a:lnTo>
                  <a:lnTo>
                    <a:pt x="871118" y="611263"/>
                  </a:lnTo>
                  <a:lnTo>
                    <a:pt x="870140" y="659231"/>
                  </a:lnTo>
                  <a:lnTo>
                    <a:pt x="831405" y="685571"/>
                  </a:lnTo>
                  <a:lnTo>
                    <a:pt x="853020" y="728916"/>
                  </a:lnTo>
                  <a:lnTo>
                    <a:pt x="940015" y="906157"/>
                  </a:lnTo>
                  <a:lnTo>
                    <a:pt x="1016660" y="889901"/>
                  </a:lnTo>
                  <a:lnTo>
                    <a:pt x="1053287" y="929500"/>
                  </a:lnTo>
                  <a:lnTo>
                    <a:pt x="1214005" y="930097"/>
                  </a:lnTo>
                  <a:lnTo>
                    <a:pt x="1223200" y="892327"/>
                  </a:lnTo>
                  <a:lnTo>
                    <a:pt x="1213408" y="894295"/>
                  </a:lnTo>
                  <a:lnTo>
                    <a:pt x="1197762" y="889393"/>
                  </a:lnTo>
                  <a:lnTo>
                    <a:pt x="1186014" y="879602"/>
                  </a:lnTo>
                  <a:lnTo>
                    <a:pt x="1337729" y="710577"/>
                  </a:lnTo>
                  <a:lnTo>
                    <a:pt x="1291259" y="665187"/>
                  </a:lnTo>
                  <a:lnTo>
                    <a:pt x="1447850" y="498094"/>
                  </a:lnTo>
                  <a:close/>
                </a:path>
                <a:path w="2453004" h="930275">
                  <a:moveTo>
                    <a:pt x="2452484" y="35560"/>
                  </a:moveTo>
                  <a:lnTo>
                    <a:pt x="2430564" y="0"/>
                  </a:lnTo>
                  <a:lnTo>
                    <a:pt x="2348992" y="56007"/>
                  </a:lnTo>
                  <a:lnTo>
                    <a:pt x="2362708" y="90436"/>
                  </a:lnTo>
                  <a:lnTo>
                    <a:pt x="2452484" y="35560"/>
                  </a:lnTo>
                  <a:close/>
                </a:path>
              </a:pathLst>
            </a:custGeom>
            <a:solidFill>
              <a:srgbClr val="F2F2F2"/>
            </a:solidFill>
          </p:spPr>
          <p:txBody>
            <a:bodyPr wrap="square" lIns="0" tIns="0" rIns="0" bIns="0" rtlCol="0"/>
            <a:lstStyle/>
            <a:p>
              <a:endParaRPr/>
            </a:p>
          </p:txBody>
        </p:sp>
        <p:pic>
          <p:nvPicPr>
            <p:cNvPr id="113" name="object 113"/>
            <p:cNvPicPr/>
            <p:nvPr/>
          </p:nvPicPr>
          <p:blipFill>
            <a:blip r:embed="rId27" cstate="screen">
              <a:extLst>
                <a:ext uri="{28A0092B-C50C-407E-A947-70E740481C1C}">
                  <a14:useLocalDpi xmlns:a14="http://schemas.microsoft.com/office/drawing/2010/main"/>
                </a:ext>
              </a:extLst>
            </a:blip>
            <a:stretch>
              <a:fillRect/>
            </a:stretch>
          </p:blipFill>
          <p:spPr>
            <a:xfrm>
              <a:off x="9158345" y="1592997"/>
              <a:ext cx="121640" cy="123933"/>
            </a:xfrm>
            <a:prstGeom prst="rect">
              <a:avLst/>
            </a:prstGeom>
          </p:spPr>
        </p:pic>
        <p:sp>
          <p:nvSpPr>
            <p:cNvPr id="114" name="object 114"/>
            <p:cNvSpPr/>
            <p:nvPr/>
          </p:nvSpPr>
          <p:spPr>
            <a:xfrm>
              <a:off x="14315148" y="314127"/>
              <a:ext cx="5128260" cy="6965315"/>
            </a:xfrm>
            <a:custGeom>
              <a:avLst/>
              <a:gdLst/>
              <a:ahLst/>
              <a:cxnLst/>
              <a:rect l="l" t="t" r="r" b="b"/>
              <a:pathLst>
                <a:path w="5128259" h="6965315">
                  <a:moveTo>
                    <a:pt x="169875" y="0"/>
                  </a:moveTo>
                  <a:lnTo>
                    <a:pt x="0" y="0"/>
                  </a:lnTo>
                  <a:lnTo>
                    <a:pt x="92748" y="52260"/>
                  </a:lnTo>
                  <a:lnTo>
                    <a:pt x="128549" y="71247"/>
                  </a:lnTo>
                  <a:lnTo>
                    <a:pt x="169875" y="0"/>
                  </a:lnTo>
                  <a:close/>
                </a:path>
                <a:path w="5128259" h="6965315">
                  <a:moveTo>
                    <a:pt x="4319854" y="6390233"/>
                  </a:moveTo>
                  <a:lnTo>
                    <a:pt x="4247756" y="6317399"/>
                  </a:lnTo>
                  <a:lnTo>
                    <a:pt x="4131907" y="6427076"/>
                  </a:lnTo>
                  <a:lnTo>
                    <a:pt x="4198721" y="6498552"/>
                  </a:lnTo>
                  <a:lnTo>
                    <a:pt x="4319854" y="6390233"/>
                  </a:lnTo>
                  <a:close/>
                </a:path>
                <a:path w="5128259" h="6965315">
                  <a:moveTo>
                    <a:pt x="4494212" y="3492843"/>
                  </a:moveTo>
                  <a:lnTo>
                    <a:pt x="4432757" y="3477704"/>
                  </a:lnTo>
                  <a:lnTo>
                    <a:pt x="4400613" y="3470694"/>
                  </a:lnTo>
                  <a:lnTo>
                    <a:pt x="4419485" y="3385629"/>
                  </a:lnTo>
                  <a:lnTo>
                    <a:pt x="4397514" y="3379901"/>
                  </a:lnTo>
                  <a:lnTo>
                    <a:pt x="4377436" y="3465626"/>
                  </a:lnTo>
                  <a:lnTo>
                    <a:pt x="4365904" y="3465461"/>
                  </a:lnTo>
                  <a:lnTo>
                    <a:pt x="4320591" y="3645585"/>
                  </a:lnTo>
                  <a:lnTo>
                    <a:pt x="4450435" y="3679431"/>
                  </a:lnTo>
                  <a:lnTo>
                    <a:pt x="4494212" y="3492843"/>
                  </a:lnTo>
                  <a:close/>
                </a:path>
                <a:path w="5128259" h="6965315">
                  <a:moveTo>
                    <a:pt x="4838624" y="6800024"/>
                  </a:moveTo>
                  <a:lnTo>
                    <a:pt x="4783988" y="6686347"/>
                  </a:lnTo>
                  <a:lnTo>
                    <a:pt x="4764837" y="6653619"/>
                  </a:lnTo>
                  <a:lnTo>
                    <a:pt x="4749635" y="6690754"/>
                  </a:lnTo>
                  <a:lnTo>
                    <a:pt x="4763287" y="6739433"/>
                  </a:lnTo>
                  <a:lnTo>
                    <a:pt x="4774590" y="6795516"/>
                  </a:lnTo>
                  <a:lnTo>
                    <a:pt x="4762639" y="6827596"/>
                  </a:lnTo>
                  <a:lnTo>
                    <a:pt x="4616412" y="6948144"/>
                  </a:lnTo>
                  <a:lnTo>
                    <a:pt x="4633976" y="6965035"/>
                  </a:lnTo>
                  <a:lnTo>
                    <a:pt x="4838624" y="6800024"/>
                  </a:lnTo>
                  <a:close/>
                </a:path>
                <a:path w="5128259" h="6965315">
                  <a:moveTo>
                    <a:pt x="5023650" y="6352768"/>
                  </a:moveTo>
                  <a:lnTo>
                    <a:pt x="4998136" y="6335471"/>
                  </a:lnTo>
                  <a:lnTo>
                    <a:pt x="4938268" y="6390602"/>
                  </a:lnTo>
                  <a:lnTo>
                    <a:pt x="4964735" y="6409779"/>
                  </a:lnTo>
                  <a:lnTo>
                    <a:pt x="4981333" y="6393726"/>
                  </a:lnTo>
                  <a:lnTo>
                    <a:pt x="5023650" y="6352768"/>
                  </a:lnTo>
                  <a:close/>
                </a:path>
                <a:path w="5128259" h="6965315">
                  <a:moveTo>
                    <a:pt x="5128057" y="6423482"/>
                  </a:moveTo>
                  <a:lnTo>
                    <a:pt x="5079187" y="6390386"/>
                  </a:lnTo>
                  <a:lnTo>
                    <a:pt x="5069522" y="6401778"/>
                  </a:lnTo>
                  <a:lnTo>
                    <a:pt x="5055260" y="6417145"/>
                  </a:lnTo>
                  <a:lnTo>
                    <a:pt x="5039512" y="6435712"/>
                  </a:lnTo>
                  <a:lnTo>
                    <a:pt x="5022583" y="6451727"/>
                  </a:lnTo>
                  <a:lnTo>
                    <a:pt x="5062994" y="6480911"/>
                  </a:lnTo>
                  <a:lnTo>
                    <a:pt x="5080546" y="6465417"/>
                  </a:lnTo>
                  <a:lnTo>
                    <a:pt x="5128057" y="6423482"/>
                  </a:lnTo>
                  <a:close/>
                </a:path>
              </a:pathLst>
            </a:custGeom>
            <a:solidFill>
              <a:srgbClr val="F2F2F2"/>
            </a:solidFill>
          </p:spPr>
          <p:txBody>
            <a:bodyPr wrap="square" lIns="0" tIns="0" rIns="0" bIns="0" rtlCol="0"/>
            <a:lstStyle/>
            <a:p>
              <a:endParaRPr/>
            </a:p>
          </p:txBody>
        </p:sp>
        <p:pic>
          <p:nvPicPr>
            <p:cNvPr id="115" name="object 115"/>
            <p:cNvPicPr/>
            <p:nvPr/>
          </p:nvPicPr>
          <p:blipFill>
            <a:blip r:embed="rId28" cstate="screen">
              <a:extLst>
                <a:ext uri="{28A0092B-C50C-407E-A947-70E740481C1C}">
                  <a14:useLocalDpi xmlns:a14="http://schemas.microsoft.com/office/drawing/2010/main"/>
                </a:ext>
              </a:extLst>
            </a:blip>
            <a:stretch>
              <a:fillRect/>
            </a:stretch>
          </p:blipFill>
          <p:spPr>
            <a:xfrm>
              <a:off x="18308349" y="6456338"/>
              <a:ext cx="200936" cy="199135"/>
            </a:xfrm>
            <a:prstGeom prst="rect">
              <a:avLst/>
            </a:prstGeom>
          </p:spPr>
        </p:pic>
        <p:sp>
          <p:nvSpPr>
            <p:cNvPr id="116" name="object 116"/>
            <p:cNvSpPr/>
            <p:nvPr/>
          </p:nvSpPr>
          <p:spPr>
            <a:xfrm>
              <a:off x="15505126" y="858348"/>
              <a:ext cx="3199765" cy="8458200"/>
            </a:xfrm>
            <a:custGeom>
              <a:avLst/>
              <a:gdLst/>
              <a:ahLst/>
              <a:cxnLst/>
              <a:rect l="l" t="t" r="r" b="b"/>
              <a:pathLst>
                <a:path w="3199765" h="8458200">
                  <a:moveTo>
                    <a:pt x="962571" y="7618222"/>
                  </a:moveTo>
                  <a:lnTo>
                    <a:pt x="903643" y="7516292"/>
                  </a:lnTo>
                  <a:lnTo>
                    <a:pt x="836320" y="7359129"/>
                  </a:lnTo>
                  <a:lnTo>
                    <a:pt x="789647" y="7244181"/>
                  </a:lnTo>
                  <a:lnTo>
                    <a:pt x="785685" y="7220344"/>
                  </a:lnTo>
                  <a:lnTo>
                    <a:pt x="797610" y="7188543"/>
                  </a:lnTo>
                  <a:lnTo>
                    <a:pt x="805738" y="7172287"/>
                  </a:lnTo>
                  <a:lnTo>
                    <a:pt x="816660" y="7132053"/>
                  </a:lnTo>
                  <a:lnTo>
                    <a:pt x="793584" y="7143089"/>
                  </a:lnTo>
                  <a:lnTo>
                    <a:pt x="594728" y="7267410"/>
                  </a:lnTo>
                  <a:lnTo>
                    <a:pt x="564819" y="7280542"/>
                  </a:lnTo>
                  <a:lnTo>
                    <a:pt x="544639" y="7285964"/>
                  </a:lnTo>
                  <a:lnTo>
                    <a:pt x="524929" y="7286955"/>
                  </a:lnTo>
                  <a:lnTo>
                    <a:pt x="504748" y="7283488"/>
                  </a:lnTo>
                  <a:lnTo>
                    <a:pt x="482104" y="7272655"/>
                  </a:lnTo>
                  <a:lnTo>
                    <a:pt x="456984" y="7253452"/>
                  </a:lnTo>
                  <a:lnTo>
                    <a:pt x="390499" y="7201255"/>
                  </a:lnTo>
                  <a:lnTo>
                    <a:pt x="351599" y="7173188"/>
                  </a:lnTo>
                  <a:lnTo>
                    <a:pt x="292849" y="7148766"/>
                  </a:lnTo>
                  <a:lnTo>
                    <a:pt x="256730" y="7119937"/>
                  </a:lnTo>
                  <a:lnTo>
                    <a:pt x="265442" y="7133222"/>
                  </a:lnTo>
                  <a:lnTo>
                    <a:pt x="298132" y="7187336"/>
                  </a:lnTo>
                  <a:lnTo>
                    <a:pt x="341896" y="7270013"/>
                  </a:lnTo>
                  <a:lnTo>
                    <a:pt x="541413" y="7733322"/>
                  </a:lnTo>
                  <a:lnTo>
                    <a:pt x="557555" y="7768183"/>
                  </a:lnTo>
                  <a:lnTo>
                    <a:pt x="572973" y="7781315"/>
                  </a:lnTo>
                  <a:lnTo>
                    <a:pt x="608037" y="7783296"/>
                  </a:lnTo>
                  <a:lnTo>
                    <a:pt x="633285" y="7774102"/>
                  </a:lnTo>
                  <a:lnTo>
                    <a:pt x="713587" y="7739901"/>
                  </a:lnTo>
                  <a:lnTo>
                    <a:pt x="849642" y="7685316"/>
                  </a:lnTo>
                  <a:lnTo>
                    <a:pt x="928903" y="7641907"/>
                  </a:lnTo>
                  <a:lnTo>
                    <a:pt x="962571" y="7618222"/>
                  </a:lnTo>
                  <a:close/>
                </a:path>
                <a:path w="3199765" h="8458200">
                  <a:moveTo>
                    <a:pt x="1184770" y="6391554"/>
                  </a:moveTo>
                  <a:lnTo>
                    <a:pt x="1104887" y="6440259"/>
                  </a:lnTo>
                  <a:lnTo>
                    <a:pt x="1039647" y="6305283"/>
                  </a:lnTo>
                  <a:lnTo>
                    <a:pt x="969238" y="6164986"/>
                  </a:lnTo>
                  <a:lnTo>
                    <a:pt x="0" y="6795859"/>
                  </a:lnTo>
                  <a:lnTo>
                    <a:pt x="61709" y="6865239"/>
                  </a:lnTo>
                  <a:lnTo>
                    <a:pt x="83185" y="6891464"/>
                  </a:lnTo>
                  <a:lnTo>
                    <a:pt x="119418" y="6935686"/>
                  </a:lnTo>
                  <a:lnTo>
                    <a:pt x="760666" y="6524752"/>
                  </a:lnTo>
                  <a:lnTo>
                    <a:pt x="783005" y="6559131"/>
                  </a:lnTo>
                  <a:lnTo>
                    <a:pt x="812241" y="6566001"/>
                  </a:lnTo>
                  <a:lnTo>
                    <a:pt x="850036" y="6567716"/>
                  </a:lnTo>
                  <a:lnTo>
                    <a:pt x="896454" y="6559131"/>
                  </a:lnTo>
                  <a:lnTo>
                    <a:pt x="954900" y="6538506"/>
                  </a:lnTo>
                  <a:lnTo>
                    <a:pt x="997877" y="6514427"/>
                  </a:lnTo>
                  <a:lnTo>
                    <a:pt x="917473" y="6348400"/>
                  </a:lnTo>
                  <a:lnTo>
                    <a:pt x="940714" y="6333261"/>
                  </a:lnTo>
                  <a:lnTo>
                    <a:pt x="1077468" y="6599326"/>
                  </a:lnTo>
                  <a:lnTo>
                    <a:pt x="1081570" y="6642367"/>
                  </a:lnTo>
                  <a:lnTo>
                    <a:pt x="1081570" y="6689179"/>
                  </a:lnTo>
                  <a:lnTo>
                    <a:pt x="1069771" y="6731648"/>
                  </a:lnTo>
                  <a:lnTo>
                    <a:pt x="1037437" y="6781178"/>
                  </a:lnTo>
                  <a:lnTo>
                    <a:pt x="998321" y="6808800"/>
                  </a:lnTo>
                  <a:lnTo>
                    <a:pt x="934275" y="6838963"/>
                  </a:lnTo>
                  <a:lnTo>
                    <a:pt x="921080" y="6855092"/>
                  </a:lnTo>
                  <a:lnTo>
                    <a:pt x="906272" y="6876466"/>
                  </a:lnTo>
                  <a:lnTo>
                    <a:pt x="902017" y="6890334"/>
                  </a:lnTo>
                  <a:lnTo>
                    <a:pt x="911123" y="6922236"/>
                  </a:lnTo>
                  <a:lnTo>
                    <a:pt x="936129" y="6978028"/>
                  </a:lnTo>
                  <a:lnTo>
                    <a:pt x="952804" y="7028332"/>
                  </a:lnTo>
                  <a:lnTo>
                    <a:pt x="944156" y="7058558"/>
                  </a:lnTo>
                  <a:lnTo>
                    <a:pt x="929297" y="7075741"/>
                  </a:lnTo>
                  <a:lnTo>
                    <a:pt x="910526" y="7094017"/>
                  </a:lnTo>
                  <a:lnTo>
                    <a:pt x="872490" y="7122681"/>
                  </a:lnTo>
                  <a:lnTo>
                    <a:pt x="859155" y="7137489"/>
                  </a:lnTo>
                  <a:lnTo>
                    <a:pt x="839889" y="7168616"/>
                  </a:lnTo>
                  <a:lnTo>
                    <a:pt x="824077" y="7195286"/>
                  </a:lnTo>
                  <a:lnTo>
                    <a:pt x="819632" y="7212089"/>
                  </a:lnTo>
                  <a:lnTo>
                    <a:pt x="817854" y="7247776"/>
                  </a:lnTo>
                  <a:lnTo>
                    <a:pt x="857364" y="7344016"/>
                  </a:lnTo>
                  <a:lnTo>
                    <a:pt x="928903" y="7509726"/>
                  </a:lnTo>
                  <a:lnTo>
                    <a:pt x="951458" y="7545387"/>
                  </a:lnTo>
                  <a:lnTo>
                    <a:pt x="998143" y="7477442"/>
                  </a:lnTo>
                  <a:lnTo>
                    <a:pt x="1022858" y="7386345"/>
                  </a:lnTo>
                  <a:lnTo>
                    <a:pt x="1094105" y="7013168"/>
                  </a:lnTo>
                  <a:lnTo>
                    <a:pt x="1136675" y="6719227"/>
                  </a:lnTo>
                  <a:lnTo>
                    <a:pt x="1178636" y="6482194"/>
                  </a:lnTo>
                  <a:lnTo>
                    <a:pt x="1184770" y="6391554"/>
                  </a:lnTo>
                  <a:close/>
                </a:path>
                <a:path w="3199765" h="8458200">
                  <a:moveTo>
                    <a:pt x="1882609" y="6727787"/>
                  </a:moveTo>
                  <a:lnTo>
                    <a:pt x="1779206" y="6715074"/>
                  </a:lnTo>
                  <a:lnTo>
                    <a:pt x="1753857" y="6933044"/>
                  </a:lnTo>
                  <a:lnTo>
                    <a:pt x="1852879" y="6945668"/>
                  </a:lnTo>
                  <a:lnTo>
                    <a:pt x="1882609" y="6727787"/>
                  </a:lnTo>
                  <a:close/>
                </a:path>
                <a:path w="3199765" h="8458200">
                  <a:moveTo>
                    <a:pt x="2028469" y="8014868"/>
                  </a:moveTo>
                  <a:lnTo>
                    <a:pt x="2027174" y="8009382"/>
                  </a:lnTo>
                  <a:lnTo>
                    <a:pt x="1844167" y="8182788"/>
                  </a:lnTo>
                  <a:lnTo>
                    <a:pt x="1819465" y="8203705"/>
                  </a:lnTo>
                  <a:lnTo>
                    <a:pt x="1707311" y="8302574"/>
                  </a:lnTo>
                  <a:lnTo>
                    <a:pt x="1537779" y="8430222"/>
                  </a:lnTo>
                  <a:lnTo>
                    <a:pt x="1557896" y="8457781"/>
                  </a:lnTo>
                  <a:lnTo>
                    <a:pt x="1791195" y="8305432"/>
                  </a:lnTo>
                  <a:lnTo>
                    <a:pt x="1795487" y="8300047"/>
                  </a:lnTo>
                  <a:lnTo>
                    <a:pt x="1796427" y="8292020"/>
                  </a:lnTo>
                  <a:lnTo>
                    <a:pt x="1794306" y="8278546"/>
                  </a:lnTo>
                  <a:lnTo>
                    <a:pt x="1792401" y="8268144"/>
                  </a:lnTo>
                  <a:lnTo>
                    <a:pt x="1790750" y="8257273"/>
                  </a:lnTo>
                  <a:lnTo>
                    <a:pt x="1792173" y="8248993"/>
                  </a:lnTo>
                  <a:lnTo>
                    <a:pt x="1795487" y="8240966"/>
                  </a:lnTo>
                  <a:lnTo>
                    <a:pt x="1804936" y="8231264"/>
                  </a:lnTo>
                  <a:lnTo>
                    <a:pt x="1833511" y="8213801"/>
                  </a:lnTo>
                  <a:lnTo>
                    <a:pt x="2015083" y="8088160"/>
                  </a:lnTo>
                  <a:lnTo>
                    <a:pt x="2010041" y="8077136"/>
                  </a:lnTo>
                  <a:lnTo>
                    <a:pt x="2005152" y="8063446"/>
                  </a:lnTo>
                  <a:lnTo>
                    <a:pt x="2004174" y="8053171"/>
                  </a:lnTo>
                  <a:lnTo>
                    <a:pt x="2007590" y="8041437"/>
                  </a:lnTo>
                  <a:lnTo>
                    <a:pt x="2028253" y="8025244"/>
                  </a:lnTo>
                  <a:lnTo>
                    <a:pt x="2028469" y="8014868"/>
                  </a:lnTo>
                  <a:close/>
                </a:path>
                <a:path w="3199765" h="8458200">
                  <a:moveTo>
                    <a:pt x="2837459" y="147701"/>
                  </a:moveTo>
                  <a:lnTo>
                    <a:pt x="2782443" y="116433"/>
                  </a:lnTo>
                  <a:lnTo>
                    <a:pt x="2782443" y="96177"/>
                  </a:lnTo>
                  <a:lnTo>
                    <a:pt x="2781452" y="82448"/>
                  </a:lnTo>
                  <a:lnTo>
                    <a:pt x="2770670" y="71666"/>
                  </a:lnTo>
                  <a:lnTo>
                    <a:pt x="2636926" y="0"/>
                  </a:lnTo>
                  <a:lnTo>
                    <a:pt x="2631262" y="9296"/>
                  </a:lnTo>
                  <a:lnTo>
                    <a:pt x="2619718" y="24066"/>
                  </a:lnTo>
                  <a:lnTo>
                    <a:pt x="2614930" y="31826"/>
                  </a:lnTo>
                  <a:lnTo>
                    <a:pt x="2647759" y="48564"/>
                  </a:lnTo>
                  <a:lnTo>
                    <a:pt x="2664663" y="48564"/>
                  </a:lnTo>
                  <a:lnTo>
                    <a:pt x="2672931" y="53479"/>
                  </a:lnTo>
                  <a:lnTo>
                    <a:pt x="2490520" y="371106"/>
                  </a:lnTo>
                  <a:lnTo>
                    <a:pt x="2571635" y="421805"/>
                  </a:lnTo>
                  <a:lnTo>
                    <a:pt x="2591663" y="389318"/>
                  </a:lnTo>
                  <a:lnTo>
                    <a:pt x="2680551" y="439940"/>
                  </a:lnTo>
                  <a:lnTo>
                    <a:pt x="2777515" y="251904"/>
                  </a:lnTo>
                  <a:lnTo>
                    <a:pt x="2837459" y="147701"/>
                  </a:lnTo>
                  <a:close/>
                </a:path>
                <a:path w="3199765" h="8458200">
                  <a:moveTo>
                    <a:pt x="3199295" y="2468880"/>
                  </a:moveTo>
                  <a:lnTo>
                    <a:pt x="3163493" y="2436990"/>
                  </a:lnTo>
                  <a:lnTo>
                    <a:pt x="3136493" y="2434526"/>
                  </a:lnTo>
                  <a:lnTo>
                    <a:pt x="3136125" y="2330742"/>
                  </a:lnTo>
                  <a:lnTo>
                    <a:pt x="3106699" y="2332291"/>
                  </a:lnTo>
                  <a:lnTo>
                    <a:pt x="3098165" y="2334831"/>
                  </a:lnTo>
                  <a:lnTo>
                    <a:pt x="3042831" y="2334107"/>
                  </a:lnTo>
                  <a:lnTo>
                    <a:pt x="2965246" y="2328354"/>
                  </a:lnTo>
                  <a:lnTo>
                    <a:pt x="2918371" y="2310333"/>
                  </a:lnTo>
                  <a:lnTo>
                    <a:pt x="2886875" y="2270722"/>
                  </a:lnTo>
                  <a:lnTo>
                    <a:pt x="2871508" y="2231809"/>
                  </a:lnTo>
                  <a:lnTo>
                    <a:pt x="2866898" y="2202269"/>
                  </a:lnTo>
                  <a:lnTo>
                    <a:pt x="2868409" y="2166810"/>
                  </a:lnTo>
                  <a:lnTo>
                    <a:pt x="2873806" y="2143188"/>
                  </a:lnTo>
                  <a:lnTo>
                    <a:pt x="2877591" y="2137448"/>
                  </a:lnTo>
                  <a:lnTo>
                    <a:pt x="2870758" y="2138883"/>
                  </a:lnTo>
                  <a:lnTo>
                    <a:pt x="2847695" y="2146795"/>
                  </a:lnTo>
                  <a:lnTo>
                    <a:pt x="2828493" y="2148230"/>
                  </a:lnTo>
                  <a:lnTo>
                    <a:pt x="2753969" y="2148967"/>
                  </a:lnTo>
                  <a:lnTo>
                    <a:pt x="2732455" y="2155444"/>
                  </a:lnTo>
                  <a:lnTo>
                    <a:pt x="2719400" y="2162645"/>
                  </a:lnTo>
                  <a:lnTo>
                    <a:pt x="2713964" y="2166670"/>
                  </a:lnTo>
                  <a:lnTo>
                    <a:pt x="2520772" y="2090775"/>
                  </a:lnTo>
                  <a:lnTo>
                    <a:pt x="2541689" y="2037524"/>
                  </a:lnTo>
                  <a:lnTo>
                    <a:pt x="2430081" y="1993684"/>
                  </a:lnTo>
                  <a:lnTo>
                    <a:pt x="2360968" y="2169617"/>
                  </a:lnTo>
                  <a:lnTo>
                    <a:pt x="2349728" y="2202586"/>
                  </a:lnTo>
                  <a:lnTo>
                    <a:pt x="2390483" y="2218906"/>
                  </a:lnTo>
                  <a:lnTo>
                    <a:pt x="2561145" y="2286571"/>
                  </a:lnTo>
                  <a:lnTo>
                    <a:pt x="2564942" y="2288209"/>
                  </a:lnTo>
                  <a:lnTo>
                    <a:pt x="2566162" y="2267318"/>
                  </a:lnTo>
                  <a:lnTo>
                    <a:pt x="2575471" y="2248204"/>
                  </a:lnTo>
                  <a:lnTo>
                    <a:pt x="2590660" y="2225675"/>
                  </a:lnTo>
                  <a:lnTo>
                    <a:pt x="2682532" y="2257488"/>
                  </a:lnTo>
                  <a:lnTo>
                    <a:pt x="2698153" y="2395944"/>
                  </a:lnTo>
                  <a:lnTo>
                    <a:pt x="2705023" y="2420963"/>
                  </a:lnTo>
                  <a:lnTo>
                    <a:pt x="2712872" y="2436177"/>
                  </a:lnTo>
                  <a:lnTo>
                    <a:pt x="2724302" y="2415705"/>
                  </a:lnTo>
                  <a:lnTo>
                    <a:pt x="2765450" y="2433345"/>
                  </a:lnTo>
                  <a:lnTo>
                    <a:pt x="2829191" y="2338374"/>
                  </a:lnTo>
                  <a:lnTo>
                    <a:pt x="2844571" y="2348661"/>
                  </a:lnTo>
                  <a:lnTo>
                    <a:pt x="2862732" y="2357005"/>
                  </a:lnTo>
                  <a:lnTo>
                    <a:pt x="2872536" y="2357996"/>
                  </a:lnTo>
                  <a:lnTo>
                    <a:pt x="2848000" y="2436990"/>
                  </a:lnTo>
                  <a:lnTo>
                    <a:pt x="2855112" y="2438831"/>
                  </a:lnTo>
                  <a:lnTo>
                    <a:pt x="2875178" y="2445740"/>
                  </a:lnTo>
                  <a:lnTo>
                    <a:pt x="2866644" y="2471331"/>
                  </a:lnTo>
                  <a:lnTo>
                    <a:pt x="3010890" y="2538044"/>
                  </a:lnTo>
                  <a:lnTo>
                    <a:pt x="3029039" y="2540990"/>
                  </a:lnTo>
                  <a:lnTo>
                    <a:pt x="3038868" y="2544432"/>
                  </a:lnTo>
                  <a:lnTo>
                    <a:pt x="3041307" y="2547874"/>
                  </a:lnTo>
                  <a:lnTo>
                    <a:pt x="3045726" y="2552281"/>
                  </a:lnTo>
                  <a:lnTo>
                    <a:pt x="3050641" y="2555227"/>
                  </a:lnTo>
                  <a:lnTo>
                    <a:pt x="3058972" y="2553754"/>
                  </a:lnTo>
                  <a:lnTo>
                    <a:pt x="3100667" y="2539034"/>
                  </a:lnTo>
                  <a:lnTo>
                    <a:pt x="3116872" y="2570911"/>
                  </a:lnTo>
                  <a:lnTo>
                    <a:pt x="3196844" y="2535605"/>
                  </a:lnTo>
                  <a:lnTo>
                    <a:pt x="3199295" y="2468880"/>
                  </a:lnTo>
                  <a:close/>
                </a:path>
              </a:pathLst>
            </a:custGeom>
            <a:solidFill>
              <a:srgbClr val="F2F2F2"/>
            </a:solidFill>
          </p:spPr>
          <p:txBody>
            <a:bodyPr wrap="square" lIns="0" tIns="0" rIns="0" bIns="0" rtlCol="0"/>
            <a:lstStyle/>
            <a:p>
              <a:endParaRPr/>
            </a:p>
          </p:txBody>
        </p:sp>
        <p:pic>
          <p:nvPicPr>
            <p:cNvPr id="117" name="object 117"/>
            <p:cNvPicPr/>
            <p:nvPr/>
          </p:nvPicPr>
          <p:blipFill>
            <a:blip r:embed="rId24" cstate="screen">
              <a:extLst>
                <a:ext uri="{28A0092B-C50C-407E-A947-70E740481C1C}">
                  <a14:useLocalDpi xmlns:a14="http://schemas.microsoft.com/office/drawing/2010/main"/>
                </a:ext>
              </a:extLst>
            </a:blip>
            <a:stretch>
              <a:fillRect/>
            </a:stretch>
          </p:blipFill>
          <p:spPr>
            <a:xfrm>
              <a:off x="16299919" y="7687842"/>
              <a:ext cx="131922" cy="247343"/>
            </a:xfrm>
            <a:prstGeom prst="rect">
              <a:avLst/>
            </a:prstGeom>
          </p:spPr>
        </p:pic>
        <p:sp>
          <p:nvSpPr>
            <p:cNvPr id="118" name="object 118"/>
            <p:cNvSpPr/>
            <p:nvPr/>
          </p:nvSpPr>
          <p:spPr>
            <a:xfrm>
              <a:off x="12127040" y="314127"/>
              <a:ext cx="6176010" cy="6614795"/>
            </a:xfrm>
            <a:custGeom>
              <a:avLst/>
              <a:gdLst/>
              <a:ahLst/>
              <a:cxnLst/>
              <a:rect l="l" t="t" r="r" b="b"/>
              <a:pathLst>
                <a:path w="6176009" h="6614795">
                  <a:moveTo>
                    <a:pt x="286219" y="2520315"/>
                  </a:moveTo>
                  <a:lnTo>
                    <a:pt x="165049" y="2401519"/>
                  </a:lnTo>
                  <a:lnTo>
                    <a:pt x="146710" y="2390521"/>
                  </a:lnTo>
                  <a:lnTo>
                    <a:pt x="133883" y="2394191"/>
                  </a:lnTo>
                  <a:lnTo>
                    <a:pt x="93535" y="2425369"/>
                  </a:lnTo>
                  <a:lnTo>
                    <a:pt x="5829" y="2521394"/>
                  </a:lnTo>
                  <a:lnTo>
                    <a:pt x="0" y="2542781"/>
                  </a:lnTo>
                  <a:lnTo>
                    <a:pt x="3670" y="2553779"/>
                  </a:lnTo>
                  <a:lnTo>
                    <a:pt x="130213" y="2663850"/>
                  </a:lnTo>
                  <a:lnTo>
                    <a:pt x="144894" y="2667520"/>
                  </a:lnTo>
                  <a:lnTo>
                    <a:pt x="154063" y="2667520"/>
                  </a:lnTo>
                  <a:lnTo>
                    <a:pt x="282435" y="2535440"/>
                  </a:lnTo>
                  <a:lnTo>
                    <a:pt x="286219" y="2520315"/>
                  </a:lnTo>
                  <a:close/>
                </a:path>
                <a:path w="6176009" h="6614795">
                  <a:moveTo>
                    <a:pt x="3160014" y="6204801"/>
                  </a:moveTo>
                  <a:lnTo>
                    <a:pt x="3118002" y="6141567"/>
                  </a:lnTo>
                  <a:lnTo>
                    <a:pt x="2834551" y="6321590"/>
                  </a:lnTo>
                  <a:lnTo>
                    <a:pt x="2876346" y="6385941"/>
                  </a:lnTo>
                  <a:lnTo>
                    <a:pt x="3036138" y="6283896"/>
                  </a:lnTo>
                  <a:lnTo>
                    <a:pt x="3160014" y="6204801"/>
                  </a:lnTo>
                  <a:close/>
                </a:path>
                <a:path w="6176009" h="6614795">
                  <a:moveTo>
                    <a:pt x="3323120" y="6404521"/>
                  </a:moveTo>
                  <a:lnTo>
                    <a:pt x="3203422" y="6216218"/>
                  </a:lnTo>
                  <a:lnTo>
                    <a:pt x="2867825" y="6432918"/>
                  </a:lnTo>
                  <a:lnTo>
                    <a:pt x="2981795" y="6614604"/>
                  </a:lnTo>
                  <a:lnTo>
                    <a:pt x="3323120" y="6404521"/>
                  </a:lnTo>
                  <a:close/>
                </a:path>
                <a:path w="6176009" h="6614795">
                  <a:moveTo>
                    <a:pt x="3437305" y="5830087"/>
                  </a:moveTo>
                  <a:lnTo>
                    <a:pt x="3273387" y="5551335"/>
                  </a:lnTo>
                  <a:lnTo>
                    <a:pt x="3154553" y="5621629"/>
                  </a:lnTo>
                  <a:lnTo>
                    <a:pt x="3190024" y="5679630"/>
                  </a:lnTo>
                  <a:lnTo>
                    <a:pt x="3213227" y="5715825"/>
                  </a:lnTo>
                  <a:lnTo>
                    <a:pt x="3112122" y="5780430"/>
                  </a:lnTo>
                  <a:lnTo>
                    <a:pt x="3109658" y="5809132"/>
                  </a:lnTo>
                  <a:lnTo>
                    <a:pt x="3213023" y="5968962"/>
                  </a:lnTo>
                  <a:lnTo>
                    <a:pt x="3233102" y="5956528"/>
                  </a:lnTo>
                  <a:lnTo>
                    <a:pt x="3437305" y="5830087"/>
                  </a:lnTo>
                  <a:close/>
                </a:path>
                <a:path w="6176009" h="6614795">
                  <a:moveTo>
                    <a:pt x="3485426" y="91592"/>
                  </a:moveTo>
                  <a:lnTo>
                    <a:pt x="3326688" y="0"/>
                  </a:lnTo>
                  <a:lnTo>
                    <a:pt x="3181756" y="0"/>
                  </a:lnTo>
                  <a:lnTo>
                    <a:pt x="3177679" y="5448"/>
                  </a:lnTo>
                  <a:lnTo>
                    <a:pt x="3226155" y="15544"/>
                  </a:lnTo>
                  <a:lnTo>
                    <a:pt x="3251390" y="28168"/>
                  </a:lnTo>
                  <a:lnTo>
                    <a:pt x="3277781" y="53987"/>
                  </a:lnTo>
                  <a:lnTo>
                    <a:pt x="3293846" y="66040"/>
                  </a:lnTo>
                  <a:lnTo>
                    <a:pt x="3244507" y="142367"/>
                  </a:lnTo>
                  <a:lnTo>
                    <a:pt x="3338030" y="194005"/>
                  </a:lnTo>
                  <a:lnTo>
                    <a:pt x="3325406" y="223850"/>
                  </a:lnTo>
                  <a:lnTo>
                    <a:pt x="3407460" y="268605"/>
                  </a:lnTo>
                  <a:lnTo>
                    <a:pt x="3462934" y="175653"/>
                  </a:lnTo>
                  <a:lnTo>
                    <a:pt x="3447453" y="167043"/>
                  </a:lnTo>
                  <a:lnTo>
                    <a:pt x="3485426" y="91592"/>
                  </a:lnTo>
                  <a:close/>
                </a:path>
                <a:path w="6176009" h="6614795">
                  <a:moveTo>
                    <a:pt x="3729990" y="5014912"/>
                  </a:moveTo>
                  <a:lnTo>
                    <a:pt x="3631742" y="4867541"/>
                  </a:lnTo>
                  <a:lnTo>
                    <a:pt x="3579926" y="4828629"/>
                  </a:lnTo>
                  <a:lnTo>
                    <a:pt x="3355060" y="4661814"/>
                  </a:lnTo>
                  <a:lnTo>
                    <a:pt x="3333242" y="4674540"/>
                  </a:lnTo>
                  <a:lnTo>
                    <a:pt x="3446170" y="4859782"/>
                  </a:lnTo>
                  <a:lnTo>
                    <a:pt x="3495268" y="4932019"/>
                  </a:lnTo>
                  <a:lnTo>
                    <a:pt x="3526663" y="4956670"/>
                  </a:lnTo>
                  <a:lnTo>
                    <a:pt x="3563823" y="4981448"/>
                  </a:lnTo>
                  <a:lnTo>
                    <a:pt x="3623818" y="5080965"/>
                  </a:lnTo>
                  <a:lnTo>
                    <a:pt x="3729990" y="5014912"/>
                  </a:lnTo>
                  <a:close/>
                </a:path>
                <a:path w="6176009" h="6614795">
                  <a:moveTo>
                    <a:pt x="4268165" y="5480647"/>
                  </a:moveTo>
                  <a:lnTo>
                    <a:pt x="4245534" y="5436273"/>
                  </a:lnTo>
                  <a:lnTo>
                    <a:pt x="4197439" y="5442102"/>
                  </a:lnTo>
                  <a:lnTo>
                    <a:pt x="4179519" y="5442102"/>
                  </a:lnTo>
                  <a:lnTo>
                    <a:pt x="4183532" y="5490896"/>
                  </a:lnTo>
                  <a:lnTo>
                    <a:pt x="4204271" y="5489867"/>
                  </a:lnTo>
                  <a:lnTo>
                    <a:pt x="4241787" y="5485308"/>
                  </a:lnTo>
                  <a:lnTo>
                    <a:pt x="4268165" y="5480647"/>
                  </a:lnTo>
                  <a:close/>
                </a:path>
                <a:path w="6176009" h="6614795">
                  <a:moveTo>
                    <a:pt x="4348873" y="5452834"/>
                  </a:moveTo>
                  <a:lnTo>
                    <a:pt x="4326255" y="5410098"/>
                  </a:lnTo>
                  <a:lnTo>
                    <a:pt x="4296029" y="5421211"/>
                  </a:lnTo>
                  <a:lnTo>
                    <a:pt x="4318609" y="5464467"/>
                  </a:lnTo>
                  <a:lnTo>
                    <a:pt x="4348873" y="5452834"/>
                  </a:lnTo>
                  <a:close/>
                </a:path>
                <a:path w="6176009" h="6614795">
                  <a:moveTo>
                    <a:pt x="4439793" y="5398186"/>
                  </a:moveTo>
                  <a:lnTo>
                    <a:pt x="4416793" y="5355844"/>
                  </a:lnTo>
                  <a:lnTo>
                    <a:pt x="4371937" y="5386705"/>
                  </a:lnTo>
                  <a:lnTo>
                    <a:pt x="4392790" y="5427434"/>
                  </a:lnTo>
                  <a:lnTo>
                    <a:pt x="4439793" y="5398186"/>
                  </a:lnTo>
                  <a:close/>
                </a:path>
                <a:path w="6176009" h="6614795">
                  <a:moveTo>
                    <a:pt x="4522368" y="5321122"/>
                  </a:moveTo>
                  <a:lnTo>
                    <a:pt x="4497971" y="5274919"/>
                  </a:lnTo>
                  <a:lnTo>
                    <a:pt x="4475988" y="5300002"/>
                  </a:lnTo>
                  <a:lnTo>
                    <a:pt x="4455858" y="5322036"/>
                  </a:lnTo>
                  <a:lnTo>
                    <a:pt x="4479925" y="5366778"/>
                  </a:lnTo>
                  <a:lnTo>
                    <a:pt x="4502137" y="5343195"/>
                  </a:lnTo>
                  <a:lnTo>
                    <a:pt x="4522368" y="5321122"/>
                  </a:lnTo>
                  <a:close/>
                </a:path>
                <a:path w="6176009" h="6614795">
                  <a:moveTo>
                    <a:pt x="4585132" y="5230647"/>
                  </a:moveTo>
                  <a:lnTo>
                    <a:pt x="4551032" y="5204498"/>
                  </a:lnTo>
                  <a:lnTo>
                    <a:pt x="4519574" y="5248707"/>
                  </a:lnTo>
                  <a:lnTo>
                    <a:pt x="4544072" y="5294465"/>
                  </a:lnTo>
                  <a:lnTo>
                    <a:pt x="4585132" y="5230647"/>
                  </a:lnTo>
                  <a:close/>
                </a:path>
                <a:path w="6176009" h="6614795">
                  <a:moveTo>
                    <a:pt x="5005425" y="3032544"/>
                  </a:moveTo>
                  <a:lnTo>
                    <a:pt x="4984051" y="3000260"/>
                  </a:lnTo>
                  <a:lnTo>
                    <a:pt x="4961001" y="2975051"/>
                  </a:lnTo>
                  <a:lnTo>
                    <a:pt x="4948225" y="2966047"/>
                  </a:lnTo>
                  <a:lnTo>
                    <a:pt x="4699228" y="3090392"/>
                  </a:lnTo>
                  <a:lnTo>
                    <a:pt x="4793678" y="3277552"/>
                  </a:lnTo>
                  <a:lnTo>
                    <a:pt x="4824577" y="3287852"/>
                  </a:lnTo>
                  <a:lnTo>
                    <a:pt x="4845189" y="3286137"/>
                  </a:lnTo>
                  <a:lnTo>
                    <a:pt x="4860645" y="3262109"/>
                  </a:lnTo>
                  <a:lnTo>
                    <a:pt x="4869231" y="3219170"/>
                  </a:lnTo>
                  <a:lnTo>
                    <a:pt x="4889830" y="3174530"/>
                  </a:lnTo>
                  <a:lnTo>
                    <a:pt x="4929327" y="3135045"/>
                  </a:lnTo>
                  <a:lnTo>
                    <a:pt x="5005425" y="3032544"/>
                  </a:lnTo>
                  <a:close/>
                </a:path>
                <a:path w="6176009" h="6614795">
                  <a:moveTo>
                    <a:pt x="6175591" y="0"/>
                  </a:moveTo>
                  <a:lnTo>
                    <a:pt x="5565533" y="0"/>
                  </a:lnTo>
                  <a:lnTo>
                    <a:pt x="5527408" y="69519"/>
                  </a:lnTo>
                  <a:lnTo>
                    <a:pt x="5499100" y="122402"/>
                  </a:lnTo>
                  <a:lnTo>
                    <a:pt x="5666219" y="218313"/>
                  </a:lnTo>
                  <a:lnTo>
                    <a:pt x="5681967" y="189496"/>
                  </a:lnTo>
                  <a:lnTo>
                    <a:pt x="5746839" y="68453"/>
                  </a:lnTo>
                  <a:lnTo>
                    <a:pt x="5773521" y="84201"/>
                  </a:lnTo>
                  <a:lnTo>
                    <a:pt x="5751144" y="127012"/>
                  </a:lnTo>
                  <a:lnTo>
                    <a:pt x="5716536" y="188785"/>
                  </a:lnTo>
                  <a:lnTo>
                    <a:pt x="5710402" y="205359"/>
                  </a:lnTo>
                  <a:lnTo>
                    <a:pt x="5708358" y="208229"/>
                  </a:lnTo>
                  <a:lnTo>
                    <a:pt x="5693880" y="234886"/>
                  </a:lnTo>
                  <a:lnTo>
                    <a:pt x="5770321" y="278117"/>
                  </a:lnTo>
                  <a:lnTo>
                    <a:pt x="5797220" y="289648"/>
                  </a:lnTo>
                  <a:lnTo>
                    <a:pt x="5879820" y="337578"/>
                  </a:lnTo>
                  <a:lnTo>
                    <a:pt x="5930519" y="355028"/>
                  </a:lnTo>
                  <a:lnTo>
                    <a:pt x="5993511" y="264604"/>
                  </a:lnTo>
                  <a:lnTo>
                    <a:pt x="6125667" y="73698"/>
                  </a:lnTo>
                  <a:lnTo>
                    <a:pt x="6175591" y="0"/>
                  </a:lnTo>
                  <a:close/>
                </a:path>
              </a:pathLst>
            </a:custGeom>
            <a:solidFill>
              <a:srgbClr val="F2F2F2"/>
            </a:solidFill>
          </p:spPr>
          <p:txBody>
            <a:bodyPr wrap="square" lIns="0" tIns="0" rIns="0" bIns="0" rtlCol="0"/>
            <a:lstStyle/>
            <a:p>
              <a:endParaRPr/>
            </a:p>
          </p:txBody>
        </p:sp>
        <p:pic>
          <p:nvPicPr>
            <p:cNvPr id="119" name="object 119"/>
            <p:cNvPicPr/>
            <p:nvPr/>
          </p:nvPicPr>
          <p:blipFill>
            <a:blip r:embed="rId25" cstate="screen">
              <a:extLst>
                <a:ext uri="{28A0092B-C50C-407E-A947-70E740481C1C}">
                  <a14:useLocalDpi xmlns:a14="http://schemas.microsoft.com/office/drawing/2010/main"/>
                </a:ext>
              </a:extLst>
            </a:blip>
            <a:stretch>
              <a:fillRect/>
            </a:stretch>
          </p:blipFill>
          <p:spPr>
            <a:xfrm>
              <a:off x="17868641" y="477621"/>
              <a:ext cx="156613" cy="120195"/>
            </a:xfrm>
            <a:prstGeom prst="rect">
              <a:avLst/>
            </a:prstGeom>
          </p:spPr>
        </p:pic>
        <p:sp>
          <p:nvSpPr>
            <p:cNvPr id="120" name="object 120"/>
            <p:cNvSpPr/>
            <p:nvPr/>
          </p:nvSpPr>
          <p:spPr>
            <a:xfrm>
              <a:off x="16980624" y="383406"/>
              <a:ext cx="1675764" cy="6776084"/>
            </a:xfrm>
            <a:custGeom>
              <a:avLst/>
              <a:gdLst/>
              <a:ahLst/>
              <a:cxnLst/>
              <a:rect l="l" t="t" r="r" b="b"/>
              <a:pathLst>
                <a:path w="1675765" h="6776084">
                  <a:moveTo>
                    <a:pt x="292557" y="5333517"/>
                  </a:moveTo>
                  <a:lnTo>
                    <a:pt x="67652" y="5245925"/>
                  </a:lnTo>
                  <a:lnTo>
                    <a:pt x="52933" y="5245265"/>
                  </a:lnTo>
                  <a:lnTo>
                    <a:pt x="2425" y="5346204"/>
                  </a:lnTo>
                  <a:lnTo>
                    <a:pt x="0" y="5367934"/>
                  </a:lnTo>
                  <a:lnTo>
                    <a:pt x="2324" y="5399176"/>
                  </a:lnTo>
                  <a:lnTo>
                    <a:pt x="148285" y="5461660"/>
                  </a:lnTo>
                  <a:lnTo>
                    <a:pt x="235813" y="5482031"/>
                  </a:lnTo>
                  <a:lnTo>
                    <a:pt x="235267" y="5477078"/>
                  </a:lnTo>
                  <a:lnTo>
                    <a:pt x="221957" y="5457342"/>
                  </a:lnTo>
                  <a:lnTo>
                    <a:pt x="221449" y="5445188"/>
                  </a:lnTo>
                  <a:lnTo>
                    <a:pt x="223354" y="5427421"/>
                  </a:lnTo>
                  <a:lnTo>
                    <a:pt x="270344" y="5370868"/>
                  </a:lnTo>
                  <a:lnTo>
                    <a:pt x="292557" y="5333517"/>
                  </a:lnTo>
                  <a:close/>
                </a:path>
                <a:path w="1675765" h="6776084">
                  <a:moveTo>
                    <a:pt x="688352" y="5780938"/>
                  </a:moveTo>
                  <a:lnTo>
                    <a:pt x="605370" y="5747347"/>
                  </a:lnTo>
                  <a:lnTo>
                    <a:pt x="619887" y="5622836"/>
                  </a:lnTo>
                  <a:lnTo>
                    <a:pt x="593191" y="5610339"/>
                  </a:lnTo>
                  <a:lnTo>
                    <a:pt x="574319" y="5771642"/>
                  </a:lnTo>
                  <a:lnTo>
                    <a:pt x="561467" y="5780290"/>
                  </a:lnTo>
                  <a:lnTo>
                    <a:pt x="550100" y="5779059"/>
                  </a:lnTo>
                  <a:lnTo>
                    <a:pt x="552577" y="5753112"/>
                  </a:lnTo>
                  <a:lnTo>
                    <a:pt x="543420" y="5742241"/>
                  </a:lnTo>
                  <a:lnTo>
                    <a:pt x="498462" y="5737555"/>
                  </a:lnTo>
                  <a:lnTo>
                    <a:pt x="486854" y="5746699"/>
                  </a:lnTo>
                  <a:lnTo>
                    <a:pt x="483882" y="5770651"/>
                  </a:lnTo>
                  <a:lnTo>
                    <a:pt x="443318" y="5765749"/>
                  </a:lnTo>
                  <a:lnTo>
                    <a:pt x="393915" y="5802312"/>
                  </a:lnTo>
                  <a:lnTo>
                    <a:pt x="322757" y="5793664"/>
                  </a:lnTo>
                  <a:lnTo>
                    <a:pt x="324002" y="5785510"/>
                  </a:lnTo>
                  <a:lnTo>
                    <a:pt x="275831" y="5780824"/>
                  </a:lnTo>
                  <a:lnTo>
                    <a:pt x="275082" y="5789955"/>
                  </a:lnTo>
                  <a:lnTo>
                    <a:pt x="244944" y="5786501"/>
                  </a:lnTo>
                  <a:lnTo>
                    <a:pt x="219494" y="5770181"/>
                  </a:lnTo>
                  <a:lnTo>
                    <a:pt x="214655" y="5815190"/>
                  </a:lnTo>
                  <a:lnTo>
                    <a:pt x="240995" y="5805030"/>
                  </a:lnTo>
                  <a:lnTo>
                    <a:pt x="275577" y="5808992"/>
                  </a:lnTo>
                  <a:lnTo>
                    <a:pt x="271932" y="5843067"/>
                  </a:lnTo>
                  <a:lnTo>
                    <a:pt x="305028" y="5847766"/>
                  </a:lnTo>
                  <a:lnTo>
                    <a:pt x="303555" y="5864568"/>
                  </a:lnTo>
                  <a:lnTo>
                    <a:pt x="339623" y="5869508"/>
                  </a:lnTo>
                  <a:lnTo>
                    <a:pt x="365086" y="5904090"/>
                  </a:lnTo>
                  <a:lnTo>
                    <a:pt x="467690" y="5915253"/>
                  </a:lnTo>
                  <a:lnTo>
                    <a:pt x="471398" y="5884875"/>
                  </a:lnTo>
                  <a:lnTo>
                    <a:pt x="474599" y="5888571"/>
                  </a:lnTo>
                  <a:lnTo>
                    <a:pt x="532917" y="5894502"/>
                  </a:lnTo>
                  <a:lnTo>
                    <a:pt x="537121" y="5891288"/>
                  </a:lnTo>
                  <a:lnTo>
                    <a:pt x="537857" y="5883618"/>
                  </a:lnTo>
                  <a:lnTo>
                    <a:pt x="552424" y="5885599"/>
                  </a:lnTo>
                  <a:lnTo>
                    <a:pt x="560412" y="5895518"/>
                  </a:lnTo>
                  <a:lnTo>
                    <a:pt x="559930" y="5900953"/>
                  </a:lnTo>
                  <a:lnTo>
                    <a:pt x="672045" y="5910834"/>
                  </a:lnTo>
                  <a:lnTo>
                    <a:pt x="688352" y="5780938"/>
                  </a:lnTo>
                  <a:close/>
                </a:path>
                <a:path w="1675765" h="6776084">
                  <a:moveTo>
                    <a:pt x="707263" y="6365684"/>
                  </a:moveTo>
                  <a:lnTo>
                    <a:pt x="646239" y="6357137"/>
                  </a:lnTo>
                  <a:lnTo>
                    <a:pt x="645883" y="6360236"/>
                  </a:lnTo>
                  <a:lnTo>
                    <a:pt x="623798" y="6553771"/>
                  </a:lnTo>
                  <a:lnTo>
                    <a:pt x="684110" y="6559690"/>
                  </a:lnTo>
                  <a:lnTo>
                    <a:pt x="707263" y="6365684"/>
                  </a:lnTo>
                  <a:close/>
                </a:path>
                <a:path w="1675765" h="6776084">
                  <a:moveTo>
                    <a:pt x="785101" y="6036399"/>
                  </a:moveTo>
                  <a:lnTo>
                    <a:pt x="435851" y="5999556"/>
                  </a:lnTo>
                  <a:lnTo>
                    <a:pt x="426745" y="6092202"/>
                  </a:lnTo>
                  <a:lnTo>
                    <a:pt x="779487" y="6120574"/>
                  </a:lnTo>
                  <a:lnTo>
                    <a:pt x="785101" y="6036399"/>
                  </a:lnTo>
                  <a:close/>
                </a:path>
                <a:path w="1675765" h="6776084">
                  <a:moveTo>
                    <a:pt x="842606" y="67310"/>
                  </a:moveTo>
                  <a:lnTo>
                    <a:pt x="728726" y="0"/>
                  </a:lnTo>
                  <a:lnTo>
                    <a:pt x="712317" y="27749"/>
                  </a:lnTo>
                  <a:lnTo>
                    <a:pt x="801662" y="80556"/>
                  </a:lnTo>
                  <a:lnTo>
                    <a:pt x="837234" y="77076"/>
                  </a:lnTo>
                  <a:lnTo>
                    <a:pt x="842606" y="67310"/>
                  </a:lnTo>
                  <a:close/>
                </a:path>
                <a:path w="1675765" h="6776084">
                  <a:moveTo>
                    <a:pt x="1675244" y="6617500"/>
                  </a:moveTo>
                  <a:lnTo>
                    <a:pt x="1639646" y="6576784"/>
                  </a:lnTo>
                  <a:lnTo>
                    <a:pt x="1559001" y="6653720"/>
                  </a:lnTo>
                  <a:lnTo>
                    <a:pt x="1363332" y="6450520"/>
                  </a:lnTo>
                  <a:lnTo>
                    <a:pt x="1447139" y="6373254"/>
                  </a:lnTo>
                  <a:lnTo>
                    <a:pt x="1429600" y="6356147"/>
                  </a:lnTo>
                  <a:lnTo>
                    <a:pt x="1346149" y="6433756"/>
                  </a:lnTo>
                  <a:lnTo>
                    <a:pt x="1301254" y="6387058"/>
                  </a:lnTo>
                  <a:lnTo>
                    <a:pt x="1240256" y="6343650"/>
                  </a:lnTo>
                  <a:lnTo>
                    <a:pt x="1182751" y="6316688"/>
                  </a:lnTo>
                  <a:lnTo>
                    <a:pt x="1146975" y="6305512"/>
                  </a:lnTo>
                  <a:lnTo>
                    <a:pt x="1160526" y="6182487"/>
                  </a:lnTo>
                  <a:lnTo>
                    <a:pt x="1132598" y="6175959"/>
                  </a:lnTo>
                  <a:lnTo>
                    <a:pt x="1124889" y="6298273"/>
                  </a:lnTo>
                  <a:lnTo>
                    <a:pt x="766864" y="6257506"/>
                  </a:lnTo>
                  <a:lnTo>
                    <a:pt x="775982" y="6147676"/>
                  </a:lnTo>
                  <a:lnTo>
                    <a:pt x="551561" y="6129274"/>
                  </a:lnTo>
                  <a:lnTo>
                    <a:pt x="528421" y="6317348"/>
                  </a:lnTo>
                  <a:lnTo>
                    <a:pt x="716381" y="6341021"/>
                  </a:lnTo>
                  <a:lnTo>
                    <a:pt x="736003" y="6344971"/>
                  </a:lnTo>
                  <a:lnTo>
                    <a:pt x="987158" y="6376187"/>
                  </a:lnTo>
                  <a:lnTo>
                    <a:pt x="1037780" y="6417450"/>
                  </a:lnTo>
                  <a:lnTo>
                    <a:pt x="1025321" y="6538354"/>
                  </a:lnTo>
                  <a:lnTo>
                    <a:pt x="993038" y="6547840"/>
                  </a:lnTo>
                  <a:lnTo>
                    <a:pt x="989901" y="6580187"/>
                  </a:lnTo>
                  <a:lnTo>
                    <a:pt x="1015974" y="6601981"/>
                  </a:lnTo>
                  <a:lnTo>
                    <a:pt x="1000048" y="6707987"/>
                  </a:lnTo>
                  <a:lnTo>
                    <a:pt x="991641" y="6717843"/>
                  </a:lnTo>
                  <a:lnTo>
                    <a:pt x="1032725" y="6731203"/>
                  </a:lnTo>
                  <a:lnTo>
                    <a:pt x="1049312" y="6754939"/>
                  </a:lnTo>
                  <a:lnTo>
                    <a:pt x="1267066" y="6543256"/>
                  </a:lnTo>
                  <a:lnTo>
                    <a:pt x="1480807" y="6759943"/>
                  </a:lnTo>
                  <a:lnTo>
                    <a:pt x="1499997" y="6775996"/>
                  </a:lnTo>
                  <a:lnTo>
                    <a:pt x="1663179" y="6629997"/>
                  </a:lnTo>
                  <a:lnTo>
                    <a:pt x="1675244" y="6617500"/>
                  </a:lnTo>
                  <a:close/>
                </a:path>
              </a:pathLst>
            </a:custGeom>
            <a:solidFill>
              <a:srgbClr val="F2F2F2"/>
            </a:solidFill>
          </p:spPr>
          <p:txBody>
            <a:bodyPr wrap="square" lIns="0" tIns="0" rIns="0" bIns="0" rtlCol="0"/>
            <a:lstStyle/>
            <a:p>
              <a:endParaRPr/>
            </a:p>
          </p:txBody>
        </p:sp>
        <p:pic>
          <p:nvPicPr>
            <p:cNvPr id="121" name="object 121"/>
            <p:cNvPicPr/>
            <p:nvPr/>
          </p:nvPicPr>
          <p:blipFill>
            <a:blip r:embed="rId26" cstate="screen">
              <a:extLst>
                <a:ext uri="{28A0092B-C50C-407E-A947-70E740481C1C}">
                  <a14:useLocalDpi xmlns:a14="http://schemas.microsoft.com/office/drawing/2010/main"/>
                </a:ext>
              </a:extLst>
            </a:blip>
            <a:stretch>
              <a:fillRect/>
            </a:stretch>
          </p:blipFill>
          <p:spPr>
            <a:xfrm>
              <a:off x="11186280" y="1141576"/>
              <a:ext cx="124922" cy="98312"/>
            </a:xfrm>
            <a:prstGeom prst="rect">
              <a:avLst/>
            </a:prstGeom>
          </p:spPr>
        </p:pic>
        <p:sp>
          <p:nvSpPr>
            <p:cNvPr id="122" name="object 122"/>
            <p:cNvSpPr/>
            <p:nvPr/>
          </p:nvSpPr>
          <p:spPr>
            <a:xfrm>
              <a:off x="9370797" y="807255"/>
              <a:ext cx="2453005" cy="930275"/>
            </a:xfrm>
            <a:custGeom>
              <a:avLst/>
              <a:gdLst/>
              <a:ahLst/>
              <a:cxnLst/>
              <a:rect l="l" t="t" r="r" b="b"/>
              <a:pathLst>
                <a:path w="2453004" h="930275">
                  <a:moveTo>
                    <a:pt x="1447850" y="498094"/>
                  </a:moveTo>
                  <a:lnTo>
                    <a:pt x="1407795" y="449529"/>
                  </a:lnTo>
                  <a:lnTo>
                    <a:pt x="1363789" y="414680"/>
                  </a:lnTo>
                  <a:lnTo>
                    <a:pt x="1352689" y="410591"/>
                  </a:lnTo>
                  <a:lnTo>
                    <a:pt x="1299591" y="348640"/>
                  </a:lnTo>
                  <a:lnTo>
                    <a:pt x="1306931" y="374319"/>
                  </a:lnTo>
                  <a:lnTo>
                    <a:pt x="1305242" y="397891"/>
                  </a:lnTo>
                  <a:lnTo>
                    <a:pt x="1290421" y="427520"/>
                  </a:lnTo>
                  <a:lnTo>
                    <a:pt x="1259243" y="453199"/>
                  </a:lnTo>
                  <a:lnTo>
                    <a:pt x="1217244" y="481203"/>
                  </a:lnTo>
                  <a:lnTo>
                    <a:pt x="1196047" y="448360"/>
                  </a:lnTo>
                  <a:lnTo>
                    <a:pt x="1222565" y="431190"/>
                  </a:lnTo>
                  <a:lnTo>
                    <a:pt x="1248244" y="416521"/>
                  </a:lnTo>
                  <a:lnTo>
                    <a:pt x="1266583" y="394500"/>
                  </a:lnTo>
                  <a:lnTo>
                    <a:pt x="1264754" y="363321"/>
                  </a:lnTo>
                  <a:lnTo>
                    <a:pt x="1261084" y="348640"/>
                  </a:lnTo>
                  <a:lnTo>
                    <a:pt x="1243203" y="313321"/>
                  </a:lnTo>
                  <a:lnTo>
                    <a:pt x="1138986" y="150876"/>
                  </a:lnTo>
                  <a:lnTo>
                    <a:pt x="1110437" y="161137"/>
                  </a:lnTo>
                  <a:lnTo>
                    <a:pt x="963841" y="245491"/>
                  </a:lnTo>
                  <a:lnTo>
                    <a:pt x="849287" y="326224"/>
                  </a:lnTo>
                  <a:lnTo>
                    <a:pt x="745210" y="392290"/>
                  </a:lnTo>
                  <a:lnTo>
                    <a:pt x="614819" y="475526"/>
                  </a:lnTo>
                  <a:lnTo>
                    <a:pt x="465226" y="571614"/>
                  </a:lnTo>
                  <a:lnTo>
                    <a:pt x="409524" y="605663"/>
                  </a:lnTo>
                  <a:lnTo>
                    <a:pt x="208241" y="738746"/>
                  </a:lnTo>
                  <a:lnTo>
                    <a:pt x="130530" y="786320"/>
                  </a:lnTo>
                  <a:lnTo>
                    <a:pt x="80238" y="802043"/>
                  </a:lnTo>
                  <a:lnTo>
                    <a:pt x="34036" y="824014"/>
                  </a:lnTo>
                  <a:lnTo>
                    <a:pt x="0" y="844804"/>
                  </a:lnTo>
                  <a:lnTo>
                    <a:pt x="12217" y="860348"/>
                  </a:lnTo>
                  <a:lnTo>
                    <a:pt x="42316" y="871283"/>
                  </a:lnTo>
                  <a:lnTo>
                    <a:pt x="63639" y="853389"/>
                  </a:lnTo>
                  <a:lnTo>
                    <a:pt x="88442" y="840308"/>
                  </a:lnTo>
                  <a:lnTo>
                    <a:pt x="102362" y="857669"/>
                  </a:lnTo>
                  <a:lnTo>
                    <a:pt x="137210" y="870077"/>
                  </a:lnTo>
                  <a:lnTo>
                    <a:pt x="209016" y="894588"/>
                  </a:lnTo>
                  <a:lnTo>
                    <a:pt x="255689" y="868591"/>
                  </a:lnTo>
                  <a:lnTo>
                    <a:pt x="274891" y="800646"/>
                  </a:lnTo>
                  <a:lnTo>
                    <a:pt x="249301" y="755142"/>
                  </a:lnTo>
                  <a:lnTo>
                    <a:pt x="338289" y="706374"/>
                  </a:lnTo>
                  <a:lnTo>
                    <a:pt x="364413" y="754151"/>
                  </a:lnTo>
                  <a:lnTo>
                    <a:pt x="693547" y="544969"/>
                  </a:lnTo>
                  <a:lnTo>
                    <a:pt x="804570" y="442493"/>
                  </a:lnTo>
                  <a:lnTo>
                    <a:pt x="824128" y="470319"/>
                  </a:lnTo>
                  <a:lnTo>
                    <a:pt x="844677" y="518274"/>
                  </a:lnTo>
                  <a:lnTo>
                    <a:pt x="865238" y="577989"/>
                  </a:lnTo>
                  <a:lnTo>
                    <a:pt x="871118" y="611263"/>
                  </a:lnTo>
                  <a:lnTo>
                    <a:pt x="870140" y="659231"/>
                  </a:lnTo>
                  <a:lnTo>
                    <a:pt x="831405" y="685571"/>
                  </a:lnTo>
                  <a:lnTo>
                    <a:pt x="853020" y="728916"/>
                  </a:lnTo>
                  <a:lnTo>
                    <a:pt x="940015" y="906157"/>
                  </a:lnTo>
                  <a:lnTo>
                    <a:pt x="1016660" y="889901"/>
                  </a:lnTo>
                  <a:lnTo>
                    <a:pt x="1053287" y="929500"/>
                  </a:lnTo>
                  <a:lnTo>
                    <a:pt x="1214005" y="930097"/>
                  </a:lnTo>
                  <a:lnTo>
                    <a:pt x="1223200" y="892327"/>
                  </a:lnTo>
                  <a:lnTo>
                    <a:pt x="1213408" y="894295"/>
                  </a:lnTo>
                  <a:lnTo>
                    <a:pt x="1197762" y="889393"/>
                  </a:lnTo>
                  <a:lnTo>
                    <a:pt x="1186014" y="879602"/>
                  </a:lnTo>
                  <a:lnTo>
                    <a:pt x="1337729" y="710577"/>
                  </a:lnTo>
                  <a:lnTo>
                    <a:pt x="1291259" y="665187"/>
                  </a:lnTo>
                  <a:lnTo>
                    <a:pt x="1447850" y="498094"/>
                  </a:lnTo>
                  <a:close/>
                </a:path>
                <a:path w="2453004" h="930275">
                  <a:moveTo>
                    <a:pt x="2452484" y="35560"/>
                  </a:moveTo>
                  <a:lnTo>
                    <a:pt x="2430564" y="0"/>
                  </a:lnTo>
                  <a:lnTo>
                    <a:pt x="2348992" y="56007"/>
                  </a:lnTo>
                  <a:lnTo>
                    <a:pt x="2362708" y="90436"/>
                  </a:lnTo>
                  <a:lnTo>
                    <a:pt x="2452484" y="35560"/>
                  </a:lnTo>
                  <a:close/>
                </a:path>
              </a:pathLst>
            </a:custGeom>
            <a:solidFill>
              <a:srgbClr val="F2F2F2"/>
            </a:solidFill>
          </p:spPr>
          <p:txBody>
            <a:bodyPr wrap="square" lIns="0" tIns="0" rIns="0" bIns="0" rtlCol="0"/>
            <a:lstStyle/>
            <a:p>
              <a:endParaRPr/>
            </a:p>
          </p:txBody>
        </p:sp>
        <p:pic>
          <p:nvPicPr>
            <p:cNvPr id="123" name="object 123"/>
            <p:cNvPicPr/>
            <p:nvPr/>
          </p:nvPicPr>
          <p:blipFill>
            <a:blip r:embed="rId27" cstate="screen">
              <a:extLst>
                <a:ext uri="{28A0092B-C50C-407E-A947-70E740481C1C}">
                  <a14:useLocalDpi xmlns:a14="http://schemas.microsoft.com/office/drawing/2010/main"/>
                </a:ext>
              </a:extLst>
            </a:blip>
            <a:stretch>
              <a:fillRect/>
            </a:stretch>
          </p:blipFill>
          <p:spPr>
            <a:xfrm>
              <a:off x="9158345" y="1592997"/>
              <a:ext cx="121640" cy="123933"/>
            </a:xfrm>
            <a:prstGeom prst="rect">
              <a:avLst/>
            </a:prstGeom>
          </p:spPr>
        </p:pic>
        <p:sp>
          <p:nvSpPr>
            <p:cNvPr id="124" name="object 124"/>
            <p:cNvSpPr/>
            <p:nvPr/>
          </p:nvSpPr>
          <p:spPr>
            <a:xfrm>
              <a:off x="14315148" y="314127"/>
              <a:ext cx="5128260" cy="6965315"/>
            </a:xfrm>
            <a:custGeom>
              <a:avLst/>
              <a:gdLst/>
              <a:ahLst/>
              <a:cxnLst/>
              <a:rect l="l" t="t" r="r" b="b"/>
              <a:pathLst>
                <a:path w="5128259" h="6965315">
                  <a:moveTo>
                    <a:pt x="169875" y="0"/>
                  </a:moveTo>
                  <a:lnTo>
                    <a:pt x="0" y="0"/>
                  </a:lnTo>
                  <a:lnTo>
                    <a:pt x="92748" y="52260"/>
                  </a:lnTo>
                  <a:lnTo>
                    <a:pt x="128549" y="71247"/>
                  </a:lnTo>
                  <a:lnTo>
                    <a:pt x="169875" y="0"/>
                  </a:lnTo>
                  <a:close/>
                </a:path>
                <a:path w="5128259" h="6965315">
                  <a:moveTo>
                    <a:pt x="4319854" y="6390233"/>
                  </a:moveTo>
                  <a:lnTo>
                    <a:pt x="4247756" y="6317399"/>
                  </a:lnTo>
                  <a:lnTo>
                    <a:pt x="4131907" y="6427076"/>
                  </a:lnTo>
                  <a:lnTo>
                    <a:pt x="4198721" y="6498552"/>
                  </a:lnTo>
                  <a:lnTo>
                    <a:pt x="4319854" y="6390233"/>
                  </a:lnTo>
                  <a:close/>
                </a:path>
                <a:path w="5128259" h="6965315">
                  <a:moveTo>
                    <a:pt x="4494212" y="3492843"/>
                  </a:moveTo>
                  <a:lnTo>
                    <a:pt x="4432757" y="3477704"/>
                  </a:lnTo>
                  <a:lnTo>
                    <a:pt x="4400613" y="3470694"/>
                  </a:lnTo>
                  <a:lnTo>
                    <a:pt x="4419485" y="3385629"/>
                  </a:lnTo>
                  <a:lnTo>
                    <a:pt x="4397514" y="3379901"/>
                  </a:lnTo>
                  <a:lnTo>
                    <a:pt x="4377436" y="3465626"/>
                  </a:lnTo>
                  <a:lnTo>
                    <a:pt x="4365904" y="3465461"/>
                  </a:lnTo>
                  <a:lnTo>
                    <a:pt x="4320591" y="3645585"/>
                  </a:lnTo>
                  <a:lnTo>
                    <a:pt x="4450435" y="3679431"/>
                  </a:lnTo>
                  <a:lnTo>
                    <a:pt x="4494212" y="3492843"/>
                  </a:lnTo>
                  <a:close/>
                </a:path>
                <a:path w="5128259" h="6965315">
                  <a:moveTo>
                    <a:pt x="4838624" y="6800024"/>
                  </a:moveTo>
                  <a:lnTo>
                    <a:pt x="4783988" y="6686347"/>
                  </a:lnTo>
                  <a:lnTo>
                    <a:pt x="4764837" y="6653619"/>
                  </a:lnTo>
                  <a:lnTo>
                    <a:pt x="4749635" y="6690754"/>
                  </a:lnTo>
                  <a:lnTo>
                    <a:pt x="4763287" y="6739433"/>
                  </a:lnTo>
                  <a:lnTo>
                    <a:pt x="4774590" y="6795516"/>
                  </a:lnTo>
                  <a:lnTo>
                    <a:pt x="4762639" y="6827596"/>
                  </a:lnTo>
                  <a:lnTo>
                    <a:pt x="4616412" y="6948144"/>
                  </a:lnTo>
                  <a:lnTo>
                    <a:pt x="4633976" y="6965035"/>
                  </a:lnTo>
                  <a:lnTo>
                    <a:pt x="4838624" y="6800024"/>
                  </a:lnTo>
                  <a:close/>
                </a:path>
                <a:path w="5128259" h="6965315">
                  <a:moveTo>
                    <a:pt x="5023650" y="6352768"/>
                  </a:moveTo>
                  <a:lnTo>
                    <a:pt x="4998136" y="6335471"/>
                  </a:lnTo>
                  <a:lnTo>
                    <a:pt x="4938268" y="6390602"/>
                  </a:lnTo>
                  <a:lnTo>
                    <a:pt x="4964735" y="6409779"/>
                  </a:lnTo>
                  <a:lnTo>
                    <a:pt x="4981333" y="6393726"/>
                  </a:lnTo>
                  <a:lnTo>
                    <a:pt x="5023650" y="6352768"/>
                  </a:lnTo>
                  <a:close/>
                </a:path>
                <a:path w="5128259" h="6965315">
                  <a:moveTo>
                    <a:pt x="5128057" y="6423482"/>
                  </a:moveTo>
                  <a:lnTo>
                    <a:pt x="5079187" y="6390386"/>
                  </a:lnTo>
                  <a:lnTo>
                    <a:pt x="5069522" y="6401778"/>
                  </a:lnTo>
                  <a:lnTo>
                    <a:pt x="5055260" y="6417145"/>
                  </a:lnTo>
                  <a:lnTo>
                    <a:pt x="5039512" y="6435712"/>
                  </a:lnTo>
                  <a:lnTo>
                    <a:pt x="5022583" y="6451727"/>
                  </a:lnTo>
                  <a:lnTo>
                    <a:pt x="5062994" y="6480911"/>
                  </a:lnTo>
                  <a:lnTo>
                    <a:pt x="5080546" y="6465417"/>
                  </a:lnTo>
                  <a:lnTo>
                    <a:pt x="5128057" y="6423482"/>
                  </a:lnTo>
                  <a:close/>
                </a:path>
              </a:pathLst>
            </a:custGeom>
            <a:solidFill>
              <a:srgbClr val="F2F2F2"/>
            </a:solidFill>
          </p:spPr>
          <p:txBody>
            <a:bodyPr wrap="square" lIns="0" tIns="0" rIns="0" bIns="0" rtlCol="0"/>
            <a:lstStyle/>
            <a:p>
              <a:endParaRPr/>
            </a:p>
          </p:txBody>
        </p:sp>
        <p:pic>
          <p:nvPicPr>
            <p:cNvPr id="125" name="object 125"/>
            <p:cNvPicPr/>
            <p:nvPr/>
          </p:nvPicPr>
          <p:blipFill>
            <a:blip r:embed="rId28" cstate="screen">
              <a:extLst>
                <a:ext uri="{28A0092B-C50C-407E-A947-70E740481C1C}">
                  <a14:useLocalDpi xmlns:a14="http://schemas.microsoft.com/office/drawing/2010/main"/>
                </a:ext>
              </a:extLst>
            </a:blip>
            <a:stretch>
              <a:fillRect/>
            </a:stretch>
          </p:blipFill>
          <p:spPr>
            <a:xfrm>
              <a:off x="18308349" y="6456338"/>
              <a:ext cx="200936" cy="199135"/>
            </a:xfrm>
            <a:prstGeom prst="rect">
              <a:avLst/>
            </a:prstGeom>
          </p:spPr>
        </p:pic>
        <p:sp>
          <p:nvSpPr>
            <p:cNvPr id="126" name="object 126"/>
            <p:cNvSpPr/>
            <p:nvPr/>
          </p:nvSpPr>
          <p:spPr>
            <a:xfrm>
              <a:off x="17854855" y="858348"/>
              <a:ext cx="849630" cy="2571115"/>
            </a:xfrm>
            <a:custGeom>
              <a:avLst/>
              <a:gdLst/>
              <a:ahLst/>
              <a:cxnLst/>
              <a:rect l="l" t="t" r="r" b="b"/>
              <a:pathLst>
                <a:path w="849630" h="2571115">
                  <a:moveTo>
                    <a:pt x="487730" y="147701"/>
                  </a:moveTo>
                  <a:lnTo>
                    <a:pt x="432714" y="116433"/>
                  </a:lnTo>
                  <a:lnTo>
                    <a:pt x="432714" y="96177"/>
                  </a:lnTo>
                  <a:lnTo>
                    <a:pt x="431723" y="82448"/>
                  </a:lnTo>
                  <a:lnTo>
                    <a:pt x="420941" y="71666"/>
                  </a:lnTo>
                  <a:lnTo>
                    <a:pt x="287197" y="0"/>
                  </a:lnTo>
                  <a:lnTo>
                    <a:pt x="281533" y="9296"/>
                  </a:lnTo>
                  <a:lnTo>
                    <a:pt x="269989" y="24066"/>
                  </a:lnTo>
                  <a:lnTo>
                    <a:pt x="265201" y="31826"/>
                  </a:lnTo>
                  <a:lnTo>
                    <a:pt x="298030" y="48564"/>
                  </a:lnTo>
                  <a:lnTo>
                    <a:pt x="314934" y="48564"/>
                  </a:lnTo>
                  <a:lnTo>
                    <a:pt x="323202" y="53479"/>
                  </a:lnTo>
                  <a:lnTo>
                    <a:pt x="140792" y="371106"/>
                  </a:lnTo>
                  <a:lnTo>
                    <a:pt x="221907" y="421805"/>
                  </a:lnTo>
                  <a:lnTo>
                    <a:pt x="241935" y="389318"/>
                  </a:lnTo>
                  <a:lnTo>
                    <a:pt x="330822" y="439940"/>
                  </a:lnTo>
                  <a:lnTo>
                    <a:pt x="427786" y="251904"/>
                  </a:lnTo>
                  <a:lnTo>
                    <a:pt x="487730" y="147701"/>
                  </a:lnTo>
                  <a:close/>
                </a:path>
                <a:path w="849630" h="2571115">
                  <a:moveTo>
                    <a:pt x="849566" y="2468880"/>
                  </a:moveTo>
                  <a:lnTo>
                    <a:pt x="813765" y="2436990"/>
                  </a:lnTo>
                  <a:lnTo>
                    <a:pt x="786765" y="2434526"/>
                  </a:lnTo>
                  <a:lnTo>
                    <a:pt x="786396" y="2330742"/>
                  </a:lnTo>
                  <a:lnTo>
                    <a:pt x="756970" y="2332291"/>
                  </a:lnTo>
                  <a:lnTo>
                    <a:pt x="748436" y="2334831"/>
                  </a:lnTo>
                  <a:lnTo>
                    <a:pt x="693102" y="2334107"/>
                  </a:lnTo>
                  <a:lnTo>
                    <a:pt x="615518" y="2328354"/>
                  </a:lnTo>
                  <a:lnTo>
                    <a:pt x="568642" y="2310333"/>
                  </a:lnTo>
                  <a:lnTo>
                    <a:pt x="537146" y="2270722"/>
                  </a:lnTo>
                  <a:lnTo>
                    <a:pt x="521779" y="2231809"/>
                  </a:lnTo>
                  <a:lnTo>
                    <a:pt x="517169" y="2202269"/>
                  </a:lnTo>
                  <a:lnTo>
                    <a:pt x="518680" y="2166810"/>
                  </a:lnTo>
                  <a:lnTo>
                    <a:pt x="524078" y="2143188"/>
                  </a:lnTo>
                  <a:lnTo>
                    <a:pt x="527862" y="2137448"/>
                  </a:lnTo>
                  <a:lnTo>
                    <a:pt x="521030" y="2138883"/>
                  </a:lnTo>
                  <a:lnTo>
                    <a:pt x="497967" y="2146795"/>
                  </a:lnTo>
                  <a:lnTo>
                    <a:pt x="478764" y="2148230"/>
                  </a:lnTo>
                  <a:lnTo>
                    <a:pt x="404241" y="2148967"/>
                  </a:lnTo>
                  <a:lnTo>
                    <a:pt x="382727" y="2155444"/>
                  </a:lnTo>
                  <a:lnTo>
                    <a:pt x="369671" y="2162645"/>
                  </a:lnTo>
                  <a:lnTo>
                    <a:pt x="364236" y="2166670"/>
                  </a:lnTo>
                  <a:lnTo>
                    <a:pt x="171043" y="2090775"/>
                  </a:lnTo>
                  <a:lnTo>
                    <a:pt x="191960" y="2037524"/>
                  </a:lnTo>
                  <a:lnTo>
                    <a:pt x="80352" y="1993684"/>
                  </a:lnTo>
                  <a:lnTo>
                    <a:pt x="11239" y="2169617"/>
                  </a:lnTo>
                  <a:lnTo>
                    <a:pt x="0" y="2202586"/>
                  </a:lnTo>
                  <a:lnTo>
                    <a:pt x="40754" y="2218906"/>
                  </a:lnTo>
                  <a:lnTo>
                    <a:pt x="211416" y="2286571"/>
                  </a:lnTo>
                  <a:lnTo>
                    <a:pt x="215214" y="2288209"/>
                  </a:lnTo>
                  <a:lnTo>
                    <a:pt x="216433" y="2267318"/>
                  </a:lnTo>
                  <a:lnTo>
                    <a:pt x="225742" y="2248204"/>
                  </a:lnTo>
                  <a:lnTo>
                    <a:pt x="240931" y="2225675"/>
                  </a:lnTo>
                  <a:lnTo>
                    <a:pt x="332803" y="2257488"/>
                  </a:lnTo>
                  <a:lnTo>
                    <a:pt x="348424" y="2395944"/>
                  </a:lnTo>
                  <a:lnTo>
                    <a:pt x="355295" y="2420963"/>
                  </a:lnTo>
                  <a:lnTo>
                    <a:pt x="363143" y="2436177"/>
                  </a:lnTo>
                  <a:lnTo>
                    <a:pt x="374573" y="2415705"/>
                  </a:lnTo>
                  <a:lnTo>
                    <a:pt x="415721" y="2433345"/>
                  </a:lnTo>
                  <a:lnTo>
                    <a:pt x="479463" y="2338374"/>
                  </a:lnTo>
                  <a:lnTo>
                    <a:pt x="494842" y="2348661"/>
                  </a:lnTo>
                  <a:lnTo>
                    <a:pt x="513003" y="2357005"/>
                  </a:lnTo>
                  <a:lnTo>
                    <a:pt x="522808" y="2357996"/>
                  </a:lnTo>
                  <a:lnTo>
                    <a:pt x="498271" y="2436990"/>
                  </a:lnTo>
                  <a:lnTo>
                    <a:pt x="505383" y="2438831"/>
                  </a:lnTo>
                  <a:lnTo>
                    <a:pt x="525449" y="2445740"/>
                  </a:lnTo>
                  <a:lnTo>
                    <a:pt x="516915" y="2471331"/>
                  </a:lnTo>
                  <a:lnTo>
                    <a:pt x="661162" y="2538044"/>
                  </a:lnTo>
                  <a:lnTo>
                    <a:pt x="679310" y="2540990"/>
                  </a:lnTo>
                  <a:lnTo>
                    <a:pt x="689140" y="2544432"/>
                  </a:lnTo>
                  <a:lnTo>
                    <a:pt x="691578" y="2547874"/>
                  </a:lnTo>
                  <a:lnTo>
                    <a:pt x="695998" y="2552281"/>
                  </a:lnTo>
                  <a:lnTo>
                    <a:pt x="700913" y="2555227"/>
                  </a:lnTo>
                  <a:lnTo>
                    <a:pt x="709244" y="2553754"/>
                  </a:lnTo>
                  <a:lnTo>
                    <a:pt x="750938" y="2539034"/>
                  </a:lnTo>
                  <a:lnTo>
                    <a:pt x="767143" y="2570911"/>
                  </a:lnTo>
                  <a:lnTo>
                    <a:pt x="847115" y="2535605"/>
                  </a:lnTo>
                  <a:lnTo>
                    <a:pt x="849566" y="2468880"/>
                  </a:lnTo>
                  <a:close/>
                </a:path>
              </a:pathLst>
            </a:custGeom>
            <a:solidFill>
              <a:srgbClr val="F2F2F2"/>
            </a:solidFill>
          </p:spPr>
          <p:txBody>
            <a:bodyPr wrap="square" lIns="0" tIns="0" rIns="0" bIns="0" rtlCol="0"/>
            <a:lstStyle/>
            <a:p>
              <a:endParaRPr/>
            </a:p>
          </p:txBody>
        </p:sp>
        <p:pic>
          <p:nvPicPr>
            <p:cNvPr id="127" name="object 127"/>
            <p:cNvPicPr/>
            <p:nvPr/>
          </p:nvPicPr>
          <p:blipFill>
            <a:blip r:embed="rId29" cstate="screen">
              <a:extLst>
                <a:ext uri="{28A0092B-C50C-407E-A947-70E740481C1C}">
                  <a14:useLocalDpi xmlns:a14="http://schemas.microsoft.com/office/drawing/2010/main"/>
                </a:ext>
              </a:extLst>
            </a:blip>
            <a:stretch>
              <a:fillRect/>
            </a:stretch>
          </p:blipFill>
          <p:spPr>
            <a:xfrm>
              <a:off x="13145273" y="3328425"/>
              <a:ext cx="687958" cy="452656"/>
            </a:xfrm>
            <a:prstGeom prst="rect">
              <a:avLst/>
            </a:prstGeom>
          </p:spPr>
        </p:pic>
        <p:pic>
          <p:nvPicPr>
            <p:cNvPr id="128" name="object 128"/>
            <p:cNvPicPr/>
            <p:nvPr/>
          </p:nvPicPr>
          <p:blipFill>
            <a:blip r:embed="rId30" cstate="screen">
              <a:extLst>
                <a:ext uri="{28A0092B-C50C-407E-A947-70E740481C1C}">
                  <a14:useLocalDpi xmlns:a14="http://schemas.microsoft.com/office/drawing/2010/main"/>
                </a:ext>
              </a:extLst>
            </a:blip>
            <a:stretch>
              <a:fillRect/>
            </a:stretch>
          </p:blipFill>
          <p:spPr>
            <a:xfrm>
              <a:off x="12564069" y="314127"/>
              <a:ext cx="180346" cy="89330"/>
            </a:xfrm>
            <a:prstGeom prst="rect">
              <a:avLst/>
            </a:prstGeom>
          </p:spPr>
        </p:pic>
        <p:sp>
          <p:nvSpPr>
            <p:cNvPr id="129" name="object 129"/>
            <p:cNvSpPr/>
            <p:nvPr/>
          </p:nvSpPr>
          <p:spPr>
            <a:xfrm>
              <a:off x="13145273" y="3328425"/>
              <a:ext cx="688340" cy="452755"/>
            </a:xfrm>
            <a:custGeom>
              <a:avLst/>
              <a:gdLst/>
              <a:ahLst/>
              <a:cxnLst/>
              <a:rect l="l" t="t" r="r" b="b"/>
              <a:pathLst>
                <a:path w="688340" h="452754">
                  <a:moveTo>
                    <a:pt x="506141" y="330178"/>
                  </a:moveTo>
                  <a:lnTo>
                    <a:pt x="211595" y="107630"/>
                  </a:lnTo>
                  <a:lnTo>
                    <a:pt x="81924" y="0"/>
                  </a:lnTo>
                  <a:lnTo>
                    <a:pt x="0" y="204978"/>
                  </a:lnTo>
                  <a:lnTo>
                    <a:pt x="94363" y="238956"/>
                  </a:lnTo>
                  <a:lnTo>
                    <a:pt x="574432" y="411788"/>
                  </a:lnTo>
                  <a:lnTo>
                    <a:pt x="687958" y="452656"/>
                  </a:lnTo>
                  <a:lnTo>
                    <a:pt x="506141" y="330178"/>
                  </a:lnTo>
                  <a:close/>
                </a:path>
              </a:pathLst>
            </a:custGeom>
            <a:ln w="3175">
              <a:solidFill>
                <a:srgbClr val="FBF7FA"/>
              </a:solidFill>
            </a:ln>
          </p:spPr>
          <p:txBody>
            <a:bodyPr wrap="square" lIns="0" tIns="0" rIns="0" bIns="0" rtlCol="0"/>
            <a:lstStyle/>
            <a:p>
              <a:endParaRPr/>
            </a:p>
          </p:txBody>
        </p:sp>
        <p:pic>
          <p:nvPicPr>
            <p:cNvPr id="130" name="object 130"/>
            <p:cNvPicPr/>
            <p:nvPr/>
          </p:nvPicPr>
          <p:blipFill>
            <a:blip r:embed="rId31" cstate="screen">
              <a:extLst>
                <a:ext uri="{28A0092B-C50C-407E-A947-70E740481C1C}">
                  <a14:useLocalDpi xmlns:a14="http://schemas.microsoft.com/office/drawing/2010/main"/>
                </a:ext>
              </a:extLst>
            </a:blip>
            <a:stretch>
              <a:fillRect/>
            </a:stretch>
          </p:blipFill>
          <p:spPr>
            <a:xfrm>
              <a:off x="15823089" y="4004356"/>
              <a:ext cx="1219638" cy="858382"/>
            </a:xfrm>
            <a:prstGeom prst="rect">
              <a:avLst/>
            </a:prstGeom>
          </p:spPr>
        </p:pic>
        <p:sp>
          <p:nvSpPr>
            <p:cNvPr id="131" name="object 131"/>
            <p:cNvSpPr/>
            <p:nvPr/>
          </p:nvSpPr>
          <p:spPr>
            <a:xfrm>
              <a:off x="12564069" y="314127"/>
              <a:ext cx="180975" cy="89535"/>
            </a:xfrm>
            <a:custGeom>
              <a:avLst/>
              <a:gdLst/>
              <a:ahLst/>
              <a:cxnLst/>
              <a:rect l="l" t="t" r="r" b="b"/>
              <a:pathLst>
                <a:path w="180975" h="89535">
                  <a:moveTo>
                    <a:pt x="0" y="0"/>
                  </a:moveTo>
                  <a:lnTo>
                    <a:pt x="145435" y="89330"/>
                  </a:lnTo>
                  <a:lnTo>
                    <a:pt x="180346" y="0"/>
                  </a:lnTo>
                </a:path>
              </a:pathLst>
            </a:custGeom>
            <a:ln w="3175">
              <a:solidFill>
                <a:srgbClr val="FBF7FA"/>
              </a:solidFill>
            </a:ln>
          </p:spPr>
          <p:txBody>
            <a:bodyPr wrap="square" lIns="0" tIns="0" rIns="0" bIns="0" rtlCol="0"/>
            <a:lstStyle/>
            <a:p>
              <a:endParaRPr/>
            </a:p>
          </p:txBody>
        </p:sp>
        <p:sp>
          <p:nvSpPr>
            <p:cNvPr id="132" name="object 132"/>
            <p:cNvSpPr/>
            <p:nvPr/>
          </p:nvSpPr>
          <p:spPr>
            <a:xfrm>
              <a:off x="15823089" y="4004356"/>
              <a:ext cx="1219835" cy="858519"/>
            </a:xfrm>
            <a:custGeom>
              <a:avLst/>
              <a:gdLst/>
              <a:ahLst/>
              <a:cxnLst/>
              <a:rect l="l" t="t" r="r" b="b"/>
              <a:pathLst>
                <a:path w="1219834" h="858520">
                  <a:moveTo>
                    <a:pt x="55799" y="17297"/>
                  </a:moveTo>
                  <a:lnTo>
                    <a:pt x="0" y="0"/>
                  </a:lnTo>
                  <a:lnTo>
                    <a:pt x="2303" y="15486"/>
                  </a:lnTo>
                  <a:lnTo>
                    <a:pt x="102750" y="255521"/>
                  </a:lnTo>
                  <a:lnTo>
                    <a:pt x="182874" y="320042"/>
                  </a:lnTo>
                  <a:lnTo>
                    <a:pt x="246578" y="372627"/>
                  </a:lnTo>
                  <a:lnTo>
                    <a:pt x="352271" y="465252"/>
                  </a:lnTo>
                  <a:lnTo>
                    <a:pt x="431965" y="527219"/>
                  </a:lnTo>
                  <a:lnTo>
                    <a:pt x="498005" y="576390"/>
                  </a:lnTo>
                  <a:lnTo>
                    <a:pt x="563438" y="619447"/>
                  </a:lnTo>
                  <a:lnTo>
                    <a:pt x="605929" y="645163"/>
                  </a:lnTo>
                  <a:lnTo>
                    <a:pt x="607698" y="647236"/>
                  </a:lnTo>
                  <a:lnTo>
                    <a:pt x="881983" y="741673"/>
                  </a:lnTo>
                  <a:lnTo>
                    <a:pt x="1165870" y="841817"/>
                  </a:lnTo>
                  <a:lnTo>
                    <a:pt x="1218873" y="858382"/>
                  </a:lnTo>
                  <a:lnTo>
                    <a:pt x="1195827" y="720072"/>
                  </a:lnTo>
                  <a:lnTo>
                    <a:pt x="1121306" y="350481"/>
                  </a:lnTo>
                  <a:lnTo>
                    <a:pt x="922914" y="287205"/>
                  </a:lnTo>
                  <a:lnTo>
                    <a:pt x="687612" y="212161"/>
                  </a:lnTo>
                  <a:lnTo>
                    <a:pt x="337665" y="104101"/>
                  </a:lnTo>
                  <a:lnTo>
                    <a:pt x="127545" y="36742"/>
                  </a:lnTo>
                  <a:lnTo>
                    <a:pt x="95274" y="29538"/>
                  </a:lnTo>
                  <a:lnTo>
                    <a:pt x="55799" y="17297"/>
                  </a:lnTo>
                  <a:close/>
                </a:path>
              </a:pathLst>
            </a:custGeom>
            <a:ln w="3175">
              <a:solidFill>
                <a:srgbClr val="FBF7FA"/>
              </a:solidFill>
            </a:ln>
          </p:spPr>
          <p:txBody>
            <a:bodyPr wrap="square" lIns="0" tIns="0" rIns="0" bIns="0" rtlCol="0"/>
            <a:lstStyle/>
            <a:p>
              <a:endParaRPr/>
            </a:p>
          </p:txBody>
        </p:sp>
        <p:sp>
          <p:nvSpPr>
            <p:cNvPr id="133" name="object 133"/>
            <p:cNvSpPr/>
            <p:nvPr/>
          </p:nvSpPr>
          <p:spPr>
            <a:xfrm>
              <a:off x="13145273" y="3328425"/>
              <a:ext cx="688340" cy="452755"/>
            </a:xfrm>
            <a:custGeom>
              <a:avLst/>
              <a:gdLst/>
              <a:ahLst/>
              <a:cxnLst/>
              <a:rect l="l" t="t" r="r" b="b"/>
              <a:pathLst>
                <a:path w="688340" h="452754">
                  <a:moveTo>
                    <a:pt x="506141" y="330178"/>
                  </a:moveTo>
                  <a:lnTo>
                    <a:pt x="211595" y="107630"/>
                  </a:lnTo>
                  <a:lnTo>
                    <a:pt x="81924" y="0"/>
                  </a:lnTo>
                  <a:lnTo>
                    <a:pt x="0" y="204978"/>
                  </a:lnTo>
                  <a:lnTo>
                    <a:pt x="94363" y="238956"/>
                  </a:lnTo>
                  <a:lnTo>
                    <a:pt x="574432" y="411788"/>
                  </a:lnTo>
                  <a:lnTo>
                    <a:pt x="687958" y="452656"/>
                  </a:lnTo>
                  <a:lnTo>
                    <a:pt x="506141" y="330178"/>
                  </a:lnTo>
                  <a:close/>
                </a:path>
              </a:pathLst>
            </a:custGeom>
            <a:ln w="3175">
              <a:solidFill>
                <a:srgbClr val="FBF7FA"/>
              </a:solidFill>
            </a:ln>
          </p:spPr>
          <p:txBody>
            <a:bodyPr wrap="square" lIns="0" tIns="0" rIns="0" bIns="0" rtlCol="0"/>
            <a:lstStyle/>
            <a:p>
              <a:endParaRPr/>
            </a:p>
          </p:txBody>
        </p:sp>
        <p:sp>
          <p:nvSpPr>
            <p:cNvPr id="134" name="object 134"/>
            <p:cNvSpPr/>
            <p:nvPr/>
          </p:nvSpPr>
          <p:spPr>
            <a:xfrm>
              <a:off x="12564069" y="314127"/>
              <a:ext cx="180975" cy="89535"/>
            </a:xfrm>
            <a:custGeom>
              <a:avLst/>
              <a:gdLst/>
              <a:ahLst/>
              <a:cxnLst/>
              <a:rect l="l" t="t" r="r" b="b"/>
              <a:pathLst>
                <a:path w="180975" h="89535">
                  <a:moveTo>
                    <a:pt x="0" y="0"/>
                  </a:moveTo>
                  <a:lnTo>
                    <a:pt x="145435" y="89330"/>
                  </a:lnTo>
                  <a:lnTo>
                    <a:pt x="180346" y="0"/>
                  </a:lnTo>
                </a:path>
              </a:pathLst>
            </a:custGeom>
            <a:ln w="3175">
              <a:solidFill>
                <a:srgbClr val="FBF7FA"/>
              </a:solidFill>
            </a:ln>
          </p:spPr>
          <p:txBody>
            <a:bodyPr wrap="square" lIns="0" tIns="0" rIns="0" bIns="0" rtlCol="0"/>
            <a:lstStyle/>
            <a:p>
              <a:endParaRPr/>
            </a:p>
          </p:txBody>
        </p:sp>
        <p:sp>
          <p:nvSpPr>
            <p:cNvPr id="135" name="object 135"/>
            <p:cNvSpPr/>
            <p:nvPr/>
          </p:nvSpPr>
          <p:spPr>
            <a:xfrm>
              <a:off x="15823089" y="4004356"/>
              <a:ext cx="1219835" cy="858519"/>
            </a:xfrm>
            <a:custGeom>
              <a:avLst/>
              <a:gdLst/>
              <a:ahLst/>
              <a:cxnLst/>
              <a:rect l="l" t="t" r="r" b="b"/>
              <a:pathLst>
                <a:path w="1219834" h="858520">
                  <a:moveTo>
                    <a:pt x="55799" y="17297"/>
                  </a:moveTo>
                  <a:lnTo>
                    <a:pt x="0" y="0"/>
                  </a:lnTo>
                  <a:lnTo>
                    <a:pt x="2303" y="15486"/>
                  </a:lnTo>
                  <a:lnTo>
                    <a:pt x="102750" y="255521"/>
                  </a:lnTo>
                  <a:lnTo>
                    <a:pt x="182874" y="320042"/>
                  </a:lnTo>
                  <a:lnTo>
                    <a:pt x="246578" y="372627"/>
                  </a:lnTo>
                  <a:lnTo>
                    <a:pt x="352271" y="465252"/>
                  </a:lnTo>
                  <a:lnTo>
                    <a:pt x="431965" y="527219"/>
                  </a:lnTo>
                  <a:lnTo>
                    <a:pt x="498005" y="576390"/>
                  </a:lnTo>
                  <a:lnTo>
                    <a:pt x="563438" y="619447"/>
                  </a:lnTo>
                  <a:lnTo>
                    <a:pt x="605929" y="645163"/>
                  </a:lnTo>
                  <a:lnTo>
                    <a:pt x="607698" y="647236"/>
                  </a:lnTo>
                  <a:lnTo>
                    <a:pt x="881983" y="741673"/>
                  </a:lnTo>
                  <a:lnTo>
                    <a:pt x="1165870" y="841817"/>
                  </a:lnTo>
                  <a:lnTo>
                    <a:pt x="1218873" y="858382"/>
                  </a:lnTo>
                  <a:lnTo>
                    <a:pt x="1195827" y="720072"/>
                  </a:lnTo>
                  <a:lnTo>
                    <a:pt x="1121306" y="350481"/>
                  </a:lnTo>
                  <a:lnTo>
                    <a:pt x="922914" y="287205"/>
                  </a:lnTo>
                  <a:lnTo>
                    <a:pt x="687612" y="212161"/>
                  </a:lnTo>
                  <a:lnTo>
                    <a:pt x="337665" y="104101"/>
                  </a:lnTo>
                  <a:lnTo>
                    <a:pt x="127545" y="36742"/>
                  </a:lnTo>
                  <a:lnTo>
                    <a:pt x="95274" y="29538"/>
                  </a:lnTo>
                  <a:lnTo>
                    <a:pt x="55799" y="17297"/>
                  </a:lnTo>
                  <a:close/>
                </a:path>
              </a:pathLst>
            </a:custGeom>
            <a:ln w="3175">
              <a:solidFill>
                <a:srgbClr val="FBF7FA"/>
              </a:solidFill>
            </a:ln>
          </p:spPr>
          <p:txBody>
            <a:bodyPr wrap="square" lIns="0" tIns="0" rIns="0" bIns="0" rtlCol="0"/>
            <a:lstStyle/>
            <a:p>
              <a:endParaRPr/>
            </a:p>
          </p:txBody>
        </p:sp>
        <p:sp>
          <p:nvSpPr>
            <p:cNvPr id="136" name="object 136"/>
            <p:cNvSpPr/>
            <p:nvPr/>
          </p:nvSpPr>
          <p:spPr>
            <a:xfrm>
              <a:off x="17426853" y="314127"/>
              <a:ext cx="2049145" cy="1168400"/>
            </a:xfrm>
            <a:custGeom>
              <a:avLst/>
              <a:gdLst/>
              <a:ahLst/>
              <a:cxnLst/>
              <a:rect l="l" t="t" r="r" b="b"/>
              <a:pathLst>
                <a:path w="2049144" h="1168400">
                  <a:moveTo>
                    <a:pt x="2048993" y="1168110"/>
                  </a:moveTo>
                  <a:lnTo>
                    <a:pt x="0" y="0"/>
                  </a:lnTo>
                </a:path>
              </a:pathLst>
            </a:custGeom>
            <a:ln w="3175">
              <a:solidFill>
                <a:srgbClr val="010202"/>
              </a:solidFill>
            </a:ln>
          </p:spPr>
          <p:txBody>
            <a:bodyPr wrap="square" lIns="0" tIns="0" rIns="0" bIns="0" rtlCol="0"/>
            <a:lstStyle/>
            <a:p>
              <a:endParaRPr/>
            </a:p>
          </p:txBody>
        </p:sp>
        <p:sp>
          <p:nvSpPr>
            <p:cNvPr id="137" name="object 137"/>
            <p:cNvSpPr/>
            <p:nvPr/>
          </p:nvSpPr>
          <p:spPr>
            <a:xfrm>
              <a:off x="8550446" y="9314104"/>
              <a:ext cx="89535" cy="349885"/>
            </a:xfrm>
            <a:custGeom>
              <a:avLst/>
              <a:gdLst/>
              <a:ahLst/>
              <a:cxnLst/>
              <a:rect l="l" t="t" r="r" b="b"/>
              <a:pathLst>
                <a:path w="89534" h="349884">
                  <a:moveTo>
                    <a:pt x="0" y="0"/>
                  </a:moveTo>
                  <a:lnTo>
                    <a:pt x="0" y="20784"/>
                  </a:lnTo>
                  <a:lnTo>
                    <a:pt x="11685" y="28156"/>
                  </a:lnTo>
                  <a:lnTo>
                    <a:pt x="38773" y="50731"/>
                  </a:lnTo>
                  <a:lnTo>
                    <a:pt x="53192" y="70238"/>
                  </a:lnTo>
                  <a:lnTo>
                    <a:pt x="56228" y="81651"/>
                  </a:lnTo>
                  <a:lnTo>
                    <a:pt x="56228" y="103127"/>
                  </a:lnTo>
                  <a:lnTo>
                    <a:pt x="43171" y="160989"/>
                  </a:lnTo>
                  <a:lnTo>
                    <a:pt x="34564" y="211752"/>
                  </a:lnTo>
                  <a:lnTo>
                    <a:pt x="32616" y="238264"/>
                  </a:lnTo>
                  <a:lnTo>
                    <a:pt x="32868" y="240495"/>
                  </a:lnTo>
                  <a:lnTo>
                    <a:pt x="49139" y="292294"/>
                  </a:lnTo>
                  <a:lnTo>
                    <a:pt x="70322" y="349622"/>
                  </a:lnTo>
                  <a:lnTo>
                    <a:pt x="89316" y="349622"/>
                  </a:lnTo>
                  <a:lnTo>
                    <a:pt x="66060" y="286514"/>
                  </a:lnTo>
                  <a:lnTo>
                    <a:pt x="50563" y="237322"/>
                  </a:lnTo>
                  <a:lnTo>
                    <a:pt x="52302" y="213920"/>
                  </a:lnTo>
                  <a:lnTo>
                    <a:pt x="60699" y="164476"/>
                  </a:lnTo>
                  <a:lnTo>
                    <a:pt x="74018" y="104991"/>
                  </a:lnTo>
                  <a:lnTo>
                    <a:pt x="74102" y="80479"/>
                  </a:lnTo>
                  <a:lnTo>
                    <a:pt x="51684" y="38375"/>
                  </a:lnTo>
                  <a:lnTo>
                    <a:pt x="22198" y="13706"/>
                  </a:lnTo>
                  <a:lnTo>
                    <a:pt x="3465" y="1863"/>
                  </a:lnTo>
                  <a:lnTo>
                    <a:pt x="0" y="0"/>
                  </a:lnTo>
                  <a:close/>
                </a:path>
              </a:pathLst>
            </a:custGeom>
            <a:solidFill>
              <a:srgbClr val="FFFFFF"/>
            </a:solidFill>
          </p:spPr>
          <p:txBody>
            <a:bodyPr wrap="square" lIns="0" tIns="0" rIns="0" bIns="0" rtlCol="0"/>
            <a:lstStyle/>
            <a:p>
              <a:endParaRPr/>
            </a:p>
          </p:txBody>
        </p:sp>
        <p:sp>
          <p:nvSpPr>
            <p:cNvPr id="138" name="object 138"/>
            <p:cNvSpPr/>
            <p:nvPr/>
          </p:nvSpPr>
          <p:spPr>
            <a:xfrm>
              <a:off x="8550451" y="9314108"/>
              <a:ext cx="89535" cy="349885"/>
            </a:xfrm>
            <a:custGeom>
              <a:avLst/>
              <a:gdLst/>
              <a:ahLst/>
              <a:cxnLst/>
              <a:rect l="l" t="t" r="r" b="b"/>
              <a:pathLst>
                <a:path w="89534" h="349884">
                  <a:moveTo>
                    <a:pt x="89307" y="349617"/>
                  </a:moveTo>
                  <a:lnTo>
                    <a:pt x="66053" y="286523"/>
                  </a:lnTo>
                  <a:lnTo>
                    <a:pt x="50567" y="237310"/>
                  </a:lnTo>
                  <a:lnTo>
                    <a:pt x="52294" y="213918"/>
                  </a:lnTo>
                  <a:lnTo>
                    <a:pt x="60692" y="164464"/>
                  </a:lnTo>
                  <a:lnTo>
                    <a:pt x="74011" y="104989"/>
                  </a:lnTo>
                  <a:lnTo>
                    <a:pt x="74095" y="80477"/>
                  </a:lnTo>
                  <a:lnTo>
                    <a:pt x="51677" y="38363"/>
                  </a:lnTo>
                  <a:lnTo>
                    <a:pt x="22190" y="13704"/>
                  </a:lnTo>
                  <a:lnTo>
                    <a:pt x="3469" y="1861"/>
                  </a:lnTo>
                  <a:lnTo>
                    <a:pt x="0" y="0"/>
                  </a:lnTo>
                </a:path>
                <a:path w="89534" h="349884">
                  <a:moveTo>
                    <a:pt x="0" y="20783"/>
                  </a:moveTo>
                  <a:lnTo>
                    <a:pt x="11678" y="28154"/>
                  </a:lnTo>
                  <a:lnTo>
                    <a:pt x="38755" y="50729"/>
                  </a:lnTo>
                  <a:lnTo>
                    <a:pt x="53184" y="70247"/>
                  </a:lnTo>
                  <a:lnTo>
                    <a:pt x="56231" y="81649"/>
                  </a:lnTo>
                  <a:lnTo>
                    <a:pt x="56231" y="103125"/>
                  </a:lnTo>
                  <a:lnTo>
                    <a:pt x="43164" y="160977"/>
                  </a:lnTo>
                  <a:lnTo>
                    <a:pt x="34557" y="211750"/>
                  </a:lnTo>
                  <a:lnTo>
                    <a:pt x="32609" y="238262"/>
                  </a:lnTo>
                  <a:lnTo>
                    <a:pt x="32871" y="240493"/>
                  </a:lnTo>
                  <a:lnTo>
                    <a:pt x="49143" y="292292"/>
                  </a:lnTo>
                  <a:lnTo>
                    <a:pt x="70317" y="349617"/>
                  </a:lnTo>
                </a:path>
              </a:pathLst>
            </a:custGeom>
            <a:ln w="3175">
              <a:solidFill>
                <a:srgbClr val="FFFFFF"/>
              </a:solidFill>
            </a:ln>
          </p:spPr>
          <p:txBody>
            <a:bodyPr wrap="square" lIns="0" tIns="0" rIns="0" bIns="0" rtlCol="0"/>
            <a:lstStyle/>
            <a:p>
              <a:endParaRPr/>
            </a:p>
          </p:txBody>
        </p:sp>
        <p:sp>
          <p:nvSpPr>
            <p:cNvPr id="139" name="object 139"/>
            <p:cNvSpPr/>
            <p:nvPr/>
          </p:nvSpPr>
          <p:spPr>
            <a:xfrm>
              <a:off x="8550451" y="9314108"/>
              <a:ext cx="89535" cy="349885"/>
            </a:xfrm>
            <a:custGeom>
              <a:avLst/>
              <a:gdLst/>
              <a:ahLst/>
              <a:cxnLst/>
              <a:rect l="l" t="t" r="r" b="b"/>
              <a:pathLst>
                <a:path w="89534" h="349884">
                  <a:moveTo>
                    <a:pt x="89307" y="349617"/>
                  </a:moveTo>
                  <a:lnTo>
                    <a:pt x="66053" y="286523"/>
                  </a:lnTo>
                  <a:lnTo>
                    <a:pt x="50567" y="237310"/>
                  </a:lnTo>
                  <a:lnTo>
                    <a:pt x="52294" y="213918"/>
                  </a:lnTo>
                  <a:lnTo>
                    <a:pt x="60692" y="164464"/>
                  </a:lnTo>
                  <a:lnTo>
                    <a:pt x="74011" y="104989"/>
                  </a:lnTo>
                  <a:lnTo>
                    <a:pt x="74095" y="80477"/>
                  </a:lnTo>
                  <a:lnTo>
                    <a:pt x="51677" y="38363"/>
                  </a:lnTo>
                  <a:lnTo>
                    <a:pt x="22190" y="13704"/>
                  </a:lnTo>
                  <a:lnTo>
                    <a:pt x="3469" y="1861"/>
                  </a:lnTo>
                  <a:lnTo>
                    <a:pt x="0" y="0"/>
                  </a:lnTo>
                </a:path>
                <a:path w="89534" h="349884">
                  <a:moveTo>
                    <a:pt x="0" y="20783"/>
                  </a:moveTo>
                  <a:lnTo>
                    <a:pt x="11678" y="28154"/>
                  </a:lnTo>
                  <a:lnTo>
                    <a:pt x="38755" y="50729"/>
                  </a:lnTo>
                  <a:lnTo>
                    <a:pt x="53184" y="70247"/>
                  </a:lnTo>
                  <a:lnTo>
                    <a:pt x="56231" y="81649"/>
                  </a:lnTo>
                  <a:lnTo>
                    <a:pt x="56231" y="103125"/>
                  </a:lnTo>
                  <a:lnTo>
                    <a:pt x="43164" y="160977"/>
                  </a:lnTo>
                  <a:lnTo>
                    <a:pt x="34557" y="211750"/>
                  </a:lnTo>
                  <a:lnTo>
                    <a:pt x="32609" y="238262"/>
                  </a:lnTo>
                  <a:lnTo>
                    <a:pt x="32871" y="240493"/>
                  </a:lnTo>
                  <a:lnTo>
                    <a:pt x="49143" y="292292"/>
                  </a:lnTo>
                  <a:lnTo>
                    <a:pt x="70317" y="349617"/>
                  </a:lnTo>
                </a:path>
              </a:pathLst>
            </a:custGeom>
            <a:ln w="3175">
              <a:solidFill>
                <a:srgbClr val="FFFFFF"/>
              </a:solidFill>
            </a:ln>
          </p:spPr>
          <p:txBody>
            <a:bodyPr wrap="square" lIns="0" tIns="0" rIns="0" bIns="0" rtlCol="0"/>
            <a:lstStyle/>
            <a:p>
              <a:endParaRPr/>
            </a:p>
          </p:txBody>
        </p:sp>
        <p:pic>
          <p:nvPicPr>
            <p:cNvPr id="140" name="object 140"/>
            <p:cNvPicPr/>
            <p:nvPr/>
          </p:nvPicPr>
          <p:blipFill>
            <a:blip r:embed="rId32" cstate="print"/>
            <a:stretch>
              <a:fillRect/>
            </a:stretch>
          </p:blipFill>
          <p:spPr>
            <a:xfrm>
              <a:off x="8547308" y="312943"/>
              <a:ext cx="10929722" cy="9351967"/>
            </a:xfrm>
            <a:prstGeom prst="rect">
              <a:avLst/>
            </a:prstGeom>
          </p:spPr>
        </p:pic>
        <p:sp>
          <p:nvSpPr>
            <p:cNvPr id="141" name="object 141"/>
            <p:cNvSpPr/>
            <p:nvPr/>
          </p:nvSpPr>
          <p:spPr>
            <a:xfrm>
              <a:off x="8550446" y="314122"/>
              <a:ext cx="2438400" cy="1308735"/>
            </a:xfrm>
            <a:custGeom>
              <a:avLst/>
              <a:gdLst/>
              <a:ahLst/>
              <a:cxnLst/>
              <a:rect l="l" t="t" r="r" b="b"/>
              <a:pathLst>
                <a:path w="2438400" h="1308735">
                  <a:moveTo>
                    <a:pt x="2371351" y="0"/>
                  </a:moveTo>
                  <a:lnTo>
                    <a:pt x="0" y="0"/>
                  </a:lnTo>
                  <a:lnTo>
                    <a:pt x="0" y="537899"/>
                  </a:lnTo>
                  <a:lnTo>
                    <a:pt x="308953" y="869952"/>
                  </a:lnTo>
                  <a:lnTo>
                    <a:pt x="588934" y="1308515"/>
                  </a:lnTo>
                  <a:lnTo>
                    <a:pt x="2437894" y="132624"/>
                  </a:lnTo>
                  <a:lnTo>
                    <a:pt x="2371351" y="0"/>
                  </a:lnTo>
                  <a:close/>
                </a:path>
              </a:pathLst>
            </a:custGeom>
            <a:solidFill>
              <a:srgbClr val="D5DCC9"/>
            </a:solidFill>
          </p:spPr>
          <p:txBody>
            <a:bodyPr wrap="square" lIns="0" tIns="0" rIns="0" bIns="0" rtlCol="0"/>
            <a:lstStyle/>
            <a:p>
              <a:endParaRPr/>
            </a:p>
          </p:txBody>
        </p:sp>
        <p:sp>
          <p:nvSpPr>
            <p:cNvPr id="142" name="object 142"/>
            <p:cNvSpPr/>
            <p:nvPr/>
          </p:nvSpPr>
          <p:spPr>
            <a:xfrm>
              <a:off x="8550440" y="314127"/>
              <a:ext cx="2272665" cy="1242695"/>
            </a:xfrm>
            <a:custGeom>
              <a:avLst/>
              <a:gdLst/>
              <a:ahLst/>
              <a:cxnLst/>
              <a:rect l="l" t="t" r="r" b="b"/>
              <a:pathLst>
                <a:path w="2272665" h="1242695">
                  <a:moveTo>
                    <a:pt x="1743379" y="539216"/>
                  </a:moveTo>
                  <a:lnTo>
                    <a:pt x="1742706" y="513829"/>
                  </a:lnTo>
                  <a:lnTo>
                    <a:pt x="1727504" y="475170"/>
                  </a:lnTo>
                  <a:lnTo>
                    <a:pt x="1709420" y="435330"/>
                  </a:lnTo>
                  <a:lnTo>
                    <a:pt x="1700149" y="406463"/>
                  </a:lnTo>
                  <a:lnTo>
                    <a:pt x="1682851" y="355549"/>
                  </a:lnTo>
                  <a:lnTo>
                    <a:pt x="1664284" y="307949"/>
                  </a:lnTo>
                  <a:lnTo>
                    <a:pt x="1641348" y="250469"/>
                  </a:lnTo>
                  <a:lnTo>
                    <a:pt x="1637512" y="240931"/>
                  </a:lnTo>
                  <a:lnTo>
                    <a:pt x="1589112" y="120472"/>
                  </a:lnTo>
                  <a:lnTo>
                    <a:pt x="1563192" y="55270"/>
                  </a:lnTo>
                  <a:lnTo>
                    <a:pt x="1541665" y="0"/>
                  </a:lnTo>
                  <a:lnTo>
                    <a:pt x="1141476" y="0"/>
                  </a:lnTo>
                  <a:lnTo>
                    <a:pt x="995946" y="90881"/>
                  </a:lnTo>
                  <a:lnTo>
                    <a:pt x="843559" y="181267"/>
                  </a:lnTo>
                  <a:lnTo>
                    <a:pt x="744994" y="229514"/>
                  </a:lnTo>
                  <a:lnTo>
                    <a:pt x="700735" y="238340"/>
                  </a:lnTo>
                  <a:lnTo>
                    <a:pt x="665187" y="240931"/>
                  </a:lnTo>
                  <a:lnTo>
                    <a:pt x="635482" y="237807"/>
                  </a:lnTo>
                  <a:lnTo>
                    <a:pt x="593839" y="217182"/>
                  </a:lnTo>
                  <a:lnTo>
                    <a:pt x="537514" y="151612"/>
                  </a:lnTo>
                  <a:lnTo>
                    <a:pt x="500265" y="104863"/>
                  </a:lnTo>
                  <a:lnTo>
                    <a:pt x="418172" y="0"/>
                  </a:lnTo>
                  <a:lnTo>
                    <a:pt x="0" y="0"/>
                  </a:lnTo>
                  <a:lnTo>
                    <a:pt x="101" y="539216"/>
                  </a:lnTo>
                  <a:lnTo>
                    <a:pt x="294119" y="863079"/>
                  </a:lnTo>
                  <a:lnTo>
                    <a:pt x="503669" y="1194549"/>
                  </a:lnTo>
                  <a:lnTo>
                    <a:pt x="509752" y="1194142"/>
                  </a:lnTo>
                  <a:lnTo>
                    <a:pt x="523608" y="1193927"/>
                  </a:lnTo>
                  <a:lnTo>
                    <a:pt x="538594" y="1195476"/>
                  </a:lnTo>
                  <a:lnTo>
                    <a:pt x="548081" y="1200315"/>
                  </a:lnTo>
                  <a:lnTo>
                    <a:pt x="560222" y="1210195"/>
                  </a:lnTo>
                  <a:lnTo>
                    <a:pt x="582980" y="1223137"/>
                  </a:lnTo>
                  <a:lnTo>
                    <a:pt x="609396" y="1235227"/>
                  </a:lnTo>
                  <a:lnTo>
                    <a:pt x="632574" y="1242504"/>
                  </a:lnTo>
                  <a:lnTo>
                    <a:pt x="640054" y="1240053"/>
                  </a:lnTo>
                  <a:lnTo>
                    <a:pt x="679983" y="1218565"/>
                  </a:lnTo>
                  <a:lnTo>
                    <a:pt x="721880" y="1193927"/>
                  </a:lnTo>
                  <a:lnTo>
                    <a:pt x="791514" y="1151801"/>
                  </a:lnTo>
                  <a:lnTo>
                    <a:pt x="1129487" y="940015"/>
                  </a:lnTo>
                  <a:lnTo>
                    <a:pt x="1543215" y="673925"/>
                  </a:lnTo>
                  <a:lnTo>
                    <a:pt x="1669503" y="590804"/>
                  </a:lnTo>
                  <a:lnTo>
                    <a:pt x="1722335" y="555002"/>
                  </a:lnTo>
                  <a:lnTo>
                    <a:pt x="1737194" y="544372"/>
                  </a:lnTo>
                  <a:lnTo>
                    <a:pt x="1743379" y="539216"/>
                  </a:lnTo>
                  <a:close/>
                </a:path>
                <a:path w="2272665" h="1242695">
                  <a:moveTo>
                    <a:pt x="2272487" y="109677"/>
                  </a:moveTo>
                  <a:lnTo>
                    <a:pt x="2209393" y="0"/>
                  </a:lnTo>
                  <a:lnTo>
                    <a:pt x="1832864" y="0"/>
                  </a:lnTo>
                  <a:lnTo>
                    <a:pt x="1979333" y="285813"/>
                  </a:lnTo>
                  <a:lnTo>
                    <a:pt x="2150732" y="168592"/>
                  </a:lnTo>
                  <a:lnTo>
                    <a:pt x="2226843" y="134823"/>
                  </a:lnTo>
                  <a:lnTo>
                    <a:pt x="2234260" y="134912"/>
                  </a:lnTo>
                  <a:lnTo>
                    <a:pt x="2234387" y="134823"/>
                  </a:lnTo>
                  <a:lnTo>
                    <a:pt x="2272487" y="109677"/>
                  </a:lnTo>
                  <a:close/>
                </a:path>
              </a:pathLst>
            </a:custGeom>
            <a:solidFill>
              <a:srgbClr val="A4C0A9"/>
            </a:solidFill>
          </p:spPr>
          <p:txBody>
            <a:bodyPr wrap="square" lIns="0" tIns="0" rIns="0" bIns="0" rtlCol="0"/>
            <a:lstStyle/>
            <a:p>
              <a:endParaRPr/>
            </a:p>
          </p:txBody>
        </p:sp>
        <p:sp>
          <p:nvSpPr>
            <p:cNvPr id="143" name="object 143"/>
            <p:cNvSpPr/>
            <p:nvPr/>
          </p:nvSpPr>
          <p:spPr>
            <a:xfrm>
              <a:off x="8981317" y="314127"/>
              <a:ext cx="635635" cy="243840"/>
            </a:xfrm>
            <a:custGeom>
              <a:avLst/>
              <a:gdLst/>
              <a:ahLst/>
              <a:cxnLst/>
              <a:rect l="l" t="t" r="r" b="b"/>
              <a:pathLst>
                <a:path w="635634" h="243840">
                  <a:moveTo>
                    <a:pt x="39883" y="0"/>
                  </a:moveTo>
                  <a:lnTo>
                    <a:pt x="0" y="0"/>
                  </a:lnTo>
                  <a:lnTo>
                    <a:pt x="177916" y="229510"/>
                  </a:lnTo>
                  <a:lnTo>
                    <a:pt x="212794" y="243802"/>
                  </a:lnTo>
                  <a:lnTo>
                    <a:pt x="237841" y="241907"/>
                  </a:lnTo>
                  <a:lnTo>
                    <a:pt x="268573" y="229625"/>
                  </a:lnTo>
                  <a:lnTo>
                    <a:pt x="307030" y="210714"/>
                  </a:lnTo>
                  <a:lnTo>
                    <a:pt x="232176" y="210714"/>
                  </a:lnTo>
                  <a:lnTo>
                    <a:pt x="208658" y="209646"/>
                  </a:lnTo>
                  <a:lnTo>
                    <a:pt x="186795" y="193689"/>
                  </a:lnTo>
                  <a:lnTo>
                    <a:pt x="39883" y="0"/>
                  </a:lnTo>
                  <a:close/>
                </a:path>
                <a:path w="635634" h="243840">
                  <a:moveTo>
                    <a:pt x="635338" y="0"/>
                  </a:moveTo>
                  <a:lnTo>
                    <a:pt x="583134" y="0"/>
                  </a:lnTo>
                  <a:lnTo>
                    <a:pt x="459740" y="94791"/>
                  </a:lnTo>
                  <a:lnTo>
                    <a:pt x="360465" y="147376"/>
                  </a:lnTo>
                  <a:lnTo>
                    <a:pt x="232176" y="210714"/>
                  </a:lnTo>
                  <a:lnTo>
                    <a:pt x="307030" y="210714"/>
                  </a:lnTo>
                  <a:lnTo>
                    <a:pt x="380559" y="174559"/>
                  </a:lnTo>
                  <a:lnTo>
                    <a:pt x="476284" y="121963"/>
                  </a:lnTo>
                  <a:lnTo>
                    <a:pt x="635338" y="0"/>
                  </a:lnTo>
                  <a:close/>
                </a:path>
              </a:pathLst>
            </a:custGeom>
            <a:solidFill>
              <a:srgbClr val="FFFFFF"/>
            </a:solidFill>
          </p:spPr>
          <p:txBody>
            <a:bodyPr wrap="square" lIns="0" tIns="0" rIns="0" bIns="0" rtlCol="0"/>
            <a:lstStyle/>
            <a:p>
              <a:endParaRPr/>
            </a:p>
          </p:txBody>
        </p:sp>
        <p:sp>
          <p:nvSpPr>
            <p:cNvPr id="144" name="object 144"/>
            <p:cNvSpPr/>
            <p:nvPr/>
          </p:nvSpPr>
          <p:spPr>
            <a:xfrm>
              <a:off x="8981317" y="314127"/>
              <a:ext cx="635635" cy="243840"/>
            </a:xfrm>
            <a:custGeom>
              <a:avLst/>
              <a:gdLst/>
              <a:ahLst/>
              <a:cxnLst/>
              <a:rect l="l" t="t" r="r" b="b"/>
              <a:pathLst>
                <a:path w="635634" h="243840">
                  <a:moveTo>
                    <a:pt x="583134" y="0"/>
                  </a:moveTo>
                  <a:lnTo>
                    <a:pt x="459740" y="94791"/>
                  </a:lnTo>
                  <a:lnTo>
                    <a:pt x="360465" y="147376"/>
                  </a:lnTo>
                  <a:lnTo>
                    <a:pt x="232176" y="210714"/>
                  </a:lnTo>
                  <a:lnTo>
                    <a:pt x="208658" y="209646"/>
                  </a:lnTo>
                  <a:lnTo>
                    <a:pt x="186795" y="193689"/>
                  </a:lnTo>
                  <a:lnTo>
                    <a:pt x="40255" y="480"/>
                  </a:lnTo>
                  <a:lnTo>
                    <a:pt x="39883" y="0"/>
                  </a:lnTo>
                </a:path>
                <a:path w="635634" h="243840">
                  <a:moveTo>
                    <a:pt x="0" y="0"/>
                  </a:moveTo>
                  <a:lnTo>
                    <a:pt x="177916" y="229510"/>
                  </a:lnTo>
                  <a:lnTo>
                    <a:pt x="212794" y="243802"/>
                  </a:lnTo>
                  <a:lnTo>
                    <a:pt x="237841" y="241907"/>
                  </a:lnTo>
                  <a:lnTo>
                    <a:pt x="268573" y="229625"/>
                  </a:lnTo>
                  <a:lnTo>
                    <a:pt x="380559" y="174559"/>
                  </a:lnTo>
                  <a:lnTo>
                    <a:pt x="476284" y="121963"/>
                  </a:lnTo>
                  <a:lnTo>
                    <a:pt x="562553" y="55787"/>
                  </a:lnTo>
                  <a:lnTo>
                    <a:pt x="635338" y="0"/>
                  </a:lnTo>
                </a:path>
              </a:pathLst>
            </a:custGeom>
            <a:ln w="3175">
              <a:solidFill>
                <a:srgbClr val="FFFFFF"/>
              </a:solidFill>
            </a:ln>
          </p:spPr>
          <p:txBody>
            <a:bodyPr wrap="square" lIns="0" tIns="0" rIns="0" bIns="0" rtlCol="0"/>
            <a:lstStyle/>
            <a:p>
              <a:endParaRPr/>
            </a:p>
          </p:txBody>
        </p:sp>
        <p:pic>
          <p:nvPicPr>
            <p:cNvPr id="145" name="object 145"/>
            <p:cNvPicPr/>
            <p:nvPr/>
          </p:nvPicPr>
          <p:blipFill>
            <a:blip r:embed="rId33" cstate="screen">
              <a:extLst>
                <a:ext uri="{28A0092B-C50C-407E-A947-70E740481C1C}">
                  <a14:useLocalDpi xmlns:a14="http://schemas.microsoft.com/office/drawing/2010/main"/>
                </a:ext>
              </a:extLst>
            </a:blip>
            <a:stretch>
              <a:fillRect/>
            </a:stretch>
          </p:blipFill>
          <p:spPr>
            <a:xfrm>
              <a:off x="8600095" y="721680"/>
              <a:ext cx="120540" cy="144393"/>
            </a:xfrm>
            <a:prstGeom prst="rect">
              <a:avLst/>
            </a:prstGeom>
          </p:spPr>
        </p:pic>
        <p:sp>
          <p:nvSpPr>
            <p:cNvPr id="146" name="object 146"/>
            <p:cNvSpPr/>
            <p:nvPr/>
          </p:nvSpPr>
          <p:spPr>
            <a:xfrm>
              <a:off x="8657992" y="856654"/>
              <a:ext cx="227965" cy="332740"/>
            </a:xfrm>
            <a:custGeom>
              <a:avLst/>
              <a:gdLst/>
              <a:ahLst/>
              <a:cxnLst/>
              <a:rect l="l" t="t" r="r" b="b"/>
              <a:pathLst>
                <a:path w="227965" h="332740">
                  <a:moveTo>
                    <a:pt x="31663" y="0"/>
                  </a:moveTo>
                  <a:lnTo>
                    <a:pt x="0" y="21329"/>
                  </a:lnTo>
                  <a:lnTo>
                    <a:pt x="7559" y="32553"/>
                  </a:lnTo>
                  <a:lnTo>
                    <a:pt x="41087" y="83735"/>
                  </a:lnTo>
                  <a:lnTo>
                    <a:pt x="94908" y="175879"/>
                  </a:lnTo>
                  <a:lnTo>
                    <a:pt x="158853" y="286661"/>
                  </a:lnTo>
                  <a:lnTo>
                    <a:pt x="179020" y="322984"/>
                  </a:lnTo>
                  <a:lnTo>
                    <a:pt x="227741" y="332628"/>
                  </a:lnTo>
                  <a:lnTo>
                    <a:pt x="210014" y="299320"/>
                  </a:lnTo>
                  <a:lnTo>
                    <a:pt x="190831" y="263258"/>
                  </a:lnTo>
                  <a:lnTo>
                    <a:pt x="135461" y="165994"/>
                  </a:lnTo>
                  <a:lnTo>
                    <a:pt x="91777" y="92143"/>
                  </a:lnTo>
                  <a:lnTo>
                    <a:pt x="31663" y="0"/>
                  </a:lnTo>
                  <a:close/>
                </a:path>
              </a:pathLst>
            </a:custGeom>
            <a:solidFill>
              <a:srgbClr val="FFFFFF"/>
            </a:solidFill>
          </p:spPr>
          <p:txBody>
            <a:bodyPr wrap="square" lIns="0" tIns="0" rIns="0" bIns="0" rtlCol="0"/>
            <a:lstStyle/>
            <a:p>
              <a:endParaRPr/>
            </a:p>
          </p:txBody>
        </p:sp>
        <p:sp>
          <p:nvSpPr>
            <p:cNvPr id="147" name="object 147"/>
            <p:cNvSpPr/>
            <p:nvPr/>
          </p:nvSpPr>
          <p:spPr>
            <a:xfrm>
              <a:off x="8657992" y="856654"/>
              <a:ext cx="227965" cy="332740"/>
            </a:xfrm>
            <a:custGeom>
              <a:avLst/>
              <a:gdLst/>
              <a:ahLst/>
              <a:cxnLst/>
              <a:rect l="l" t="t" r="r" b="b"/>
              <a:pathLst>
                <a:path w="227965" h="332740">
                  <a:moveTo>
                    <a:pt x="210014" y="299320"/>
                  </a:moveTo>
                  <a:lnTo>
                    <a:pt x="190831" y="263258"/>
                  </a:lnTo>
                  <a:lnTo>
                    <a:pt x="135461" y="165994"/>
                  </a:lnTo>
                  <a:lnTo>
                    <a:pt x="91777" y="92143"/>
                  </a:lnTo>
                  <a:lnTo>
                    <a:pt x="31663" y="0"/>
                  </a:lnTo>
                  <a:lnTo>
                    <a:pt x="9203" y="15119"/>
                  </a:lnTo>
                  <a:lnTo>
                    <a:pt x="0" y="21329"/>
                  </a:lnTo>
                  <a:lnTo>
                    <a:pt x="7559" y="32553"/>
                  </a:lnTo>
                  <a:lnTo>
                    <a:pt x="41087" y="83735"/>
                  </a:lnTo>
                  <a:lnTo>
                    <a:pt x="94908" y="175879"/>
                  </a:lnTo>
                  <a:lnTo>
                    <a:pt x="158853" y="286661"/>
                  </a:lnTo>
                  <a:lnTo>
                    <a:pt x="176287" y="318053"/>
                  </a:lnTo>
                  <a:lnTo>
                    <a:pt x="179020" y="322984"/>
                  </a:lnTo>
                  <a:lnTo>
                    <a:pt x="201407" y="327414"/>
                  </a:lnTo>
                  <a:lnTo>
                    <a:pt x="227741" y="332628"/>
                  </a:lnTo>
                  <a:lnTo>
                    <a:pt x="210014" y="299320"/>
                  </a:lnTo>
                  <a:close/>
                </a:path>
              </a:pathLst>
            </a:custGeom>
            <a:ln w="3175">
              <a:solidFill>
                <a:srgbClr val="FFFFFF"/>
              </a:solidFill>
            </a:ln>
          </p:spPr>
          <p:txBody>
            <a:bodyPr wrap="square" lIns="0" tIns="0" rIns="0" bIns="0" rtlCol="0"/>
            <a:lstStyle/>
            <a:p>
              <a:endParaRPr/>
            </a:p>
          </p:txBody>
        </p:sp>
        <p:sp>
          <p:nvSpPr>
            <p:cNvPr id="148" name="object 148"/>
            <p:cNvSpPr/>
            <p:nvPr/>
          </p:nvSpPr>
          <p:spPr>
            <a:xfrm>
              <a:off x="8701792" y="843441"/>
              <a:ext cx="744220" cy="619760"/>
            </a:xfrm>
            <a:custGeom>
              <a:avLst/>
              <a:gdLst/>
              <a:ahLst/>
              <a:cxnLst/>
              <a:rect l="l" t="t" r="r" b="b"/>
              <a:pathLst>
                <a:path w="744220" h="619760">
                  <a:moveTo>
                    <a:pt x="18051" y="0"/>
                  </a:moveTo>
                  <a:lnTo>
                    <a:pt x="0" y="21852"/>
                  </a:lnTo>
                  <a:lnTo>
                    <a:pt x="19130" y="41370"/>
                  </a:lnTo>
                  <a:lnTo>
                    <a:pt x="74500" y="104991"/>
                  </a:lnTo>
                  <a:lnTo>
                    <a:pt x="121284" y="155450"/>
                  </a:lnTo>
                  <a:lnTo>
                    <a:pt x="324440" y="373004"/>
                  </a:lnTo>
                  <a:lnTo>
                    <a:pt x="448436" y="495848"/>
                  </a:lnTo>
                  <a:lnTo>
                    <a:pt x="562297" y="599678"/>
                  </a:lnTo>
                  <a:lnTo>
                    <a:pt x="611426" y="619436"/>
                  </a:lnTo>
                  <a:lnTo>
                    <a:pt x="641844" y="617237"/>
                  </a:lnTo>
                  <a:lnTo>
                    <a:pt x="679267" y="596756"/>
                  </a:lnTo>
                  <a:lnTo>
                    <a:pt x="721381" y="558726"/>
                  </a:lnTo>
                  <a:lnTo>
                    <a:pt x="742825" y="521376"/>
                  </a:lnTo>
                  <a:lnTo>
                    <a:pt x="743904" y="482969"/>
                  </a:lnTo>
                  <a:lnTo>
                    <a:pt x="737956" y="454300"/>
                  </a:lnTo>
                  <a:lnTo>
                    <a:pt x="711475" y="414469"/>
                  </a:lnTo>
                  <a:lnTo>
                    <a:pt x="691937" y="386773"/>
                  </a:lnTo>
                  <a:lnTo>
                    <a:pt x="568223" y="275719"/>
                  </a:lnTo>
                  <a:lnTo>
                    <a:pt x="565134" y="269143"/>
                  </a:lnTo>
                  <a:lnTo>
                    <a:pt x="564768" y="262641"/>
                  </a:lnTo>
                  <a:lnTo>
                    <a:pt x="613845" y="135472"/>
                  </a:lnTo>
                  <a:lnTo>
                    <a:pt x="599667" y="129807"/>
                  </a:lnTo>
                  <a:lnTo>
                    <a:pt x="549344" y="260201"/>
                  </a:lnTo>
                  <a:lnTo>
                    <a:pt x="550067" y="272955"/>
                  </a:lnTo>
                  <a:lnTo>
                    <a:pt x="555731" y="285007"/>
                  </a:lnTo>
                  <a:lnTo>
                    <a:pt x="680450" y="396972"/>
                  </a:lnTo>
                  <a:lnTo>
                    <a:pt x="697465" y="421076"/>
                  </a:lnTo>
                  <a:lnTo>
                    <a:pt x="715234" y="457546"/>
                  </a:lnTo>
                  <a:lnTo>
                    <a:pt x="719025" y="478100"/>
                  </a:lnTo>
                  <a:lnTo>
                    <a:pt x="720648" y="505691"/>
                  </a:lnTo>
                  <a:lnTo>
                    <a:pt x="715779" y="528947"/>
                  </a:lnTo>
                  <a:lnTo>
                    <a:pt x="686575" y="559239"/>
                  </a:lnTo>
                  <a:lnTo>
                    <a:pt x="650419" y="580673"/>
                  </a:lnTo>
                  <a:lnTo>
                    <a:pt x="634818" y="586526"/>
                  </a:lnTo>
                  <a:lnTo>
                    <a:pt x="609866" y="587982"/>
                  </a:lnTo>
                  <a:lnTo>
                    <a:pt x="596610" y="585060"/>
                  </a:lnTo>
                  <a:lnTo>
                    <a:pt x="511596" y="517052"/>
                  </a:lnTo>
                  <a:lnTo>
                    <a:pt x="382930" y="394930"/>
                  </a:lnTo>
                  <a:lnTo>
                    <a:pt x="270630" y="278661"/>
                  </a:lnTo>
                  <a:lnTo>
                    <a:pt x="122844" y="110844"/>
                  </a:lnTo>
                  <a:lnTo>
                    <a:pt x="18051" y="0"/>
                  </a:lnTo>
                  <a:close/>
                </a:path>
              </a:pathLst>
            </a:custGeom>
            <a:solidFill>
              <a:srgbClr val="FFFFFF"/>
            </a:solidFill>
          </p:spPr>
          <p:txBody>
            <a:bodyPr wrap="square" lIns="0" tIns="0" rIns="0" bIns="0" rtlCol="0"/>
            <a:lstStyle/>
            <a:p>
              <a:endParaRPr/>
            </a:p>
          </p:txBody>
        </p:sp>
        <p:sp>
          <p:nvSpPr>
            <p:cNvPr id="149" name="object 149"/>
            <p:cNvSpPr/>
            <p:nvPr/>
          </p:nvSpPr>
          <p:spPr>
            <a:xfrm>
              <a:off x="8701792" y="843441"/>
              <a:ext cx="744220" cy="619760"/>
            </a:xfrm>
            <a:custGeom>
              <a:avLst/>
              <a:gdLst/>
              <a:ahLst/>
              <a:cxnLst/>
              <a:rect l="l" t="t" r="r" b="b"/>
              <a:pathLst>
                <a:path w="744220" h="619760">
                  <a:moveTo>
                    <a:pt x="596610" y="585060"/>
                  </a:moveTo>
                  <a:lnTo>
                    <a:pt x="511596" y="517052"/>
                  </a:lnTo>
                  <a:lnTo>
                    <a:pt x="433180" y="442635"/>
                  </a:lnTo>
                  <a:lnTo>
                    <a:pt x="382930" y="394930"/>
                  </a:lnTo>
                  <a:lnTo>
                    <a:pt x="270630" y="278661"/>
                  </a:lnTo>
                  <a:lnTo>
                    <a:pt x="209417" y="209145"/>
                  </a:lnTo>
                  <a:lnTo>
                    <a:pt x="122844" y="110844"/>
                  </a:lnTo>
                  <a:lnTo>
                    <a:pt x="18051" y="0"/>
                  </a:lnTo>
                  <a:lnTo>
                    <a:pt x="7957" y="12062"/>
                  </a:lnTo>
                  <a:lnTo>
                    <a:pt x="0" y="21852"/>
                  </a:lnTo>
                  <a:lnTo>
                    <a:pt x="19130" y="41370"/>
                  </a:lnTo>
                  <a:lnTo>
                    <a:pt x="74500" y="104991"/>
                  </a:lnTo>
                  <a:lnTo>
                    <a:pt x="121284" y="155450"/>
                  </a:lnTo>
                  <a:lnTo>
                    <a:pt x="324440" y="373004"/>
                  </a:lnTo>
                  <a:lnTo>
                    <a:pt x="448436" y="495848"/>
                  </a:lnTo>
                  <a:lnTo>
                    <a:pt x="562297" y="599678"/>
                  </a:lnTo>
                  <a:lnTo>
                    <a:pt x="611426" y="619436"/>
                  </a:lnTo>
                  <a:lnTo>
                    <a:pt x="641844" y="617237"/>
                  </a:lnTo>
                  <a:lnTo>
                    <a:pt x="679267" y="596756"/>
                  </a:lnTo>
                  <a:lnTo>
                    <a:pt x="721381" y="558726"/>
                  </a:lnTo>
                  <a:lnTo>
                    <a:pt x="742825" y="521376"/>
                  </a:lnTo>
                  <a:lnTo>
                    <a:pt x="743904" y="482969"/>
                  </a:lnTo>
                  <a:lnTo>
                    <a:pt x="737956" y="454300"/>
                  </a:lnTo>
                  <a:lnTo>
                    <a:pt x="711475" y="414469"/>
                  </a:lnTo>
                  <a:lnTo>
                    <a:pt x="700083" y="398312"/>
                  </a:lnTo>
                  <a:lnTo>
                    <a:pt x="691937" y="386773"/>
                  </a:lnTo>
                  <a:lnTo>
                    <a:pt x="568223" y="275719"/>
                  </a:lnTo>
                  <a:lnTo>
                    <a:pt x="565134" y="269143"/>
                  </a:lnTo>
                  <a:lnTo>
                    <a:pt x="564768" y="262641"/>
                  </a:lnTo>
                  <a:lnTo>
                    <a:pt x="613845" y="135472"/>
                  </a:lnTo>
                  <a:lnTo>
                    <a:pt x="607688" y="133022"/>
                  </a:lnTo>
                  <a:lnTo>
                    <a:pt x="599667" y="129807"/>
                  </a:lnTo>
                  <a:lnTo>
                    <a:pt x="549344" y="260201"/>
                  </a:lnTo>
                  <a:lnTo>
                    <a:pt x="550067" y="272955"/>
                  </a:lnTo>
                  <a:lnTo>
                    <a:pt x="555731" y="285007"/>
                  </a:lnTo>
                  <a:lnTo>
                    <a:pt x="680450" y="396972"/>
                  </a:lnTo>
                  <a:lnTo>
                    <a:pt x="690942" y="411830"/>
                  </a:lnTo>
                  <a:lnTo>
                    <a:pt x="697465" y="421076"/>
                  </a:lnTo>
                  <a:lnTo>
                    <a:pt x="715234" y="457546"/>
                  </a:lnTo>
                  <a:lnTo>
                    <a:pt x="719025" y="478100"/>
                  </a:lnTo>
                  <a:lnTo>
                    <a:pt x="720648" y="505691"/>
                  </a:lnTo>
                  <a:lnTo>
                    <a:pt x="715779" y="528947"/>
                  </a:lnTo>
                  <a:lnTo>
                    <a:pt x="686575" y="559239"/>
                  </a:lnTo>
                  <a:lnTo>
                    <a:pt x="650419" y="580673"/>
                  </a:lnTo>
                  <a:lnTo>
                    <a:pt x="634818" y="586526"/>
                  </a:lnTo>
                  <a:lnTo>
                    <a:pt x="609866" y="587982"/>
                  </a:lnTo>
                  <a:lnTo>
                    <a:pt x="596610" y="585060"/>
                  </a:lnTo>
                  <a:close/>
                </a:path>
              </a:pathLst>
            </a:custGeom>
            <a:ln w="3175">
              <a:solidFill>
                <a:srgbClr val="FFFFFF"/>
              </a:solidFill>
            </a:ln>
          </p:spPr>
          <p:txBody>
            <a:bodyPr wrap="square" lIns="0" tIns="0" rIns="0" bIns="0" rtlCol="0"/>
            <a:lstStyle/>
            <a:p>
              <a:endParaRPr/>
            </a:p>
          </p:txBody>
        </p:sp>
        <p:sp>
          <p:nvSpPr>
            <p:cNvPr id="150" name="object 150"/>
            <p:cNvSpPr/>
            <p:nvPr/>
          </p:nvSpPr>
          <p:spPr>
            <a:xfrm>
              <a:off x="8550452" y="850116"/>
              <a:ext cx="312420" cy="376555"/>
            </a:xfrm>
            <a:custGeom>
              <a:avLst/>
              <a:gdLst/>
              <a:ahLst/>
              <a:cxnLst/>
              <a:rect l="l" t="t" r="r" b="b"/>
              <a:pathLst>
                <a:path w="312420" h="376555">
                  <a:moveTo>
                    <a:pt x="0" y="0"/>
                  </a:moveTo>
                  <a:lnTo>
                    <a:pt x="0" y="34018"/>
                  </a:lnTo>
                  <a:lnTo>
                    <a:pt x="45721" y="86536"/>
                  </a:lnTo>
                  <a:lnTo>
                    <a:pt x="200302" y="265588"/>
                  </a:lnTo>
                  <a:lnTo>
                    <a:pt x="257494" y="330958"/>
                  </a:lnTo>
                  <a:lnTo>
                    <a:pt x="286897" y="362810"/>
                  </a:lnTo>
                  <a:lnTo>
                    <a:pt x="310309" y="375459"/>
                  </a:lnTo>
                  <a:lnTo>
                    <a:pt x="312362" y="375972"/>
                  </a:lnTo>
                  <a:lnTo>
                    <a:pt x="286561" y="329513"/>
                  </a:lnTo>
                  <a:lnTo>
                    <a:pt x="274122" y="316026"/>
                  </a:lnTo>
                  <a:lnTo>
                    <a:pt x="217160" y="250929"/>
                  </a:lnTo>
                  <a:lnTo>
                    <a:pt x="62589" y="71908"/>
                  </a:lnTo>
                  <a:lnTo>
                    <a:pt x="0" y="0"/>
                  </a:lnTo>
                  <a:close/>
                </a:path>
              </a:pathLst>
            </a:custGeom>
            <a:solidFill>
              <a:srgbClr val="FFFFFF"/>
            </a:solidFill>
          </p:spPr>
          <p:txBody>
            <a:bodyPr wrap="square" lIns="0" tIns="0" rIns="0" bIns="0" rtlCol="0"/>
            <a:lstStyle/>
            <a:p>
              <a:endParaRPr/>
            </a:p>
          </p:txBody>
        </p:sp>
        <p:sp>
          <p:nvSpPr>
            <p:cNvPr id="151" name="object 151"/>
            <p:cNvSpPr/>
            <p:nvPr/>
          </p:nvSpPr>
          <p:spPr>
            <a:xfrm>
              <a:off x="8550452" y="850116"/>
              <a:ext cx="312420" cy="376555"/>
            </a:xfrm>
            <a:custGeom>
              <a:avLst/>
              <a:gdLst/>
              <a:ahLst/>
              <a:cxnLst/>
              <a:rect l="l" t="t" r="r" b="b"/>
              <a:pathLst>
                <a:path w="312420" h="376555">
                  <a:moveTo>
                    <a:pt x="0" y="34018"/>
                  </a:moveTo>
                  <a:lnTo>
                    <a:pt x="45721" y="86536"/>
                  </a:lnTo>
                  <a:lnTo>
                    <a:pt x="200302" y="265588"/>
                  </a:lnTo>
                  <a:lnTo>
                    <a:pt x="257494" y="330958"/>
                  </a:lnTo>
                  <a:lnTo>
                    <a:pt x="286897" y="362810"/>
                  </a:lnTo>
                  <a:lnTo>
                    <a:pt x="310309" y="375459"/>
                  </a:lnTo>
                  <a:lnTo>
                    <a:pt x="312362" y="375972"/>
                  </a:lnTo>
                  <a:lnTo>
                    <a:pt x="302760" y="358685"/>
                  </a:lnTo>
                  <a:lnTo>
                    <a:pt x="286561" y="329513"/>
                  </a:lnTo>
                  <a:lnTo>
                    <a:pt x="274122" y="316026"/>
                  </a:lnTo>
                  <a:lnTo>
                    <a:pt x="217160" y="250929"/>
                  </a:lnTo>
                  <a:lnTo>
                    <a:pt x="62589" y="71908"/>
                  </a:lnTo>
                  <a:lnTo>
                    <a:pt x="0" y="0"/>
                  </a:lnTo>
                </a:path>
              </a:pathLst>
            </a:custGeom>
            <a:ln w="3175">
              <a:solidFill>
                <a:srgbClr val="FFFFFF"/>
              </a:solidFill>
            </a:ln>
          </p:spPr>
          <p:txBody>
            <a:bodyPr wrap="square" lIns="0" tIns="0" rIns="0" bIns="0" rtlCol="0"/>
            <a:lstStyle/>
            <a:p>
              <a:endParaRPr/>
            </a:p>
          </p:txBody>
        </p:sp>
        <p:pic>
          <p:nvPicPr>
            <p:cNvPr id="152" name="object 152"/>
            <p:cNvPicPr/>
            <p:nvPr/>
          </p:nvPicPr>
          <p:blipFill>
            <a:blip r:embed="rId34" cstate="screen">
              <a:extLst>
                <a:ext uri="{28A0092B-C50C-407E-A947-70E740481C1C}">
                  <a14:useLocalDpi xmlns:a14="http://schemas.microsoft.com/office/drawing/2010/main"/>
                </a:ext>
              </a:extLst>
            </a:blip>
            <a:stretch>
              <a:fillRect/>
            </a:stretch>
          </p:blipFill>
          <p:spPr>
            <a:xfrm>
              <a:off x="8549666" y="659616"/>
              <a:ext cx="140769" cy="219146"/>
            </a:xfrm>
            <a:prstGeom prst="rect">
              <a:avLst/>
            </a:prstGeom>
          </p:spPr>
        </p:pic>
        <p:sp>
          <p:nvSpPr>
            <p:cNvPr id="153" name="object 153"/>
            <p:cNvSpPr/>
            <p:nvPr/>
          </p:nvSpPr>
          <p:spPr>
            <a:xfrm>
              <a:off x="10159483" y="314126"/>
              <a:ext cx="293370" cy="569595"/>
            </a:xfrm>
            <a:custGeom>
              <a:avLst/>
              <a:gdLst/>
              <a:ahLst/>
              <a:cxnLst/>
              <a:rect l="l" t="t" r="r" b="b"/>
              <a:pathLst>
                <a:path w="293370" h="569594">
                  <a:moveTo>
                    <a:pt x="64854" y="0"/>
                  </a:moveTo>
                  <a:lnTo>
                    <a:pt x="0" y="0"/>
                  </a:lnTo>
                  <a:lnTo>
                    <a:pt x="24917" y="60630"/>
                  </a:lnTo>
                  <a:lnTo>
                    <a:pt x="197184" y="423457"/>
                  </a:lnTo>
                  <a:lnTo>
                    <a:pt x="206597" y="451718"/>
                  </a:lnTo>
                  <a:lnTo>
                    <a:pt x="207937" y="479979"/>
                  </a:lnTo>
                  <a:lnTo>
                    <a:pt x="199864" y="514972"/>
                  </a:lnTo>
                  <a:lnTo>
                    <a:pt x="158159" y="567578"/>
                  </a:lnTo>
                  <a:lnTo>
                    <a:pt x="158923" y="569316"/>
                  </a:lnTo>
                  <a:lnTo>
                    <a:pt x="292814" y="472272"/>
                  </a:lnTo>
                  <a:lnTo>
                    <a:pt x="67449" y="6569"/>
                  </a:lnTo>
                  <a:lnTo>
                    <a:pt x="64854" y="0"/>
                  </a:lnTo>
                  <a:close/>
                </a:path>
              </a:pathLst>
            </a:custGeom>
            <a:solidFill>
              <a:srgbClr val="FFFFFF"/>
            </a:solidFill>
          </p:spPr>
          <p:txBody>
            <a:bodyPr wrap="square" lIns="0" tIns="0" rIns="0" bIns="0" rtlCol="0"/>
            <a:lstStyle/>
            <a:p>
              <a:endParaRPr/>
            </a:p>
          </p:txBody>
        </p:sp>
        <p:sp>
          <p:nvSpPr>
            <p:cNvPr id="154" name="object 154"/>
            <p:cNvSpPr/>
            <p:nvPr/>
          </p:nvSpPr>
          <p:spPr>
            <a:xfrm>
              <a:off x="10159483" y="314126"/>
              <a:ext cx="293370" cy="569595"/>
            </a:xfrm>
            <a:custGeom>
              <a:avLst/>
              <a:gdLst/>
              <a:ahLst/>
              <a:cxnLst/>
              <a:rect l="l" t="t" r="r" b="b"/>
              <a:pathLst>
                <a:path w="293370" h="569594">
                  <a:moveTo>
                    <a:pt x="270804" y="488230"/>
                  </a:moveTo>
                  <a:lnTo>
                    <a:pt x="273087" y="486575"/>
                  </a:lnTo>
                  <a:lnTo>
                    <a:pt x="292814" y="472272"/>
                  </a:lnTo>
                  <a:lnTo>
                    <a:pt x="67449" y="6569"/>
                  </a:lnTo>
                  <a:lnTo>
                    <a:pt x="64854" y="0"/>
                  </a:lnTo>
                </a:path>
                <a:path w="293370" h="569594">
                  <a:moveTo>
                    <a:pt x="0" y="0"/>
                  </a:moveTo>
                  <a:lnTo>
                    <a:pt x="24917" y="60630"/>
                  </a:lnTo>
                  <a:lnTo>
                    <a:pt x="197184" y="423457"/>
                  </a:lnTo>
                  <a:lnTo>
                    <a:pt x="206597" y="451718"/>
                  </a:lnTo>
                  <a:lnTo>
                    <a:pt x="207937" y="479979"/>
                  </a:lnTo>
                  <a:lnTo>
                    <a:pt x="199864" y="514972"/>
                  </a:lnTo>
                  <a:lnTo>
                    <a:pt x="158159" y="567578"/>
                  </a:lnTo>
                  <a:lnTo>
                    <a:pt x="158923" y="569316"/>
                  </a:lnTo>
                  <a:lnTo>
                    <a:pt x="270804" y="488230"/>
                  </a:lnTo>
                </a:path>
              </a:pathLst>
            </a:custGeom>
            <a:ln w="3175">
              <a:solidFill>
                <a:srgbClr val="FFFFFF"/>
              </a:solidFill>
            </a:ln>
          </p:spPr>
          <p:txBody>
            <a:bodyPr wrap="square" lIns="0" tIns="0" rIns="0" bIns="0" rtlCol="0"/>
            <a:lstStyle/>
            <a:p>
              <a:endParaRPr/>
            </a:p>
          </p:txBody>
        </p:sp>
        <p:sp>
          <p:nvSpPr>
            <p:cNvPr id="155" name="object 155"/>
            <p:cNvSpPr/>
            <p:nvPr/>
          </p:nvSpPr>
          <p:spPr>
            <a:xfrm>
              <a:off x="10250283" y="314127"/>
              <a:ext cx="295910" cy="472440"/>
            </a:xfrm>
            <a:custGeom>
              <a:avLst/>
              <a:gdLst/>
              <a:ahLst/>
              <a:cxnLst/>
              <a:rect l="l" t="t" r="r" b="b"/>
              <a:pathLst>
                <a:path w="295909" h="472440">
                  <a:moveTo>
                    <a:pt x="38122" y="0"/>
                  </a:moveTo>
                  <a:lnTo>
                    <a:pt x="0" y="0"/>
                  </a:lnTo>
                  <a:lnTo>
                    <a:pt x="180734" y="374528"/>
                  </a:lnTo>
                  <a:lnTo>
                    <a:pt x="193393" y="407302"/>
                  </a:lnTo>
                  <a:lnTo>
                    <a:pt x="198618" y="437092"/>
                  </a:lnTo>
                  <a:lnTo>
                    <a:pt x="202021" y="472274"/>
                  </a:lnTo>
                  <a:lnTo>
                    <a:pt x="295317" y="376026"/>
                  </a:lnTo>
                  <a:lnTo>
                    <a:pt x="284699" y="379973"/>
                  </a:lnTo>
                  <a:lnTo>
                    <a:pt x="255454" y="377910"/>
                  </a:lnTo>
                  <a:lnTo>
                    <a:pt x="234188" y="367869"/>
                  </a:lnTo>
                  <a:lnTo>
                    <a:pt x="210251" y="341566"/>
                  </a:lnTo>
                  <a:lnTo>
                    <a:pt x="190566" y="317598"/>
                  </a:lnTo>
                  <a:lnTo>
                    <a:pt x="38122" y="0"/>
                  </a:lnTo>
                  <a:close/>
                </a:path>
              </a:pathLst>
            </a:custGeom>
            <a:solidFill>
              <a:srgbClr val="FFFFFF"/>
            </a:solidFill>
          </p:spPr>
          <p:txBody>
            <a:bodyPr wrap="square" lIns="0" tIns="0" rIns="0" bIns="0" rtlCol="0"/>
            <a:lstStyle/>
            <a:p>
              <a:endParaRPr/>
            </a:p>
          </p:txBody>
        </p:sp>
        <p:sp>
          <p:nvSpPr>
            <p:cNvPr id="156" name="object 156"/>
            <p:cNvSpPr/>
            <p:nvPr/>
          </p:nvSpPr>
          <p:spPr>
            <a:xfrm>
              <a:off x="10250283" y="314127"/>
              <a:ext cx="295910" cy="472440"/>
            </a:xfrm>
            <a:custGeom>
              <a:avLst/>
              <a:gdLst/>
              <a:ahLst/>
              <a:cxnLst/>
              <a:rect l="l" t="t" r="r" b="b"/>
              <a:pathLst>
                <a:path w="295909" h="472440">
                  <a:moveTo>
                    <a:pt x="0" y="0"/>
                  </a:moveTo>
                  <a:lnTo>
                    <a:pt x="180734" y="374528"/>
                  </a:lnTo>
                  <a:lnTo>
                    <a:pt x="193393" y="407302"/>
                  </a:lnTo>
                  <a:lnTo>
                    <a:pt x="198618" y="437092"/>
                  </a:lnTo>
                  <a:lnTo>
                    <a:pt x="202021" y="472274"/>
                  </a:lnTo>
                  <a:lnTo>
                    <a:pt x="237999" y="435155"/>
                  </a:lnTo>
                  <a:lnTo>
                    <a:pt x="295317" y="376026"/>
                  </a:lnTo>
                  <a:lnTo>
                    <a:pt x="284699" y="379973"/>
                  </a:lnTo>
                  <a:lnTo>
                    <a:pt x="255454" y="377910"/>
                  </a:lnTo>
                  <a:lnTo>
                    <a:pt x="234188" y="367869"/>
                  </a:lnTo>
                  <a:lnTo>
                    <a:pt x="225099" y="357880"/>
                  </a:lnTo>
                  <a:lnTo>
                    <a:pt x="210251" y="341566"/>
                  </a:lnTo>
                  <a:lnTo>
                    <a:pt x="190566" y="317598"/>
                  </a:lnTo>
                  <a:lnTo>
                    <a:pt x="38122" y="0"/>
                  </a:lnTo>
                </a:path>
              </a:pathLst>
            </a:custGeom>
            <a:ln w="3175">
              <a:solidFill>
                <a:srgbClr val="FFFFFF"/>
              </a:solidFill>
            </a:ln>
          </p:spPr>
          <p:txBody>
            <a:bodyPr wrap="square" lIns="0" tIns="0" rIns="0" bIns="0" rtlCol="0"/>
            <a:lstStyle/>
            <a:p>
              <a:endParaRPr/>
            </a:p>
          </p:txBody>
        </p:sp>
        <p:sp>
          <p:nvSpPr>
            <p:cNvPr id="157" name="object 157"/>
            <p:cNvSpPr/>
            <p:nvPr/>
          </p:nvSpPr>
          <p:spPr>
            <a:xfrm>
              <a:off x="8862816" y="1226091"/>
              <a:ext cx="294640" cy="405130"/>
            </a:xfrm>
            <a:custGeom>
              <a:avLst/>
              <a:gdLst/>
              <a:ahLst/>
              <a:cxnLst/>
              <a:rect l="l" t="t" r="r" b="b"/>
              <a:pathLst>
                <a:path w="294640" h="405130">
                  <a:moveTo>
                    <a:pt x="0" y="0"/>
                  </a:moveTo>
                  <a:lnTo>
                    <a:pt x="42155" y="75903"/>
                  </a:lnTo>
                  <a:lnTo>
                    <a:pt x="118184" y="199114"/>
                  </a:lnTo>
                  <a:lnTo>
                    <a:pt x="248641" y="388030"/>
                  </a:lnTo>
                  <a:lnTo>
                    <a:pt x="263457" y="405066"/>
                  </a:lnTo>
                  <a:lnTo>
                    <a:pt x="294294" y="385014"/>
                  </a:lnTo>
                  <a:lnTo>
                    <a:pt x="253887" y="335864"/>
                  </a:lnTo>
                  <a:lnTo>
                    <a:pt x="196161" y="257625"/>
                  </a:lnTo>
                  <a:lnTo>
                    <a:pt x="161073" y="204234"/>
                  </a:lnTo>
                  <a:lnTo>
                    <a:pt x="73735" y="58720"/>
                  </a:lnTo>
                  <a:lnTo>
                    <a:pt x="49286" y="12764"/>
                  </a:lnTo>
                  <a:lnTo>
                    <a:pt x="0" y="0"/>
                  </a:lnTo>
                  <a:close/>
                </a:path>
              </a:pathLst>
            </a:custGeom>
            <a:solidFill>
              <a:srgbClr val="FFFFFF"/>
            </a:solidFill>
          </p:spPr>
          <p:txBody>
            <a:bodyPr wrap="square" lIns="0" tIns="0" rIns="0" bIns="0" rtlCol="0"/>
            <a:lstStyle/>
            <a:p>
              <a:endParaRPr/>
            </a:p>
          </p:txBody>
        </p:sp>
        <p:sp>
          <p:nvSpPr>
            <p:cNvPr id="158" name="object 158"/>
            <p:cNvSpPr/>
            <p:nvPr/>
          </p:nvSpPr>
          <p:spPr>
            <a:xfrm>
              <a:off x="8862816" y="1226091"/>
              <a:ext cx="294640" cy="405130"/>
            </a:xfrm>
            <a:custGeom>
              <a:avLst/>
              <a:gdLst/>
              <a:ahLst/>
              <a:cxnLst/>
              <a:rect l="l" t="t" r="r" b="b"/>
              <a:pathLst>
                <a:path w="294640" h="405130">
                  <a:moveTo>
                    <a:pt x="49286" y="12764"/>
                  </a:moveTo>
                  <a:lnTo>
                    <a:pt x="22962" y="5947"/>
                  </a:lnTo>
                  <a:lnTo>
                    <a:pt x="0" y="0"/>
                  </a:lnTo>
                  <a:lnTo>
                    <a:pt x="42155" y="75903"/>
                  </a:lnTo>
                  <a:lnTo>
                    <a:pt x="118184" y="199114"/>
                  </a:lnTo>
                  <a:lnTo>
                    <a:pt x="248641" y="388030"/>
                  </a:lnTo>
                  <a:lnTo>
                    <a:pt x="263457" y="405066"/>
                  </a:lnTo>
                  <a:lnTo>
                    <a:pt x="276557" y="396553"/>
                  </a:lnTo>
                  <a:lnTo>
                    <a:pt x="294294" y="385014"/>
                  </a:lnTo>
                  <a:lnTo>
                    <a:pt x="253887" y="335864"/>
                  </a:lnTo>
                  <a:lnTo>
                    <a:pt x="206653" y="271834"/>
                  </a:lnTo>
                  <a:lnTo>
                    <a:pt x="196161" y="257625"/>
                  </a:lnTo>
                  <a:lnTo>
                    <a:pt x="161073" y="204234"/>
                  </a:lnTo>
                  <a:lnTo>
                    <a:pt x="73735" y="58720"/>
                  </a:lnTo>
                  <a:lnTo>
                    <a:pt x="49286" y="12764"/>
                  </a:lnTo>
                  <a:close/>
                </a:path>
              </a:pathLst>
            </a:custGeom>
            <a:ln w="3175">
              <a:solidFill>
                <a:srgbClr val="FFFFFF"/>
              </a:solidFill>
            </a:ln>
          </p:spPr>
          <p:txBody>
            <a:bodyPr wrap="square" lIns="0" tIns="0" rIns="0" bIns="0" rtlCol="0"/>
            <a:lstStyle/>
            <a:p>
              <a:endParaRPr/>
            </a:p>
          </p:txBody>
        </p:sp>
        <p:sp>
          <p:nvSpPr>
            <p:cNvPr id="159" name="object 159"/>
            <p:cNvSpPr/>
            <p:nvPr/>
          </p:nvSpPr>
          <p:spPr>
            <a:xfrm>
              <a:off x="8837009" y="1179633"/>
              <a:ext cx="75565" cy="59690"/>
            </a:xfrm>
            <a:custGeom>
              <a:avLst/>
              <a:gdLst/>
              <a:ahLst/>
              <a:cxnLst/>
              <a:rect l="l" t="t" r="r" b="b"/>
              <a:pathLst>
                <a:path w="75565" h="59690">
                  <a:moveTo>
                    <a:pt x="0" y="0"/>
                  </a:moveTo>
                  <a:lnTo>
                    <a:pt x="25800" y="46459"/>
                  </a:lnTo>
                  <a:lnTo>
                    <a:pt x="75086" y="59223"/>
                  </a:lnTo>
                  <a:lnTo>
                    <a:pt x="48721" y="9654"/>
                  </a:lnTo>
                  <a:lnTo>
                    <a:pt x="0" y="0"/>
                  </a:lnTo>
                  <a:close/>
                </a:path>
              </a:pathLst>
            </a:custGeom>
            <a:solidFill>
              <a:srgbClr val="FFFFFF"/>
            </a:solidFill>
          </p:spPr>
          <p:txBody>
            <a:bodyPr wrap="square" lIns="0" tIns="0" rIns="0" bIns="0" rtlCol="0"/>
            <a:lstStyle/>
            <a:p>
              <a:endParaRPr/>
            </a:p>
          </p:txBody>
        </p:sp>
        <p:sp>
          <p:nvSpPr>
            <p:cNvPr id="160" name="object 160"/>
            <p:cNvSpPr/>
            <p:nvPr/>
          </p:nvSpPr>
          <p:spPr>
            <a:xfrm>
              <a:off x="8837009" y="1179633"/>
              <a:ext cx="75565" cy="59690"/>
            </a:xfrm>
            <a:custGeom>
              <a:avLst/>
              <a:gdLst/>
              <a:ahLst/>
              <a:cxnLst/>
              <a:rect l="l" t="t" r="r" b="b"/>
              <a:pathLst>
                <a:path w="75565" h="59690">
                  <a:moveTo>
                    <a:pt x="48721" y="9654"/>
                  </a:moveTo>
                  <a:lnTo>
                    <a:pt x="22386" y="4429"/>
                  </a:lnTo>
                  <a:lnTo>
                    <a:pt x="0" y="0"/>
                  </a:lnTo>
                  <a:lnTo>
                    <a:pt x="16208" y="29171"/>
                  </a:lnTo>
                  <a:lnTo>
                    <a:pt x="25800" y="46459"/>
                  </a:lnTo>
                  <a:lnTo>
                    <a:pt x="48762" y="52406"/>
                  </a:lnTo>
                  <a:lnTo>
                    <a:pt x="75086" y="59223"/>
                  </a:lnTo>
                  <a:lnTo>
                    <a:pt x="48721" y="9654"/>
                  </a:lnTo>
                  <a:close/>
                </a:path>
              </a:pathLst>
            </a:custGeom>
            <a:ln w="3175">
              <a:solidFill>
                <a:srgbClr val="FFFFFF"/>
              </a:solidFill>
            </a:ln>
          </p:spPr>
          <p:txBody>
            <a:bodyPr wrap="square" lIns="0" tIns="0" rIns="0" bIns="0" rtlCol="0"/>
            <a:lstStyle/>
            <a:p>
              <a:endParaRPr/>
            </a:p>
          </p:txBody>
        </p:sp>
        <p:pic>
          <p:nvPicPr>
            <p:cNvPr id="161" name="object 161"/>
            <p:cNvPicPr/>
            <p:nvPr/>
          </p:nvPicPr>
          <p:blipFill>
            <a:blip r:embed="rId35" cstate="screen">
              <a:extLst>
                <a:ext uri="{28A0092B-C50C-407E-A947-70E740481C1C}">
                  <a14:useLocalDpi xmlns:a14="http://schemas.microsoft.com/office/drawing/2010/main"/>
                </a:ext>
              </a:extLst>
            </a:blip>
            <a:stretch>
              <a:fillRect/>
            </a:stretch>
          </p:blipFill>
          <p:spPr>
            <a:xfrm>
              <a:off x="9240336" y="886674"/>
              <a:ext cx="65401" cy="142927"/>
            </a:xfrm>
            <a:prstGeom prst="rect">
              <a:avLst/>
            </a:prstGeom>
          </p:spPr>
        </p:pic>
        <p:sp>
          <p:nvSpPr>
            <p:cNvPr id="162" name="object 162"/>
            <p:cNvSpPr/>
            <p:nvPr/>
          </p:nvSpPr>
          <p:spPr>
            <a:xfrm>
              <a:off x="9041071" y="314127"/>
              <a:ext cx="359410" cy="174625"/>
            </a:xfrm>
            <a:custGeom>
              <a:avLst/>
              <a:gdLst/>
              <a:ahLst/>
              <a:cxnLst/>
              <a:rect l="l" t="t" r="r" b="b"/>
              <a:pathLst>
                <a:path w="359409" h="174625">
                  <a:moveTo>
                    <a:pt x="359356" y="0"/>
                  </a:moveTo>
                  <a:lnTo>
                    <a:pt x="0" y="0"/>
                  </a:lnTo>
                  <a:lnTo>
                    <a:pt x="133871" y="174129"/>
                  </a:lnTo>
                  <a:lnTo>
                    <a:pt x="359356" y="0"/>
                  </a:lnTo>
                  <a:close/>
                </a:path>
              </a:pathLst>
            </a:custGeom>
            <a:solidFill>
              <a:srgbClr val="FFFFFF"/>
            </a:solidFill>
          </p:spPr>
          <p:txBody>
            <a:bodyPr wrap="square" lIns="0" tIns="0" rIns="0" bIns="0" rtlCol="0"/>
            <a:lstStyle/>
            <a:p>
              <a:endParaRPr/>
            </a:p>
          </p:txBody>
        </p:sp>
        <p:sp>
          <p:nvSpPr>
            <p:cNvPr id="163" name="object 163"/>
            <p:cNvSpPr/>
            <p:nvPr/>
          </p:nvSpPr>
          <p:spPr>
            <a:xfrm>
              <a:off x="9041071" y="314127"/>
              <a:ext cx="359410" cy="174625"/>
            </a:xfrm>
            <a:custGeom>
              <a:avLst/>
              <a:gdLst/>
              <a:ahLst/>
              <a:cxnLst/>
              <a:rect l="l" t="t" r="r" b="b"/>
              <a:pathLst>
                <a:path w="359409" h="174625">
                  <a:moveTo>
                    <a:pt x="0" y="0"/>
                  </a:moveTo>
                  <a:lnTo>
                    <a:pt x="133871" y="174129"/>
                  </a:lnTo>
                  <a:lnTo>
                    <a:pt x="359356" y="0"/>
                  </a:lnTo>
                </a:path>
              </a:pathLst>
            </a:custGeom>
            <a:ln w="3937">
              <a:solidFill>
                <a:srgbClr val="323537"/>
              </a:solidFill>
            </a:ln>
          </p:spPr>
          <p:txBody>
            <a:bodyPr wrap="square" lIns="0" tIns="0" rIns="0" bIns="0" rtlCol="0"/>
            <a:lstStyle/>
            <a:p>
              <a:endParaRPr/>
            </a:p>
          </p:txBody>
        </p:sp>
        <p:sp>
          <p:nvSpPr>
            <p:cNvPr id="164" name="object 164"/>
            <p:cNvSpPr/>
            <p:nvPr/>
          </p:nvSpPr>
          <p:spPr>
            <a:xfrm>
              <a:off x="10199310" y="2540149"/>
              <a:ext cx="1239520" cy="1680845"/>
            </a:xfrm>
            <a:custGeom>
              <a:avLst/>
              <a:gdLst/>
              <a:ahLst/>
              <a:cxnLst/>
              <a:rect l="l" t="t" r="r" b="b"/>
              <a:pathLst>
                <a:path w="1239520" h="1680845">
                  <a:moveTo>
                    <a:pt x="45229" y="0"/>
                  </a:moveTo>
                  <a:lnTo>
                    <a:pt x="0" y="125113"/>
                  </a:lnTo>
                  <a:lnTo>
                    <a:pt x="2542" y="219361"/>
                  </a:lnTo>
                  <a:lnTo>
                    <a:pt x="68715" y="330031"/>
                  </a:lnTo>
                  <a:lnTo>
                    <a:pt x="214376" y="504413"/>
                  </a:lnTo>
                  <a:lnTo>
                    <a:pt x="463723" y="791132"/>
                  </a:lnTo>
                  <a:lnTo>
                    <a:pt x="764400" y="1133291"/>
                  </a:lnTo>
                  <a:lnTo>
                    <a:pt x="1017406" y="1419946"/>
                  </a:lnTo>
                  <a:lnTo>
                    <a:pt x="1123741" y="1540152"/>
                  </a:lnTo>
                  <a:lnTo>
                    <a:pt x="1239130" y="1680514"/>
                  </a:lnTo>
                  <a:lnTo>
                    <a:pt x="45229" y="0"/>
                  </a:lnTo>
                  <a:close/>
                </a:path>
              </a:pathLst>
            </a:custGeom>
            <a:solidFill>
              <a:srgbClr val="FFFFFF"/>
            </a:solidFill>
          </p:spPr>
          <p:txBody>
            <a:bodyPr wrap="square" lIns="0" tIns="0" rIns="0" bIns="0" rtlCol="0"/>
            <a:lstStyle/>
            <a:p>
              <a:endParaRPr/>
            </a:p>
          </p:txBody>
        </p:sp>
        <p:sp>
          <p:nvSpPr>
            <p:cNvPr id="165" name="object 165"/>
            <p:cNvSpPr/>
            <p:nvPr/>
          </p:nvSpPr>
          <p:spPr>
            <a:xfrm>
              <a:off x="8550451" y="314126"/>
              <a:ext cx="10925810" cy="9349740"/>
            </a:xfrm>
            <a:custGeom>
              <a:avLst/>
              <a:gdLst/>
              <a:ahLst/>
              <a:cxnLst/>
              <a:rect l="l" t="t" r="r" b="b"/>
              <a:pathLst>
                <a:path w="10925810" h="9349740">
                  <a:moveTo>
                    <a:pt x="2792219" y="0"/>
                  </a:moveTo>
                  <a:lnTo>
                    <a:pt x="0" y="0"/>
                  </a:lnTo>
                  <a:lnTo>
                    <a:pt x="0" y="9349600"/>
                  </a:lnTo>
                  <a:lnTo>
                    <a:pt x="7127738" y="9349600"/>
                  </a:lnTo>
                  <a:lnTo>
                    <a:pt x="2294235" y="3710948"/>
                  </a:lnTo>
                  <a:lnTo>
                    <a:pt x="1546719" y="3032738"/>
                  </a:lnTo>
                  <a:lnTo>
                    <a:pt x="587837" y="2091354"/>
                  </a:lnTo>
                  <a:lnTo>
                    <a:pt x="347143" y="1739500"/>
                  </a:lnTo>
                  <a:lnTo>
                    <a:pt x="649207" y="1362308"/>
                  </a:lnTo>
                  <a:lnTo>
                    <a:pt x="2792219" y="0"/>
                  </a:lnTo>
                  <a:close/>
                </a:path>
                <a:path w="10925810" h="9349740">
                  <a:moveTo>
                    <a:pt x="10925395" y="6536128"/>
                  </a:moveTo>
                  <a:lnTo>
                    <a:pt x="10780291" y="6665769"/>
                  </a:lnTo>
                  <a:lnTo>
                    <a:pt x="8742290" y="8834771"/>
                  </a:lnTo>
                  <a:lnTo>
                    <a:pt x="7952491" y="9349600"/>
                  </a:lnTo>
                  <a:lnTo>
                    <a:pt x="10925395" y="9349600"/>
                  </a:lnTo>
                  <a:lnTo>
                    <a:pt x="10925395" y="6536128"/>
                  </a:lnTo>
                  <a:close/>
                </a:path>
              </a:pathLst>
            </a:custGeom>
            <a:solidFill>
              <a:srgbClr val="FBF7FA">
                <a:alpha val="48999"/>
              </a:srgbClr>
            </a:solidFill>
          </p:spPr>
          <p:txBody>
            <a:bodyPr wrap="square" lIns="0" tIns="0" rIns="0" bIns="0" rtlCol="0"/>
            <a:lstStyle/>
            <a:p>
              <a:endParaRPr/>
            </a:p>
          </p:txBody>
        </p:sp>
        <p:sp>
          <p:nvSpPr>
            <p:cNvPr id="166" name="object 166"/>
            <p:cNvSpPr/>
            <p:nvPr/>
          </p:nvSpPr>
          <p:spPr>
            <a:xfrm>
              <a:off x="18863413" y="1375637"/>
              <a:ext cx="461009" cy="557530"/>
            </a:xfrm>
            <a:custGeom>
              <a:avLst/>
              <a:gdLst/>
              <a:ahLst/>
              <a:cxnLst/>
              <a:rect l="l" t="t" r="r" b="b"/>
              <a:pathLst>
                <a:path w="461009" h="557530">
                  <a:moveTo>
                    <a:pt x="236422" y="0"/>
                  </a:moveTo>
                  <a:lnTo>
                    <a:pt x="0" y="427306"/>
                  </a:lnTo>
                  <a:lnTo>
                    <a:pt x="218831" y="557250"/>
                  </a:lnTo>
                  <a:lnTo>
                    <a:pt x="460509" y="121943"/>
                  </a:lnTo>
                  <a:lnTo>
                    <a:pt x="318775" y="44501"/>
                  </a:lnTo>
                  <a:lnTo>
                    <a:pt x="236422" y="0"/>
                  </a:lnTo>
                  <a:close/>
                </a:path>
              </a:pathLst>
            </a:custGeom>
            <a:solidFill>
              <a:srgbClr val="FFFFFF">
                <a:alpha val="58000"/>
              </a:srgbClr>
            </a:solidFill>
          </p:spPr>
          <p:txBody>
            <a:bodyPr wrap="square" lIns="0" tIns="0" rIns="0" bIns="0" rtlCol="0"/>
            <a:lstStyle/>
            <a:p>
              <a:endParaRPr/>
            </a:p>
          </p:txBody>
        </p:sp>
        <p:sp>
          <p:nvSpPr>
            <p:cNvPr id="167" name="object 167"/>
            <p:cNvSpPr/>
            <p:nvPr/>
          </p:nvSpPr>
          <p:spPr>
            <a:xfrm>
              <a:off x="18863413" y="1375637"/>
              <a:ext cx="461009" cy="557530"/>
            </a:xfrm>
            <a:custGeom>
              <a:avLst/>
              <a:gdLst/>
              <a:ahLst/>
              <a:cxnLst/>
              <a:rect l="l" t="t" r="r" b="b"/>
              <a:pathLst>
                <a:path w="461009" h="557530">
                  <a:moveTo>
                    <a:pt x="460509" y="121943"/>
                  </a:moveTo>
                  <a:lnTo>
                    <a:pt x="318775" y="44501"/>
                  </a:lnTo>
                  <a:lnTo>
                    <a:pt x="236422" y="0"/>
                  </a:lnTo>
                  <a:lnTo>
                    <a:pt x="0" y="427306"/>
                  </a:lnTo>
                  <a:lnTo>
                    <a:pt x="218831" y="557250"/>
                  </a:lnTo>
                  <a:lnTo>
                    <a:pt x="460509" y="121943"/>
                  </a:lnTo>
                  <a:close/>
                </a:path>
              </a:pathLst>
            </a:custGeom>
            <a:ln w="7874">
              <a:solidFill>
                <a:srgbClr val="FFFFFF"/>
              </a:solidFill>
            </a:ln>
          </p:spPr>
          <p:txBody>
            <a:bodyPr wrap="square" lIns="0" tIns="0" rIns="0" bIns="0" rtlCol="0"/>
            <a:lstStyle/>
            <a:p>
              <a:endParaRPr/>
            </a:p>
          </p:txBody>
        </p:sp>
        <p:sp>
          <p:nvSpPr>
            <p:cNvPr id="168" name="object 168"/>
            <p:cNvSpPr/>
            <p:nvPr/>
          </p:nvSpPr>
          <p:spPr>
            <a:xfrm>
              <a:off x="16005558" y="4150034"/>
              <a:ext cx="635" cy="635"/>
            </a:xfrm>
            <a:custGeom>
              <a:avLst/>
              <a:gdLst/>
              <a:ahLst/>
              <a:cxnLst/>
              <a:rect l="l" t="t" r="r" b="b"/>
              <a:pathLst>
                <a:path w="634" h="635">
                  <a:moveTo>
                    <a:pt x="188" y="0"/>
                  </a:moveTo>
                  <a:lnTo>
                    <a:pt x="0" y="0"/>
                  </a:lnTo>
                  <a:lnTo>
                    <a:pt x="335" y="324"/>
                  </a:lnTo>
                  <a:lnTo>
                    <a:pt x="471" y="251"/>
                  </a:lnTo>
                  <a:lnTo>
                    <a:pt x="554" y="41"/>
                  </a:lnTo>
                  <a:lnTo>
                    <a:pt x="188" y="0"/>
                  </a:lnTo>
                  <a:close/>
                </a:path>
              </a:pathLst>
            </a:custGeom>
            <a:solidFill>
              <a:srgbClr val="FFFFFF">
                <a:alpha val="58000"/>
              </a:srgbClr>
            </a:solidFill>
          </p:spPr>
          <p:txBody>
            <a:bodyPr wrap="square" lIns="0" tIns="0" rIns="0" bIns="0" rtlCol="0"/>
            <a:lstStyle/>
            <a:p>
              <a:endParaRPr/>
            </a:p>
          </p:txBody>
        </p:sp>
        <p:sp>
          <p:nvSpPr>
            <p:cNvPr id="169" name="object 169"/>
            <p:cNvSpPr/>
            <p:nvPr/>
          </p:nvSpPr>
          <p:spPr>
            <a:xfrm>
              <a:off x="16005558" y="4150034"/>
              <a:ext cx="635" cy="635"/>
            </a:xfrm>
            <a:custGeom>
              <a:avLst/>
              <a:gdLst/>
              <a:ahLst/>
              <a:cxnLst/>
              <a:rect l="l" t="t" r="r" b="b"/>
              <a:pathLst>
                <a:path w="634" h="635">
                  <a:moveTo>
                    <a:pt x="104" y="104"/>
                  </a:moveTo>
                  <a:lnTo>
                    <a:pt x="335" y="324"/>
                  </a:lnTo>
                  <a:lnTo>
                    <a:pt x="471" y="251"/>
                  </a:lnTo>
                  <a:lnTo>
                    <a:pt x="554" y="41"/>
                  </a:lnTo>
                  <a:lnTo>
                    <a:pt x="188" y="0"/>
                  </a:lnTo>
                  <a:lnTo>
                    <a:pt x="0" y="0"/>
                  </a:lnTo>
                  <a:close/>
                </a:path>
              </a:pathLst>
            </a:custGeom>
            <a:ln w="7874">
              <a:solidFill>
                <a:srgbClr val="FFFFFF"/>
              </a:solidFill>
            </a:ln>
          </p:spPr>
          <p:txBody>
            <a:bodyPr wrap="square" lIns="0" tIns="0" rIns="0" bIns="0" rtlCol="0"/>
            <a:lstStyle/>
            <a:p>
              <a:endParaRPr/>
            </a:p>
          </p:txBody>
        </p:sp>
        <p:sp>
          <p:nvSpPr>
            <p:cNvPr id="170" name="object 170"/>
            <p:cNvSpPr/>
            <p:nvPr/>
          </p:nvSpPr>
          <p:spPr>
            <a:xfrm>
              <a:off x="14753997" y="314127"/>
              <a:ext cx="1341755" cy="595630"/>
            </a:xfrm>
            <a:custGeom>
              <a:avLst/>
              <a:gdLst/>
              <a:ahLst/>
              <a:cxnLst/>
              <a:rect l="l" t="t" r="r" b="b"/>
              <a:pathLst>
                <a:path w="1341755" h="595630">
                  <a:moveTo>
                    <a:pt x="728762" y="0"/>
                  </a:moveTo>
                  <a:lnTo>
                    <a:pt x="175709" y="0"/>
                  </a:lnTo>
                  <a:lnTo>
                    <a:pt x="162004" y="17733"/>
                  </a:lnTo>
                  <a:lnTo>
                    <a:pt x="131784" y="67501"/>
                  </a:lnTo>
                  <a:lnTo>
                    <a:pt x="107257" y="114738"/>
                  </a:lnTo>
                  <a:lnTo>
                    <a:pt x="86201" y="156492"/>
                  </a:lnTo>
                  <a:lnTo>
                    <a:pt x="66395" y="189813"/>
                  </a:lnTo>
                  <a:lnTo>
                    <a:pt x="42009" y="223841"/>
                  </a:lnTo>
                  <a:lnTo>
                    <a:pt x="20742" y="252986"/>
                  </a:lnTo>
                  <a:lnTo>
                    <a:pt x="5703" y="273340"/>
                  </a:lnTo>
                  <a:lnTo>
                    <a:pt x="0" y="280993"/>
                  </a:lnTo>
                  <a:lnTo>
                    <a:pt x="562234" y="595120"/>
                  </a:lnTo>
                  <a:lnTo>
                    <a:pt x="708732" y="340070"/>
                  </a:lnTo>
                  <a:lnTo>
                    <a:pt x="1121434" y="340070"/>
                  </a:lnTo>
                  <a:lnTo>
                    <a:pt x="1164006" y="266941"/>
                  </a:lnTo>
                  <a:lnTo>
                    <a:pt x="728762" y="0"/>
                  </a:lnTo>
                  <a:close/>
                </a:path>
                <a:path w="1341755" h="595630">
                  <a:moveTo>
                    <a:pt x="1121434" y="340070"/>
                  </a:moveTo>
                  <a:lnTo>
                    <a:pt x="708732" y="340070"/>
                  </a:lnTo>
                  <a:lnTo>
                    <a:pt x="1012011" y="528033"/>
                  </a:lnTo>
                  <a:lnTo>
                    <a:pt x="1121434" y="340070"/>
                  </a:lnTo>
                  <a:close/>
                </a:path>
                <a:path w="1341755" h="595630">
                  <a:moveTo>
                    <a:pt x="1341346" y="0"/>
                  </a:moveTo>
                  <a:lnTo>
                    <a:pt x="1255433" y="0"/>
                  </a:lnTo>
                  <a:lnTo>
                    <a:pt x="1319886" y="34634"/>
                  </a:lnTo>
                  <a:lnTo>
                    <a:pt x="1341346" y="0"/>
                  </a:lnTo>
                  <a:close/>
                </a:path>
              </a:pathLst>
            </a:custGeom>
            <a:solidFill>
              <a:srgbClr val="FFFFFF">
                <a:alpha val="58000"/>
              </a:srgbClr>
            </a:solidFill>
          </p:spPr>
          <p:txBody>
            <a:bodyPr wrap="square" lIns="0" tIns="0" rIns="0" bIns="0" rtlCol="0"/>
            <a:lstStyle/>
            <a:p>
              <a:endParaRPr/>
            </a:p>
          </p:txBody>
        </p:sp>
        <p:sp>
          <p:nvSpPr>
            <p:cNvPr id="171" name="object 171"/>
            <p:cNvSpPr/>
            <p:nvPr/>
          </p:nvSpPr>
          <p:spPr>
            <a:xfrm>
              <a:off x="14753997" y="314127"/>
              <a:ext cx="1341755" cy="595630"/>
            </a:xfrm>
            <a:custGeom>
              <a:avLst/>
              <a:gdLst/>
              <a:ahLst/>
              <a:cxnLst/>
              <a:rect l="l" t="t" r="r" b="b"/>
              <a:pathLst>
                <a:path w="1341755" h="595630">
                  <a:moveTo>
                    <a:pt x="708732" y="340070"/>
                  </a:moveTo>
                  <a:lnTo>
                    <a:pt x="1012011" y="528033"/>
                  </a:lnTo>
                  <a:lnTo>
                    <a:pt x="1164006" y="266941"/>
                  </a:lnTo>
                  <a:lnTo>
                    <a:pt x="728762" y="0"/>
                  </a:lnTo>
                </a:path>
                <a:path w="1341755" h="595630">
                  <a:moveTo>
                    <a:pt x="1255433" y="0"/>
                  </a:moveTo>
                  <a:lnTo>
                    <a:pt x="1319886" y="34634"/>
                  </a:lnTo>
                  <a:lnTo>
                    <a:pt x="1341346" y="0"/>
                  </a:lnTo>
                </a:path>
                <a:path w="1341755" h="595630">
                  <a:moveTo>
                    <a:pt x="175709" y="0"/>
                  </a:moveTo>
                  <a:lnTo>
                    <a:pt x="162004" y="17733"/>
                  </a:lnTo>
                  <a:lnTo>
                    <a:pt x="131784" y="67501"/>
                  </a:lnTo>
                  <a:lnTo>
                    <a:pt x="107257" y="114738"/>
                  </a:lnTo>
                  <a:lnTo>
                    <a:pt x="86201" y="156492"/>
                  </a:lnTo>
                  <a:lnTo>
                    <a:pt x="66395" y="189813"/>
                  </a:lnTo>
                  <a:lnTo>
                    <a:pt x="42009" y="223841"/>
                  </a:lnTo>
                  <a:lnTo>
                    <a:pt x="20742" y="252986"/>
                  </a:lnTo>
                  <a:lnTo>
                    <a:pt x="5703" y="273340"/>
                  </a:lnTo>
                  <a:lnTo>
                    <a:pt x="0" y="280993"/>
                  </a:lnTo>
                  <a:lnTo>
                    <a:pt x="562234" y="595120"/>
                  </a:lnTo>
                  <a:lnTo>
                    <a:pt x="708732" y="340070"/>
                  </a:lnTo>
                </a:path>
              </a:pathLst>
            </a:custGeom>
            <a:ln w="7874">
              <a:solidFill>
                <a:srgbClr val="FFFFFF"/>
              </a:solidFill>
            </a:ln>
          </p:spPr>
          <p:txBody>
            <a:bodyPr wrap="square" lIns="0" tIns="0" rIns="0" bIns="0" rtlCol="0"/>
            <a:lstStyle/>
            <a:p>
              <a:endParaRPr/>
            </a:p>
          </p:txBody>
        </p:sp>
        <p:sp>
          <p:nvSpPr>
            <p:cNvPr id="172" name="object 172"/>
            <p:cNvSpPr/>
            <p:nvPr/>
          </p:nvSpPr>
          <p:spPr>
            <a:xfrm>
              <a:off x="13253254" y="314126"/>
              <a:ext cx="1064260" cy="784225"/>
            </a:xfrm>
            <a:custGeom>
              <a:avLst/>
              <a:gdLst/>
              <a:ahLst/>
              <a:cxnLst/>
              <a:rect l="l" t="t" r="r" b="b"/>
              <a:pathLst>
                <a:path w="1064259" h="784225">
                  <a:moveTo>
                    <a:pt x="515777" y="0"/>
                  </a:moveTo>
                  <a:lnTo>
                    <a:pt x="165810" y="0"/>
                  </a:lnTo>
                  <a:lnTo>
                    <a:pt x="148958" y="161645"/>
                  </a:lnTo>
                  <a:lnTo>
                    <a:pt x="135570" y="184529"/>
                  </a:lnTo>
                  <a:lnTo>
                    <a:pt x="126824" y="200335"/>
                  </a:lnTo>
                  <a:lnTo>
                    <a:pt x="118865" y="216424"/>
                  </a:lnTo>
                  <a:lnTo>
                    <a:pt x="107839" y="240155"/>
                  </a:lnTo>
                  <a:lnTo>
                    <a:pt x="83206" y="275348"/>
                  </a:lnTo>
                  <a:lnTo>
                    <a:pt x="47001" y="313783"/>
                  </a:lnTo>
                  <a:lnTo>
                    <a:pt x="14255" y="344720"/>
                  </a:lnTo>
                  <a:lnTo>
                    <a:pt x="0" y="357419"/>
                  </a:lnTo>
                  <a:lnTo>
                    <a:pt x="776070" y="784108"/>
                  </a:lnTo>
                  <a:lnTo>
                    <a:pt x="1063705" y="285264"/>
                  </a:lnTo>
                  <a:lnTo>
                    <a:pt x="515777" y="0"/>
                  </a:lnTo>
                  <a:close/>
                </a:path>
              </a:pathLst>
            </a:custGeom>
            <a:solidFill>
              <a:srgbClr val="FFFFFF">
                <a:alpha val="58000"/>
              </a:srgbClr>
            </a:solidFill>
          </p:spPr>
          <p:txBody>
            <a:bodyPr wrap="square" lIns="0" tIns="0" rIns="0" bIns="0" rtlCol="0"/>
            <a:lstStyle/>
            <a:p>
              <a:endParaRPr/>
            </a:p>
          </p:txBody>
        </p:sp>
        <p:sp>
          <p:nvSpPr>
            <p:cNvPr id="173" name="object 173"/>
            <p:cNvSpPr/>
            <p:nvPr/>
          </p:nvSpPr>
          <p:spPr>
            <a:xfrm>
              <a:off x="13253254" y="314126"/>
              <a:ext cx="1064260" cy="784225"/>
            </a:xfrm>
            <a:custGeom>
              <a:avLst/>
              <a:gdLst/>
              <a:ahLst/>
              <a:cxnLst/>
              <a:rect l="l" t="t" r="r" b="b"/>
              <a:pathLst>
                <a:path w="1064259" h="784225">
                  <a:moveTo>
                    <a:pt x="165810" y="0"/>
                  </a:moveTo>
                  <a:lnTo>
                    <a:pt x="148958" y="161645"/>
                  </a:lnTo>
                  <a:lnTo>
                    <a:pt x="135570" y="184529"/>
                  </a:lnTo>
                  <a:lnTo>
                    <a:pt x="126824" y="200335"/>
                  </a:lnTo>
                  <a:lnTo>
                    <a:pt x="118865" y="216424"/>
                  </a:lnTo>
                  <a:lnTo>
                    <a:pt x="107839" y="240155"/>
                  </a:lnTo>
                  <a:lnTo>
                    <a:pt x="83206" y="275348"/>
                  </a:lnTo>
                  <a:lnTo>
                    <a:pt x="47001" y="313783"/>
                  </a:lnTo>
                  <a:lnTo>
                    <a:pt x="14255" y="344720"/>
                  </a:lnTo>
                  <a:lnTo>
                    <a:pt x="0" y="357419"/>
                  </a:lnTo>
                  <a:lnTo>
                    <a:pt x="776070" y="784108"/>
                  </a:lnTo>
                  <a:lnTo>
                    <a:pt x="1063705" y="285264"/>
                  </a:lnTo>
                  <a:lnTo>
                    <a:pt x="515777" y="0"/>
                  </a:lnTo>
                </a:path>
              </a:pathLst>
            </a:custGeom>
            <a:ln w="7874">
              <a:solidFill>
                <a:srgbClr val="FFFFFF"/>
              </a:solidFill>
            </a:ln>
          </p:spPr>
          <p:txBody>
            <a:bodyPr wrap="square" lIns="0" tIns="0" rIns="0" bIns="0" rtlCol="0"/>
            <a:lstStyle/>
            <a:p>
              <a:endParaRPr/>
            </a:p>
          </p:txBody>
        </p:sp>
        <p:sp>
          <p:nvSpPr>
            <p:cNvPr id="174" name="object 174"/>
            <p:cNvSpPr/>
            <p:nvPr/>
          </p:nvSpPr>
          <p:spPr>
            <a:xfrm>
              <a:off x="12610203" y="314126"/>
              <a:ext cx="753745" cy="563245"/>
            </a:xfrm>
            <a:custGeom>
              <a:avLst/>
              <a:gdLst/>
              <a:ahLst/>
              <a:cxnLst/>
              <a:rect l="l" t="t" r="r" b="b"/>
              <a:pathLst>
                <a:path w="753744" h="563244">
                  <a:moveTo>
                    <a:pt x="753329" y="0"/>
                  </a:moveTo>
                  <a:lnTo>
                    <a:pt x="131428" y="0"/>
                  </a:lnTo>
                  <a:lnTo>
                    <a:pt x="0" y="293312"/>
                  </a:lnTo>
                  <a:lnTo>
                    <a:pt x="463776" y="562874"/>
                  </a:lnTo>
                  <a:lnTo>
                    <a:pt x="715360" y="222173"/>
                  </a:lnTo>
                  <a:lnTo>
                    <a:pt x="716698" y="222173"/>
                  </a:lnTo>
                  <a:lnTo>
                    <a:pt x="726668" y="161044"/>
                  </a:lnTo>
                  <a:lnTo>
                    <a:pt x="727998" y="157714"/>
                  </a:lnTo>
                  <a:lnTo>
                    <a:pt x="753087" y="1394"/>
                  </a:lnTo>
                  <a:lnTo>
                    <a:pt x="753329" y="0"/>
                  </a:lnTo>
                  <a:close/>
                </a:path>
                <a:path w="753744" h="563244">
                  <a:moveTo>
                    <a:pt x="716698" y="222173"/>
                  </a:moveTo>
                  <a:lnTo>
                    <a:pt x="715360" y="222173"/>
                  </a:lnTo>
                  <a:lnTo>
                    <a:pt x="712350" y="245543"/>
                  </a:lnTo>
                  <a:lnTo>
                    <a:pt x="712525" y="246965"/>
                  </a:lnTo>
                  <a:lnTo>
                    <a:pt x="716698" y="222173"/>
                  </a:lnTo>
                  <a:close/>
                </a:path>
              </a:pathLst>
            </a:custGeom>
            <a:solidFill>
              <a:srgbClr val="FFFFFF">
                <a:alpha val="58000"/>
              </a:srgbClr>
            </a:solidFill>
          </p:spPr>
          <p:txBody>
            <a:bodyPr wrap="square" lIns="0" tIns="0" rIns="0" bIns="0" rtlCol="0"/>
            <a:lstStyle/>
            <a:p>
              <a:endParaRPr/>
            </a:p>
          </p:txBody>
        </p:sp>
        <p:sp>
          <p:nvSpPr>
            <p:cNvPr id="175" name="object 175"/>
            <p:cNvSpPr/>
            <p:nvPr/>
          </p:nvSpPr>
          <p:spPr>
            <a:xfrm>
              <a:off x="12610203" y="314126"/>
              <a:ext cx="753745" cy="563245"/>
            </a:xfrm>
            <a:custGeom>
              <a:avLst/>
              <a:gdLst/>
              <a:ahLst/>
              <a:cxnLst/>
              <a:rect l="l" t="t" r="r" b="b"/>
              <a:pathLst>
                <a:path w="753744" h="563244">
                  <a:moveTo>
                    <a:pt x="726668" y="161044"/>
                  </a:moveTo>
                  <a:lnTo>
                    <a:pt x="727998" y="157714"/>
                  </a:lnTo>
                  <a:lnTo>
                    <a:pt x="753087" y="1394"/>
                  </a:lnTo>
                  <a:lnTo>
                    <a:pt x="753329" y="0"/>
                  </a:lnTo>
                </a:path>
                <a:path w="753744" h="563244">
                  <a:moveTo>
                    <a:pt x="131428" y="0"/>
                  </a:moveTo>
                  <a:lnTo>
                    <a:pt x="0" y="293312"/>
                  </a:lnTo>
                  <a:lnTo>
                    <a:pt x="463776" y="562874"/>
                  </a:lnTo>
                  <a:lnTo>
                    <a:pt x="715360" y="222173"/>
                  </a:lnTo>
                  <a:lnTo>
                    <a:pt x="712350" y="245543"/>
                  </a:lnTo>
                  <a:lnTo>
                    <a:pt x="712525" y="246965"/>
                  </a:lnTo>
                  <a:lnTo>
                    <a:pt x="716944" y="220709"/>
                  </a:lnTo>
                  <a:lnTo>
                    <a:pt x="726668" y="161044"/>
                  </a:lnTo>
                </a:path>
              </a:pathLst>
            </a:custGeom>
            <a:ln w="7874">
              <a:solidFill>
                <a:srgbClr val="FFFFFF"/>
              </a:solidFill>
            </a:ln>
          </p:spPr>
          <p:txBody>
            <a:bodyPr wrap="square" lIns="0" tIns="0" rIns="0" bIns="0" rtlCol="0"/>
            <a:lstStyle/>
            <a:p>
              <a:endParaRPr/>
            </a:p>
          </p:txBody>
        </p:sp>
        <p:sp>
          <p:nvSpPr>
            <p:cNvPr id="176" name="object 176"/>
            <p:cNvSpPr/>
            <p:nvPr/>
          </p:nvSpPr>
          <p:spPr>
            <a:xfrm>
              <a:off x="13586162" y="5360803"/>
              <a:ext cx="3114040" cy="4303395"/>
            </a:xfrm>
            <a:custGeom>
              <a:avLst/>
              <a:gdLst/>
              <a:ahLst/>
              <a:cxnLst/>
              <a:rect l="l" t="t" r="r" b="b"/>
              <a:pathLst>
                <a:path w="3114040" h="4303395">
                  <a:moveTo>
                    <a:pt x="2871082" y="3641606"/>
                  </a:moveTo>
                  <a:lnTo>
                    <a:pt x="2257931" y="3641606"/>
                  </a:lnTo>
                  <a:lnTo>
                    <a:pt x="2533388" y="4000139"/>
                  </a:lnTo>
                  <a:lnTo>
                    <a:pt x="2368388" y="4144261"/>
                  </a:lnTo>
                  <a:lnTo>
                    <a:pt x="2515357" y="4302923"/>
                  </a:lnTo>
                  <a:lnTo>
                    <a:pt x="2786592" y="4302923"/>
                  </a:lnTo>
                  <a:lnTo>
                    <a:pt x="2871082" y="3641606"/>
                  </a:lnTo>
                  <a:close/>
                </a:path>
                <a:path w="3114040" h="4303395">
                  <a:moveTo>
                    <a:pt x="2266862" y="0"/>
                  </a:moveTo>
                  <a:lnTo>
                    <a:pt x="0" y="1355885"/>
                  </a:lnTo>
                  <a:lnTo>
                    <a:pt x="2084910" y="3801769"/>
                  </a:lnTo>
                  <a:lnTo>
                    <a:pt x="2257931" y="3641606"/>
                  </a:lnTo>
                  <a:lnTo>
                    <a:pt x="2871082" y="3641606"/>
                  </a:lnTo>
                  <a:lnTo>
                    <a:pt x="2955711" y="2979197"/>
                  </a:lnTo>
                  <a:lnTo>
                    <a:pt x="2966019" y="2942944"/>
                  </a:lnTo>
                  <a:lnTo>
                    <a:pt x="2976834" y="2903835"/>
                  </a:lnTo>
                  <a:lnTo>
                    <a:pt x="2988025" y="2862114"/>
                  </a:lnTo>
                  <a:lnTo>
                    <a:pt x="2999461" y="2818027"/>
                  </a:lnTo>
                  <a:lnTo>
                    <a:pt x="3011008" y="2771818"/>
                  </a:lnTo>
                  <a:lnTo>
                    <a:pt x="3022536" y="2723732"/>
                  </a:lnTo>
                  <a:lnTo>
                    <a:pt x="3033914" y="2674015"/>
                  </a:lnTo>
                  <a:lnTo>
                    <a:pt x="3045009" y="2622912"/>
                  </a:lnTo>
                  <a:lnTo>
                    <a:pt x="3055690" y="2570667"/>
                  </a:lnTo>
                  <a:lnTo>
                    <a:pt x="3065825" y="2517526"/>
                  </a:lnTo>
                  <a:lnTo>
                    <a:pt x="3075284" y="2463733"/>
                  </a:lnTo>
                  <a:lnTo>
                    <a:pt x="3083933" y="2409534"/>
                  </a:lnTo>
                  <a:lnTo>
                    <a:pt x="3091642" y="2355174"/>
                  </a:lnTo>
                  <a:lnTo>
                    <a:pt x="3098279" y="2300898"/>
                  </a:lnTo>
                  <a:lnTo>
                    <a:pt x="3103712" y="2246950"/>
                  </a:lnTo>
                  <a:lnTo>
                    <a:pt x="3107811" y="2193577"/>
                  </a:lnTo>
                  <a:lnTo>
                    <a:pt x="3111128" y="2130989"/>
                  </a:lnTo>
                  <a:lnTo>
                    <a:pt x="3113100" y="2068925"/>
                  </a:lnTo>
                  <a:lnTo>
                    <a:pt x="3113808" y="2007462"/>
                  </a:lnTo>
                  <a:lnTo>
                    <a:pt x="3113332" y="1946676"/>
                  </a:lnTo>
                  <a:lnTo>
                    <a:pt x="3111752" y="1886644"/>
                  </a:lnTo>
                  <a:lnTo>
                    <a:pt x="3109148" y="1827442"/>
                  </a:lnTo>
                  <a:lnTo>
                    <a:pt x="3105600" y="1769147"/>
                  </a:lnTo>
                  <a:lnTo>
                    <a:pt x="3101189" y="1711837"/>
                  </a:lnTo>
                  <a:lnTo>
                    <a:pt x="3095993" y="1655586"/>
                  </a:lnTo>
                  <a:lnTo>
                    <a:pt x="3090094" y="1600473"/>
                  </a:lnTo>
                  <a:lnTo>
                    <a:pt x="3083571" y="1546574"/>
                  </a:lnTo>
                  <a:lnTo>
                    <a:pt x="3076505" y="1493965"/>
                  </a:lnTo>
                  <a:lnTo>
                    <a:pt x="3068976" y="1442723"/>
                  </a:lnTo>
                  <a:lnTo>
                    <a:pt x="3061063" y="1392925"/>
                  </a:lnTo>
                  <a:lnTo>
                    <a:pt x="3052847" y="1344647"/>
                  </a:lnTo>
                  <a:lnTo>
                    <a:pt x="3044408" y="1297967"/>
                  </a:lnTo>
                  <a:lnTo>
                    <a:pt x="3035827" y="1252960"/>
                  </a:lnTo>
                  <a:lnTo>
                    <a:pt x="3027182" y="1209703"/>
                  </a:lnTo>
                  <a:lnTo>
                    <a:pt x="3018554" y="1168274"/>
                  </a:lnTo>
                  <a:lnTo>
                    <a:pt x="3010024" y="1128748"/>
                  </a:lnTo>
                  <a:lnTo>
                    <a:pt x="3001672" y="1091203"/>
                  </a:lnTo>
                  <a:lnTo>
                    <a:pt x="2985819" y="1022359"/>
                  </a:lnTo>
                  <a:lnTo>
                    <a:pt x="2971637" y="962358"/>
                  </a:lnTo>
                  <a:lnTo>
                    <a:pt x="2914316" y="756421"/>
                  </a:lnTo>
                  <a:lnTo>
                    <a:pt x="2861971" y="614380"/>
                  </a:lnTo>
                  <a:lnTo>
                    <a:pt x="2823811" y="532151"/>
                  </a:lnTo>
                  <a:lnTo>
                    <a:pt x="2738362" y="479838"/>
                  </a:lnTo>
                  <a:lnTo>
                    <a:pt x="2521525" y="479838"/>
                  </a:lnTo>
                  <a:lnTo>
                    <a:pt x="2512080" y="425463"/>
                  </a:lnTo>
                  <a:lnTo>
                    <a:pt x="2266862" y="0"/>
                  </a:lnTo>
                  <a:close/>
                </a:path>
                <a:path w="3114040" h="4303395">
                  <a:moveTo>
                    <a:pt x="2578308" y="444415"/>
                  </a:moveTo>
                  <a:lnTo>
                    <a:pt x="2521525" y="479838"/>
                  </a:lnTo>
                  <a:lnTo>
                    <a:pt x="2738362" y="479838"/>
                  </a:lnTo>
                  <a:lnTo>
                    <a:pt x="2681845" y="459200"/>
                  </a:lnTo>
                  <a:lnTo>
                    <a:pt x="2578308" y="444415"/>
                  </a:lnTo>
                  <a:close/>
                </a:path>
              </a:pathLst>
            </a:custGeom>
            <a:solidFill>
              <a:srgbClr val="FFFFFF">
                <a:alpha val="58000"/>
              </a:srgbClr>
            </a:solidFill>
          </p:spPr>
          <p:txBody>
            <a:bodyPr wrap="square" lIns="0" tIns="0" rIns="0" bIns="0" rtlCol="0"/>
            <a:lstStyle/>
            <a:p>
              <a:endParaRPr/>
            </a:p>
          </p:txBody>
        </p:sp>
        <p:sp>
          <p:nvSpPr>
            <p:cNvPr id="177" name="object 177"/>
            <p:cNvSpPr/>
            <p:nvPr/>
          </p:nvSpPr>
          <p:spPr>
            <a:xfrm>
              <a:off x="13586162" y="5360803"/>
              <a:ext cx="2971800" cy="4303395"/>
            </a:xfrm>
            <a:custGeom>
              <a:avLst/>
              <a:gdLst/>
              <a:ahLst/>
              <a:cxnLst/>
              <a:rect l="l" t="t" r="r" b="b"/>
              <a:pathLst>
                <a:path w="2971800" h="4303395">
                  <a:moveTo>
                    <a:pt x="2971637" y="962358"/>
                  </a:moveTo>
                  <a:lnTo>
                    <a:pt x="2914316" y="756421"/>
                  </a:lnTo>
                  <a:lnTo>
                    <a:pt x="2861971" y="614380"/>
                  </a:lnTo>
                  <a:lnTo>
                    <a:pt x="2823811" y="532151"/>
                  </a:lnTo>
                  <a:lnTo>
                    <a:pt x="2681845" y="459200"/>
                  </a:lnTo>
                  <a:lnTo>
                    <a:pt x="2578308" y="444415"/>
                  </a:lnTo>
                  <a:lnTo>
                    <a:pt x="2521525" y="479838"/>
                  </a:lnTo>
                  <a:lnTo>
                    <a:pt x="2512080" y="425463"/>
                  </a:lnTo>
                  <a:lnTo>
                    <a:pt x="2266862" y="0"/>
                  </a:lnTo>
                  <a:lnTo>
                    <a:pt x="0" y="1355885"/>
                  </a:lnTo>
                  <a:lnTo>
                    <a:pt x="2084910" y="3801769"/>
                  </a:lnTo>
                  <a:lnTo>
                    <a:pt x="2257931" y="3641606"/>
                  </a:lnTo>
                  <a:lnTo>
                    <a:pt x="2533388" y="4000139"/>
                  </a:lnTo>
                  <a:lnTo>
                    <a:pt x="2368388" y="4144261"/>
                  </a:lnTo>
                  <a:lnTo>
                    <a:pt x="2515357" y="4302923"/>
                  </a:lnTo>
                </a:path>
              </a:pathLst>
            </a:custGeom>
            <a:ln w="7874">
              <a:solidFill>
                <a:srgbClr val="FFFFFF"/>
              </a:solidFill>
            </a:ln>
          </p:spPr>
          <p:txBody>
            <a:bodyPr wrap="square" lIns="0" tIns="0" rIns="0" bIns="0" rtlCol="0"/>
            <a:lstStyle/>
            <a:p>
              <a:endParaRPr/>
            </a:p>
          </p:txBody>
        </p:sp>
        <p:sp>
          <p:nvSpPr>
            <p:cNvPr id="178" name="object 178"/>
            <p:cNvSpPr/>
            <p:nvPr/>
          </p:nvSpPr>
          <p:spPr>
            <a:xfrm>
              <a:off x="10231845" y="2526027"/>
              <a:ext cx="1807845" cy="1655445"/>
            </a:xfrm>
            <a:custGeom>
              <a:avLst/>
              <a:gdLst/>
              <a:ahLst/>
              <a:cxnLst/>
              <a:rect l="l" t="t" r="r" b="b"/>
              <a:pathLst>
                <a:path w="1807845" h="1655445">
                  <a:moveTo>
                    <a:pt x="6032" y="0"/>
                  </a:moveTo>
                  <a:lnTo>
                    <a:pt x="0" y="75610"/>
                  </a:lnTo>
                  <a:lnTo>
                    <a:pt x="0" y="236822"/>
                  </a:lnTo>
                  <a:lnTo>
                    <a:pt x="27977" y="305515"/>
                  </a:lnTo>
                  <a:lnTo>
                    <a:pt x="88584" y="394406"/>
                  </a:lnTo>
                  <a:lnTo>
                    <a:pt x="303534" y="653412"/>
                  </a:lnTo>
                  <a:lnTo>
                    <a:pt x="673616" y="1079816"/>
                  </a:lnTo>
                  <a:lnTo>
                    <a:pt x="1179567" y="1654912"/>
                  </a:lnTo>
                  <a:lnTo>
                    <a:pt x="1807359" y="1156540"/>
                  </a:lnTo>
                  <a:lnTo>
                    <a:pt x="1148206" y="406469"/>
                  </a:lnTo>
                  <a:lnTo>
                    <a:pt x="606370" y="198527"/>
                  </a:lnTo>
                  <a:lnTo>
                    <a:pt x="6032" y="0"/>
                  </a:lnTo>
                  <a:close/>
                </a:path>
              </a:pathLst>
            </a:custGeom>
            <a:solidFill>
              <a:srgbClr val="FFFFFF">
                <a:alpha val="58000"/>
              </a:srgbClr>
            </a:solidFill>
          </p:spPr>
          <p:txBody>
            <a:bodyPr wrap="square" lIns="0" tIns="0" rIns="0" bIns="0" rtlCol="0"/>
            <a:lstStyle/>
            <a:p>
              <a:endParaRPr/>
            </a:p>
          </p:txBody>
        </p:sp>
        <p:sp>
          <p:nvSpPr>
            <p:cNvPr id="179" name="object 179"/>
            <p:cNvSpPr/>
            <p:nvPr/>
          </p:nvSpPr>
          <p:spPr>
            <a:xfrm>
              <a:off x="10231845" y="2526027"/>
              <a:ext cx="1807845" cy="1655445"/>
            </a:xfrm>
            <a:custGeom>
              <a:avLst/>
              <a:gdLst/>
              <a:ahLst/>
              <a:cxnLst/>
              <a:rect l="l" t="t" r="r" b="b"/>
              <a:pathLst>
                <a:path w="1807845" h="1655445">
                  <a:moveTo>
                    <a:pt x="6032" y="0"/>
                  </a:moveTo>
                  <a:lnTo>
                    <a:pt x="0" y="75610"/>
                  </a:lnTo>
                </a:path>
                <a:path w="1807845" h="1655445">
                  <a:moveTo>
                    <a:pt x="0" y="236822"/>
                  </a:moveTo>
                  <a:lnTo>
                    <a:pt x="27977" y="305515"/>
                  </a:lnTo>
                  <a:lnTo>
                    <a:pt x="88584" y="394406"/>
                  </a:lnTo>
                  <a:lnTo>
                    <a:pt x="303534" y="653412"/>
                  </a:lnTo>
                  <a:lnTo>
                    <a:pt x="673616" y="1079816"/>
                  </a:lnTo>
                  <a:lnTo>
                    <a:pt x="1023929" y="1478642"/>
                  </a:lnTo>
                  <a:lnTo>
                    <a:pt x="1179567" y="1654912"/>
                  </a:lnTo>
                  <a:lnTo>
                    <a:pt x="1807359" y="1156540"/>
                  </a:lnTo>
                  <a:lnTo>
                    <a:pt x="1148206" y="406469"/>
                  </a:lnTo>
                  <a:lnTo>
                    <a:pt x="606370" y="198527"/>
                  </a:lnTo>
                  <a:lnTo>
                    <a:pt x="6032" y="0"/>
                  </a:lnTo>
                </a:path>
              </a:pathLst>
            </a:custGeom>
            <a:ln w="7874">
              <a:solidFill>
                <a:srgbClr val="FFFFFF"/>
              </a:solidFill>
            </a:ln>
          </p:spPr>
          <p:txBody>
            <a:bodyPr wrap="square" lIns="0" tIns="0" rIns="0" bIns="0" rtlCol="0"/>
            <a:lstStyle/>
            <a:p>
              <a:endParaRPr/>
            </a:p>
          </p:txBody>
        </p:sp>
        <p:sp>
          <p:nvSpPr>
            <p:cNvPr id="180" name="object 180"/>
            <p:cNvSpPr/>
            <p:nvPr/>
          </p:nvSpPr>
          <p:spPr>
            <a:xfrm>
              <a:off x="11849547" y="2369415"/>
              <a:ext cx="1160145" cy="1058545"/>
            </a:xfrm>
            <a:custGeom>
              <a:avLst/>
              <a:gdLst/>
              <a:ahLst/>
              <a:cxnLst/>
              <a:rect l="l" t="t" r="r" b="b"/>
              <a:pathLst>
                <a:path w="1160144" h="1058545">
                  <a:moveTo>
                    <a:pt x="290692" y="0"/>
                  </a:moveTo>
                  <a:lnTo>
                    <a:pt x="0" y="296682"/>
                  </a:lnTo>
                  <a:lnTo>
                    <a:pt x="162623" y="454677"/>
                  </a:lnTo>
                  <a:lnTo>
                    <a:pt x="106363" y="562914"/>
                  </a:lnTo>
                  <a:lnTo>
                    <a:pt x="184654" y="601761"/>
                  </a:lnTo>
                  <a:lnTo>
                    <a:pt x="176706" y="632609"/>
                  </a:lnTo>
                  <a:lnTo>
                    <a:pt x="850120" y="879795"/>
                  </a:lnTo>
                  <a:lnTo>
                    <a:pt x="805410" y="975561"/>
                  </a:lnTo>
                  <a:lnTo>
                    <a:pt x="1052041" y="1058334"/>
                  </a:lnTo>
                  <a:lnTo>
                    <a:pt x="1159545" y="770814"/>
                  </a:lnTo>
                  <a:lnTo>
                    <a:pt x="398961" y="26868"/>
                  </a:lnTo>
                  <a:lnTo>
                    <a:pt x="290692" y="0"/>
                  </a:lnTo>
                  <a:close/>
                </a:path>
              </a:pathLst>
            </a:custGeom>
            <a:solidFill>
              <a:srgbClr val="FFFFFF">
                <a:alpha val="58000"/>
              </a:srgbClr>
            </a:solidFill>
          </p:spPr>
          <p:txBody>
            <a:bodyPr wrap="square" lIns="0" tIns="0" rIns="0" bIns="0" rtlCol="0"/>
            <a:lstStyle/>
            <a:p>
              <a:endParaRPr/>
            </a:p>
          </p:txBody>
        </p:sp>
        <p:sp>
          <p:nvSpPr>
            <p:cNvPr id="181" name="object 181"/>
            <p:cNvSpPr/>
            <p:nvPr/>
          </p:nvSpPr>
          <p:spPr>
            <a:xfrm>
              <a:off x="11849547" y="2369415"/>
              <a:ext cx="1160145" cy="1058545"/>
            </a:xfrm>
            <a:custGeom>
              <a:avLst/>
              <a:gdLst/>
              <a:ahLst/>
              <a:cxnLst/>
              <a:rect l="l" t="t" r="r" b="b"/>
              <a:pathLst>
                <a:path w="1160144" h="1058545">
                  <a:moveTo>
                    <a:pt x="290692" y="0"/>
                  </a:moveTo>
                  <a:lnTo>
                    <a:pt x="0" y="296682"/>
                  </a:lnTo>
                  <a:lnTo>
                    <a:pt x="162623" y="454677"/>
                  </a:lnTo>
                  <a:lnTo>
                    <a:pt x="106363" y="562914"/>
                  </a:lnTo>
                  <a:lnTo>
                    <a:pt x="184654" y="601761"/>
                  </a:lnTo>
                  <a:lnTo>
                    <a:pt x="176706" y="632609"/>
                  </a:lnTo>
                  <a:lnTo>
                    <a:pt x="850120" y="879795"/>
                  </a:lnTo>
                  <a:lnTo>
                    <a:pt x="805410" y="975561"/>
                  </a:lnTo>
                  <a:lnTo>
                    <a:pt x="1052041" y="1058334"/>
                  </a:lnTo>
                  <a:lnTo>
                    <a:pt x="1159545" y="770814"/>
                  </a:lnTo>
                  <a:lnTo>
                    <a:pt x="398961" y="26868"/>
                  </a:lnTo>
                  <a:lnTo>
                    <a:pt x="290692" y="0"/>
                  </a:lnTo>
                  <a:close/>
                </a:path>
              </a:pathLst>
            </a:custGeom>
            <a:ln w="7874">
              <a:solidFill>
                <a:srgbClr val="FFFFFF"/>
              </a:solidFill>
            </a:ln>
          </p:spPr>
          <p:txBody>
            <a:bodyPr wrap="square" lIns="0" tIns="0" rIns="0" bIns="0" rtlCol="0"/>
            <a:lstStyle/>
            <a:p>
              <a:endParaRPr/>
            </a:p>
          </p:txBody>
        </p:sp>
        <p:sp>
          <p:nvSpPr>
            <p:cNvPr id="182" name="object 182"/>
            <p:cNvSpPr/>
            <p:nvPr/>
          </p:nvSpPr>
          <p:spPr>
            <a:xfrm>
              <a:off x="10647493" y="2338541"/>
              <a:ext cx="304800" cy="325755"/>
            </a:xfrm>
            <a:custGeom>
              <a:avLst/>
              <a:gdLst/>
              <a:ahLst/>
              <a:cxnLst/>
              <a:rect l="l" t="t" r="r" b="b"/>
              <a:pathLst>
                <a:path w="304800" h="325755">
                  <a:moveTo>
                    <a:pt x="200349" y="0"/>
                  </a:moveTo>
                  <a:lnTo>
                    <a:pt x="142254" y="12426"/>
                  </a:lnTo>
                  <a:lnTo>
                    <a:pt x="119420" y="47234"/>
                  </a:lnTo>
                  <a:lnTo>
                    <a:pt x="118231" y="69050"/>
                  </a:lnTo>
                  <a:lnTo>
                    <a:pt x="116995" y="83827"/>
                  </a:lnTo>
                  <a:lnTo>
                    <a:pt x="115629" y="94866"/>
                  </a:lnTo>
                  <a:lnTo>
                    <a:pt x="58668" y="73599"/>
                  </a:lnTo>
                  <a:lnTo>
                    <a:pt x="19685" y="105200"/>
                  </a:lnTo>
                  <a:lnTo>
                    <a:pt x="41967" y="153984"/>
                  </a:lnTo>
                  <a:lnTo>
                    <a:pt x="0" y="284640"/>
                  </a:lnTo>
                  <a:lnTo>
                    <a:pt x="119420" y="325550"/>
                  </a:lnTo>
                  <a:lnTo>
                    <a:pt x="143484" y="263019"/>
                  </a:lnTo>
                  <a:lnTo>
                    <a:pt x="174074" y="213314"/>
                  </a:lnTo>
                  <a:lnTo>
                    <a:pt x="217085" y="194588"/>
                  </a:lnTo>
                  <a:lnTo>
                    <a:pt x="304357" y="184287"/>
                  </a:lnTo>
                  <a:lnTo>
                    <a:pt x="287802" y="148435"/>
                  </a:lnTo>
                  <a:lnTo>
                    <a:pt x="295199" y="90909"/>
                  </a:lnTo>
                  <a:lnTo>
                    <a:pt x="296877" y="59719"/>
                  </a:lnTo>
                  <a:lnTo>
                    <a:pt x="292124" y="44053"/>
                  </a:lnTo>
                  <a:lnTo>
                    <a:pt x="280232" y="33098"/>
                  </a:lnTo>
                  <a:lnTo>
                    <a:pt x="265733" y="20467"/>
                  </a:lnTo>
                  <a:lnTo>
                    <a:pt x="250602" y="8860"/>
                  </a:lnTo>
                  <a:lnTo>
                    <a:pt x="230315" y="1098"/>
                  </a:lnTo>
                  <a:lnTo>
                    <a:pt x="200349" y="0"/>
                  </a:lnTo>
                  <a:close/>
                </a:path>
              </a:pathLst>
            </a:custGeom>
            <a:solidFill>
              <a:srgbClr val="FFFFFF">
                <a:alpha val="58000"/>
              </a:srgbClr>
            </a:solidFill>
          </p:spPr>
          <p:txBody>
            <a:bodyPr wrap="square" lIns="0" tIns="0" rIns="0" bIns="0" rtlCol="0"/>
            <a:lstStyle/>
            <a:p>
              <a:endParaRPr/>
            </a:p>
          </p:txBody>
        </p:sp>
        <p:sp>
          <p:nvSpPr>
            <p:cNvPr id="183" name="object 183"/>
            <p:cNvSpPr/>
            <p:nvPr/>
          </p:nvSpPr>
          <p:spPr>
            <a:xfrm>
              <a:off x="10647493" y="2338541"/>
              <a:ext cx="304800" cy="325755"/>
            </a:xfrm>
            <a:custGeom>
              <a:avLst/>
              <a:gdLst/>
              <a:ahLst/>
              <a:cxnLst/>
              <a:rect l="l" t="t" r="r" b="b"/>
              <a:pathLst>
                <a:path w="304800" h="325755">
                  <a:moveTo>
                    <a:pt x="19685" y="105200"/>
                  </a:moveTo>
                  <a:lnTo>
                    <a:pt x="41967" y="153984"/>
                  </a:lnTo>
                  <a:lnTo>
                    <a:pt x="0" y="284640"/>
                  </a:lnTo>
                  <a:lnTo>
                    <a:pt x="119420" y="325550"/>
                  </a:lnTo>
                  <a:lnTo>
                    <a:pt x="143484" y="263019"/>
                  </a:lnTo>
                  <a:lnTo>
                    <a:pt x="174074" y="213314"/>
                  </a:lnTo>
                  <a:lnTo>
                    <a:pt x="217085" y="194588"/>
                  </a:lnTo>
                  <a:lnTo>
                    <a:pt x="304357" y="184287"/>
                  </a:lnTo>
                  <a:lnTo>
                    <a:pt x="287802" y="148435"/>
                  </a:lnTo>
                  <a:lnTo>
                    <a:pt x="295199" y="90909"/>
                  </a:lnTo>
                  <a:lnTo>
                    <a:pt x="296877" y="59719"/>
                  </a:lnTo>
                  <a:lnTo>
                    <a:pt x="292124" y="44053"/>
                  </a:lnTo>
                  <a:lnTo>
                    <a:pt x="250602" y="8860"/>
                  </a:lnTo>
                  <a:lnTo>
                    <a:pt x="200349" y="0"/>
                  </a:lnTo>
                  <a:lnTo>
                    <a:pt x="167475" y="4376"/>
                  </a:lnTo>
                  <a:lnTo>
                    <a:pt x="142254" y="12426"/>
                  </a:lnTo>
                  <a:lnTo>
                    <a:pt x="125848" y="26071"/>
                  </a:lnTo>
                  <a:lnTo>
                    <a:pt x="119420" y="47234"/>
                  </a:lnTo>
                  <a:lnTo>
                    <a:pt x="118231" y="69050"/>
                  </a:lnTo>
                  <a:lnTo>
                    <a:pt x="116995" y="83827"/>
                  </a:lnTo>
                  <a:lnTo>
                    <a:pt x="116023" y="92215"/>
                  </a:lnTo>
                  <a:lnTo>
                    <a:pt x="115629" y="94866"/>
                  </a:lnTo>
                  <a:lnTo>
                    <a:pt x="58668" y="73599"/>
                  </a:lnTo>
                  <a:lnTo>
                    <a:pt x="19685" y="105200"/>
                  </a:lnTo>
                  <a:close/>
                </a:path>
              </a:pathLst>
            </a:custGeom>
            <a:ln w="7874">
              <a:solidFill>
                <a:srgbClr val="FFFFFF"/>
              </a:solidFill>
            </a:ln>
          </p:spPr>
          <p:txBody>
            <a:bodyPr wrap="square" lIns="0" tIns="0" rIns="0" bIns="0" rtlCol="0"/>
            <a:lstStyle/>
            <a:p>
              <a:endParaRPr/>
            </a:p>
          </p:txBody>
        </p:sp>
        <p:pic>
          <p:nvPicPr>
            <p:cNvPr id="184" name="object 184"/>
            <p:cNvPicPr/>
            <p:nvPr/>
          </p:nvPicPr>
          <p:blipFill>
            <a:blip r:embed="rId36" cstate="screen">
              <a:extLst>
                <a:ext uri="{28A0092B-C50C-407E-A947-70E740481C1C}">
                  <a14:useLocalDpi xmlns:a14="http://schemas.microsoft.com/office/drawing/2010/main"/>
                </a:ext>
              </a:extLst>
            </a:blip>
            <a:stretch>
              <a:fillRect/>
            </a:stretch>
          </p:blipFill>
          <p:spPr>
            <a:xfrm>
              <a:off x="12620236" y="3044632"/>
              <a:ext cx="98240" cy="122603"/>
            </a:xfrm>
            <a:prstGeom prst="rect">
              <a:avLst/>
            </a:prstGeom>
          </p:spPr>
        </p:pic>
        <p:sp>
          <p:nvSpPr>
            <p:cNvPr id="185" name="object 185"/>
            <p:cNvSpPr/>
            <p:nvPr/>
          </p:nvSpPr>
          <p:spPr>
            <a:xfrm>
              <a:off x="12610199" y="314127"/>
              <a:ext cx="1706880" cy="784225"/>
            </a:xfrm>
            <a:custGeom>
              <a:avLst/>
              <a:gdLst/>
              <a:ahLst/>
              <a:cxnLst/>
              <a:rect l="l" t="t" r="r" b="b"/>
              <a:pathLst>
                <a:path w="1706880" h="784225">
                  <a:moveTo>
                    <a:pt x="753325" y="0"/>
                  </a:moveTo>
                  <a:lnTo>
                    <a:pt x="131432" y="0"/>
                  </a:lnTo>
                  <a:lnTo>
                    <a:pt x="0" y="293319"/>
                  </a:lnTo>
                  <a:lnTo>
                    <a:pt x="463778" y="562876"/>
                  </a:lnTo>
                  <a:lnTo>
                    <a:pt x="715352" y="222173"/>
                  </a:lnTo>
                  <a:lnTo>
                    <a:pt x="712343" y="245554"/>
                  </a:lnTo>
                  <a:lnTo>
                    <a:pt x="712520" y="246976"/>
                  </a:lnTo>
                  <a:lnTo>
                    <a:pt x="716699" y="222173"/>
                  </a:lnTo>
                  <a:lnTo>
                    <a:pt x="726668" y="161048"/>
                  </a:lnTo>
                  <a:lnTo>
                    <a:pt x="728002" y="157721"/>
                  </a:lnTo>
                  <a:lnTo>
                    <a:pt x="753084" y="1397"/>
                  </a:lnTo>
                  <a:lnTo>
                    <a:pt x="753325" y="0"/>
                  </a:lnTo>
                  <a:close/>
                </a:path>
                <a:path w="1706880" h="784225">
                  <a:moveTo>
                    <a:pt x="1706753" y="285254"/>
                  </a:moveTo>
                  <a:lnTo>
                    <a:pt x="1158836" y="0"/>
                  </a:lnTo>
                  <a:lnTo>
                    <a:pt x="808863" y="0"/>
                  </a:lnTo>
                  <a:lnTo>
                    <a:pt x="792010" y="161658"/>
                  </a:lnTo>
                  <a:lnTo>
                    <a:pt x="778611" y="184543"/>
                  </a:lnTo>
                  <a:lnTo>
                    <a:pt x="769874" y="200355"/>
                  </a:lnTo>
                  <a:lnTo>
                    <a:pt x="761911" y="216433"/>
                  </a:lnTo>
                  <a:lnTo>
                    <a:pt x="750900" y="240157"/>
                  </a:lnTo>
                  <a:lnTo>
                    <a:pt x="726262" y="275348"/>
                  </a:lnTo>
                  <a:lnTo>
                    <a:pt x="690054" y="313778"/>
                  </a:lnTo>
                  <a:lnTo>
                    <a:pt x="657313" y="344716"/>
                  </a:lnTo>
                  <a:lnTo>
                    <a:pt x="643051" y="357416"/>
                  </a:lnTo>
                  <a:lnTo>
                    <a:pt x="1419110" y="784123"/>
                  </a:lnTo>
                  <a:lnTo>
                    <a:pt x="1706753" y="285254"/>
                  </a:lnTo>
                  <a:close/>
                </a:path>
              </a:pathLst>
            </a:custGeom>
            <a:solidFill>
              <a:srgbClr val="AE7069"/>
            </a:solidFill>
          </p:spPr>
          <p:txBody>
            <a:bodyPr wrap="square" lIns="0" tIns="0" rIns="0" bIns="0" rtlCol="0"/>
            <a:lstStyle/>
            <a:p>
              <a:endParaRPr/>
            </a:p>
          </p:txBody>
        </p:sp>
        <p:pic>
          <p:nvPicPr>
            <p:cNvPr id="186" name="object 186"/>
            <p:cNvPicPr/>
            <p:nvPr/>
          </p:nvPicPr>
          <p:blipFill>
            <a:blip r:embed="rId37" cstate="screen">
              <a:extLst>
                <a:ext uri="{28A0092B-C50C-407E-A947-70E740481C1C}">
                  <a14:useLocalDpi xmlns:a14="http://schemas.microsoft.com/office/drawing/2010/main"/>
                </a:ext>
              </a:extLst>
            </a:blip>
            <a:stretch>
              <a:fillRect/>
            </a:stretch>
          </p:blipFill>
          <p:spPr>
            <a:xfrm>
              <a:off x="13586162" y="310189"/>
              <a:ext cx="5893621" cy="9357474"/>
            </a:xfrm>
            <a:prstGeom prst="rect">
              <a:avLst/>
            </a:prstGeom>
          </p:spPr>
        </p:pic>
        <p:sp>
          <p:nvSpPr>
            <p:cNvPr id="187" name="object 187"/>
            <p:cNvSpPr/>
            <p:nvPr/>
          </p:nvSpPr>
          <p:spPr>
            <a:xfrm>
              <a:off x="10226282" y="2338545"/>
              <a:ext cx="2783205" cy="1842770"/>
            </a:xfrm>
            <a:custGeom>
              <a:avLst/>
              <a:gdLst/>
              <a:ahLst/>
              <a:cxnLst/>
              <a:rect l="l" t="t" r="r" b="b"/>
              <a:pathLst>
                <a:path w="2783205" h="1842770">
                  <a:moveTo>
                    <a:pt x="725563" y="184289"/>
                  </a:moveTo>
                  <a:lnTo>
                    <a:pt x="709002" y="148437"/>
                  </a:lnTo>
                  <a:lnTo>
                    <a:pt x="716407" y="90906"/>
                  </a:lnTo>
                  <a:lnTo>
                    <a:pt x="718083" y="59715"/>
                  </a:lnTo>
                  <a:lnTo>
                    <a:pt x="686943" y="20472"/>
                  </a:lnTo>
                  <a:lnTo>
                    <a:pt x="651522" y="1104"/>
                  </a:lnTo>
                  <a:lnTo>
                    <a:pt x="621550" y="0"/>
                  </a:lnTo>
                  <a:lnTo>
                    <a:pt x="588683" y="4381"/>
                  </a:lnTo>
                  <a:lnTo>
                    <a:pt x="563460" y="12433"/>
                  </a:lnTo>
                  <a:lnTo>
                    <a:pt x="547052" y="26073"/>
                  </a:lnTo>
                  <a:lnTo>
                    <a:pt x="540626" y="47231"/>
                  </a:lnTo>
                  <a:lnTo>
                    <a:pt x="539432" y="69049"/>
                  </a:lnTo>
                  <a:lnTo>
                    <a:pt x="538200" y="83832"/>
                  </a:lnTo>
                  <a:lnTo>
                    <a:pt x="536841" y="94869"/>
                  </a:lnTo>
                  <a:lnTo>
                    <a:pt x="479869" y="73596"/>
                  </a:lnTo>
                  <a:lnTo>
                    <a:pt x="440893" y="105206"/>
                  </a:lnTo>
                  <a:lnTo>
                    <a:pt x="463169" y="153987"/>
                  </a:lnTo>
                  <a:lnTo>
                    <a:pt x="421208" y="284645"/>
                  </a:lnTo>
                  <a:lnTo>
                    <a:pt x="540626" y="325551"/>
                  </a:lnTo>
                  <a:lnTo>
                    <a:pt x="564692" y="263017"/>
                  </a:lnTo>
                  <a:lnTo>
                    <a:pt x="595274" y="213321"/>
                  </a:lnTo>
                  <a:lnTo>
                    <a:pt x="638289" y="194589"/>
                  </a:lnTo>
                  <a:lnTo>
                    <a:pt x="665619" y="187477"/>
                  </a:lnTo>
                  <a:lnTo>
                    <a:pt x="725563" y="184289"/>
                  </a:lnTo>
                  <a:close/>
                </a:path>
                <a:path w="2783205" h="1842770">
                  <a:moveTo>
                    <a:pt x="1812912" y="1344028"/>
                  </a:moveTo>
                  <a:lnTo>
                    <a:pt x="1153769" y="593953"/>
                  </a:lnTo>
                  <a:lnTo>
                    <a:pt x="611924" y="386016"/>
                  </a:lnTo>
                  <a:lnTo>
                    <a:pt x="11595" y="187490"/>
                  </a:lnTo>
                  <a:lnTo>
                    <a:pt x="0" y="332778"/>
                  </a:lnTo>
                  <a:lnTo>
                    <a:pt x="4737" y="422287"/>
                  </a:lnTo>
                  <a:lnTo>
                    <a:pt x="33540" y="493001"/>
                  </a:lnTo>
                  <a:lnTo>
                    <a:pt x="94145" y="581888"/>
                  </a:lnTo>
                  <a:lnTo>
                    <a:pt x="309092" y="840905"/>
                  </a:lnTo>
                  <a:lnTo>
                    <a:pt x="679170" y="1267307"/>
                  </a:lnTo>
                  <a:lnTo>
                    <a:pt x="1029487" y="1666125"/>
                  </a:lnTo>
                  <a:lnTo>
                    <a:pt x="1185125" y="1842401"/>
                  </a:lnTo>
                  <a:lnTo>
                    <a:pt x="1812912" y="1344028"/>
                  </a:lnTo>
                  <a:close/>
                </a:path>
                <a:path w="2783205" h="1842770">
                  <a:moveTo>
                    <a:pt x="2782811" y="801687"/>
                  </a:moveTo>
                  <a:lnTo>
                    <a:pt x="2022221" y="57746"/>
                  </a:lnTo>
                  <a:lnTo>
                    <a:pt x="1913953" y="30873"/>
                  </a:lnTo>
                  <a:lnTo>
                    <a:pt x="1623263" y="327558"/>
                  </a:lnTo>
                  <a:lnTo>
                    <a:pt x="1785886" y="485559"/>
                  </a:lnTo>
                  <a:lnTo>
                    <a:pt x="1729625" y="593788"/>
                  </a:lnTo>
                  <a:lnTo>
                    <a:pt x="1807908" y="632637"/>
                  </a:lnTo>
                  <a:lnTo>
                    <a:pt x="1799971" y="663486"/>
                  </a:lnTo>
                  <a:lnTo>
                    <a:pt x="2473375" y="910666"/>
                  </a:lnTo>
                  <a:lnTo>
                    <a:pt x="2428671" y="1006436"/>
                  </a:lnTo>
                  <a:lnTo>
                    <a:pt x="2675305" y="1089215"/>
                  </a:lnTo>
                  <a:lnTo>
                    <a:pt x="2782811" y="801687"/>
                  </a:lnTo>
                  <a:close/>
                </a:path>
              </a:pathLst>
            </a:custGeom>
            <a:solidFill>
              <a:srgbClr val="95D5CE"/>
            </a:solidFill>
          </p:spPr>
          <p:txBody>
            <a:bodyPr wrap="square" lIns="0" tIns="0" rIns="0" bIns="0" rtlCol="0"/>
            <a:lstStyle/>
            <a:p>
              <a:endParaRPr/>
            </a:p>
          </p:txBody>
        </p:sp>
        <p:pic>
          <p:nvPicPr>
            <p:cNvPr id="188" name="object 188"/>
            <p:cNvPicPr/>
            <p:nvPr/>
          </p:nvPicPr>
          <p:blipFill>
            <a:blip r:embed="rId38" cstate="screen">
              <a:extLst>
                <a:ext uri="{28A0092B-C50C-407E-A947-70E740481C1C}">
                  <a14:useLocalDpi xmlns:a14="http://schemas.microsoft.com/office/drawing/2010/main"/>
                </a:ext>
              </a:extLst>
            </a:blip>
            <a:stretch>
              <a:fillRect/>
            </a:stretch>
          </p:blipFill>
          <p:spPr>
            <a:xfrm>
              <a:off x="12624173" y="3048570"/>
              <a:ext cx="90366" cy="114729"/>
            </a:xfrm>
            <a:prstGeom prst="rect">
              <a:avLst/>
            </a:prstGeom>
          </p:spPr>
        </p:pic>
        <p:sp>
          <p:nvSpPr>
            <p:cNvPr id="189" name="object 189"/>
            <p:cNvSpPr/>
            <p:nvPr/>
          </p:nvSpPr>
          <p:spPr>
            <a:xfrm>
              <a:off x="9370808" y="958132"/>
              <a:ext cx="1448435" cy="779780"/>
            </a:xfrm>
            <a:custGeom>
              <a:avLst/>
              <a:gdLst/>
              <a:ahLst/>
              <a:cxnLst/>
              <a:rect l="l" t="t" r="r" b="b"/>
              <a:pathLst>
                <a:path w="1448434" h="779780">
                  <a:moveTo>
                    <a:pt x="1138981" y="0"/>
                  </a:moveTo>
                  <a:lnTo>
                    <a:pt x="1110437" y="10250"/>
                  </a:lnTo>
                  <a:lnTo>
                    <a:pt x="963834" y="94604"/>
                  </a:lnTo>
                  <a:lnTo>
                    <a:pt x="849283" y="175345"/>
                  </a:lnTo>
                  <a:lnTo>
                    <a:pt x="745202" y="241406"/>
                  </a:lnTo>
                  <a:lnTo>
                    <a:pt x="614808" y="324639"/>
                  </a:lnTo>
                  <a:lnTo>
                    <a:pt x="465221" y="420730"/>
                  </a:lnTo>
                  <a:lnTo>
                    <a:pt x="409516" y="454781"/>
                  </a:lnTo>
                  <a:lnTo>
                    <a:pt x="208234" y="587866"/>
                  </a:lnTo>
                  <a:lnTo>
                    <a:pt x="130530" y="635436"/>
                  </a:lnTo>
                  <a:lnTo>
                    <a:pt x="80227" y="651163"/>
                  </a:lnTo>
                  <a:lnTo>
                    <a:pt x="34030" y="673131"/>
                  </a:lnTo>
                  <a:lnTo>
                    <a:pt x="0" y="693916"/>
                  </a:lnTo>
                  <a:lnTo>
                    <a:pt x="12209" y="709465"/>
                  </a:lnTo>
                  <a:lnTo>
                    <a:pt x="42312" y="720407"/>
                  </a:lnTo>
                  <a:lnTo>
                    <a:pt x="63631" y="702512"/>
                  </a:lnTo>
                  <a:lnTo>
                    <a:pt x="88437" y="689424"/>
                  </a:lnTo>
                  <a:lnTo>
                    <a:pt x="102352" y="706784"/>
                  </a:lnTo>
                  <a:lnTo>
                    <a:pt x="137210" y="719192"/>
                  </a:lnTo>
                  <a:lnTo>
                    <a:pt x="209009" y="743705"/>
                  </a:lnTo>
                  <a:lnTo>
                    <a:pt x="255688" y="717705"/>
                  </a:lnTo>
                  <a:lnTo>
                    <a:pt x="274892" y="649760"/>
                  </a:lnTo>
                  <a:lnTo>
                    <a:pt x="249290" y="604253"/>
                  </a:lnTo>
                  <a:lnTo>
                    <a:pt x="338282" y="555490"/>
                  </a:lnTo>
                  <a:lnTo>
                    <a:pt x="364407" y="603269"/>
                  </a:lnTo>
                  <a:lnTo>
                    <a:pt x="693539" y="394092"/>
                  </a:lnTo>
                  <a:lnTo>
                    <a:pt x="804561" y="291614"/>
                  </a:lnTo>
                  <a:lnTo>
                    <a:pt x="824121" y="319435"/>
                  </a:lnTo>
                  <a:lnTo>
                    <a:pt x="844675" y="367391"/>
                  </a:lnTo>
                  <a:lnTo>
                    <a:pt x="865230" y="427107"/>
                  </a:lnTo>
                  <a:lnTo>
                    <a:pt x="871114" y="460383"/>
                  </a:lnTo>
                  <a:lnTo>
                    <a:pt x="870130" y="508351"/>
                  </a:lnTo>
                  <a:lnTo>
                    <a:pt x="831398" y="534685"/>
                  </a:lnTo>
                  <a:lnTo>
                    <a:pt x="853021" y="578034"/>
                  </a:lnTo>
                  <a:lnTo>
                    <a:pt x="940013" y="755275"/>
                  </a:lnTo>
                  <a:lnTo>
                    <a:pt x="1016649" y="739024"/>
                  </a:lnTo>
                  <a:lnTo>
                    <a:pt x="1053287" y="778615"/>
                  </a:lnTo>
                  <a:lnTo>
                    <a:pt x="1214004" y="779211"/>
                  </a:lnTo>
                  <a:lnTo>
                    <a:pt x="1223198" y="741443"/>
                  </a:lnTo>
                  <a:lnTo>
                    <a:pt x="1213408" y="743411"/>
                  </a:lnTo>
                  <a:lnTo>
                    <a:pt x="1197754" y="738511"/>
                  </a:lnTo>
                  <a:lnTo>
                    <a:pt x="1186016" y="728721"/>
                  </a:lnTo>
                  <a:lnTo>
                    <a:pt x="1337728" y="559700"/>
                  </a:lnTo>
                  <a:lnTo>
                    <a:pt x="1291248" y="514308"/>
                  </a:lnTo>
                  <a:lnTo>
                    <a:pt x="1447851" y="347214"/>
                  </a:lnTo>
                  <a:lnTo>
                    <a:pt x="1407789" y="298650"/>
                  </a:lnTo>
                  <a:lnTo>
                    <a:pt x="1363780" y="263803"/>
                  </a:lnTo>
                  <a:lnTo>
                    <a:pt x="1352681" y="259709"/>
                  </a:lnTo>
                  <a:lnTo>
                    <a:pt x="1299583" y="197753"/>
                  </a:lnTo>
                  <a:lnTo>
                    <a:pt x="1306923" y="223438"/>
                  </a:lnTo>
                  <a:lnTo>
                    <a:pt x="1305237" y="247008"/>
                  </a:lnTo>
                  <a:lnTo>
                    <a:pt x="1290421" y="276640"/>
                  </a:lnTo>
                  <a:lnTo>
                    <a:pt x="1259239" y="302315"/>
                  </a:lnTo>
                  <a:lnTo>
                    <a:pt x="1217240" y="330325"/>
                  </a:lnTo>
                  <a:lnTo>
                    <a:pt x="1196036" y="297477"/>
                  </a:lnTo>
                  <a:lnTo>
                    <a:pt x="1222559" y="280305"/>
                  </a:lnTo>
                  <a:lnTo>
                    <a:pt x="1248234" y="265635"/>
                  </a:lnTo>
                  <a:lnTo>
                    <a:pt x="1266579" y="243615"/>
                  </a:lnTo>
                  <a:lnTo>
                    <a:pt x="1264746" y="212433"/>
                  </a:lnTo>
                  <a:lnTo>
                    <a:pt x="1261082" y="197753"/>
                  </a:lnTo>
                  <a:lnTo>
                    <a:pt x="1243197" y="162445"/>
                  </a:lnTo>
                  <a:lnTo>
                    <a:pt x="1138981" y="0"/>
                  </a:lnTo>
                  <a:close/>
                </a:path>
              </a:pathLst>
            </a:custGeom>
            <a:solidFill>
              <a:srgbClr val="95D5CE"/>
            </a:solidFill>
          </p:spPr>
          <p:txBody>
            <a:bodyPr wrap="square" lIns="0" tIns="0" rIns="0" bIns="0" rtlCol="0"/>
            <a:lstStyle/>
            <a:p>
              <a:endParaRPr/>
            </a:p>
          </p:txBody>
        </p:sp>
        <p:pic>
          <p:nvPicPr>
            <p:cNvPr id="190" name="object 190"/>
            <p:cNvPicPr/>
            <p:nvPr/>
          </p:nvPicPr>
          <p:blipFill>
            <a:blip r:embed="rId39" cstate="screen">
              <a:extLst>
                <a:ext uri="{28A0092B-C50C-407E-A947-70E740481C1C}">
                  <a14:useLocalDpi xmlns:a14="http://schemas.microsoft.com/office/drawing/2010/main"/>
                </a:ext>
              </a:extLst>
            </a:blip>
            <a:stretch>
              <a:fillRect/>
            </a:stretch>
          </p:blipFill>
          <p:spPr>
            <a:xfrm>
              <a:off x="12610203" y="314126"/>
              <a:ext cx="1706757" cy="784108"/>
            </a:xfrm>
            <a:prstGeom prst="rect">
              <a:avLst/>
            </a:prstGeom>
          </p:spPr>
        </p:pic>
        <p:pic>
          <p:nvPicPr>
            <p:cNvPr id="191" name="object 191"/>
            <p:cNvPicPr/>
            <p:nvPr/>
          </p:nvPicPr>
          <p:blipFill>
            <a:blip r:embed="rId40" cstate="screen">
              <a:extLst>
                <a:ext uri="{28A0092B-C50C-407E-A947-70E740481C1C}">
                  <a14:useLocalDpi xmlns:a14="http://schemas.microsoft.com/office/drawing/2010/main"/>
                </a:ext>
              </a:extLst>
            </a:blip>
            <a:stretch>
              <a:fillRect/>
            </a:stretch>
          </p:blipFill>
          <p:spPr>
            <a:xfrm>
              <a:off x="9736807" y="310189"/>
              <a:ext cx="9744611" cy="9196978"/>
            </a:xfrm>
            <a:prstGeom prst="rect">
              <a:avLst/>
            </a:prstGeom>
          </p:spPr>
        </p:pic>
        <p:sp>
          <p:nvSpPr>
            <p:cNvPr id="192" name="object 192"/>
            <p:cNvSpPr/>
            <p:nvPr/>
          </p:nvSpPr>
          <p:spPr>
            <a:xfrm>
              <a:off x="8550451" y="8845227"/>
              <a:ext cx="764540" cy="818515"/>
            </a:xfrm>
            <a:custGeom>
              <a:avLst/>
              <a:gdLst/>
              <a:ahLst/>
              <a:cxnLst/>
              <a:rect l="l" t="t" r="r" b="b"/>
              <a:pathLst>
                <a:path w="764540" h="818515">
                  <a:moveTo>
                    <a:pt x="651848" y="348649"/>
                  </a:moveTo>
                  <a:lnTo>
                    <a:pt x="23025" y="348649"/>
                  </a:lnTo>
                  <a:lnTo>
                    <a:pt x="35459" y="363908"/>
                  </a:lnTo>
                  <a:lnTo>
                    <a:pt x="59567" y="389246"/>
                  </a:lnTo>
                  <a:lnTo>
                    <a:pt x="99274" y="429600"/>
                  </a:lnTo>
                  <a:lnTo>
                    <a:pt x="137681" y="462101"/>
                  </a:lnTo>
                  <a:lnTo>
                    <a:pt x="174612" y="479828"/>
                  </a:lnTo>
                  <a:lnTo>
                    <a:pt x="202684" y="507901"/>
                  </a:lnTo>
                  <a:lnTo>
                    <a:pt x="214496" y="537439"/>
                  </a:lnTo>
                  <a:lnTo>
                    <a:pt x="211153" y="573852"/>
                  </a:lnTo>
                  <a:lnTo>
                    <a:pt x="198626" y="622407"/>
                  </a:lnTo>
                  <a:lnTo>
                    <a:pt x="181629" y="677035"/>
                  </a:lnTo>
                  <a:lnTo>
                    <a:pt x="164877" y="731663"/>
                  </a:lnTo>
                  <a:lnTo>
                    <a:pt x="153085" y="780224"/>
                  </a:lnTo>
                  <a:lnTo>
                    <a:pt x="150969" y="816645"/>
                  </a:lnTo>
                  <a:lnTo>
                    <a:pt x="152433" y="818499"/>
                  </a:lnTo>
                  <a:lnTo>
                    <a:pt x="313669" y="818499"/>
                  </a:lnTo>
                  <a:lnTo>
                    <a:pt x="324354" y="802431"/>
                  </a:lnTo>
                  <a:lnTo>
                    <a:pt x="342494" y="776309"/>
                  </a:lnTo>
                  <a:lnTo>
                    <a:pt x="357790" y="756071"/>
                  </a:lnTo>
                  <a:lnTo>
                    <a:pt x="402102" y="729486"/>
                  </a:lnTo>
                  <a:lnTo>
                    <a:pt x="513955" y="729486"/>
                  </a:lnTo>
                  <a:lnTo>
                    <a:pt x="505000" y="722910"/>
                  </a:lnTo>
                  <a:lnTo>
                    <a:pt x="520863" y="701162"/>
                  </a:lnTo>
                  <a:lnTo>
                    <a:pt x="504353" y="697720"/>
                  </a:lnTo>
                  <a:lnTo>
                    <a:pt x="484364" y="691613"/>
                  </a:lnTo>
                  <a:lnTo>
                    <a:pt x="423254" y="653331"/>
                  </a:lnTo>
                  <a:lnTo>
                    <a:pt x="395641" y="584916"/>
                  </a:lnTo>
                  <a:lnTo>
                    <a:pt x="395015" y="553868"/>
                  </a:lnTo>
                  <a:lnTo>
                    <a:pt x="400830" y="523158"/>
                  </a:lnTo>
                  <a:lnTo>
                    <a:pt x="440510" y="451767"/>
                  </a:lnTo>
                  <a:lnTo>
                    <a:pt x="478917" y="425170"/>
                  </a:lnTo>
                  <a:lnTo>
                    <a:pt x="549684" y="399665"/>
                  </a:lnTo>
                  <a:lnTo>
                    <a:pt x="587338" y="388790"/>
                  </a:lnTo>
                  <a:lnTo>
                    <a:pt x="622211" y="379381"/>
                  </a:lnTo>
                  <a:lnTo>
                    <a:pt x="648807" y="354262"/>
                  </a:lnTo>
                  <a:lnTo>
                    <a:pt x="651848" y="348649"/>
                  </a:lnTo>
                  <a:close/>
                </a:path>
                <a:path w="764540" h="818515">
                  <a:moveTo>
                    <a:pt x="532294" y="742847"/>
                  </a:moveTo>
                  <a:lnTo>
                    <a:pt x="490466" y="742847"/>
                  </a:lnTo>
                  <a:lnTo>
                    <a:pt x="506797" y="755510"/>
                  </a:lnTo>
                  <a:lnTo>
                    <a:pt x="516710" y="762703"/>
                  </a:lnTo>
                  <a:lnTo>
                    <a:pt x="523607" y="766626"/>
                  </a:lnTo>
                  <a:lnTo>
                    <a:pt x="531837" y="783882"/>
                  </a:lnTo>
                  <a:lnTo>
                    <a:pt x="561886" y="811869"/>
                  </a:lnTo>
                  <a:lnTo>
                    <a:pt x="565468" y="818499"/>
                  </a:lnTo>
                  <a:lnTo>
                    <a:pt x="763932" y="818499"/>
                  </a:lnTo>
                  <a:lnTo>
                    <a:pt x="717937" y="801751"/>
                  </a:lnTo>
                  <a:lnTo>
                    <a:pt x="680859" y="801525"/>
                  </a:lnTo>
                  <a:lnTo>
                    <a:pt x="657730" y="799700"/>
                  </a:lnTo>
                  <a:lnTo>
                    <a:pt x="634783" y="796185"/>
                  </a:lnTo>
                  <a:lnTo>
                    <a:pt x="615122" y="791128"/>
                  </a:lnTo>
                  <a:lnTo>
                    <a:pt x="608683" y="781914"/>
                  </a:lnTo>
                  <a:lnTo>
                    <a:pt x="594492" y="776734"/>
                  </a:lnTo>
                  <a:lnTo>
                    <a:pt x="579490" y="768453"/>
                  </a:lnTo>
                  <a:lnTo>
                    <a:pt x="565949" y="758083"/>
                  </a:lnTo>
                  <a:lnTo>
                    <a:pt x="556140" y="746637"/>
                  </a:lnTo>
                  <a:lnTo>
                    <a:pt x="537721" y="746637"/>
                  </a:lnTo>
                  <a:lnTo>
                    <a:pt x="532294" y="742847"/>
                  </a:lnTo>
                  <a:close/>
                </a:path>
                <a:path w="764540" h="818515">
                  <a:moveTo>
                    <a:pt x="701193" y="801525"/>
                  </a:moveTo>
                  <a:lnTo>
                    <a:pt x="680890" y="801528"/>
                  </a:lnTo>
                  <a:lnTo>
                    <a:pt x="701375" y="801528"/>
                  </a:lnTo>
                  <a:lnTo>
                    <a:pt x="701193" y="801525"/>
                  </a:lnTo>
                  <a:close/>
                </a:path>
                <a:path w="764540" h="818515">
                  <a:moveTo>
                    <a:pt x="513955" y="729486"/>
                  </a:moveTo>
                  <a:lnTo>
                    <a:pt x="402102" y="729486"/>
                  </a:lnTo>
                  <a:lnTo>
                    <a:pt x="428992" y="729873"/>
                  </a:lnTo>
                  <a:lnTo>
                    <a:pt x="454614" y="738009"/>
                  </a:lnTo>
                  <a:lnTo>
                    <a:pt x="476561" y="761925"/>
                  </a:lnTo>
                  <a:lnTo>
                    <a:pt x="490466" y="742847"/>
                  </a:lnTo>
                  <a:lnTo>
                    <a:pt x="532294" y="742847"/>
                  </a:lnTo>
                  <a:lnTo>
                    <a:pt x="531479" y="742277"/>
                  </a:lnTo>
                  <a:lnTo>
                    <a:pt x="513955" y="729486"/>
                  </a:lnTo>
                  <a:close/>
                </a:path>
                <a:path w="764540" h="818515">
                  <a:moveTo>
                    <a:pt x="73736" y="40659"/>
                  </a:moveTo>
                  <a:lnTo>
                    <a:pt x="47504" y="48181"/>
                  </a:lnTo>
                  <a:lnTo>
                    <a:pt x="32402" y="61532"/>
                  </a:lnTo>
                  <a:lnTo>
                    <a:pt x="22561" y="80436"/>
                  </a:lnTo>
                  <a:lnTo>
                    <a:pt x="12114" y="104615"/>
                  </a:lnTo>
                  <a:lnTo>
                    <a:pt x="0" y="113696"/>
                  </a:lnTo>
                  <a:lnTo>
                    <a:pt x="0" y="359755"/>
                  </a:lnTo>
                  <a:lnTo>
                    <a:pt x="7130" y="359769"/>
                  </a:lnTo>
                  <a:lnTo>
                    <a:pt x="10565" y="356471"/>
                  </a:lnTo>
                  <a:lnTo>
                    <a:pt x="18847" y="350995"/>
                  </a:lnTo>
                  <a:lnTo>
                    <a:pt x="23025" y="348649"/>
                  </a:lnTo>
                  <a:lnTo>
                    <a:pt x="651848" y="348649"/>
                  </a:lnTo>
                  <a:lnTo>
                    <a:pt x="658170" y="336979"/>
                  </a:lnTo>
                  <a:lnTo>
                    <a:pt x="669187" y="315112"/>
                  </a:lnTo>
                  <a:lnTo>
                    <a:pt x="679244" y="292879"/>
                  </a:lnTo>
                  <a:lnTo>
                    <a:pt x="685727" y="274494"/>
                  </a:lnTo>
                  <a:lnTo>
                    <a:pt x="686860" y="227809"/>
                  </a:lnTo>
                  <a:lnTo>
                    <a:pt x="284071" y="227809"/>
                  </a:lnTo>
                  <a:lnTo>
                    <a:pt x="263133" y="226203"/>
                  </a:lnTo>
                  <a:lnTo>
                    <a:pt x="255439" y="217118"/>
                  </a:lnTo>
                  <a:lnTo>
                    <a:pt x="250704" y="207585"/>
                  </a:lnTo>
                  <a:lnTo>
                    <a:pt x="248694" y="197118"/>
                  </a:lnTo>
                  <a:lnTo>
                    <a:pt x="249175" y="185230"/>
                  </a:lnTo>
                  <a:lnTo>
                    <a:pt x="256192" y="175157"/>
                  </a:lnTo>
                  <a:lnTo>
                    <a:pt x="266084" y="166215"/>
                  </a:lnTo>
                  <a:lnTo>
                    <a:pt x="277098" y="158396"/>
                  </a:lnTo>
                  <a:lnTo>
                    <a:pt x="287478" y="151692"/>
                  </a:lnTo>
                  <a:lnTo>
                    <a:pt x="292682" y="146488"/>
                  </a:lnTo>
                  <a:lnTo>
                    <a:pt x="298179" y="139716"/>
                  </a:lnTo>
                  <a:lnTo>
                    <a:pt x="303000" y="132476"/>
                  </a:lnTo>
                  <a:lnTo>
                    <a:pt x="306179" y="125871"/>
                  </a:lnTo>
                  <a:lnTo>
                    <a:pt x="317760" y="119326"/>
                  </a:lnTo>
                  <a:lnTo>
                    <a:pt x="328241" y="119023"/>
                  </a:lnTo>
                  <a:lnTo>
                    <a:pt x="642239" y="119023"/>
                  </a:lnTo>
                  <a:lnTo>
                    <a:pt x="636985" y="111997"/>
                  </a:lnTo>
                  <a:lnTo>
                    <a:pt x="604736" y="109437"/>
                  </a:lnTo>
                  <a:lnTo>
                    <a:pt x="530398" y="108451"/>
                  </a:lnTo>
                  <a:lnTo>
                    <a:pt x="498131" y="106091"/>
                  </a:lnTo>
                  <a:lnTo>
                    <a:pt x="472456" y="101521"/>
                  </a:lnTo>
                  <a:lnTo>
                    <a:pt x="436232" y="92969"/>
                  </a:lnTo>
                  <a:lnTo>
                    <a:pt x="394312" y="82218"/>
                  </a:lnTo>
                  <a:lnTo>
                    <a:pt x="98080" y="82218"/>
                  </a:lnTo>
                  <a:lnTo>
                    <a:pt x="73736" y="40659"/>
                  </a:lnTo>
                  <a:close/>
                </a:path>
                <a:path w="764540" h="818515">
                  <a:moveTo>
                    <a:pt x="642239" y="119023"/>
                  </a:moveTo>
                  <a:lnTo>
                    <a:pt x="328241" y="119023"/>
                  </a:lnTo>
                  <a:lnTo>
                    <a:pt x="333707" y="119536"/>
                  </a:lnTo>
                  <a:lnTo>
                    <a:pt x="340324" y="128541"/>
                  </a:lnTo>
                  <a:lnTo>
                    <a:pt x="339131" y="194141"/>
                  </a:lnTo>
                  <a:lnTo>
                    <a:pt x="304874" y="220911"/>
                  </a:lnTo>
                  <a:lnTo>
                    <a:pt x="284071" y="227809"/>
                  </a:lnTo>
                  <a:lnTo>
                    <a:pt x="686860" y="227809"/>
                  </a:lnTo>
                  <a:lnTo>
                    <a:pt x="681040" y="187379"/>
                  </a:lnTo>
                  <a:lnTo>
                    <a:pt x="665376" y="149968"/>
                  </a:lnTo>
                  <a:lnTo>
                    <a:pt x="642239" y="119023"/>
                  </a:lnTo>
                  <a:close/>
                </a:path>
                <a:path w="764540" h="818515">
                  <a:moveTo>
                    <a:pt x="162535" y="0"/>
                  </a:moveTo>
                  <a:lnTo>
                    <a:pt x="143493" y="2367"/>
                  </a:lnTo>
                  <a:lnTo>
                    <a:pt x="141597" y="8283"/>
                  </a:lnTo>
                  <a:lnTo>
                    <a:pt x="130289" y="15089"/>
                  </a:lnTo>
                  <a:lnTo>
                    <a:pt x="125252" y="17884"/>
                  </a:lnTo>
                  <a:lnTo>
                    <a:pt x="146362" y="53936"/>
                  </a:lnTo>
                  <a:lnTo>
                    <a:pt x="98080" y="82218"/>
                  </a:lnTo>
                  <a:lnTo>
                    <a:pt x="394312" y="82218"/>
                  </a:lnTo>
                  <a:lnTo>
                    <a:pt x="373863" y="76877"/>
                  </a:lnTo>
                  <a:lnTo>
                    <a:pt x="354316" y="64874"/>
                  </a:lnTo>
                  <a:lnTo>
                    <a:pt x="332671" y="52347"/>
                  </a:lnTo>
                  <a:lnTo>
                    <a:pt x="310471" y="40805"/>
                  </a:lnTo>
                  <a:lnTo>
                    <a:pt x="289258" y="31758"/>
                  </a:lnTo>
                  <a:lnTo>
                    <a:pt x="274404" y="25160"/>
                  </a:lnTo>
                  <a:lnTo>
                    <a:pt x="255928" y="18195"/>
                  </a:lnTo>
                  <a:lnTo>
                    <a:pt x="237119" y="12370"/>
                  </a:lnTo>
                  <a:lnTo>
                    <a:pt x="221270" y="9194"/>
                  </a:lnTo>
                  <a:lnTo>
                    <a:pt x="182495" y="1893"/>
                  </a:lnTo>
                  <a:lnTo>
                    <a:pt x="162535" y="0"/>
                  </a:lnTo>
                  <a:close/>
                </a:path>
              </a:pathLst>
            </a:custGeom>
            <a:solidFill>
              <a:srgbClr val="263D87"/>
            </a:solidFill>
          </p:spPr>
          <p:txBody>
            <a:bodyPr wrap="square" lIns="0" tIns="0" rIns="0" bIns="0" rtlCol="0"/>
            <a:lstStyle/>
            <a:p>
              <a:endParaRPr/>
            </a:p>
          </p:txBody>
        </p:sp>
        <p:pic>
          <p:nvPicPr>
            <p:cNvPr id="193" name="object 193"/>
            <p:cNvPicPr/>
            <p:nvPr/>
          </p:nvPicPr>
          <p:blipFill>
            <a:blip r:embed="rId41" cstate="screen">
              <a:extLst>
                <a:ext uri="{28A0092B-C50C-407E-A947-70E740481C1C}">
                  <a14:useLocalDpi xmlns:a14="http://schemas.microsoft.com/office/drawing/2010/main"/>
                </a:ext>
              </a:extLst>
            </a:blip>
            <a:stretch>
              <a:fillRect/>
            </a:stretch>
          </p:blipFill>
          <p:spPr>
            <a:xfrm>
              <a:off x="8791266" y="8956370"/>
              <a:ext cx="107975" cy="124544"/>
            </a:xfrm>
            <a:prstGeom prst="rect">
              <a:avLst/>
            </a:prstGeom>
          </p:spPr>
        </p:pic>
        <p:sp>
          <p:nvSpPr>
            <p:cNvPr id="194" name="object 194"/>
            <p:cNvSpPr/>
            <p:nvPr/>
          </p:nvSpPr>
          <p:spPr>
            <a:xfrm>
              <a:off x="8550451" y="8845227"/>
              <a:ext cx="764540" cy="818515"/>
            </a:xfrm>
            <a:custGeom>
              <a:avLst/>
              <a:gdLst/>
              <a:ahLst/>
              <a:cxnLst/>
              <a:rect l="l" t="t" r="r" b="b"/>
              <a:pathLst>
                <a:path w="764540" h="818515">
                  <a:moveTo>
                    <a:pt x="763932" y="818499"/>
                  </a:moveTo>
                  <a:lnTo>
                    <a:pt x="752454" y="809994"/>
                  </a:lnTo>
                  <a:lnTo>
                    <a:pt x="735748" y="804252"/>
                  </a:lnTo>
                  <a:lnTo>
                    <a:pt x="717937" y="801751"/>
                  </a:lnTo>
                  <a:lnTo>
                    <a:pt x="701193" y="801525"/>
                  </a:lnTo>
                  <a:lnTo>
                    <a:pt x="680890" y="801528"/>
                  </a:lnTo>
                  <a:lnTo>
                    <a:pt x="657730" y="799700"/>
                  </a:lnTo>
                  <a:lnTo>
                    <a:pt x="634783" y="796185"/>
                  </a:lnTo>
                  <a:lnTo>
                    <a:pt x="615122" y="791128"/>
                  </a:lnTo>
                  <a:lnTo>
                    <a:pt x="608683" y="781914"/>
                  </a:lnTo>
                  <a:lnTo>
                    <a:pt x="594492" y="776734"/>
                  </a:lnTo>
                  <a:lnTo>
                    <a:pt x="579490" y="768453"/>
                  </a:lnTo>
                  <a:lnTo>
                    <a:pt x="565949" y="758083"/>
                  </a:lnTo>
                  <a:lnTo>
                    <a:pt x="556140" y="746637"/>
                  </a:lnTo>
                  <a:lnTo>
                    <a:pt x="537721" y="746637"/>
                  </a:lnTo>
                  <a:lnTo>
                    <a:pt x="531479" y="742277"/>
                  </a:lnTo>
                  <a:lnTo>
                    <a:pt x="521482" y="735013"/>
                  </a:lnTo>
                  <a:lnTo>
                    <a:pt x="511425" y="727629"/>
                  </a:lnTo>
                  <a:lnTo>
                    <a:pt x="505000" y="722910"/>
                  </a:lnTo>
                  <a:lnTo>
                    <a:pt x="520863" y="701162"/>
                  </a:lnTo>
                  <a:lnTo>
                    <a:pt x="504353" y="697720"/>
                  </a:lnTo>
                  <a:lnTo>
                    <a:pt x="464591" y="684594"/>
                  </a:lnTo>
                  <a:lnTo>
                    <a:pt x="423254" y="653331"/>
                  </a:lnTo>
                  <a:lnTo>
                    <a:pt x="395641" y="584916"/>
                  </a:lnTo>
                  <a:lnTo>
                    <a:pt x="395015" y="553868"/>
                  </a:lnTo>
                  <a:lnTo>
                    <a:pt x="400830" y="523158"/>
                  </a:lnTo>
                  <a:lnTo>
                    <a:pt x="410971" y="488687"/>
                  </a:lnTo>
                  <a:lnTo>
                    <a:pt x="415587" y="482918"/>
                  </a:lnTo>
                  <a:lnTo>
                    <a:pt x="425741" y="470227"/>
                  </a:lnTo>
                  <a:lnTo>
                    <a:pt x="478917" y="425170"/>
                  </a:lnTo>
                  <a:lnTo>
                    <a:pt x="549684" y="399665"/>
                  </a:lnTo>
                  <a:lnTo>
                    <a:pt x="587338" y="388790"/>
                  </a:lnTo>
                  <a:lnTo>
                    <a:pt x="622211" y="379381"/>
                  </a:lnTo>
                  <a:lnTo>
                    <a:pt x="626367" y="375452"/>
                  </a:lnTo>
                  <a:lnTo>
                    <a:pt x="635509" y="366818"/>
                  </a:lnTo>
                  <a:lnTo>
                    <a:pt x="644651" y="358185"/>
                  </a:lnTo>
                  <a:lnTo>
                    <a:pt x="648807" y="354262"/>
                  </a:lnTo>
                  <a:lnTo>
                    <a:pt x="658170" y="336979"/>
                  </a:lnTo>
                  <a:lnTo>
                    <a:pt x="669187" y="315112"/>
                  </a:lnTo>
                  <a:lnTo>
                    <a:pt x="679244" y="292879"/>
                  </a:lnTo>
                  <a:lnTo>
                    <a:pt x="685727" y="274494"/>
                  </a:lnTo>
                  <a:lnTo>
                    <a:pt x="686862" y="227724"/>
                  </a:lnTo>
                  <a:lnTo>
                    <a:pt x="681040" y="187379"/>
                  </a:lnTo>
                  <a:lnTo>
                    <a:pt x="665376" y="149968"/>
                  </a:lnTo>
                  <a:lnTo>
                    <a:pt x="636985" y="111997"/>
                  </a:lnTo>
                  <a:lnTo>
                    <a:pt x="567570" y="108910"/>
                  </a:lnTo>
                  <a:lnTo>
                    <a:pt x="530398" y="108451"/>
                  </a:lnTo>
                  <a:lnTo>
                    <a:pt x="498131" y="106091"/>
                  </a:lnTo>
                  <a:lnTo>
                    <a:pt x="436232" y="92969"/>
                  </a:lnTo>
                  <a:lnTo>
                    <a:pt x="373863" y="76877"/>
                  </a:lnTo>
                  <a:lnTo>
                    <a:pt x="354316" y="64874"/>
                  </a:lnTo>
                  <a:lnTo>
                    <a:pt x="332671" y="52347"/>
                  </a:lnTo>
                  <a:lnTo>
                    <a:pt x="310471" y="40805"/>
                  </a:lnTo>
                  <a:lnTo>
                    <a:pt x="289258" y="31758"/>
                  </a:lnTo>
                  <a:lnTo>
                    <a:pt x="274404" y="25160"/>
                  </a:lnTo>
                  <a:lnTo>
                    <a:pt x="255928" y="18195"/>
                  </a:lnTo>
                  <a:lnTo>
                    <a:pt x="237119" y="12370"/>
                  </a:lnTo>
                  <a:lnTo>
                    <a:pt x="221270" y="9194"/>
                  </a:lnTo>
                  <a:lnTo>
                    <a:pt x="202399" y="5730"/>
                  </a:lnTo>
                  <a:lnTo>
                    <a:pt x="182495" y="1893"/>
                  </a:lnTo>
                  <a:lnTo>
                    <a:pt x="162535" y="0"/>
                  </a:lnTo>
                  <a:lnTo>
                    <a:pt x="143493" y="2367"/>
                  </a:lnTo>
                  <a:lnTo>
                    <a:pt x="141597" y="8283"/>
                  </a:lnTo>
                  <a:lnTo>
                    <a:pt x="130289" y="15089"/>
                  </a:lnTo>
                  <a:lnTo>
                    <a:pt x="125252" y="17884"/>
                  </a:lnTo>
                  <a:lnTo>
                    <a:pt x="146362" y="53936"/>
                  </a:lnTo>
                  <a:lnTo>
                    <a:pt x="98080" y="82218"/>
                  </a:lnTo>
                  <a:lnTo>
                    <a:pt x="73736" y="40659"/>
                  </a:lnTo>
                  <a:lnTo>
                    <a:pt x="47504" y="48181"/>
                  </a:lnTo>
                  <a:lnTo>
                    <a:pt x="32402" y="61532"/>
                  </a:lnTo>
                  <a:lnTo>
                    <a:pt x="22561" y="80436"/>
                  </a:lnTo>
                  <a:lnTo>
                    <a:pt x="12114" y="104615"/>
                  </a:lnTo>
                  <a:lnTo>
                    <a:pt x="0" y="113696"/>
                  </a:lnTo>
                </a:path>
                <a:path w="764540" h="818515">
                  <a:moveTo>
                    <a:pt x="0" y="359755"/>
                  </a:moveTo>
                  <a:lnTo>
                    <a:pt x="7130" y="359769"/>
                  </a:lnTo>
                  <a:lnTo>
                    <a:pt x="10565" y="356471"/>
                  </a:lnTo>
                  <a:lnTo>
                    <a:pt x="18847" y="350995"/>
                  </a:lnTo>
                  <a:lnTo>
                    <a:pt x="23025" y="348649"/>
                  </a:lnTo>
                  <a:lnTo>
                    <a:pt x="35459" y="363908"/>
                  </a:lnTo>
                  <a:lnTo>
                    <a:pt x="59567" y="389246"/>
                  </a:lnTo>
                  <a:lnTo>
                    <a:pt x="84467" y="414523"/>
                  </a:lnTo>
                  <a:lnTo>
                    <a:pt x="99274" y="429600"/>
                  </a:lnTo>
                  <a:lnTo>
                    <a:pt x="137681" y="462101"/>
                  </a:lnTo>
                  <a:lnTo>
                    <a:pt x="174612" y="479828"/>
                  </a:lnTo>
                  <a:lnTo>
                    <a:pt x="202684" y="507901"/>
                  </a:lnTo>
                  <a:lnTo>
                    <a:pt x="214496" y="537439"/>
                  </a:lnTo>
                  <a:lnTo>
                    <a:pt x="211153" y="573852"/>
                  </a:lnTo>
                  <a:lnTo>
                    <a:pt x="198626" y="622407"/>
                  </a:lnTo>
                  <a:lnTo>
                    <a:pt x="181629" y="677035"/>
                  </a:lnTo>
                  <a:lnTo>
                    <a:pt x="164877" y="731663"/>
                  </a:lnTo>
                  <a:lnTo>
                    <a:pt x="153085" y="780224"/>
                  </a:lnTo>
                  <a:lnTo>
                    <a:pt x="150969" y="816645"/>
                  </a:lnTo>
                  <a:lnTo>
                    <a:pt x="152433" y="818499"/>
                  </a:lnTo>
                </a:path>
                <a:path w="764540" h="818515">
                  <a:moveTo>
                    <a:pt x="313669" y="818499"/>
                  </a:moveTo>
                  <a:lnTo>
                    <a:pt x="324354" y="802431"/>
                  </a:lnTo>
                  <a:lnTo>
                    <a:pt x="342494" y="776309"/>
                  </a:lnTo>
                  <a:lnTo>
                    <a:pt x="357790" y="756071"/>
                  </a:lnTo>
                  <a:lnTo>
                    <a:pt x="402102" y="729486"/>
                  </a:lnTo>
                  <a:lnTo>
                    <a:pt x="428992" y="729873"/>
                  </a:lnTo>
                  <a:lnTo>
                    <a:pt x="454614" y="738009"/>
                  </a:lnTo>
                  <a:lnTo>
                    <a:pt x="476561" y="761925"/>
                  </a:lnTo>
                  <a:lnTo>
                    <a:pt x="490466" y="742847"/>
                  </a:lnTo>
                  <a:lnTo>
                    <a:pt x="497004" y="747930"/>
                  </a:lnTo>
                  <a:lnTo>
                    <a:pt x="506797" y="755510"/>
                  </a:lnTo>
                  <a:lnTo>
                    <a:pt x="516710" y="762703"/>
                  </a:lnTo>
                  <a:lnTo>
                    <a:pt x="523607" y="766626"/>
                  </a:lnTo>
                  <a:lnTo>
                    <a:pt x="531837" y="783882"/>
                  </a:lnTo>
                  <a:lnTo>
                    <a:pt x="561886" y="811869"/>
                  </a:lnTo>
                  <a:lnTo>
                    <a:pt x="565468" y="818499"/>
                  </a:lnTo>
                </a:path>
              </a:pathLst>
            </a:custGeom>
            <a:ln w="15758">
              <a:solidFill>
                <a:srgbClr val="263D87"/>
              </a:solidFill>
            </a:ln>
          </p:spPr>
          <p:txBody>
            <a:bodyPr wrap="square" lIns="0" tIns="0" rIns="0" bIns="0" rtlCol="0"/>
            <a:lstStyle/>
            <a:p>
              <a:endParaRPr/>
            </a:p>
          </p:txBody>
        </p:sp>
        <p:sp>
          <p:nvSpPr>
            <p:cNvPr id="195" name="object 195"/>
            <p:cNvSpPr/>
            <p:nvPr/>
          </p:nvSpPr>
          <p:spPr>
            <a:xfrm>
              <a:off x="8550451" y="7862871"/>
              <a:ext cx="972819" cy="320675"/>
            </a:xfrm>
            <a:custGeom>
              <a:avLst/>
              <a:gdLst/>
              <a:ahLst/>
              <a:cxnLst/>
              <a:rect l="l" t="t" r="r" b="b"/>
              <a:pathLst>
                <a:path w="972820" h="320675">
                  <a:moveTo>
                    <a:pt x="284229" y="204192"/>
                  </a:moveTo>
                  <a:lnTo>
                    <a:pt x="182664" y="204192"/>
                  </a:lnTo>
                  <a:lnTo>
                    <a:pt x="193627" y="206265"/>
                  </a:lnTo>
                  <a:lnTo>
                    <a:pt x="198925" y="207983"/>
                  </a:lnTo>
                  <a:lnTo>
                    <a:pt x="205086" y="214143"/>
                  </a:lnTo>
                  <a:lnTo>
                    <a:pt x="212528" y="221755"/>
                  </a:lnTo>
                  <a:lnTo>
                    <a:pt x="219910" y="229448"/>
                  </a:lnTo>
                  <a:lnTo>
                    <a:pt x="225888" y="235856"/>
                  </a:lnTo>
                  <a:lnTo>
                    <a:pt x="250502" y="251467"/>
                  </a:lnTo>
                  <a:lnTo>
                    <a:pt x="286359" y="268254"/>
                  </a:lnTo>
                  <a:lnTo>
                    <a:pt x="323317" y="283418"/>
                  </a:lnTo>
                  <a:lnTo>
                    <a:pt x="402756" y="306841"/>
                  </a:lnTo>
                  <a:lnTo>
                    <a:pt x="459607" y="316237"/>
                  </a:lnTo>
                  <a:lnTo>
                    <a:pt x="516904" y="320523"/>
                  </a:lnTo>
                  <a:lnTo>
                    <a:pt x="569762" y="317875"/>
                  </a:lnTo>
                  <a:lnTo>
                    <a:pt x="593703" y="312727"/>
                  </a:lnTo>
                  <a:lnTo>
                    <a:pt x="622511" y="306005"/>
                  </a:lnTo>
                  <a:lnTo>
                    <a:pt x="651203" y="298864"/>
                  </a:lnTo>
                  <a:lnTo>
                    <a:pt x="674796" y="292462"/>
                  </a:lnTo>
                  <a:lnTo>
                    <a:pt x="754416" y="282305"/>
                  </a:lnTo>
                  <a:lnTo>
                    <a:pt x="807307" y="260861"/>
                  </a:lnTo>
                  <a:lnTo>
                    <a:pt x="478917" y="260861"/>
                  </a:lnTo>
                  <a:lnTo>
                    <a:pt x="461478" y="258735"/>
                  </a:lnTo>
                  <a:lnTo>
                    <a:pt x="451497" y="257094"/>
                  </a:lnTo>
                  <a:lnTo>
                    <a:pt x="444667" y="254850"/>
                  </a:lnTo>
                  <a:lnTo>
                    <a:pt x="427243" y="254850"/>
                  </a:lnTo>
                  <a:lnTo>
                    <a:pt x="393380" y="244224"/>
                  </a:lnTo>
                  <a:lnTo>
                    <a:pt x="318809" y="214352"/>
                  </a:lnTo>
                  <a:lnTo>
                    <a:pt x="284975" y="204632"/>
                  </a:lnTo>
                  <a:lnTo>
                    <a:pt x="284229" y="204192"/>
                  </a:lnTo>
                  <a:close/>
                </a:path>
                <a:path w="972820" h="320675">
                  <a:moveTo>
                    <a:pt x="882318" y="65799"/>
                  </a:moveTo>
                  <a:lnTo>
                    <a:pt x="834885" y="81044"/>
                  </a:lnTo>
                  <a:lnTo>
                    <a:pt x="788261" y="100180"/>
                  </a:lnTo>
                  <a:lnTo>
                    <a:pt x="743411" y="123399"/>
                  </a:lnTo>
                  <a:lnTo>
                    <a:pt x="715710" y="153184"/>
                  </a:lnTo>
                  <a:lnTo>
                    <a:pt x="681763" y="183020"/>
                  </a:lnTo>
                  <a:lnTo>
                    <a:pt x="654973" y="204674"/>
                  </a:lnTo>
                  <a:lnTo>
                    <a:pt x="614703" y="237427"/>
                  </a:lnTo>
                  <a:lnTo>
                    <a:pt x="582386" y="247676"/>
                  </a:lnTo>
                  <a:lnTo>
                    <a:pt x="547859" y="255599"/>
                  </a:lnTo>
                  <a:lnTo>
                    <a:pt x="512807" y="260294"/>
                  </a:lnTo>
                  <a:lnTo>
                    <a:pt x="478917" y="260861"/>
                  </a:lnTo>
                  <a:lnTo>
                    <a:pt x="807307" y="260861"/>
                  </a:lnTo>
                  <a:lnTo>
                    <a:pt x="817095" y="256892"/>
                  </a:lnTo>
                  <a:lnTo>
                    <a:pt x="847523" y="231898"/>
                  </a:lnTo>
                  <a:lnTo>
                    <a:pt x="655477" y="231898"/>
                  </a:lnTo>
                  <a:lnTo>
                    <a:pt x="772960" y="128896"/>
                  </a:lnTo>
                  <a:lnTo>
                    <a:pt x="793075" y="114415"/>
                  </a:lnTo>
                  <a:lnTo>
                    <a:pt x="824864" y="102342"/>
                  </a:lnTo>
                  <a:lnTo>
                    <a:pt x="861471" y="89473"/>
                  </a:lnTo>
                  <a:lnTo>
                    <a:pt x="888035" y="87850"/>
                  </a:lnTo>
                  <a:lnTo>
                    <a:pt x="951793" y="87850"/>
                  </a:lnTo>
                  <a:lnTo>
                    <a:pt x="942860" y="83285"/>
                  </a:lnTo>
                  <a:lnTo>
                    <a:pt x="928013" y="74592"/>
                  </a:lnTo>
                  <a:lnTo>
                    <a:pt x="914495" y="67505"/>
                  </a:lnTo>
                  <a:lnTo>
                    <a:pt x="882318" y="65799"/>
                  </a:lnTo>
                  <a:close/>
                </a:path>
                <a:path w="972820" h="320675">
                  <a:moveTo>
                    <a:pt x="951793" y="87850"/>
                  </a:moveTo>
                  <a:lnTo>
                    <a:pt x="888035" y="87850"/>
                  </a:lnTo>
                  <a:lnTo>
                    <a:pt x="904119" y="89065"/>
                  </a:lnTo>
                  <a:lnTo>
                    <a:pt x="914987" y="100729"/>
                  </a:lnTo>
                  <a:lnTo>
                    <a:pt x="912977" y="102342"/>
                  </a:lnTo>
                  <a:lnTo>
                    <a:pt x="890842" y="107577"/>
                  </a:lnTo>
                  <a:lnTo>
                    <a:pt x="861471" y="122457"/>
                  </a:lnTo>
                  <a:lnTo>
                    <a:pt x="821242" y="143786"/>
                  </a:lnTo>
                  <a:lnTo>
                    <a:pt x="777389" y="178790"/>
                  </a:lnTo>
                  <a:lnTo>
                    <a:pt x="750825" y="197292"/>
                  </a:lnTo>
                  <a:lnTo>
                    <a:pt x="697717" y="220234"/>
                  </a:lnTo>
                  <a:lnTo>
                    <a:pt x="655477" y="231898"/>
                  </a:lnTo>
                  <a:lnTo>
                    <a:pt x="847523" y="231898"/>
                  </a:lnTo>
                  <a:lnTo>
                    <a:pt x="864528" y="217930"/>
                  </a:lnTo>
                  <a:lnTo>
                    <a:pt x="886104" y="193620"/>
                  </a:lnTo>
                  <a:lnTo>
                    <a:pt x="910446" y="166467"/>
                  </a:lnTo>
                  <a:lnTo>
                    <a:pt x="937359" y="143431"/>
                  </a:lnTo>
                  <a:lnTo>
                    <a:pt x="966651" y="131472"/>
                  </a:lnTo>
                  <a:lnTo>
                    <a:pt x="972315" y="95201"/>
                  </a:lnTo>
                  <a:lnTo>
                    <a:pt x="957979" y="91012"/>
                  </a:lnTo>
                  <a:lnTo>
                    <a:pt x="951793" y="87850"/>
                  </a:lnTo>
                  <a:close/>
                </a:path>
                <a:path w="972820" h="320675">
                  <a:moveTo>
                    <a:pt x="0" y="0"/>
                  </a:moveTo>
                  <a:lnTo>
                    <a:pt x="0" y="44907"/>
                  </a:lnTo>
                  <a:lnTo>
                    <a:pt x="9057" y="45757"/>
                  </a:lnTo>
                  <a:lnTo>
                    <a:pt x="45303" y="67108"/>
                  </a:lnTo>
                  <a:lnTo>
                    <a:pt x="81342" y="99044"/>
                  </a:lnTo>
                  <a:lnTo>
                    <a:pt x="116063" y="136196"/>
                  </a:lnTo>
                  <a:lnTo>
                    <a:pt x="148357" y="173196"/>
                  </a:lnTo>
                  <a:lnTo>
                    <a:pt x="177115" y="204674"/>
                  </a:lnTo>
                  <a:lnTo>
                    <a:pt x="182664" y="204192"/>
                  </a:lnTo>
                  <a:lnTo>
                    <a:pt x="284229" y="204192"/>
                  </a:lnTo>
                  <a:lnTo>
                    <a:pt x="269914" y="195751"/>
                  </a:lnTo>
                  <a:lnTo>
                    <a:pt x="252882" y="189829"/>
                  </a:lnTo>
                  <a:lnTo>
                    <a:pt x="235041" y="186588"/>
                  </a:lnTo>
                  <a:lnTo>
                    <a:pt x="217553" y="185753"/>
                  </a:lnTo>
                  <a:lnTo>
                    <a:pt x="208538" y="180947"/>
                  </a:lnTo>
                  <a:lnTo>
                    <a:pt x="57726" y="20522"/>
                  </a:lnTo>
                  <a:lnTo>
                    <a:pt x="19266" y="94"/>
                  </a:lnTo>
                  <a:lnTo>
                    <a:pt x="0" y="0"/>
                  </a:lnTo>
                  <a:close/>
                </a:path>
              </a:pathLst>
            </a:custGeom>
            <a:solidFill>
              <a:srgbClr val="263D87"/>
            </a:solidFill>
          </p:spPr>
          <p:txBody>
            <a:bodyPr wrap="square" lIns="0" tIns="0" rIns="0" bIns="0" rtlCol="0"/>
            <a:lstStyle/>
            <a:p>
              <a:endParaRPr/>
            </a:p>
          </p:txBody>
        </p:sp>
        <p:sp>
          <p:nvSpPr>
            <p:cNvPr id="196" name="object 196"/>
            <p:cNvSpPr/>
            <p:nvPr/>
          </p:nvSpPr>
          <p:spPr>
            <a:xfrm>
              <a:off x="8550451" y="7862871"/>
              <a:ext cx="972819" cy="320675"/>
            </a:xfrm>
            <a:custGeom>
              <a:avLst/>
              <a:gdLst/>
              <a:ahLst/>
              <a:cxnLst/>
              <a:rect l="l" t="t" r="r" b="b"/>
              <a:pathLst>
                <a:path w="972820" h="320675">
                  <a:moveTo>
                    <a:pt x="912977" y="102342"/>
                  </a:moveTo>
                  <a:lnTo>
                    <a:pt x="890842" y="107577"/>
                  </a:lnTo>
                  <a:lnTo>
                    <a:pt x="861471" y="122457"/>
                  </a:lnTo>
                  <a:lnTo>
                    <a:pt x="821242" y="143786"/>
                  </a:lnTo>
                  <a:lnTo>
                    <a:pt x="777389" y="178790"/>
                  </a:lnTo>
                  <a:lnTo>
                    <a:pt x="750825" y="197292"/>
                  </a:lnTo>
                  <a:lnTo>
                    <a:pt x="697717" y="220234"/>
                  </a:lnTo>
                  <a:lnTo>
                    <a:pt x="655477" y="231898"/>
                  </a:lnTo>
                  <a:lnTo>
                    <a:pt x="772960" y="128896"/>
                  </a:lnTo>
                  <a:lnTo>
                    <a:pt x="793075" y="114415"/>
                  </a:lnTo>
                  <a:lnTo>
                    <a:pt x="824864" y="102342"/>
                  </a:lnTo>
                  <a:lnTo>
                    <a:pt x="861471" y="89473"/>
                  </a:lnTo>
                  <a:lnTo>
                    <a:pt x="888035" y="87850"/>
                  </a:lnTo>
                  <a:lnTo>
                    <a:pt x="904119" y="89065"/>
                  </a:lnTo>
                  <a:lnTo>
                    <a:pt x="914987" y="100729"/>
                  </a:lnTo>
                  <a:lnTo>
                    <a:pt x="912977" y="102342"/>
                  </a:lnTo>
                </a:path>
                <a:path w="972820" h="320675">
                  <a:moveTo>
                    <a:pt x="914495" y="67505"/>
                  </a:moveTo>
                  <a:lnTo>
                    <a:pt x="909468" y="67234"/>
                  </a:lnTo>
                  <a:lnTo>
                    <a:pt x="898407" y="66648"/>
                  </a:lnTo>
                  <a:lnTo>
                    <a:pt x="887346" y="66064"/>
                  </a:lnTo>
                  <a:lnTo>
                    <a:pt x="882318" y="65799"/>
                  </a:lnTo>
                  <a:lnTo>
                    <a:pt x="834885" y="81044"/>
                  </a:lnTo>
                  <a:lnTo>
                    <a:pt x="788261" y="100180"/>
                  </a:lnTo>
                  <a:lnTo>
                    <a:pt x="743411" y="123399"/>
                  </a:lnTo>
                  <a:lnTo>
                    <a:pt x="715710" y="153184"/>
                  </a:lnTo>
                  <a:lnTo>
                    <a:pt x="681763" y="183020"/>
                  </a:lnTo>
                  <a:lnTo>
                    <a:pt x="646463" y="211553"/>
                  </a:lnTo>
                  <a:lnTo>
                    <a:pt x="614703" y="237427"/>
                  </a:lnTo>
                  <a:lnTo>
                    <a:pt x="582386" y="247676"/>
                  </a:lnTo>
                  <a:lnTo>
                    <a:pt x="547859" y="255599"/>
                  </a:lnTo>
                  <a:lnTo>
                    <a:pt x="512807" y="260294"/>
                  </a:lnTo>
                  <a:lnTo>
                    <a:pt x="478917" y="260861"/>
                  </a:lnTo>
                  <a:lnTo>
                    <a:pt x="471616" y="259936"/>
                  </a:lnTo>
                  <a:lnTo>
                    <a:pt x="461478" y="258735"/>
                  </a:lnTo>
                  <a:lnTo>
                    <a:pt x="451497" y="257094"/>
                  </a:lnTo>
                  <a:lnTo>
                    <a:pt x="444667" y="254850"/>
                  </a:lnTo>
                  <a:lnTo>
                    <a:pt x="427243" y="254850"/>
                  </a:lnTo>
                  <a:lnTo>
                    <a:pt x="393380" y="244224"/>
                  </a:lnTo>
                  <a:lnTo>
                    <a:pt x="356089" y="229136"/>
                  </a:lnTo>
                  <a:lnTo>
                    <a:pt x="318809" y="214352"/>
                  </a:lnTo>
                  <a:lnTo>
                    <a:pt x="284975" y="204632"/>
                  </a:lnTo>
                  <a:lnTo>
                    <a:pt x="269914" y="195751"/>
                  </a:lnTo>
                  <a:lnTo>
                    <a:pt x="252882" y="189829"/>
                  </a:lnTo>
                  <a:lnTo>
                    <a:pt x="235041" y="186588"/>
                  </a:lnTo>
                  <a:lnTo>
                    <a:pt x="217553" y="185753"/>
                  </a:lnTo>
                  <a:lnTo>
                    <a:pt x="208538" y="180947"/>
                  </a:lnTo>
                  <a:lnTo>
                    <a:pt x="57726" y="20522"/>
                  </a:lnTo>
                  <a:lnTo>
                    <a:pt x="19266" y="94"/>
                  </a:lnTo>
                  <a:lnTo>
                    <a:pt x="0" y="0"/>
                  </a:lnTo>
                </a:path>
                <a:path w="972820" h="320675">
                  <a:moveTo>
                    <a:pt x="0" y="44907"/>
                  </a:moveTo>
                  <a:lnTo>
                    <a:pt x="45303" y="67108"/>
                  </a:lnTo>
                  <a:lnTo>
                    <a:pt x="81342" y="99044"/>
                  </a:lnTo>
                  <a:lnTo>
                    <a:pt x="116063" y="136196"/>
                  </a:lnTo>
                  <a:lnTo>
                    <a:pt x="148357" y="173196"/>
                  </a:lnTo>
                  <a:lnTo>
                    <a:pt x="177115" y="204674"/>
                  </a:lnTo>
                  <a:lnTo>
                    <a:pt x="212528" y="221755"/>
                  </a:lnTo>
                  <a:lnTo>
                    <a:pt x="225888" y="235856"/>
                  </a:lnTo>
                  <a:lnTo>
                    <a:pt x="250502" y="251467"/>
                  </a:lnTo>
                  <a:lnTo>
                    <a:pt x="286359" y="268254"/>
                  </a:lnTo>
                  <a:lnTo>
                    <a:pt x="323317" y="283418"/>
                  </a:lnTo>
                  <a:lnTo>
                    <a:pt x="402756" y="306841"/>
                  </a:lnTo>
                  <a:lnTo>
                    <a:pt x="459607" y="316237"/>
                  </a:lnTo>
                  <a:lnTo>
                    <a:pt x="516904" y="320523"/>
                  </a:lnTo>
                  <a:lnTo>
                    <a:pt x="569762" y="317875"/>
                  </a:lnTo>
                  <a:lnTo>
                    <a:pt x="593703" y="312727"/>
                  </a:lnTo>
                  <a:lnTo>
                    <a:pt x="622511" y="306005"/>
                  </a:lnTo>
                  <a:lnTo>
                    <a:pt x="651203" y="298864"/>
                  </a:lnTo>
                  <a:lnTo>
                    <a:pt x="674796" y="292462"/>
                  </a:lnTo>
                  <a:lnTo>
                    <a:pt x="754416" y="282305"/>
                  </a:lnTo>
                  <a:lnTo>
                    <a:pt x="817095" y="256892"/>
                  </a:lnTo>
                  <a:lnTo>
                    <a:pt x="864528" y="217930"/>
                  </a:lnTo>
                  <a:lnTo>
                    <a:pt x="886104" y="193620"/>
                  </a:lnTo>
                  <a:lnTo>
                    <a:pt x="910446" y="166467"/>
                  </a:lnTo>
                  <a:lnTo>
                    <a:pt x="937359" y="143431"/>
                  </a:lnTo>
                  <a:lnTo>
                    <a:pt x="966651" y="131472"/>
                  </a:lnTo>
                  <a:lnTo>
                    <a:pt x="972315" y="95201"/>
                  </a:lnTo>
                  <a:lnTo>
                    <a:pt x="957979" y="91012"/>
                  </a:lnTo>
                  <a:lnTo>
                    <a:pt x="942860" y="83285"/>
                  </a:lnTo>
                  <a:lnTo>
                    <a:pt x="928013" y="74592"/>
                  </a:lnTo>
                  <a:lnTo>
                    <a:pt x="914495" y="67505"/>
                  </a:lnTo>
                </a:path>
              </a:pathLst>
            </a:custGeom>
            <a:ln w="15758">
              <a:solidFill>
                <a:srgbClr val="263D87"/>
              </a:solidFill>
            </a:ln>
          </p:spPr>
          <p:txBody>
            <a:bodyPr wrap="square" lIns="0" tIns="0" rIns="0" bIns="0" rtlCol="0"/>
            <a:lstStyle/>
            <a:p>
              <a:endParaRPr/>
            </a:p>
          </p:txBody>
        </p:sp>
        <p:sp>
          <p:nvSpPr>
            <p:cNvPr id="197" name="object 197"/>
            <p:cNvSpPr/>
            <p:nvPr/>
          </p:nvSpPr>
          <p:spPr>
            <a:xfrm>
              <a:off x="8550451" y="972147"/>
              <a:ext cx="565785" cy="707390"/>
            </a:xfrm>
            <a:custGeom>
              <a:avLst/>
              <a:gdLst/>
              <a:ahLst/>
              <a:cxnLst/>
              <a:rect l="l" t="t" r="r" b="b"/>
              <a:pathLst>
                <a:path w="565784" h="707389">
                  <a:moveTo>
                    <a:pt x="0" y="0"/>
                  </a:moveTo>
                  <a:lnTo>
                    <a:pt x="0" y="180718"/>
                  </a:lnTo>
                  <a:lnTo>
                    <a:pt x="313436" y="544729"/>
                  </a:lnTo>
                  <a:lnTo>
                    <a:pt x="342422" y="574321"/>
                  </a:lnTo>
                  <a:lnTo>
                    <a:pt x="376922" y="608902"/>
                  </a:lnTo>
                  <a:lnTo>
                    <a:pt x="413428" y="644928"/>
                  </a:lnTo>
                  <a:lnTo>
                    <a:pt x="448435" y="678853"/>
                  </a:lnTo>
                  <a:lnTo>
                    <a:pt x="478436" y="707133"/>
                  </a:lnTo>
                  <a:lnTo>
                    <a:pt x="565523" y="650485"/>
                  </a:lnTo>
                  <a:lnTo>
                    <a:pt x="0" y="0"/>
                  </a:lnTo>
                  <a:close/>
                </a:path>
              </a:pathLst>
            </a:custGeom>
            <a:solidFill>
              <a:srgbClr val="263D87"/>
            </a:solidFill>
          </p:spPr>
          <p:txBody>
            <a:bodyPr wrap="square" lIns="0" tIns="0" rIns="0" bIns="0" rtlCol="0"/>
            <a:lstStyle/>
            <a:p>
              <a:endParaRPr/>
            </a:p>
          </p:txBody>
        </p:sp>
        <p:sp>
          <p:nvSpPr>
            <p:cNvPr id="198" name="object 198"/>
            <p:cNvSpPr/>
            <p:nvPr/>
          </p:nvSpPr>
          <p:spPr>
            <a:xfrm>
              <a:off x="8550451" y="972147"/>
              <a:ext cx="565785" cy="707390"/>
            </a:xfrm>
            <a:custGeom>
              <a:avLst/>
              <a:gdLst/>
              <a:ahLst/>
              <a:cxnLst/>
              <a:rect l="l" t="t" r="r" b="b"/>
              <a:pathLst>
                <a:path w="565784" h="707389">
                  <a:moveTo>
                    <a:pt x="550696" y="633449"/>
                  </a:moveTo>
                  <a:lnTo>
                    <a:pt x="522842" y="601115"/>
                  </a:lnTo>
                  <a:lnTo>
                    <a:pt x="494138" y="567856"/>
                  </a:lnTo>
                  <a:lnTo>
                    <a:pt x="464627" y="533720"/>
                  </a:lnTo>
                  <a:lnTo>
                    <a:pt x="434352" y="498751"/>
                  </a:lnTo>
                  <a:lnTo>
                    <a:pt x="403357" y="462997"/>
                  </a:lnTo>
                  <a:lnTo>
                    <a:pt x="371684" y="426504"/>
                  </a:lnTo>
                  <a:lnTo>
                    <a:pt x="339377" y="389319"/>
                  </a:lnTo>
                  <a:lnTo>
                    <a:pt x="306479" y="351488"/>
                  </a:lnTo>
                  <a:lnTo>
                    <a:pt x="273033" y="313057"/>
                  </a:lnTo>
                  <a:lnTo>
                    <a:pt x="239082" y="274073"/>
                  </a:lnTo>
                  <a:lnTo>
                    <a:pt x="204670" y="234583"/>
                  </a:lnTo>
                  <a:lnTo>
                    <a:pt x="169840" y="194632"/>
                  </a:lnTo>
                  <a:lnTo>
                    <a:pt x="134634" y="154268"/>
                  </a:lnTo>
                  <a:lnTo>
                    <a:pt x="99097" y="113537"/>
                  </a:lnTo>
                  <a:lnTo>
                    <a:pt x="63270" y="72484"/>
                  </a:lnTo>
                  <a:lnTo>
                    <a:pt x="27199" y="31158"/>
                  </a:lnTo>
                  <a:lnTo>
                    <a:pt x="0" y="0"/>
                  </a:lnTo>
                </a:path>
                <a:path w="565784" h="707389">
                  <a:moveTo>
                    <a:pt x="0" y="180718"/>
                  </a:moveTo>
                  <a:lnTo>
                    <a:pt x="31064" y="216806"/>
                  </a:lnTo>
                  <a:lnTo>
                    <a:pt x="64141" y="255230"/>
                  </a:lnTo>
                  <a:lnTo>
                    <a:pt x="96867" y="293242"/>
                  </a:lnTo>
                  <a:lnTo>
                    <a:pt x="129209" y="330805"/>
                  </a:lnTo>
                  <a:lnTo>
                    <a:pt x="161136" y="367884"/>
                  </a:lnTo>
                  <a:lnTo>
                    <a:pt x="192616" y="404442"/>
                  </a:lnTo>
                  <a:lnTo>
                    <a:pt x="223618" y="440441"/>
                  </a:lnTo>
                  <a:lnTo>
                    <a:pt x="254110" y="475847"/>
                  </a:lnTo>
                  <a:lnTo>
                    <a:pt x="284060" y="510622"/>
                  </a:lnTo>
                  <a:lnTo>
                    <a:pt x="313436" y="544729"/>
                  </a:lnTo>
                  <a:lnTo>
                    <a:pt x="342422" y="574321"/>
                  </a:lnTo>
                  <a:lnTo>
                    <a:pt x="376922" y="608902"/>
                  </a:lnTo>
                  <a:lnTo>
                    <a:pt x="413428" y="644928"/>
                  </a:lnTo>
                  <a:lnTo>
                    <a:pt x="448435" y="678853"/>
                  </a:lnTo>
                  <a:lnTo>
                    <a:pt x="478436" y="707133"/>
                  </a:lnTo>
                  <a:lnTo>
                    <a:pt x="565523" y="650485"/>
                  </a:lnTo>
                  <a:lnTo>
                    <a:pt x="550696" y="633449"/>
                  </a:lnTo>
                </a:path>
              </a:pathLst>
            </a:custGeom>
            <a:ln w="15758">
              <a:solidFill>
                <a:srgbClr val="263D87"/>
              </a:solidFill>
            </a:ln>
          </p:spPr>
          <p:txBody>
            <a:bodyPr wrap="square" lIns="0" tIns="0" rIns="0" bIns="0" rtlCol="0"/>
            <a:lstStyle/>
            <a:p>
              <a:endParaRPr/>
            </a:p>
          </p:txBody>
        </p:sp>
        <p:sp>
          <p:nvSpPr>
            <p:cNvPr id="199" name="object 199"/>
            <p:cNvSpPr/>
            <p:nvPr/>
          </p:nvSpPr>
          <p:spPr>
            <a:xfrm>
              <a:off x="9517099" y="7958072"/>
              <a:ext cx="21590" cy="40005"/>
            </a:xfrm>
            <a:custGeom>
              <a:avLst/>
              <a:gdLst/>
              <a:ahLst/>
              <a:cxnLst/>
              <a:rect l="l" t="t" r="r" b="b"/>
              <a:pathLst>
                <a:path w="21590" h="40004">
                  <a:moveTo>
                    <a:pt x="21266" y="2952"/>
                  </a:moveTo>
                  <a:lnTo>
                    <a:pt x="14784" y="1727"/>
                  </a:lnTo>
                  <a:lnTo>
                    <a:pt x="5675" y="0"/>
                  </a:lnTo>
                  <a:lnTo>
                    <a:pt x="0" y="36281"/>
                  </a:lnTo>
                  <a:lnTo>
                    <a:pt x="8313" y="37883"/>
                  </a:lnTo>
                  <a:lnTo>
                    <a:pt x="16187" y="39401"/>
                  </a:lnTo>
                  <a:lnTo>
                    <a:pt x="21266" y="2952"/>
                  </a:lnTo>
                  <a:close/>
                </a:path>
              </a:pathLst>
            </a:custGeom>
            <a:ln w="17329">
              <a:solidFill>
                <a:srgbClr val="263D87"/>
              </a:solidFill>
            </a:ln>
          </p:spPr>
          <p:txBody>
            <a:bodyPr wrap="square" lIns="0" tIns="0" rIns="0" bIns="0" rtlCol="0"/>
            <a:lstStyle/>
            <a:p>
              <a:endParaRPr/>
            </a:p>
          </p:txBody>
        </p:sp>
        <p:sp>
          <p:nvSpPr>
            <p:cNvPr id="200" name="object 200"/>
            <p:cNvSpPr/>
            <p:nvPr/>
          </p:nvSpPr>
          <p:spPr>
            <a:xfrm>
              <a:off x="10336213" y="5817545"/>
              <a:ext cx="4478020" cy="3846195"/>
            </a:xfrm>
            <a:custGeom>
              <a:avLst/>
              <a:gdLst/>
              <a:ahLst/>
              <a:cxnLst/>
              <a:rect l="l" t="t" r="r" b="b"/>
              <a:pathLst>
                <a:path w="4478019" h="3846195">
                  <a:moveTo>
                    <a:pt x="293357" y="3846182"/>
                  </a:moveTo>
                  <a:lnTo>
                    <a:pt x="279971" y="3834663"/>
                  </a:lnTo>
                  <a:lnTo>
                    <a:pt x="248056" y="3807815"/>
                  </a:lnTo>
                  <a:lnTo>
                    <a:pt x="226529" y="3790632"/>
                  </a:lnTo>
                  <a:lnTo>
                    <a:pt x="174752" y="3748468"/>
                  </a:lnTo>
                  <a:lnTo>
                    <a:pt x="141668" y="3723284"/>
                  </a:lnTo>
                  <a:lnTo>
                    <a:pt x="128536" y="3718674"/>
                  </a:lnTo>
                  <a:lnTo>
                    <a:pt x="117386" y="3722636"/>
                  </a:lnTo>
                  <a:lnTo>
                    <a:pt x="105359" y="3727031"/>
                  </a:lnTo>
                  <a:lnTo>
                    <a:pt x="93129" y="3730536"/>
                  </a:lnTo>
                  <a:lnTo>
                    <a:pt x="81419" y="3731818"/>
                  </a:lnTo>
                  <a:lnTo>
                    <a:pt x="73444" y="3730739"/>
                  </a:lnTo>
                  <a:lnTo>
                    <a:pt x="64109" y="3730193"/>
                  </a:lnTo>
                  <a:lnTo>
                    <a:pt x="54864" y="3730764"/>
                  </a:lnTo>
                  <a:lnTo>
                    <a:pt x="47142" y="3733000"/>
                  </a:lnTo>
                  <a:lnTo>
                    <a:pt x="27051" y="3727678"/>
                  </a:lnTo>
                  <a:lnTo>
                    <a:pt x="0" y="3713886"/>
                  </a:lnTo>
                  <a:lnTo>
                    <a:pt x="143116" y="3846182"/>
                  </a:lnTo>
                  <a:lnTo>
                    <a:pt x="293357" y="3846182"/>
                  </a:lnTo>
                  <a:close/>
                </a:path>
                <a:path w="4478019" h="3846195">
                  <a:moveTo>
                    <a:pt x="4477563" y="2375281"/>
                  </a:moveTo>
                  <a:lnTo>
                    <a:pt x="2515628" y="109740"/>
                  </a:lnTo>
                  <a:lnTo>
                    <a:pt x="2421064" y="0"/>
                  </a:lnTo>
                  <a:lnTo>
                    <a:pt x="2381161" y="106121"/>
                  </a:lnTo>
                  <a:lnTo>
                    <a:pt x="4106329" y="2089937"/>
                  </a:lnTo>
                  <a:lnTo>
                    <a:pt x="4406519" y="2437828"/>
                  </a:lnTo>
                  <a:lnTo>
                    <a:pt x="4477563" y="2375281"/>
                  </a:lnTo>
                  <a:close/>
                </a:path>
              </a:pathLst>
            </a:custGeom>
            <a:solidFill>
              <a:srgbClr val="263D87"/>
            </a:solidFill>
          </p:spPr>
          <p:txBody>
            <a:bodyPr wrap="square" lIns="0" tIns="0" rIns="0" bIns="0" rtlCol="0"/>
            <a:lstStyle/>
            <a:p>
              <a:endParaRPr/>
            </a:p>
          </p:txBody>
        </p:sp>
        <p:sp>
          <p:nvSpPr>
            <p:cNvPr id="201" name="object 201"/>
            <p:cNvSpPr/>
            <p:nvPr/>
          </p:nvSpPr>
          <p:spPr>
            <a:xfrm>
              <a:off x="10336223" y="9531429"/>
              <a:ext cx="293370" cy="132715"/>
            </a:xfrm>
            <a:custGeom>
              <a:avLst/>
              <a:gdLst/>
              <a:ahLst/>
              <a:cxnLst/>
              <a:rect l="l" t="t" r="r" b="b"/>
              <a:pathLst>
                <a:path w="293370" h="132715">
                  <a:moveTo>
                    <a:pt x="27046" y="13790"/>
                  </a:moveTo>
                  <a:lnTo>
                    <a:pt x="0" y="0"/>
                  </a:lnTo>
                  <a:lnTo>
                    <a:pt x="143116" y="132297"/>
                  </a:lnTo>
                </a:path>
                <a:path w="293370" h="132715">
                  <a:moveTo>
                    <a:pt x="293355" y="132297"/>
                  </a:moveTo>
                  <a:lnTo>
                    <a:pt x="279969" y="120772"/>
                  </a:lnTo>
                  <a:lnTo>
                    <a:pt x="248055" y="93923"/>
                  </a:lnTo>
                  <a:lnTo>
                    <a:pt x="226520" y="76746"/>
                  </a:lnTo>
                  <a:lnTo>
                    <a:pt x="200584" y="55735"/>
                  </a:lnTo>
                  <a:lnTo>
                    <a:pt x="174748" y="34573"/>
                  </a:lnTo>
                  <a:lnTo>
                    <a:pt x="153513" y="16941"/>
                  </a:lnTo>
                  <a:lnTo>
                    <a:pt x="148530" y="13572"/>
                  </a:lnTo>
                  <a:lnTo>
                    <a:pt x="141661" y="9395"/>
                  </a:lnTo>
                  <a:lnTo>
                    <a:pt x="134473" y="5951"/>
                  </a:lnTo>
                  <a:lnTo>
                    <a:pt x="128530" y="4785"/>
                  </a:lnTo>
                  <a:lnTo>
                    <a:pt x="117385" y="8742"/>
                  </a:lnTo>
                  <a:lnTo>
                    <a:pt x="105351" y="13142"/>
                  </a:lnTo>
                  <a:lnTo>
                    <a:pt x="93127" y="16648"/>
                  </a:lnTo>
                  <a:lnTo>
                    <a:pt x="81411" y="17926"/>
                  </a:lnTo>
                  <a:lnTo>
                    <a:pt x="73442" y="16844"/>
                  </a:lnTo>
                  <a:lnTo>
                    <a:pt x="64106" y="16303"/>
                  </a:lnTo>
                  <a:lnTo>
                    <a:pt x="54855" y="16868"/>
                  </a:lnTo>
                  <a:lnTo>
                    <a:pt x="47139" y="19109"/>
                  </a:lnTo>
                  <a:lnTo>
                    <a:pt x="27046" y="13790"/>
                  </a:lnTo>
                </a:path>
              </a:pathLst>
            </a:custGeom>
            <a:ln w="15758">
              <a:solidFill>
                <a:srgbClr val="263D87"/>
              </a:solidFill>
            </a:ln>
          </p:spPr>
          <p:txBody>
            <a:bodyPr wrap="square" lIns="0" tIns="0" rIns="0" bIns="0" rtlCol="0"/>
            <a:lstStyle/>
            <a:p>
              <a:endParaRPr/>
            </a:p>
          </p:txBody>
        </p:sp>
        <p:pic>
          <p:nvPicPr>
            <p:cNvPr id="202" name="object 202"/>
            <p:cNvPicPr/>
            <p:nvPr/>
          </p:nvPicPr>
          <p:blipFill>
            <a:blip r:embed="rId42" cstate="screen">
              <a:extLst>
                <a:ext uri="{28A0092B-C50C-407E-A947-70E740481C1C}">
                  <a14:useLocalDpi xmlns:a14="http://schemas.microsoft.com/office/drawing/2010/main"/>
                </a:ext>
              </a:extLst>
            </a:blip>
            <a:stretch>
              <a:fillRect/>
            </a:stretch>
          </p:blipFill>
          <p:spPr>
            <a:xfrm>
              <a:off x="10637718" y="8247802"/>
              <a:ext cx="111012" cy="66657"/>
            </a:xfrm>
            <a:prstGeom prst="rect">
              <a:avLst/>
            </a:prstGeom>
          </p:spPr>
        </p:pic>
        <p:sp>
          <p:nvSpPr>
            <p:cNvPr id="203" name="object 203"/>
            <p:cNvSpPr/>
            <p:nvPr/>
          </p:nvSpPr>
          <p:spPr>
            <a:xfrm>
              <a:off x="9533295" y="7961024"/>
              <a:ext cx="1183005" cy="377190"/>
            </a:xfrm>
            <a:custGeom>
              <a:avLst/>
              <a:gdLst/>
              <a:ahLst/>
              <a:cxnLst/>
              <a:rect l="l" t="t" r="r" b="b"/>
              <a:pathLst>
                <a:path w="1183004" h="377190">
                  <a:moveTo>
                    <a:pt x="883325" y="247165"/>
                  </a:moveTo>
                  <a:lnTo>
                    <a:pt x="700418" y="247165"/>
                  </a:lnTo>
                  <a:lnTo>
                    <a:pt x="743080" y="263755"/>
                  </a:lnTo>
                  <a:lnTo>
                    <a:pt x="787226" y="283178"/>
                  </a:lnTo>
                  <a:lnTo>
                    <a:pt x="841994" y="308558"/>
                  </a:lnTo>
                  <a:lnTo>
                    <a:pt x="877902" y="325164"/>
                  </a:lnTo>
                  <a:lnTo>
                    <a:pt x="923397" y="345050"/>
                  </a:lnTo>
                  <a:lnTo>
                    <a:pt x="968307" y="362413"/>
                  </a:lnTo>
                  <a:lnTo>
                    <a:pt x="1012115" y="375915"/>
                  </a:lnTo>
                  <a:lnTo>
                    <a:pt x="1054966" y="376626"/>
                  </a:lnTo>
                  <a:lnTo>
                    <a:pt x="1099071" y="371198"/>
                  </a:lnTo>
                  <a:lnTo>
                    <a:pt x="1142273" y="360539"/>
                  </a:lnTo>
                  <a:lnTo>
                    <a:pt x="1182414" y="345560"/>
                  </a:lnTo>
                  <a:lnTo>
                    <a:pt x="1131823" y="313333"/>
                  </a:lnTo>
                  <a:lnTo>
                    <a:pt x="1022195" y="313333"/>
                  </a:lnTo>
                  <a:lnTo>
                    <a:pt x="976175" y="311978"/>
                  </a:lnTo>
                  <a:lnTo>
                    <a:pt x="933165" y="301373"/>
                  </a:lnTo>
                  <a:lnTo>
                    <a:pt x="907727" y="272553"/>
                  </a:lnTo>
                  <a:lnTo>
                    <a:pt x="883325" y="247165"/>
                  </a:lnTo>
                  <a:close/>
                </a:path>
                <a:path w="1183004" h="377190">
                  <a:moveTo>
                    <a:pt x="1112301" y="300776"/>
                  </a:moveTo>
                  <a:lnTo>
                    <a:pt x="1068483" y="308558"/>
                  </a:lnTo>
                  <a:lnTo>
                    <a:pt x="1022195" y="313333"/>
                  </a:lnTo>
                  <a:lnTo>
                    <a:pt x="1131823" y="313333"/>
                  </a:lnTo>
                  <a:lnTo>
                    <a:pt x="1124312" y="308539"/>
                  </a:lnTo>
                  <a:lnTo>
                    <a:pt x="1112301" y="300776"/>
                  </a:lnTo>
                  <a:close/>
                </a:path>
                <a:path w="1183004" h="377190">
                  <a:moveTo>
                    <a:pt x="5067" y="0"/>
                  </a:moveTo>
                  <a:lnTo>
                    <a:pt x="0" y="36449"/>
                  </a:lnTo>
                  <a:lnTo>
                    <a:pt x="49508" y="52504"/>
                  </a:lnTo>
                  <a:lnTo>
                    <a:pt x="98720" y="79140"/>
                  </a:lnTo>
                  <a:lnTo>
                    <a:pt x="145775" y="110427"/>
                  </a:lnTo>
                  <a:lnTo>
                    <a:pt x="188811" y="140435"/>
                  </a:lnTo>
                  <a:lnTo>
                    <a:pt x="209783" y="165390"/>
                  </a:lnTo>
                  <a:lnTo>
                    <a:pt x="237479" y="193477"/>
                  </a:lnTo>
                  <a:lnTo>
                    <a:pt x="266613" y="220191"/>
                  </a:lnTo>
                  <a:lnTo>
                    <a:pt x="313243" y="253385"/>
                  </a:lnTo>
                  <a:lnTo>
                    <a:pt x="372377" y="283901"/>
                  </a:lnTo>
                  <a:lnTo>
                    <a:pt x="404152" y="289543"/>
                  </a:lnTo>
                  <a:lnTo>
                    <a:pt x="436208" y="289512"/>
                  </a:lnTo>
                  <a:lnTo>
                    <a:pt x="452922" y="284914"/>
                  </a:lnTo>
                  <a:lnTo>
                    <a:pt x="472674" y="278189"/>
                  </a:lnTo>
                  <a:lnTo>
                    <a:pt x="491950" y="270354"/>
                  </a:lnTo>
                  <a:lnTo>
                    <a:pt x="507303" y="262410"/>
                  </a:lnTo>
                  <a:lnTo>
                    <a:pt x="550915" y="254574"/>
                  </a:lnTo>
                  <a:lnTo>
                    <a:pt x="602989" y="251042"/>
                  </a:lnTo>
                  <a:lnTo>
                    <a:pt x="655499" y="249382"/>
                  </a:lnTo>
                  <a:lnTo>
                    <a:pt x="700418" y="247165"/>
                  </a:lnTo>
                  <a:lnTo>
                    <a:pt x="883325" y="247165"/>
                  </a:lnTo>
                  <a:lnTo>
                    <a:pt x="873452" y="236893"/>
                  </a:lnTo>
                  <a:lnTo>
                    <a:pt x="776395" y="236893"/>
                  </a:lnTo>
                  <a:lnTo>
                    <a:pt x="774662" y="235804"/>
                  </a:lnTo>
                  <a:lnTo>
                    <a:pt x="434510" y="235804"/>
                  </a:lnTo>
                  <a:lnTo>
                    <a:pt x="384113" y="235113"/>
                  </a:lnTo>
                  <a:lnTo>
                    <a:pt x="356130" y="206952"/>
                  </a:lnTo>
                  <a:lnTo>
                    <a:pt x="328687" y="172455"/>
                  </a:lnTo>
                  <a:lnTo>
                    <a:pt x="302266" y="137179"/>
                  </a:lnTo>
                  <a:lnTo>
                    <a:pt x="277080" y="106321"/>
                  </a:lnTo>
                  <a:lnTo>
                    <a:pt x="226159" y="61813"/>
                  </a:lnTo>
                  <a:lnTo>
                    <a:pt x="167062" y="28198"/>
                  </a:lnTo>
                  <a:lnTo>
                    <a:pt x="87145" y="11562"/>
                  </a:lnTo>
                  <a:lnTo>
                    <a:pt x="5067" y="0"/>
                  </a:lnTo>
                  <a:close/>
                </a:path>
                <a:path w="1183004" h="377190">
                  <a:moveTo>
                    <a:pt x="436208" y="289512"/>
                  </a:moveTo>
                  <a:lnTo>
                    <a:pt x="427264" y="289512"/>
                  </a:lnTo>
                  <a:lnTo>
                    <a:pt x="436143" y="289530"/>
                  </a:lnTo>
                  <a:close/>
                </a:path>
                <a:path w="1183004" h="377190">
                  <a:moveTo>
                    <a:pt x="790157" y="155168"/>
                  </a:moveTo>
                  <a:lnTo>
                    <a:pt x="708816" y="155168"/>
                  </a:lnTo>
                  <a:lnTo>
                    <a:pt x="729244" y="163031"/>
                  </a:lnTo>
                  <a:lnTo>
                    <a:pt x="735575" y="172515"/>
                  </a:lnTo>
                  <a:lnTo>
                    <a:pt x="776395" y="236893"/>
                  </a:lnTo>
                  <a:lnTo>
                    <a:pt x="873452" y="236893"/>
                  </a:lnTo>
                  <a:lnTo>
                    <a:pt x="872218" y="235608"/>
                  </a:lnTo>
                  <a:lnTo>
                    <a:pt x="832829" y="196303"/>
                  </a:lnTo>
                  <a:lnTo>
                    <a:pt x="795749" y="160400"/>
                  </a:lnTo>
                  <a:lnTo>
                    <a:pt x="790157" y="155168"/>
                  </a:lnTo>
                  <a:close/>
                </a:path>
                <a:path w="1183004" h="377190">
                  <a:moveTo>
                    <a:pt x="665173" y="120121"/>
                  </a:moveTo>
                  <a:lnTo>
                    <a:pt x="636378" y="130278"/>
                  </a:lnTo>
                  <a:lnTo>
                    <a:pt x="594117" y="155414"/>
                  </a:lnTo>
                  <a:lnTo>
                    <a:pt x="549123" y="181056"/>
                  </a:lnTo>
                  <a:lnTo>
                    <a:pt x="503286" y="205022"/>
                  </a:lnTo>
                  <a:lnTo>
                    <a:pt x="434510" y="235804"/>
                  </a:lnTo>
                  <a:lnTo>
                    <a:pt x="774662" y="235804"/>
                  </a:lnTo>
                  <a:lnTo>
                    <a:pt x="741397" y="214893"/>
                  </a:lnTo>
                  <a:lnTo>
                    <a:pt x="583081" y="214893"/>
                  </a:lnTo>
                  <a:lnTo>
                    <a:pt x="619227" y="175607"/>
                  </a:lnTo>
                  <a:lnTo>
                    <a:pt x="642807" y="164591"/>
                  </a:lnTo>
                  <a:lnTo>
                    <a:pt x="708816" y="155168"/>
                  </a:lnTo>
                  <a:lnTo>
                    <a:pt x="790157" y="155168"/>
                  </a:lnTo>
                  <a:lnTo>
                    <a:pt x="767170" y="133660"/>
                  </a:lnTo>
                  <a:lnTo>
                    <a:pt x="757251" y="129527"/>
                  </a:lnTo>
                  <a:lnTo>
                    <a:pt x="744862" y="126937"/>
                  </a:lnTo>
                  <a:lnTo>
                    <a:pt x="732190" y="125593"/>
                  </a:lnTo>
                  <a:lnTo>
                    <a:pt x="721423" y="125200"/>
                  </a:lnTo>
                  <a:lnTo>
                    <a:pt x="665173" y="120121"/>
                  </a:lnTo>
                  <a:close/>
                </a:path>
                <a:path w="1183004" h="377190">
                  <a:moveTo>
                    <a:pt x="689958" y="192884"/>
                  </a:moveTo>
                  <a:lnTo>
                    <a:pt x="658524" y="194465"/>
                  </a:lnTo>
                  <a:lnTo>
                    <a:pt x="622378" y="202318"/>
                  </a:lnTo>
                  <a:lnTo>
                    <a:pt x="583081" y="214893"/>
                  </a:lnTo>
                  <a:lnTo>
                    <a:pt x="741397" y="214893"/>
                  </a:lnTo>
                  <a:lnTo>
                    <a:pt x="721391" y="202318"/>
                  </a:lnTo>
                  <a:lnTo>
                    <a:pt x="689958" y="192884"/>
                  </a:lnTo>
                  <a:close/>
                </a:path>
              </a:pathLst>
            </a:custGeom>
            <a:solidFill>
              <a:srgbClr val="263D87"/>
            </a:solidFill>
          </p:spPr>
          <p:txBody>
            <a:bodyPr wrap="square" lIns="0" tIns="0" rIns="0" bIns="0" rtlCol="0"/>
            <a:lstStyle/>
            <a:p>
              <a:endParaRPr/>
            </a:p>
          </p:txBody>
        </p:sp>
        <p:pic>
          <p:nvPicPr>
            <p:cNvPr id="204" name="object 204"/>
            <p:cNvPicPr/>
            <p:nvPr/>
          </p:nvPicPr>
          <p:blipFill>
            <a:blip r:embed="rId43" cstate="screen">
              <a:extLst>
                <a:ext uri="{28A0092B-C50C-407E-A947-70E740481C1C}">
                  <a14:useLocalDpi xmlns:a14="http://schemas.microsoft.com/office/drawing/2010/main"/>
                </a:ext>
              </a:extLst>
            </a:blip>
            <a:stretch>
              <a:fillRect/>
            </a:stretch>
          </p:blipFill>
          <p:spPr>
            <a:xfrm>
              <a:off x="10108497" y="8108313"/>
              <a:ext cx="209072" cy="97483"/>
            </a:xfrm>
            <a:prstGeom prst="rect">
              <a:avLst/>
            </a:prstGeom>
          </p:spPr>
        </p:pic>
        <p:sp>
          <p:nvSpPr>
            <p:cNvPr id="205" name="object 205"/>
            <p:cNvSpPr/>
            <p:nvPr/>
          </p:nvSpPr>
          <p:spPr>
            <a:xfrm>
              <a:off x="9533295" y="7961024"/>
              <a:ext cx="1183005" cy="377190"/>
            </a:xfrm>
            <a:custGeom>
              <a:avLst/>
              <a:gdLst/>
              <a:ahLst/>
              <a:cxnLst/>
              <a:rect l="l" t="t" r="r" b="b"/>
              <a:pathLst>
                <a:path w="1183004" h="377190">
                  <a:moveTo>
                    <a:pt x="1112301" y="300776"/>
                  </a:moveTo>
                  <a:lnTo>
                    <a:pt x="1068483" y="308558"/>
                  </a:lnTo>
                  <a:lnTo>
                    <a:pt x="1022195" y="313333"/>
                  </a:lnTo>
                  <a:lnTo>
                    <a:pt x="976175" y="311978"/>
                  </a:lnTo>
                  <a:lnTo>
                    <a:pt x="933165" y="301373"/>
                  </a:lnTo>
                  <a:lnTo>
                    <a:pt x="907727" y="272553"/>
                  </a:lnTo>
                  <a:lnTo>
                    <a:pt x="872218" y="235608"/>
                  </a:lnTo>
                  <a:lnTo>
                    <a:pt x="832829" y="196303"/>
                  </a:lnTo>
                  <a:lnTo>
                    <a:pt x="795749" y="160400"/>
                  </a:lnTo>
                  <a:lnTo>
                    <a:pt x="767170" y="133660"/>
                  </a:lnTo>
                  <a:lnTo>
                    <a:pt x="721423" y="125200"/>
                  </a:lnTo>
                  <a:lnTo>
                    <a:pt x="665173" y="120121"/>
                  </a:lnTo>
                  <a:lnTo>
                    <a:pt x="636378" y="130278"/>
                  </a:lnTo>
                  <a:lnTo>
                    <a:pt x="594117" y="155414"/>
                  </a:lnTo>
                  <a:lnTo>
                    <a:pt x="549123" y="181056"/>
                  </a:lnTo>
                  <a:lnTo>
                    <a:pt x="503286" y="205022"/>
                  </a:lnTo>
                  <a:lnTo>
                    <a:pt x="458499" y="225134"/>
                  </a:lnTo>
                  <a:lnTo>
                    <a:pt x="434510" y="235804"/>
                  </a:lnTo>
                  <a:lnTo>
                    <a:pt x="409275" y="235458"/>
                  </a:lnTo>
                  <a:lnTo>
                    <a:pt x="384113" y="235113"/>
                  </a:lnTo>
                  <a:lnTo>
                    <a:pt x="356130" y="206952"/>
                  </a:lnTo>
                  <a:lnTo>
                    <a:pt x="328732" y="172515"/>
                  </a:lnTo>
                  <a:lnTo>
                    <a:pt x="302266" y="137179"/>
                  </a:lnTo>
                  <a:lnTo>
                    <a:pt x="277080" y="106321"/>
                  </a:lnTo>
                  <a:lnTo>
                    <a:pt x="226159" y="61813"/>
                  </a:lnTo>
                  <a:lnTo>
                    <a:pt x="167062" y="28198"/>
                  </a:lnTo>
                  <a:lnTo>
                    <a:pt x="87145" y="11562"/>
                  </a:lnTo>
                  <a:lnTo>
                    <a:pt x="39822" y="4744"/>
                  </a:lnTo>
                  <a:lnTo>
                    <a:pt x="5067" y="0"/>
                  </a:lnTo>
                  <a:lnTo>
                    <a:pt x="0" y="36449"/>
                  </a:lnTo>
                  <a:lnTo>
                    <a:pt x="49508" y="52504"/>
                  </a:lnTo>
                  <a:lnTo>
                    <a:pt x="98720" y="79140"/>
                  </a:lnTo>
                  <a:lnTo>
                    <a:pt x="145775" y="110427"/>
                  </a:lnTo>
                  <a:lnTo>
                    <a:pt x="188811" y="140435"/>
                  </a:lnTo>
                  <a:lnTo>
                    <a:pt x="209783" y="165390"/>
                  </a:lnTo>
                  <a:lnTo>
                    <a:pt x="237479" y="193477"/>
                  </a:lnTo>
                  <a:lnTo>
                    <a:pt x="266613" y="220191"/>
                  </a:lnTo>
                  <a:lnTo>
                    <a:pt x="313243" y="253385"/>
                  </a:lnTo>
                  <a:lnTo>
                    <a:pt x="372377" y="283901"/>
                  </a:lnTo>
                  <a:lnTo>
                    <a:pt x="404152" y="289543"/>
                  </a:lnTo>
                  <a:lnTo>
                    <a:pt x="415673" y="289529"/>
                  </a:lnTo>
                  <a:lnTo>
                    <a:pt x="427264" y="289512"/>
                  </a:lnTo>
                  <a:lnTo>
                    <a:pt x="436143" y="289530"/>
                  </a:lnTo>
                  <a:lnTo>
                    <a:pt x="452922" y="284914"/>
                  </a:lnTo>
                  <a:lnTo>
                    <a:pt x="472674" y="278189"/>
                  </a:lnTo>
                  <a:lnTo>
                    <a:pt x="491950" y="270354"/>
                  </a:lnTo>
                  <a:lnTo>
                    <a:pt x="507303" y="262410"/>
                  </a:lnTo>
                  <a:lnTo>
                    <a:pt x="550915" y="254574"/>
                  </a:lnTo>
                  <a:lnTo>
                    <a:pt x="602989" y="251042"/>
                  </a:lnTo>
                  <a:lnTo>
                    <a:pt x="655499" y="249382"/>
                  </a:lnTo>
                  <a:lnTo>
                    <a:pt x="700418" y="247165"/>
                  </a:lnTo>
                  <a:lnTo>
                    <a:pt x="743080" y="263755"/>
                  </a:lnTo>
                  <a:lnTo>
                    <a:pt x="787226" y="283178"/>
                  </a:lnTo>
                  <a:lnTo>
                    <a:pt x="832339" y="304093"/>
                  </a:lnTo>
                  <a:lnTo>
                    <a:pt x="877902" y="325164"/>
                  </a:lnTo>
                  <a:lnTo>
                    <a:pt x="923397" y="345050"/>
                  </a:lnTo>
                  <a:lnTo>
                    <a:pt x="968307" y="362413"/>
                  </a:lnTo>
                  <a:lnTo>
                    <a:pt x="1012115" y="375915"/>
                  </a:lnTo>
                  <a:lnTo>
                    <a:pt x="1054966" y="376626"/>
                  </a:lnTo>
                  <a:lnTo>
                    <a:pt x="1099071" y="371198"/>
                  </a:lnTo>
                  <a:lnTo>
                    <a:pt x="1142273" y="360539"/>
                  </a:lnTo>
                  <a:lnTo>
                    <a:pt x="1182414" y="345560"/>
                  </a:lnTo>
                  <a:lnTo>
                    <a:pt x="1169313" y="337219"/>
                  </a:lnTo>
                  <a:lnTo>
                    <a:pt x="1146631" y="322783"/>
                  </a:lnTo>
                  <a:lnTo>
                    <a:pt x="1124312" y="308539"/>
                  </a:lnTo>
                  <a:lnTo>
                    <a:pt x="1112301" y="300776"/>
                  </a:lnTo>
                  <a:close/>
                </a:path>
              </a:pathLst>
            </a:custGeom>
            <a:ln w="15758">
              <a:solidFill>
                <a:srgbClr val="263D87"/>
              </a:solidFill>
            </a:ln>
          </p:spPr>
          <p:txBody>
            <a:bodyPr wrap="square" lIns="0" tIns="0" rIns="0" bIns="0" rtlCol="0"/>
            <a:lstStyle/>
            <a:p>
              <a:endParaRPr/>
            </a:p>
          </p:txBody>
        </p:sp>
        <p:pic>
          <p:nvPicPr>
            <p:cNvPr id="206" name="object 206"/>
            <p:cNvPicPr/>
            <p:nvPr/>
          </p:nvPicPr>
          <p:blipFill>
            <a:blip r:embed="rId44" cstate="screen">
              <a:extLst>
                <a:ext uri="{28A0092B-C50C-407E-A947-70E740481C1C}">
                  <a14:useLocalDpi xmlns:a14="http://schemas.microsoft.com/office/drawing/2010/main"/>
                </a:ext>
              </a:extLst>
            </a:blip>
            <a:stretch>
              <a:fillRect/>
            </a:stretch>
          </p:blipFill>
          <p:spPr>
            <a:xfrm>
              <a:off x="12262651" y="7837029"/>
              <a:ext cx="66291" cy="179135"/>
            </a:xfrm>
            <a:prstGeom prst="rect">
              <a:avLst/>
            </a:prstGeom>
          </p:spPr>
        </p:pic>
        <p:pic>
          <p:nvPicPr>
            <p:cNvPr id="207" name="object 207"/>
            <p:cNvPicPr/>
            <p:nvPr/>
          </p:nvPicPr>
          <p:blipFill>
            <a:blip r:embed="rId45" cstate="screen">
              <a:extLst>
                <a:ext uri="{28A0092B-C50C-407E-A947-70E740481C1C}">
                  <a14:useLocalDpi xmlns:a14="http://schemas.microsoft.com/office/drawing/2010/main"/>
                </a:ext>
              </a:extLst>
            </a:blip>
            <a:stretch>
              <a:fillRect/>
            </a:stretch>
          </p:blipFill>
          <p:spPr>
            <a:xfrm>
              <a:off x="10870367" y="8358541"/>
              <a:ext cx="236139" cy="207051"/>
            </a:xfrm>
            <a:prstGeom prst="rect">
              <a:avLst/>
            </a:prstGeom>
          </p:spPr>
        </p:pic>
        <p:sp>
          <p:nvSpPr>
            <p:cNvPr id="208" name="object 208"/>
            <p:cNvSpPr/>
            <p:nvPr/>
          </p:nvSpPr>
          <p:spPr>
            <a:xfrm>
              <a:off x="10085929" y="8387917"/>
              <a:ext cx="993140" cy="1046480"/>
            </a:xfrm>
            <a:custGeom>
              <a:avLst/>
              <a:gdLst/>
              <a:ahLst/>
              <a:cxnLst/>
              <a:rect l="l" t="t" r="r" b="b"/>
              <a:pathLst>
                <a:path w="993140" h="1046479">
                  <a:moveTo>
                    <a:pt x="792310" y="0"/>
                  </a:moveTo>
                  <a:lnTo>
                    <a:pt x="786646" y="13224"/>
                  </a:lnTo>
                  <a:lnTo>
                    <a:pt x="745883" y="74866"/>
                  </a:lnTo>
                  <a:lnTo>
                    <a:pt x="695203" y="121577"/>
                  </a:lnTo>
                  <a:lnTo>
                    <a:pt x="623593" y="188214"/>
                  </a:lnTo>
                  <a:lnTo>
                    <a:pt x="606693" y="214056"/>
                  </a:lnTo>
                  <a:lnTo>
                    <a:pt x="571888" y="322429"/>
                  </a:lnTo>
                  <a:lnTo>
                    <a:pt x="545040" y="365182"/>
                  </a:lnTo>
                  <a:lnTo>
                    <a:pt x="506267" y="410919"/>
                  </a:lnTo>
                  <a:lnTo>
                    <a:pt x="467493" y="441745"/>
                  </a:lnTo>
                  <a:lnTo>
                    <a:pt x="394919" y="480519"/>
                  </a:lnTo>
                  <a:lnTo>
                    <a:pt x="323330" y="509356"/>
                  </a:lnTo>
                  <a:lnTo>
                    <a:pt x="206014" y="541166"/>
                  </a:lnTo>
                  <a:lnTo>
                    <a:pt x="171010" y="562045"/>
                  </a:lnTo>
                  <a:lnTo>
                    <a:pt x="146152" y="593856"/>
                  </a:lnTo>
                  <a:lnTo>
                    <a:pt x="92468" y="628661"/>
                  </a:lnTo>
                  <a:lnTo>
                    <a:pt x="65621" y="653519"/>
                  </a:lnTo>
                  <a:lnTo>
                    <a:pt x="42752" y="696261"/>
                  </a:lnTo>
                  <a:lnTo>
                    <a:pt x="22868" y="764877"/>
                  </a:lnTo>
                  <a:lnTo>
                    <a:pt x="21873" y="796698"/>
                  </a:lnTo>
                  <a:lnTo>
                    <a:pt x="1989" y="844414"/>
                  </a:lnTo>
                  <a:lnTo>
                    <a:pt x="10942" y="937866"/>
                  </a:lnTo>
                  <a:lnTo>
                    <a:pt x="30501" y="981687"/>
                  </a:lnTo>
                  <a:lnTo>
                    <a:pt x="81526" y="1046250"/>
                  </a:lnTo>
                  <a:lnTo>
                    <a:pt x="101242" y="1046188"/>
                  </a:lnTo>
                  <a:lnTo>
                    <a:pt x="125566" y="1034041"/>
                  </a:lnTo>
                  <a:lnTo>
                    <a:pt x="148958" y="1010660"/>
                  </a:lnTo>
                  <a:lnTo>
                    <a:pt x="173345" y="988304"/>
                  </a:lnTo>
                  <a:lnTo>
                    <a:pt x="201815" y="961866"/>
                  </a:lnTo>
                  <a:lnTo>
                    <a:pt x="219092" y="944589"/>
                  </a:lnTo>
                  <a:lnTo>
                    <a:pt x="243489" y="927301"/>
                  </a:lnTo>
                  <a:lnTo>
                    <a:pt x="281101" y="912055"/>
                  </a:lnTo>
                  <a:lnTo>
                    <a:pt x="323665" y="888412"/>
                  </a:lnTo>
                  <a:lnTo>
                    <a:pt x="325068" y="879271"/>
                  </a:lnTo>
                  <a:lnTo>
                    <a:pt x="313854" y="853565"/>
                  </a:lnTo>
                  <a:lnTo>
                    <a:pt x="318283" y="836728"/>
                  </a:lnTo>
                  <a:lnTo>
                    <a:pt x="315613" y="788269"/>
                  </a:lnTo>
                  <a:lnTo>
                    <a:pt x="296420" y="697559"/>
                  </a:lnTo>
                  <a:lnTo>
                    <a:pt x="294053" y="675120"/>
                  </a:lnTo>
                  <a:lnTo>
                    <a:pt x="296116" y="661225"/>
                  </a:lnTo>
                  <a:lnTo>
                    <a:pt x="300252" y="652660"/>
                  </a:lnTo>
                  <a:lnTo>
                    <a:pt x="317990" y="623415"/>
                  </a:lnTo>
                  <a:lnTo>
                    <a:pt x="322126" y="605395"/>
                  </a:lnTo>
                  <a:lnTo>
                    <a:pt x="338083" y="585301"/>
                  </a:lnTo>
                  <a:lnTo>
                    <a:pt x="346052" y="582935"/>
                  </a:lnTo>
                  <a:lnTo>
                    <a:pt x="351957" y="577626"/>
                  </a:lnTo>
                  <a:lnTo>
                    <a:pt x="362303" y="566391"/>
                  </a:lnTo>
                  <a:lnTo>
                    <a:pt x="368501" y="564914"/>
                  </a:lnTo>
                  <a:lnTo>
                    <a:pt x="397757" y="564621"/>
                  </a:lnTo>
                  <a:lnTo>
                    <a:pt x="410458" y="559302"/>
                  </a:lnTo>
                  <a:lnTo>
                    <a:pt x="467776" y="558715"/>
                  </a:lnTo>
                  <a:lnTo>
                    <a:pt x="481367" y="554579"/>
                  </a:lnTo>
                  <a:lnTo>
                    <a:pt x="550496" y="553030"/>
                  </a:lnTo>
                  <a:lnTo>
                    <a:pt x="558475" y="553396"/>
                  </a:lnTo>
                  <a:lnTo>
                    <a:pt x="586537" y="566464"/>
                  </a:lnTo>
                  <a:lnTo>
                    <a:pt x="773170" y="281436"/>
                  </a:lnTo>
                  <a:lnTo>
                    <a:pt x="775515" y="281059"/>
                  </a:lnTo>
                  <a:lnTo>
                    <a:pt x="791693" y="291656"/>
                  </a:lnTo>
                  <a:lnTo>
                    <a:pt x="808132" y="269761"/>
                  </a:lnTo>
                  <a:lnTo>
                    <a:pt x="800007" y="260473"/>
                  </a:lnTo>
                  <a:lnTo>
                    <a:pt x="851555" y="215312"/>
                  </a:lnTo>
                  <a:lnTo>
                    <a:pt x="855021" y="219270"/>
                  </a:lnTo>
                  <a:lnTo>
                    <a:pt x="901386" y="178654"/>
                  </a:lnTo>
                  <a:lnTo>
                    <a:pt x="896349" y="172895"/>
                  </a:lnTo>
                  <a:lnTo>
                    <a:pt x="946934" y="128561"/>
                  </a:lnTo>
                  <a:lnTo>
                    <a:pt x="985844" y="172958"/>
                  </a:lnTo>
                  <a:lnTo>
                    <a:pt x="992755" y="166895"/>
                  </a:lnTo>
                  <a:lnTo>
                    <a:pt x="912035" y="82531"/>
                  </a:lnTo>
                  <a:lnTo>
                    <a:pt x="859073" y="38082"/>
                  </a:lnTo>
                  <a:lnTo>
                    <a:pt x="792310" y="0"/>
                  </a:lnTo>
                  <a:close/>
                </a:path>
              </a:pathLst>
            </a:custGeom>
            <a:solidFill>
              <a:srgbClr val="263D87"/>
            </a:solidFill>
          </p:spPr>
          <p:txBody>
            <a:bodyPr wrap="square" lIns="0" tIns="0" rIns="0" bIns="0" rtlCol="0"/>
            <a:lstStyle/>
            <a:p>
              <a:endParaRPr/>
            </a:p>
          </p:txBody>
        </p:sp>
        <p:sp>
          <p:nvSpPr>
            <p:cNvPr id="209" name="object 209"/>
            <p:cNvSpPr/>
            <p:nvPr/>
          </p:nvSpPr>
          <p:spPr>
            <a:xfrm>
              <a:off x="10085929" y="8387917"/>
              <a:ext cx="993140" cy="1046480"/>
            </a:xfrm>
            <a:custGeom>
              <a:avLst/>
              <a:gdLst/>
              <a:ahLst/>
              <a:cxnLst/>
              <a:rect l="l" t="t" r="r" b="b"/>
              <a:pathLst>
                <a:path w="993140" h="1046479">
                  <a:moveTo>
                    <a:pt x="912035" y="82531"/>
                  </a:moveTo>
                  <a:lnTo>
                    <a:pt x="859073" y="38082"/>
                  </a:lnTo>
                  <a:lnTo>
                    <a:pt x="792310" y="0"/>
                  </a:lnTo>
                  <a:lnTo>
                    <a:pt x="786646" y="13224"/>
                  </a:lnTo>
                  <a:lnTo>
                    <a:pt x="745883" y="74866"/>
                  </a:lnTo>
                  <a:lnTo>
                    <a:pt x="707172" y="110541"/>
                  </a:lnTo>
                  <a:lnTo>
                    <a:pt x="623593" y="188214"/>
                  </a:lnTo>
                  <a:lnTo>
                    <a:pt x="571888" y="322429"/>
                  </a:lnTo>
                  <a:lnTo>
                    <a:pt x="545040" y="365182"/>
                  </a:lnTo>
                  <a:lnTo>
                    <a:pt x="506267" y="410919"/>
                  </a:lnTo>
                  <a:lnTo>
                    <a:pt x="467493" y="441745"/>
                  </a:lnTo>
                  <a:lnTo>
                    <a:pt x="394919" y="480519"/>
                  </a:lnTo>
                  <a:lnTo>
                    <a:pt x="323330" y="509356"/>
                  </a:lnTo>
                  <a:lnTo>
                    <a:pt x="206014" y="541166"/>
                  </a:lnTo>
                  <a:lnTo>
                    <a:pt x="171010" y="562045"/>
                  </a:lnTo>
                  <a:lnTo>
                    <a:pt x="146152" y="593856"/>
                  </a:lnTo>
                  <a:lnTo>
                    <a:pt x="92468" y="628661"/>
                  </a:lnTo>
                  <a:lnTo>
                    <a:pt x="65621" y="653519"/>
                  </a:lnTo>
                  <a:lnTo>
                    <a:pt x="42752" y="696261"/>
                  </a:lnTo>
                  <a:lnTo>
                    <a:pt x="22868" y="764877"/>
                  </a:lnTo>
                  <a:lnTo>
                    <a:pt x="21873" y="796698"/>
                  </a:lnTo>
                  <a:lnTo>
                    <a:pt x="1989" y="844414"/>
                  </a:lnTo>
                  <a:lnTo>
                    <a:pt x="10942" y="937866"/>
                  </a:lnTo>
                  <a:lnTo>
                    <a:pt x="30501" y="981687"/>
                  </a:lnTo>
                  <a:lnTo>
                    <a:pt x="81526" y="1046250"/>
                  </a:lnTo>
                  <a:lnTo>
                    <a:pt x="101242" y="1046188"/>
                  </a:lnTo>
                  <a:lnTo>
                    <a:pt x="125566" y="1034041"/>
                  </a:lnTo>
                  <a:lnTo>
                    <a:pt x="148958" y="1010660"/>
                  </a:lnTo>
                  <a:lnTo>
                    <a:pt x="173345" y="988304"/>
                  </a:lnTo>
                  <a:lnTo>
                    <a:pt x="201815" y="961866"/>
                  </a:lnTo>
                  <a:lnTo>
                    <a:pt x="219092" y="944589"/>
                  </a:lnTo>
                  <a:lnTo>
                    <a:pt x="243489" y="927301"/>
                  </a:lnTo>
                  <a:lnTo>
                    <a:pt x="281101" y="912055"/>
                  </a:lnTo>
                  <a:lnTo>
                    <a:pt x="323665" y="888412"/>
                  </a:lnTo>
                  <a:lnTo>
                    <a:pt x="325068" y="879271"/>
                  </a:lnTo>
                  <a:lnTo>
                    <a:pt x="313854" y="853565"/>
                  </a:lnTo>
                  <a:lnTo>
                    <a:pt x="318283" y="836728"/>
                  </a:lnTo>
                  <a:lnTo>
                    <a:pt x="315613" y="788269"/>
                  </a:lnTo>
                  <a:lnTo>
                    <a:pt x="296420" y="697559"/>
                  </a:lnTo>
                  <a:lnTo>
                    <a:pt x="294053" y="675120"/>
                  </a:lnTo>
                  <a:lnTo>
                    <a:pt x="296116" y="661225"/>
                  </a:lnTo>
                  <a:lnTo>
                    <a:pt x="300252" y="652660"/>
                  </a:lnTo>
                  <a:lnTo>
                    <a:pt x="317990" y="623415"/>
                  </a:lnTo>
                  <a:lnTo>
                    <a:pt x="322126" y="605395"/>
                  </a:lnTo>
                  <a:lnTo>
                    <a:pt x="338083" y="585301"/>
                  </a:lnTo>
                  <a:lnTo>
                    <a:pt x="346052" y="582935"/>
                  </a:lnTo>
                  <a:lnTo>
                    <a:pt x="351957" y="577626"/>
                  </a:lnTo>
                  <a:lnTo>
                    <a:pt x="362303" y="566391"/>
                  </a:lnTo>
                  <a:lnTo>
                    <a:pt x="368501" y="564914"/>
                  </a:lnTo>
                  <a:lnTo>
                    <a:pt x="397757" y="564621"/>
                  </a:lnTo>
                  <a:lnTo>
                    <a:pt x="410458" y="559302"/>
                  </a:lnTo>
                  <a:lnTo>
                    <a:pt x="467776" y="558715"/>
                  </a:lnTo>
                  <a:lnTo>
                    <a:pt x="481367" y="554579"/>
                  </a:lnTo>
                  <a:lnTo>
                    <a:pt x="550496" y="553030"/>
                  </a:lnTo>
                  <a:lnTo>
                    <a:pt x="558475" y="553396"/>
                  </a:lnTo>
                  <a:lnTo>
                    <a:pt x="586537" y="566464"/>
                  </a:lnTo>
                  <a:lnTo>
                    <a:pt x="773170" y="281436"/>
                  </a:lnTo>
                  <a:lnTo>
                    <a:pt x="775515" y="281059"/>
                  </a:lnTo>
                  <a:lnTo>
                    <a:pt x="791693" y="291656"/>
                  </a:lnTo>
                  <a:lnTo>
                    <a:pt x="808132" y="269761"/>
                  </a:lnTo>
                  <a:lnTo>
                    <a:pt x="800007" y="260473"/>
                  </a:lnTo>
                  <a:lnTo>
                    <a:pt x="851555" y="215312"/>
                  </a:lnTo>
                  <a:lnTo>
                    <a:pt x="855021" y="219270"/>
                  </a:lnTo>
                  <a:lnTo>
                    <a:pt x="901386" y="178654"/>
                  </a:lnTo>
                  <a:lnTo>
                    <a:pt x="896349" y="172895"/>
                  </a:lnTo>
                  <a:lnTo>
                    <a:pt x="946934" y="128561"/>
                  </a:lnTo>
                  <a:lnTo>
                    <a:pt x="985844" y="172958"/>
                  </a:lnTo>
                  <a:lnTo>
                    <a:pt x="992755" y="166895"/>
                  </a:lnTo>
                  <a:lnTo>
                    <a:pt x="912035" y="82531"/>
                  </a:lnTo>
                  <a:close/>
                </a:path>
              </a:pathLst>
            </a:custGeom>
            <a:ln w="15758">
              <a:solidFill>
                <a:srgbClr val="263D87"/>
              </a:solidFill>
            </a:ln>
          </p:spPr>
          <p:txBody>
            <a:bodyPr wrap="square" lIns="0" tIns="0" rIns="0" bIns="0" rtlCol="0"/>
            <a:lstStyle/>
            <a:p>
              <a:endParaRPr/>
            </a:p>
          </p:txBody>
        </p:sp>
        <p:pic>
          <p:nvPicPr>
            <p:cNvPr id="210" name="object 210"/>
            <p:cNvPicPr/>
            <p:nvPr/>
          </p:nvPicPr>
          <p:blipFill>
            <a:blip r:embed="rId46" cstate="screen">
              <a:extLst>
                <a:ext uri="{28A0092B-C50C-407E-A947-70E740481C1C}">
                  <a14:useLocalDpi xmlns:a14="http://schemas.microsoft.com/office/drawing/2010/main"/>
                </a:ext>
              </a:extLst>
            </a:blip>
            <a:stretch>
              <a:fillRect/>
            </a:stretch>
          </p:blipFill>
          <p:spPr>
            <a:xfrm>
              <a:off x="10273512" y="9308286"/>
              <a:ext cx="245416" cy="184339"/>
            </a:xfrm>
            <a:prstGeom prst="rect">
              <a:avLst/>
            </a:prstGeom>
          </p:spPr>
        </p:pic>
        <p:sp>
          <p:nvSpPr>
            <p:cNvPr id="211" name="object 211"/>
            <p:cNvSpPr/>
            <p:nvPr/>
          </p:nvSpPr>
          <p:spPr>
            <a:xfrm>
              <a:off x="10273512" y="9308286"/>
              <a:ext cx="245745" cy="184785"/>
            </a:xfrm>
            <a:custGeom>
              <a:avLst/>
              <a:gdLst/>
              <a:ahLst/>
              <a:cxnLst/>
              <a:rect l="l" t="t" r="r" b="b"/>
              <a:pathLst>
                <a:path w="245745" h="184784">
                  <a:moveTo>
                    <a:pt x="181345" y="73254"/>
                  </a:moveTo>
                  <a:lnTo>
                    <a:pt x="172486" y="65568"/>
                  </a:lnTo>
                  <a:lnTo>
                    <a:pt x="166570" y="55527"/>
                  </a:lnTo>
                  <a:lnTo>
                    <a:pt x="167167" y="38983"/>
                  </a:lnTo>
                  <a:lnTo>
                    <a:pt x="174256" y="28941"/>
                  </a:lnTo>
                  <a:lnTo>
                    <a:pt x="194632" y="17339"/>
                  </a:lnTo>
                  <a:lnTo>
                    <a:pt x="193208" y="9549"/>
                  </a:lnTo>
                  <a:lnTo>
                    <a:pt x="187544" y="0"/>
                  </a:lnTo>
                  <a:lnTo>
                    <a:pt x="107755" y="37433"/>
                  </a:lnTo>
                  <a:lnTo>
                    <a:pt x="38627" y="84185"/>
                  </a:lnTo>
                  <a:lnTo>
                    <a:pt x="0" y="122823"/>
                  </a:lnTo>
                  <a:lnTo>
                    <a:pt x="19444" y="132938"/>
                  </a:lnTo>
                  <a:lnTo>
                    <a:pt x="32438" y="123483"/>
                  </a:lnTo>
                  <a:lnTo>
                    <a:pt x="60804" y="117567"/>
                  </a:lnTo>
                  <a:lnTo>
                    <a:pt x="77934" y="96300"/>
                  </a:lnTo>
                  <a:lnTo>
                    <a:pt x="91526" y="82709"/>
                  </a:lnTo>
                  <a:lnTo>
                    <a:pt x="112802" y="75023"/>
                  </a:lnTo>
                  <a:lnTo>
                    <a:pt x="126980" y="80939"/>
                  </a:lnTo>
                  <a:lnTo>
                    <a:pt x="138802" y="95703"/>
                  </a:lnTo>
                  <a:lnTo>
                    <a:pt x="140571" y="108111"/>
                  </a:lnTo>
                  <a:lnTo>
                    <a:pt x="131713" y="119933"/>
                  </a:lnTo>
                  <a:lnTo>
                    <a:pt x="117525" y="131755"/>
                  </a:lnTo>
                  <a:lnTo>
                    <a:pt x="99798" y="171345"/>
                  </a:lnTo>
                  <a:lnTo>
                    <a:pt x="100394" y="182570"/>
                  </a:lnTo>
                  <a:lnTo>
                    <a:pt x="117525" y="184339"/>
                  </a:lnTo>
                  <a:lnTo>
                    <a:pt x="139388" y="179617"/>
                  </a:lnTo>
                  <a:lnTo>
                    <a:pt x="161251" y="180203"/>
                  </a:lnTo>
                  <a:lnTo>
                    <a:pt x="179575" y="171345"/>
                  </a:lnTo>
                  <a:lnTo>
                    <a:pt x="190203" y="174884"/>
                  </a:lnTo>
                  <a:lnTo>
                    <a:pt x="197889" y="165429"/>
                  </a:lnTo>
                  <a:lnTo>
                    <a:pt x="226254" y="158937"/>
                  </a:lnTo>
                  <a:lnTo>
                    <a:pt x="245416" y="149691"/>
                  </a:lnTo>
                  <a:lnTo>
                    <a:pt x="233898" y="125818"/>
                  </a:lnTo>
                  <a:lnTo>
                    <a:pt x="229417" y="95829"/>
                  </a:lnTo>
                  <a:lnTo>
                    <a:pt x="222213" y="83096"/>
                  </a:lnTo>
                  <a:lnTo>
                    <a:pt x="215218" y="70720"/>
                  </a:lnTo>
                  <a:lnTo>
                    <a:pt x="199480" y="79620"/>
                  </a:lnTo>
                  <a:lnTo>
                    <a:pt x="181345" y="73254"/>
                  </a:lnTo>
                  <a:close/>
                </a:path>
              </a:pathLst>
            </a:custGeom>
            <a:ln w="15758">
              <a:solidFill>
                <a:srgbClr val="263D87"/>
              </a:solidFill>
            </a:ln>
          </p:spPr>
          <p:txBody>
            <a:bodyPr wrap="square" lIns="0" tIns="0" rIns="0" bIns="0" rtlCol="0"/>
            <a:lstStyle/>
            <a:p>
              <a:endParaRPr/>
            </a:p>
          </p:txBody>
        </p:sp>
        <p:sp>
          <p:nvSpPr>
            <p:cNvPr id="212" name="object 212"/>
            <p:cNvSpPr/>
            <p:nvPr/>
          </p:nvSpPr>
          <p:spPr>
            <a:xfrm>
              <a:off x="10677343" y="8069582"/>
              <a:ext cx="931544" cy="473075"/>
            </a:xfrm>
            <a:custGeom>
              <a:avLst/>
              <a:gdLst/>
              <a:ahLst/>
              <a:cxnLst/>
              <a:rect l="l" t="t" r="r" b="b"/>
              <a:pathLst>
                <a:path w="931545" h="473075">
                  <a:moveTo>
                    <a:pt x="393761" y="223008"/>
                  </a:moveTo>
                  <a:lnTo>
                    <a:pt x="71788" y="223008"/>
                  </a:lnTo>
                  <a:lnTo>
                    <a:pt x="164413" y="225176"/>
                  </a:lnTo>
                  <a:lnTo>
                    <a:pt x="194245" y="234118"/>
                  </a:lnTo>
                  <a:lnTo>
                    <a:pt x="206171" y="250034"/>
                  </a:lnTo>
                  <a:lnTo>
                    <a:pt x="211145" y="272902"/>
                  </a:lnTo>
                  <a:lnTo>
                    <a:pt x="208056" y="296839"/>
                  </a:lnTo>
                  <a:lnTo>
                    <a:pt x="280399" y="337790"/>
                  </a:lnTo>
                  <a:lnTo>
                    <a:pt x="335885" y="384166"/>
                  </a:lnTo>
                  <a:lnTo>
                    <a:pt x="421275" y="473011"/>
                  </a:lnTo>
                  <a:lnTo>
                    <a:pt x="469514" y="430447"/>
                  </a:lnTo>
                  <a:lnTo>
                    <a:pt x="466153" y="371517"/>
                  </a:lnTo>
                  <a:lnTo>
                    <a:pt x="468561" y="368648"/>
                  </a:lnTo>
                  <a:lnTo>
                    <a:pt x="903239" y="343884"/>
                  </a:lnTo>
                  <a:lnTo>
                    <a:pt x="926974" y="343884"/>
                  </a:lnTo>
                  <a:lnTo>
                    <a:pt x="924265" y="339225"/>
                  </a:lnTo>
                  <a:lnTo>
                    <a:pt x="922715" y="330597"/>
                  </a:lnTo>
                  <a:lnTo>
                    <a:pt x="923270" y="317875"/>
                  </a:lnTo>
                  <a:lnTo>
                    <a:pt x="926097" y="309645"/>
                  </a:lnTo>
                  <a:lnTo>
                    <a:pt x="930938" y="309645"/>
                  </a:lnTo>
                  <a:lnTo>
                    <a:pt x="928443" y="278452"/>
                  </a:lnTo>
                  <a:lnTo>
                    <a:pt x="327644" y="278452"/>
                  </a:lnTo>
                  <a:lnTo>
                    <a:pt x="320670" y="260316"/>
                  </a:lnTo>
                  <a:lnTo>
                    <a:pt x="336429" y="249845"/>
                  </a:lnTo>
                  <a:lnTo>
                    <a:pt x="372983" y="234359"/>
                  </a:lnTo>
                  <a:lnTo>
                    <a:pt x="393761" y="223008"/>
                  </a:lnTo>
                  <a:close/>
                </a:path>
                <a:path w="931545" h="473075">
                  <a:moveTo>
                    <a:pt x="926974" y="343884"/>
                  </a:moveTo>
                  <a:lnTo>
                    <a:pt x="903239" y="343884"/>
                  </a:lnTo>
                  <a:lnTo>
                    <a:pt x="904789" y="345329"/>
                  </a:lnTo>
                  <a:lnTo>
                    <a:pt x="905553" y="358606"/>
                  </a:lnTo>
                  <a:lnTo>
                    <a:pt x="925500" y="357476"/>
                  </a:lnTo>
                  <a:lnTo>
                    <a:pt x="927573" y="348512"/>
                  </a:lnTo>
                  <a:lnTo>
                    <a:pt x="927029" y="343979"/>
                  </a:lnTo>
                  <a:close/>
                </a:path>
                <a:path w="931545" h="473075">
                  <a:moveTo>
                    <a:pt x="930938" y="309645"/>
                  </a:moveTo>
                  <a:lnTo>
                    <a:pt x="926097" y="309645"/>
                  </a:lnTo>
                  <a:lnTo>
                    <a:pt x="931060" y="311173"/>
                  </a:lnTo>
                  <a:lnTo>
                    <a:pt x="930938" y="309645"/>
                  </a:lnTo>
                  <a:close/>
                </a:path>
                <a:path w="931545" h="473075">
                  <a:moveTo>
                    <a:pt x="510208" y="205784"/>
                  </a:moveTo>
                  <a:lnTo>
                    <a:pt x="436646" y="205784"/>
                  </a:lnTo>
                  <a:lnTo>
                    <a:pt x="450865" y="216359"/>
                  </a:lnTo>
                  <a:lnTo>
                    <a:pt x="453274" y="230527"/>
                  </a:lnTo>
                  <a:lnTo>
                    <a:pt x="455640" y="231553"/>
                  </a:lnTo>
                  <a:lnTo>
                    <a:pt x="417694" y="259175"/>
                  </a:lnTo>
                  <a:lnTo>
                    <a:pt x="388386" y="260117"/>
                  </a:lnTo>
                  <a:lnTo>
                    <a:pt x="357182" y="271468"/>
                  </a:lnTo>
                  <a:lnTo>
                    <a:pt x="327644" y="278452"/>
                  </a:lnTo>
                  <a:lnTo>
                    <a:pt x="928443" y="278452"/>
                  </a:lnTo>
                  <a:lnTo>
                    <a:pt x="927280" y="263908"/>
                  </a:lnTo>
                  <a:lnTo>
                    <a:pt x="910265" y="259175"/>
                  </a:lnTo>
                  <a:lnTo>
                    <a:pt x="894192" y="246882"/>
                  </a:lnTo>
                  <a:lnTo>
                    <a:pt x="882852" y="224673"/>
                  </a:lnTo>
                  <a:lnTo>
                    <a:pt x="878442" y="216632"/>
                  </a:lnTo>
                  <a:lnTo>
                    <a:pt x="586924" y="216632"/>
                  </a:lnTo>
                  <a:lnTo>
                    <a:pt x="529250" y="213794"/>
                  </a:lnTo>
                  <a:lnTo>
                    <a:pt x="507743" y="211407"/>
                  </a:lnTo>
                  <a:lnTo>
                    <a:pt x="508696" y="207878"/>
                  </a:lnTo>
                  <a:lnTo>
                    <a:pt x="510208" y="205784"/>
                  </a:lnTo>
                  <a:close/>
                </a:path>
                <a:path w="931545" h="473075">
                  <a:moveTo>
                    <a:pt x="317759" y="62605"/>
                  </a:moveTo>
                  <a:lnTo>
                    <a:pt x="288347" y="65453"/>
                  </a:lnTo>
                  <a:lnTo>
                    <a:pt x="246620" y="85379"/>
                  </a:lnTo>
                  <a:lnTo>
                    <a:pt x="180601" y="131755"/>
                  </a:lnTo>
                  <a:lnTo>
                    <a:pt x="139796" y="148780"/>
                  </a:lnTo>
                  <a:lnTo>
                    <a:pt x="70343" y="170790"/>
                  </a:lnTo>
                  <a:lnTo>
                    <a:pt x="17821" y="182654"/>
                  </a:lnTo>
                  <a:lnTo>
                    <a:pt x="0" y="186099"/>
                  </a:lnTo>
                  <a:lnTo>
                    <a:pt x="63516" y="226485"/>
                  </a:lnTo>
                  <a:lnTo>
                    <a:pt x="71788" y="223008"/>
                  </a:lnTo>
                  <a:lnTo>
                    <a:pt x="393761" y="223008"/>
                  </a:lnTo>
                  <a:lnTo>
                    <a:pt x="401275" y="218904"/>
                  </a:lnTo>
                  <a:lnTo>
                    <a:pt x="422489" y="208192"/>
                  </a:lnTo>
                  <a:lnTo>
                    <a:pt x="436646" y="205784"/>
                  </a:lnTo>
                  <a:lnTo>
                    <a:pt x="510208" y="205784"/>
                  </a:lnTo>
                  <a:lnTo>
                    <a:pt x="518099" y="194852"/>
                  </a:lnTo>
                  <a:lnTo>
                    <a:pt x="540496" y="184140"/>
                  </a:lnTo>
                  <a:lnTo>
                    <a:pt x="571186" y="179303"/>
                  </a:lnTo>
                  <a:lnTo>
                    <a:pt x="857968" y="179303"/>
                  </a:lnTo>
                  <a:lnTo>
                    <a:pt x="852759" y="169806"/>
                  </a:lnTo>
                  <a:lnTo>
                    <a:pt x="811022" y="147032"/>
                  </a:lnTo>
                  <a:lnTo>
                    <a:pt x="744626" y="139440"/>
                  </a:lnTo>
                  <a:lnTo>
                    <a:pt x="692189" y="85379"/>
                  </a:lnTo>
                  <a:lnTo>
                    <a:pt x="424950" y="85379"/>
                  </a:lnTo>
                  <a:lnTo>
                    <a:pt x="404081" y="84426"/>
                  </a:lnTo>
                  <a:lnTo>
                    <a:pt x="352858" y="69243"/>
                  </a:lnTo>
                  <a:lnTo>
                    <a:pt x="317759" y="62605"/>
                  </a:lnTo>
                  <a:close/>
                </a:path>
                <a:path w="931545" h="473075">
                  <a:moveTo>
                    <a:pt x="857968" y="179303"/>
                  </a:moveTo>
                  <a:lnTo>
                    <a:pt x="571186" y="179303"/>
                  </a:lnTo>
                  <a:lnTo>
                    <a:pt x="603081" y="183910"/>
                  </a:lnTo>
                  <a:lnTo>
                    <a:pt x="614955" y="199219"/>
                  </a:lnTo>
                  <a:lnTo>
                    <a:pt x="620525" y="210276"/>
                  </a:lnTo>
                  <a:lnTo>
                    <a:pt x="586924" y="216632"/>
                  </a:lnTo>
                  <a:lnTo>
                    <a:pt x="878442" y="216632"/>
                  </a:lnTo>
                  <a:lnTo>
                    <a:pt x="857968" y="179303"/>
                  </a:lnTo>
                  <a:close/>
                </a:path>
                <a:path w="931545" h="473075">
                  <a:moveTo>
                    <a:pt x="597594" y="0"/>
                  </a:moveTo>
                  <a:lnTo>
                    <a:pt x="560590" y="952"/>
                  </a:lnTo>
                  <a:lnTo>
                    <a:pt x="520759" y="14229"/>
                  </a:lnTo>
                  <a:lnTo>
                    <a:pt x="447714" y="74940"/>
                  </a:lnTo>
                  <a:lnTo>
                    <a:pt x="424950" y="85379"/>
                  </a:lnTo>
                  <a:lnTo>
                    <a:pt x="692189" y="85379"/>
                  </a:lnTo>
                  <a:lnTo>
                    <a:pt x="622253" y="13277"/>
                  </a:lnTo>
                  <a:lnTo>
                    <a:pt x="597594" y="0"/>
                  </a:lnTo>
                  <a:close/>
                </a:path>
              </a:pathLst>
            </a:custGeom>
            <a:solidFill>
              <a:srgbClr val="263D87"/>
            </a:solidFill>
          </p:spPr>
          <p:txBody>
            <a:bodyPr wrap="square" lIns="0" tIns="0" rIns="0" bIns="0" rtlCol="0"/>
            <a:lstStyle/>
            <a:p>
              <a:endParaRPr/>
            </a:p>
          </p:txBody>
        </p:sp>
        <p:sp>
          <p:nvSpPr>
            <p:cNvPr id="213" name="object 213"/>
            <p:cNvSpPr/>
            <p:nvPr/>
          </p:nvSpPr>
          <p:spPr>
            <a:xfrm>
              <a:off x="11185087" y="8248886"/>
              <a:ext cx="113030" cy="37465"/>
            </a:xfrm>
            <a:custGeom>
              <a:avLst/>
              <a:gdLst/>
              <a:ahLst/>
              <a:cxnLst/>
              <a:rect l="l" t="t" r="r" b="b"/>
              <a:pathLst>
                <a:path w="113029" h="37465">
                  <a:moveTo>
                    <a:pt x="79180" y="37328"/>
                  </a:moveTo>
                  <a:lnTo>
                    <a:pt x="21507" y="34491"/>
                  </a:lnTo>
                  <a:lnTo>
                    <a:pt x="0" y="32103"/>
                  </a:lnTo>
                  <a:lnTo>
                    <a:pt x="952" y="28575"/>
                  </a:lnTo>
                  <a:lnTo>
                    <a:pt x="10355" y="15549"/>
                  </a:lnTo>
                  <a:lnTo>
                    <a:pt x="32752" y="4837"/>
                  </a:lnTo>
                  <a:lnTo>
                    <a:pt x="63443" y="0"/>
                  </a:lnTo>
                  <a:lnTo>
                    <a:pt x="95337" y="4607"/>
                  </a:lnTo>
                  <a:lnTo>
                    <a:pt x="107211" y="19915"/>
                  </a:lnTo>
                  <a:lnTo>
                    <a:pt x="112781" y="30972"/>
                  </a:lnTo>
                  <a:lnTo>
                    <a:pt x="79180" y="37328"/>
                  </a:lnTo>
                  <a:close/>
                </a:path>
              </a:pathLst>
            </a:custGeom>
            <a:ln w="15758">
              <a:solidFill>
                <a:srgbClr val="263D87"/>
              </a:solidFill>
            </a:ln>
          </p:spPr>
          <p:txBody>
            <a:bodyPr wrap="square" lIns="0" tIns="0" rIns="0" bIns="0" rtlCol="0"/>
            <a:lstStyle/>
            <a:p>
              <a:endParaRPr/>
            </a:p>
          </p:txBody>
        </p:sp>
        <p:pic>
          <p:nvPicPr>
            <p:cNvPr id="214" name="object 214"/>
            <p:cNvPicPr/>
            <p:nvPr/>
          </p:nvPicPr>
          <p:blipFill>
            <a:blip r:embed="rId47" cstate="screen">
              <a:extLst>
                <a:ext uri="{28A0092B-C50C-407E-A947-70E740481C1C}">
                  <a14:useLocalDpi xmlns:a14="http://schemas.microsoft.com/office/drawing/2010/main"/>
                </a:ext>
              </a:extLst>
            </a:blip>
            <a:stretch>
              <a:fillRect/>
            </a:stretch>
          </p:blipFill>
          <p:spPr>
            <a:xfrm>
              <a:off x="10990134" y="8267487"/>
              <a:ext cx="150728" cy="88426"/>
            </a:xfrm>
            <a:prstGeom prst="rect">
              <a:avLst/>
            </a:prstGeom>
          </p:spPr>
        </p:pic>
        <p:sp>
          <p:nvSpPr>
            <p:cNvPr id="215" name="object 215"/>
            <p:cNvSpPr/>
            <p:nvPr/>
          </p:nvSpPr>
          <p:spPr>
            <a:xfrm>
              <a:off x="10677343" y="8069582"/>
              <a:ext cx="931544" cy="473075"/>
            </a:xfrm>
            <a:custGeom>
              <a:avLst/>
              <a:gdLst/>
              <a:ahLst/>
              <a:cxnLst/>
              <a:rect l="l" t="t" r="r" b="b"/>
              <a:pathLst>
                <a:path w="931545" h="473075">
                  <a:moveTo>
                    <a:pt x="924265" y="339225"/>
                  </a:moveTo>
                  <a:lnTo>
                    <a:pt x="922715" y="330597"/>
                  </a:lnTo>
                  <a:lnTo>
                    <a:pt x="923270" y="317875"/>
                  </a:lnTo>
                  <a:lnTo>
                    <a:pt x="926097" y="309645"/>
                  </a:lnTo>
                  <a:lnTo>
                    <a:pt x="931060" y="311173"/>
                  </a:lnTo>
                  <a:lnTo>
                    <a:pt x="927280" y="263908"/>
                  </a:lnTo>
                  <a:lnTo>
                    <a:pt x="910265" y="259175"/>
                  </a:lnTo>
                  <a:lnTo>
                    <a:pt x="894192" y="246882"/>
                  </a:lnTo>
                  <a:lnTo>
                    <a:pt x="882852" y="224673"/>
                  </a:lnTo>
                  <a:lnTo>
                    <a:pt x="852759" y="169806"/>
                  </a:lnTo>
                  <a:lnTo>
                    <a:pt x="811022" y="147032"/>
                  </a:lnTo>
                  <a:lnTo>
                    <a:pt x="744626" y="139440"/>
                  </a:lnTo>
                  <a:lnTo>
                    <a:pt x="622253" y="13277"/>
                  </a:lnTo>
                  <a:lnTo>
                    <a:pt x="597594" y="0"/>
                  </a:lnTo>
                  <a:lnTo>
                    <a:pt x="560590" y="952"/>
                  </a:lnTo>
                  <a:lnTo>
                    <a:pt x="520759" y="14229"/>
                  </a:lnTo>
                  <a:lnTo>
                    <a:pt x="447714" y="74940"/>
                  </a:lnTo>
                  <a:lnTo>
                    <a:pt x="424950" y="85379"/>
                  </a:lnTo>
                  <a:lnTo>
                    <a:pt x="404081" y="84426"/>
                  </a:lnTo>
                  <a:lnTo>
                    <a:pt x="352858" y="69243"/>
                  </a:lnTo>
                  <a:lnTo>
                    <a:pt x="317759" y="62605"/>
                  </a:lnTo>
                  <a:lnTo>
                    <a:pt x="288347" y="65453"/>
                  </a:lnTo>
                  <a:lnTo>
                    <a:pt x="246620" y="85379"/>
                  </a:lnTo>
                  <a:lnTo>
                    <a:pt x="180601" y="131755"/>
                  </a:lnTo>
                  <a:lnTo>
                    <a:pt x="139796" y="148780"/>
                  </a:lnTo>
                  <a:lnTo>
                    <a:pt x="70343" y="170790"/>
                  </a:lnTo>
                  <a:lnTo>
                    <a:pt x="17821" y="182654"/>
                  </a:lnTo>
                  <a:lnTo>
                    <a:pt x="0" y="186099"/>
                  </a:lnTo>
                  <a:lnTo>
                    <a:pt x="56877" y="222317"/>
                  </a:lnTo>
                  <a:lnTo>
                    <a:pt x="63516" y="226485"/>
                  </a:lnTo>
                  <a:lnTo>
                    <a:pt x="71788" y="223008"/>
                  </a:lnTo>
                  <a:lnTo>
                    <a:pt x="164413" y="225176"/>
                  </a:lnTo>
                  <a:lnTo>
                    <a:pt x="194245" y="234118"/>
                  </a:lnTo>
                  <a:lnTo>
                    <a:pt x="206171" y="250034"/>
                  </a:lnTo>
                  <a:lnTo>
                    <a:pt x="211145" y="272902"/>
                  </a:lnTo>
                  <a:lnTo>
                    <a:pt x="208056" y="296839"/>
                  </a:lnTo>
                  <a:lnTo>
                    <a:pt x="280399" y="337790"/>
                  </a:lnTo>
                  <a:lnTo>
                    <a:pt x="335885" y="384166"/>
                  </a:lnTo>
                  <a:lnTo>
                    <a:pt x="421275" y="473011"/>
                  </a:lnTo>
                  <a:lnTo>
                    <a:pt x="461399" y="437620"/>
                  </a:lnTo>
                  <a:lnTo>
                    <a:pt x="469514" y="430447"/>
                  </a:lnTo>
                  <a:lnTo>
                    <a:pt x="466153" y="371517"/>
                  </a:lnTo>
                  <a:lnTo>
                    <a:pt x="468561" y="368648"/>
                  </a:lnTo>
                  <a:lnTo>
                    <a:pt x="903239" y="343884"/>
                  </a:lnTo>
                  <a:lnTo>
                    <a:pt x="904789" y="345329"/>
                  </a:lnTo>
                  <a:lnTo>
                    <a:pt x="905553" y="358606"/>
                  </a:lnTo>
                  <a:lnTo>
                    <a:pt x="925500" y="357476"/>
                  </a:lnTo>
                  <a:lnTo>
                    <a:pt x="927573" y="348512"/>
                  </a:lnTo>
                  <a:lnTo>
                    <a:pt x="927029" y="343979"/>
                  </a:lnTo>
                  <a:lnTo>
                    <a:pt x="924265" y="339225"/>
                  </a:lnTo>
                  <a:close/>
                </a:path>
              </a:pathLst>
            </a:custGeom>
            <a:ln w="15758">
              <a:solidFill>
                <a:srgbClr val="263D87"/>
              </a:solidFill>
            </a:ln>
          </p:spPr>
          <p:txBody>
            <a:bodyPr wrap="square" lIns="0" tIns="0" rIns="0" bIns="0" rtlCol="0"/>
            <a:lstStyle/>
            <a:p>
              <a:endParaRPr/>
            </a:p>
          </p:txBody>
        </p:sp>
        <p:pic>
          <p:nvPicPr>
            <p:cNvPr id="216" name="object 216"/>
            <p:cNvPicPr/>
            <p:nvPr/>
          </p:nvPicPr>
          <p:blipFill>
            <a:blip r:embed="rId48" cstate="screen">
              <a:extLst>
                <a:ext uri="{28A0092B-C50C-407E-A947-70E740481C1C}">
                  <a14:useLocalDpi xmlns:a14="http://schemas.microsoft.com/office/drawing/2010/main"/>
                </a:ext>
              </a:extLst>
            </a:blip>
            <a:stretch>
              <a:fillRect/>
            </a:stretch>
          </p:blipFill>
          <p:spPr>
            <a:xfrm>
              <a:off x="16212551" y="6352267"/>
              <a:ext cx="104614" cy="96447"/>
            </a:xfrm>
            <a:prstGeom prst="rect">
              <a:avLst/>
            </a:prstGeom>
          </p:spPr>
        </p:pic>
        <p:sp>
          <p:nvSpPr>
            <p:cNvPr id="217" name="object 217"/>
            <p:cNvSpPr/>
            <p:nvPr/>
          </p:nvSpPr>
          <p:spPr>
            <a:xfrm>
              <a:off x="16602822" y="7168955"/>
              <a:ext cx="43180" cy="57785"/>
            </a:xfrm>
            <a:custGeom>
              <a:avLst/>
              <a:gdLst/>
              <a:ahLst/>
              <a:cxnLst/>
              <a:rect l="l" t="t" r="r" b="b"/>
              <a:pathLst>
                <a:path w="43180" h="57784">
                  <a:moveTo>
                    <a:pt x="26483" y="0"/>
                  </a:moveTo>
                  <a:lnTo>
                    <a:pt x="20081" y="354"/>
                  </a:lnTo>
                  <a:lnTo>
                    <a:pt x="13838" y="3372"/>
                  </a:lnTo>
                  <a:lnTo>
                    <a:pt x="2693" y="11402"/>
                  </a:lnTo>
                  <a:lnTo>
                    <a:pt x="0" y="23330"/>
                  </a:lnTo>
                  <a:lnTo>
                    <a:pt x="4469" y="36315"/>
                  </a:lnTo>
                  <a:lnTo>
                    <a:pt x="12734" y="48441"/>
                  </a:lnTo>
                  <a:lnTo>
                    <a:pt x="21425" y="57788"/>
                  </a:lnTo>
                  <a:lnTo>
                    <a:pt x="23541" y="57108"/>
                  </a:lnTo>
                  <a:lnTo>
                    <a:pt x="35767" y="43950"/>
                  </a:lnTo>
                  <a:lnTo>
                    <a:pt x="42560" y="27171"/>
                  </a:lnTo>
                  <a:lnTo>
                    <a:pt x="40578" y="11084"/>
                  </a:lnTo>
                  <a:lnTo>
                    <a:pt x="26483" y="0"/>
                  </a:lnTo>
                  <a:close/>
                </a:path>
              </a:pathLst>
            </a:custGeom>
            <a:solidFill>
              <a:srgbClr val="263D87"/>
            </a:solidFill>
          </p:spPr>
          <p:txBody>
            <a:bodyPr wrap="square" lIns="0" tIns="0" rIns="0" bIns="0" rtlCol="0"/>
            <a:lstStyle/>
            <a:p>
              <a:endParaRPr/>
            </a:p>
          </p:txBody>
        </p:sp>
        <p:sp>
          <p:nvSpPr>
            <p:cNvPr id="218" name="object 218"/>
            <p:cNvSpPr/>
            <p:nvPr/>
          </p:nvSpPr>
          <p:spPr>
            <a:xfrm>
              <a:off x="16602822" y="7168955"/>
              <a:ext cx="43180" cy="57785"/>
            </a:xfrm>
            <a:custGeom>
              <a:avLst/>
              <a:gdLst/>
              <a:ahLst/>
              <a:cxnLst/>
              <a:rect l="l" t="t" r="r" b="b"/>
              <a:pathLst>
                <a:path w="43180" h="57784">
                  <a:moveTo>
                    <a:pt x="23541" y="57108"/>
                  </a:moveTo>
                  <a:lnTo>
                    <a:pt x="35767" y="43950"/>
                  </a:lnTo>
                  <a:lnTo>
                    <a:pt x="42560" y="27171"/>
                  </a:lnTo>
                  <a:lnTo>
                    <a:pt x="40578" y="11084"/>
                  </a:lnTo>
                  <a:lnTo>
                    <a:pt x="26483" y="0"/>
                  </a:lnTo>
                  <a:lnTo>
                    <a:pt x="20081" y="354"/>
                  </a:lnTo>
                  <a:lnTo>
                    <a:pt x="13838" y="3372"/>
                  </a:lnTo>
                  <a:lnTo>
                    <a:pt x="7969" y="7555"/>
                  </a:lnTo>
                  <a:lnTo>
                    <a:pt x="2693" y="11402"/>
                  </a:lnTo>
                  <a:lnTo>
                    <a:pt x="0" y="23330"/>
                  </a:lnTo>
                  <a:lnTo>
                    <a:pt x="4469" y="36315"/>
                  </a:lnTo>
                  <a:lnTo>
                    <a:pt x="12734" y="48441"/>
                  </a:lnTo>
                  <a:lnTo>
                    <a:pt x="21425" y="57788"/>
                  </a:lnTo>
                  <a:lnTo>
                    <a:pt x="23541" y="57108"/>
                  </a:lnTo>
                  <a:close/>
                </a:path>
              </a:pathLst>
            </a:custGeom>
            <a:ln w="15758">
              <a:solidFill>
                <a:srgbClr val="263D87"/>
              </a:solidFill>
            </a:ln>
          </p:spPr>
          <p:txBody>
            <a:bodyPr wrap="square" lIns="0" tIns="0" rIns="0" bIns="0" rtlCol="0"/>
            <a:lstStyle/>
            <a:p>
              <a:endParaRPr/>
            </a:p>
          </p:txBody>
        </p:sp>
        <p:pic>
          <p:nvPicPr>
            <p:cNvPr id="219" name="object 219"/>
            <p:cNvPicPr/>
            <p:nvPr/>
          </p:nvPicPr>
          <p:blipFill>
            <a:blip r:embed="rId49" cstate="screen">
              <a:extLst>
                <a:ext uri="{28A0092B-C50C-407E-A947-70E740481C1C}">
                  <a14:useLocalDpi xmlns:a14="http://schemas.microsoft.com/office/drawing/2010/main"/>
                </a:ext>
              </a:extLst>
            </a:blip>
            <a:stretch>
              <a:fillRect/>
            </a:stretch>
          </p:blipFill>
          <p:spPr>
            <a:xfrm>
              <a:off x="9289342" y="667574"/>
              <a:ext cx="117284" cy="106007"/>
            </a:xfrm>
            <a:prstGeom prst="rect">
              <a:avLst/>
            </a:prstGeom>
          </p:spPr>
        </p:pic>
        <p:pic>
          <p:nvPicPr>
            <p:cNvPr id="220" name="object 220"/>
            <p:cNvPicPr/>
            <p:nvPr/>
          </p:nvPicPr>
          <p:blipFill>
            <a:blip r:embed="rId50" cstate="screen">
              <a:extLst>
                <a:ext uri="{28A0092B-C50C-407E-A947-70E740481C1C}">
                  <a14:useLocalDpi xmlns:a14="http://schemas.microsoft.com/office/drawing/2010/main"/>
                </a:ext>
              </a:extLst>
            </a:blip>
            <a:stretch>
              <a:fillRect/>
            </a:stretch>
          </p:blipFill>
          <p:spPr>
            <a:xfrm>
              <a:off x="10725215" y="306248"/>
              <a:ext cx="140748" cy="108379"/>
            </a:xfrm>
            <a:prstGeom prst="rect">
              <a:avLst/>
            </a:prstGeom>
          </p:spPr>
        </p:pic>
        <p:pic>
          <p:nvPicPr>
            <p:cNvPr id="221" name="object 221"/>
            <p:cNvPicPr/>
            <p:nvPr/>
          </p:nvPicPr>
          <p:blipFill>
            <a:blip r:embed="rId51" cstate="screen">
              <a:extLst>
                <a:ext uri="{28A0092B-C50C-407E-A947-70E740481C1C}">
                  <a14:useLocalDpi xmlns:a14="http://schemas.microsoft.com/office/drawing/2010/main"/>
                </a:ext>
              </a:extLst>
            </a:blip>
            <a:stretch>
              <a:fillRect/>
            </a:stretch>
          </p:blipFill>
          <p:spPr>
            <a:xfrm>
              <a:off x="11302043" y="1355131"/>
              <a:ext cx="210400" cy="249732"/>
            </a:xfrm>
            <a:prstGeom prst="rect">
              <a:avLst/>
            </a:prstGeom>
          </p:spPr>
        </p:pic>
        <p:sp>
          <p:nvSpPr>
            <p:cNvPr id="222" name="object 222"/>
            <p:cNvSpPr/>
            <p:nvPr/>
          </p:nvSpPr>
          <p:spPr>
            <a:xfrm>
              <a:off x="11568325" y="314126"/>
              <a:ext cx="179070" cy="421005"/>
            </a:xfrm>
            <a:custGeom>
              <a:avLst/>
              <a:gdLst/>
              <a:ahLst/>
              <a:cxnLst/>
              <a:rect l="l" t="t" r="r" b="b"/>
              <a:pathLst>
                <a:path w="179070" h="421005">
                  <a:moveTo>
                    <a:pt x="48035" y="0"/>
                  </a:moveTo>
                  <a:lnTo>
                    <a:pt x="0" y="0"/>
                  </a:lnTo>
                  <a:lnTo>
                    <a:pt x="163" y="5873"/>
                  </a:lnTo>
                  <a:lnTo>
                    <a:pt x="18082" y="47684"/>
                  </a:lnTo>
                  <a:lnTo>
                    <a:pt x="37033" y="92499"/>
                  </a:lnTo>
                  <a:lnTo>
                    <a:pt x="56653" y="139489"/>
                  </a:lnTo>
                  <a:lnTo>
                    <a:pt x="76576" y="187825"/>
                  </a:lnTo>
                  <a:lnTo>
                    <a:pt x="96438" y="236677"/>
                  </a:lnTo>
                  <a:lnTo>
                    <a:pt x="115874" y="285217"/>
                  </a:lnTo>
                  <a:lnTo>
                    <a:pt x="134520" y="332616"/>
                  </a:lnTo>
                  <a:lnTo>
                    <a:pt x="152010" y="378046"/>
                  </a:lnTo>
                  <a:lnTo>
                    <a:pt x="167980" y="420677"/>
                  </a:lnTo>
                  <a:lnTo>
                    <a:pt x="178619" y="417127"/>
                  </a:lnTo>
                  <a:lnTo>
                    <a:pt x="48035" y="0"/>
                  </a:lnTo>
                  <a:close/>
                </a:path>
              </a:pathLst>
            </a:custGeom>
            <a:solidFill>
              <a:srgbClr val="263D87"/>
            </a:solidFill>
          </p:spPr>
          <p:txBody>
            <a:bodyPr wrap="square" lIns="0" tIns="0" rIns="0" bIns="0" rtlCol="0"/>
            <a:lstStyle/>
            <a:p>
              <a:endParaRPr/>
            </a:p>
          </p:txBody>
        </p:sp>
        <p:sp>
          <p:nvSpPr>
            <p:cNvPr id="223" name="object 223"/>
            <p:cNvSpPr/>
            <p:nvPr/>
          </p:nvSpPr>
          <p:spPr>
            <a:xfrm>
              <a:off x="11568325" y="314126"/>
              <a:ext cx="179070" cy="421005"/>
            </a:xfrm>
            <a:custGeom>
              <a:avLst/>
              <a:gdLst/>
              <a:ahLst/>
              <a:cxnLst/>
              <a:rect l="l" t="t" r="r" b="b"/>
              <a:pathLst>
                <a:path w="179070" h="421005">
                  <a:moveTo>
                    <a:pt x="167980" y="420677"/>
                  </a:moveTo>
                  <a:lnTo>
                    <a:pt x="170629" y="419797"/>
                  </a:lnTo>
                  <a:lnTo>
                    <a:pt x="175969" y="418017"/>
                  </a:lnTo>
                  <a:lnTo>
                    <a:pt x="178619" y="417127"/>
                  </a:lnTo>
                  <a:lnTo>
                    <a:pt x="48035" y="0"/>
                  </a:lnTo>
                </a:path>
                <a:path w="179070" h="421005">
                  <a:moveTo>
                    <a:pt x="0" y="0"/>
                  </a:moveTo>
                  <a:lnTo>
                    <a:pt x="163" y="5873"/>
                  </a:lnTo>
                  <a:lnTo>
                    <a:pt x="18082" y="47684"/>
                  </a:lnTo>
                  <a:lnTo>
                    <a:pt x="37033" y="92499"/>
                  </a:lnTo>
                  <a:lnTo>
                    <a:pt x="56653" y="139489"/>
                  </a:lnTo>
                  <a:lnTo>
                    <a:pt x="76576" y="187825"/>
                  </a:lnTo>
                  <a:lnTo>
                    <a:pt x="96438" y="236677"/>
                  </a:lnTo>
                  <a:lnTo>
                    <a:pt x="115874" y="285217"/>
                  </a:lnTo>
                  <a:lnTo>
                    <a:pt x="134520" y="332616"/>
                  </a:lnTo>
                  <a:lnTo>
                    <a:pt x="152010" y="378046"/>
                  </a:lnTo>
                  <a:lnTo>
                    <a:pt x="167980" y="420677"/>
                  </a:lnTo>
                </a:path>
              </a:pathLst>
            </a:custGeom>
            <a:ln w="15758">
              <a:solidFill>
                <a:srgbClr val="263D87"/>
              </a:solidFill>
            </a:ln>
          </p:spPr>
          <p:txBody>
            <a:bodyPr wrap="square" lIns="0" tIns="0" rIns="0" bIns="0" rtlCol="0"/>
            <a:lstStyle/>
            <a:p>
              <a:endParaRPr/>
            </a:p>
          </p:txBody>
        </p:sp>
        <p:sp>
          <p:nvSpPr>
            <p:cNvPr id="224" name="object 224"/>
            <p:cNvSpPr/>
            <p:nvPr/>
          </p:nvSpPr>
          <p:spPr>
            <a:xfrm>
              <a:off x="10332551" y="1508676"/>
              <a:ext cx="46355" cy="52705"/>
            </a:xfrm>
            <a:custGeom>
              <a:avLst/>
              <a:gdLst/>
              <a:ahLst/>
              <a:cxnLst/>
              <a:rect l="l" t="t" r="r" b="b"/>
              <a:pathLst>
                <a:path w="46354" h="52705">
                  <a:moveTo>
                    <a:pt x="20858" y="0"/>
                  </a:moveTo>
                  <a:lnTo>
                    <a:pt x="0" y="13748"/>
                  </a:lnTo>
                  <a:lnTo>
                    <a:pt x="25297" y="52124"/>
                  </a:lnTo>
                  <a:lnTo>
                    <a:pt x="46155" y="38386"/>
                  </a:lnTo>
                  <a:lnTo>
                    <a:pt x="20858" y="0"/>
                  </a:lnTo>
                  <a:close/>
                </a:path>
              </a:pathLst>
            </a:custGeom>
            <a:solidFill>
              <a:srgbClr val="263D87"/>
            </a:solidFill>
          </p:spPr>
          <p:txBody>
            <a:bodyPr wrap="square" lIns="0" tIns="0" rIns="0" bIns="0" rtlCol="0"/>
            <a:lstStyle/>
            <a:p>
              <a:endParaRPr/>
            </a:p>
          </p:txBody>
        </p:sp>
        <p:sp>
          <p:nvSpPr>
            <p:cNvPr id="225" name="object 225"/>
            <p:cNvSpPr/>
            <p:nvPr/>
          </p:nvSpPr>
          <p:spPr>
            <a:xfrm>
              <a:off x="10332551" y="1508676"/>
              <a:ext cx="46355" cy="52705"/>
            </a:xfrm>
            <a:custGeom>
              <a:avLst/>
              <a:gdLst/>
              <a:ahLst/>
              <a:cxnLst/>
              <a:rect l="l" t="t" r="r" b="b"/>
              <a:pathLst>
                <a:path w="46354" h="52705">
                  <a:moveTo>
                    <a:pt x="46155" y="38386"/>
                  </a:moveTo>
                  <a:lnTo>
                    <a:pt x="20858" y="0"/>
                  </a:lnTo>
                  <a:lnTo>
                    <a:pt x="0" y="13748"/>
                  </a:lnTo>
                  <a:lnTo>
                    <a:pt x="25297" y="52124"/>
                  </a:lnTo>
                  <a:lnTo>
                    <a:pt x="46155" y="38386"/>
                  </a:lnTo>
                  <a:close/>
                </a:path>
              </a:pathLst>
            </a:custGeom>
            <a:ln w="15758">
              <a:solidFill>
                <a:srgbClr val="263D87"/>
              </a:solidFill>
            </a:ln>
          </p:spPr>
          <p:txBody>
            <a:bodyPr wrap="square" lIns="0" tIns="0" rIns="0" bIns="0" rtlCol="0"/>
            <a:lstStyle/>
            <a:p>
              <a:endParaRPr/>
            </a:p>
          </p:txBody>
        </p:sp>
        <p:pic>
          <p:nvPicPr>
            <p:cNvPr id="226" name="object 226"/>
            <p:cNvPicPr/>
            <p:nvPr/>
          </p:nvPicPr>
          <p:blipFill>
            <a:blip r:embed="rId52" cstate="screen">
              <a:extLst>
                <a:ext uri="{28A0092B-C50C-407E-A947-70E740481C1C}">
                  <a14:useLocalDpi xmlns:a14="http://schemas.microsoft.com/office/drawing/2010/main"/>
                </a:ext>
              </a:extLst>
            </a:blip>
            <a:stretch>
              <a:fillRect/>
            </a:stretch>
          </p:blipFill>
          <p:spPr>
            <a:xfrm>
              <a:off x="10867917" y="651616"/>
              <a:ext cx="247919" cy="186109"/>
            </a:xfrm>
            <a:prstGeom prst="rect">
              <a:avLst/>
            </a:prstGeom>
          </p:spPr>
        </p:pic>
        <p:pic>
          <p:nvPicPr>
            <p:cNvPr id="227" name="object 227"/>
            <p:cNvPicPr/>
            <p:nvPr/>
          </p:nvPicPr>
          <p:blipFill>
            <a:blip r:embed="rId53" cstate="screen">
              <a:extLst>
                <a:ext uri="{28A0092B-C50C-407E-A947-70E740481C1C}">
                  <a14:useLocalDpi xmlns:a14="http://schemas.microsoft.com/office/drawing/2010/main"/>
                </a:ext>
              </a:extLst>
            </a:blip>
            <a:stretch>
              <a:fillRect/>
            </a:stretch>
          </p:blipFill>
          <p:spPr>
            <a:xfrm>
              <a:off x="15073100" y="601220"/>
              <a:ext cx="210286" cy="221089"/>
            </a:xfrm>
            <a:prstGeom prst="rect">
              <a:avLst/>
            </a:prstGeom>
          </p:spPr>
        </p:pic>
        <p:pic>
          <p:nvPicPr>
            <p:cNvPr id="228" name="object 228"/>
            <p:cNvPicPr/>
            <p:nvPr/>
          </p:nvPicPr>
          <p:blipFill>
            <a:blip r:embed="rId54" cstate="screen">
              <a:extLst>
                <a:ext uri="{28A0092B-C50C-407E-A947-70E740481C1C}">
                  <a14:useLocalDpi xmlns:a14="http://schemas.microsoft.com/office/drawing/2010/main"/>
                </a:ext>
              </a:extLst>
            </a:blip>
            <a:stretch>
              <a:fillRect/>
            </a:stretch>
          </p:blipFill>
          <p:spPr>
            <a:xfrm>
              <a:off x="17683912" y="369756"/>
              <a:ext cx="146047" cy="96321"/>
            </a:xfrm>
            <a:prstGeom prst="rect">
              <a:avLst/>
            </a:prstGeom>
          </p:spPr>
        </p:pic>
        <p:sp>
          <p:nvSpPr>
            <p:cNvPr id="229" name="object 229"/>
            <p:cNvSpPr/>
            <p:nvPr/>
          </p:nvSpPr>
          <p:spPr>
            <a:xfrm>
              <a:off x="15636833" y="2939483"/>
              <a:ext cx="438784" cy="491490"/>
            </a:xfrm>
            <a:custGeom>
              <a:avLst/>
              <a:gdLst/>
              <a:ahLst/>
              <a:cxnLst/>
              <a:rect l="l" t="t" r="r" b="b"/>
              <a:pathLst>
                <a:path w="438784" h="491489">
                  <a:moveTo>
                    <a:pt x="260316" y="0"/>
                  </a:moveTo>
                  <a:lnTo>
                    <a:pt x="217516" y="8151"/>
                  </a:lnTo>
                  <a:lnTo>
                    <a:pt x="193533" y="38697"/>
                  </a:lnTo>
                  <a:lnTo>
                    <a:pt x="190653" y="46082"/>
                  </a:lnTo>
                  <a:lnTo>
                    <a:pt x="162214" y="55862"/>
                  </a:lnTo>
                  <a:lnTo>
                    <a:pt x="109075" y="42061"/>
                  </a:lnTo>
                  <a:lnTo>
                    <a:pt x="88068" y="75457"/>
                  </a:lnTo>
                  <a:lnTo>
                    <a:pt x="63977" y="118483"/>
                  </a:lnTo>
                  <a:lnTo>
                    <a:pt x="39481" y="165156"/>
                  </a:lnTo>
                  <a:lnTo>
                    <a:pt x="17262" y="209496"/>
                  </a:lnTo>
                  <a:lnTo>
                    <a:pt x="0" y="245521"/>
                  </a:lnTo>
                  <a:lnTo>
                    <a:pt x="6889" y="270766"/>
                  </a:lnTo>
                  <a:lnTo>
                    <a:pt x="29344" y="302607"/>
                  </a:lnTo>
                  <a:lnTo>
                    <a:pt x="57638" y="340284"/>
                  </a:lnTo>
                  <a:lnTo>
                    <a:pt x="86955" y="377059"/>
                  </a:lnTo>
                  <a:lnTo>
                    <a:pt x="112478" y="406197"/>
                  </a:lnTo>
                  <a:lnTo>
                    <a:pt x="191669" y="446373"/>
                  </a:lnTo>
                  <a:lnTo>
                    <a:pt x="268239" y="469197"/>
                  </a:lnTo>
                  <a:lnTo>
                    <a:pt x="311200" y="481801"/>
                  </a:lnTo>
                  <a:lnTo>
                    <a:pt x="344314" y="491126"/>
                  </a:lnTo>
                  <a:lnTo>
                    <a:pt x="353497" y="462436"/>
                  </a:lnTo>
                  <a:lnTo>
                    <a:pt x="373004" y="434897"/>
                  </a:lnTo>
                  <a:lnTo>
                    <a:pt x="404008" y="414238"/>
                  </a:lnTo>
                  <a:lnTo>
                    <a:pt x="424657" y="391276"/>
                  </a:lnTo>
                  <a:lnTo>
                    <a:pt x="422182" y="381252"/>
                  </a:lnTo>
                  <a:lnTo>
                    <a:pt x="415111" y="356483"/>
                  </a:lnTo>
                  <a:lnTo>
                    <a:pt x="412029" y="346513"/>
                  </a:lnTo>
                  <a:lnTo>
                    <a:pt x="413181" y="322409"/>
                  </a:lnTo>
                  <a:lnTo>
                    <a:pt x="438436" y="281101"/>
                  </a:lnTo>
                  <a:lnTo>
                    <a:pt x="437967" y="265004"/>
                  </a:lnTo>
                  <a:lnTo>
                    <a:pt x="434117" y="248875"/>
                  </a:lnTo>
                  <a:lnTo>
                    <a:pt x="427299" y="233742"/>
                  </a:lnTo>
                  <a:lnTo>
                    <a:pt x="417924" y="220632"/>
                  </a:lnTo>
                  <a:lnTo>
                    <a:pt x="414470" y="211152"/>
                  </a:lnTo>
                  <a:lnTo>
                    <a:pt x="409564" y="199404"/>
                  </a:lnTo>
                  <a:lnTo>
                    <a:pt x="403663" y="188305"/>
                  </a:lnTo>
                  <a:lnTo>
                    <a:pt x="397223" y="180769"/>
                  </a:lnTo>
                  <a:lnTo>
                    <a:pt x="385877" y="162978"/>
                  </a:lnTo>
                  <a:lnTo>
                    <a:pt x="364032" y="121658"/>
                  </a:lnTo>
                  <a:lnTo>
                    <a:pt x="352491" y="103808"/>
                  </a:lnTo>
                  <a:lnTo>
                    <a:pt x="323524" y="79858"/>
                  </a:lnTo>
                  <a:lnTo>
                    <a:pt x="307602" y="66342"/>
                  </a:lnTo>
                  <a:lnTo>
                    <a:pt x="295216" y="55485"/>
                  </a:lnTo>
                  <a:lnTo>
                    <a:pt x="284956" y="43492"/>
                  </a:lnTo>
                  <a:lnTo>
                    <a:pt x="276077" y="28885"/>
                  </a:lnTo>
                  <a:lnTo>
                    <a:pt x="268043" y="13706"/>
                  </a:lnTo>
                  <a:lnTo>
                    <a:pt x="260316" y="0"/>
                  </a:lnTo>
                  <a:close/>
                </a:path>
              </a:pathLst>
            </a:custGeom>
            <a:solidFill>
              <a:srgbClr val="263D87"/>
            </a:solidFill>
          </p:spPr>
          <p:txBody>
            <a:bodyPr wrap="square" lIns="0" tIns="0" rIns="0" bIns="0" rtlCol="0"/>
            <a:lstStyle/>
            <a:p>
              <a:endParaRPr/>
            </a:p>
          </p:txBody>
        </p:sp>
        <p:sp>
          <p:nvSpPr>
            <p:cNvPr id="230" name="object 230"/>
            <p:cNvSpPr/>
            <p:nvPr/>
          </p:nvSpPr>
          <p:spPr>
            <a:xfrm>
              <a:off x="15636833" y="2939483"/>
              <a:ext cx="438784" cy="491490"/>
            </a:xfrm>
            <a:custGeom>
              <a:avLst/>
              <a:gdLst/>
              <a:ahLst/>
              <a:cxnLst/>
              <a:rect l="l" t="t" r="r" b="b"/>
              <a:pathLst>
                <a:path w="438784" h="491489">
                  <a:moveTo>
                    <a:pt x="295216" y="55485"/>
                  </a:moveTo>
                  <a:lnTo>
                    <a:pt x="284956" y="43492"/>
                  </a:lnTo>
                  <a:lnTo>
                    <a:pt x="276077" y="28885"/>
                  </a:lnTo>
                  <a:lnTo>
                    <a:pt x="268043" y="13706"/>
                  </a:lnTo>
                  <a:lnTo>
                    <a:pt x="260316" y="0"/>
                  </a:lnTo>
                  <a:lnTo>
                    <a:pt x="217516" y="8151"/>
                  </a:lnTo>
                  <a:lnTo>
                    <a:pt x="193533" y="38697"/>
                  </a:lnTo>
                  <a:lnTo>
                    <a:pt x="190653" y="46082"/>
                  </a:lnTo>
                  <a:lnTo>
                    <a:pt x="184347" y="48249"/>
                  </a:lnTo>
                  <a:lnTo>
                    <a:pt x="176477" y="50956"/>
                  </a:lnTo>
                  <a:lnTo>
                    <a:pt x="168585" y="53671"/>
                  </a:lnTo>
                  <a:lnTo>
                    <a:pt x="162214" y="55862"/>
                  </a:lnTo>
                  <a:lnTo>
                    <a:pt x="109075" y="42061"/>
                  </a:lnTo>
                  <a:lnTo>
                    <a:pt x="88068" y="75457"/>
                  </a:lnTo>
                  <a:lnTo>
                    <a:pt x="63977" y="118483"/>
                  </a:lnTo>
                  <a:lnTo>
                    <a:pt x="39481" y="165156"/>
                  </a:lnTo>
                  <a:lnTo>
                    <a:pt x="17262" y="209496"/>
                  </a:lnTo>
                  <a:lnTo>
                    <a:pt x="0" y="245521"/>
                  </a:lnTo>
                  <a:lnTo>
                    <a:pt x="6889" y="270766"/>
                  </a:lnTo>
                  <a:lnTo>
                    <a:pt x="29344" y="302607"/>
                  </a:lnTo>
                  <a:lnTo>
                    <a:pt x="57638" y="340284"/>
                  </a:lnTo>
                  <a:lnTo>
                    <a:pt x="86955" y="377059"/>
                  </a:lnTo>
                  <a:lnTo>
                    <a:pt x="112478" y="406197"/>
                  </a:lnTo>
                  <a:lnTo>
                    <a:pt x="124851" y="412474"/>
                  </a:lnTo>
                  <a:lnTo>
                    <a:pt x="152073" y="426285"/>
                  </a:lnTo>
                  <a:lnTo>
                    <a:pt x="191669" y="446373"/>
                  </a:lnTo>
                  <a:lnTo>
                    <a:pt x="268239" y="469197"/>
                  </a:lnTo>
                  <a:lnTo>
                    <a:pt x="311200" y="481801"/>
                  </a:lnTo>
                  <a:lnTo>
                    <a:pt x="344314" y="491126"/>
                  </a:lnTo>
                  <a:lnTo>
                    <a:pt x="353497" y="462436"/>
                  </a:lnTo>
                  <a:lnTo>
                    <a:pt x="373004" y="434897"/>
                  </a:lnTo>
                  <a:lnTo>
                    <a:pt x="404008" y="414238"/>
                  </a:lnTo>
                  <a:lnTo>
                    <a:pt x="424657" y="391276"/>
                  </a:lnTo>
                  <a:lnTo>
                    <a:pt x="422182" y="381252"/>
                  </a:lnTo>
                  <a:lnTo>
                    <a:pt x="418747" y="368859"/>
                  </a:lnTo>
                  <a:lnTo>
                    <a:pt x="415111" y="356483"/>
                  </a:lnTo>
                  <a:lnTo>
                    <a:pt x="412029" y="346513"/>
                  </a:lnTo>
                  <a:lnTo>
                    <a:pt x="413181" y="322409"/>
                  </a:lnTo>
                  <a:lnTo>
                    <a:pt x="417482" y="315386"/>
                  </a:lnTo>
                  <a:lnTo>
                    <a:pt x="426119" y="301244"/>
                  </a:lnTo>
                  <a:lnTo>
                    <a:pt x="434601" y="287358"/>
                  </a:lnTo>
                  <a:lnTo>
                    <a:pt x="438436" y="281101"/>
                  </a:lnTo>
                  <a:lnTo>
                    <a:pt x="437967" y="265004"/>
                  </a:lnTo>
                  <a:lnTo>
                    <a:pt x="434117" y="248875"/>
                  </a:lnTo>
                  <a:lnTo>
                    <a:pt x="427299" y="233742"/>
                  </a:lnTo>
                  <a:lnTo>
                    <a:pt x="417924" y="220632"/>
                  </a:lnTo>
                  <a:lnTo>
                    <a:pt x="414470" y="211152"/>
                  </a:lnTo>
                  <a:lnTo>
                    <a:pt x="409564" y="199404"/>
                  </a:lnTo>
                  <a:lnTo>
                    <a:pt x="403663" y="188305"/>
                  </a:lnTo>
                  <a:lnTo>
                    <a:pt x="397223" y="180769"/>
                  </a:lnTo>
                  <a:lnTo>
                    <a:pt x="385877" y="162978"/>
                  </a:lnTo>
                  <a:lnTo>
                    <a:pt x="374987" y="142328"/>
                  </a:lnTo>
                  <a:lnTo>
                    <a:pt x="364032" y="121658"/>
                  </a:lnTo>
                  <a:lnTo>
                    <a:pt x="352491" y="103808"/>
                  </a:lnTo>
                  <a:lnTo>
                    <a:pt x="339611" y="93268"/>
                  </a:lnTo>
                  <a:lnTo>
                    <a:pt x="323524" y="79858"/>
                  </a:lnTo>
                  <a:lnTo>
                    <a:pt x="307602" y="66342"/>
                  </a:lnTo>
                  <a:lnTo>
                    <a:pt x="295216" y="55485"/>
                  </a:lnTo>
                  <a:close/>
                </a:path>
              </a:pathLst>
            </a:custGeom>
            <a:ln w="15758">
              <a:solidFill>
                <a:srgbClr val="263D87"/>
              </a:solidFill>
            </a:ln>
          </p:spPr>
          <p:txBody>
            <a:bodyPr wrap="square" lIns="0" tIns="0" rIns="0" bIns="0" rtlCol="0"/>
            <a:lstStyle/>
            <a:p>
              <a:endParaRPr/>
            </a:p>
          </p:txBody>
        </p:sp>
        <p:pic>
          <p:nvPicPr>
            <p:cNvPr id="231" name="object 231"/>
            <p:cNvPicPr/>
            <p:nvPr/>
          </p:nvPicPr>
          <p:blipFill>
            <a:blip r:embed="rId55" cstate="screen">
              <a:extLst>
                <a:ext uri="{28A0092B-C50C-407E-A947-70E740481C1C}">
                  <a14:useLocalDpi xmlns:a14="http://schemas.microsoft.com/office/drawing/2010/main"/>
                </a:ext>
              </a:extLst>
            </a:blip>
            <a:stretch>
              <a:fillRect/>
            </a:stretch>
          </p:blipFill>
          <p:spPr>
            <a:xfrm>
              <a:off x="8541786" y="1614763"/>
              <a:ext cx="8129295" cy="8057628"/>
            </a:xfrm>
            <a:prstGeom prst="rect">
              <a:avLst/>
            </a:prstGeom>
          </p:spPr>
        </p:pic>
        <p:pic>
          <p:nvPicPr>
            <p:cNvPr id="232" name="object 232"/>
            <p:cNvPicPr/>
            <p:nvPr/>
          </p:nvPicPr>
          <p:blipFill>
            <a:blip r:embed="rId56" cstate="screen">
              <a:extLst>
                <a:ext uri="{28A0092B-C50C-407E-A947-70E740481C1C}">
                  <a14:useLocalDpi xmlns:a14="http://schemas.microsoft.com/office/drawing/2010/main"/>
                </a:ext>
              </a:extLst>
            </a:blip>
            <a:stretch>
              <a:fillRect/>
            </a:stretch>
          </p:blipFill>
          <p:spPr>
            <a:xfrm>
              <a:off x="10200837" y="5557071"/>
              <a:ext cx="110258" cy="90363"/>
            </a:xfrm>
            <a:prstGeom prst="rect">
              <a:avLst/>
            </a:prstGeom>
          </p:spPr>
        </p:pic>
        <p:pic>
          <p:nvPicPr>
            <p:cNvPr id="233" name="object 233"/>
            <p:cNvPicPr/>
            <p:nvPr/>
          </p:nvPicPr>
          <p:blipFill>
            <a:blip r:embed="rId57" cstate="screen">
              <a:extLst>
                <a:ext uri="{28A0092B-C50C-407E-A947-70E740481C1C}">
                  <a14:useLocalDpi xmlns:a14="http://schemas.microsoft.com/office/drawing/2010/main"/>
                </a:ext>
              </a:extLst>
            </a:blip>
            <a:stretch>
              <a:fillRect/>
            </a:stretch>
          </p:blipFill>
          <p:spPr>
            <a:xfrm>
              <a:off x="13561870" y="4645212"/>
              <a:ext cx="197805" cy="144435"/>
            </a:xfrm>
            <a:prstGeom prst="rect">
              <a:avLst/>
            </a:prstGeom>
          </p:spPr>
        </p:pic>
        <p:sp>
          <p:nvSpPr>
            <p:cNvPr id="234" name="object 234"/>
            <p:cNvSpPr/>
            <p:nvPr/>
          </p:nvSpPr>
          <p:spPr>
            <a:xfrm>
              <a:off x="11929960" y="3749517"/>
              <a:ext cx="46355" cy="80010"/>
            </a:xfrm>
            <a:custGeom>
              <a:avLst/>
              <a:gdLst/>
              <a:ahLst/>
              <a:cxnLst/>
              <a:rect l="l" t="t" r="r" b="b"/>
              <a:pathLst>
                <a:path w="46354" h="80010">
                  <a:moveTo>
                    <a:pt x="13807" y="0"/>
                  </a:moveTo>
                  <a:lnTo>
                    <a:pt x="5315" y="3392"/>
                  </a:lnTo>
                  <a:lnTo>
                    <a:pt x="2575" y="14347"/>
                  </a:lnTo>
                  <a:lnTo>
                    <a:pt x="794" y="27774"/>
                  </a:lnTo>
                  <a:lnTo>
                    <a:pt x="0" y="41326"/>
                  </a:lnTo>
                  <a:lnTo>
                    <a:pt x="216" y="52658"/>
                  </a:lnTo>
                  <a:lnTo>
                    <a:pt x="10414" y="76437"/>
                  </a:lnTo>
                  <a:lnTo>
                    <a:pt x="34194" y="79830"/>
                  </a:lnTo>
                  <a:lnTo>
                    <a:pt x="42696" y="66238"/>
                  </a:lnTo>
                  <a:lnTo>
                    <a:pt x="46078" y="37360"/>
                  </a:lnTo>
                  <a:lnTo>
                    <a:pt x="39283" y="16983"/>
                  </a:lnTo>
                  <a:lnTo>
                    <a:pt x="34193" y="12264"/>
                  </a:lnTo>
                  <a:lnTo>
                    <a:pt x="27499" y="6744"/>
                  </a:lnTo>
                  <a:lnTo>
                    <a:pt x="20328" y="2098"/>
                  </a:lnTo>
                  <a:lnTo>
                    <a:pt x="13807" y="0"/>
                  </a:lnTo>
                  <a:close/>
                </a:path>
              </a:pathLst>
            </a:custGeom>
            <a:solidFill>
              <a:srgbClr val="263D87"/>
            </a:solidFill>
          </p:spPr>
          <p:txBody>
            <a:bodyPr wrap="square" lIns="0" tIns="0" rIns="0" bIns="0" rtlCol="0"/>
            <a:lstStyle/>
            <a:p>
              <a:endParaRPr/>
            </a:p>
          </p:txBody>
        </p:sp>
        <p:sp>
          <p:nvSpPr>
            <p:cNvPr id="235" name="object 235"/>
            <p:cNvSpPr/>
            <p:nvPr/>
          </p:nvSpPr>
          <p:spPr>
            <a:xfrm>
              <a:off x="11929960" y="3749517"/>
              <a:ext cx="46355" cy="80010"/>
            </a:xfrm>
            <a:custGeom>
              <a:avLst/>
              <a:gdLst/>
              <a:ahLst/>
              <a:cxnLst/>
              <a:rect l="l" t="t" r="r" b="b"/>
              <a:pathLst>
                <a:path w="46354" h="80010">
                  <a:moveTo>
                    <a:pt x="5315" y="3392"/>
                  </a:moveTo>
                  <a:lnTo>
                    <a:pt x="2575" y="14347"/>
                  </a:lnTo>
                  <a:lnTo>
                    <a:pt x="794" y="27774"/>
                  </a:lnTo>
                  <a:lnTo>
                    <a:pt x="0" y="41326"/>
                  </a:lnTo>
                  <a:lnTo>
                    <a:pt x="216" y="52658"/>
                  </a:lnTo>
                  <a:lnTo>
                    <a:pt x="10414" y="76437"/>
                  </a:lnTo>
                  <a:lnTo>
                    <a:pt x="34194" y="79830"/>
                  </a:lnTo>
                  <a:lnTo>
                    <a:pt x="42696" y="66238"/>
                  </a:lnTo>
                  <a:lnTo>
                    <a:pt x="46078" y="37360"/>
                  </a:lnTo>
                  <a:lnTo>
                    <a:pt x="39283" y="16983"/>
                  </a:lnTo>
                  <a:lnTo>
                    <a:pt x="34193" y="12264"/>
                  </a:lnTo>
                  <a:lnTo>
                    <a:pt x="27499" y="6744"/>
                  </a:lnTo>
                  <a:lnTo>
                    <a:pt x="20328" y="2098"/>
                  </a:lnTo>
                  <a:lnTo>
                    <a:pt x="13807" y="0"/>
                  </a:lnTo>
                  <a:lnTo>
                    <a:pt x="5315" y="3392"/>
                  </a:lnTo>
                  <a:close/>
                </a:path>
              </a:pathLst>
            </a:custGeom>
            <a:ln w="15758">
              <a:solidFill>
                <a:srgbClr val="263D87"/>
              </a:solidFill>
            </a:ln>
          </p:spPr>
          <p:txBody>
            <a:bodyPr wrap="square" lIns="0" tIns="0" rIns="0" bIns="0" rtlCol="0"/>
            <a:lstStyle/>
            <a:p>
              <a:endParaRPr/>
            </a:p>
          </p:txBody>
        </p:sp>
        <p:sp>
          <p:nvSpPr>
            <p:cNvPr id="236" name="object 236"/>
            <p:cNvSpPr/>
            <p:nvPr/>
          </p:nvSpPr>
          <p:spPr>
            <a:xfrm>
              <a:off x="16413157" y="5101291"/>
              <a:ext cx="347345" cy="295910"/>
            </a:xfrm>
            <a:custGeom>
              <a:avLst/>
              <a:gdLst/>
              <a:ahLst/>
              <a:cxnLst/>
              <a:rect l="l" t="t" r="r" b="b"/>
              <a:pathLst>
                <a:path w="347344" h="295910">
                  <a:moveTo>
                    <a:pt x="3413" y="0"/>
                  </a:moveTo>
                  <a:lnTo>
                    <a:pt x="0" y="1130"/>
                  </a:lnTo>
                  <a:lnTo>
                    <a:pt x="190999" y="288776"/>
                  </a:lnTo>
                  <a:lnTo>
                    <a:pt x="202370" y="294462"/>
                  </a:lnTo>
                  <a:lnTo>
                    <a:pt x="217145" y="295593"/>
                  </a:lnTo>
                  <a:lnTo>
                    <a:pt x="229657" y="289917"/>
                  </a:lnTo>
                  <a:lnTo>
                    <a:pt x="271719" y="259217"/>
                  </a:lnTo>
                  <a:lnTo>
                    <a:pt x="289390" y="250720"/>
                  </a:lnTo>
                  <a:lnTo>
                    <a:pt x="328129" y="230150"/>
                  </a:lnTo>
                  <a:lnTo>
                    <a:pt x="347183" y="203344"/>
                  </a:lnTo>
                  <a:lnTo>
                    <a:pt x="344481" y="197826"/>
                  </a:lnTo>
                  <a:lnTo>
                    <a:pt x="3413" y="0"/>
                  </a:lnTo>
                  <a:close/>
                </a:path>
              </a:pathLst>
            </a:custGeom>
            <a:solidFill>
              <a:srgbClr val="263D87"/>
            </a:solidFill>
          </p:spPr>
          <p:txBody>
            <a:bodyPr wrap="square" lIns="0" tIns="0" rIns="0" bIns="0" rtlCol="0"/>
            <a:lstStyle/>
            <a:p>
              <a:endParaRPr/>
            </a:p>
          </p:txBody>
        </p:sp>
        <p:sp>
          <p:nvSpPr>
            <p:cNvPr id="237" name="object 237"/>
            <p:cNvSpPr/>
            <p:nvPr/>
          </p:nvSpPr>
          <p:spPr>
            <a:xfrm>
              <a:off x="16413157" y="5101291"/>
              <a:ext cx="347345" cy="295910"/>
            </a:xfrm>
            <a:custGeom>
              <a:avLst/>
              <a:gdLst/>
              <a:ahLst/>
              <a:cxnLst/>
              <a:rect l="l" t="t" r="r" b="b"/>
              <a:pathLst>
                <a:path w="347344" h="295910">
                  <a:moveTo>
                    <a:pt x="202370" y="294462"/>
                  </a:moveTo>
                  <a:lnTo>
                    <a:pt x="217145" y="295593"/>
                  </a:lnTo>
                  <a:lnTo>
                    <a:pt x="227616" y="290839"/>
                  </a:lnTo>
                  <a:lnTo>
                    <a:pt x="229657" y="289917"/>
                  </a:lnTo>
                  <a:lnTo>
                    <a:pt x="271719" y="259217"/>
                  </a:lnTo>
                  <a:lnTo>
                    <a:pt x="289390" y="250720"/>
                  </a:lnTo>
                  <a:lnTo>
                    <a:pt x="308980" y="240806"/>
                  </a:lnTo>
                  <a:lnTo>
                    <a:pt x="328129" y="230150"/>
                  </a:lnTo>
                  <a:lnTo>
                    <a:pt x="344481" y="219427"/>
                  </a:lnTo>
                  <a:lnTo>
                    <a:pt x="346125" y="213742"/>
                  </a:lnTo>
                  <a:lnTo>
                    <a:pt x="347183" y="203344"/>
                  </a:lnTo>
                  <a:lnTo>
                    <a:pt x="344481" y="197826"/>
                  </a:lnTo>
                  <a:lnTo>
                    <a:pt x="281308" y="161180"/>
                  </a:lnTo>
                  <a:lnTo>
                    <a:pt x="228712" y="130674"/>
                  </a:lnTo>
                  <a:lnTo>
                    <a:pt x="170370" y="96836"/>
                  </a:lnTo>
                  <a:lnTo>
                    <a:pt x="112475" y="63257"/>
                  </a:lnTo>
                  <a:lnTo>
                    <a:pt x="61221" y="33529"/>
                  </a:lnTo>
                  <a:lnTo>
                    <a:pt x="22802" y="11246"/>
                  </a:lnTo>
                  <a:lnTo>
                    <a:pt x="3413" y="0"/>
                  </a:lnTo>
                  <a:lnTo>
                    <a:pt x="0" y="1130"/>
                  </a:lnTo>
                  <a:lnTo>
                    <a:pt x="190999" y="288776"/>
                  </a:lnTo>
                  <a:lnTo>
                    <a:pt x="202370" y="294462"/>
                  </a:lnTo>
                  <a:close/>
                </a:path>
              </a:pathLst>
            </a:custGeom>
            <a:ln w="15758">
              <a:solidFill>
                <a:srgbClr val="263D87"/>
              </a:solidFill>
            </a:ln>
          </p:spPr>
          <p:txBody>
            <a:bodyPr wrap="square" lIns="0" tIns="0" rIns="0" bIns="0" rtlCol="0"/>
            <a:lstStyle/>
            <a:p>
              <a:endParaRPr/>
            </a:p>
          </p:txBody>
        </p:sp>
        <p:pic>
          <p:nvPicPr>
            <p:cNvPr id="238" name="object 238"/>
            <p:cNvPicPr/>
            <p:nvPr/>
          </p:nvPicPr>
          <p:blipFill>
            <a:blip r:embed="rId58" cstate="screen">
              <a:extLst>
                <a:ext uri="{28A0092B-C50C-407E-A947-70E740481C1C}">
                  <a14:useLocalDpi xmlns:a14="http://schemas.microsoft.com/office/drawing/2010/main"/>
                </a:ext>
              </a:extLst>
            </a:blip>
            <a:stretch>
              <a:fillRect/>
            </a:stretch>
          </p:blipFill>
          <p:spPr>
            <a:xfrm>
              <a:off x="17859602" y="463970"/>
              <a:ext cx="172382" cy="135964"/>
            </a:xfrm>
            <a:prstGeom prst="rect">
              <a:avLst/>
            </a:prstGeom>
          </p:spPr>
        </p:pic>
        <p:sp>
          <p:nvSpPr>
            <p:cNvPr id="239" name="object 239"/>
            <p:cNvSpPr/>
            <p:nvPr/>
          </p:nvSpPr>
          <p:spPr>
            <a:xfrm>
              <a:off x="18852279" y="2053842"/>
              <a:ext cx="52069" cy="44450"/>
            </a:xfrm>
            <a:custGeom>
              <a:avLst/>
              <a:gdLst/>
              <a:ahLst/>
              <a:cxnLst/>
              <a:rect l="l" t="t" r="r" b="b"/>
              <a:pathLst>
                <a:path w="52069" h="44450">
                  <a:moveTo>
                    <a:pt x="13465" y="0"/>
                  </a:moveTo>
                  <a:lnTo>
                    <a:pt x="0" y="21915"/>
                  </a:lnTo>
                  <a:lnTo>
                    <a:pt x="38407" y="43841"/>
                  </a:lnTo>
                  <a:lnTo>
                    <a:pt x="51851" y="21234"/>
                  </a:lnTo>
                  <a:lnTo>
                    <a:pt x="21710" y="4682"/>
                  </a:lnTo>
                  <a:lnTo>
                    <a:pt x="13465" y="0"/>
                  </a:lnTo>
                  <a:close/>
                </a:path>
              </a:pathLst>
            </a:custGeom>
            <a:solidFill>
              <a:srgbClr val="263D87"/>
            </a:solidFill>
          </p:spPr>
          <p:txBody>
            <a:bodyPr wrap="square" lIns="0" tIns="0" rIns="0" bIns="0" rtlCol="0"/>
            <a:lstStyle/>
            <a:p>
              <a:endParaRPr/>
            </a:p>
          </p:txBody>
        </p:sp>
        <p:sp>
          <p:nvSpPr>
            <p:cNvPr id="240" name="object 240"/>
            <p:cNvSpPr/>
            <p:nvPr/>
          </p:nvSpPr>
          <p:spPr>
            <a:xfrm>
              <a:off x="18852279" y="2053842"/>
              <a:ext cx="52069" cy="44450"/>
            </a:xfrm>
            <a:custGeom>
              <a:avLst/>
              <a:gdLst/>
              <a:ahLst/>
              <a:cxnLst/>
              <a:rect l="l" t="t" r="r" b="b"/>
              <a:pathLst>
                <a:path w="52069" h="44450">
                  <a:moveTo>
                    <a:pt x="51851" y="21234"/>
                  </a:moveTo>
                  <a:lnTo>
                    <a:pt x="43371" y="16616"/>
                  </a:lnTo>
                  <a:lnTo>
                    <a:pt x="32501" y="10660"/>
                  </a:lnTo>
                  <a:lnTo>
                    <a:pt x="21710" y="4682"/>
                  </a:lnTo>
                  <a:lnTo>
                    <a:pt x="13465" y="0"/>
                  </a:lnTo>
                  <a:lnTo>
                    <a:pt x="0" y="21915"/>
                  </a:lnTo>
                  <a:lnTo>
                    <a:pt x="38407" y="43841"/>
                  </a:lnTo>
                  <a:lnTo>
                    <a:pt x="51851" y="21234"/>
                  </a:lnTo>
                  <a:close/>
                </a:path>
              </a:pathLst>
            </a:custGeom>
            <a:ln w="15758">
              <a:solidFill>
                <a:srgbClr val="263D87"/>
              </a:solidFill>
            </a:ln>
          </p:spPr>
          <p:txBody>
            <a:bodyPr wrap="square" lIns="0" tIns="0" rIns="0" bIns="0" rtlCol="0"/>
            <a:lstStyle/>
            <a:p>
              <a:endParaRPr/>
            </a:p>
          </p:txBody>
        </p:sp>
        <p:sp>
          <p:nvSpPr>
            <p:cNvPr id="241" name="object 241"/>
            <p:cNvSpPr/>
            <p:nvPr/>
          </p:nvSpPr>
          <p:spPr>
            <a:xfrm>
              <a:off x="19112742" y="5656771"/>
              <a:ext cx="183515" cy="433705"/>
            </a:xfrm>
            <a:custGeom>
              <a:avLst/>
              <a:gdLst/>
              <a:ahLst/>
              <a:cxnLst/>
              <a:rect l="l" t="t" r="r" b="b"/>
              <a:pathLst>
                <a:path w="183515" h="433704">
                  <a:moveTo>
                    <a:pt x="71327" y="0"/>
                  </a:moveTo>
                  <a:lnTo>
                    <a:pt x="50700" y="8596"/>
                  </a:lnTo>
                  <a:lnTo>
                    <a:pt x="47015" y="24739"/>
                  </a:lnTo>
                  <a:lnTo>
                    <a:pt x="46905" y="48749"/>
                  </a:lnTo>
                  <a:lnTo>
                    <a:pt x="48478" y="73093"/>
                  </a:lnTo>
                  <a:lnTo>
                    <a:pt x="49841" y="90238"/>
                  </a:lnTo>
                  <a:lnTo>
                    <a:pt x="51542" y="120488"/>
                  </a:lnTo>
                  <a:lnTo>
                    <a:pt x="52845" y="158968"/>
                  </a:lnTo>
                  <a:lnTo>
                    <a:pt x="52646" y="197245"/>
                  </a:lnTo>
                  <a:lnTo>
                    <a:pt x="49841" y="226883"/>
                  </a:lnTo>
                  <a:lnTo>
                    <a:pt x="34365" y="271572"/>
                  </a:lnTo>
                  <a:lnTo>
                    <a:pt x="4293" y="332597"/>
                  </a:lnTo>
                  <a:lnTo>
                    <a:pt x="0" y="365255"/>
                  </a:lnTo>
                  <a:lnTo>
                    <a:pt x="26255" y="398531"/>
                  </a:lnTo>
                  <a:lnTo>
                    <a:pt x="70469" y="421107"/>
                  </a:lnTo>
                  <a:lnTo>
                    <a:pt x="97106" y="425411"/>
                  </a:lnTo>
                  <a:lnTo>
                    <a:pt x="107420" y="433149"/>
                  </a:lnTo>
                  <a:lnTo>
                    <a:pt x="130624" y="429704"/>
                  </a:lnTo>
                  <a:lnTo>
                    <a:pt x="157430" y="402581"/>
                  </a:lnTo>
                  <a:lnTo>
                    <a:pt x="173337" y="373251"/>
                  </a:lnTo>
                  <a:lnTo>
                    <a:pt x="179919" y="340350"/>
                  </a:lnTo>
                  <a:lnTo>
                    <a:pt x="178748" y="302514"/>
                  </a:lnTo>
                  <a:lnTo>
                    <a:pt x="178522" y="276579"/>
                  </a:lnTo>
                  <a:lnTo>
                    <a:pt x="180718" y="248425"/>
                  </a:lnTo>
                  <a:lnTo>
                    <a:pt x="183002" y="220246"/>
                  </a:lnTo>
                  <a:lnTo>
                    <a:pt x="183041" y="194234"/>
                  </a:lnTo>
                  <a:lnTo>
                    <a:pt x="170524" y="156233"/>
                  </a:lnTo>
                  <a:lnTo>
                    <a:pt x="157580" y="116071"/>
                  </a:lnTo>
                  <a:lnTo>
                    <a:pt x="150280" y="75455"/>
                  </a:lnTo>
                  <a:lnTo>
                    <a:pt x="154696" y="36093"/>
                  </a:lnTo>
                  <a:lnTo>
                    <a:pt x="147141" y="28791"/>
                  </a:lnTo>
                  <a:lnTo>
                    <a:pt x="137398" y="20610"/>
                  </a:lnTo>
                  <a:lnTo>
                    <a:pt x="127279" y="12867"/>
                  </a:lnTo>
                  <a:lnTo>
                    <a:pt x="118593" y="6879"/>
                  </a:lnTo>
                  <a:lnTo>
                    <a:pt x="95389" y="2575"/>
                  </a:lnTo>
                  <a:lnTo>
                    <a:pt x="71327" y="0"/>
                  </a:lnTo>
                  <a:close/>
                </a:path>
              </a:pathLst>
            </a:custGeom>
            <a:solidFill>
              <a:srgbClr val="263D87"/>
            </a:solidFill>
          </p:spPr>
          <p:txBody>
            <a:bodyPr wrap="square" lIns="0" tIns="0" rIns="0" bIns="0" rtlCol="0"/>
            <a:lstStyle/>
            <a:p>
              <a:endParaRPr/>
            </a:p>
          </p:txBody>
        </p:sp>
        <p:sp>
          <p:nvSpPr>
            <p:cNvPr id="242" name="object 242"/>
            <p:cNvSpPr/>
            <p:nvPr/>
          </p:nvSpPr>
          <p:spPr>
            <a:xfrm>
              <a:off x="19112742" y="5656771"/>
              <a:ext cx="183515" cy="433705"/>
            </a:xfrm>
            <a:custGeom>
              <a:avLst/>
              <a:gdLst/>
              <a:ahLst/>
              <a:cxnLst/>
              <a:rect l="l" t="t" r="r" b="b"/>
              <a:pathLst>
                <a:path w="183515" h="433704">
                  <a:moveTo>
                    <a:pt x="95389" y="2575"/>
                  </a:moveTo>
                  <a:lnTo>
                    <a:pt x="71327" y="0"/>
                  </a:lnTo>
                  <a:lnTo>
                    <a:pt x="50700" y="8596"/>
                  </a:lnTo>
                  <a:lnTo>
                    <a:pt x="47015" y="24739"/>
                  </a:lnTo>
                  <a:lnTo>
                    <a:pt x="46905" y="48749"/>
                  </a:lnTo>
                  <a:lnTo>
                    <a:pt x="48478" y="73093"/>
                  </a:lnTo>
                  <a:lnTo>
                    <a:pt x="49841" y="90238"/>
                  </a:lnTo>
                  <a:lnTo>
                    <a:pt x="51542" y="120488"/>
                  </a:lnTo>
                  <a:lnTo>
                    <a:pt x="52845" y="158968"/>
                  </a:lnTo>
                  <a:lnTo>
                    <a:pt x="52646" y="197245"/>
                  </a:lnTo>
                  <a:lnTo>
                    <a:pt x="49841" y="226883"/>
                  </a:lnTo>
                  <a:lnTo>
                    <a:pt x="34365" y="271572"/>
                  </a:lnTo>
                  <a:lnTo>
                    <a:pt x="4293" y="332597"/>
                  </a:lnTo>
                  <a:lnTo>
                    <a:pt x="0" y="365255"/>
                  </a:lnTo>
                  <a:lnTo>
                    <a:pt x="26255" y="398531"/>
                  </a:lnTo>
                  <a:lnTo>
                    <a:pt x="70469" y="421107"/>
                  </a:lnTo>
                  <a:lnTo>
                    <a:pt x="97106" y="425411"/>
                  </a:lnTo>
                  <a:lnTo>
                    <a:pt x="107420" y="433149"/>
                  </a:lnTo>
                  <a:lnTo>
                    <a:pt x="130624" y="429704"/>
                  </a:lnTo>
                  <a:lnTo>
                    <a:pt x="157430" y="402581"/>
                  </a:lnTo>
                  <a:lnTo>
                    <a:pt x="173337" y="373251"/>
                  </a:lnTo>
                  <a:lnTo>
                    <a:pt x="179919" y="340350"/>
                  </a:lnTo>
                  <a:lnTo>
                    <a:pt x="178748" y="302514"/>
                  </a:lnTo>
                  <a:lnTo>
                    <a:pt x="178522" y="276579"/>
                  </a:lnTo>
                  <a:lnTo>
                    <a:pt x="180718" y="248425"/>
                  </a:lnTo>
                  <a:lnTo>
                    <a:pt x="183002" y="220246"/>
                  </a:lnTo>
                  <a:lnTo>
                    <a:pt x="183041" y="194234"/>
                  </a:lnTo>
                  <a:lnTo>
                    <a:pt x="170524" y="156233"/>
                  </a:lnTo>
                  <a:lnTo>
                    <a:pt x="157580" y="116071"/>
                  </a:lnTo>
                  <a:lnTo>
                    <a:pt x="150280" y="75455"/>
                  </a:lnTo>
                  <a:lnTo>
                    <a:pt x="154696" y="36093"/>
                  </a:lnTo>
                  <a:lnTo>
                    <a:pt x="147141" y="28791"/>
                  </a:lnTo>
                  <a:lnTo>
                    <a:pt x="137398" y="20610"/>
                  </a:lnTo>
                  <a:lnTo>
                    <a:pt x="127279" y="12867"/>
                  </a:lnTo>
                  <a:lnTo>
                    <a:pt x="118593" y="6879"/>
                  </a:lnTo>
                  <a:lnTo>
                    <a:pt x="95389" y="2575"/>
                  </a:lnTo>
                  <a:close/>
                </a:path>
              </a:pathLst>
            </a:custGeom>
            <a:ln w="15758">
              <a:solidFill>
                <a:srgbClr val="263D87"/>
              </a:solidFill>
            </a:ln>
          </p:spPr>
          <p:txBody>
            <a:bodyPr wrap="square" lIns="0" tIns="0" rIns="0" bIns="0" rtlCol="0"/>
            <a:lstStyle/>
            <a:p>
              <a:endParaRPr/>
            </a:p>
          </p:txBody>
        </p:sp>
        <p:pic>
          <p:nvPicPr>
            <p:cNvPr id="243" name="object 243"/>
            <p:cNvPicPr/>
            <p:nvPr/>
          </p:nvPicPr>
          <p:blipFill>
            <a:blip r:embed="rId59" cstate="screen">
              <a:extLst>
                <a:ext uri="{28A0092B-C50C-407E-A947-70E740481C1C}">
                  <a14:useLocalDpi xmlns:a14="http://schemas.microsoft.com/office/drawing/2010/main"/>
                </a:ext>
              </a:extLst>
            </a:blip>
            <a:stretch>
              <a:fillRect/>
            </a:stretch>
          </p:blipFill>
          <p:spPr>
            <a:xfrm>
              <a:off x="18068348" y="5424733"/>
              <a:ext cx="170172" cy="186057"/>
            </a:xfrm>
            <a:prstGeom prst="rect">
              <a:avLst/>
            </a:prstGeom>
          </p:spPr>
        </p:pic>
        <p:sp>
          <p:nvSpPr>
            <p:cNvPr id="244" name="object 244"/>
            <p:cNvSpPr/>
            <p:nvPr/>
          </p:nvSpPr>
          <p:spPr>
            <a:xfrm>
              <a:off x="8550451" y="3627309"/>
              <a:ext cx="21590" cy="38100"/>
            </a:xfrm>
            <a:custGeom>
              <a:avLst/>
              <a:gdLst/>
              <a:ahLst/>
              <a:cxnLst/>
              <a:rect l="l" t="t" r="r" b="b"/>
              <a:pathLst>
                <a:path w="21590" h="38100">
                  <a:moveTo>
                    <a:pt x="21315" y="37586"/>
                  </a:moveTo>
                  <a:lnTo>
                    <a:pt x="0" y="0"/>
                  </a:lnTo>
                </a:path>
              </a:pathLst>
            </a:custGeom>
            <a:ln w="17329">
              <a:solidFill>
                <a:srgbClr val="263D87"/>
              </a:solidFill>
            </a:ln>
          </p:spPr>
          <p:txBody>
            <a:bodyPr wrap="square" lIns="0" tIns="0" rIns="0" bIns="0" rtlCol="0"/>
            <a:lstStyle/>
            <a:p>
              <a:endParaRPr/>
            </a:p>
          </p:txBody>
        </p:sp>
        <p:sp>
          <p:nvSpPr>
            <p:cNvPr id="245" name="object 245"/>
            <p:cNvSpPr/>
            <p:nvPr/>
          </p:nvSpPr>
          <p:spPr>
            <a:xfrm>
              <a:off x="8600026" y="3718562"/>
              <a:ext cx="64769" cy="109220"/>
            </a:xfrm>
            <a:custGeom>
              <a:avLst/>
              <a:gdLst/>
              <a:ahLst/>
              <a:cxnLst/>
              <a:rect l="l" t="t" r="r" b="b"/>
              <a:pathLst>
                <a:path w="64770" h="109220">
                  <a:moveTo>
                    <a:pt x="64301" y="108635"/>
                  </a:moveTo>
                  <a:lnTo>
                    <a:pt x="0" y="0"/>
                  </a:lnTo>
                </a:path>
              </a:pathLst>
            </a:custGeom>
            <a:ln w="17329">
              <a:solidFill>
                <a:srgbClr val="263D87"/>
              </a:solidFill>
            </a:ln>
          </p:spPr>
          <p:txBody>
            <a:bodyPr wrap="square" lIns="0" tIns="0" rIns="0" bIns="0" rtlCol="0"/>
            <a:lstStyle/>
            <a:p>
              <a:endParaRPr/>
            </a:p>
          </p:txBody>
        </p:sp>
        <p:sp>
          <p:nvSpPr>
            <p:cNvPr id="246" name="object 246"/>
            <p:cNvSpPr/>
            <p:nvPr/>
          </p:nvSpPr>
          <p:spPr>
            <a:xfrm>
              <a:off x="16957290" y="8900586"/>
              <a:ext cx="22225" cy="222250"/>
            </a:xfrm>
            <a:custGeom>
              <a:avLst/>
              <a:gdLst/>
              <a:ahLst/>
              <a:cxnLst/>
              <a:rect l="l" t="t" r="r" b="b"/>
              <a:pathLst>
                <a:path w="22225" h="222250">
                  <a:moveTo>
                    <a:pt x="18669" y="29988"/>
                  </a:moveTo>
                  <a:lnTo>
                    <a:pt x="21779" y="0"/>
                  </a:lnTo>
                </a:path>
                <a:path w="22225" h="222250">
                  <a:moveTo>
                    <a:pt x="18669" y="29988"/>
                  </a:moveTo>
                  <a:lnTo>
                    <a:pt x="0" y="221741"/>
                  </a:lnTo>
                </a:path>
              </a:pathLst>
            </a:custGeom>
            <a:ln w="17329">
              <a:solidFill>
                <a:srgbClr val="263D87"/>
              </a:solidFill>
            </a:ln>
          </p:spPr>
          <p:txBody>
            <a:bodyPr wrap="square" lIns="0" tIns="0" rIns="0" bIns="0" rtlCol="0"/>
            <a:lstStyle/>
            <a:p>
              <a:endParaRPr/>
            </a:p>
          </p:txBody>
        </p:sp>
        <p:sp>
          <p:nvSpPr>
            <p:cNvPr id="247" name="object 247"/>
            <p:cNvSpPr/>
            <p:nvPr/>
          </p:nvSpPr>
          <p:spPr>
            <a:xfrm>
              <a:off x="16812208" y="5562880"/>
              <a:ext cx="332105" cy="3338195"/>
            </a:xfrm>
            <a:custGeom>
              <a:avLst/>
              <a:gdLst/>
              <a:ahLst/>
              <a:cxnLst/>
              <a:rect l="l" t="t" r="r" b="b"/>
              <a:pathLst>
                <a:path w="332105" h="3338195">
                  <a:moveTo>
                    <a:pt x="166864" y="3337709"/>
                  </a:moveTo>
                  <a:lnTo>
                    <a:pt x="179512" y="3223325"/>
                  </a:lnTo>
                  <a:lnTo>
                    <a:pt x="229354" y="2772449"/>
                  </a:lnTo>
                  <a:lnTo>
                    <a:pt x="268400" y="2488039"/>
                  </a:lnTo>
                  <a:lnTo>
                    <a:pt x="270379" y="2473641"/>
                  </a:lnTo>
                  <a:lnTo>
                    <a:pt x="273017" y="2454354"/>
                  </a:lnTo>
                  <a:lnTo>
                    <a:pt x="276263" y="2430700"/>
                  </a:lnTo>
                  <a:lnTo>
                    <a:pt x="280326" y="2403078"/>
                  </a:lnTo>
                  <a:lnTo>
                    <a:pt x="287855" y="2351698"/>
                  </a:lnTo>
                  <a:lnTo>
                    <a:pt x="290106" y="2336326"/>
                  </a:lnTo>
                  <a:lnTo>
                    <a:pt x="292430" y="2320526"/>
                  </a:lnTo>
                  <a:lnTo>
                    <a:pt x="301278" y="2260161"/>
                  </a:lnTo>
                  <a:lnTo>
                    <a:pt x="318335" y="2116919"/>
                  </a:lnTo>
                  <a:lnTo>
                    <a:pt x="328576" y="2006640"/>
                  </a:lnTo>
                  <a:lnTo>
                    <a:pt x="331979" y="1923648"/>
                  </a:lnTo>
                  <a:lnTo>
                    <a:pt x="327424" y="1732648"/>
                  </a:lnTo>
                  <a:lnTo>
                    <a:pt x="326293" y="1581428"/>
                  </a:lnTo>
                  <a:lnTo>
                    <a:pt x="319026" y="1470635"/>
                  </a:lnTo>
                  <a:lnTo>
                    <a:pt x="317403" y="1445882"/>
                  </a:lnTo>
                  <a:lnTo>
                    <a:pt x="317194" y="1442730"/>
                  </a:lnTo>
                  <a:lnTo>
                    <a:pt x="309006" y="1361382"/>
                  </a:lnTo>
                  <a:lnTo>
                    <a:pt x="301582" y="1287793"/>
                  </a:lnTo>
                  <a:lnTo>
                    <a:pt x="293247" y="1226685"/>
                  </a:lnTo>
                  <a:lnTo>
                    <a:pt x="266860" y="1054470"/>
                  </a:lnTo>
                  <a:lnTo>
                    <a:pt x="255751" y="987802"/>
                  </a:lnTo>
                  <a:lnTo>
                    <a:pt x="243259" y="829472"/>
                  </a:lnTo>
                  <a:lnTo>
                    <a:pt x="223888" y="679686"/>
                  </a:lnTo>
                  <a:lnTo>
                    <a:pt x="222883" y="671885"/>
                  </a:lnTo>
                  <a:lnTo>
                    <a:pt x="216862" y="625310"/>
                  </a:lnTo>
                  <a:lnTo>
                    <a:pt x="183858" y="450834"/>
                  </a:lnTo>
                  <a:lnTo>
                    <a:pt x="177984" y="419767"/>
                  </a:lnTo>
                  <a:lnTo>
                    <a:pt x="126593" y="230883"/>
                  </a:lnTo>
                  <a:lnTo>
                    <a:pt x="93274" y="127085"/>
                  </a:lnTo>
                  <a:lnTo>
                    <a:pt x="62532" y="62532"/>
                  </a:lnTo>
                  <a:lnTo>
                    <a:pt x="20460" y="15915"/>
                  </a:lnTo>
                  <a:lnTo>
                    <a:pt x="0" y="0"/>
                  </a:lnTo>
                </a:path>
              </a:pathLst>
            </a:custGeom>
            <a:ln w="17329">
              <a:solidFill>
                <a:srgbClr val="263D87"/>
              </a:solidFill>
            </a:ln>
          </p:spPr>
          <p:txBody>
            <a:bodyPr wrap="square" lIns="0" tIns="0" rIns="0" bIns="0" rtlCol="0"/>
            <a:lstStyle/>
            <a:p>
              <a:endParaRPr/>
            </a:p>
          </p:txBody>
        </p:sp>
        <p:sp>
          <p:nvSpPr>
            <p:cNvPr id="248" name="object 248"/>
            <p:cNvSpPr/>
            <p:nvPr/>
          </p:nvSpPr>
          <p:spPr>
            <a:xfrm>
              <a:off x="18256790" y="7607109"/>
              <a:ext cx="159385" cy="139065"/>
            </a:xfrm>
            <a:custGeom>
              <a:avLst/>
              <a:gdLst/>
              <a:ahLst/>
              <a:cxnLst/>
              <a:rect l="l" t="t" r="r" b="b"/>
              <a:pathLst>
                <a:path w="159384" h="139065">
                  <a:moveTo>
                    <a:pt x="159063" y="0"/>
                  </a:moveTo>
                  <a:lnTo>
                    <a:pt x="18313" y="110991"/>
                  </a:lnTo>
                  <a:lnTo>
                    <a:pt x="5936" y="123367"/>
                  </a:lnTo>
                  <a:lnTo>
                    <a:pt x="502" y="134247"/>
                  </a:lnTo>
                  <a:lnTo>
                    <a:pt x="0" y="138697"/>
                  </a:lnTo>
                </a:path>
              </a:pathLst>
            </a:custGeom>
            <a:ln w="17329">
              <a:solidFill>
                <a:srgbClr val="263D87"/>
              </a:solidFill>
            </a:ln>
          </p:spPr>
          <p:txBody>
            <a:bodyPr wrap="square" lIns="0" tIns="0" rIns="0" bIns="0" rtlCol="0"/>
            <a:lstStyle/>
            <a:p>
              <a:endParaRPr/>
            </a:p>
          </p:txBody>
        </p:sp>
        <p:sp>
          <p:nvSpPr>
            <p:cNvPr id="249" name="object 249"/>
            <p:cNvSpPr/>
            <p:nvPr/>
          </p:nvSpPr>
          <p:spPr>
            <a:xfrm>
              <a:off x="17907972" y="8135350"/>
              <a:ext cx="203835" cy="140335"/>
            </a:xfrm>
            <a:custGeom>
              <a:avLst/>
              <a:gdLst/>
              <a:ahLst/>
              <a:cxnLst/>
              <a:rect l="l" t="t" r="r" b="b"/>
              <a:pathLst>
                <a:path w="203834" h="140334">
                  <a:moveTo>
                    <a:pt x="0" y="140069"/>
                  </a:moveTo>
                  <a:lnTo>
                    <a:pt x="203313" y="0"/>
                  </a:lnTo>
                </a:path>
              </a:pathLst>
            </a:custGeom>
            <a:ln w="17329">
              <a:solidFill>
                <a:srgbClr val="263D87"/>
              </a:solidFill>
            </a:ln>
          </p:spPr>
          <p:txBody>
            <a:bodyPr wrap="square" lIns="0" tIns="0" rIns="0" bIns="0" rtlCol="0"/>
            <a:lstStyle/>
            <a:p>
              <a:endParaRPr/>
            </a:p>
          </p:txBody>
        </p:sp>
        <p:sp>
          <p:nvSpPr>
            <p:cNvPr id="250" name="object 250"/>
            <p:cNvSpPr/>
            <p:nvPr/>
          </p:nvSpPr>
          <p:spPr>
            <a:xfrm>
              <a:off x="16930937" y="3205950"/>
              <a:ext cx="67310" cy="15240"/>
            </a:xfrm>
            <a:custGeom>
              <a:avLst/>
              <a:gdLst/>
              <a:ahLst/>
              <a:cxnLst/>
              <a:rect l="l" t="t" r="r" b="b"/>
              <a:pathLst>
                <a:path w="67309" h="15239">
                  <a:moveTo>
                    <a:pt x="66846" y="15130"/>
                  </a:moveTo>
                  <a:lnTo>
                    <a:pt x="6806" y="1539"/>
                  </a:lnTo>
                  <a:lnTo>
                    <a:pt x="0" y="0"/>
                  </a:lnTo>
                </a:path>
              </a:pathLst>
            </a:custGeom>
            <a:ln w="17329">
              <a:solidFill>
                <a:srgbClr val="263D87"/>
              </a:solidFill>
            </a:ln>
          </p:spPr>
          <p:txBody>
            <a:bodyPr wrap="square" lIns="0" tIns="0" rIns="0" bIns="0" rtlCol="0"/>
            <a:lstStyle/>
            <a:p>
              <a:endParaRPr/>
            </a:p>
          </p:txBody>
        </p:sp>
        <p:sp>
          <p:nvSpPr>
            <p:cNvPr id="251" name="object 251"/>
            <p:cNvSpPr/>
            <p:nvPr/>
          </p:nvSpPr>
          <p:spPr>
            <a:xfrm>
              <a:off x="16924218" y="3727093"/>
              <a:ext cx="382905" cy="95885"/>
            </a:xfrm>
            <a:custGeom>
              <a:avLst/>
              <a:gdLst/>
              <a:ahLst/>
              <a:cxnLst/>
              <a:rect l="l" t="t" r="r" b="b"/>
              <a:pathLst>
                <a:path w="382905" h="95885">
                  <a:moveTo>
                    <a:pt x="382595" y="95588"/>
                  </a:moveTo>
                  <a:lnTo>
                    <a:pt x="371182" y="92740"/>
                  </a:lnTo>
                  <a:lnTo>
                    <a:pt x="155084" y="38742"/>
                  </a:lnTo>
                  <a:lnTo>
                    <a:pt x="0" y="0"/>
                  </a:lnTo>
                </a:path>
              </a:pathLst>
            </a:custGeom>
            <a:ln w="17329">
              <a:solidFill>
                <a:srgbClr val="263D87"/>
              </a:solidFill>
            </a:ln>
          </p:spPr>
          <p:txBody>
            <a:bodyPr wrap="square" lIns="0" tIns="0" rIns="0" bIns="0" rtlCol="0"/>
            <a:lstStyle/>
            <a:p>
              <a:endParaRPr/>
            </a:p>
          </p:txBody>
        </p:sp>
        <p:sp>
          <p:nvSpPr>
            <p:cNvPr id="252" name="object 252"/>
            <p:cNvSpPr/>
            <p:nvPr/>
          </p:nvSpPr>
          <p:spPr>
            <a:xfrm>
              <a:off x="17322064" y="3826487"/>
              <a:ext cx="60325" cy="15240"/>
            </a:xfrm>
            <a:custGeom>
              <a:avLst/>
              <a:gdLst/>
              <a:ahLst/>
              <a:cxnLst/>
              <a:rect l="l" t="t" r="r" b="b"/>
              <a:pathLst>
                <a:path w="60325" h="15239">
                  <a:moveTo>
                    <a:pt x="60239" y="15057"/>
                  </a:moveTo>
                  <a:lnTo>
                    <a:pt x="0" y="0"/>
                  </a:lnTo>
                </a:path>
              </a:pathLst>
            </a:custGeom>
            <a:ln w="17329">
              <a:solidFill>
                <a:srgbClr val="263D87"/>
              </a:solidFill>
            </a:ln>
          </p:spPr>
          <p:txBody>
            <a:bodyPr wrap="square" lIns="0" tIns="0" rIns="0" bIns="0" rtlCol="0"/>
            <a:lstStyle/>
            <a:p>
              <a:endParaRPr/>
            </a:p>
          </p:txBody>
        </p:sp>
        <p:sp>
          <p:nvSpPr>
            <p:cNvPr id="253" name="object 253"/>
            <p:cNvSpPr/>
            <p:nvPr/>
          </p:nvSpPr>
          <p:spPr>
            <a:xfrm>
              <a:off x="17425923" y="3854819"/>
              <a:ext cx="264160" cy="67310"/>
            </a:xfrm>
            <a:custGeom>
              <a:avLst/>
              <a:gdLst/>
              <a:ahLst/>
              <a:cxnLst/>
              <a:rect l="l" t="t" r="r" b="b"/>
              <a:pathLst>
                <a:path w="264159" h="67310">
                  <a:moveTo>
                    <a:pt x="0" y="0"/>
                  </a:moveTo>
                  <a:lnTo>
                    <a:pt x="263583" y="67045"/>
                  </a:lnTo>
                </a:path>
              </a:pathLst>
            </a:custGeom>
            <a:ln w="17329">
              <a:solidFill>
                <a:srgbClr val="263D87"/>
              </a:solidFill>
            </a:ln>
          </p:spPr>
          <p:txBody>
            <a:bodyPr wrap="square" lIns="0" tIns="0" rIns="0" bIns="0" rtlCol="0"/>
            <a:lstStyle/>
            <a:p>
              <a:endParaRPr/>
            </a:p>
          </p:txBody>
        </p:sp>
        <p:sp>
          <p:nvSpPr>
            <p:cNvPr id="254" name="object 254"/>
            <p:cNvSpPr/>
            <p:nvPr/>
          </p:nvSpPr>
          <p:spPr>
            <a:xfrm>
              <a:off x="17559244" y="1974017"/>
              <a:ext cx="152400" cy="24765"/>
            </a:xfrm>
            <a:custGeom>
              <a:avLst/>
              <a:gdLst/>
              <a:ahLst/>
              <a:cxnLst/>
              <a:rect l="l" t="t" r="r" b="b"/>
              <a:pathLst>
                <a:path w="152400" h="24764">
                  <a:moveTo>
                    <a:pt x="0" y="24292"/>
                  </a:moveTo>
                  <a:lnTo>
                    <a:pt x="152225" y="0"/>
                  </a:lnTo>
                </a:path>
              </a:pathLst>
            </a:custGeom>
            <a:ln w="17329">
              <a:solidFill>
                <a:srgbClr val="263D87"/>
              </a:solidFill>
            </a:ln>
          </p:spPr>
          <p:txBody>
            <a:bodyPr wrap="square" lIns="0" tIns="0" rIns="0" bIns="0" rtlCol="0"/>
            <a:lstStyle/>
            <a:p>
              <a:endParaRPr/>
            </a:p>
          </p:txBody>
        </p:sp>
        <p:sp>
          <p:nvSpPr>
            <p:cNvPr id="255" name="object 255"/>
            <p:cNvSpPr/>
            <p:nvPr/>
          </p:nvSpPr>
          <p:spPr>
            <a:xfrm>
              <a:off x="17687658" y="3974193"/>
              <a:ext cx="338455" cy="86360"/>
            </a:xfrm>
            <a:custGeom>
              <a:avLst/>
              <a:gdLst/>
              <a:ahLst/>
              <a:cxnLst/>
              <a:rect l="l" t="t" r="r" b="b"/>
              <a:pathLst>
                <a:path w="338455" h="86360">
                  <a:moveTo>
                    <a:pt x="0" y="0"/>
                  </a:moveTo>
                  <a:lnTo>
                    <a:pt x="338439" y="86070"/>
                  </a:lnTo>
                </a:path>
              </a:pathLst>
            </a:custGeom>
            <a:ln w="17329">
              <a:solidFill>
                <a:srgbClr val="263D87"/>
              </a:solidFill>
            </a:ln>
          </p:spPr>
          <p:txBody>
            <a:bodyPr wrap="square" lIns="0" tIns="0" rIns="0" bIns="0" rtlCol="0"/>
            <a:lstStyle/>
            <a:p>
              <a:endParaRPr/>
            </a:p>
          </p:txBody>
        </p:sp>
        <p:sp>
          <p:nvSpPr>
            <p:cNvPr id="256" name="object 256"/>
            <p:cNvSpPr/>
            <p:nvPr/>
          </p:nvSpPr>
          <p:spPr>
            <a:xfrm>
              <a:off x="17302915" y="3882875"/>
              <a:ext cx="118110" cy="30480"/>
            </a:xfrm>
            <a:custGeom>
              <a:avLst/>
              <a:gdLst/>
              <a:ahLst/>
              <a:cxnLst/>
              <a:rect l="l" t="t" r="r" b="b"/>
              <a:pathLst>
                <a:path w="118109" h="30479">
                  <a:moveTo>
                    <a:pt x="117944" y="30376"/>
                  </a:moveTo>
                  <a:lnTo>
                    <a:pt x="0" y="0"/>
                  </a:lnTo>
                </a:path>
              </a:pathLst>
            </a:custGeom>
            <a:ln w="17329">
              <a:solidFill>
                <a:srgbClr val="263D87"/>
              </a:solidFill>
            </a:ln>
          </p:spPr>
          <p:txBody>
            <a:bodyPr wrap="square" lIns="0" tIns="0" rIns="0" bIns="0" rtlCol="0"/>
            <a:lstStyle/>
            <a:p>
              <a:endParaRPr/>
            </a:p>
          </p:txBody>
        </p:sp>
        <p:sp>
          <p:nvSpPr>
            <p:cNvPr id="257" name="object 257"/>
            <p:cNvSpPr/>
            <p:nvPr/>
          </p:nvSpPr>
          <p:spPr>
            <a:xfrm>
              <a:off x="17683969" y="1583082"/>
              <a:ext cx="460375" cy="285750"/>
            </a:xfrm>
            <a:custGeom>
              <a:avLst/>
              <a:gdLst/>
              <a:ahLst/>
              <a:cxnLst/>
              <a:rect l="l" t="t" r="r" b="b"/>
              <a:pathLst>
                <a:path w="460375" h="285750">
                  <a:moveTo>
                    <a:pt x="0" y="0"/>
                  </a:moveTo>
                  <a:lnTo>
                    <a:pt x="1612" y="8041"/>
                  </a:lnTo>
                  <a:lnTo>
                    <a:pt x="10062" y="13800"/>
                  </a:lnTo>
                  <a:lnTo>
                    <a:pt x="77662" y="52710"/>
                  </a:lnTo>
                  <a:lnTo>
                    <a:pt x="297006" y="185261"/>
                  </a:lnTo>
                  <a:lnTo>
                    <a:pt x="460268" y="285404"/>
                  </a:lnTo>
                </a:path>
              </a:pathLst>
            </a:custGeom>
            <a:ln w="17329">
              <a:solidFill>
                <a:srgbClr val="263D87"/>
              </a:solidFill>
            </a:ln>
          </p:spPr>
          <p:txBody>
            <a:bodyPr wrap="square" lIns="0" tIns="0" rIns="0" bIns="0" rtlCol="0"/>
            <a:lstStyle/>
            <a:p>
              <a:endParaRPr/>
            </a:p>
          </p:txBody>
        </p:sp>
        <p:sp>
          <p:nvSpPr>
            <p:cNvPr id="258" name="object 258"/>
            <p:cNvSpPr/>
            <p:nvPr/>
          </p:nvSpPr>
          <p:spPr>
            <a:xfrm>
              <a:off x="17348330" y="5182016"/>
              <a:ext cx="253365" cy="139700"/>
            </a:xfrm>
            <a:custGeom>
              <a:avLst/>
              <a:gdLst/>
              <a:ahLst/>
              <a:cxnLst/>
              <a:rect l="l" t="t" r="r" b="b"/>
              <a:pathLst>
                <a:path w="253365" h="139700">
                  <a:moveTo>
                    <a:pt x="252966" y="139660"/>
                  </a:moveTo>
                  <a:lnTo>
                    <a:pt x="52417" y="29758"/>
                  </a:lnTo>
                  <a:lnTo>
                    <a:pt x="0" y="0"/>
                  </a:lnTo>
                </a:path>
              </a:pathLst>
            </a:custGeom>
            <a:ln w="17329">
              <a:solidFill>
                <a:srgbClr val="263D87"/>
              </a:solidFill>
            </a:ln>
          </p:spPr>
          <p:txBody>
            <a:bodyPr wrap="square" lIns="0" tIns="0" rIns="0" bIns="0" rtlCol="0"/>
            <a:lstStyle/>
            <a:p>
              <a:endParaRPr/>
            </a:p>
          </p:txBody>
        </p:sp>
        <p:sp>
          <p:nvSpPr>
            <p:cNvPr id="259" name="object 259"/>
            <p:cNvSpPr/>
            <p:nvPr/>
          </p:nvSpPr>
          <p:spPr>
            <a:xfrm>
              <a:off x="17655075" y="1252792"/>
              <a:ext cx="196850" cy="318770"/>
            </a:xfrm>
            <a:custGeom>
              <a:avLst/>
              <a:gdLst/>
              <a:ahLst/>
              <a:cxnLst/>
              <a:rect l="l" t="t" r="r" b="b"/>
              <a:pathLst>
                <a:path w="196850" h="318769">
                  <a:moveTo>
                    <a:pt x="0" y="318346"/>
                  </a:moveTo>
                  <a:lnTo>
                    <a:pt x="189345" y="12523"/>
                  </a:lnTo>
                  <a:lnTo>
                    <a:pt x="196695" y="0"/>
                  </a:lnTo>
                </a:path>
              </a:pathLst>
            </a:custGeom>
            <a:ln w="17329">
              <a:solidFill>
                <a:srgbClr val="263D87"/>
              </a:solidFill>
            </a:ln>
          </p:spPr>
          <p:txBody>
            <a:bodyPr wrap="square" lIns="0" tIns="0" rIns="0" bIns="0" rtlCol="0"/>
            <a:lstStyle/>
            <a:p>
              <a:endParaRPr/>
            </a:p>
          </p:txBody>
        </p:sp>
        <p:sp>
          <p:nvSpPr>
            <p:cNvPr id="260" name="object 260"/>
            <p:cNvSpPr/>
            <p:nvPr/>
          </p:nvSpPr>
          <p:spPr>
            <a:xfrm>
              <a:off x="17599948" y="6103922"/>
              <a:ext cx="73025" cy="31115"/>
            </a:xfrm>
            <a:custGeom>
              <a:avLst/>
              <a:gdLst/>
              <a:ahLst/>
              <a:cxnLst/>
              <a:rect l="l" t="t" r="r" b="b"/>
              <a:pathLst>
                <a:path w="73025" h="31114">
                  <a:moveTo>
                    <a:pt x="72657" y="30679"/>
                  </a:moveTo>
                  <a:lnTo>
                    <a:pt x="0" y="0"/>
                  </a:lnTo>
                </a:path>
              </a:pathLst>
            </a:custGeom>
            <a:ln w="17329">
              <a:solidFill>
                <a:srgbClr val="263D87"/>
              </a:solidFill>
            </a:ln>
          </p:spPr>
          <p:txBody>
            <a:bodyPr wrap="square" lIns="0" tIns="0" rIns="0" bIns="0" rtlCol="0"/>
            <a:lstStyle/>
            <a:p>
              <a:endParaRPr/>
            </a:p>
          </p:txBody>
        </p:sp>
        <p:sp>
          <p:nvSpPr>
            <p:cNvPr id="261" name="object 261"/>
            <p:cNvSpPr/>
            <p:nvPr/>
          </p:nvSpPr>
          <p:spPr>
            <a:xfrm>
              <a:off x="17460920" y="3916525"/>
              <a:ext cx="206375" cy="52705"/>
            </a:xfrm>
            <a:custGeom>
              <a:avLst/>
              <a:gdLst/>
              <a:ahLst/>
              <a:cxnLst/>
              <a:rect l="l" t="t" r="r" b="b"/>
              <a:pathLst>
                <a:path w="206375" h="52704">
                  <a:moveTo>
                    <a:pt x="0" y="0"/>
                  </a:moveTo>
                  <a:lnTo>
                    <a:pt x="205899" y="52364"/>
                  </a:lnTo>
                </a:path>
              </a:pathLst>
            </a:custGeom>
            <a:ln w="17329">
              <a:solidFill>
                <a:srgbClr val="263D87"/>
              </a:solidFill>
            </a:ln>
          </p:spPr>
          <p:txBody>
            <a:bodyPr wrap="square" lIns="0" tIns="0" rIns="0" bIns="0" rtlCol="0"/>
            <a:lstStyle/>
            <a:p>
              <a:endParaRPr/>
            </a:p>
          </p:txBody>
        </p:sp>
        <p:sp>
          <p:nvSpPr>
            <p:cNvPr id="262" name="object 262"/>
            <p:cNvSpPr/>
            <p:nvPr/>
          </p:nvSpPr>
          <p:spPr>
            <a:xfrm>
              <a:off x="16868301" y="3713124"/>
              <a:ext cx="29209" cy="7620"/>
            </a:xfrm>
            <a:custGeom>
              <a:avLst/>
              <a:gdLst/>
              <a:ahLst/>
              <a:cxnLst/>
              <a:rect l="l" t="t" r="r" b="b"/>
              <a:pathLst>
                <a:path w="29209" h="7620">
                  <a:moveTo>
                    <a:pt x="28889" y="7214"/>
                  </a:moveTo>
                  <a:lnTo>
                    <a:pt x="0" y="0"/>
                  </a:lnTo>
                </a:path>
              </a:pathLst>
            </a:custGeom>
            <a:ln w="17329">
              <a:solidFill>
                <a:srgbClr val="263D87"/>
              </a:solidFill>
            </a:ln>
          </p:spPr>
          <p:txBody>
            <a:bodyPr wrap="square" lIns="0" tIns="0" rIns="0" bIns="0" rtlCol="0"/>
            <a:lstStyle/>
            <a:p>
              <a:endParaRPr/>
            </a:p>
          </p:txBody>
        </p:sp>
        <p:sp>
          <p:nvSpPr>
            <p:cNvPr id="263" name="object 263"/>
            <p:cNvSpPr/>
            <p:nvPr/>
          </p:nvSpPr>
          <p:spPr>
            <a:xfrm>
              <a:off x="17711080" y="3927348"/>
              <a:ext cx="335915" cy="85725"/>
            </a:xfrm>
            <a:custGeom>
              <a:avLst/>
              <a:gdLst/>
              <a:ahLst/>
              <a:cxnLst/>
              <a:rect l="l" t="t" r="r" b="b"/>
              <a:pathLst>
                <a:path w="335915" h="85725">
                  <a:moveTo>
                    <a:pt x="0" y="0"/>
                  </a:moveTo>
                  <a:lnTo>
                    <a:pt x="184559" y="46940"/>
                  </a:lnTo>
                  <a:lnTo>
                    <a:pt x="335560" y="85348"/>
                  </a:lnTo>
                </a:path>
              </a:pathLst>
            </a:custGeom>
            <a:ln w="17329">
              <a:solidFill>
                <a:srgbClr val="263D87"/>
              </a:solidFill>
            </a:ln>
          </p:spPr>
          <p:txBody>
            <a:bodyPr wrap="square" lIns="0" tIns="0" rIns="0" bIns="0" rtlCol="0"/>
            <a:lstStyle/>
            <a:p>
              <a:endParaRPr/>
            </a:p>
          </p:txBody>
        </p:sp>
        <p:sp>
          <p:nvSpPr>
            <p:cNvPr id="264" name="object 264"/>
            <p:cNvSpPr/>
            <p:nvPr/>
          </p:nvSpPr>
          <p:spPr>
            <a:xfrm>
              <a:off x="17638870" y="1631231"/>
              <a:ext cx="14604" cy="24130"/>
            </a:xfrm>
            <a:custGeom>
              <a:avLst/>
              <a:gdLst/>
              <a:ahLst/>
              <a:cxnLst/>
              <a:rect l="l" t="t" r="r" b="b"/>
              <a:pathLst>
                <a:path w="14605" h="24130">
                  <a:moveTo>
                    <a:pt x="14229" y="0"/>
                  </a:moveTo>
                  <a:lnTo>
                    <a:pt x="0" y="23517"/>
                  </a:lnTo>
                </a:path>
              </a:pathLst>
            </a:custGeom>
            <a:ln w="17329">
              <a:solidFill>
                <a:srgbClr val="263D87"/>
              </a:solidFill>
            </a:ln>
          </p:spPr>
          <p:txBody>
            <a:bodyPr wrap="square" lIns="0" tIns="0" rIns="0" bIns="0" rtlCol="0"/>
            <a:lstStyle/>
            <a:p>
              <a:endParaRPr/>
            </a:p>
          </p:txBody>
        </p:sp>
        <p:sp>
          <p:nvSpPr>
            <p:cNvPr id="265" name="object 265"/>
            <p:cNvSpPr/>
            <p:nvPr/>
          </p:nvSpPr>
          <p:spPr>
            <a:xfrm>
              <a:off x="17402531" y="2016010"/>
              <a:ext cx="15240" cy="25400"/>
            </a:xfrm>
            <a:custGeom>
              <a:avLst/>
              <a:gdLst/>
              <a:ahLst/>
              <a:cxnLst/>
              <a:rect l="l" t="t" r="r" b="b"/>
              <a:pathLst>
                <a:path w="15240" h="25400">
                  <a:moveTo>
                    <a:pt x="15099" y="0"/>
                  </a:moveTo>
                  <a:lnTo>
                    <a:pt x="0" y="25140"/>
                  </a:lnTo>
                </a:path>
              </a:pathLst>
            </a:custGeom>
            <a:ln w="17329">
              <a:solidFill>
                <a:srgbClr val="263D87"/>
              </a:solidFill>
            </a:ln>
          </p:spPr>
          <p:txBody>
            <a:bodyPr wrap="square" lIns="0" tIns="0" rIns="0" bIns="0" rtlCol="0"/>
            <a:lstStyle/>
            <a:p>
              <a:endParaRPr/>
            </a:p>
          </p:txBody>
        </p:sp>
        <p:sp>
          <p:nvSpPr>
            <p:cNvPr id="266" name="object 266"/>
            <p:cNvSpPr/>
            <p:nvPr/>
          </p:nvSpPr>
          <p:spPr>
            <a:xfrm>
              <a:off x="16997778" y="3221081"/>
              <a:ext cx="84455" cy="20955"/>
            </a:xfrm>
            <a:custGeom>
              <a:avLst/>
              <a:gdLst/>
              <a:ahLst/>
              <a:cxnLst/>
              <a:rect l="l" t="t" r="r" b="b"/>
              <a:pathLst>
                <a:path w="84455" h="20955">
                  <a:moveTo>
                    <a:pt x="84311" y="20470"/>
                  </a:moveTo>
                  <a:lnTo>
                    <a:pt x="0" y="0"/>
                  </a:lnTo>
                </a:path>
              </a:pathLst>
            </a:custGeom>
            <a:ln w="17329">
              <a:solidFill>
                <a:srgbClr val="263D87"/>
              </a:solidFill>
            </a:ln>
          </p:spPr>
          <p:txBody>
            <a:bodyPr wrap="square" lIns="0" tIns="0" rIns="0" bIns="0" rtlCol="0"/>
            <a:lstStyle/>
            <a:p>
              <a:endParaRPr/>
            </a:p>
          </p:txBody>
        </p:sp>
        <p:sp>
          <p:nvSpPr>
            <p:cNvPr id="267" name="object 267"/>
            <p:cNvSpPr/>
            <p:nvPr/>
          </p:nvSpPr>
          <p:spPr>
            <a:xfrm>
              <a:off x="16893685" y="3205953"/>
              <a:ext cx="37465" cy="15240"/>
            </a:xfrm>
            <a:custGeom>
              <a:avLst/>
              <a:gdLst/>
              <a:ahLst/>
              <a:cxnLst/>
              <a:rect l="l" t="t" r="r" b="b"/>
              <a:pathLst>
                <a:path w="37465" h="15239">
                  <a:moveTo>
                    <a:pt x="37255" y="0"/>
                  </a:moveTo>
                  <a:lnTo>
                    <a:pt x="18439" y="7633"/>
                  </a:lnTo>
                  <a:lnTo>
                    <a:pt x="0" y="15130"/>
                  </a:lnTo>
                </a:path>
              </a:pathLst>
            </a:custGeom>
            <a:ln w="17329">
              <a:solidFill>
                <a:srgbClr val="263D87"/>
              </a:solidFill>
            </a:ln>
          </p:spPr>
          <p:txBody>
            <a:bodyPr wrap="square" lIns="0" tIns="0" rIns="0" bIns="0" rtlCol="0"/>
            <a:lstStyle/>
            <a:p>
              <a:endParaRPr/>
            </a:p>
          </p:txBody>
        </p:sp>
        <p:sp>
          <p:nvSpPr>
            <p:cNvPr id="268" name="object 268"/>
            <p:cNvSpPr/>
            <p:nvPr/>
          </p:nvSpPr>
          <p:spPr>
            <a:xfrm>
              <a:off x="16921815" y="2390661"/>
              <a:ext cx="220979" cy="366395"/>
            </a:xfrm>
            <a:custGeom>
              <a:avLst/>
              <a:gdLst/>
              <a:ahLst/>
              <a:cxnLst/>
              <a:rect l="l" t="t" r="r" b="b"/>
              <a:pathLst>
                <a:path w="220980" h="366394">
                  <a:moveTo>
                    <a:pt x="217532" y="0"/>
                  </a:moveTo>
                  <a:lnTo>
                    <a:pt x="220590" y="8607"/>
                  </a:lnTo>
                  <a:lnTo>
                    <a:pt x="212140" y="26616"/>
                  </a:lnTo>
                  <a:lnTo>
                    <a:pt x="151450" y="119546"/>
                  </a:lnTo>
                  <a:lnTo>
                    <a:pt x="0" y="366365"/>
                  </a:lnTo>
                </a:path>
              </a:pathLst>
            </a:custGeom>
            <a:ln w="17329">
              <a:solidFill>
                <a:srgbClr val="263D87"/>
              </a:solidFill>
            </a:ln>
          </p:spPr>
          <p:txBody>
            <a:bodyPr wrap="square" lIns="0" tIns="0" rIns="0" bIns="0" rtlCol="0"/>
            <a:lstStyle/>
            <a:p>
              <a:endParaRPr/>
            </a:p>
          </p:txBody>
        </p:sp>
        <p:sp>
          <p:nvSpPr>
            <p:cNvPr id="269" name="object 269"/>
            <p:cNvSpPr/>
            <p:nvPr/>
          </p:nvSpPr>
          <p:spPr>
            <a:xfrm>
              <a:off x="17462198" y="5836219"/>
              <a:ext cx="1183640" cy="670560"/>
            </a:xfrm>
            <a:custGeom>
              <a:avLst/>
              <a:gdLst/>
              <a:ahLst/>
              <a:cxnLst/>
              <a:rect l="l" t="t" r="r" b="b"/>
              <a:pathLst>
                <a:path w="1183640" h="670559">
                  <a:moveTo>
                    <a:pt x="1183576" y="670199"/>
                  </a:moveTo>
                  <a:lnTo>
                    <a:pt x="1111348" y="606410"/>
                  </a:lnTo>
                  <a:lnTo>
                    <a:pt x="1044711" y="558401"/>
                  </a:lnTo>
                  <a:lnTo>
                    <a:pt x="957761" y="500529"/>
                  </a:lnTo>
                  <a:lnTo>
                    <a:pt x="770154" y="382490"/>
                  </a:lnTo>
                  <a:lnTo>
                    <a:pt x="616567" y="292389"/>
                  </a:lnTo>
                  <a:lnTo>
                    <a:pt x="495943" y="225312"/>
                  </a:lnTo>
                  <a:lnTo>
                    <a:pt x="302032" y="132257"/>
                  </a:lnTo>
                  <a:lnTo>
                    <a:pt x="189114" y="80971"/>
                  </a:lnTo>
                  <a:lnTo>
                    <a:pt x="0" y="0"/>
                  </a:lnTo>
                </a:path>
              </a:pathLst>
            </a:custGeom>
            <a:ln w="17329">
              <a:solidFill>
                <a:srgbClr val="263D87"/>
              </a:solidFill>
            </a:ln>
          </p:spPr>
          <p:txBody>
            <a:bodyPr wrap="square" lIns="0" tIns="0" rIns="0" bIns="0" rtlCol="0"/>
            <a:lstStyle/>
            <a:p>
              <a:endParaRPr/>
            </a:p>
          </p:txBody>
        </p:sp>
        <p:sp>
          <p:nvSpPr>
            <p:cNvPr id="270" name="object 270"/>
            <p:cNvSpPr/>
            <p:nvPr/>
          </p:nvSpPr>
          <p:spPr>
            <a:xfrm>
              <a:off x="17672825" y="1989758"/>
              <a:ext cx="167005" cy="21590"/>
            </a:xfrm>
            <a:custGeom>
              <a:avLst/>
              <a:gdLst/>
              <a:ahLst/>
              <a:cxnLst/>
              <a:rect l="l" t="t" r="r" b="b"/>
              <a:pathLst>
                <a:path w="167005" h="21589">
                  <a:moveTo>
                    <a:pt x="0" y="21036"/>
                  </a:moveTo>
                  <a:lnTo>
                    <a:pt x="94374" y="13800"/>
                  </a:lnTo>
                  <a:lnTo>
                    <a:pt x="166455" y="0"/>
                  </a:lnTo>
                </a:path>
              </a:pathLst>
            </a:custGeom>
            <a:ln w="17329">
              <a:solidFill>
                <a:srgbClr val="263D87"/>
              </a:solidFill>
            </a:ln>
          </p:spPr>
          <p:txBody>
            <a:bodyPr wrap="square" lIns="0" tIns="0" rIns="0" bIns="0" rtlCol="0"/>
            <a:lstStyle/>
            <a:p>
              <a:endParaRPr/>
            </a:p>
          </p:txBody>
        </p:sp>
        <p:sp>
          <p:nvSpPr>
            <p:cNvPr id="271" name="object 271"/>
            <p:cNvSpPr/>
            <p:nvPr/>
          </p:nvSpPr>
          <p:spPr>
            <a:xfrm>
              <a:off x="17396646" y="1948170"/>
              <a:ext cx="26034" cy="41275"/>
            </a:xfrm>
            <a:custGeom>
              <a:avLst/>
              <a:gdLst/>
              <a:ahLst/>
              <a:cxnLst/>
              <a:rect l="l" t="t" r="r" b="b"/>
              <a:pathLst>
                <a:path w="26034" h="41275">
                  <a:moveTo>
                    <a:pt x="0" y="41161"/>
                  </a:moveTo>
                  <a:lnTo>
                    <a:pt x="25590" y="0"/>
                  </a:lnTo>
                </a:path>
              </a:pathLst>
            </a:custGeom>
            <a:ln w="17329">
              <a:solidFill>
                <a:srgbClr val="263D87"/>
              </a:solidFill>
            </a:ln>
          </p:spPr>
          <p:txBody>
            <a:bodyPr wrap="square" lIns="0" tIns="0" rIns="0" bIns="0" rtlCol="0"/>
            <a:lstStyle/>
            <a:p>
              <a:endParaRPr/>
            </a:p>
          </p:txBody>
        </p:sp>
        <p:sp>
          <p:nvSpPr>
            <p:cNvPr id="272" name="object 272"/>
            <p:cNvSpPr/>
            <p:nvPr/>
          </p:nvSpPr>
          <p:spPr>
            <a:xfrm>
              <a:off x="16915432" y="2757018"/>
              <a:ext cx="6985" cy="10795"/>
            </a:xfrm>
            <a:custGeom>
              <a:avLst/>
              <a:gdLst/>
              <a:ahLst/>
              <a:cxnLst/>
              <a:rect l="l" t="t" r="r" b="b"/>
              <a:pathLst>
                <a:path w="6984" h="10794">
                  <a:moveTo>
                    <a:pt x="6387" y="0"/>
                  </a:moveTo>
                  <a:lnTo>
                    <a:pt x="0" y="10408"/>
                  </a:lnTo>
                </a:path>
              </a:pathLst>
            </a:custGeom>
            <a:ln w="17329">
              <a:solidFill>
                <a:srgbClr val="263D87"/>
              </a:solidFill>
            </a:ln>
          </p:spPr>
          <p:txBody>
            <a:bodyPr wrap="square" lIns="0" tIns="0" rIns="0" bIns="0" rtlCol="0"/>
            <a:lstStyle/>
            <a:p>
              <a:endParaRPr/>
            </a:p>
          </p:txBody>
        </p:sp>
        <p:sp>
          <p:nvSpPr>
            <p:cNvPr id="273" name="object 273"/>
            <p:cNvSpPr/>
            <p:nvPr/>
          </p:nvSpPr>
          <p:spPr>
            <a:xfrm>
              <a:off x="17422239" y="1638925"/>
              <a:ext cx="191135" cy="309245"/>
            </a:xfrm>
            <a:custGeom>
              <a:avLst/>
              <a:gdLst/>
              <a:ahLst/>
              <a:cxnLst/>
              <a:rect l="l" t="t" r="r" b="b"/>
              <a:pathLst>
                <a:path w="191134" h="309244">
                  <a:moveTo>
                    <a:pt x="0" y="309247"/>
                  </a:moveTo>
                  <a:lnTo>
                    <a:pt x="113713" y="126373"/>
                  </a:lnTo>
                  <a:lnTo>
                    <a:pt x="190632" y="0"/>
                  </a:lnTo>
                </a:path>
              </a:pathLst>
            </a:custGeom>
            <a:ln w="17329">
              <a:solidFill>
                <a:srgbClr val="263D87"/>
              </a:solidFill>
            </a:ln>
          </p:spPr>
          <p:txBody>
            <a:bodyPr wrap="square" lIns="0" tIns="0" rIns="0" bIns="0" rtlCol="0"/>
            <a:lstStyle/>
            <a:p>
              <a:endParaRPr/>
            </a:p>
          </p:txBody>
        </p:sp>
        <p:sp>
          <p:nvSpPr>
            <p:cNvPr id="274" name="object 274"/>
            <p:cNvSpPr/>
            <p:nvPr/>
          </p:nvSpPr>
          <p:spPr>
            <a:xfrm>
              <a:off x="17268764" y="3286871"/>
              <a:ext cx="38735" cy="10160"/>
            </a:xfrm>
            <a:custGeom>
              <a:avLst/>
              <a:gdLst/>
              <a:ahLst/>
              <a:cxnLst/>
              <a:rect l="l" t="t" r="r" b="b"/>
              <a:pathLst>
                <a:path w="38734" h="10160">
                  <a:moveTo>
                    <a:pt x="38522" y="9779"/>
                  </a:moveTo>
                  <a:lnTo>
                    <a:pt x="0" y="0"/>
                  </a:lnTo>
                </a:path>
              </a:pathLst>
            </a:custGeom>
            <a:ln w="17329">
              <a:solidFill>
                <a:srgbClr val="263D87"/>
              </a:solidFill>
            </a:ln>
          </p:spPr>
          <p:txBody>
            <a:bodyPr wrap="square" lIns="0" tIns="0" rIns="0" bIns="0" rtlCol="0"/>
            <a:lstStyle/>
            <a:p>
              <a:endParaRPr/>
            </a:p>
          </p:txBody>
        </p:sp>
        <p:sp>
          <p:nvSpPr>
            <p:cNvPr id="275" name="object 275"/>
            <p:cNvSpPr/>
            <p:nvPr/>
          </p:nvSpPr>
          <p:spPr>
            <a:xfrm>
              <a:off x="17278217" y="5759353"/>
              <a:ext cx="184150" cy="77470"/>
            </a:xfrm>
            <a:custGeom>
              <a:avLst/>
              <a:gdLst/>
              <a:ahLst/>
              <a:cxnLst/>
              <a:rect l="l" t="t" r="r" b="b"/>
              <a:pathLst>
                <a:path w="184150" h="77470">
                  <a:moveTo>
                    <a:pt x="183983" y="76866"/>
                  </a:moveTo>
                  <a:lnTo>
                    <a:pt x="120279" y="49328"/>
                  </a:lnTo>
                  <a:lnTo>
                    <a:pt x="0" y="0"/>
                  </a:lnTo>
                </a:path>
              </a:pathLst>
            </a:custGeom>
            <a:ln w="17329">
              <a:solidFill>
                <a:srgbClr val="263D87"/>
              </a:solidFill>
            </a:ln>
          </p:spPr>
          <p:txBody>
            <a:bodyPr wrap="square" lIns="0" tIns="0" rIns="0" bIns="0" rtlCol="0"/>
            <a:lstStyle/>
            <a:p>
              <a:endParaRPr/>
            </a:p>
          </p:txBody>
        </p:sp>
        <p:sp>
          <p:nvSpPr>
            <p:cNvPr id="276" name="object 276"/>
            <p:cNvSpPr/>
            <p:nvPr/>
          </p:nvSpPr>
          <p:spPr>
            <a:xfrm>
              <a:off x="16995478" y="1366358"/>
              <a:ext cx="222885" cy="403860"/>
            </a:xfrm>
            <a:custGeom>
              <a:avLst/>
              <a:gdLst/>
              <a:ahLst/>
              <a:cxnLst/>
              <a:rect l="l" t="t" r="r" b="b"/>
              <a:pathLst>
                <a:path w="222884" h="403860">
                  <a:moveTo>
                    <a:pt x="0" y="403788"/>
                  </a:moveTo>
                  <a:lnTo>
                    <a:pt x="16512" y="380019"/>
                  </a:lnTo>
                  <a:lnTo>
                    <a:pt x="164026" y="110583"/>
                  </a:lnTo>
                  <a:lnTo>
                    <a:pt x="222412" y="0"/>
                  </a:lnTo>
                </a:path>
              </a:pathLst>
            </a:custGeom>
            <a:ln w="17329">
              <a:solidFill>
                <a:srgbClr val="263D87"/>
              </a:solidFill>
            </a:ln>
          </p:spPr>
          <p:txBody>
            <a:bodyPr wrap="square" lIns="0" tIns="0" rIns="0" bIns="0" rtlCol="0"/>
            <a:lstStyle/>
            <a:p>
              <a:endParaRPr/>
            </a:p>
          </p:txBody>
        </p:sp>
        <p:sp>
          <p:nvSpPr>
            <p:cNvPr id="277" name="object 277"/>
            <p:cNvSpPr/>
            <p:nvPr/>
          </p:nvSpPr>
          <p:spPr>
            <a:xfrm>
              <a:off x="17137682" y="3255051"/>
              <a:ext cx="131445" cy="32384"/>
            </a:xfrm>
            <a:custGeom>
              <a:avLst/>
              <a:gdLst/>
              <a:ahLst/>
              <a:cxnLst/>
              <a:rect l="l" t="t" r="r" b="b"/>
              <a:pathLst>
                <a:path w="131444" h="32385">
                  <a:moveTo>
                    <a:pt x="131085" y="31821"/>
                  </a:moveTo>
                  <a:lnTo>
                    <a:pt x="0" y="0"/>
                  </a:lnTo>
                </a:path>
              </a:pathLst>
            </a:custGeom>
            <a:ln w="17329">
              <a:solidFill>
                <a:srgbClr val="263D87"/>
              </a:solidFill>
            </a:ln>
          </p:spPr>
          <p:txBody>
            <a:bodyPr wrap="square" lIns="0" tIns="0" rIns="0" bIns="0" rtlCol="0"/>
            <a:lstStyle/>
            <a:p>
              <a:endParaRPr/>
            </a:p>
          </p:txBody>
        </p:sp>
        <p:sp>
          <p:nvSpPr>
            <p:cNvPr id="278" name="object 278"/>
            <p:cNvSpPr/>
            <p:nvPr/>
          </p:nvSpPr>
          <p:spPr>
            <a:xfrm>
              <a:off x="17417628" y="2005157"/>
              <a:ext cx="6985" cy="11430"/>
            </a:xfrm>
            <a:custGeom>
              <a:avLst/>
              <a:gdLst/>
              <a:ahLst/>
              <a:cxnLst/>
              <a:rect l="l" t="t" r="r" b="b"/>
              <a:pathLst>
                <a:path w="6984" h="11430">
                  <a:moveTo>
                    <a:pt x="6523" y="0"/>
                  </a:moveTo>
                  <a:lnTo>
                    <a:pt x="0" y="10858"/>
                  </a:lnTo>
                </a:path>
              </a:pathLst>
            </a:custGeom>
            <a:ln w="17329">
              <a:solidFill>
                <a:srgbClr val="263D87"/>
              </a:solidFill>
            </a:ln>
          </p:spPr>
          <p:txBody>
            <a:bodyPr wrap="square" lIns="0" tIns="0" rIns="0" bIns="0" rtlCol="0"/>
            <a:lstStyle/>
            <a:p>
              <a:endParaRPr/>
            </a:p>
          </p:txBody>
        </p:sp>
        <p:sp>
          <p:nvSpPr>
            <p:cNvPr id="279" name="object 279"/>
            <p:cNvSpPr/>
            <p:nvPr/>
          </p:nvSpPr>
          <p:spPr>
            <a:xfrm>
              <a:off x="17390343" y="1989325"/>
              <a:ext cx="6350" cy="10160"/>
            </a:xfrm>
            <a:custGeom>
              <a:avLst/>
              <a:gdLst/>
              <a:ahLst/>
              <a:cxnLst/>
              <a:rect l="l" t="t" r="r" b="b"/>
              <a:pathLst>
                <a:path w="6350" h="10160">
                  <a:moveTo>
                    <a:pt x="0" y="10135"/>
                  </a:moveTo>
                  <a:lnTo>
                    <a:pt x="6303" y="0"/>
                  </a:lnTo>
                </a:path>
              </a:pathLst>
            </a:custGeom>
            <a:ln w="17329">
              <a:solidFill>
                <a:srgbClr val="263D87"/>
              </a:solidFill>
            </a:ln>
          </p:spPr>
          <p:txBody>
            <a:bodyPr wrap="square" lIns="0" tIns="0" rIns="0" bIns="0" rtlCol="0"/>
            <a:lstStyle/>
            <a:p>
              <a:endParaRPr/>
            </a:p>
          </p:txBody>
        </p:sp>
        <p:sp>
          <p:nvSpPr>
            <p:cNvPr id="280" name="object 280"/>
            <p:cNvSpPr/>
            <p:nvPr/>
          </p:nvSpPr>
          <p:spPr>
            <a:xfrm>
              <a:off x="17307286" y="3296652"/>
              <a:ext cx="34290" cy="8890"/>
            </a:xfrm>
            <a:custGeom>
              <a:avLst/>
              <a:gdLst/>
              <a:ahLst/>
              <a:cxnLst/>
              <a:rect l="l" t="t" r="r" b="b"/>
              <a:pathLst>
                <a:path w="34290" h="8889">
                  <a:moveTo>
                    <a:pt x="34093" y="8659"/>
                  </a:moveTo>
                  <a:lnTo>
                    <a:pt x="0" y="0"/>
                  </a:lnTo>
                </a:path>
              </a:pathLst>
            </a:custGeom>
            <a:ln w="17329">
              <a:solidFill>
                <a:srgbClr val="263D87"/>
              </a:solidFill>
            </a:ln>
          </p:spPr>
          <p:txBody>
            <a:bodyPr wrap="square" lIns="0" tIns="0" rIns="0" bIns="0" rtlCol="0"/>
            <a:lstStyle/>
            <a:p>
              <a:endParaRPr/>
            </a:p>
          </p:txBody>
        </p:sp>
        <p:sp>
          <p:nvSpPr>
            <p:cNvPr id="281" name="object 281"/>
            <p:cNvSpPr/>
            <p:nvPr/>
          </p:nvSpPr>
          <p:spPr>
            <a:xfrm>
              <a:off x="17369116" y="2041148"/>
              <a:ext cx="33655" cy="55880"/>
            </a:xfrm>
            <a:custGeom>
              <a:avLst/>
              <a:gdLst/>
              <a:ahLst/>
              <a:cxnLst/>
              <a:rect l="l" t="t" r="r" b="b"/>
              <a:pathLst>
                <a:path w="33655" h="55880">
                  <a:moveTo>
                    <a:pt x="33412" y="0"/>
                  </a:moveTo>
                  <a:lnTo>
                    <a:pt x="0" y="55610"/>
                  </a:lnTo>
                </a:path>
              </a:pathLst>
            </a:custGeom>
            <a:ln w="17329">
              <a:solidFill>
                <a:srgbClr val="263D87"/>
              </a:solidFill>
            </a:ln>
          </p:spPr>
          <p:txBody>
            <a:bodyPr wrap="square" lIns="0" tIns="0" rIns="0" bIns="0" rtlCol="0"/>
            <a:lstStyle/>
            <a:p>
              <a:endParaRPr/>
            </a:p>
          </p:txBody>
        </p:sp>
        <p:sp>
          <p:nvSpPr>
            <p:cNvPr id="282" name="object 282"/>
            <p:cNvSpPr/>
            <p:nvPr/>
          </p:nvSpPr>
          <p:spPr>
            <a:xfrm>
              <a:off x="17165397" y="2079795"/>
              <a:ext cx="176530" cy="285115"/>
            </a:xfrm>
            <a:custGeom>
              <a:avLst/>
              <a:gdLst/>
              <a:ahLst/>
              <a:cxnLst/>
              <a:rect l="l" t="t" r="r" b="b"/>
              <a:pathLst>
                <a:path w="176530" h="285114">
                  <a:moveTo>
                    <a:pt x="0" y="284671"/>
                  </a:moveTo>
                  <a:lnTo>
                    <a:pt x="176214" y="0"/>
                  </a:lnTo>
                </a:path>
              </a:pathLst>
            </a:custGeom>
            <a:ln w="17329">
              <a:solidFill>
                <a:srgbClr val="263D87"/>
              </a:solidFill>
            </a:ln>
          </p:spPr>
          <p:txBody>
            <a:bodyPr wrap="square" lIns="0" tIns="0" rIns="0" bIns="0" rtlCol="0"/>
            <a:lstStyle/>
            <a:p>
              <a:endParaRPr/>
            </a:p>
          </p:txBody>
        </p:sp>
        <p:sp>
          <p:nvSpPr>
            <p:cNvPr id="283" name="object 283"/>
            <p:cNvSpPr/>
            <p:nvPr/>
          </p:nvSpPr>
          <p:spPr>
            <a:xfrm>
              <a:off x="16950974" y="2406473"/>
              <a:ext cx="227965" cy="367665"/>
            </a:xfrm>
            <a:custGeom>
              <a:avLst/>
              <a:gdLst/>
              <a:ahLst/>
              <a:cxnLst/>
              <a:rect l="l" t="t" r="r" b="b"/>
              <a:pathLst>
                <a:path w="227965" h="367664">
                  <a:moveTo>
                    <a:pt x="0" y="367276"/>
                  </a:moveTo>
                  <a:lnTo>
                    <a:pt x="132268" y="150204"/>
                  </a:lnTo>
                  <a:lnTo>
                    <a:pt x="213710" y="19810"/>
                  </a:lnTo>
                  <a:lnTo>
                    <a:pt x="220621" y="2513"/>
                  </a:lnTo>
                  <a:lnTo>
                    <a:pt x="227616" y="0"/>
                  </a:lnTo>
                </a:path>
              </a:pathLst>
            </a:custGeom>
            <a:ln w="17329">
              <a:solidFill>
                <a:srgbClr val="263D87"/>
              </a:solidFill>
            </a:ln>
          </p:spPr>
          <p:txBody>
            <a:bodyPr wrap="square" lIns="0" tIns="0" rIns="0" bIns="0" rtlCol="0"/>
            <a:lstStyle/>
            <a:p>
              <a:endParaRPr/>
            </a:p>
          </p:txBody>
        </p:sp>
        <p:sp>
          <p:nvSpPr>
            <p:cNvPr id="284" name="object 284"/>
            <p:cNvSpPr/>
            <p:nvPr/>
          </p:nvSpPr>
          <p:spPr>
            <a:xfrm>
              <a:off x="17375040" y="1999463"/>
              <a:ext cx="15875" cy="25400"/>
            </a:xfrm>
            <a:custGeom>
              <a:avLst/>
              <a:gdLst/>
              <a:ahLst/>
              <a:cxnLst/>
              <a:rect l="l" t="t" r="r" b="b"/>
              <a:pathLst>
                <a:path w="15875" h="25400">
                  <a:moveTo>
                    <a:pt x="0" y="25234"/>
                  </a:moveTo>
                  <a:lnTo>
                    <a:pt x="15297" y="0"/>
                  </a:lnTo>
                </a:path>
              </a:pathLst>
            </a:custGeom>
            <a:ln w="17329">
              <a:solidFill>
                <a:srgbClr val="263D87"/>
              </a:solidFill>
            </a:ln>
          </p:spPr>
          <p:txBody>
            <a:bodyPr wrap="square" lIns="0" tIns="0" rIns="0" bIns="0" rtlCol="0"/>
            <a:lstStyle/>
            <a:p>
              <a:endParaRPr/>
            </a:p>
          </p:txBody>
        </p:sp>
        <p:sp>
          <p:nvSpPr>
            <p:cNvPr id="285" name="object 285"/>
            <p:cNvSpPr/>
            <p:nvPr/>
          </p:nvSpPr>
          <p:spPr>
            <a:xfrm>
              <a:off x="17195935" y="2096758"/>
              <a:ext cx="173355" cy="280670"/>
            </a:xfrm>
            <a:custGeom>
              <a:avLst/>
              <a:gdLst/>
              <a:ahLst/>
              <a:cxnLst/>
              <a:rect l="l" t="t" r="r" b="b"/>
              <a:pathLst>
                <a:path w="173355" h="280669">
                  <a:moveTo>
                    <a:pt x="173177" y="0"/>
                  </a:moveTo>
                  <a:lnTo>
                    <a:pt x="26952" y="233710"/>
                  </a:lnTo>
                  <a:lnTo>
                    <a:pt x="0" y="280357"/>
                  </a:lnTo>
                </a:path>
              </a:pathLst>
            </a:custGeom>
            <a:ln w="17329">
              <a:solidFill>
                <a:srgbClr val="263D87"/>
              </a:solidFill>
            </a:ln>
          </p:spPr>
          <p:txBody>
            <a:bodyPr wrap="square" lIns="0" tIns="0" rIns="0" bIns="0" rtlCol="0"/>
            <a:lstStyle/>
            <a:p>
              <a:endParaRPr/>
            </a:p>
          </p:txBody>
        </p:sp>
        <p:sp>
          <p:nvSpPr>
            <p:cNvPr id="286" name="object 286"/>
            <p:cNvSpPr/>
            <p:nvPr/>
          </p:nvSpPr>
          <p:spPr>
            <a:xfrm>
              <a:off x="17653103" y="1630026"/>
              <a:ext cx="509905" cy="300355"/>
            </a:xfrm>
            <a:custGeom>
              <a:avLst/>
              <a:gdLst/>
              <a:ahLst/>
              <a:cxnLst/>
              <a:rect l="l" t="t" r="r" b="b"/>
              <a:pathLst>
                <a:path w="509905" h="300355">
                  <a:moveTo>
                    <a:pt x="509576" y="299823"/>
                  </a:moveTo>
                  <a:lnTo>
                    <a:pt x="254892" y="145524"/>
                  </a:lnTo>
                  <a:lnTo>
                    <a:pt x="37852" y="15130"/>
                  </a:lnTo>
                  <a:lnTo>
                    <a:pt x="14041" y="0"/>
                  </a:lnTo>
                  <a:lnTo>
                    <a:pt x="0" y="1204"/>
                  </a:lnTo>
                </a:path>
              </a:pathLst>
            </a:custGeom>
            <a:ln w="17329">
              <a:solidFill>
                <a:srgbClr val="263D87"/>
              </a:solidFill>
            </a:ln>
          </p:spPr>
          <p:txBody>
            <a:bodyPr wrap="square" lIns="0" tIns="0" rIns="0" bIns="0" rtlCol="0"/>
            <a:lstStyle/>
            <a:p>
              <a:endParaRPr/>
            </a:p>
          </p:txBody>
        </p:sp>
        <p:sp>
          <p:nvSpPr>
            <p:cNvPr id="287" name="object 287"/>
            <p:cNvSpPr/>
            <p:nvPr/>
          </p:nvSpPr>
          <p:spPr>
            <a:xfrm>
              <a:off x="17082091" y="3241551"/>
              <a:ext cx="55880" cy="13970"/>
            </a:xfrm>
            <a:custGeom>
              <a:avLst/>
              <a:gdLst/>
              <a:ahLst/>
              <a:cxnLst/>
              <a:rect l="l" t="t" r="r" b="b"/>
              <a:pathLst>
                <a:path w="55880" h="13970">
                  <a:moveTo>
                    <a:pt x="55589" y="13496"/>
                  </a:moveTo>
                  <a:lnTo>
                    <a:pt x="0" y="0"/>
                  </a:lnTo>
                </a:path>
              </a:pathLst>
            </a:custGeom>
            <a:ln w="17329">
              <a:solidFill>
                <a:srgbClr val="263D87"/>
              </a:solidFill>
            </a:ln>
          </p:spPr>
          <p:txBody>
            <a:bodyPr wrap="square" lIns="0" tIns="0" rIns="0" bIns="0" rtlCol="0"/>
            <a:lstStyle/>
            <a:p>
              <a:endParaRPr/>
            </a:p>
          </p:txBody>
        </p:sp>
        <p:sp>
          <p:nvSpPr>
            <p:cNvPr id="288" name="object 288"/>
            <p:cNvSpPr/>
            <p:nvPr/>
          </p:nvSpPr>
          <p:spPr>
            <a:xfrm>
              <a:off x="16781567" y="5027180"/>
              <a:ext cx="1054100" cy="580390"/>
            </a:xfrm>
            <a:custGeom>
              <a:avLst/>
              <a:gdLst/>
              <a:ahLst/>
              <a:cxnLst/>
              <a:rect l="l" t="t" r="r" b="b"/>
              <a:pathLst>
                <a:path w="1054100" h="580389">
                  <a:moveTo>
                    <a:pt x="1054083" y="580045"/>
                  </a:moveTo>
                  <a:lnTo>
                    <a:pt x="0" y="0"/>
                  </a:lnTo>
                </a:path>
              </a:pathLst>
            </a:custGeom>
            <a:ln w="17329">
              <a:solidFill>
                <a:srgbClr val="263D87"/>
              </a:solidFill>
            </a:ln>
          </p:spPr>
          <p:txBody>
            <a:bodyPr wrap="square" lIns="0" tIns="0" rIns="0" bIns="0" rtlCol="0"/>
            <a:lstStyle/>
            <a:p>
              <a:endParaRPr/>
            </a:p>
          </p:txBody>
        </p:sp>
        <p:sp>
          <p:nvSpPr>
            <p:cNvPr id="289" name="object 289"/>
            <p:cNvSpPr/>
            <p:nvPr/>
          </p:nvSpPr>
          <p:spPr>
            <a:xfrm>
              <a:off x="17341374" y="3305317"/>
              <a:ext cx="574040" cy="142875"/>
            </a:xfrm>
            <a:custGeom>
              <a:avLst/>
              <a:gdLst/>
              <a:ahLst/>
              <a:cxnLst/>
              <a:rect l="l" t="t" r="r" b="b"/>
              <a:pathLst>
                <a:path w="574040" h="142875">
                  <a:moveTo>
                    <a:pt x="573982" y="142676"/>
                  </a:moveTo>
                  <a:lnTo>
                    <a:pt x="352470" y="86499"/>
                  </a:lnTo>
                  <a:lnTo>
                    <a:pt x="181900" y="46155"/>
                  </a:lnTo>
                  <a:lnTo>
                    <a:pt x="0" y="0"/>
                  </a:lnTo>
                </a:path>
              </a:pathLst>
            </a:custGeom>
            <a:ln w="17329">
              <a:solidFill>
                <a:srgbClr val="263D87"/>
              </a:solidFill>
            </a:ln>
          </p:spPr>
          <p:txBody>
            <a:bodyPr wrap="square" lIns="0" tIns="0" rIns="0" bIns="0" rtlCol="0"/>
            <a:lstStyle/>
            <a:p>
              <a:endParaRPr/>
            </a:p>
          </p:txBody>
        </p:sp>
        <p:sp>
          <p:nvSpPr>
            <p:cNvPr id="290" name="object 290"/>
            <p:cNvSpPr/>
            <p:nvPr/>
          </p:nvSpPr>
          <p:spPr>
            <a:xfrm>
              <a:off x="17449507" y="1654748"/>
              <a:ext cx="189865" cy="310515"/>
            </a:xfrm>
            <a:custGeom>
              <a:avLst/>
              <a:gdLst/>
              <a:ahLst/>
              <a:cxnLst/>
              <a:rect l="l" t="t" r="r" b="b"/>
              <a:pathLst>
                <a:path w="189865" h="310514">
                  <a:moveTo>
                    <a:pt x="189365" y="0"/>
                  </a:moveTo>
                  <a:lnTo>
                    <a:pt x="98353" y="150529"/>
                  </a:lnTo>
                  <a:lnTo>
                    <a:pt x="0" y="310116"/>
                  </a:lnTo>
                </a:path>
              </a:pathLst>
            </a:custGeom>
            <a:ln w="17329">
              <a:solidFill>
                <a:srgbClr val="263D87"/>
              </a:solidFill>
            </a:ln>
          </p:spPr>
          <p:txBody>
            <a:bodyPr wrap="square" lIns="0" tIns="0" rIns="0" bIns="0" rtlCol="0"/>
            <a:lstStyle/>
            <a:p>
              <a:endParaRPr/>
            </a:p>
          </p:txBody>
        </p:sp>
        <p:sp>
          <p:nvSpPr>
            <p:cNvPr id="291" name="object 291"/>
            <p:cNvSpPr/>
            <p:nvPr/>
          </p:nvSpPr>
          <p:spPr>
            <a:xfrm>
              <a:off x="16904074" y="5552109"/>
              <a:ext cx="1931670" cy="1025525"/>
            </a:xfrm>
            <a:custGeom>
              <a:avLst/>
              <a:gdLst/>
              <a:ahLst/>
              <a:cxnLst/>
              <a:rect l="l" t="t" r="r" b="b"/>
              <a:pathLst>
                <a:path w="1931669" h="1025525">
                  <a:moveTo>
                    <a:pt x="1931490" y="1024921"/>
                  </a:moveTo>
                  <a:lnTo>
                    <a:pt x="1911313" y="1020544"/>
                  </a:lnTo>
                  <a:lnTo>
                    <a:pt x="1866362" y="968745"/>
                  </a:lnTo>
                  <a:lnTo>
                    <a:pt x="1815808" y="913155"/>
                  </a:lnTo>
                  <a:lnTo>
                    <a:pt x="1772260" y="872088"/>
                  </a:lnTo>
                  <a:lnTo>
                    <a:pt x="1713864" y="826069"/>
                  </a:lnTo>
                  <a:lnTo>
                    <a:pt x="1590140" y="738972"/>
                  </a:lnTo>
                  <a:lnTo>
                    <a:pt x="1483253" y="668702"/>
                  </a:lnTo>
                  <a:lnTo>
                    <a:pt x="1411004" y="625143"/>
                  </a:lnTo>
                  <a:lnTo>
                    <a:pt x="1256610" y="526067"/>
                  </a:lnTo>
                  <a:lnTo>
                    <a:pt x="1236067" y="513869"/>
                  </a:lnTo>
                  <a:lnTo>
                    <a:pt x="1043015" y="413872"/>
                  </a:lnTo>
                  <a:lnTo>
                    <a:pt x="834948" y="316105"/>
                  </a:lnTo>
                  <a:lnTo>
                    <a:pt x="812467" y="305540"/>
                  </a:lnTo>
                  <a:lnTo>
                    <a:pt x="549983" y="202768"/>
                  </a:lnTo>
                  <a:lnTo>
                    <a:pt x="486644" y="179418"/>
                  </a:lnTo>
                  <a:lnTo>
                    <a:pt x="381045" y="140477"/>
                  </a:lnTo>
                  <a:lnTo>
                    <a:pt x="355224" y="130959"/>
                  </a:lnTo>
                  <a:lnTo>
                    <a:pt x="0" y="0"/>
                  </a:lnTo>
                </a:path>
              </a:pathLst>
            </a:custGeom>
            <a:ln w="17329">
              <a:solidFill>
                <a:srgbClr val="263D87"/>
              </a:solidFill>
            </a:ln>
          </p:spPr>
          <p:txBody>
            <a:bodyPr wrap="square" lIns="0" tIns="0" rIns="0" bIns="0" rtlCol="0"/>
            <a:lstStyle/>
            <a:p>
              <a:endParaRPr/>
            </a:p>
          </p:txBody>
        </p:sp>
        <p:sp>
          <p:nvSpPr>
            <p:cNvPr id="292" name="object 292"/>
            <p:cNvSpPr/>
            <p:nvPr/>
          </p:nvSpPr>
          <p:spPr>
            <a:xfrm>
              <a:off x="15788796" y="6475094"/>
              <a:ext cx="447675" cy="288925"/>
            </a:xfrm>
            <a:custGeom>
              <a:avLst/>
              <a:gdLst/>
              <a:ahLst/>
              <a:cxnLst/>
              <a:rect l="l" t="t" r="r" b="b"/>
              <a:pathLst>
                <a:path w="447675" h="288925">
                  <a:moveTo>
                    <a:pt x="447190" y="0"/>
                  </a:moveTo>
                  <a:lnTo>
                    <a:pt x="42710" y="260693"/>
                  </a:lnTo>
                  <a:lnTo>
                    <a:pt x="0" y="288556"/>
                  </a:lnTo>
                </a:path>
              </a:pathLst>
            </a:custGeom>
            <a:ln w="17329">
              <a:solidFill>
                <a:srgbClr val="263D87"/>
              </a:solidFill>
            </a:ln>
          </p:spPr>
          <p:txBody>
            <a:bodyPr wrap="square" lIns="0" tIns="0" rIns="0" bIns="0" rtlCol="0"/>
            <a:lstStyle/>
            <a:p>
              <a:endParaRPr/>
            </a:p>
          </p:txBody>
        </p:sp>
        <p:sp>
          <p:nvSpPr>
            <p:cNvPr id="293" name="object 293"/>
            <p:cNvSpPr/>
            <p:nvPr/>
          </p:nvSpPr>
          <p:spPr>
            <a:xfrm>
              <a:off x="10733008" y="5987062"/>
              <a:ext cx="17145" cy="19050"/>
            </a:xfrm>
            <a:custGeom>
              <a:avLst/>
              <a:gdLst/>
              <a:ahLst/>
              <a:cxnLst/>
              <a:rect l="l" t="t" r="r" b="b"/>
              <a:pathLst>
                <a:path w="17145" h="19050">
                  <a:moveTo>
                    <a:pt x="16564" y="18669"/>
                  </a:moveTo>
                  <a:lnTo>
                    <a:pt x="0" y="0"/>
                  </a:lnTo>
                </a:path>
              </a:pathLst>
            </a:custGeom>
            <a:ln w="17329">
              <a:solidFill>
                <a:srgbClr val="263D87"/>
              </a:solidFill>
            </a:ln>
          </p:spPr>
          <p:txBody>
            <a:bodyPr wrap="square" lIns="0" tIns="0" rIns="0" bIns="0" rtlCol="0"/>
            <a:lstStyle/>
            <a:p>
              <a:endParaRPr/>
            </a:p>
          </p:txBody>
        </p:sp>
        <p:sp>
          <p:nvSpPr>
            <p:cNvPr id="294" name="object 294"/>
            <p:cNvSpPr/>
            <p:nvPr/>
          </p:nvSpPr>
          <p:spPr>
            <a:xfrm>
              <a:off x="13144405" y="5921608"/>
              <a:ext cx="194310" cy="220345"/>
            </a:xfrm>
            <a:custGeom>
              <a:avLst/>
              <a:gdLst/>
              <a:ahLst/>
              <a:cxnLst/>
              <a:rect l="l" t="t" r="r" b="b"/>
              <a:pathLst>
                <a:path w="194309" h="220345">
                  <a:moveTo>
                    <a:pt x="0" y="0"/>
                  </a:moveTo>
                  <a:lnTo>
                    <a:pt x="143985" y="163293"/>
                  </a:lnTo>
                  <a:lnTo>
                    <a:pt x="193753" y="219731"/>
                  </a:lnTo>
                </a:path>
              </a:pathLst>
            </a:custGeom>
            <a:ln w="17329">
              <a:solidFill>
                <a:srgbClr val="263D87"/>
              </a:solidFill>
            </a:ln>
          </p:spPr>
          <p:txBody>
            <a:bodyPr wrap="square" lIns="0" tIns="0" rIns="0" bIns="0" rtlCol="0"/>
            <a:lstStyle/>
            <a:p>
              <a:endParaRPr/>
            </a:p>
          </p:txBody>
        </p:sp>
        <p:sp>
          <p:nvSpPr>
            <p:cNvPr id="295" name="object 295"/>
            <p:cNvSpPr/>
            <p:nvPr/>
          </p:nvSpPr>
          <p:spPr>
            <a:xfrm>
              <a:off x="15299176" y="7551500"/>
              <a:ext cx="85725" cy="97155"/>
            </a:xfrm>
            <a:custGeom>
              <a:avLst/>
              <a:gdLst/>
              <a:ahLst/>
              <a:cxnLst/>
              <a:rect l="l" t="t" r="r" b="b"/>
              <a:pathLst>
                <a:path w="85725" h="97154">
                  <a:moveTo>
                    <a:pt x="0" y="0"/>
                  </a:moveTo>
                  <a:lnTo>
                    <a:pt x="85557" y="96562"/>
                  </a:lnTo>
                </a:path>
              </a:pathLst>
            </a:custGeom>
            <a:ln w="17329">
              <a:solidFill>
                <a:srgbClr val="263D87"/>
              </a:solidFill>
            </a:ln>
          </p:spPr>
          <p:txBody>
            <a:bodyPr wrap="square" lIns="0" tIns="0" rIns="0" bIns="0" rtlCol="0"/>
            <a:lstStyle/>
            <a:p>
              <a:endParaRPr/>
            </a:p>
          </p:txBody>
        </p:sp>
        <p:sp>
          <p:nvSpPr>
            <p:cNvPr id="296" name="object 296"/>
            <p:cNvSpPr/>
            <p:nvPr/>
          </p:nvSpPr>
          <p:spPr>
            <a:xfrm>
              <a:off x="9307125" y="6678614"/>
              <a:ext cx="114935" cy="100965"/>
            </a:xfrm>
            <a:custGeom>
              <a:avLst/>
              <a:gdLst/>
              <a:ahLst/>
              <a:cxnLst/>
              <a:rect l="l" t="t" r="r" b="b"/>
              <a:pathLst>
                <a:path w="114934" h="100965">
                  <a:moveTo>
                    <a:pt x="0" y="100593"/>
                  </a:moveTo>
                  <a:lnTo>
                    <a:pt x="23905" y="79599"/>
                  </a:lnTo>
                  <a:lnTo>
                    <a:pt x="114561" y="0"/>
                  </a:lnTo>
                </a:path>
              </a:pathLst>
            </a:custGeom>
            <a:ln w="17329">
              <a:solidFill>
                <a:srgbClr val="263D87"/>
              </a:solidFill>
            </a:ln>
          </p:spPr>
          <p:txBody>
            <a:bodyPr wrap="square" lIns="0" tIns="0" rIns="0" bIns="0" rtlCol="0"/>
            <a:lstStyle/>
            <a:p>
              <a:endParaRPr/>
            </a:p>
          </p:txBody>
        </p:sp>
        <p:sp>
          <p:nvSpPr>
            <p:cNvPr id="297" name="object 297"/>
            <p:cNvSpPr/>
            <p:nvPr/>
          </p:nvSpPr>
          <p:spPr>
            <a:xfrm>
              <a:off x="15321034" y="6978042"/>
              <a:ext cx="139700" cy="90805"/>
            </a:xfrm>
            <a:custGeom>
              <a:avLst/>
              <a:gdLst/>
              <a:ahLst/>
              <a:cxnLst/>
              <a:rect l="l" t="t" r="r" b="b"/>
              <a:pathLst>
                <a:path w="139700" h="90804">
                  <a:moveTo>
                    <a:pt x="139105" y="0"/>
                  </a:moveTo>
                  <a:lnTo>
                    <a:pt x="0" y="90751"/>
                  </a:lnTo>
                </a:path>
              </a:pathLst>
            </a:custGeom>
            <a:ln w="17329">
              <a:solidFill>
                <a:srgbClr val="263D87"/>
              </a:solidFill>
            </a:ln>
          </p:spPr>
          <p:txBody>
            <a:bodyPr wrap="square" lIns="0" tIns="0" rIns="0" bIns="0" rtlCol="0"/>
            <a:lstStyle/>
            <a:p>
              <a:endParaRPr/>
            </a:p>
          </p:txBody>
        </p:sp>
        <p:sp>
          <p:nvSpPr>
            <p:cNvPr id="298" name="object 298"/>
            <p:cNvSpPr/>
            <p:nvPr/>
          </p:nvSpPr>
          <p:spPr>
            <a:xfrm>
              <a:off x="15224933" y="7467702"/>
              <a:ext cx="60325" cy="67945"/>
            </a:xfrm>
            <a:custGeom>
              <a:avLst/>
              <a:gdLst/>
              <a:ahLst/>
              <a:cxnLst/>
              <a:rect l="l" t="t" r="r" b="b"/>
              <a:pathLst>
                <a:path w="60325" h="67945">
                  <a:moveTo>
                    <a:pt x="0" y="0"/>
                  </a:moveTo>
                  <a:lnTo>
                    <a:pt x="59704" y="67390"/>
                  </a:lnTo>
                </a:path>
              </a:pathLst>
            </a:custGeom>
            <a:ln w="17329">
              <a:solidFill>
                <a:srgbClr val="263D87"/>
              </a:solidFill>
            </a:ln>
          </p:spPr>
          <p:txBody>
            <a:bodyPr wrap="square" lIns="0" tIns="0" rIns="0" bIns="0" rtlCol="0"/>
            <a:lstStyle/>
            <a:p>
              <a:endParaRPr/>
            </a:p>
          </p:txBody>
        </p:sp>
        <p:sp>
          <p:nvSpPr>
            <p:cNvPr id="299" name="object 299"/>
            <p:cNvSpPr/>
            <p:nvPr/>
          </p:nvSpPr>
          <p:spPr>
            <a:xfrm>
              <a:off x="15172565" y="6936851"/>
              <a:ext cx="262890" cy="168910"/>
            </a:xfrm>
            <a:custGeom>
              <a:avLst/>
              <a:gdLst/>
              <a:ahLst/>
              <a:cxnLst/>
              <a:rect l="l" t="t" r="r" b="b"/>
              <a:pathLst>
                <a:path w="262890" h="168909">
                  <a:moveTo>
                    <a:pt x="262819" y="0"/>
                  </a:moveTo>
                  <a:lnTo>
                    <a:pt x="0" y="168905"/>
                  </a:lnTo>
                </a:path>
              </a:pathLst>
            </a:custGeom>
            <a:ln w="17329">
              <a:solidFill>
                <a:srgbClr val="263D87"/>
              </a:solidFill>
            </a:ln>
          </p:spPr>
          <p:txBody>
            <a:bodyPr wrap="square" lIns="0" tIns="0" rIns="0" bIns="0" rtlCol="0"/>
            <a:lstStyle/>
            <a:p>
              <a:endParaRPr/>
            </a:p>
          </p:txBody>
        </p:sp>
        <p:sp>
          <p:nvSpPr>
            <p:cNvPr id="300" name="object 300"/>
            <p:cNvSpPr/>
            <p:nvPr/>
          </p:nvSpPr>
          <p:spPr>
            <a:xfrm>
              <a:off x="13762636" y="5773789"/>
              <a:ext cx="271780" cy="325755"/>
            </a:xfrm>
            <a:custGeom>
              <a:avLst/>
              <a:gdLst/>
              <a:ahLst/>
              <a:cxnLst/>
              <a:rect l="l" t="t" r="r" b="b"/>
              <a:pathLst>
                <a:path w="271780" h="325754">
                  <a:moveTo>
                    <a:pt x="0" y="0"/>
                  </a:moveTo>
                  <a:lnTo>
                    <a:pt x="205292" y="247249"/>
                  </a:lnTo>
                  <a:lnTo>
                    <a:pt x="245311" y="295467"/>
                  </a:lnTo>
                  <a:lnTo>
                    <a:pt x="271258" y="325424"/>
                  </a:lnTo>
                </a:path>
              </a:pathLst>
            </a:custGeom>
            <a:ln w="17329">
              <a:solidFill>
                <a:srgbClr val="263D87"/>
              </a:solidFill>
            </a:ln>
          </p:spPr>
          <p:txBody>
            <a:bodyPr wrap="square" lIns="0" tIns="0" rIns="0" bIns="0" rtlCol="0"/>
            <a:lstStyle/>
            <a:p>
              <a:endParaRPr/>
            </a:p>
          </p:txBody>
        </p:sp>
        <p:sp>
          <p:nvSpPr>
            <p:cNvPr id="301" name="object 301"/>
            <p:cNvSpPr/>
            <p:nvPr/>
          </p:nvSpPr>
          <p:spPr>
            <a:xfrm>
              <a:off x="14135597" y="6093768"/>
              <a:ext cx="647700" cy="741045"/>
            </a:xfrm>
            <a:custGeom>
              <a:avLst/>
              <a:gdLst/>
              <a:ahLst/>
              <a:cxnLst/>
              <a:rect l="l" t="t" r="r" b="b"/>
              <a:pathLst>
                <a:path w="647700" h="741045">
                  <a:moveTo>
                    <a:pt x="0" y="0"/>
                  </a:moveTo>
                  <a:lnTo>
                    <a:pt x="164885" y="189020"/>
                  </a:lnTo>
                  <a:lnTo>
                    <a:pt x="174350" y="199868"/>
                  </a:lnTo>
                  <a:lnTo>
                    <a:pt x="187093" y="214475"/>
                  </a:lnTo>
                  <a:lnTo>
                    <a:pt x="509000" y="583511"/>
                  </a:lnTo>
                  <a:lnTo>
                    <a:pt x="531847" y="609709"/>
                  </a:lnTo>
                  <a:lnTo>
                    <a:pt x="620986" y="710397"/>
                  </a:lnTo>
                  <a:lnTo>
                    <a:pt x="647561" y="740417"/>
                  </a:lnTo>
                </a:path>
              </a:pathLst>
            </a:custGeom>
            <a:ln w="17329">
              <a:solidFill>
                <a:srgbClr val="263D87"/>
              </a:solidFill>
            </a:ln>
          </p:spPr>
          <p:txBody>
            <a:bodyPr wrap="square" lIns="0" tIns="0" rIns="0" bIns="0" rtlCol="0"/>
            <a:lstStyle/>
            <a:p>
              <a:endParaRPr/>
            </a:p>
          </p:txBody>
        </p:sp>
        <p:sp>
          <p:nvSpPr>
            <p:cNvPr id="302" name="object 302"/>
            <p:cNvSpPr/>
            <p:nvPr/>
          </p:nvSpPr>
          <p:spPr>
            <a:xfrm>
              <a:off x="15104067" y="7105760"/>
              <a:ext cx="68580" cy="43815"/>
            </a:xfrm>
            <a:custGeom>
              <a:avLst/>
              <a:gdLst/>
              <a:ahLst/>
              <a:cxnLst/>
              <a:rect l="l" t="t" r="r" b="b"/>
              <a:pathLst>
                <a:path w="68580" h="43815">
                  <a:moveTo>
                    <a:pt x="68500" y="0"/>
                  </a:moveTo>
                  <a:lnTo>
                    <a:pt x="0" y="43695"/>
                  </a:lnTo>
                </a:path>
              </a:pathLst>
            </a:custGeom>
            <a:ln w="17329">
              <a:solidFill>
                <a:srgbClr val="263D87"/>
              </a:solidFill>
            </a:ln>
          </p:spPr>
          <p:txBody>
            <a:bodyPr wrap="square" lIns="0" tIns="0" rIns="0" bIns="0" rtlCol="0"/>
            <a:lstStyle/>
            <a:p>
              <a:endParaRPr/>
            </a:p>
          </p:txBody>
        </p:sp>
        <p:sp>
          <p:nvSpPr>
            <p:cNvPr id="303" name="object 303"/>
            <p:cNvSpPr/>
            <p:nvPr/>
          </p:nvSpPr>
          <p:spPr>
            <a:xfrm>
              <a:off x="10694812" y="5941855"/>
              <a:ext cx="17145" cy="20320"/>
            </a:xfrm>
            <a:custGeom>
              <a:avLst/>
              <a:gdLst/>
              <a:ahLst/>
              <a:cxnLst/>
              <a:rect l="l" t="t" r="r" b="b"/>
              <a:pathLst>
                <a:path w="17145" h="20320">
                  <a:moveTo>
                    <a:pt x="16669" y="19727"/>
                  </a:moveTo>
                  <a:lnTo>
                    <a:pt x="0" y="0"/>
                  </a:lnTo>
                </a:path>
              </a:pathLst>
            </a:custGeom>
            <a:ln w="17329">
              <a:solidFill>
                <a:srgbClr val="263D87"/>
              </a:solidFill>
            </a:ln>
          </p:spPr>
          <p:txBody>
            <a:bodyPr wrap="square" lIns="0" tIns="0" rIns="0" bIns="0" rtlCol="0"/>
            <a:lstStyle/>
            <a:p>
              <a:endParaRPr/>
            </a:p>
          </p:txBody>
        </p:sp>
        <p:sp>
          <p:nvSpPr>
            <p:cNvPr id="304" name="object 304"/>
            <p:cNvSpPr/>
            <p:nvPr/>
          </p:nvSpPr>
          <p:spPr>
            <a:xfrm>
              <a:off x="14759214" y="6402029"/>
              <a:ext cx="453390" cy="278130"/>
            </a:xfrm>
            <a:custGeom>
              <a:avLst/>
              <a:gdLst/>
              <a:ahLst/>
              <a:cxnLst/>
              <a:rect l="l" t="t" r="r" b="b"/>
              <a:pathLst>
                <a:path w="453390" h="278129">
                  <a:moveTo>
                    <a:pt x="0" y="277698"/>
                  </a:moveTo>
                  <a:lnTo>
                    <a:pt x="452865" y="0"/>
                  </a:lnTo>
                </a:path>
              </a:pathLst>
            </a:custGeom>
            <a:ln w="17329">
              <a:solidFill>
                <a:srgbClr val="263D87"/>
              </a:solidFill>
            </a:ln>
          </p:spPr>
          <p:txBody>
            <a:bodyPr wrap="square" lIns="0" tIns="0" rIns="0" bIns="0" rtlCol="0"/>
            <a:lstStyle/>
            <a:p>
              <a:endParaRPr/>
            </a:p>
          </p:txBody>
        </p:sp>
        <p:sp>
          <p:nvSpPr>
            <p:cNvPr id="305" name="object 305"/>
            <p:cNvSpPr/>
            <p:nvPr/>
          </p:nvSpPr>
          <p:spPr>
            <a:xfrm>
              <a:off x="15380214" y="6043445"/>
              <a:ext cx="413384" cy="255904"/>
            </a:xfrm>
            <a:custGeom>
              <a:avLst/>
              <a:gdLst/>
              <a:ahLst/>
              <a:cxnLst/>
              <a:rect l="l" t="t" r="r" b="b"/>
              <a:pathLst>
                <a:path w="413384" h="255904">
                  <a:moveTo>
                    <a:pt x="0" y="255709"/>
                  </a:moveTo>
                  <a:lnTo>
                    <a:pt x="413202" y="0"/>
                  </a:lnTo>
                </a:path>
              </a:pathLst>
            </a:custGeom>
            <a:ln w="17329">
              <a:solidFill>
                <a:srgbClr val="263D87"/>
              </a:solidFill>
            </a:ln>
          </p:spPr>
          <p:txBody>
            <a:bodyPr wrap="square" lIns="0" tIns="0" rIns="0" bIns="0" rtlCol="0"/>
            <a:lstStyle/>
            <a:p>
              <a:endParaRPr/>
            </a:p>
          </p:txBody>
        </p:sp>
        <p:sp>
          <p:nvSpPr>
            <p:cNvPr id="306" name="object 306"/>
            <p:cNvSpPr/>
            <p:nvPr/>
          </p:nvSpPr>
          <p:spPr>
            <a:xfrm>
              <a:off x="15563205" y="6117498"/>
              <a:ext cx="34290" cy="20955"/>
            </a:xfrm>
            <a:custGeom>
              <a:avLst/>
              <a:gdLst/>
              <a:ahLst/>
              <a:cxnLst/>
              <a:rect l="l" t="t" r="r" b="b"/>
              <a:pathLst>
                <a:path w="34290" h="20954">
                  <a:moveTo>
                    <a:pt x="33831" y="0"/>
                  </a:moveTo>
                  <a:lnTo>
                    <a:pt x="0" y="20952"/>
                  </a:lnTo>
                </a:path>
              </a:pathLst>
            </a:custGeom>
            <a:ln w="17329">
              <a:solidFill>
                <a:srgbClr val="263D87"/>
              </a:solidFill>
            </a:ln>
          </p:spPr>
          <p:txBody>
            <a:bodyPr wrap="square" lIns="0" tIns="0" rIns="0" bIns="0" rtlCol="0"/>
            <a:lstStyle/>
            <a:p>
              <a:endParaRPr/>
            </a:p>
          </p:txBody>
        </p:sp>
        <p:sp>
          <p:nvSpPr>
            <p:cNvPr id="307" name="object 307"/>
            <p:cNvSpPr/>
            <p:nvPr/>
          </p:nvSpPr>
          <p:spPr>
            <a:xfrm>
              <a:off x="15732210" y="5881636"/>
              <a:ext cx="245745" cy="152400"/>
            </a:xfrm>
            <a:custGeom>
              <a:avLst/>
              <a:gdLst/>
              <a:ahLst/>
              <a:cxnLst/>
              <a:rect l="l" t="t" r="r" b="b"/>
              <a:pathLst>
                <a:path w="245744" h="152400">
                  <a:moveTo>
                    <a:pt x="245594" y="0"/>
                  </a:moveTo>
                  <a:lnTo>
                    <a:pt x="0" y="152131"/>
                  </a:lnTo>
                </a:path>
              </a:pathLst>
            </a:custGeom>
            <a:ln w="17329">
              <a:solidFill>
                <a:srgbClr val="263D87"/>
              </a:solidFill>
            </a:ln>
          </p:spPr>
          <p:txBody>
            <a:bodyPr wrap="square" lIns="0" tIns="0" rIns="0" bIns="0" rtlCol="0"/>
            <a:lstStyle/>
            <a:p>
              <a:endParaRPr/>
            </a:p>
          </p:txBody>
        </p:sp>
        <p:sp>
          <p:nvSpPr>
            <p:cNvPr id="308" name="object 308"/>
            <p:cNvSpPr/>
            <p:nvPr/>
          </p:nvSpPr>
          <p:spPr>
            <a:xfrm>
              <a:off x="14734452" y="6368641"/>
              <a:ext cx="457200" cy="279400"/>
            </a:xfrm>
            <a:custGeom>
              <a:avLst/>
              <a:gdLst/>
              <a:ahLst/>
              <a:cxnLst/>
              <a:rect l="l" t="t" r="r" b="b"/>
              <a:pathLst>
                <a:path w="457200" h="279400">
                  <a:moveTo>
                    <a:pt x="456959" y="0"/>
                  </a:moveTo>
                  <a:lnTo>
                    <a:pt x="329204" y="79097"/>
                  </a:lnTo>
                  <a:lnTo>
                    <a:pt x="0" y="278912"/>
                  </a:lnTo>
                </a:path>
              </a:pathLst>
            </a:custGeom>
            <a:ln w="17329">
              <a:solidFill>
                <a:srgbClr val="263D87"/>
              </a:solidFill>
            </a:ln>
          </p:spPr>
          <p:txBody>
            <a:bodyPr wrap="square" lIns="0" tIns="0" rIns="0" bIns="0" rtlCol="0"/>
            <a:lstStyle/>
            <a:p>
              <a:endParaRPr/>
            </a:p>
          </p:txBody>
        </p:sp>
        <p:sp>
          <p:nvSpPr>
            <p:cNvPr id="309" name="object 309"/>
            <p:cNvSpPr/>
            <p:nvPr/>
          </p:nvSpPr>
          <p:spPr>
            <a:xfrm>
              <a:off x="15872905" y="6547042"/>
              <a:ext cx="168910" cy="108585"/>
            </a:xfrm>
            <a:custGeom>
              <a:avLst/>
              <a:gdLst/>
              <a:ahLst/>
              <a:cxnLst/>
              <a:rect l="l" t="t" r="r" b="b"/>
              <a:pathLst>
                <a:path w="168909" h="108584">
                  <a:moveTo>
                    <a:pt x="168329" y="0"/>
                  </a:moveTo>
                  <a:lnTo>
                    <a:pt x="0" y="108499"/>
                  </a:lnTo>
                </a:path>
              </a:pathLst>
            </a:custGeom>
            <a:ln w="17329">
              <a:solidFill>
                <a:srgbClr val="263D87"/>
              </a:solidFill>
            </a:ln>
          </p:spPr>
          <p:txBody>
            <a:bodyPr wrap="square" lIns="0" tIns="0" rIns="0" bIns="0" rtlCol="0"/>
            <a:lstStyle/>
            <a:p>
              <a:endParaRPr/>
            </a:p>
          </p:txBody>
        </p:sp>
        <p:sp>
          <p:nvSpPr>
            <p:cNvPr id="310" name="object 310"/>
            <p:cNvSpPr/>
            <p:nvPr/>
          </p:nvSpPr>
          <p:spPr>
            <a:xfrm>
              <a:off x="15329278" y="6277323"/>
              <a:ext cx="10160" cy="6350"/>
            </a:xfrm>
            <a:custGeom>
              <a:avLst/>
              <a:gdLst/>
              <a:ahLst/>
              <a:cxnLst/>
              <a:rect l="l" t="t" r="r" b="b"/>
              <a:pathLst>
                <a:path w="10159" h="6350">
                  <a:moveTo>
                    <a:pt x="9633" y="0"/>
                  </a:moveTo>
                  <a:lnTo>
                    <a:pt x="0" y="5957"/>
                  </a:lnTo>
                </a:path>
              </a:pathLst>
            </a:custGeom>
            <a:ln w="17329">
              <a:solidFill>
                <a:srgbClr val="263D87"/>
              </a:solidFill>
            </a:ln>
          </p:spPr>
          <p:txBody>
            <a:bodyPr wrap="square" lIns="0" tIns="0" rIns="0" bIns="0" rtlCol="0"/>
            <a:lstStyle/>
            <a:p>
              <a:endParaRPr/>
            </a:p>
          </p:txBody>
        </p:sp>
        <p:sp>
          <p:nvSpPr>
            <p:cNvPr id="311" name="object 311"/>
            <p:cNvSpPr/>
            <p:nvPr/>
          </p:nvSpPr>
          <p:spPr>
            <a:xfrm>
              <a:off x="14807408" y="6861575"/>
              <a:ext cx="696595" cy="787400"/>
            </a:xfrm>
            <a:custGeom>
              <a:avLst/>
              <a:gdLst/>
              <a:ahLst/>
              <a:cxnLst/>
              <a:rect l="l" t="t" r="r" b="b"/>
              <a:pathLst>
                <a:path w="696594" h="787400">
                  <a:moveTo>
                    <a:pt x="0" y="0"/>
                  </a:moveTo>
                  <a:lnTo>
                    <a:pt x="2722" y="3078"/>
                  </a:lnTo>
                  <a:lnTo>
                    <a:pt x="153377" y="173272"/>
                  </a:lnTo>
                  <a:lnTo>
                    <a:pt x="356690" y="402930"/>
                  </a:lnTo>
                  <a:lnTo>
                    <a:pt x="696565" y="786855"/>
                  </a:lnTo>
                </a:path>
              </a:pathLst>
            </a:custGeom>
            <a:ln w="17329">
              <a:solidFill>
                <a:srgbClr val="263D87"/>
              </a:solidFill>
            </a:ln>
          </p:spPr>
          <p:txBody>
            <a:bodyPr wrap="square" lIns="0" tIns="0" rIns="0" bIns="0" rtlCol="0"/>
            <a:lstStyle/>
            <a:p>
              <a:endParaRPr/>
            </a:p>
          </p:txBody>
        </p:sp>
        <p:sp>
          <p:nvSpPr>
            <p:cNvPr id="312" name="object 312"/>
            <p:cNvSpPr/>
            <p:nvPr/>
          </p:nvSpPr>
          <p:spPr>
            <a:xfrm>
              <a:off x="15338904" y="6264882"/>
              <a:ext cx="20320" cy="12700"/>
            </a:xfrm>
            <a:custGeom>
              <a:avLst/>
              <a:gdLst/>
              <a:ahLst/>
              <a:cxnLst/>
              <a:rect l="l" t="t" r="r" b="b"/>
              <a:pathLst>
                <a:path w="20319" h="12700">
                  <a:moveTo>
                    <a:pt x="20093" y="0"/>
                  </a:moveTo>
                  <a:lnTo>
                    <a:pt x="0" y="12439"/>
                  </a:lnTo>
                </a:path>
              </a:pathLst>
            </a:custGeom>
            <a:ln w="17329">
              <a:solidFill>
                <a:srgbClr val="263D87"/>
              </a:solidFill>
            </a:ln>
          </p:spPr>
          <p:txBody>
            <a:bodyPr wrap="square" lIns="0" tIns="0" rIns="0" bIns="0" rtlCol="0"/>
            <a:lstStyle/>
            <a:p>
              <a:endParaRPr/>
            </a:p>
          </p:txBody>
        </p:sp>
        <p:sp>
          <p:nvSpPr>
            <p:cNvPr id="313" name="object 313"/>
            <p:cNvSpPr/>
            <p:nvPr/>
          </p:nvSpPr>
          <p:spPr>
            <a:xfrm>
              <a:off x="9415006" y="6169020"/>
              <a:ext cx="365125" cy="320040"/>
            </a:xfrm>
            <a:custGeom>
              <a:avLst/>
              <a:gdLst/>
              <a:ahLst/>
              <a:cxnLst/>
              <a:rect l="l" t="t" r="r" b="b"/>
              <a:pathLst>
                <a:path w="365125" h="320039">
                  <a:moveTo>
                    <a:pt x="0" y="320000"/>
                  </a:moveTo>
                  <a:lnTo>
                    <a:pt x="103295" y="229417"/>
                  </a:lnTo>
                  <a:lnTo>
                    <a:pt x="364910" y="0"/>
                  </a:lnTo>
                </a:path>
              </a:pathLst>
            </a:custGeom>
            <a:ln w="17329">
              <a:solidFill>
                <a:srgbClr val="263D87"/>
              </a:solidFill>
            </a:ln>
          </p:spPr>
          <p:txBody>
            <a:bodyPr wrap="square" lIns="0" tIns="0" rIns="0" bIns="0" rtlCol="0"/>
            <a:lstStyle/>
            <a:p>
              <a:endParaRPr/>
            </a:p>
          </p:txBody>
        </p:sp>
        <p:sp>
          <p:nvSpPr>
            <p:cNvPr id="314" name="object 314"/>
            <p:cNvSpPr/>
            <p:nvPr/>
          </p:nvSpPr>
          <p:spPr>
            <a:xfrm>
              <a:off x="15367213" y="6205093"/>
              <a:ext cx="88900" cy="55244"/>
            </a:xfrm>
            <a:custGeom>
              <a:avLst/>
              <a:gdLst/>
              <a:ahLst/>
              <a:cxnLst/>
              <a:rect l="l" t="t" r="r" b="b"/>
              <a:pathLst>
                <a:path w="88900" h="55245">
                  <a:moveTo>
                    <a:pt x="88353" y="0"/>
                  </a:moveTo>
                  <a:lnTo>
                    <a:pt x="0" y="54699"/>
                  </a:lnTo>
                </a:path>
              </a:pathLst>
            </a:custGeom>
            <a:ln w="17329">
              <a:solidFill>
                <a:srgbClr val="263D87"/>
              </a:solidFill>
            </a:ln>
          </p:spPr>
          <p:txBody>
            <a:bodyPr wrap="square" lIns="0" tIns="0" rIns="0" bIns="0" rtlCol="0"/>
            <a:lstStyle/>
            <a:p>
              <a:endParaRPr/>
            </a:p>
          </p:txBody>
        </p:sp>
        <p:sp>
          <p:nvSpPr>
            <p:cNvPr id="315" name="object 315"/>
            <p:cNvSpPr/>
            <p:nvPr/>
          </p:nvSpPr>
          <p:spPr>
            <a:xfrm>
              <a:off x="15597040" y="6033769"/>
              <a:ext cx="135255" cy="83820"/>
            </a:xfrm>
            <a:custGeom>
              <a:avLst/>
              <a:gdLst/>
              <a:ahLst/>
              <a:cxnLst/>
              <a:rect l="l" t="t" r="r" b="b"/>
              <a:pathLst>
                <a:path w="135255" h="83820">
                  <a:moveTo>
                    <a:pt x="135168" y="0"/>
                  </a:moveTo>
                  <a:lnTo>
                    <a:pt x="0" y="83735"/>
                  </a:lnTo>
                </a:path>
              </a:pathLst>
            </a:custGeom>
            <a:ln w="17329">
              <a:solidFill>
                <a:srgbClr val="263D87"/>
              </a:solidFill>
            </a:ln>
          </p:spPr>
          <p:txBody>
            <a:bodyPr wrap="square" lIns="0" tIns="0" rIns="0" bIns="0" rtlCol="0"/>
            <a:lstStyle/>
            <a:p>
              <a:endParaRPr/>
            </a:p>
          </p:txBody>
        </p:sp>
        <p:sp>
          <p:nvSpPr>
            <p:cNvPr id="316" name="object 316"/>
            <p:cNvSpPr/>
            <p:nvPr/>
          </p:nvSpPr>
          <p:spPr>
            <a:xfrm>
              <a:off x="15793415" y="5954019"/>
              <a:ext cx="144780" cy="89535"/>
            </a:xfrm>
            <a:custGeom>
              <a:avLst/>
              <a:gdLst/>
              <a:ahLst/>
              <a:cxnLst/>
              <a:rect l="l" t="t" r="r" b="b"/>
              <a:pathLst>
                <a:path w="144780" h="89535">
                  <a:moveTo>
                    <a:pt x="0" y="89431"/>
                  </a:moveTo>
                  <a:lnTo>
                    <a:pt x="144435" y="0"/>
                  </a:lnTo>
                </a:path>
              </a:pathLst>
            </a:custGeom>
            <a:ln w="17329">
              <a:solidFill>
                <a:srgbClr val="263D87"/>
              </a:solidFill>
            </a:ln>
          </p:spPr>
          <p:txBody>
            <a:bodyPr wrap="square" lIns="0" tIns="0" rIns="0" bIns="0" rtlCol="0"/>
            <a:lstStyle/>
            <a:p>
              <a:endParaRPr/>
            </a:p>
          </p:txBody>
        </p:sp>
        <p:sp>
          <p:nvSpPr>
            <p:cNvPr id="317" name="object 317"/>
            <p:cNvSpPr/>
            <p:nvPr/>
          </p:nvSpPr>
          <p:spPr>
            <a:xfrm>
              <a:off x="13091396" y="5861491"/>
              <a:ext cx="53340" cy="60325"/>
            </a:xfrm>
            <a:custGeom>
              <a:avLst/>
              <a:gdLst/>
              <a:ahLst/>
              <a:cxnLst/>
              <a:rect l="l" t="t" r="r" b="b"/>
              <a:pathLst>
                <a:path w="53340" h="60325">
                  <a:moveTo>
                    <a:pt x="0" y="0"/>
                  </a:moveTo>
                  <a:lnTo>
                    <a:pt x="53003" y="60113"/>
                  </a:lnTo>
                </a:path>
              </a:pathLst>
            </a:custGeom>
            <a:ln w="17329">
              <a:solidFill>
                <a:srgbClr val="263D87"/>
              </a:solidFill>
            </a:ln>
          </p:spPr>
          <p:txBody>
            <a:bodyPr wrap="square" lIns="0" tIns="0" rIns="0" bIns="0" rtlCol="0"/>
            <a:lstStyle/>
            <a:p>
              <a:endParaRPr/>
            </a:p>
          </p:txBody>
        </p:sp>
        <p:sp>
          <p:nvSpPr>
            <p:cNvPr id="318" name="object 318"/>
            <p:cNvSpPr/>
            <p:nvPr/>
          </p:nvSpPr>
          <p:spPr>
            <a:xfrm>
              <a:off x="15240413" y="6317403"/>
              <a:ext cx="110489" cy="67310"/>
            </a:xfrm>
            <a:custGeom>
              <a:avLst/>
              <a:gdLst/>
              <a:ahLst/>
              <a:cxnLst/>
              <a:rect l="l" t="t" r="r" b="b"/>
              <a:pathLst>
                <a:path w="110490" h="67310">
                  <a:moveTo>
                    <a:pt x="0" y="67296"/>
                  </a:moveTo>
                  <a:lnTo>
                    <a:pt x="109996" y="0"/>
                  </a:lnTo>
                </a:path>
              </a:pathLst>
            </a:custGeom>
            <a:ln w="17329">
              <a:solidFill>
                <a:srgbClr val="263D87"/>
              </a:solidFill>
            </a:ln>
          </p:spPr>
          <p:txBody>
            <a:bodyPr wrap="square" lIns="0" tIns="0" rIns="0" bIns="0" rtlCol="0"/>
            <a:lstStyle/>
            <a:p>
              <a:endParaRPr/>
            </a:p>
          </p:txBody>
        </p:sp>
        <p:sp>
          <p:nvSpPr>
            <p:cNvPr id="319" name="object 319"/>
            <p:cNvSpPr/>
            <p:nvPr/>
          </p:nvSpPr>
          <p:spPr>
            <a:xfrm>
              <a:off x="15191409" y="6351160"/>
              <a:ext cx="28575" cy="17780"/>
            </a:xfrm>
            <a:custGeom>
              <a:avLst/>
              <a:gdLst/>
              <a:ahLst/>
              <a:cxnLst/>
              <a:rect l="l" t="t" r="r" b="b"/>
              <a:pathLst>
                <a:path w="28575" h="17779">
                  <a:moveTo>
                    <a:pt x="28239" y="0"/>
                  </a:moveTo>
                  <a:lnTo>
                    <a:pt x="0" y="17486"/>
                  </a:lnTo>
                </a:path>
              </a:pathLst>
            </a:custGeom>
            <a:ln w="17329">
              <a:solidFill>
                <a:srgbClr val="263D87"/>
              </a:solidFill>
            </a:ln>
          </p:spPr>
          <p:txBody>
            <a:bodyPr wrap="square" lIns="0" tIns="0" rIns="0" bIns="0" rtlCol="0"/>
            <a:lstStyle/>
            <a:p>
              <a:endParaRPr/>
            </a:p>
          </p:txBody>
        </p:sp>
        <p:sp>
          <p:nvSpPr>
            <p:cNvPr id="320" name="object 320"/>
            <p:cNvSpPr/>
            <p:nvPr/>
          </p:nvSpPr>
          <p:spPr>
            <a:xfrm>
              <a:off x="15219652" y="6283282"/>
              <a:ext cx="109855" cy="67945"/>
            </a:xfrm>
            <a:custGeom>
              <a:avLst/>
              <a:gdLst/>
              <a:ahLst/>
              <a:cxnLst/>
              <a:rect l="l" t="t" r="r" b="b"/>
              <a:pathLst>
                <a:path w="109855" h="67945">
                  <a:moveTo>
                    <a:pt x="109630" y="0"/>
                  </a:moveTo>
                  <a:lnTo>
                    <a:pt x="0" y="67882"/>
                  </a:lnTo>
                </a:path>
              </a:pathLst>
            </a:custGeom>
            <a:ln w="17329">
              <a:solidFill>
                <a:srgbClr val="263D87"/>
              </a:solidFill>
            </a:ln>
          </p:spPr>
          <p:txBody>
            <a:bodyPr wrap="square" lIns="0" tIns="0" rIns="0" bIns="0" rtlCol="0"/>
            <a:lstStyle/>
            <a:p>
              <a:endParaRPr/>
            </a:p>
          </p:txBody>
        </p:sp>
        <p:sp>
          <p:nvSpPr>
            <p:cNvPr id="321" name="object 321"/>
            <p:cNvSpPr/>
            <p:nvPr/>
          </p:nvSpPr>
          <p:spPr>
            <a:xfrm>
              <a:off x="15455569" y="6183975"/>
              <a:ext cx="34290" cy="21590"/>
            </a:xfrm>
            <a:custGeom>
              <a:avLst/>
              <a:gdLst/>
              <a:ahLst/>
              <a:cxnLst/>
              <a:rect l="l" t="t" r="r" b="b"/>
              <a:pathLst>
                <a:path w="34290" h="21589">
                  <a:moveTo>
                    <a:pt x="34103" y="0"/>
                  </a:moveTo>
                  <a:lnTo>
                    <a:pt x="0" y="21119"/>
                  </a:lnTo>
                </a:path>
              </a:pathLst>
            </a:custGeom>
            <a:ln w="17329">
              <a:solidFill>
                <a:srgbClr val="263D87"/>
              </a:solidFill>
            </a:ln>
          </p:spPr>
          <p:txBody>
            <a:bodyPr wrap="square" lIns="0" tIns="0" rIns="0" bIns="0" rtlCol="0"/>
            <a:lstStyle/>
            <a:p>
              <a:endParaRPr/>
            </a:p>
          </p:txBody>
        </p:sp>
        <p:sp>
          <p:nvSpPr>
            <p:cNvPr id="322" name="object 322"/>
            <p:cNvSpPr/>
            <p:nvPr/>
          </p:nvSpPr>
          <p:spPr>
            <a:xfrm>
              <a:off x="15358997" y="6259796"/>
              <a:ext cx="8255" cy="5715"/>
            </a:xfrm>
            <a:custGeom>
              <a:avLst/>
              <a:gdLst/>
              <a:ahLst/>
              <a:cxnLst/>
              <a:rect l="l" t="t" r="r" b="b"/>
              <a:pathLst>
                <a:path w="8255" h="5714">
                  <a:moveTo>
                    <a:pt x="8219" y="0"/>
                  </a:moveTo>
                  <a:lnTo>
                    <a:pt x="0" y="5088"/>
                  </a:lnTo>
                </a:path>
              </a:pathLst>
            </a:custGeom>
            <a:ln w="17329">
              <a:solidFill>
                <a:srgbClr val="263D87"/>
              </a:solidFill>
            </a:ln>
          </p:spPr>
          <p:txBody>
            <a:bodyPr wrap="square" lIns="0" tIns="0" rIns="0" bIns="0" rtlCol="0"/>
            <a:lstStyle/>
            <a:p>
              <a:endParaRPr/>
            </a:p>
          </p:txBody>
        </p:sp>
        <p:sp>
          <p:nvSpPr>
            <p:cNvPr id="323" name="object 323"/>
            <p:cNvSpPr/>
            <p:nvPr/>
          </p:nvSpPr>
          <p:spPr>
            <a:xfrm>
              <a:off x="15489676" y="6138447"/>
              <a:ext cx="73660" cy="45720"/>
            </a:xfrm>
            <a:custGeom>
              <a:avLst/>
              <a:gdLst/>
              <a:ahLst/>
              <a:cxnLst/>
              <a:rect l="l" t="t" r="r" b="b"/>
              <a:pathLst>
                <a:path w="73659" h="45720">
                  <a:moveTo>
                    <a:pt x="73526" y="0"/>
                  </a:moveTo>
                  <a:lnTo>
                    <a:pt x="0" y="45527"/>
                  </a:lnTo>
                </a:path>
              </a:pathLst>
            </a:custGeom>
            <a:ln w="17329">
              <a:solidFill>
                <a:srgbClr val="263D87"/>
              </a:solidFill>
            </a:ln>
          </p:spPr>
          <p:txBody>
            <a:bodyPr wrap="square" lIns="0" tIns="0" rIns="0" bIns="0" rtlCol="0"/>
            <a:lstStyle/>
            <a:p>
              <a:endParaRPr/>
            </a:p>
          </p:txBody>
        </p:sp>
        <p:sp>
          <p:nvSpPr>
            <p:cNvPr id="324" name="object 324"/>
            <p:cNvSpPr/>
            <p:nvPr/>
          </p:nvSpPr>
          <p:spPr>
            <a:xfrm>
              <a:off x="15765915" y="6655545"/>
              <a:ext cx="107314" cy="69215"/>
            </a:xfrm>
            <a:custGeom>
              <a:avLst/>
              <a:gdLst/>
              <a:ahLst/>
              <a:cxnLst/>
              <a:rect l="l" t="t" r="r" b="b"/>
              <a:pathLst>
                <a:path w="107315" h="69215">
                  <a:moveTo>
                    <a:pt x="106991" y="0"/>
                  </a:moveTo>
                  <a:lnTo>
                    <a:pt x="0" y="68825"/>
                  </a:lnTo>
                </a:path>
              </a:pathLst>
            </a:custGeom>
            <a:ln w="17329">
              <a:solidFill>
                <a:srgbClr val="263D87"/>
              </a:solidFill>
            </a:ln>
          </p:spPr>
          <p:txBody>
            <a:bodyPr wrap="square" lIns="0" tIns="0" rIns="0" bIns="0" rtlCol="0"/>
            <a:lstStyle/>
            <a:p>
              <a:endParaRPr/>
            </a:p>
          </p:txBody>
        </p:sp>
        <p:sp>
          <p:nvSpPr>
            <p:cNvPr id="325" name="object 325"/>
            <p:cNvSpPr/>
            <p:nvPr/>
          </p:nvSpPr>
          <p:spPr>
            <a:xfrm>
              <a:off x="15131598" y="7145003"/>
              <a:ext cx="67945" cy="42545"/>
            </a:xfrm>
            <a:custGeom>
              <a:avLst/>
              <a:gdLst/>
              <a:ahLst/>
              <a:cxnLst/>
              <a:rect l="l" t="t" r="r" b="b"/>
              <a:pathLst>
                <a:path w="67944" h="42545">
                  <a:moveTo>
                    <a:pt x="67411" y="0"/>
                  </a:moveTo>
                  <a:lnTo>
                    <a:pt x="0" y="42312"/>
                  </a:lnTo>
                </a:path>
              </a:pathLst>
            </a:custGeom>
            <a:ln w="17329">
              <a:solidFill>
                <a:srgbClr val="263D87"/>
              </a:solidFill>
            </a:ln>
          </p:spPr>
          <p:txBody>
            <a:bodyPr wrap="square" lIns="0" tIns="0" rIns="0" bIns="0" rtlCol="0"/>
            <a:lstStyle/>
            <a:p>
              <a:endParaRPr/>
            </a:p>
          </p:txBody>
        </p:sp>
        <p:sp>
          <p:nvSpPr>
            <p:cNvPr id="326" name="object 326"/>
            <p:cNvSpPr/>
            <p:nvPr/>
          </p:nvSpPr>
          <p:spPr>
            <a:xfrm>
              <a:off x="14033897" y="6099213"/>
              <a:ext cx="1191260" cy="1369060"/>
            </a:xfrm>
            <a:custGeom>
              <a:avLst/>
              <a:gdLst/>
              <a:ahLst/>
              <a:cxnLst/>
              <a:rect l="l" t="t" r="r" b="b"/>
              <a:pathLst>
                <a:path w="1191259" h="1369059">
                  <a:moveTo>
                    <a:pt x="0" y="0"/>
                  </a:moveTo>
                  <a:lnTo>
                    <a:pt x="100195" y="115661"/>
                  </a:lnTo>
                  <a:lnTo>
                    <a:pt x="476571" y="550171"/>
                  </a:lnTo>
                  <a:lnTo>
                    <a:pt x="893648" y="1041402"/>
                  </a:lnTo>
                  <a:lnTo>
                    <a:pt x="1191031" y="1368481"/>
                  </a:lnTo>
                </a:path>
              </a:pathLst>
            </a:custGeom>
            <a:ln w="17329">
              <a:solidFill>
                <a:srgbClr val="263D87"/>
              </a:solidFill>
            </a:ln>
          </p:spPr>
          <p:txBody>
            <a:bodyPr wrap="square" lIns="0" tIns="0" rIns="0" bIns="0" rtlCol="0"/>
            <a:lstStyle/>
            <a:p>
              <a:endParaRPr/>
            </a:p>
          </p:txBody>
        </p:sp>
        <p:sp>
          <p:nvSpPr>
            <p:cNvPr id="327" name="object 327"/>
            <p:cNvSpPr/>
            <p:nvPr/>
          </p:nvSpPr>
          <p:spPr>
            <a:xfrm>
              <a:off x="9055280" y="6779208"/>
              <a:ext cx="252095" cy="217170"/>
            </a:xfrm>
            <a:custGeom>
              <a:avLst/>
              <a:gdLst/>
              <a:ahLst/>
              <a:cxnLst/>
              <a:rect l="l" t="t" r="r" b="b"/>
              <a:pathLst>
                <a:path w="252095" h="217170">
                  <a:moveTo>
                    <a:pt x="0" y="216852"/>
                  </a:moveTo>
                  <a:lnTo>
                    <a:pt x="251845" y="0"/>
                  </a:lnTo>
                </a:path>
              </a:pathLst>
            </a:custGeom>
            <a:ln w="17329">
              <a:solidFill>
                <a:srgbClr val="263D87"/>
              </a:solidFill>
            </a:ln>
          </p:spPr>
          <p:txBody>
            <a:bodyPr wrap="square" lIns="0" tIns="0" rIns="0" bIns="0" rtlCol="0"/>
            <a:lstStyle/>
            <a:p>
              <a:endParaRPr/>
            </a:p>
          </p:txBody>
        </p:sp>
        <p:sp>
          <p:nvSpPr>
            <p:cNvPr id="328" name="object 328"/>
            <p:cNvSpPr/>
            <p:nvPr/>
          </p:nvSpPr>
          <p:spPr>
            <a:xfrm>
              <a:off x="16167258" y="5811953"/>
              <a:ext cx="343535" cy="433070"/>
            </a:xfrm>
            <a:custGeom>
              <a:avLst/>
              <a:gdLst/>
              <a:ahLst/>
              <a:cxnLst/>
              <a:rect l="l" t="t" r="r" b="b"/>
              <a:pathLst>
                <a:path w="343534" h="433070">
                  <a:moveTo>
                    <a:pt x="343005" y="432772"/>
                  </a:moveTo>
                  <a:lnTo>
                    <a:pt x="331277" y="394291"/>
                  </a:lnTo>
                  <a:lnTo>
                    <a:pt x="296629" y="306849"/>
                  </a:lnTo>
                  <a:lnTo>
                    <a:pt x="272944" y="247081"/>
                  </a:lnTo>
                  <a:lnTo>
                    <a:pt x="217396" y="117923"/>
                  </a:lnTo>
                  <a:lnTo>
                    <a:pt x="181282" y="83201"/>
                  </a:lnTo>
                  <a:lnTo>
                    <a:pt x="138864" y="60689"/>
                  </a:lnTo>
                  <a:lnTo>
                    <a:pt x="52124" y="24868"/>
                  </a:lnTo>
                  <a:lnTo>
                    <a:pt x="32093" y="16030"/>
                  </a:lnTo>
                  <a:lnTo>
                    <a:pt x="4900" y="4031"/>
                  </a:lnTo>
                  <a:lnTo>
                    <a:pt x="0" y="0"/>
                  </a:lnTo>
                </a:path>
              </a:pathLst>
            </a:custGeom>
            <a:ln w="17329">
              <a:solidFill>
                <a:srgbClr val="263D87"/>
              </a:solidFill>
            </a:ln>
          </p:spPr>
          <p:txBody>
            <a:bodyPr wrap="square" lIns="0" tIns="0" rIns="0" bIns="0" rtlCol="0"/>
            <a:lstStyle/>
            <a:p>
              <a:endParaRPr/>
            </a:p>
          </p:txBody>
        </p:sp>
        <p:sp>
          <p:nvSpPr>
            <p:cNvPr id="329" name="object 329"/>
            <p:cNvSpPr/>
            <p:nvPr/>
          </p:nvSpPr>
          <p:spPr>
            <a:xfrm>
              <a:off x="16510264" y="6244725"/>
              <a:ext cx="13970" cy="45085"/>
            </a:xfrm>
            <a:custGeom>
              <a:avLst/>
              <a:gdLst/>
              <a:ahLst/>
              <a:cxnLst/>
              <a:rect l="l" t="t" r="r" b="b"/>
              <a:pathLst>
                <a:path w="13969" h="45085">
                  <a:moveTo>
                    <a:pt x="13654" y="44794"/>
                  </a:moveTo>
                  <a:lnTo>
                    <a:pt x="7235" y="23727"/>
                  </a:lnTo>
                  <a:lnTo>
                    <a:pt x="0" y="0"/>
                  </a:lnTo>
                </a:path>
              </a:pathLst>
            </a:custGeom>
            <a:ln w="17329">
              <a:solidFill>
                <a:srgbClr val="263D87"/>
              </a:solidFill>
            </a:ln>
          </p:spPr>
          <p:txBody>
            <a:bodyPr wrap="square" lIns="0" tIns="0" rIns="0" bIns="0" rtlCol="0"/>
            <a:lstStyle/>
            <a:p>
              <a:endParaRPr/>
            </a:p>
          </p:txBody>
        </p:sp>
        <p:sp>
          <p:nvSpPr>
            <p:cNvPr id="330" name="object 330"/>
            <p:cNvSpPr/>
            <p:nvPr/>
          </p:nvSpPr>
          <p:spPr>
            <a:xfrm>
              <a:off x="16041233" y="6437226"/>
              <a:ext cx="170815" cy="109855"/>
            </a:xfrm>
            <a:custGeom>
              <a:avLst/>
              <a:gdLst/>
              <a:ahLst/>
              <a:cxnLst/>
              <a:rect l="l" t="t" r="r" b="b"/>
              <a:pathLst>
                <a:path w="170815" h="109854">
                  <a:moveTo>
                    <a:pt x="170371" y="0"/>
                  </a:moveTo>
                  <a:lnTo>
                    <a:pt x="0" y="109808"/>
                  </a:lnTo>
                </a:path>
              </a:pathLst>
            </a:custGeom>
            <a:ln w="17329">
              <a:solidFill>
                <a:srgbClr val="263D87"/>
              </a:solidFill>
            </a:ln>
          </p:spPr>
          <p:txBody>
            <a:bodyPr wrap="square" lIns="0" tIns="0" rIns="0" bIns="0" rtlCol="0"/>
            <a:lstStyle/>
            <a:p>
              <a:endParaRPr/>
            </a:p>
          </p:txBody>
        </p:sp>
        <p:sp>
          <p:nvSpPr>
            <p:cNvPr id="331" name="object 331"/>
            <p:cNvSpPr/>
            <p:nvPr/>
          </p:nvSpPr>
          <p:spPr>
            <a:xfrm>
              <a:off x="8869537" y="6509935"/>
              <a:ext cx="163195" cy="21590"/>
            </a:xfrm>
            <a:custGeom>
              <a:avLst/>
              <a:gdLst/>
              <a:ahLst/>
              <a:cxnLst/>
              <a:rect l="l" t="t" r="r" b="b"/>
              <a:pathLst>
                <a:path w="163195" h="21590">
                  <a:moveTo>
                    <a:pt x="0" y="21214"/>
                  </a:moveTo>
                  <a:lnTo>
                    <a:pt x="56417" y="20742"/>
                  </a:lnTo>
                  <a:lnTo>
                    <a:pt x="162748" y="0"/>
                  </a:lnTo>
                </a:path>
              </a:pathLst>
            </a:custGeom>
            <a:ln w="17329">
              <a:solidFill>
                <a:srgbClr val="263D87"/>
              </a:solidFill>
            </a:ln>
          </p:spPr>
          <p:txBody>
            <a:bodyPr wrap="square" lIns="0" tIns="0" rIns="0" bIns="0" rtlCol="0"/>
            <a:lstStyle/>
            <a:p>
              <a:endParaRPr/>
            </a:p>
          </p:txBody>
        </p:sp>
        <p:sp>
          <p:nvSpPr>
            <p:cNvPr id="332" name="object 332"/>
            <p:cNvSpPr/>
            <p:nvPr/>
          </p:nvSpPr>
          <p:spPr>
            <a:xfrm>
              <a:off x="16267787" y="6822163"/>
              <a:ext cx="87630" cy="92710"/>
            </a:xfrm>
            <a:custGeom>
              <a:avLst/>
              <a:gdLst/>
              <a:ahLst/>
              <a:cxnLst/>
              <a:rect l="l" t="t" r="r" b="b"/>
              <a:pathLst>
                <a:path w="87630" h="92709">
                  <a:moveTo>
                    <a:pt x="87400" y="0"/>
                  </a:moveTo>
                  <a:lnTo>
                    <a:pt x="34271" y="70249"/>
                  </a:lnTo>
                  <a:lnTo>
                    <a:pt x="0" y="92531"/>
                  </a:lnTo>
                </a:path>
              </a:pathLst>
            </a:custGeom>
            <a:ln w="17329">
              <a:solidFill>
                <a:srgbClr val="263D87"/>
              </a:solidFill>
            </a:ln>
          </p:spPr>
          <p:txBody>
            <a:bodyPr wrap="square" lIns="0" tIns="0" rIns="0" bIns="0" rtlCol="0"/>
            <a:lstStyle/>
            <a:p>
              <a:endParaRPr/>
            </a:p>
          </p:txBody>
        </p:sp>
        <p:sp>
          <p:nvSpPr>
            <p:cNvPr id="333" name="object 333"/>
            <p:cNvSpPr/>
            <p:nvPr/>
          </p:nvSpPr>
          <p:spPr>
            <a:xfrm>
              <a:off x="12164407" y="5897336"/>
              <a:ext cx="137160" cy="182880"/>
            </a:xfrm>
            <a:custGeom>
              <a:avLst/>
              <a:gdLst/>
              <a:ahLst/>
              <a:cxnLst/>
              <a:rect l="l" t="t" r="r" b="b"/>
              <a:pathLst>
                <a:path w="137159" h="182879">
                  <a:moveTo>
                    <a:pt x="0" y="0"/>
                  </a:moveTo>
                  <a:lnTo>
                    <a:pt x="136823" y="182580"/>
                  </a:lnTo>
                </a:path>
              </a:pathLst>
            </a:custGeom>
            <a:ln w="17329">
              <a:solidFill>
                <a:srgbClr val="263D87"/>
              </a:solidFill>
            </a:ln>
          </p:spPr>
          <p:txBody>
            <a:bodyPr wrap="square" lIns="0" tIns="0" rIns="0" bIns="0" rtlCol="0"/>
            <a:lstStyle/>
            <a:p>
              <a:endParaRPr/>
            </a:p>
          </p:txBody>
        </p:sp>
        <p:sp>
          <p:nvSpPr>
            <p:cNvPr id="334" name="object 334"/>
            <p:cNvSpPr/>
            <p:nvPr/>
          </p:nvSpPr>
          <p:spPr>
            <a:xfrm>
              <a:off x="12315118" y="6098453"/>
              <a:ext cx="148590" cy="198755"/>
            </a:xfrm>
            <a:custGeom>
              <a:avLst/>
              <a:gdLst/>
              <a:ahLst/>
              <a:cxnLst/>
              <a:rect l="l" t="t" r="r" b="b"/>
              <a:pathLst>
                <a:path w="148590" h="198754">
                  <a:moveTo>
                    <a:pt x="0" y="0"/>
                  </a:moveTo>
                  <a:lnTo>
                    <a:pt x="148581" y="198276"/>
                  </a:lnTo>
                </a:path>
              </a:pathLst>
            </a:custGeom>
            <a:ln w="17329">
              <a:solidFill>
                <a:srgbClr val="263D87"/>
              </a:solidFill>
            </a:ln>
          </p:spPr>
          <p:txBody>
            <a:bodyPr wrap="square" lIns="0" tIns="0" rIns="0" bIns="0" rtlCol="0"/>
            <a:lstStyle/>
            <a:p>
              <a:endParaRPr/>
            </a:p>
          </p:txBody>
        </p:sp>
        <p:sp>
          <p:nvSpPr>
            <p:cNvPr id="335" name="object 335"/>
            <p:cNvSpPr/>
            <p:nvPr/>
          </p:nvSpPr>
          <p:spPr>
            <a:xfrm>
              <a:off x="10749568" y="6005737"/>
              <a:ext cx="123189" cy="138430"/>
            </a:xfrm>
            <a:custGeom>
              <a:avLst/>
              <a:gdLst/>
              <a:ahLst/>
              <a:cxnLst/>
              <a:rect l="l" t="t" r="r" b="b"/>
              <a:pathLst>
                <a:path w="123190" h="138429">
                  <a:moveTo>
                    <a:pt x="122572" y="138131"/>
                  </a:moveTo>
                  <a:lnTo>
                    <a:pt x="0" y="0"/>
                  </a:lnTo>
                </a:path>
              </a:pathLst>
            </a:custGeom>
            <a:ln w="17329">
              <a:solidFill>
                <a:srgbClr val="263D87"/>
              </a:solidFill>
            </a:ln>
          </p:spPr>
          <p:txBody>
            <a:bodyPr wrap="square" lIns="0" tIns="0" rIns="0" bIns="0" rtlCol="0"/>
            <a:lstStyle/>
            <a:p>
              <a:endParaRPr/>
            </a:p>
          </p:txBody>
        </p:sp>
        <p:sp>
          <p:nvSpPr>
            <p:cNvPr id="336" name="object 336"/>
            <p:cNvSpPr/>
            <p:nvPr/>
          </p:nvSpPr>
          <p:spPr>
            <a:xfrm>
              <a:off x="10559806" y="5782135"/>
              <a:ext cx="135255" cy="160020"/>
            </a:xfrm>
            <a:custGeom>
              <a:avLst/>
              <a:gdLst/>
              <a:ahLst/>
              <a:cxnLst/>
              <a:rect l="l" t="t" r="r" b="b"/>
              <a:pathLst>
                <a:path w="135254" h="160020">
                  <a:moveTo>
                    <a:pt x="135001" y="159722"/>
                  </a:moveTo>
                  <a:lnTo>
                    <a:pt x="0" y="0"/>
                  </a:lnTo>
                </a:path>
              </a:pathLst>
            </a:custGeom>
            <a:ln w="17329">
              <a:solidFill>
                <a:srgbClr val="263D87"/>
              </a:solidFill>
            </a:ln>
          </p:spPr>
          <p:txBody>
            <a:bodyPr wrap="square" lIns="0" tIns="0" rIns="0" bIns="0" rtlCol="0"/>
            <a:lstStyle/>
            <a:p>
              <a:endParaRPr/>
            </a:p>
          </p:txBody>
        </p:sp>
        <p:sp>
          <p:nvSpPr>
            <p:cNvPr id="337" name="object 337"/>
            <p:cNvSpPr/>
            <p:nvPr/>
          </p:nvSpPr>
          <p:spPr>
            <a:xfrm>
              <a:off x="9496669" y="6204311"/>
              <a:ext cx="374015" cy="331470"/>
            </a:xfrm>
            <a:custGeom>
              <a:avLst/>
              <a:gdLst/>
              <a:ahLst/>
              <a:cxnLst/>
              <a:rect l="l" t="t" r="r" b="b"/>
              <a:pathLst>
                <a:path w="374015" h="331470">
                  <a:moveTo>
                    <a:pt x="373590" y="0"/>
                  </a:moveTo>
                  <a:lnTo>
                    <a:pt x="257835" y="106635"/>
                  </a:lnTo>
                  <a:lnTo>
                    <a:pt x="0" y="331037"/>
                  </a:lnTo>
                </a:path>
              </a:pathLst>
            </a:custGeom>
            <a:ln w="17329">
              <a:solidFill>
                <a:srgbClr val="263D87"/>
              </a:solidFill>
            </a:ln>
          </p:spPr>
          <p:txBody>
            <a:bodyPr wrap="square" lIns="0" tIns="0" rIns="0" bIns="0" rtlCol="0"/>
            <a:lstStyle/>
            <a:p>
              <a:endParaRPr/>
            </a:p>
          </p:txBody>
        </p:sp>
        <p:sp>
          <p:nvSpPr>
            <p:cNvPr id="338" name="object 338"/>
            <p:cNvSpPr/>
            <p:nvPr/>
          </p:nvSpPr>
          <p:spPr>
            <a:xfrm>
              <a:off x="8885107" y="6602771"/>
              <a:ext cx="96520" cy="26034"/>
            </a:xfrm>
            <a:custGeom>
              <a:avLst/>
              <a:gdLst/>
              <a:ahLst/>
              <a:cxnLst/>
              <a:rect l="l" t="t" r="r" b="b"/>
              <a:pathLst>
                <a:path w="96520" h="26034">
                  <a:moveTo>
                    <a:pt x="0" y="0"/>
                  </a:moveTo>
                  <a:lnTo>
                    <a:pt x="58249" y="3423"/>
                  </a:lnTo>
                  <a:lnTo>
                    <a:pt x="82238" y="11989"/>
                  </a:lnTo>
                  <a:lnTo>
                    <a:pt x="92908" y="22669"/>
                  </a:lnTo>
                  <a:lnTo>
                    <a:pt x="95934" y="25695"/>
                  </a:lnTo>
                </a:path>
              </a:pathLst>
            </a:custGeom>
            <a:ln w="17329">
              <a:solidFill>
                <a:srgbClr val="263D87"/>
              </a:solidFill>
            </a:ln>
          </p:spPr>
          <p:txBody>
            <a:bodyPr wrap="square" lIns="0" tIns="0" rIns="0" bIns="0" rtlCol="0"/>
            <a:lstStyle/>
            <a:p>
              <a:endParaRPr/>
            </a:p>
          </p:txBody>
        </p:sp>
        <p:sp>
          <p:nvSpPr>
            <p:cNvPr id="339" name="object 339"/>
            <p:cNvSpPr/>
            <p:nvPr/>
          </p:nvSpPr>
          <p:spPr>
            <a:xfrm>
              <a:off x="9029012" y="6674725"/>
              <a:ext cx="70485" cy="80645"/>
            </a:xfrm>
            <a:custGeom>
              <a:avLst/>
              <a:gdLst/>
              <a:ahLst/>
              <a:cxnLst/>
              <a:rect l="l" t="t" r="r" b="b"/>
              <a:pathLst>
                <a:path w="70484" h="80645">
                  <a:moveTo>
                    <a:pt x="0" y="0"/>
                  </a:moveTo>
                  <a:lnTo>
                    <a:pt x="70249" y="80521"/>
                  </a:lnTo>
                </a:path>
              </a:pathLst>
            </a:custGeom>
            <a:ln w="17329">
              <a:solidFill>
                <a:srgbClr val="263D87"/>
              </a:solidFill>
            </a:ln>
          </p:spPr>
          <p:txBody>
            <a:bodyPr wrap="square" lIns="0" tIns="0" rIns="0" bIns="0" rtlCol="0"/>
            <a:lstStyle/>
            <a:p>
              <a:endParaRPr/>
            </a:p>
          </p:txBody>
        </p:sp>
        <p:sp>
          <p:nvSpPr>
            <p:cNvPr id="340" name="object 340"/>
            <p:cNvSpPr/>
            <p:nvPr/>
          </p:nvSpPr>
          <p:spPr>
            <a:xfrm>
              <a:off x="15937841" y="5811952"/>
              <a:ext cx="229870" cy="142240"/>
            </a:xfrm>
            <a:custGeom>
              <a:avLst/>
              <a:gdLst/>
              <a:ahLst/>
              <a:cxnLst/>
              <a:rect l="l" t="t" r="r" b="b"/>
              <a:pathLst>
                <a:path w="229869" h="142239">
                  <a:moveTo>
                    <a:pt x="0" y="142068"/>
                  </a:moveTo>
                  <a:lnTo>
                    <a:pt x="135933" y="57893"/>
                  </a:lnTo>
                  <a:lnTo>
                    <a:pt x="229427" y="0"/>
                  </a:lnTo>
                </a:path>
              </a:pathLst>
            </a:custGeom>
            <a:ln w="17329">
              <a:solidFill>
                <a:srgbClr val="263D87"/>
              </a:solidFill>
            </a:ln>
          </p:spPr>
          <p:txBody>
            <a:bodyPr wrap="square" lIns="0" tIns="0" rIns="0" bIns="0" rtlCol="0"/>
            <a:lstStyle/>
            <a:p>
              <a:endParaRPr/>
            </a:p>
          </p:txBody>
        </p:sp>
        <p:sp>
          <p:nvSpPr>
            <p:cNvPr id="341" name="object 341"/>
            <p:cNvSpPr/>
            <p:nvPr/>
          </p:nvSpPr>
          <p:spPr>
            <a:xfrm>
              <a:off x="9324093" y="6489024"/>
              <a:ext cx="91440" cy="72390"/>
            </a:xfrm>
            <a:custGeom>
              <a:avLst/>
              <a:gdLst/>
              <a:ahLst/>
              <a:cxnLst/>
              <a:rect l="l" t="t" r="r" b="b"/>
              <a:pathLst>
                <a:path w="91440" h="72390">
                  <a:moveTo>
                    <a:pt x="0" y="71945"/>
                  </a:moveTo>
                  <a:lnTo>
                    <a:pt x="36616" y="42972"/>
                  </a:lnTo>
                  <a:lnTo>
                    <a:pt x="42061" y="38658"/>
                  </a:lnTo>
                  <a:lnTo>
                    <a:pt x="48637" y="33454"/>
                  </a:lnTo>
                  <a:lnTo>
                    <a:pt x="90908" y="0"/>
                  </a:lnTo>
                </a:path>
              </a:pathLst>
            </a:custGeom>
            <a:ln w="17329">
              <a:solidFill>
                <a:srgbClr val="263D87"/>
              </a:solidFill>
            </a:ln>
          </p:spPr>
          <p:txBody>
            <a:bodyPr wrap="square" lIns="0" tIns="0" rIns="0" bIns="0" rtlCol="0"/>
            <a:lstStyle/>
            <a:p>
              <a:endParaRPr/>
            </a:p>
          </p:txBody>
        </p:sp>
        <p:sp>
          <p:nvSpPr>
            <p:cNvPr id="342" name="object 342"/>
            <p:cNvSpPr/>
            <p:nvPr/>
          </p:nvSpPr>
          <p:spPr>
            <a:xfrm>
              <a:off x="16027897" y="6983236"/>
              <a:ext cx="121920" cy="109855"/>
            </a:xfrm>
            <a:custGeom>
              <a:avLst/>
              <a:gdLst/>
              <a:ahLst/>
              <a:cxnLst/>
              <a:rect l="l" t="t" r="r" b="b"/>
              <a:pathLst>
                <a:path w="121919" h="109854">
                  <a:moveTo>
                    <a:pt x="121661" y="0"/>
                  </a:moveTo>
                  <a:lnTo>
                    <a:pt x="0" y="109672"/>
                  </a:lnTo>
                </a:path>
              </a:pathLst>
            </a:custGeom>
            <a:ln w="17329">
              <a:solidFill>
                <a:srgbClr val="263D87"/>
              </a:solidFill>
            </a:ln>
          </p:spPr>
          <p:txBody>
            <a:bodyPr wrap="square" lIns="0" tIns="0" rIns="0" bIns="0" rtlCol="0"/>
            <a:lstStyle/>
            <a:p>
              <a:endParaRPr/>
            </a:p>
          </p:txBody>
        </p:sp>
        <p:sp>
          <p:nvSpPr>
            <p:cNvPr id="343" name="object 343"/>
            <p:cNvSpPr/>
            <p:nvPr/>
          </p:nvSpPr>
          <p:spPr>
            <a:xfrm>
              <a:off x="16407471" y="5882908"/>
              <a:ext cx="283210" cy="1340485"/>
            </a:xfrm>
            <a:custGeom>
              <a:avLst/>
              <a:gdLst/>
              <a:ahLst/>
              <a:cxnLst/>
              <a:rect l="l" t="t" r="r" b="b"/>
              <a:pathLst>
                <a:path w="283209" h="1340484">
                  <a:moveTo>
                    <a:pt x="282724" y="1339969"/>
                  </a:moveTo>
                  <a:lnTo>
                    <a:pt x="276284" y="1156467"/>
                  </a:lnTo>
                  <a:lnTo>
                    <a:pt x="275970" y="1147525"/>
                  </a:lnTo>
                  <a:lnTo>
                    <a:pt x="274389" y="1102479"/>
                  </a:lnTo>
                  <a:lnTo>
                    <a:pt x="265625" y="1004587"/>
                  </a:lnTo>
                  <a:lnTo>
                    <a:pt x="250118" y="861020"/>
                  </a:lnTo>
                  <a:lnTo>
                    <a:pt x="230411" y="726114"/>
                  </a:lnTo>
                  <a:lnTo>
                    <a:pt x="201616" y="586652"/>
                  </a:lnTo>
                  <a:lnTo>
                    <a:pt x="154623" y="415359"/>
                  </a:lnTo>
                  <a:lnTo>
                    <a:pt x="138990" y="366847"/>
                  </a:lnTo>
                  <a:lnTo>
                    <a:pt x="95504" y="231930"/>
                  </a:lnTo>
                  <a:lnTo>
                    <a:pt x="0" y="0"/>
                  </a:lnTo>
                </a:path>
              </a:pathLst>
            </a:custGeom>
            <a:ln w="17329">
              <a:solidFill>
                <a:srgbClr val="263D87"/>
              </a:solidFill>
            </a:ln>
          </p:spPr>
          <p:txBody>
            <a:bodyPr wrap="square" lIns="0" tIns="0" rIns="0" bIns="0" rtlCol="0"/>
            <a:lstStyle/>
            <a:p>
              <a:endParaRPr/>
            </a:p>
          </p:txBody>
        </p:sp>
        <p:sp>
          <p:nvSpPr>
            <p:cNvPr id="344" name="object 344"/>
            <p:cNvSpPr/>
            <p:nvPr/>
          </p:nvSpPr>
          <p:spPr>
            <a:xfrm>
              <a:off x="16523921" y="6289523"/>
              <a:ext cx="83185" cy="298450"/>
            </a:xfrm>
            <a:custGeom>
              <a:avLst/>
              <a:gdLst/>
              <a:ahLst/>
              <a:cxnLst/>
              <a:rect l="l" t="t" r="r" b="b"/>
              <a:pathLst>
                <a:path w="83184" h="298450">
                  <a:moveTo>
                    <a:pt x="82803" y="297896"/>
                  </a:moveTo>
                  <a:lnTo>
                    <a:pt x="55066" y="181805"/>
                  </a:lnTo>
                  <a:lnTo>
                    <a:pt x="14774" y="48469"/>
                  </a:lnTo>
                  <a:lnTo>
                    <a:pt x="2858" y="9392"/>
                  </a:lnTo>
                  <a:lnTo>
                    <a:pt x="1612" y="5319"/>
                  </a:lnTo>
                  <a:lnTo>
                    <a:pt x="0" y="0"/>
                  </a:lnTo>
                </a:path>
              </a:pathLst>
            </a:custGeom>
            <a:ln w="17329">
              <a:solidFill>
                <a:srgbClr val="263D87"/>
              </a:solidFill>
            </a:ln>
          </p:spPr>
          <p:txBody>
            <a:bodyPr wrap="square" lIns="0" tIns="0" rIns="0" bIns="0" rtlCol="0"/>
            <a:lstStyle/>
            <a:p>
              <a:endParaRPr/>
            </a:p>
          </p:txBody>
        </p:sp>
        <p:sp>
          <p:nvSpPr>
            <p:cNvPr id="345" name="object 345"/>
            <p:cNvSpPr/>
            <p:nvPr/>
          </p:nvSpPr>
          <p:spPr>
            <a:xfrm>
              <a:off x="9403682" y="1623035"/>
              <a:ext cx="5715" cy="2540"/>
            </a:xfrm>
            <a:custGeom>
              <a:avLst/>
              <a:gdLst/>
              <a:ahLst/>
              <a:cxnLst/>
              <a:rect l="l" t="t" r="r" b="b"/>
              <a:pathLst>
                <a:path w="5715" h="2540">
                  <a:moveTo>
                    <a:pt x="5183" y="0"/>
                  </a:moveTo>
                  <a:lnTo>
                    <a:pt x="0" y="2460"/>
                  </a:lnTo>
                </a:path>
              </a:pathLst>
            </a:custGeom>
            <a:ln w="17329">
              <a:solidFill>
                <a:srgbClr val="263D87"/>
              </a:solidFill>
            </a:ln>
          </p:spPr>
          <p:txBody>
            <a:bodyPr wrap="square" lIns="0" tIns="0" rIns="0" bIns="0" rtlCol="0"/>
            <a:lstStyle/>
            <a:p>
              <a:endParaRPr/>
            </a:p>
          </p:txBody>
        </p:sp>
        <p:sp>
          <p:nvSpPr>
            <p:cNvPr id="346" name="object 346"/>
            <p:cNvSpPr/>
            <p:nvPr/>
          </p:nvSpPr>
          <p:spPr>
            <a:xfrm>
              <a:off x="13060794" y="832702"/>
              <a:ext cx="13335" cy="15240"/>
            </a:xfrm>
            <a:custGeom>
              <a:avLst/>
              <a:gdLst/>
              <a:ahLst/>
              <a:cxnLst/>
              <a:rect l="l" t="t" r="r" b="b"/>
              <a:pathLst>
                <a:path w="13334" h="15240">
                  <a:moveTo>
                    <a:pt x="13182" y="0"/>
                  </a:moveTo>
                  <a:lnTo>
                    <a:pt x="2659" y="12125"/>
                  </a:lnTo>
                  <a:lnTo>
                    <a:pt x="0" y="15193"/>
                  </a:lnTo>
                </a:path>
              </a:pathLst>
            </a:custGeom>
            <a:ln w="17329">
              <a:solidFill>
                <a:srgbClr val="263D87"/>
              </a:solidFill>
            </a:ln>
          </p:spPr>
          <p:txBody>
            <a:bodyPr wrap="square" lIns="0" tIns="0" rIns="0" bIns="0" rtlCol="0"/>
            <a:lstStyle/>
            <a:p>
              <a:endParaRPr/>
            </a:p>
          </p:txBody>
        </p:sp>
        <p:sp>
          <p:nvSpPr>
            <p:cNvPr id="347" name="object 347"/>
            <p:cNvSpPr/>
            <p:nvPr/>
          </p:nvSpPr>
          <p:spPr>
            <a:xfrm>
              <a:off x="13073968" y="314127"/>
              <a:ext cx="299720" cy="518795"/>
            </a:xfrm>
            <a:custGeom>
              <a:avLst/>
              <a:gdLst/>
              <a:ahLst/>
              <a:cxnLst/>
              <a:rect l="l" t="t" r="r" b="b"/>
              <a:pathLst>
                <a:path w="299719" h="518794">
                  <a:moveTo>
                    <a:pt x="299191" y="0"/>
                  </a:moveTo>
                  <a:lnTo>
                    <a:pt x="285425" y="91363"/>
                  </a:lnTo>
                  <a:lnTo>
                    <a:pt x="272745" y="160890"/>
                  </a:lnTo>
                  <a:lnTo>
                    <a:pt x="251238" y="218522"/>
                  </a:lnTo>
                  <a:lnTo>
                    <a:pt x="177764" y="311712"/>
                  </a:lnTo>
                  <a:lnTo>
                    <a:pt x="158759" y="333817"/>
                  </a:lnTo>
                  <a:lnTo>
                    <a:pt x="134006" y="362643"/>
                  </a:lnTo>
                  <a:lnTo>
                    <a:pt x="0" y="518575"/>
                  </a:lnTo>
                </a:path>
              </a:pathLst>
            </a:custGeom>
            <a:ln w="17329">
              <a:solidFill>
                <a:srgbClr val="263D87"/>
              </a:solidFill>
            </a:ln>
          </p:spPr>
          <p:txBody>
            <a:bodyPr wrap="square" lIns="0" tIns="0" rIns="0" bIns="0" rtlCol="0"/>
            <a:lstStyle/>
            <a:p>
              <a:endParaRPr/>
            </a:p>
          </p:txBody>
        </p:sp>
        <p:sp>
          <p:nvSpPr>
            <p:cNvPr id="348" name="object 348"/>
            <p:cNvSpPr/>
            <p:nvPr/>
          </p:nvSpPr>
          <p:spPr>
            <a:xfrm>
              <a:off x="10062704" y="314126"/>
              <a:ext cx="206375" cy="471805"/>
            </a:xfrm>
            <a:custGeom>
              <a:avLst/>
              <a:gdLst/>
              <a:ahLst/>
              <a:cxnLst/>
              <a:rect l="l" t="t" r="r" b="b"/>
              <a:pathLst>
                <a:path w="206375" h="471805">
                  <a:moveTo>
                    <a:pt x="206321" y="471412"/>
                  </a:moveTo>
                  <a:lnTo>
                    <a:pt x="0" y="0"/>
                  </a:lnTo>
                </a:path>
              </a:pathLst>
            </a:custGeom>
            <a:ln w="17329">
              <a:solidFill>
                <a:srgbClr val="263D87"/>
              </a:solidFill>
            </a:ln>
          </p:spPr>
          <p:txBody>
            <a:bodyPr wrap="square" lIns="0" tIns="0" rIns="0" bIns="0" rtlCol="0"/>
            <a:lstStyle/>
            <a:p>
              <a:endParaRPr/>
            </a:p>
          </p:txBody>
        </p:sp>
        <p:sp>
          <p:nvSpPr>
            <p:cNvPr id="349" name="object 349"/>
            <p:cNvSpPr/>
            <p:nvPr/>
          </p:nvSpPr>
          <p:spPr>
            <a:xfrm>
              <a:off x="12598882" y="1091350"/>
              <a:ext cx="341630" cy="319405"/>
            </a:xfrm>
            <a:custGeom>
              <a:avLst/>
              <a:gdLst/>
              <a:ahLst/>
              <a:cxnLst/>
              <a:rect l="l" t="t" r="r" b="b"/>
              <a:pathLst>
                <a:path w="341629" h="319405">
                  <a:moveTo>
                    <a:pt x="341193" y="0"/>
                  </a:moveTo>
                  <a:lnTo>
                    <a:pt x="334492" y="8460"/>
                  </a:lnTo>
                  <a:lnTo>
                    <a:pt x="260358" y="78699"/>
                  </a:lnTo>
                  <a:lnTo>
                    <a:pt x="21172" y="299739"/>
                  </a:lnTo>
                  <a:lnTo>
                    <a:pt x="6167" y="313603"/>
                  </a:lnTo>
                  <a:lnTo>
                    <a:pt x="0" y="319299"/>
                  </a:lnTo>
                </a:path>
              </a:pathLst>
            </a:custGeom>
            <a:ln w="17329">
              <a:solidFill>
                <a:srgbClr val="263D87"/>
              </a:solidFill>
            </a:ln>
          </p:spPr>
          <p:txBody>
            <a:bodyPr wrap="square" lIns="0" tIns="0" rIns="0" bIns="0" rtlCol="0"/>
            <a:lstStyle/>
            <a:p>
              <a:endParaRPr/>
            </a:p>
          </p:txBody>
        </p:sp>
        <p:pic>
          <p:nvPicPr>
            <p:cNvPr id="350" name="object 350"/>
            <p:cNvPicPr/>
            <p:nvPr/>
          </p:nvPicPr>
          <p:blipFill>
            <a:blip r:embed="rId60" cstate="screen">
              <a:extLst>
                <a:ext uri="{28A0092B-C50C-407E-A947-70E740481C1C}">
                  <a14:useLocalDpi xmlns:a14="http://schemas.microsoft.com/office/drawing/2010/main"/>
                </a:ext>
              </a:extLst>
            </a:blip>
            <a:stretch>
              <a:fillRect/>
            </a:stretch>
          </p:blipFill>
          <p:spPr>
            <a:xfrm>
              <a:off x="12931411" y="878461"/>
              <a:ext cx="162497" cy="221553"/>
            </a:xfrm>
            <a:prstGeom prst="rect">
              <a:avLst/>
            </a:prstGeom>
          </p:spPr>
        </p:pic>
        <p:sp>
          <p:nvSpPr>
            <p:cNvPr id="351" name="object 351"/>
            <p:cNvSpPr/>
            <p:nvPr/>
          </p:nvSpPr>
          <p:spPr>
            <a:xfrm>
              <a:off x="12338933" y="1035753"/>
              <a:ext cx="582930" cy="557530"/>
            </a:xfrm>
            <a:custGeom>
              <a:avLst/>
              <a:gdLst/>
              <a:ahLst/>
              <a:cxnLst/>
              <a:rect l="l" t="t" r="r" b="b"/>
              <a:pathLst>
                <a:path w="582929" h="557530">
                  <a:moveTo>
                    <a:pt x="582463" y="0"/>
                  </a:moveTo>
                  <a:lnTo>
                    <a:pt x="573312" y="17036"/>
                  </a:lnTo>
                  <a:lnTo>
                    <a:pt x="552580" y="42250"/>
                  </a:lnTo>
                  <a:lnTo>
                    <a:pt x="498026" y="91243"/>
                  </a:lnTo>
                  <a:lnTo>
                    <a:pt x="385862" y="197857"/>
                  </a:lnTo>
                  <a:lnTo>
                    <a:pt x="270860" y="304378"/>
                  </a:lnTo>
                  <a:lnTo>
                    <a:pt x="245594" y="327780"/>
                  </a:lnTo>
                  <a:lnTo>
                    <a:pt x="198789" y="371130"/>
                  </a:lnTo>
                  <a:lnTo>
                    <a:pt x="0" y="557072"/>
                  </a:lnTo>
                </a:path>
              </a:pathLst>
            </a:custGeom>
            <a:ln w="17329">
              <a:solidFill>
                <a:srgbClr val="263D87"/>
              </a:solidFill>
            </a:ln>
          </p:spPr>
          <p:txBody>
            <a:bodyPr wrap="square" lIns="0" tIns="0" rIns="0" bIns="0" rtlCol="0"/>
            <a:lstStyle/>
            <a:p>
              <a:endParaRPr/>
            </a:p>
          </p:txBody>
        </p:sp>
        <p:sp>
          <p:nvSpPr>
            <p:cNvPr id="352" name="object 352"/>
            <p:cNvSpPr/>
            <p:nvPr/>
          </p:nvSpPr>
          <p:spPr>
            <a:xfrm>
              <a:off x="12921396" y="996237"/>
              <a:ext cx="21590" cy="40005"/>
            </a:xfrm>
            <a:custGeom>
              <a:avLst/>
              <a:gdLst/>
              <a:ahLst/>
              <a:cxnLst/>
              <a:rect l="l" t="t" r="r" b="b"/>
              <a:pathLst>
                <a:path w="21590" h="40005">
                  <a:moveTo>
                    <a:pt x="21203" y="0"/>
                  </a:moveTo>
                  <a:lnTo>
                    <a:pt x="0" y="39517"/>
                  </a:lnTo>
                </a:path>
              </a:pathLst>
            </a:custGeom>
            <a:ln w="17329">
              <a:solidFill>
                <a:srgbClr val="263D87"/>
              </a:solidFill>
            </a:ln>
          </p:spPr>
          <p:txBody>
            <a:bodyPr wrap="square" lIns="0" tIns="0" rIns="0" bIns="0" rtlCol="0"/>
            <a:lstStyle/>
            <a:p>
              <a:endParaRPr/>
            </a:p>
          </p:txBody>
        </p:sp>
        <p:sp>
          <p:nvSpPr>
            <p:cNvPr id="353" name="object 353"/>
            <p:cNvSpPr/>
            <p:nvPr/>
          </p:nvSpPr>
          <p:spPr>
            <a:xfrm>
              <a:off x="13022399" y="847902"/>
              <a:ext cx="38735" cy="44450"/>
            </a:xfrm>
            <a:custGeom>
              <a:avLst/>
              <a:gdLst/>
              <a:ahLst/>
              <a:cxnLst/>
              <a:rect l="l" t="t" r="r" b="b"/>
              <a:pathLst>
                <a:path w="38734" h="44450">
                  <a:moveTo>
                    <a:pt x="38396" y="0"/>
                  </a:moveTo>
                  <a:lnTo>
                    <a:pt x="0" y="44281"/>
                  </a:lnTo>
                </a:path>
              </a:pathLst>
            </a:custGeom>
            <a:ln w="17329">
              <a:solidFill>
                <a:srgbClr val="263D87"/>
              </a:solidFill>
            </a:ln>
          </p:spPr>
          <p:txBody>
            <a:bodyPr wrap="square" lIns="0" tIns="0" rIns="0" bIns="0" rtlCol="0"/>
            <a:lstStyle/>
            <a:p>
              <a:endParaRPr/>
            </a:p>
          </p:txBody>
        </p:sp>
        <p:sp>
          <p:nvSpPr>
            <p:cNvPr id="354" name="object 354"/>
            <p:cNvSpPr/>
            <p:nvPr/>
          </p:nvSpPr>
          <p:spPr>
            <a:xfrm>
              <a:off x="12498713" y="1410653"/>
              <a:ext cx="100330" cy="93980"/>
            </a:xfrm>
            <a:custGeom>
              <a:avLst/>
              <a:gdLst/>
              <a:ahLst/>
              <a:cxnLst/>
              <a:rect l="l" t="t" r="r" b="b"/>
              <a:pathLst>
                <a:path w="100329" h="93980">
                  <a:moveTo>
                    <a:pt x="100164" y="0"/>
                  </a:moveTo>
                  <a:lnTo>
                    <a:pt x="0" y="93358"/>
                  </a:lnTo>
                </a:path>
              </a:pathLst>
            </a:custGeom>
            <a:ln w="17329">
              <a:solidFill>
                <a:srgbClr val="263D87"/>
              </a:solidFill>
            </a:ln>
          </p:spPr>
          <p:txBody>
            <a:bodyPr wrap="square" lIns="0" tIns="0" rIns="0" bIns="0" rtlCol="0"/>
            <a:lstStyle/>
            <a:p>
              <a:endParaRPr/>
            </a:p>
          </p:txBody>
        </p:sp>
        <p:sp>
          <p:nvSpPr>
            <p:cNvPr id="355" name="object 355"/>
            <p:cNvSpPr/>
            <p:nvPr/>
          </p:nvSpPr>
          <p:spPr>
            <a:xfrm>
              <a:off x="12942598" y="892179"/>
              <a:ext cx="80010" cy="104139"/>
            </a:xfrm>
            <a:custGeom>
              <a:avLst/>
              <a:gdLst/>
              <a:ahLst/>
              <a:cxnLst/>
              <a:rect l="l" t="t" r="r" b="b"/>
              <a:pathLst>
                <a:path w="80009" h="104140">
                  <a:moveTo>
                    <a:pt x="79798" y="0"/>
                  </a:moveTo>
                  <a:lnTo>
                    <a:pt x="27653" y="60113"/>
                  </a:lnTo>
                  <a:lnTo>
                    <a:pt x="0" y="104059"/>
                  </a:lnTo>
                </a:path>
              </a:pathLst>
            </a:custGeom>
            <a:ln w="17329">
              <a:solidFill>
                <a:srgbClr val="263D87"/>
              </a:solidFill>
            </a:ln>
          </p:spPr>
          <p:txBody>
            <a:bodyPr wrap="square" lIns="0" tIns="0" rIns="0" bIns="0" rtlCol="0"/>
            <a:lstStyle/>
            <a:p>
              <a:endParaRPr/>
            </a:p>
          </p:txBody>
        </p:sp>
        <p:sp>
          <p:nvSpPr>
            <p:cNvPr id="356" name="object 356"/>
            <p:cNvSpPr/>
            <p:nvPr/>
          </p:nvSpPr>
          <p:spPr>
            <a:xfrm>
              <a:off x="11112604" y="996608"/>
              <a:ext cx="148590" cy="158115"/>
            </a:xfrm>
            <a:custGeom>
              <a:avLst/>
              <a:gdLst/>
              <a:ahLst/>
              <a:cxnLst/>
              <a:rect l="l" t="t" r="r" b="b"/>
              <a:pathLst>
                <a:path w="148590" h="158115">
                  <a:moveTo>
                    <a:pt x="0" y="0"/>
                  </a:moveTo>
                  <a:lnTo>
                    <a:pt x="45380" y="43255"/>
                  </a:lnTo>
                  <a:lnTo>
                    <a:pt x="95557" y="96478"/>
                  </a:lnTo>
                  <a:lnTo>
                    <a:pt x="148278" y="157953"/>
                  </a:lnTo>
                </a:path>
              </a:pathLst>
            </a:custGeom>
            <a:ln w="17329">
              <a:solidFill>
                <a:srgbClr val="263D87"/>
              </a:solidFill>
            </a:ln>
          </p:spPr>
          <p:txBody>
            <a:bodyPr wrap="square" lIns="0" tIns="0" rIns="0" bIns="0" rtlCol="0"/>
            <a:lstStyle/>
            <a:p>
              <a:endParaRPr/>
            </a:p>
          </p:txBody>
        </p:sp>
        <p:sp>
          <p:nvSpPr>
            <p:cNvPr id="357" name="object 357"/>
            <p:cNvSpPr/>
            <p:nvPr/>
          </p:nvSpPr>
          <p:spPr>
            <a:xfrm>
              <a:off x="13275205" y="314126"/>
              <a:ext cx="140970" cy="358140"/>
            </a:xfrm>
            <a:custGeom>
              <a:avLst/>
              <a:gdLst/>
              <a:ahLst/>
              <a:cxnLst/>
              <a:rect l="l" t="t" r="r" b="b"/>
              <a:pathLst>
                <a:path w="140969" h="358140">
                  <a:moveTo>
                    <a:pt x="140740" y="0"/>
                  </a:moveTo>
                  <a:lnTo>
                    <a:pt x="134121" y="42925"/>
                  </a:lnTo>
                  <a:lnTo>
                    <a:pt x="113378" y="171884"/>
                  </a:lnTo>
                  <a:lnTo>
                    <a:pt x="101085" y="215820"/>
                  </a:lnTo>
                  <a:lnTo>
                    <a:pt x="54218" y="290383"/>
                  </a:lnTo>
                  <a:lnTo>
                    <a:pt x="0" y="357858"/>
                  </a:lnTo>
                </a:path>
              </a:pathLst>
            </a:custGeom>
            <a:ln w="17329">
              <a:solidFill>
                <a:srgbClr val="263D87"/>
              </a:solidFill>
            </a:ln>
          </p:spPr>
          <p:txBody>
            <a:bodyPr wrap="square" lIns="0" tIns="0" rIns="0" bIns="0" rtlCol="0"/>
            <a:lstStyle/>
            <a:p>
              <a:endParaRPr/>
            </a:p>
          </p:txBody>
        </p:sp>
        <p:sp>
          <p:nvSpPr>
            <p:cNvPr id="358" name="object 358"/>
            <p:cNvSpPr/>
            <p:nvPr/>
          </p:nvSpPr>
          <p:spPr>
            <a:xfrm>
              <a:off x="13085245" y="701252"/>
              <a:ext cx="167005" cy="186055"/>
            </a:xfrm>
            <a:custGeom>
              <a:avLst/>
              <a:gdLst/>
              <a:ahLst/>
              <a:cxnLst/>
              <a:rect l="l" t="t" r="r" b="b"/>
              <a:pathLst>
                <a:path w="167005" h="186055">
                  <a:moveTo>
                    <a:pt x="0" y="185879"/>
                  </a:moveTo>
                  <a:lnTo>
                    <a:pt x="9476" y="172340"/>
                  </a:lnTo>
                  <a:lnTo>
                    <a:pt x="67861" y="115075"/>
                  </a:lnTo>
                  <a:lnTo>
                    <a:pt x="127786" y="48071"/>
                  </a:lnTo>
                  <a:lnTo>
                    <a:pt x="166424" y="0"/>
                  </a:lnTo>
                </a:path>
              </a:pathLst>
            </a:custGeom>
            <a:ln w="17329">
              <a:solidFill>
                <a:srgbClr val="263D87"/>
              </a:solidFill>
            </a:ln>
          </p:spPr>
          <p:txBody>
            <a:bodyPr wrap="square" lIns="0" tIns="0" rIns="0" bIns="0" rtlCol="0"/>
            <a:lstStyle/>
            <a:p>
              <a:endParaRPr/>
            </a:p>
          </p:txBody>
        </p:sp>
        <p:sp>
          <p:nvSpPr>
            <p:cNvPr id="359" name="object 359"/>
            <p:cNvSpPr/>
            <p:nvPr/>
          </p:nvSpPr>
          <p:spPr>
            <a:xfrm>
              <a:off x="11260877" y="1154560"/>
              <a:ext cx="21590" cy="29209"/>
            </a:xfrm>
            <a:custGeom>
              <a:avLst/>
              <a:gdLst/>
              <a:ahLst/>
              <a:cxnLst/>
              <a:rect l="l" t="t" r="r" b="b"/>
              <a:pathLst>
                <a:path w="21590" h="29209">
                  <a:moveTo>
                    <a:pt x="0" y="0"/>
                  </a:moveTo>
                  <a:lnTo>
                    <a:pt x="10711" y="14523"/>
                  </a:lnTo>
                  <a:lnTo>
                    <a:pt x="21528" y="29171"/>
                  </a:lnTo>
                </a:path>
              </a:pathLst>
            </a:custGeom>
            <a:ln w="17329">
              <a:solidFill>
                <a:srgbClr val="263D87"/>
              </a:solidFill>
            </a:ln>
          </p:spPr>
          <p:txBody>
            <a:bodyPr wrap="square" lIns="0" tIns="0" rIns="0" bIns="0" rtlCol="0"/>
            <a:lstStyle/>
            <a:p>
              <a:endParaRPr/>
            </a:p>
          </p:txBody>
        </p:sp>
        <p:sp>
          <p:nvSpPr>
            <p:cNvPr id="360" name="object 360"/>
            <p:cNvSpPr/>
            <p:nvPr/>
          </p:nvSpPr>
          <p:spPr>
            <a:xfrm>
              <a:off x="11741562" y="733044"/>
              <a:ext cx="61594" cy="169545"/>
            </a:xfrm>
            <a:custGeom>
              <a:avLst/>
              <a:gdLst/>
              <a:ahLst/>
              <a:cxnLst/>
              <a:rect l="l" t="t" r="r" b="b"/>
              <a:pathLst>
                <a:path w="61595" h="169544">
                  <a:moveTo>
                    <a:pt x="60992" y="169282"/>
                  </a:moveTo>
                  <a:lnTo>
                    <a:pt x="46658" y="124729"/>
                  </a:lnTo>
                  <a:lnTo>
                    <a:pt x="40480" y="105567"/>
                  </a:lnTo>
                  <a:lnTo>
                    <a:pt x="36700" y="93808"/>
                  </a:lnTo>
                  <a:lnTo>
                    <a:pt x="34187" y="85253"/>
                  </a:lnTo>
                  <a:lnTo>
                    <a:pt x="0" y="0"/>
                  </a:lnTo>
                </a:path>
              </a:pathLst>
            </a:custGeom>
            <a:ln w="17329">
              <a:solidFill>
                <a:srgbClr val="263D87"/>
              </a:solidFill>
            </a:ln>
          </p:spPr>
          <p:txBody>
            <a:bodyPr wrap="square" lIns="0" tIns="0" rIns="0" bIns="0" rtlCol="0"/>
            <a:lstStyle/>
            <a:p>
              <a:endParaRPr/>
            </a:p>
          </p:txBody>
        </p:sp>
        <p:sp>
          <p:nvSpPr>
            <p:cNvPr id="361" name="object 361"/>
            <p:cNvSpPr/>
            <p:nvPr/>
          </p:nvSpPr>
          <p:spPr>
            <a:xfrm>
              <a:off x="13085245" y="887132"/>
              <a:ext cx="826769" cy="494030"/>
            </a:xfrm>
            <a:custGeom>
              <a:avLst/>
              <a:gdLst/>
              <a:ahLst/>
              <a:cxnLst/>
              <a:rect l="l" t="t" r="r" b="b"/>
              <a:pathLst>
                <a:path w="826769" h="494030">
                  <a:moveTo>
                    <a:pt x="0" y="0"/>
                  </a:moveTo>
                  <a:lnTo>
                    <a:pt x="361852" y="216370"/>
                  </a:lnTo>
                  <a:lnTo>
                    <a:pt x="514968" y="307927"/>
                  </a:lnTo>
                  <a:lnTo>
                    <a:pt x="792614" y="473943"/>
                  </a:lnTo>
                  <a:lnTo>
                    <a:pt x="806624" y="482330"/>
                  </a:lnTo>
                  <a:lnTo>
                    <a:pt x="826152" y="494005"/>
                  </a:lnTo>
                </a:path>
              </a:pathLst>
            </a:custGeom>
            <a:ln w="17329">
              <a:solidFill>
                <a:srgbClr val="263D87"/>
              </a:solidFill>
            </a:ln>
          </p:spPr>
          <p:txBody>
            <a:bodyPr wrap="square" lIns="0" tIns="0" rIns="0" bIns="0" rtlCol="0"/>
            <a:lstStyle/>
            <a:p>
              <a:endParaRPr/>
            </a:p>
          </p:txBody>
        </p:sp>
        <p:sp>
          <p:nvSpPr>
            <p:cNvPr id="362" name="object 362"/>
            <p:cNvSpPr/>
            <p:nvPr/>
          </p:nvSpPr>
          <p:spPr>
            <a:xfrm>
              <a:off x="10197676" y="1022117"/>
              <a:ext cx="278765" cy="171450"/>
            </a:xfrm>
            <a:custGeom>
              <a:avLst/>
              <a:gdLst/>
              <a:ahLst/>
              <a:cxnLst/>
              <a:rect l="l" t="t" r="r" b="b"/>
              <a:pathLst>
                <a:path w="278765" h="171450">
                  <a:moveTo>
                    <a:pt x="0" y="171387"/>
                  </a:moveTo>
                  <a:lnTo>
                    <a:pt x="247228" y="15392"/>
                  </a:lnTo>
                  <a:lnTo>
                    <a:pt x="278180" y="0"/>
                  </a:lnTo>
                </a:path>
              </a:pathLst>
            </a:custGeom>
            <a:ln w="17329">
              <a:solidFill>
                <a:srgbClr val="263D87"/>
              </a:solidFill>
            </a:ln>
          </p:spPr>
          <p:txBody>
            <a:bodyPr wrap="square" lIns="0" tIns="0" rIns="0" bIns="0" rtlCol="0"/>
            <a:lstStyle/>
            <a:p>
              <a:endParaRPr/>
            </a:p>
          </p:txBody>
        </p:sp>
        <p:sp>
          <p:nvSpPr>
            <p:cNvPr id="363" name="object 363"/>
            <p:cNvSpPr/>
            <p:nvPr/>
          </p:nvSpPr>
          <p:spPr>
            <a:xfrm>
              <a:off x="10475856" y="1022116"/>
              <a:ext cx="107950" cy="146050"/>
            </a:xfrm>
            <a:custGeom>
              <a:avLst/>
              <a:gdLst/>
              <a:ahLst/>
              <a:cxnLst/>
              <a:rect l="l" t="t" r="r" b="b"/>
              <a:pathLst>
                <a:path w="107950" h="146050">
                  <a:moveTo>
                    <a:pt x="0" y="0"/>
                  </a:moveTo>
                  <a:lnTo>
                    <a:pt x="107609" y="145618"/>
                  </a:lnTo>
                </a:path>
              </a:pathLst>
            </a:custGeom>
            <a:ln w="17329">
              <a:solidFill>
                <a:srgbClr val="263D87"/>
              </a:solidFill>
            </a:ln>
          </p:spPr>
          <p:txBody>
            <a:bodyPr wrap="square" lIns="0" tIns="0" rIns="0" bIns="0" rtlCol="0"/>
            <a:lstStyle/>
            <a:p>
              <a:endParaRPr/>
            </a:p>
          </p:txBody>
        </p:sp>
        <p:sp>
          <p:nvSpPr>
            <p:cNvPr id="364" name="object 364"/>
            <p:cNvSpPr/>
            <p:nvPr/>
          </p:nvSpPr>
          <p:spPr>
            <a:xfrm>
              <a:off x="10379560" y="314127"/>
              <a:ext cx="407034" cy="286385"/>
            </a:xfrm>
            <a:custGeom>
              <a:avLst/>
              <a:gdLst/>
              <a:ahLst/>
              <a:cxnLst/>
              <a:rect l="l" t="t" r="r" b="b"/>
              <a:pathLst>
                <a:path w="407034" h="286384">
                  <a:moveTo>
                    <a:pt x="406933" y="128721"/>
                  </a:moveTo>
                  <a:lnTo>
                    <a:pt x="388022" y="141244"/>
                  </a:lnTo>
                  <a:lnTo>
                    <a:pt x="348788" y="155663"/>
                  </a:lnTo>
                  <a:lnTo>
                    <a:pt x="321626" y="168584"/>
                  </a:lnTo>
                  <a:lnTo>
                    <a:pt x="150218" y="285816"/>
                  </a:lnTo>
                  <a:lnTo>
                    <a:pt x="135129" y="257115"/>
                  </a:lnTo>
                  <a:lnTo>
                    <a:pt x="0" y="0"/>
                  </a:lnTo>
                </a:path>
              </a:pathLst>
            </a:custGeom>
            <a:ln w="17329">
              <a:solidFill>
                <a:srgbClr val="263D87"/>
              </a:solidFill>
            </a:ln>
          </p:spPr>
          <p:txBody>
            <a:bodyPr wrap="square" lIns="0" tIns="0" rIns="0" bIns="0" rtlCol="0"/>
            <a:lstStyle/>
            <a:p>
              <a:endParaRPr/>
            </a:p>
          </p:txBody>
        </p:sp>
        <p:sp>
          <p:nvSpPr>
            <p:cNvPr id="365" name="object 365"/>
            <p:cNvSpPr/>
            <p:nvPr/>
          </p:nvSpPr>
          <p:spPr>
            <a:xfrm>
              <a:off x="10583461" y="1161475"/>
              <a:ext cx="9525" cy="6350"/>
            </a:xfrm>
            <a:custGeom>
              <a:avLst/>
              <a:gdLst/>
              <a:ahLst/>
              <a:cxnLst/>
              <a:rect l="l" t="t" r="r" b="b"/>
              <a:pathLst>
                <a:path w="9525" h="6350">
                  <a:moveTo>
                    <a:pt x="0" y="6261"/>
                  </a:moveTo>
                  <a:lnTo>
                    <a:pt x="9329" y="0"/>
                  </a:lnTo>
                </a:path>
              </a:pathLst>
            </a:custGeom>
            <a:ln w="17329">
              <a:solidFill>
                <a:srgbClr val="263D87"/>
              </a:solidFill>
            </a:ln>
          </p:spPr>
          <p:txBody>
            <a:bodyPr wrap="square" lIns="0" tIns="0" rIns="0" bIns="0" rtlCol="0"/>
            <a:lstStyle/>
            <a:p>
              <a:endParaRPr/>
            </a:p>
          </p:txBody>
        </p:sp>
        <p:sp>
          <p:nvSpPr>
            <p:cNvPr id="366" name="object 366"/>
            <p:cNvSpPr/>
            <p:nvPr/>
          </p:nvSpPr>
          <p:spPr>
            <a:xfrm>
              <a:off x="10831100" y="911161"/>
              <a:ext cx="270510" cy="80010"/>
            </a:xfrm>
            <a:custGeom>
              <a:avLst/>
              <a:gdLst/>
              <a:ahLst/>
              <a:cxnLst/>
              <a:rect l="l" t="t" r="r" b="b"/>
              <a:pathLst>
                <a:path w="270509" h="80009">
                  <a:moveTo>
                    <a:pt x="0" y="8156"/>
                  </a:moveTo>
                  <a:lnTo>
                    <a:pt x="10638" y="2481"/>
                  </a:lnTo>
                  <a:lnTo>
                    <a:pt x="31904" y="0"/>
                  </a:lnTo>
                  <a:lnTo>
                    <a:pt x="67715" y="1424"/>
                  </a:lnTo>
                  <a:lnTo>
                    <a:pt x="117357" y="10994"/>
                  </a:lnTo>
                  <a:lnTo>
                    <a:pt x="170528" y="26240"/>
                  </a:lnTo>
                  <a:lnTo>
                    <a:pt x="242861" y="63464"/>
                  </a:lnTo>
                  <a:lnTo>
                    <a:pt x="270515" y="79421"/>
                  </a:lnTo>
                </a:path>
              </a:pathLst>
            </a:custGeom>
            <a:ln w="17329">
              <a:solidFill>
                <a:srgbClr val="263D87"/>
              </a:solidFill>
            </a:ln>
          </p:spPr>
          <p:txBody>
            <a:bodyPr wrap="square" lIns="0" tIns="0" rIns="0" bIns="0" rtlCol="0"/>
            <a:lstStyle/>
            <a:p>
              <a:endParaRPr/>
            </a:p>
          </p:txBody>
        </p:sp>
        <p:sp>
          <p:nvSpPr>
            <p:cNvPr id="367" name="object 367"/>
            <p:cNvSpPr/>
            <p:nvPr/>
          </p:nvSpPr>
          <p:spPr>
            <a:xfrm>
              <a:off x="11802555" y="902334"/>
              <a:ext cx="391160" cy="711835"/>
            </a:xfrm>
            <a:custGeom>
              <a:avLst/>
              <a:gdLst/>
              <a:ahLst/>
              <a:cxnLst/>
              <a:rect l="l" t="t" r="r" b="b"/>
              <a:pathLst>
                <a:path w="391159" h="711835">
                  <a:moveTo>
                    <a:pt x="390836" y="711329"/>
                  </a:moveTo>
                  <a:lnTo>
                    <a:pt x="309529" y="595416"/>
                  </a:lnTo>
                  <a:lnTo>
                    <a:pt x="180256" y="385967"/>
                  </a:lnTo>
                  <a:lnTo>
                    <a:pt x="82070" y="202684"/>
                  </a:lnTo>
                  <a:lnTo>
                    <a:pt x="21528" y="66877"/>
                  </a:lnTo>
                  <a:lnTo>
                    <a:pt x="0" y="0"/>
                  </a:lnTo>
                </a:path>
              </a:pathLst>
            </a:custGeom>
            <a:ln w="17329">
              <a:solidFill>
                <a:srgbClr val="263D87"/>
              </a:solidFill>
            </a:ln>
          </p:spPr>
          <p:txBody>
            <a:bodyPr wrap="square" lIns="0" tIns="0" rIns="0" bIns="0" rtlCol="0"/>
            <a:lstStyle/>
            <a:p>
              <a:endParaRPr/>
            </a:p>
          </p:txBody>
        </p:sp>
        <p:sp>
          <p:nvSpPr>
            <p:cNvPr id="368" name="object 368"/>
            <p:cNvSpPr/>
            <p:nvPr/>
          </p:nvSpPr>
          <p:spPr>
            <a:xfrm>
              <a:off x="15644729" y="628167"/>
              <a:ext cx="282575" cy="471170"/>
            </a:xfrm>
            <a:custGeom>
              <a:avLst/>
              <a:gdLst/>
              <a:ahLst/>
              <a:cxnLst/>
              <a:rect l="l" t="t" r="r" b="b"/>
              <a:pathLst>
                <a:path w="282575" h="471169">
                  <a:moveTo>
                    <a:pt x="282389" y="0"/>
                  </a:moveTo>
                  <a:lnTo>
                    <a:pt x="177596" y="179313"/>
                  </a:lnTo>
                  <a:lnTo>
                    <a:pt x="86918" y="329120"/>
                  </a:lnTo>
                  <a:lnTo>
                    <a:pt x="80793" y="339256"/>
                  </a:lnTo>
                  <a:lnTo>
                    <a:pt x="0" y="470938"/>
                  </a:lnTo>
                </a:path>
              </a:pathLst>
            </a:custGeom>
            <a:ln w="17329">
              <a:solidFill>
                <a:srgbClr val="263D87"/>
              </a:solidFill>
            </a:ln>
          </p:spPr>
          <p:txBody>
            <a:bodyPr wrap="square" lIns="0" tIns="0" rIns="0" bIns="0" rtlCol="0"/>
            <a:lstStyle/>
            <a:p>
              <a:endParaRPr/>
            </a:p>
          </p:txBody>
        </p:sp>
        <p:sp>
          <p:nvSpPr>
            <p:cNvPr id="369" name="object 369"/>
            <p:cNvSpPr/>
            <p:nvPr/>
          </p:nvSpPr>
          <p:spPr>
            <a:xfrm>
              <a:off x="16766748" y="1112016"/>
              <a:ext cx="451484" cy="254635"/>
            </a:xfrm>
            <a:custGeom>
              <a:avLst/>
              <a:gdLst/>
              <a:ahLst/>
              <a:cxnLst/>
              <a:rect l="l" t="t" r="r" b="b"/>
              <a:pathLst>
                <a:path w="451484" h="254634">
                  <a:moveTo>
                    <a:pt x="0" y="0"/>
                  </a:moveTo>
                  <a:lnTo>
                    <a:pt x="10533" y="2188"/>
                  </a:lnTo>
                  <a:lnTo>
                    <a:pt x="171073" y="93557"/>
                  </a:lnTo>
                  <a:lnTo>
                    <a:pt x="451138" y="254337"/>
                  </a:lnTo>
                </a:path>
              </a:pathLst>
            </a:custGeom>
            <a:ln w="17329">
              <a:solidFill>
                <a:srgbClr val="263D87"/>
              </a:solidFill>
            </a:ln>
          </p:spPr>
          <p:txBody>
            <a:bodyPr wrap="square" lIns="0" tIns="0" rIns="0" bIns="0" rtlCol="0"/>
            <a:lstStyle/>
            <a:p>
              <a:endParaRPr/>
            </a:p>
          </p:txBody>
        </p:sp>
        <p:sp>
          <p:nvSpPr>
            <p:cNvPr id="370" name="object 370"/>
            <p:cNvSpPr/>
            <p:nvPr/>
          </p:nvSpPr>
          <p:spPr>
            <a:xfrm>
              <a:off x="16972987" y="719415"/>
              <a:ext cx="19685" cy="29209"/>
            </a:xfrm>
            <a:custGeom>
              <a:avLst/>
              <a:gdLst/>
              <a:ahLst/>
              <a:cxnLst/>
              <a:rect l="l" t="t" r="r" b="b"/>
              <a:pathLst>
                <a:path w="19684" h="29209">
                  <a:moveTo>
                    <a:pt x="19329" y="0"/>
                  </a:moveTo>
                  <a:lnTo>
                    <a:pt x="14020" y="8690"/>
                  </a:lnTo>
                  <a:lnTo>
                    <a:pt x="4450" y="24344"/>
                  </a:lnTo>
                  <a:lnTo>
                    <a:pt x="0" y="29119"/>
                  </a:lnTo>
                </a:path>
              </a:pathLst>
            </a:custGeom>
            <a:ln w="17329">
              <a:solidFill>
                <a:srgbClr val="263D87"/>
              </a:solidFill>
            </a:ln>
          </p:spPr>
          <p:txBody>
            <a:bodyPr wrap="square" lIns="0" tIns="0" rIns="0" bIns="0" rtlCol="0"/>
            <a:lstStyle/>
            <a:p>
              <a:endParaRPr/>
            </a:p>
          </p:txBody>
        </p:sp>
        <p:sp>
          <p:nvSpPr>
            <p:cNvPr id="371" name="object 371"/>
            <p:cNvSpPr/>
            <p:nvPr/>
          </p:nvSpPr>
          <p:spPr>
            <a:xfrm>
              <a:off x="17680381" y="428756"/>
              <a:ext cx="120014" cy="68580"/>
            </a:xfrm>
            <a:custGeom>
              <a:avLst/>
              <a:gdLst/>
              <a:ahLst/>
              <a:cxnLst/>
              <a:rect l="l" t="t" r="r" b="b"/>
              <a:pathLst>
                <a:path w="120015" h="68579">
                  <a:moveTo>
                    <a:pt x="119996" y="68500"/>
                  </a:moveTo>
                  <a:lnTo>
                    <a:pt x="0" y="0"/>
                  </a:lnTo>
                </a:path>
              </a:pathLst>
            </a:custGeom>
            <a:ln w="17329">
              <a:solidFill>
                <a:srgbClr val="263D87"/>
              </a:solidFill>
            </a:ln>
          </p:spPr>
          <p:txBody>
            <a:bodyPr wrap="square" lIns="0" tIns="0" rIns="0" bIns="0" rtlCol="0"/>
            <a:lstStyle/>
            <a:p>
              <a:endParaRPr/>
            </a:p>
          </p:txBody>
        </p:sp>
        <p:sp>
          <p:nvSpPr>
            <p:cNvPr id="372" name="object 372"/>
            <p:cNvSpPr/>
            <p:nvPr/>
          </p:nvSpPr>
          <p:spPr>
            <a:xfrm>
              <a:off x="16787751" y="1072923"/>
              <a:ext cx="867410" cy="498475"/>
            </a:xfrm>
            <a:custGeom>
              <a:avLst/>
              <a:gdLst/>
              <a:ahLst/>
              <a:cxnLst/>
              <a:rect l="l" t="t" r="r" b="b"/>
              <a:pathLst>
                <a:path w="867409" h="498475">
                  <a:moveTo>
                    <a:pt x="867324" y="498215"/>
                  </a:moveTo>
                  <a:lnTo>
                    <a:pt x="860371" y="497670"/>
                  </a:lnTo>
                  <a:lnTo>
                    <a:pt x="808132" y="468132"/>
                  </a:lnTo>
                  <a:lnTo>
                    <a:pt x="677141" y="390323"/>
                  </a:lnTo>
                  <a:lnTo>
                    <a:pt x="468634" y="269489"/>
                  </a:lnTo>
                  <a:lnTo>
                    <a:pt x="307215" y="175282"/>
                  </a:lnTo>
                  <a:lnTo>
                    <a:pt x="183565" y="105295"/>
                  </a:lnTo>
                  <a:lnTo>
                    <a:pt x="19496" y="11748"/>
                  </a:lnTo>
                  <a:lnTo>
                    <a:pt x="0" y="0"/>
                  </a:lnTo>
                </a:path>
              </a:pathLst>
            </a:custGeom>
            <a:ln w="17329">
              <a:solidFill>
                <a:srgbClr val="263D87"/>
              </a:solidFill>
            </a:ln>
          </p:spPr>
          <p:txBody>
            <a:bodyPr wrap="square" lIns="0" tIns="0" rIns="0" bIns="0" rtlCol="0"/>
            <a:lstStyle/>
            <a:p>
              <a:endParaRPr/>
            </a:p>
          </p:txBody>
        </p:sp>
        <p:sp>
          <p:nvSpPr>
            <p:cNvPr id="373" name="object 373"/>
            <p:cNvSpPr/>
            <p:nvPr/>
          </p:nvSpPr>
          <p:spPr>
            <a:xfrm>
              <a:off x="15491657" y="1139066"/>
              <a:ext cx="129539" cy="213360"/>
            </a:xfrm>
            <a:custGeom>
              <a:avLst/>
              <a:gdLst/>
              <a:ahLst/>
              <a:cxnLst/>
              <a:rect l="l" t="t" r="r" b="b"/>
              <a:pathLst>
                <a:path w="129540" h="213359">
                  <a:moveTo>
                    <a:pt x="129524" y="0"/>
                  </a:moveTo>
                  <a:lnTo>
                    <a:pt x="0" y="213260"/>
                  </a:lnTo>
                </a:path>
              </a:pathLst>
            </a:custGeom>
            <a:ln w="17329">
              <a:solidFill>
                <a:srgbClr val="263D87"/>
              </a:solidFill>
            </a:ln>
          </p:spPr>
          <p:txBody>
            <a:bodyPr wrap="square" lIns="0" tIns="0" rIns="0" bIns="0" rtlCol="0"/>
            <a:lstStyle/>
            <a:p>
              <a:endParaRPr/>
            </a:p>
          </p:txBody>
        </p:sp>
        <p:sp>
          <p:nvSpPr>
            <p:cNvPr id="374" name="object 374"/>
            <p:cNvSpPr/>
            <p:nvPr/>
          </p:nvSpPr>
          <p:spPr>
            <a:xfrm>
              <a:off x="17217894" y="1366354"/>
              <a:ext cx="412115" cy="245745"/>
            </a:xfrm>
            <a:custGeom>
              <a:avLst/>
              <a:gdLst/>
              <a:ahLst/>
              <a:cxnLst/>
              <a:rect l="l" t="t" r="r" b="b"/>
              <a:pathLst>
                <a:path w="412115" h="245744">
                  <a:moveTo>
                    <a:pt x="0" y="0"/>
                  </a:moveTo>
                  <a:lnTo>
                    <a:pt x="20742" y="12962"/>
                  </a:lnTo>
                  <a:lnTo>
                    <a:pt x="162099" y="94374"/>
                  </a:lnTo>
                  <a:lnTo>
                    <a:pt x="409107" y="240264"/>
                  </a:lnTo>
                  <a:lnTo>
                    <a:pt x="411798" y="245311"/>
                  </a:lnTo>
                </a:path>
              </a:pathLst>
            </a:custGeom>
            <a:ln w="17329">
              <a:solidFill>
                <a:srgbClr val="263D87"/>
              </a:solidFill>
            </a:ln>
          </p:spPr>
          <p:txBody>
            <a:bodyPr wrap="square" lIns="0" tIns="0" rIns="0" bIns="0" rtlCol="0"/>
            <a:lstStyle/>
            <a:p>
              <a:endParaRPr/>
            </a:p>
          </p:txBody>
        </p:sp>
        <p:sp>
          <p:nvSpPr>
            <p:cNvPr id="375" name="object 375"/>
            <p:cNvSpPr/>
            <p:nvPr/>
          </p:nvSpPr>
          <p:spPr>
            <a:xfrm>
              <a:off x="16992316" y="719415"/>
              <a:ext cx="876935" cy="499109"/>
            </a:xfrm>
            <a:custGeom>
              <a:avLst/>
              <a:gdLst/>
              <a:ahLst/>
              <a:cxnLst/>
              <a:rect l="l" t="t" r="r" b="b"/>
              <a:pathLst>
                <a:path w="876934" h="499109">
                  <a:moveTo>
                    <a:pt x="0" y="0"/>
                  </a:moveTo>
                  <a:lnTo>
                    <a:pt x="270934" y="154131"/>
                  </a:lnTo>
                  <a:lnTo>
                    <a:pt x="446112" y="253343"/>
                  </a:lnTo>
                  <a:lnTo>
                    <a:pt x="876371" y="498581"/>
                  </a:lnTo>
                </a:path>
              </a:pathLst>
            </a:custGeom>
            <a:ln w="17329">
              <a:solidFill>
                <a:srgbClr val="263D87"/>
              </a:solidFill>
            </a:ln>
          </p:spPr>
          <p:txBody>
            <a:bodyPr wrap="square" lIns="0" tIns="0" rIns="0" bIns="0" rtlCol="0"/>
            <a:lstStyle/>
            <a:p>
              <a:endParaRPr/>
            </a:p>
          </p:txBody>
        </p:sp>
        <p:sp>
          <p:nvSpPr>
            <p:cNvPr id="376" name="object 376"/>
            <p:cNvSpPr/>
            <p:nvPr/>
          </p:nvSpPr>
          <p:spPr>
            <a:xfrm>
              <a:off x="16787748" y="748537"/>
              <a:ext cx="185420" cy="324485"/>
            </a:xfrm>
            <a:custGeom>
              <a:avLst/>
              <a:gdLst/>
              <a:ahLst/>
              <a:cxnLst/>
              <a:rect l="l" t="t" r="r" b="b"/>
              <a:pathLst>
                <a:path w="185419" h="324484">
                  <a:moveTo>
                    <a:pt x="185240" y="0"/>
                  </a:moveTo>
                  <a:lnTo>
                    <a:pt x="180643" y="4921"/>
                  </a:lnTo>
                  <a:lnTo>
                    <a:pt x="88175" y="167984"/>
                  </a:lnTo>
                  <a:lnTo>
                    <a:pt x="16240" y="294179"/>
                  </a:lnTo>
                  <a:lnTo>
                    <a:pt x="0" y="324388"/>
                  </a:lnTo>
                </a:path>
              </a:pathLst>
            </a:custGeom>
            <a:ln w="17329">
              <a:solidFill>
                <a:srgbClr val="263D87"/>
              </a:solidFill>
            </a:ln>
          </p:spPr>
          <p:txBody>
            <a:bodyPr wrap="square" lIns="0" tIns="0" rIns="0" bIns="0" rtlCol="0"/>
            <a:lstStyle/>
            <a:p>
              <a:endParaRPr/>
            </a:p>
          </p:txBody>
        </p:sp>
        <p:sp>
          <p:nvSpPr>
            <p:cNvPr id="377" name="object 377"/>
            <p:cNvSpPr/>
            <p:nvPr/>
          </p:nvSpPr>
          <p:spPr>
            <a:xfrm>
              <a:off x="14947396" y="703082"/>
              <a:ext cx="668020" cy="373380"/>
            </a:xfrm>
            <a:custGeom>
              <a:avLst/>
              <a:gdLst/>
              <a:ahLst/>
              <a:cxnLst/>
              <a:rect l="l" t="t" r="r" b="b"/>
              <a:pathLst>
                <a:path w="668019" h="373380">
                  <a:moveTo>
                    <a:pt x="667979" y="373370"/>
                  </a:moveTo>
                  <a:lnTo>
                    <a:pt x="358512" y="200391"/>
                  </a:lnTo>
                  <a:lnTo>
                    <a:pt x="0" y="0"/>
                  </a:lnTo>
                </a:path>
              </a:pathLst>
            </a:custGeom>
            <a:ln w="17329">
              <a:solidFill>
                <a:srgbClr val="263D87"/>
              </a:solidFill>
            </a:ln>
          </p:spPr>
          <p:txBody>
            <a:bodyPr wrap="square" lIns="0" tIns="0" rIns="0" bIns="0" rtlCol="0"/>
            <a:lstStyle/>
            <a:p>
              <a:endParaRPr/>
            </a:p>
          </p:txBody>
        </p:sp>
        <p:sp>
          <p:nvSpPr>
            <p:cNvPr id="378" name="object 378"/>
            <p:cNvSpPr/>
            <p:nvPr/>
          </p:nvSpPr>
          <p:spPr>
            <a:xfrm>
              <a:off x="15688258" y="648093"/>
              <a:ext cx="282575" cy="480059"/>
            </a:xfrm>
            <a:custGeom>
              <a:avLst/>
              <a:gdLst/>
              <a:ahLst/>
              <a:cxnLst/>
              <a:rect l="l" t="t" r="r" b="b"/>
              <a:pathLst>
                <a:path w="282575" h="480059">
                  <a:moveTo>
                    <a:pt x="282336" y="0"/>
                  </a:moveTo>
                  <a:lnTo>
                    <a:pt x="203595" y="141922"/>
                  </a:lnTo>
                  <a:lnTo>
                    <a:pt x="0" y="479807"/>
                  </a:lnTo>
                </a:path>
              </a:pathLst>
            </a:custGeom>
            <a:ln w="17329">
              <a:solidFill>
                <a:srgbClr val="263D87"/>
              </a:solidFill>
            </a:ln>
          </p:spPr>
          <p:txBody>
            <a:bodyPr wrap="square" lIns="0" tIns="0" rIns="0" bIns="0" rtlCol="0"/>
            <a:lstStyle/>
            <a:p>
              <a:endParaRPr/>
            </a:p>
          </p:txBody>
        </p:sp>
        <p:sp>
          <p:nvSpPr>
            <p:cNvPr id="379" name="object 379"/>
            <p:cNvSpPr/>
            <p:nvPr/>
          </p:nvSpPr>
          <p:spPr>
            <a:xfrm>
              <a:off x="17683971" y="1263822"/>
              <a:ext cx="205740" cy="319405"/>
            </a:xfrm>
            <a:custGeom>
              <a:avLst/>
              <a:gdLst/>
              <a:ahLst/>
              <a:cxnLst/>
              <a:rect l="l" t="t" r="r" b="b"/>
              <a:pathLst>
                <a:path w="205740" h="319405">
                  <a:moveTo>
                    <a:pt x="205156" y="0"/>
                  </a:moveTo>
                  <a:lnTo>
                    <a:pt x="201166" y="1497"/>
                  </a:lnTo>
                  <a:lnTo>
                    <a:pt x="191177" y="12303"/>
                  </a:lnTo>
                  <a:lnTo>
                    <a:pt x="165827" y="54815"/>
                  </a:lnTo>
                  <a:lnTo>
                    <a:pt x="36763" y="261929"/>
                  </a:lnTo>
                  <a:lnTo>
                    <a:pt x="0" y="319257"/>
                  </a:lnTo>
                </a:path>
              </a:pathLst>
            </a:custGeom>
            <a:ln w="17329">
              <a:solidFill>
                <a:srgbClr val="263D87"/>
              </a:solidFill>
            </a:ln>
          </p:spPr>
          <p:txBody>
            <a:bodyPr wrap="square" lIns="0" tIns="0" rIns="0" bIns="0" rtlCol="0"/>
            <a:lstStyle/>
            <a:p>
              <a:endParaRPr/>
            </a:p>
          </p:txBody>
        </p:sp>
        <p:sp>
          <p:nvSpPr>
            <p:cNvPr id="380" name="object 380"/>
            <p:cNvSpPr/>
            <p:nvPr/>
          </p:nvSpPr>
          <p:spPr>
            <a:xfrm>
              <a:off x="15994313" y="348757"/>
              <a:ext cx="159385" cy="264795"/>
            </a:xfrm>
            <a:custGeom>
              <a:avLst/>
              <a:gdLst/>
              <a:ahLst/>
              <a:cxnLst/>
              <a:rect l="l" t="t" r="r" b="b"/>
              <a:pathLst>
                <a:path w="159384" h="264795">
                  <a:moveTo>
                    <a:pt x="0" y="264651"/>
                  </a:moveTo>
                  <a:lnTo>
                    <a:pt x="159136" y="0"/>
                  </a:lnTo>
                </a:path>
              </a:pathLst>
            </a:custGeom>
            <a:ln w="17329">
              <a:solidFill>
                <a:srgbClr val="263D87"/>
              </a:solidFill>
            </a:ln>
          </p:spPr>
          <p:txBody>
            <a:bodyPr wrap="square" lIns="0" tIns="0" rIns="0" bIns="0" rtlCol="0"/>
            <a:lstStyle/>
            <a:p>
              <a:endParaRPr/>
            </a:p>
          </p:txBody>
        </p:sp>
        <p:sp>
          <p:nvSpPr>
            <p:cNvPr id="381" name="object 381"/>
            <p:cNvSpPr/>
            <p:nvPr/>
          </p:nvSpPr>
          <p:spPr>
            <a:xfrm>
              <a:off x="17752038" y="599261"/>
              <a:ext cx="27940" cy="15875"/>
            </a:xfrm>
            <a:custGeom>
              <a:avLst/>
              <a:gdLst/>
              <a:ahLst/>
              <a:cxnLst/>
              <a:rect l="l" t="t" r="r" b="b"/>
              <a:pathLst>
                <a:path w="27940" h="15875">
                  <a:moveTo>
                    <a:pt x="27538" y="15318"/>
                  </a:moveTo>
                  <a:lnTo>
                    <a:pt x="0" y="0"/>
                  </a:lnTo>
                </a:path>
              </a:pathLst>
            </a:custGeom>
            <a:ln w="17329">
              <a:solidFill>
                <a:srgbClr val="263D87"/>
              </a:solidFill>
            </a:ln>
          </p:spPr>
          <p:txBody>
            <a:bodyPr wrap="square" lIns="0" tIns="0" rIns="0" bIns="0" rtlCol="0"/>
            <a:lstStyle/>
            <a:p>
              <a:endParaRPr/>
            </a:p>
          </p:txBody>
        </p:sp>
        <p:sp>
          <p:nvSpPr>
            <p:cNvPr id="382" name="object 382"/>
            <p:cNvSpPr/>
            <p:nvPr/>
          </p:nvSpPr>
          <p:spPr>
            <a:xfrm>
              <a:off x="17612869" y="1611663"/>
              <a:ext cx="17145" cy="27305"/>
            </a:xfrm>
            <a:custGeom>
              <a:avLst/>
              <a:gdLst/>
              <a:ahLst/>
              <a:cxnLst/>
              <a:rect l="l" t="t" r="r" b="b"/>
              <a:pathLst>
                <a:path w="17144" h="27305">
                  <a:moveTo>
                    <a:pt x="0" y="27255"/>
                  </a:moveTo>
                  <a:lnTo>
                    <a:pt x="16816" y="0"/>
                  </a:lnTo>
                </a:path>
              </a:pathLst>
            </a:custGeom>
            <a:ln w="17329">
              <a:solidFill>
                <a:srgbClr val="263D87"/>
              </a:solidFill>
            </a:ln>
          </p:spPr>
          <p:txBody>
            <a:bodyPr wrap="square" lIns="0" tIns="0" rIns="0" bIns="0" rtlCol="0"/>
            <a:lstStyle/>
            <a:p>
              <a:endParaRPr/>
            </a:p>
          </p:txBody>
        </p:sp>
        <p:sp>
          <p:nvSpPr>
            <p:cNvPr id="383" name="object 383"/>
            <p:cNvSpPr/>
            <p:nvPr/>
          </p:nvSpPr>
          <p:spPr>
            <a:xfrm>
              <a:off x="15389786" y="1158513"/>
              <a:ext cx="279400" cy="461645"/>
            </a:xfrm>
            <a:custGeom>
              <a:avLst/>
              <a:gdLst/>
              <a:ahLst/>
              <a:cxnLst/>
              <a:rect l="l" t="t" r="r" b="b"/>
              <a:pathLst>
                <a:path w="279400" h="461644">
                  <a:moveTo>
                    <a:pt x="278881" y="0"/>
                  </a:moveTo>
                  <a:lnTo>
                    <a:pt x="145974" y="222967"/>
                  </a:lnTo>
                  <a:lnTo>
                    <a:pt x="70678" y="351915"/>
                  </a:lnTo>
                  <a:lnTo>
                    <a:pt x="0" y="461430"/>
                  </a:lnTo>
                </a:path>
              </a:pathLst>
            </a:custGeom>
            <a:ln w="17329">
              <a:solidFill>
                <a:srgbClr val="263D87"/>
              </a:solidFill>
            </a:ln>
          </p:spPr>
          <p:txBody>
            <a:bodyPr wrap="square" lIns="0" tIns="0" rIns="0" bIns="0" rtlCol="0"/>
            <a:lstStyle/>
            <a:p>
              <a:endParaRPr/>
            </a:p>
          </p:txBody>
        </p:sp>
        <p:sp>
          <p:nvSpPr>
            <p:cNvPr id="384" name="object 384"/>
            <p:cNvSpPr/>
            <p:nvPr/>
          </p:nvSpPr>
          <p:spPr>
            <a:xfrm>
              <a:off x="14869000" y="659269"/>
              <a:ext cx="78740" cy="43815"/>
            </a:xfrm>
            <a:custGeom>
              <a:avLst/>
              <a:gdLst/>
              <a:ahLst/>
              <a:cxnLst/>
              <a:rect l="l" t="t" r="r" b="b"/>
              <a:pathLst>
                <a:path w="78740" h="43815">
                  <a:moveTo>
                    <a:pt x="78395" y="43820"/>
                  </a:moveTo>
                  <a:lnTo>
                    <a:pt x="72458" y="40312"/>
                  </a:lnTo>
                  <a:lnTo>
                    <a:pt x="0" y="0"/>
                  </a:lnTo>
                </a:path>
              </a:pathLst>
            </a:custGeom>
            <a:ln w="17329">
              <a:solidFill>
                <a:srgbClr val="263D87"/>
              </a:solidFill>
            </a:ln>
          </p:spPr>
          <p:txBody>
            <a:bodyPr wrap="square" lIns="0" tIns="0" rIns="0" bIns="0" rtlCol="0"/>
            <a:lstStyle/>
            <a:p>
              <a:endParaRPr/>
            </a:p>
          </p:txBody>
        </p:sp>
        <p:sp>
          <p:nvSpPr>
            <p:cNvPr id="385" name="object 385"/>
            <p:cNvSpPr/>
            <p:nvPr/>
          </p:nvSpPr>
          <p:spPr>
            <a:xfrm>
              <a:off x="16972984" y="748533"/>
              <a:ext cx="878840" cy="504825"/>
            </a:xfrm>
            <a:custGeom>
              <a:avLst/>
              <a:gdLst/>
              <a:ahLst/>
              <a:cxnLst/>
              <a:rect l="l" t="t" r="r" b="b"/>
              <a:pathLst>
                <a:path w="878840" h="504825">
                  <a:moveTo>
                    <a:pt x="878789" y="504256"/>
                  </a:moveTo>
                  <a:lnTo>
                    <a:pt x="448687" y="257458"/>
                  </a:lnTo>
                  <a:lnTo>
                    <a:pt x="273384" y="156874"/>
                  </a:lnTo>
                  <a:lnTo>
                    <a:pt x="0" y="0"/>
                  </a:lnTo>
                </a:path>
              </a:pathLst>
            </a:custGeom>
            <a:ln w="17329">
              <a:solidFill>
                <a:srgbClr val="263D87"/>
              </a:solidFill>
            </a:ln>
          </p:spPr>
          <p:txBody>
            <a:bodyPr wrap="square" lIns="0" tIns="0" rIns="0" bIns="0" rtlCol="0"/>
            <a:lstStyle/>
            <a:p>
              <a:endParaRPr/>
            </a:p>
          </p:txBody>
        </p:sp>
        <p:sp>
          <p:nvSpPr>
            <p:cNvPr id="386" name="object 386"/>
            <p:cNvSpPr/>
            <p:nvPr/>
          </p:nvSpPr>
          <p:spPr>
            <a:xfrm>
              <a:off x="13911397" y="314126"/>
              <a:ext cx="610870" cy="1067435"/>
            </a:xfrm>
            <a:custGeom>
              <a:avLst/>
              <a:gdLst/>
              <a:ahLst/>
              <a:cxnLst/>
              <a:rect l="l" t="t" r="r" b="b"/>
              <a:pathLst>
                <a:path w="610869" h="1067435">
                  <a:moveTo>
                    <a:pt x="610605" y="0"/>
                  </a:moveTo>
                  <a:lnTo>
                    <a:pt x="571595" y="67419"/>
                  </a:lnTo>
                  <a:lnTo>
                    <a:pt x="562851" y="83817"/>
                  </a:lnTo>
                  <a:lnTo>
                    <a:pt x="549815" y="108256"/>
                  </a:lnTo>
                  <a:lnTo>
                    <a:pt x="520884" y="162516"/>
                  </a:lnTo>
                  <a:lnTo>
                    <a:pt x="462499" y="264094"/>
                  </a:lnTo>
                  <a:lnTo>
                    <a:pt x="369538" y="422225"/>
                  </a:lnTo>
                  <a:lnTo>
                    <a:pt x="189376" y="738854"/>
                  </a:lnTo>
                  <a:lnTo>
                    <a:pt x="151984" y="803648"/>
                  </a:lnTo>
                  <a:lnTo>
                    <a:pt x="135430" y="832328"/>
                  </a:lnTo>
                  <a:lnTo>
                    <a:pt x="0" y="1067002"/>
                  </a:lnTo>
                </a:path>
              </a:pathLst>
            </a:custGeom>
            <a:ln w="17329">
              <a:solidFill>
                <a:srgbClr val="263D87"/>
              </a:solidFill>
            </a:ln>
          </p:spPr>
          <p:txBody>
            <a:bodyPr wrap="square" lIns="0" tIns="0" rIns="0" bIns="0" rtlCol="0"/>
            <a:lstStyle/>
            <a:p>
              <a:endParaRPr/>
            </a:p>
          </p:txBody>
        </p:sp>
        <p:sp>
          <p:nvSpPr>
            <p:cNvPr id="387" name="object 387"/>
            <p:cNvSpPr/>
            <p:nvPr/>
          </p:nvSpPr>
          <p:spPr>
            <a:xfrm>
              <a:off x="14672561" y="548286"/>
              <a:ext cx="147955" cy="85725"/>
            </a:xfrm>
            <a:custGeom>
              <a:avLst/>
              <a:gdLst/>
              <a:ahLst/>
              <a:cxnLst/>
              <a:rect l="l" t="t" r="r" b="b"/>
              <a:pathLst>
                <a:path w="147955" h="85725">
                  <a:moveTo>
                    <a:pt x="147827" y="85400"/>
                  </a:moveTo>
                  <a:lnTo>
                    <a:pt x="137524" y="79976"/>
                  </a:lnTo>
                  <a:lnTo>
                    <a:pt x="81442" y="46836"/>
                  </a:lnTo>
                  <a:lnTo>
                    <a:pt x="0" y="0"/>
                  </a:lnTo>
                </a:path>
              </a:pathLst>
            </a:custGeom>
            <a:ln w="17329">
              <a:solidFill>
                <a:srgbClr val="263D87"/>
              </a:solidFill>
            </a:ln>
          </p:spPr>
          <p:txBody>
            <a:bodyPr wrap="square" lIns="0" tIns="0" rIns="0" bIns="0" rtlCol="0"/>
            <a:lstStyle/>
            <a:p>
              <a:endParaRPr/>
            </a:p>
          </p:txBody>
        </p:sp>
        <p:sp>
          <p:nvSpPr>
            <p:cNvPr id="388" name="object 388"/>
            <p:cNvSpPr/>
            <p:nvPr/>
          </p:nvSpPr>
          <p:spPr>
            <a:xfrm>
              <a:off x="17259940" y="314127"/>
              <a:ext cx="492125" cy="285750"/>
            </a:xfrm>
            <a:custGeom>
              <a:avLst/>
              <a:gdLst/>
              <a:ahLst/>
              <a:cxnLst/>
              <a:rect l="l" t="t" r="r" b="b"/>
              <a:pathLst>
                <a:path w="492125" h="285750">
                  <a:moveTo>
                    <a:pt x="492094" y="285137"/>
                  </a:moveTo>
                  <a:lnTo>
                    <a:pt x="272373" y="157654"/>
                  </a:lnTo>
                  <a:lnTo>
                    <a:pt x="180177" y="102902"/>
                  </a:lnTo>
                  <a:lnTo>
                    <a:pt x="0" y="0"/>
                  </a:lnTo>
                </a:path>
              </a:pathLst>
            </a:custGeom>
            <a:ln w="17329">
              <a:solidFill>
                <a:srgbClr val="263D87"/>
              </a:solidFill>
            </a:ln>
          </p:spPr>
          <p:txBody>
            <a:bodyPr wrap="square" lIns="0" tIns="0" rIns="0" bIns="0" rtlCol="0"/>
            <a:lstStyle/>
            <a:p>
              <a:endParaRPr/>
            </a:p>
          </p:txBody>
        </p:sp>
        <p:sp>
          <p:nvSpPr>
            <p:cNvPr id="389" name="object 389"/>
            <p:cNvSpPr/>
            <p:nvPr/>
          </p:nvSpPr>
          <p:spPr>
            <a:xfrm>
              <a:off x="17421790" y="314127"/>
              <a:ext cx="370840" cy="212725"/>
            </a:xfrm>
            <a:custGeom>
              <a:avLst/>
              <a:gdLst/>
              <a:ahLst/>
              <a:cxnLst/>
              <a:rect l="l" t="t" r="r" b="b"/>
              <a:pathLst>
                <a:path w="370840" h="212725">
                  <a:moveTo>
                    <a:pt x="370316" y="212551"/>
                  </a:moveTo>
                  <a:lnTo>
                    <a:pt x="203211" y="116638"/>
                  </a:lnTo>
                  <a:lnTo>
                    <a:pt x="0" y="0"/>
                  </a:lnTo>
                </a:path>
              </a:pathLst>
            </a:custGeom>
            <a:ln w="17329">
              <a:solidFill>
                <a:srgbClr val="263D87"/>
              </a:solidFill>
            </a:ln>
          </p:spPr>
          <p:txBody>
            <a:bodyPr wrap="square" lIns="0" tIns="0" rIns="0" bIns="0" rtlCol="0"/>
            <a:lstStyle/>
            <a:p>
              <a:endParaRPr/>
            </a:p>
          </p:txBody>
        </p:sp>
        <p:sp>
          <p:nvSpPr>
            <p:cNvPr id="390" name="object 390"/>
            <p:cNvSpPr/>
            <p:nvPr/>
          </p:nvSpPr>
          <p:spPr>
            <a:xfrm>
              <a:off x="17580798" y="338466"/>
              <a:ext cx="74295" cy="40640"/>
            </a:xfrm>
            <a:custGeom>
              <a:avLst/>
              <a:gdLst/>
              <a:ahLst/>
              <a:cxnLst/>
              <a:rect l="l" t="t" r="r" b="b"/>
              <a:pathLst>
                <a:path w="74294" h="40639">
                  <a:moveTo>
                    <a:pt x="74165" y="40323"/>
                  </a:moveTo>
                  <a:lnTo>
                    <a:pt x="72489" y="39412"/>
                  </a:lnTo>
                  <a:lnTo>
                    <a:pt x="0" y="0"/>
                  </a:lnTo>
                </a:path>
              </a:pathLst>
            </a:custGeom>
            <a:ln w="17329">
              <a:solidFill>
                <a:srgbClr val="263D87"/>
              </a:solidFill>
            </a:ln>
          </p:spPr>
          <p:txBody>
            <a:bodyPr wrap="square" lIns="0" tIns="0" rIns="0" bIns="0" rtlCol="0"/>
            <a:lstStyle/>
            <a:p>
              <a:endParaRPr/>
            </a:p>
          </p:txBody>
        </p:sp>
        <p:sp>
          <p:nvSpPr>
            <p:cNvPr id="391" name="object 391"/>
            <p:cNvSpPr/>
            <p:nvPr/>
          </p:nvSpPr>
          <p:spPr>
            <a:xfrm>
              <a:off x="17580798" y="314127"/>
              <a:ext cx="12065" cy="24765"/>
            </a:xfrm>
            <a:custGeom>
              <a:avLst/>
              <a:gdLst/>
              <a:ahLst/>
              <a:cxnLst/>
              <a:rect l="l" t="t" r="r" b="b"/>
              <a:pathLst>
                <a:path w="12065" h="24764">
                  <a:moveTo>
                    <a:pt x="0" y="24342"/>
                  </a:moveTo>
                  <a:lnTo>
                    <a:pt x="11565" y="0"/>
                  </a:lnTo>
                </a:path>
              </a:pathLst>
            </a:custGeom>
            <a:ln w="17329">
              <a:solidFill>
                <a:srgbClr val="263D87"/>
              </a:solidFill>
            </a:ln>
          </p:spPr>
          <p:txBody>
            <a:bodyPr wrap="square" lIns="0" tIns="0" rIns="0" bIns="0" rtlCol="0"/>
            <a:lstStyle/>
            <a:p>
              <a:endParaRPr/>
            </a:p>
          </p:txBody>
        </p:sp>
        <p:sp>
          <p:nvSpPr>
            <p:cNvPr id="392" name="object 392"/>
            <p:cNvSpPr/>
            <p:nvPr/>
          </p:nvSpPr>
          <p:spPr>
            <a:xfrm>
              <a:off x="15950404" y="314126"/>
              <a:ext cx="168910" cy="275590"/>
            </a:xfrm>
            <a:custGeom>
              <a:avLst/>
              <a:gdLst/>
              <a:ahLst/>
              <a:cxnLst/>
              <a:rect l="l" t="t" r="r" b="b"/>
              <a:pathLst>
                <a:path w="168909" h="275590">
                  <a:moveTo>
                    <a:pt x="168313" y="0"/>
                  </a:moveTo>
                  <a:lnTo>
                    <a:pt x="16125" y="248718"/>
                  </a:lnTo>
                  <a:lnTo>
                    <a:pt x="0" y="275073"/>
                  </a:lnTo>
                </a:path>
              </a:pathLst>
            </a:custGeom>
            <a:ln w="17329">
              <a:solidFill>
                <a:srgbClr val="263D87"/>
              </a:solidFill>
            </a:ln>
          </p:spPr>
          <p:txBody>
            <a:bodyPr wrap="square" lIns="0" tIns="0" rIns="0" bIns="0" rtlCol="0"/>
            <a:lstStyle/>
            <a:p>
              <a:endParaRPr/>
            </a:p>
          </p:txBody>
        </p:sp>
        <p:sp>
          <p:nvSpPr>
            <p:cNvPr id="393" name="object 393"/>
            <p:cNvSpPr/>
            <p:nvPr/>
          </p:nvSpPr>
          <p:spPr>
            <a:xfrm>
              <a:off x="15265003" y="2115972"/>
              <a:ext cx="784225" cy="219075"/>
            </a:xfrm>
            <a:custGeom>
              <a:avLst/>
              <a:gdLst/>
              <a:ahLst/>
              <a:cxnLst/>
              <a:rect l="l" t="t" r="r" b="b"/>
              <a:pathLst>
                <a:path w="784225" h="219075">
                  <a:moveTo>
                    <a:pt x="0" y="0"/>
                  </a:moveTo>
                  <a:lnTo>
                    <a:pt x="182015" y="43558"/>
                  </a:lnTo>
                  <a:lnTo>
                    <a:pt x="212747" y="53663"/>
                  </a:lnTo>
                  <a:lnTo>
                    <a:pt x="232066" y="58605"/>
                  </a:lnTo>
                  <a:lnTo>
                    <a:pt x="268829" y="68050"/>
                  </a:lnTo>
                  <a:lnTo>
                    <a:pt x="375245" y="98677"/>
                  </a:lnTo>
                  <a:lnTo>
                    <a:pt x="783850" y="219009"/>
                  </a:lnTo>
                </a:path>
              </a:pathLst>
            </a:custGeom>
            <a:ln w="17329">
              <a:solidFill>
                <a:srgbClr val="263D87"/>
              </a:solidFill>
            </a:ln>
          </p:spPr>
          <p:txBody>
            <a:bodyPr wrap="square" lIns="0" tIns="0" rIns="0" bIns="0" rtlCol="0"/>
            <a:lstStyle/>
            <a:p>
              <a:endParaRPr/>
            </a:p>
          </p:txBody>
        </p:sp>
        <p:sp>
          <p:nvSpPr>
            <p:cNvPr id="394" name="object 394"/>
            <p:cNvSpPr/>
            <p:nvPr/>
          </p:nvSpPr>
          <p:spPr>
            <a:xfrm>
              <a:off x="14546537" y="4268610"/>
              <a:ext cx="212090" cy="162560"/>
            </a:xfrm>
            <a:custGeom>
              <a:avLst/>
              <a:gdLst/>
              <a:ahLst/>
              <a:cxnLst/>
              <a:rect l="l" t="t" r="r" b="b"/>
              <a:pathLst>
                <a:path w="212090" h="162560">
                  <a:moveTo>
                    <a:pt x="0" y="0"/>
                  </a:moveTo>
                  <a:lnTo>
                    <a:pt x="118834" y="92887"/>
                  </a:lnTo>
                  <a:lnTo>
                    <a:pt x="211763" y="162487"/>
                  </a:lnTo>
                </a:path>
              </a:pathLst>
            </a:custGeom>
            <a:ln w="17329">
              <a:solidFill>
                <a:srgbClr val="263D87"/>
              </a:solidFill>
            </a:ln>
          </p:spPr>
          <p:txBody>
            <a:bodyPr wrap="square" lIns="0" tIns="0" rIns="0" bIns="0" rtlCol="0"/>
            <a:lstStyle/>
            <a:p>
              <a:endParaRPr/>
            </a:p>
          </p:txBody>
        </p:sp>
        <p:sp>
          <p:nvSpPr>
            <p:cNvPr id="395" name="object 395"/>
            <p:cNvSpPr/>
            <p:nvPr/>
          </p:nvSpPr>
          <p:spPr>
            <a:xfrm>
              <a:off x="15049313" y="2086768"/>
              <a:ext cx="215900" cy="29209"/>
            </a:xfrm>
            <a:custGeom>
              <a:avLst/>
              <a:gdLst/>
              <a:ahLst/>
              <a:cxnLst/>
              <a:rect l="l" t="t" r="r" b="b"/>
              <a:pathLst>
                <a:path w="215900" h="29210">
                  <a:moveTo>
                    <a:pt x="215689" y="29203"/>
                  </a:moveTo>
                  <a:lnTo>
                    <a:pt x="169523" y="18742"/>
                  </a:lnTo>
                  <a:lnTo>
                    <a:pt x="138791" y="13695"/>
                  </a:lnTo>
                  <a:lnTo>
                    <a:pt x="59673" y="3612"/>
                  </a:lnTo>
                  <a:lnTo>
                    <a:pt x="15099" y="0"/>
                  </a:lnTo>
                  <a:lnTo>
                    <a:pt x="0" y="10"/>
                  </a:lnTo>
                </a:path>
              </a:pathLst>
            </a:custGeom>
            <a:ln w="17329">
              <a:solidFill>
                <a:srgbClr val="263D87"/>
              </a:solidFill>
            </a:ln>
          </p:spPr>
          <p:txBody>
            <a:bodyPr wrap="square" lIns="0" tIns="0" rIns="0" bIns="0" rtlCol="0"/>
            <a:lstStyle/>
            <a:p>
              <a:endParaRPr/>
            </a:p>
          </p:txBody>
        </p:sp>
        <p:sp>
          <p:nvSpPr>
            <p:cNvPr id="396" name="object 396"/>
            <p:cNvSpPr/>
            <p:nvPr/>
          </p:nvSpPr>
          <p:spPr>
            <a:xfrm>
              <a:off x="16080501" y="2343832"/>
              <a:ext cx="573405" cy="160655"/>
            </a:xfrm>
            <a:custGeom>
              <a:avLst/>
              <a:gdLst/>
              <a:ahLst/>
              <a:cxnLst/>
              <a:rect l="l" t="t" r="r" b="b"/>
              <a:pathLst>
                <a:path w="573405" h="160655">
                  <a:moveTo>
                    <a:pt x="0" y="0"/>
                  </a:moveTo>
                  <a:lnTo>
                    <a:pt x="7455" y="2083"/>
                  </a:lnTo>
                  <a:lnTo>
                    <a:pt x="573406" y="160424"/>
                  </a:lnTo>
                </a:path>
              </a:pathLst>
            </a:custGeom>
            <a:ln w="17329">
              <a:solidFill>
                <a:srgbClr val="263D87"/>
              </a:solidFill>
            </a:ln>
          </p:spPr>
          <p:txBody>
            <a:bodyPr wrap="square" lIns="0" tIns="0" rIns="0" bIns="0" rtlCol="0"/>
            <a:lstStyle/>
            <a:p>
              <a:endParaRPr/>
            </a:p>
          </p:txBody>
        </p:sp>
        <p:sp>
          <p:nvSpPr>
            <p:cNvPr id="397" name="object 397"/>
            <p:cNvSpPr/>
            <p:nvPr/>
          </p:nvSpPr>
          <p:spPr>
            <a:xfrm>
              <a:off x="15445643" y="4943985"/>
              <a:ext cx="688975" cy="840740"/>
            </a:xfrm>
            <a:custGeom>
              <a:avLst/>
              <a:gdLst/>
              <a:ahLst/>
              <a:cxnLst/>
              <a:rect l="l" t="t" r="r" b="b"/>
              <a:pathLst>
                <a:path w="688975" h="840739">
                  <a:moveTo>
                    <a:pt x="688554" y="840738"/>
                  </a:moveTo>
                  <a:lnTo>
                    <a:pt x="679298" y="833115"/>
                  </a:lnTo>
                  <a:lnTo>
                    <a:pt x="644577" y="783117"/>
                  </a:lnTo>
                  <a:lnTo>
                    <a:pt x="542978" y="600484"/>
                  </a:lnTo>
                  <a:lnTo>
                    <a:pt x="455923" y="454237"/>
                  </a:lnTo>
                  <a:lnTo>
                    <a:pt x="427463" y="406427"/>
                  </a:lnTo>
                  <a:lnTo>
                    <a:pt x="423547" y="399851"/>
                  </a:lnTo>
                  <a:lnTo>
                    <a:pt x="420248" y="394302"/>
                  </a:lnTo>
                  <a:lnTo>
                    <a:pt x="418018" y="390961"/>
                  </a:lnTo>
                  <a:lnTo>
                    <a:pt x="410238" y="379286"/>
                  </a:lnTo>
                  <a:lnTo>
                    <a:pt x="311990" y="231919"/>
                  </a:lnTo>
                  <a:lnTo>
                    <a:pt x="260180" y="192988"/>
                  </a:lnTo>
                  <a:lnTo>
                    <a:pt x="35297" y="26187"/>
                  </a:lnTo>
                  <a:lnTo>
                    <a:pt x="21465" y="15926"/>
                  </a:lnTo>
                  <a:lnTo>
                    <a:pt x="0" y="0"/>
                  </a:lnTo>
                </a:path>
              </a:pathLst>
            </a:custGeom>
            <a:ln w="17329">
              <a:solidFill>
                <a:srgbClr val="263D87"/>
              </a:solidFill>
            </a:ln>
          </p:spPr>
          <p:txBody>
            <a:bodyPr wrap="square" lIns="0" tIns="0" rIns="0" bIns="0" rtlCol="0"/>
            <a:lstStyle/>
            <a:p>
              <a:endParaRPr/>
            </a:p>
          </p:txBody>
        </p:sp>
        <p:sp>
          <p:nvSpPr>
            <p:cNvPr id="398" name="object 398"/>
            <p:cNvSpPr/>
            <p:nvPr/>
          </p:nvSpPr>
          <p:spPr>
            <a:xfrm>
              <a:off x="14580652" y="4579269"/>
              <a:ext cx="375920" cy="204470"/>
            </a:xfrm>
            <a:custGeom>
              <a:avLst/>
              <a:gdLst/>
              <a:ahLst/>
              <a:cxnLst/>
              <a:rect l="l" t="t" r="r" b="b"/>
              <a:pathLst>
                <a:path w="375919" h="204470">
                  <a:moveTo>
                    <a:pt x="375506" y="0"/>
                  </a:moveTo>
                  <a:lnTo>
                    <a:pt x="0" y="204412"/>
                  </a:lnTo>
                </a:path>
              </a:pathLst>
            </a:custGeom>
            <a:ln w="17329">
              <a:solidFill>
                <a:srgbClr val="263D87"/>
              </a:solidFill>
            </a:ln>
          </p:spPr>
          <p:txBody>
            <a:bodyPr wrap="square" lIns="0" tIns="0" rIns="0" bIns="0" rtlCol="0"/>
            <a:lstStyle/>
            <a:p>
              <a:endParaRPr/>
            </a:p>
          </p:txBody>
        </p:sp>
        <p:sp>
          <p:nvSpPr>
            <p:cNvPr id="399" name="object 399"/>
            <p:cNvSpPr/>
            <p:nvPr/>
          </p:nvSpPr>
          <p:spPr>
            <a:xfrm>
              <a:off x="14442692" y="3098126"/>
              <a:ext cx="342900" cy="88265"/>
            </a:xfrm>
            <a:custGeom>
              <a:avLst/>
              <a:gdLst/>
              <a:ahLst/>
              <a:cxnLst/>
              <a:rect l="l" t="t" r="r" b="b"/>
              <a:pathLst>
                <a:path w="342900" h="88264">
                  <a:moveTo>
                    <a:pt x="342848" y="87829"/>
                  </a:moveTo>
                  <a:lnTo>
                    <a:pt x="48207" y="11465"/>
                  </a:lnTo>
                  <a:lnTo>
                    <a:pt x="0" y="0"/>
                  </a:lnTo>
                </a:path>
              </a:pathLst>
            </a:custGeom>
            <a:ln w="17329">
              <a:solidFill>
                <a:srgbClr val="263D87"/>
              </a:solidFill>
            </a:ln>
          </p:spPr>
          <p:txBody>
            <a:bodyPr wrap="square" lIns="0" tIns="0" rIns="0" bIns="0" rtlCol="0"/>
            <a:lstStyle/>
            <a:p>
              <a:endParaRPr/>
            </a:p>
          </p:txBody>
        </p:sp>
        <p:sp>
          <p:nvSpPr>
            <p:cNvPr id="400" name="object 400"/>
            <p:cNvSpPr/>
            <p:nvPr/>
          </p:nvSpPr>
          <p:spPr>
            <a:xfrm>
              <a:off x="12615831" y="4450440"/>
              <a:ext cx="205104" cy="238760"/>
            </a:xfrm>
            <a:custGeom>
              <a:avLst/>
              <a:gdLst/>
              <a:ahLst/>
              <a:cxnLst/>
              <a:rect l="l" t="t" r="r" b="b"/>
              <a:pathLst>
                <a:path w="205104" h="238760">
                  <a:moveTo>
                    <a:pt x="0" y="0"/>
                  </a:moveTo>
                  <a:lnTo>
                    <a:pt x="60814" y="72825"/>
                  </a:lnTo>
                  <a:lnTo>
                    <a:pt x="72259" y="86531"/>
                  </a:lnTo>
                  <a:lnTo>
                    <a:pt x="204831" y="238474"/>
                  </a:lnTo>
                </a:path>
              </a:pathLst>
            </a:custGeom>
            <a:ln w="17329">
              <a:solidFill>
                <a:srgbClr val="263D87"/>
              </a:solidFill>
            </a:ln>
          </p:spPr>
          <p:txBody>
            <a:bodyPr wrap="square" lIns="0" tIns="0" rIns="0" bIns="0" rtlCol="0"/>
            <a:lstStyle/>
            <a:p>
              <a:endParaRPr/>
            </a:p>
          </p:txBody>
        </p:sp>
        <p:sp>
          <p:nvSpPr>
            <p:cNvPr id="401" name="object 401"/>
            <p:cNvSpPr/>
            <p:nvPr/>
          </p:nvSpPr>
          <p:spPr>
            <a:xfrm>
              <a:off x="10593036" y="2748409"/>
              <a:ext cx="170815" cy="196215"/>
            </a:xfrm>
            <a:custGeom>
              <a:avLst/>
              <a:gdLst/>
              <a:ahLst/>
              <a:cxnLst/>
              <a:rect l="l" t="t" r="r" b="b"/>
              <a:pathLst>
                <a:path w="170815" h="196214">
                  <a:moveTo>
                    <a:pt x="0" y="195952"/>
                  </a:moveTo>
                  <a:lnTo>
                    <a:pt x="170193" y="0"/>
                  </a:lnTo>
                </a:path>
              </a:pathLst>
            </a:custGeom>
            <a:ln w="17329">
              <a:solidFill>
                <a:srgbClr val="263D87"/>
              </a:solidFill>
            </a:ln>
          </p:spPr>
          <p:txBody>
            <a:bodyPr wrap="square" lIns="0" tIns="0" rIns="0" bIns="0" rtlCol="0"/>
            <a:lstStyle/>
            <a:p>
              <a:endParaRPr/>
            </a:p>
          </p:txBody>
        </p:sp>
        <p:sp>
          <p:nvSpPr>
            <p:cNvPr id="402" name="object 402"/>
            <p:cNvSpPr/>
            <p:nvPr/>
          </p:nvSpPr>
          <p:spPr>
            <a:xfrm>
              <a:off x="14250903" y="2006014"/>
              <a:ext cx="83185" cy="146685"/>
            </a:xfrm>
            <a:custGeom>
              <a:avLst/>
              <a:gdLst/>
              <a:ahLst/>
              <a:cxnLst/>
              <a:rect l="l" t="t" r="r" b="b"/>
              <a:pathLst>
                <a:path w="83184" h="146685">
                  <a:moveTo>
                    <a:pt x="47590" y="65422"/>
                  </a:moveTo>
                  <a:lnTo>
                    <a:pt x="34742" y="89923"/>
                  </a:lnTo>
                  <a:lnTo>
                    <a:pt x="15036" y="122111"/>
                  </a:lnTo>
                  <a:lnTo>
                    <a:pt x="0" y="146487"/>
                  </a:lnTo>
                </a:path>
                <a:path w="83184" h="146685">
                  <a:moveTo>
                    <a:pt x="47590" y="65422"/>
                  </a:moveTo>
                  <a:lnTo>
                    <a:pt x="82960" y="0"/>
                  </a:lnTo>
                </a:path>
              </a:pathLst>
            </a:custGeom>
            <a:ln w="17329">
              <a:solidFill>
                <a:srgbClr val="263D87"/>
              </a:solidFill>
            </a:ln>
          </p:spPr>
          <p:txBody>
            <a:bodyPr wrap="square" lIns="0" tIns="0" rIns="0" bIns="0" rtlCol="0"/>
            <a:lstStyle/>
            <a:p>
              <a:endParaRPr/>
            </a:p>
          </p:txBody>
        </p:sp>
        <p:sp>
          <p:nvSpPr>
            <p:cNvPr id="403" name="object 403"/>
            <p:cNvSpPr/>
            <p:nvPr/>
          </p:nvSpPr>
          <p:spPr>
            <a:xfrm>
              <a:off x="14308435" y="4080474"/>
              <a:ext cx="739140" cy="445134"/>
            </a:xfrm>
            <a:custGeom>
              <a:avLst/>
              <a:gdLst/>
              <a:ahLst/>
              <a:cxnLst/>
              <a:rect l="l" t="t" r="r" b="b"/>
              <a:pathLst>
                <a:path w="739140" h="445135">
                  <a:moveTo>
                    <a:pt x="738919" y="444646"/>
                  </a:moveTo>
                  <a:lnTo>
                    <a:pt x="625342" y="365056"/>
                  </a:lnTo>
                  <a:lnTo>
                    <a:pt x="290211" y="171649"/>
                  </a:lnTo>
                  <a:lnTo>
                    <a:pt x="197355" y="116729"/>
                  </a:lnTo>
                  <a:lnTo>
                    <a:pt x="149953" y="88698"/>
                  </a:lnTo>
                  <a:lnTo>
                    <a:pt x="0" y="0"/>
                  </a:lnTo>
                </a:path>
              </a:pathLst>
            </a:custGeom>
            <a:ln w="17329">
              <a:solidFill>
                <a:srgbClr val="263D87"/>
              </a:solidFill>
            </a:ln>
          </p:spPr>
          <p:txBody>
            <a:bodyPr wrap="square" lIns="0" tIns="0" rIns="0" bIns="0" rtlCol="0"/>
            <a:lstStyle/>
            <a:p>
              <a:endParaRPr/>
            </a:p>
          </p:txBody>
        </p:sp>
        <p:sp>
          <p:nvSpPr>
            <p:cNvPr id="404" name="object 404"/>
            <p:cNvSpPr/>
            <p:nvPr/>
          </p:nvSpPr>
          <p:spPr>
            <a:xfrm>
              <a:off x="12880719" y="4628857"/>
              <a:ext cx="193675" cy="232410"/>
            </a:xfrm>
            <a:custGeom>
              <a:avLst/>
              <a:gdLst/>
              <a:ahLst/>
              <a:cxnLst/>
              <a:rect l="l" t="t" r="r" b="b"/>
              <a:pathLst>
                <a:path w="193675" h="232410">
                  <a:moveTo>
                    <a:pt x="193072" y="231930"/>
                  </a:moveTo>
                  <a:lnTo>
                    <a:pt x="164968" y="198171"/>
                  </a:lnTo>
                  <a:lnTo>
                    <a:pt x="0" y="0"/>
                  </a:lnTo>
                </a:path>
              </a:pathLst>
            </a:custGeom>
            <a:ln w="17329">
              <a:solidFill>
                <a:srgbClr val="263D87"/>
              </a:solidFill>
            </a:ln>
          </p:spPr>
          <p:txBody>
            <a:bodyPr wrap="square" lIns="0" tIns="0" rIns="0" bIns="0" rtlCol="0"/>
            <a:lstStyle/>
            <a:p>
              <a:endParaRPr/>
            </a:p>
          </p:txBody>
        </p:sp>
        <p:sp>
          <p:nvSpPr>
            <p:cNvPr id="405" name="object 405"/>
            <p:cNvSpPr/>
            <p:nvPr/>
          </p:nvSpPr>
          <p:spPr>
            <a:xfrm>
              <a:off x="14599975" y="5009032"/>
              <a:ext cx="814705" cy="480695"/>
            </a:xfrm>
            <a:custGeom>
              <a:avLst/>
              <a:gdLst/>
              <a:ahLst/>
              <a:cxnLst/>
              <a:rect l="l" t="t" r="r" b="b"/>
              <a:pathLst>
                <a:path w="814705" h="480695">
                  <a:moveTo>
                    <a:pt x="814341" y="0"/>
                  </a:moveTo>
                  <a:lnTo>
                    <a:pt x="807514" y="3989"/>
                  </a:lnTo>
                  <a:lnTo>
                    <a:pt x="788017" y="15350"/>
                  </a:lnTo>
                  <a:lnTo>
                    <a:pt x="708041" y="61998"/>
                  </a:lnTo>
                  <a:lnTo>
                    <a:pt x="671916" y="83065"/>
                  </a:lnTo>
                  <a:lnTo>
                    <a:pt x="619939" y="113818"/>
                  </a:lnTo>
                  <a:lnTo>
                    <a:pt x="125127" y="406574"/>
                  </a:lnTo>
                  <a:lnTo>
                    <a:pt x="0" y="480613"/>
                  </a:lnTo>
                </a:path>
              </a:pathLst>
            </a:custGeom>
            <a:ln w="17329">
              <a:solidFill>
                <a:srgbClr val="263D87"/>
              </a:solidFill>
            </a:ln>
          </p:spPr>
          <p:txBody>
            <a:bodyPr wrap="square" lIns="0" tIns="0" rIns="0" bIns="0" rtlCol="0"/>
            <a:lstStyle/>
            <a:p>
              <a:endParaRPr/>
            </a:p>
          </p:txBody>
        </p:sp>
        <p:sp>
          <p:nvSpPr>
            <p:cNvPr id="406" name="object 406"/>
            <p:cNvSpPr/>
            <p:nvPr/>
          </p:nvSpPr>
          <p:spPr>
            <a:xfrm>
              <a:off x="13238475" y="3561611"/>
              <a:ext cx="480695" cy="173355"/>
            </a:xfrm>
            <a:custGeom>
              <a:avLst/>
              <a:gdLst/>
              <a:ahLst/>
              <a:cxnLst/>
              <a:rect l="l" t="t" r="r" b="b"/>
              <a:pathLst>
                <a:path w="480694" h="173354">
                  <a:moveTo>
                    <a:pt x="480079" y="172842"/>
                  </a:moveTo>
                  <a:lnTo>
                    <a:pt x="0" y="0"/>
                  </a:lnTo>
                </a:path>
              </a:pathLst>
            </a:custGeom>
            <a:ln w="17329">
              <a:solidFill>
                <a:srgbClr val="263D87"/>
              </a:solidFill>
            </a:ln>
          </p:spPr>
          <p:txBody>
            <a:bodyPr wrap="square" lIns="0" tIns="0" rIns="0" bIns="0" rtlCol="0"/>
            <a:lstStyle/>
            <a:p>
              <a:endParaRPr/>
            </a:p>
          </p:txBody>
        </p:sp>
        <p:sp>
          <p:nvSpPr>
            <p:cNvPr id="407" name="object 407"/>
            <p:cNvSpPr/>
            <p:nvPr/>
          </p:nvSpPr>
          <p:spPr>
            <a:xfrm>
              <a:off x="10315964" y="2563857"/>
              <a:ext cx="429259" cy="155575"/>
            </a:xfrm>
            <a:custGeom>
              <a:avLst/>
              <a:gdLst/>
              <a:ahLst/>
              <a:cxnLst/>
              <a:rect l="l" t="t" r="r" b="b"/>
              <a:pathLst>
                <a:path w="429259" h="155575">
                  <a:moveTo>
                    <a:pt x="0" y="0"/>
                  </a:moveTo>
                  <a:lnTo>
                    <a:pt x="38543" y="15434"/>
                  </a:lnTo>
                  <a:lnTo>
                    <a:pt x="408783" y="147985"/>
                  </a:lnTo>
                  <a:lnTo>
                    <a:pt x="416112" y="150602"/>
                  </a:lnTo>
                  <a:lnTo>
                    <a:pt x="428929" y="155199"/>
                  </a:lnTo>
                </a:path>
              </a:pathLst>
            </a:custGeom>
            <a:ln w="17329">
              <a:solidFill>
                <a:srgbClr val="263D87"/>
              </a:solidFill>
            </a:ln>
          </p:spPr>
          <p:txBody>
            <a:bodyPr wrap="square" lIns="0" tIns="0" rIns="0" bIns="0" rtlCol="0"/>
            <a:lstStyle/>
            <a:p>
              <a:endParaRPr/>
            </a:p>
          </p:txBody>
        </p:sp>
        <p:sp>
          <p:nvSpPr>
            <p:cNvPr id="408" name="object 408"/>
            <p:cNvSpPr/>
            <p:nvPr/>
          </p:nvSpPr>
          <p:spPr>
            <a:xfrm>
              <a:off x="12036761" y="3619886"/>
              <a:ext cx="487680" cy="578485"/>
            </a:xfrm>
            <a:custGeom>
              <a:avLst/>
              <a:gdLst/>
              <a:ahLst/>
              <a:cxnLst/>
              <a:rect l="l" t="t" r="r" b="b"/>
              <a:pathLst>
                <a:path w="487679" h="578485">
                  <a:moveTo>
                    <a:pt x="0" y="0"/>
                  </a:moveTo>
                  <a:lnTo>
                    <a:pt x="426458" y="504633"/>
                  </a:lnTo>
                  <a:lnTo>
                    <a:pt x="487545" y="578422"/>
                  </a:lnTo>
                </a:path>
              </a:pathLst>
            </a:custGeom>
            <a:ln w="17329">
              <a:solidFill>
                <a:srgbClr val="263D87"/>
              </a:solidFill>
            </a:ln>
          </p:spPr>
          <p:txBody>
            <a:bodyPr wrap="square" lIns="0" tIns="0" rIns="0" bIns="0" rtlCol="0"/>
            <a:lstStyle/>
            <a:p>
              <a:endParaRPr/>
            </a:p>
          </p:txBody>
        </p:sp>
        <p:sp>
          <p:nvSpPr>
            <p:cNvPr id="409" name="object 409"/>
            <p:cNvSpPr/>
            <p:nvPr/>
          </p:nvSpPr>
          <p:spPr>
            <a:xfrm>
              <a:off x="13470331" y="1415659"/>
              <a:ext cx="408305" cy="677545"/>
            </a:xfrm>
            <a:custGeom>
              <a:avLst/>
              <a:gdLst/>
              <a:ahLst/>
              <a:cxnLst/>
              <a:rect l="l" t="t" r="r" b="b"/>
              <a:pathLst>
                <a:path w="408305" h="677544">
                  <a:moveTo>
                    <a:pt x="407945" y="0"/>
                  </a:moveTo>
                  <a:lnTo>
                    <a:pt x="352240" y="58071"/>
                  </a:lnTo>
                  <a:lnTo>
                    <a:pt x="299174" y="135116"/>
                  </a:lnTo>
                  <a:lnTo>
                    <a:pt x="213564" y="294347"/>
                  </a:lnTo>
                  <a:lnTo>
                    <a:pt x="129671" y="421044"/>
                  </a:lnTo>
                  <a:lnTo>
                    <a:pt x="49202" y="561438"/>
                  </a:lnTo>
                  <a:lnTo>
                    <a:pt x="0" y="677372"/>
                  </a:lnTo>
                </a:path>
              </a:pathLst>
            </a:custGeom>
            <a:ln w="17329">
              <a:solidFill>
                <a:srgbClr val="263D87"/>
              </a:solidFill>
            </a:ln>
          </p:spPr>
          <p:txBody>
            <a:bodyPr wrap="square" lIns="0" tIns="0" rIns="0" bIns="0" rtlCol="0"/>
            <a:lstStyle/>
            <a:p>
              <a:endParaRPr/>
            </a:p>
          </p:txBody>
        </p:sp>
        <p:sp>
          <p:nvSpPr>
            <p:cNvPr id="410" name="object 410"/>
            <p:cNvSpPr/>
            <p:nvPr/>
          </p:nvSpPr>
          <p:spPr>
            <a:xfrm>
              <a:off x="14270949" y="3298936"/>
              <a:ext cx="1602105" cy="957580"/>
            </a:xfrm>
            <a:custGeom>
              <a:avLst/>
              <a:gdLst/>
              <a:ahLst/>
              <a:cxnLst/>
              <a:rect l="l" t="t" r="r" b="b"/>
              <a:pathLst>
                <a:path w="1602105" h="957579">
                  <a:moveTo>
                    <a:pt x="1601909" y="957520"/>
                  </a:moveTo>
                  <a:lnTo>
                    <a:pt x="1515063" y="884412"/>
                  </a:lnTo>
                  <a:lnTo>
                    <a:pt x="1367131" y="778374"/>
                  </a:lnTo>
                  <a:lnTo>
                    <a:pt x="1165325" y="659508"/>
                  </a:lnTo>
                  <a:lnTo>
                    <a:pt x="1008827" y="575710"/>
                  </a:lnTo>
                  <a:lnTo>
                    <a:pt x="990786" y="565909"/>
                  </a:lnTo>
                  <a:lnTo>
                    <a:pt x="330890" y="207512"/>
                  </a:lnTo>
                  <a:lnTo>
                    <a:pt x="305634" y="192381"/>
                  </a:lnTo>
                  <a:lnTo>
                    <a:pt x="189376" y="122771"/>
                  </a:lnTo>
                  <a:lnTo>
                    <a:pt x="171659" y="112164"/>
                  </a:lnTo>
                  <a:lnTo>
                    <a:pt x="8628" y="7800"/>
                  </a:lnTo>
                  <a:lnTo>
                    <a:pt x="0" y="0"/>
                  </a:lnTo>
                </a:path>
              </a:pathLst>
            </a:custGeom>
            <a:ln w="17329">
              <a:solidFill>
                <a:srgbClr val="263D87"/>
              </a:solidFill>
            </a:ln>
          </p:spPr>
          <p:txBody>
            <a:bodyPr wrap="square" lIns="0" tIns="0" rIns="0" bIns="0" rtlCol="0"/>
            <a:lstStyle/>
            <a:p>
              <a:endParaRPr/>
            </a:p>
          </p:txBody>
        </p:sp>
        <p:sp>
          <p:nvSpPr>
            <p:cNvPr id="411" name="object 411"/>
            <p:cNvSpPr/>
            <p:nvPr/>
          </p:nvSpPr>
          <p:spPr>
            <a:xfrm>
              <a:off x="15074250" y="2045968"/>
              <a:ext cx="202565" cy="35560"/>
            </a:xfrm>
            <a:custGeom>
              <a:avLst/>
              <a:gdLst/>
              <a:ahLst/>
              <a:cxnLst/>
              <a:rect l="l" t="t" r="r" b="b"/>
              <a:pathLst>
                <a:path w="202565" h="35560">
                  <a:moveTo>
                    <a:pt x="202213" y="35046"/>
                  </a:moveTo>
                  <a:lnTo>
                    <a:pt x="198810" y="34459"/>
                  </a:lnTo>
                  <a:lnTo>
                    <a:pt x="56333" y="9999"/>
                  </a:lnTo>
                  <a:lnTo>
                    <a:pt x="0" y="0"/>
                  </a:lnTo>
                </a:path>
              </a:pathLst>
            </a:custGeom>
            <a:ln w="17329">
              <a:solidFill>
                <a:srgbClr val="263D87"/>
              </a:solidFill>
            </a:ln>
          </p:spPr>
          <p:txBody>
            <a:bodyPr wrap="square" lIns="0" tIns="0" rIns="0" bIns="0" rtlCol="0"/>
            <a:lstStyle/>
            <a:p>
              <a:endParaRPr/>
            </a:p>
          </p:txBody>
        </p:sp>
        <p:sp>
          <p:nvSpPr>
            <p:cNvPr id="412" name="object 412"/>
            <p:cNvSpPr/>
            <p:nvPr/>
          </p:nvSpPr>
          <p:spPr>
            <a:xfrm>
              <a:off x="14758301" y="4431096"/>
              <a:ext cx="198120" cy="148590"/>
            </a:xfrm>
            <a:custGeom>
              <a:avLst/>
              <a:gdLst/>
              <a:ahLst/>
              <a:cxnLst/>
              <a:rect l="l" t="t" r="r" b="b"/>
              <a:pathLst>
                <a:path w="198119" h="148589">
                  <a:moveTo>
                    <a:pt x="197857" y="148173"/>
                  </a:moveTo>
                  <a:lnTo>
                    <a:pt x="0" y="0"/>
                  </a:lnTo>
                </a:path>
              </a:pathLst>
            </a:custGeom>
            <a:ln w="17329">
              <a:solidFill>
                <a:srgbClr val="263D87"/>
              </a:solidFill>
            </a:ln>
          </p:spPr>
          <p:txBody>
            <a:bodyPr wrap="square" lIns="0" tIns="0" rIns="0" bIns="0" rtlCol="0"/>
            <a:lstStyle/>
            <a:p>
              <a:endParaRPr/>
            </a:p>
          </p:txBody>
        </p:sp>
        <p:sp>
          <p:nvSpPr>
            <p:cNvPr id="413" name="object 413"/>
            <p:cNvSpPr/>
            <p:nvPr/>
          </p:nvSpPr>
          <p:spPr>
            <a:xfrm>
              <a:off x="10589727" y="2965416"/>
              <a:ext cx="1810385" cy="2078355"/>
            </a:xfrm>
            <a:custGeom>
              <a:avLst/>
              <a:gdLst/>
              <a:ahLst/>
              <a:cxnLst/>
              <a:rect l="l" t="t" r="r" b="b"/>
              <a:pathLst>
                <a:path w="1810384" h="2078354">
                  <a:moveTo>
                    <a:pt x="1809882" y="2077727"/>
                  </a:moveTo>
                  <a:lnTo>
                    <a:pt x="1341885" y="1547921"/>
                  </a:lnTo>
                  <a:lnTo>
                    <a:pt x="236683" y="267656"/>
                  </a:lnTo>
                  <a:lnTo>
                    <a:pt x="0" y="0"/>
                  </a:lnTo>
                </a:path>
              </a:pathLst>
            </a:custGeom>
            <a:ln w="17329">
              <a:solidFill>
                <a:srgbClr val="263D87"/>
              </a:solidFill>
            </a:ln>
          </p:spPr>
          <p:txBody>
            <a:bodyPr wrap="square" lIns="0" tIns="0" rIns="0" bIns="0" rtlCol="0"/>
            <a:lstStyle/>
            <a:p>
              <a:endParaRPr/>
            </a:p>
          </p:txBody>
        </p:sp>
        <p:sp>
          <p:nvSpPr>
            <p:cNvPr id="414" name="object 414"/>
            <p:cNvSpPr/>
            <p:nvPr/>
          </p:nvSpPr>
          <p:spPr>
            <a:xfrm>
              <a:off x="12425835" y="5112226"/>
              <a:ext cx="666115" cy="749300"/>
            </a:xfrm>
            <a:custGeom>
              <a:avLst/>
              <a:gdLst/>
              <a:ahLst/>
              <a:cxnLst/>
              <a:rect l="l" t="t" r="r" b="b"/>
              <a:pathLst>
                <a:path w="666115" h="749300">
                  <a:moveTo>
                    <a:pt x="665560" y="749265"/>
                  </a:moveTo>
                  <a:lnTo>
                    <a:pt x="595583" y="673236"/>
                  </a:lnTo>
                  <a:lnTo>
                    <a:pt x="578380" y="653079"/>
                  </a:lnTo>
                  <a:lnTo>
                    <a:pt x="567553" y="632912"/>
                  </a:lnTo>
                  <a:lnTo>
                    <a:pt x="549857" y="611269"/>
                  </a:lnTo>
                  <a:lnTo>
                    <a:pt x="385119" y="426374"/>
                  </a:lnTo>
                  <a:lnTo>
                    <a:pt x="272494" y="308838"/>
                  </a:lnTo>
                  <a:lnTo>
                    <a:pt x="259227" y="290640"/>
                  </a:lnTo>
                  <a:lnTo>
                    <a:pt x="251845" y="281792"/>
                  </a:lnTo>
                  <a:lnTo>
                    <a:pt x="243479" y="273426"/>
                  </a:lnTo>
                  <a:lnTo>
                    <a:pt x="237584" y="264086"/>
                  </a:lnTo>
                  <a:lnTo>
                    <a:pt x="231186" y="250798"/>
                  </a:lnTo>
                  <a:lnTo>
                    <a:pt x="225783" y="238024"/>
                  </a:lnTo>
                  <a:lnTo>
                    <a:pt x="212998" y="219333"/>
                  </a:lnTo>
                  <a:lnTo>
                    <a:pt x="123001" y="112624"/>
                  </a:lnTo>
                  <a:lnTo>
                    <a:pt x="101358" y="90981"/>
                  </a:lnTo>
                  <a:lnTo>
                    <a:pt x="85630" y="81149"/>
                  </a:lnTo>
                  <a:lnTo>
                    <a:pt x="71851" y="68364"/>
                  </a:lnTo>
                  <a:lnTo>
                    <a:pt x="39401" y="27056"/>
                  </a:lnTo>
                  <a:lnTo>
                    <a:pt x="0" y="0"/>
                  </a:lnTo>
                </a:path>
              </a:pathLst>
            </a:custGeom>
            <a:ln w="17329">
              <a:solidFill>
                <a:srgbClr val="263D87"/>
              </a:solidFill>
            </a:ln>
          </p:spPr>
          <p:txBody>
            <a:bodyPr wrap="square" lIns="0" tIns="0" rIns="0" bIns="0" rtlCol="0"/>
            <a:lstStyle/>
            <a:p>
              <a:endParaRPr/>
            </a:p>
          </p:txBody>
        </p:sp>
        <p:sp>
          <p:nvSpPr>
            <p:cNvPr id="415" name="object 415"/>
            <p:cNvSpPr/>
            <p:nvPr/>
          </p:nvSpPr>
          <p:spPr>
            <a:xfrm>
              <a:off x="14118879" y="5571386"/>
              <a:ext cx="272415" cy="161925"/>
            </a:xfrm>
            <a:custGeom>
              <a:avLst/>
              <a:gdLst/>
              <a:ahLst/>
              <a:cxnLst/>
              <a:rect l="l" t="t" r="r" b="b"/>
              <a:pathLst>
                <a:path w="272415" h="161925">
                  <a:moveTo>
                    <a:pt x="272023" y="0"/>
                  </a:moveTo>
                  <a:lnTo>
                    <a:pt x="0" y="161775"/>
                  </a:lnTo>
                </a:path>
              </a:pathLst>
            </a:custGeom>
            <a:ln w="17329">
              <a:solidFill>
                <a:srgbClr val="263D87"/>
              </a:solidFill>
            </a:ln>
          </p:spPr>
          <p:txBody>
            <a:bodyPr wrap="square" lIns="0" tIns="0" rIns="0" bIns="0" rtlCol="0"/>
            <a:lstStyle/>
            <a:p>
              <a:endParaRPr/>
            </a:p>
          </p:txBody>
        </p:sp>
        <p:sp>
          <p:nvSpPr>
            <p:cNvPr id="416" name="object 416"/>
            <p:cNvSpPr/>
            <p:nvPr/>
          </p:nvSpPr>
          <p:spPr>
            <a:xfrm>
              <a:off x="12911129" y="3903411"/>
              <a:ext cx="156210" cy="62230"/>
            </a:xfrm>
            <a:custGeom>
              <a:avLst/>
              <a:gdLst/>
              <a:ahLst/>
              <a:cxnLst/>
              <a:rect l="l" t="t" r="r" b="b"/>
              <a:pathLst>
                <a:path w="156209" h="62229">
                  <a:moveTo>
                    <a:pt x="155691" y="61746"/>
                  </a:moveTo>
                  <a:lnTo>
                    <a:pt x="0" y="0"/>
                  </a:lnTo>
                </a:path>
              </a:pathLst>
            </a:custGeom>
            <a:ln w="17329">
              <a:solidFill>
                <a:srgbClr val="263D87"/>
              </a:solidFill>
            </a:ln>
          </p:spPr>
          <p:txBody>
            <a:bodyPr wrap="square" lIns="0" tIns="0" rIns="0" bIns="0" rtlCol="0"/>
            <a:lstStyle/>
            <a:p>
              <a:endParaRPr/>
            </a:p>
          </p:txBody>
        </p:sp>
        <p:sp>
          <p:nvSpPr>
            <p:cNvPr id="417" name="object 417"/>
            <p:cNvSpPr/>
            <p:nvPr/>
          </p:nvSpPr>
          <p:spPr>
            <a:xfrm>
              <a:off x="13144123" y="3527635"/>
              <a:ext cx="94615" cy="34290"/>
            </a:xfrm>
            <a:custGeom>
              <a:avLst/>
              <a:gdLst/>
              <a:ahLst/>
              <a:cxnLst/>
              <a:rect l="l" t="t" r="r" b="b"/>
              <a:pathLst>
                <a:path w="94615" h="34289">
                  <a:moveTo>
                    <a:pt x="94353" y="33978"/>
                  </a:moveTo>
                  <a:lnTo>
                    <a:pt x="0" y="0"/>
                  </a:lnTo>
                </a:path>
              </a:pathLst>
            </a:custGeom>
            <a:ln w="17329">
              <a:solidFill>
                <a:srgbClr val="263D87"/>
              </a:solidFill>
            </a:ln>
          </p:spPr>
          <p:txBody>
            <a:bodyPr wrap="square" lIns="0" tIns="0" rIns="0" bIns="0" rtlCol="0"/>
            <a:lstStyle/>
            <a:p>
              <a:endParaRPr/>
            </a:p>
          </p:txBody>
        </p:sp>
        <p:sp>
          <p:nvSpPr>
            <p:cNvPr id="418" name="object 418"/>
            <p:cNvSpPr/>
            <p:nvPr/>
          </p:nvSpPr>
          <p:spPr>
            <a:xfrm>
              <a:off x="14390902" y="4979142"/>
              <a:ext cx="996315" cy="592455"/>
            </a:xfrm>
            <a:custGeom>
              <a:avLst/>
              <a:gdLst/>
              <a:ahLst/>
              <a:cxnLst/>
              <a:rect l="l" t="t" r="r" b="b"/>
              <a:pathLst>
                <a:path w="996315" h="592454">
                  <a:moveTo>
                    <a:pt x="0" y="592243"/>
                  </a:moveTo>
                  <a:lnTo>
                    <a:pt x="114582" y="524109"/>
                  </a:lnTo>
                  <a:lnTo>
                    <a:pt x="497042" y="296650"/>
                  </a:lnTo>
                  <a:lnTo>
                    <a:pt x="995864" y="0"/>
                  </a:lnTo>
                </a:path>
              </a:pathLst>
            </a:custGeom>
            <a:ln w="17329">
              <a:solidFill>
                <a:srgbClr val="263D87"/>
              </a:solidFill>
            </a:ln>
          </p:spPr>
          <p:txBody>
            <a:bodyPr wrap="square" lIns="0" tIns="0" rIns="0" bIns="0" rtlCol="0"/>
            <a:lstStyle/>
            <a:p>
              <a:endParaRPr/>
            </a:p>
          </p:txBody>
        </p:sp>
        <p:sp>
          <p:nvSpPr>
            <p:cNvPr id="419" name="object 419"/>
            <p:cNvSpPr/>
            <p:nvPr/>
          </p:nvSpPr>
          <p:spPr>
            <a:xfrm>
              <a:off x="12654951" y="3349911"/>
              <a:ext cx="234950" cy="85725"/>
            </a:xfrm>
            <a:custGeom>
              <a:avLst/>
              <a:gdLst/>
              <a:ahLst/>
              <a:cxnLst/>
              <a:rect l="l" t="t" r="r" b="b"/>
              <a:pathLst>
                <a:path w="234950" h="85725">
                  <a:moveTo>
                    <a:pt x="234893" y="85337"/>
                  </a:moveTo>
                  <a:lnTo>
                    <a:pt x="25329" y="9203"/>
                  </a:lnTo>
                  <a:lnTo>
                    <a:pt x="0" y="0"/>
                  </a:lnTo>
                </a:path>
              </a:pathLst>
            </a:custGeom>
            <a:ln w="17329">
              <a:solidFill>
                <a:srgbClr val="263D87"/>
              </a:solidFill>
            </a:ln>
          </p:spPr>
          <p:txBody>
            <a:bodyPr wrap="square" lIns="0" tIns="0" rIns="0" bIns="0" rtlCol="0"/>
            <a:lstStyle/>
            <a:p>
              <a:endParaRPr/>
            </a:p>
          </p:txBody>
        </p:sp>
        <p:sp>
          <p:nvSpPr>
            <p:cNvPr id="420" name="object 420"/>
            <p:cNvSpPr/>
            <p:nvPr/>
          </p:nvSpPr>
          <p:spPr>
            <a:xfrm>
              <a:off x="12515847" y="3750689"/>
              <a:ext cx="328930" cy="127000"/>
            </a:xfrm>
            <a:custGeom>
              <a:avLst/>
              <a:gdLst/>
              <a:ahLst/>
              <a:cxnLst/>
              <a:rect l="l" t="t" r="r" b="b"/>
              <a:pathLst>
                <a:path w="328929" h="127000">
                  <a:moveTo>
                    <a:pt x="328524" y="126655"/>
                  </a:moveTo>
                  <a:lnTo>
                    <a:pt x="0" y="0"/>
                  </a:lnTo>
                </a:path>
              </a:pathLst>
            </a:custGeom>
            <a:ln w="17329">
              <a:solidFill>
                <a:srgbClr val="263D87"/>
              </a:solidFill>
            </a:ln>
          </p:spPr>
          <p:txBody>
            <a:bodyPr wrap="square" lIns="0" tIns="0" rIns="0" bIns="0" rtlCol="0"/>
            <a:lstStyle/>
            <a:p>
              <a:endParaRPr/>
            </a:p>
          </p:txBody>
        </p:sp>
        <p:sp>
          <p:nvSpPr>
            <p:cNvPr id="421" name="object 421"/>
            <p:cNvSpPr/>
            <p:nvPr/>
          </p:nvSpPr>
          <p:spPr>
            <a:xfrm>
              <a:off x="15924695" y="4254121"/>
              <a:ext cx="503555" cy="389890"/>
            </a:xfrm>
            <a:custGeom>
              <a:avLst/>
              <a:gdLst/>
              <a:ahLst/>
              <a:cxnLst/>
              <a:rect l="l" t="t" r="r" b="b"/>
              <a:pathLst>
                <a:path w="503555" h="389889">
                  <a:moveTo>
                    <a:pt x="503167" y="389632"/>
                  </a:moveTo>
                  <a:lnTo>
                    <a:pt x="460677" y="363915"/>
                  </a:lnTo>
                  <a:lnTo>
                    <a:pt x="395244" y="320869"/>
                  </a:lnTo>
                  <a:lnTo>
                    <a:pt x="329204" y="271677"/>
                  </a:lnTo>
                  <a:lnTo>
                    <a:pt x="249521" y="209721"/>
                  </a:lnTo>
                  <a:lnTo>
                    <a:pt x="143817" y="117095"/>
                  </a:lnTo>
                  <a:lnTo>
                    <a:pt x="80112" y="64511"/>
                  </a:lnTo>
                  <a:lnTo>
                    <a:pt x="0" y="0"/>
                  </a:lnTo>
                </a:path>
              </a:pathLst>
            </a:custGeom>
            <a:ln w="17329">
              <a:solidFill>
                <a:srgbClr val="263D87"/>
              </a:solidFill>
            </a:ln>
          </p:spPr>
          <p:txBody>
            <a:bodyPr wrap="square" lIns="0" tIns="0" rIns="0" bIns="0" rtlCol="0"/>
            <a:lstStyle/>
            <a:p>
              <a:endParaRPr/>
            </a:p>
          </p:txBody>
        </p:sp>
        <p:sp>
          <p:nvSpPr>
            <p:cNvPr id="422" name="object 422"/>
            <p:cNvSpPr/>
            <p:nvPr/>
          </p:nvSpPr>
          <p:spPr>
            <a:xfrm>
              <a:off x="13665036" y="4912938"/>
              <a:ext cx="678180" cy="368300"/>
            </a:xfrm>
            <a:custGeom>
              <a:avLst/>
              <a:gdLst/>
              <a:ahLst/>
              <a:cxnLst/>
              <a:rect l="l" t="t" r="r" b="b"/>
              <a:pathLst>
                <a:path w="678180" h="368300">
                  <a:moveTo>
                    <a:pt x="678167" y="0"/>
                  </a:moveTo>
                  <a:lnTo>
                    <a:pt x="408950" y="146550"/>
                  </a:lnTo>
                  <a:lnTo>
                    <a:pt x="141000" y="291603"/>
                  </a:lnTo>
                  <a:lnTo>
                    <a:pt x="0" y="367936"/>
                  </a:lnTo>
                </a:path>
              </a:pathLst>
            </a:custGeom>
            <a:ln w="17329">
              <a:solidFill>
                <a:srgbClr val="263D87"/>
              </a:solidFill>
            </a:ln>
          </p:spPr>
          <p:txBody>
            <a:bodyPr wrap="square" lIns="0" tIns="0" rIns="0" bIns="0" rtlCol="0"/>
            <a:lstStyle/>
            <a:p>
              <a:endParaRPr/>
            </a:p>
          </p:txBody>
        </p:sp>
        <p:sp>
          <p:nvSpPr>
            <p:cNvPr id="423" name="object 423"/>
            <p:cNvSpPr/>
            <p:nvPr/>
          </p:nvSpPr>
          <p:spPr>
            <a:xfrm>
              <a:off x="13131438" y="3559536"/>
              <a:ext cx="95885" cy="34925"/>
            </a:xfrm>
            <a:custGeom>
              <a:avLst/>
              <a:gdLst/>
              <a:ahLst/>
              <a:cxnLst/>
              <a:rect l="l" t="t" r="r" b="b"/>
              <a:pathLst>
                <a:path w="95884" h="34925">
                  <a:moveTo>
                    <a:pt x="95452" y="34313"/>
                  </a:moveTo>
                  <a:lnTo>
                    <a:pt x="0" y="0"/>
                  </a:lnTo>
                </a:path>
              </a:pathLst>
            </a:custGeom>
            <a:ln w="17329">
              <a:solidFill>
                <a:srgbClr val="263D87"/>
              </a:solidFill>
            </a:ln>
          </p:spPr>
          <p:txBody>
            <a:bodyPr wrap="square" lIns="0" tIns="0" rIns="0" bIns="0" rtlCol="0"/>
            <a:lstStyle/>
            <a:p>
              <a:endParaRPr/>
            </a:p>
          </p:txBody>
        </p:sp>
        <p:sp>
          <p:nvSpPr>
            <p:cNvPr id="424" name="object 424"/>
            <p:cNvSpPr/>
            <p:nvPr/>
          </p:nvSpPr>
          <p:spPr>
            <a:xfrm>
              <a:off x="12524301" y="4198306"/>
              <a:ext cx="356870" cy="431165"/>
            </a:xfrm>
            <a:custGeom>
              <a:avLst/>
              <a:gdLst/>
              <a:ahLst/>
              <a:cxnLst/>
              <a:rect l="l" t="t" r="r" b="b"/>
              <a:pathLst>
                <a:path w="356870" h="431164">
                  <a:moveTo>
                    <a:pt x="356418" y="430552"/>
                  </a:moveTo>
                  <a:lnTo>
                    <a:pt x="344314" y="415924"/>
                  </a:lnTo>
                  <a:lnTo>
                    <a:pt x="160937" y="194412"/>
                  </a:lnTo>
                  <a:lnTo>
                    <a:pt x="0" y="0"/>
                  </a:lnTo>
                </a:path>
              </a:pathLst>
            </a:custGeom>
            <a:ln w="17329">
              <a:solidFill>
                <a:srgbClr val="263D87"/>
              </a:solidFill>
            </a:ln>
          </p:spPr>
          <p:txBody>
            <a:bodyPr wrap="square" lIns="0" tIns="0" rIns="0" bIns="0" rtlCol="0"/>
            <a:lstStyle/>
            <a:p>
              <a:endParaRPr/>
            </a:p>
          </p:txBody>
        </p:sp>
        <p:sp>
          <p:nvSpPr>
            <p:cNvPr id="425" name="object 425"/>
            <p:cNvSpPr/>
            <p:nvPr/>
          </p:nvSpPr>
          <p:spPr>
            <a:xfrm>
              <a:off x="15893091" y="3447764"/>
              <a:ext cx="596265" cy="153035"/>
            </a:xfrm>
            <a:custGeom>
              <a:avLst/>
              <a:gdLst/>
              <a:ahLst/>
              <a:cxnLst/>
              <a:rect l="l" t="t" r="r" b="b"/>
              <a:pathLst>
                <a:path w="596265" h="153035">
                  <a:moveTo>
                    <a:pt x="0" y="0"/>
                  </a:moveTo>
                  <a:lnTo>
                    <a:pt x="55673" y="13800"/>
                  </a:lnTo>
                  <a:lnTo>
                    <a:pt x="294546" y="76426"/>
                  </a:lnTo>
                  <a:lnTo>
                    <a:pt x="596097" y="152435"/>
                  </a:lnTo>
                </a:path>
              </a:pathLst>
            </a:custGeom>
            <a:ln w="17329">
              <a:solidFill>
                <a:srgbClr val="263D87"/>
              </a:solidFill>
            </a:ln>
          </p:spPr>
          <p:txBody>
            <a:bodyPr wrap="square" lIns="0" tIns="0" rIns="0" bIns="0" rtlCol="0"/>
            <a:lstStyle/>
            <a:p>
              <a:endParaRPr/>
            </a:p>
          </p:txBody>
        </p:sp>
        <p:sp>
          <p:nvSpPr>
            <p:cNvPr id="426" name="object 426"/>
            <p:cNvSpPr/>
            <p:nvPr/>
          </p:nvSpPr>
          <p:spPr>
            <a:xfrm>
              <a:off x="13960625" y="3861927"/>
              <a:ext cx="347980" cy="219075"/>
            </a:xfrm>
            <a:custGeom>
              <a:avLst/>
              <a:gdLst/>
              <a:ahLst/>
              <a:cxnLst/>
              <a:rect l="l" t="t" r="r" b="b"/>
              <a:pathLst>
                <a:path w="347980" h="219075">
                  <a:moveTo>
                    <a:pt x="347811" y="218548"/>
                  </a:moveTo>
                  <a:lnTo>
                    <a:pt x="2094" y="1308"/>
                  </a:lnTo>
                  <a:lnTo>
                    <a:pt x="0" y="0"/>
                  </a:lnTo>
                </a:path>
              </a:pathLst>
            </a:custGeom>
            <a:ln w="17329">
              <a:solidFill>
                <a:srgbClr val="263D87"/>
              </a:solidFill>
            </a:ln>
          </p:spPr>
          <p:txBody>
            <a:bodyPr wrap="square" lIns="0" tIns="0" rIns="0" bIns="0" rtlCol="0"/>
            <a:lstStyle/>
            <a:p>
              <a:endParaRPr/>
            </a:p>
          </p:txBody>
        </p:sp>
        <p:sp>
          <p:nvSpPr>
            <p:cNvPr id="427" name="object 427"/>
            <p:cNvSpPr/>
            <p:nvPr/>
          </p:nvSpPr>
          <p:spPr>
            <a:xfrm>
              <a:off x="15473141" y="3352733"/>
              <a:ext cx="50165" cy="12065"/>
            </a:xfrm>
            <a:custGeom>
              <a:avLst/>
              <a:gdLst/>
              <a:ahLst/>
              <a:cxnLst/>
              <a:rect l="l" t="t" r="r" b="b"/>
              <a:pathLst>
                <a:path w="50165" h="12064">
                  <a:moveTo>
                    <a:pt x="0" y="11528"/>
                  </a:moveTo>
                  <a:lnTo>
                    <a:pt x="23213" y="6167"/>
                  </a:lnTo>
                  <a:lnTo>
                    <a:pt x="32386" y="4041"/>
                  </a:lnTo>
                  <a:lnTo>
                    <a:pt x="49935" y="0"/>
                  </a:lnTo>
                </a:path>
              </a:pathLst>
            </a:custGeom>
            <a:ln w="17329">
              <a:solidFill>
                <a:srgbClr val="263D87"/>
              </a:solidFill>
            </a:ln>
          </p:spPr>
          <p:txBody>
            <a:bodyPr wrap="square" lIns="0" tIns="0" rIns="0" bIns="0" rtlCol="0"/>
            <a:lstStyle/>
            <a:p>
              <a:endParaRPr/>
            </a:p>
          </p:txBody>
        </p:sp>
        <p:sp>
          <p:nvSpPr>
            <p:cNvPr id="428" name="object 428"/>
            <p:cNvSpPr/>
            <p:nvPr/>
          </p:nvSpPr>
          <p:spPr>
            <a:xfrm>
              <a:off x="13872497" y="2659625"/>
              <a:ext cx="239395" cy="227329"/>
            </a:xfrm>
            <a:custGeom>
              <a:avLst/>
              <a:gdLst/>
              <a:ahLst/>
              <a:cxnLst/>
              <a:rect l="l" t="t" r="r" b="b"/>
              <a:pathLst>
                <a:path w="239394" h="227330">
                  <a:moveTo>
                    <a:pt x="0" y="227071"/>
                  </a:moveTo>
                  <a:lnTo>
                    <a:pt x="239270" y="0"/>
                  </a:lnTo>
                </a:path>
              </a:pathLst>
            </a:custGeom>
            <a:ln w="17329">
              <a:solidFill>
                <a:srgbClr val="263D87"/>
              </a:solidFill>
            </a:ln>
          </p:spPr>
          <p:txBody>
            <a:bodyPr wrap="square" lIns="0" tIns="0" rIns="0" bIns="0" rtlCol="0"/>
            <a:lstStyle/>
            <a:p>
              <a:endParaRPr/>
            </a:p>
          </p:txBody>
        </p:sp>
        <p:sp>
          <p:nvSpPr>
            <p:cNvPr id="429" name="object 429"/>
            <p:cNvSpPr/>
            <p:nvPr/>
          </p:nvSpPr>
          <p:spPr>
            <a:xfrm>
              <a:off x="11976992" y="2551278"/>
              <a:ext cx="130175" cy="128905"/>
            </a:xfrm>
            <a:custGeom>
              <a:avLst/>
              <a:gdLst/>
              <a:ahLst/>
              <a:cxnLst/>
              <a:rect l="l" t="t" r="r" b="b"/>
              <a:pathLst>
                <a:path w="130175" h="128905">
                  <a:moveTo>
                    <a:pt x="0" y="0"/>
                  </a:moveTo>
                  <a:lnTo>
                    <a:pt x="129954" y="128833"/>
                  </a:lnTo>
                </a:path>
              </a:pathLst>
            </a:custGeom>
            <a:ln w="17329">
              <a:solidFill>
                <a:srgbClr val="263D87"/>
              </a:solidFill>
            </a:ln>
          </p:spPr>
          <p:txBody>
            <a:bodyPr wrap="square" lIns="0" tIns="0" rIns="0" bIns="0" rtlCol="0"/>
            <a:lstStyle/>
            <a:p>
              <a:endParaRPr/>
            </a:p>
          </p:txBody>
        </p:sp>
        <p:sp>
          <p:nvSpPr>
            <p:cNvPr id="430" name="object 430"/>
            <p:cNvSpPr/>
            <p:nvPr/>
          </p:nvSpPr>
          <p:spPr>
            <a:xfrm>
              <a:off x="15523077" y="3352733"/>
              <a:ext cx="216535" cy="57150"/>
            </a:xfrm>
            <a:custGeom>
              <a:avLst/>
              <a:gdLst/>
              <a:ahLst/>
              <a:cxnLst/>
              <a:rect l="l" t="t" r="r" b="b"/>
              <a:pathLst>
                <a:path w="216534" h="57150">
                  <a:moveTo>
                    <a:pt x="0" y="0"/>
                  </a:moveTo>
                  <a:lnTo>
                    <a:pt x="110635" y="27381"/>
                  </a:lnTo>
                  <a:lnTo>
                    <a:pt x="216265" y="56919"/>
                  </a:lnTo>
                </a:path>
              </a:pathLst>
            </a:custGeom>
            <a:ln w="17329">
              <a:solidFill>
                <a:srgbClr val="263D87"/>
              </a:solidFill>
            </a:ln>
          </p:spPr>
          <p:txBody>
            <a:bodyPr wrap="square" lIns="0" tIns="0" rIns="0" bIns="0" rtlCol="0"/>
            <a:lstStyle/>
            <a:p>
              <a:endParaRPr/>
            </a:p>
          </p:txBody>
        </p:sp>
        <p:sp>
          <p:nvSpPr>
            <p:cNvPr id="431" name="object 431"/>
            <p:cNvSpPr/>
            <p:nvPr/>
          </p:nvSpPr>
          <p:spPr>
            <a:xfrm>
              <a:off x="13611728" y="5593924"/>
              <a:ext cx="151130" cy="180340"/>
            </a:xfrm>
            <a:custGeom>
              <a:avLst/>
              <a:gdLst/>
              <a:ahLst/>
              <a:cxnLst/>
              <a:rect l="l" t="t" r="r" b="b"/>
              <a:pathLst>
                <a:path w="151130" h="180339">
                  <a:moveTo>
                    <a:pt x="0" y="0"/>
                  </a:moveTo>
                  <a:lnTo>
                    <a:pt x="31255" y="35758"/>
                  </a:lnTo>
                  <a:lnTo>
                    <a:pt x="150906" y="179868"/>
                  </a:lnTo>
                </a:path>
              </a:pathLst>
            </a:custGeom>
            <a:ln w="17329">
              <a:solidFill>
                <a:srgbClr val="263D87"/>
              </a:solidFill>
            </a:ln>
          </p:spPr>
          <p:txBody>
            <a:bodyPr wrap="square" lIns="0" tIns="0" rIns="0" bIns="0" rtlCol="0"/>
            <a:lstStyle/>
            <a:p>
              <a:endParaRPr/>
            </a:p>
          </p:txBody>
        </p:sp>
        <p:sp>
          <p:nvSpPr>
            <p:cNvPr id="432" name="object 432"/>
            <p:cNvSpPr/>
            <p:nvPr/>
          </p:nvSpPr>
          <p:spPr>
            <a:xfrm>
              <a:off x="11287882" y="2932503"/>
              <a:ext cx="35560" cy="12065"/>
            </a:xfrm>
            <a:custGeom>
              <a:avLst/>
              <a:gdLst/>
              <a:ahLst/>
              <a:cxnLst/>
              <a:rect l="l" t="t" r="r" b="b"/>
              <a:pathLst>
                <a:path w="35559" h="12064">
                  <a:moveTo>
                    <a:pt x="0" y="0"/>
                  </a:moveTo>
                  <a:lnTo>
                    <a:pt x="35171" y="11727"/>
                  </a:lnTo>
                </a:path>
              </a:pathLst>
            </a:custGeom>
            <a:ln w="17329">
              <a:solidFill>
                <a:srgbClr val="263D87"/>
              </a:solidFill>
            </a:ln>
          </p:spPr>
          <p:txBody>
            <a:bodyPr wrap="square" lIns="0" tIns="0" rIns="0" bIns="0" rtlCol="0"/>
            <a:lstStyle/>
            <a:p>
              <a:endParaRPr/>
            </a:p>
          </p:txBody>
        </p:sp>
        <p:sp>
          <p:nvSpPr>
            <p:cNvPr id="433" name="object 433"/>
            <p:cNvSpPr/>
            <p:nvPr/>
          </p:nvSpPr>
          <p:spPr>
            <a:xfrm>
              <a:off x="13531221" y="5501823"/>
              <a:ext cx="80645" cy="92710"/>
            </a:xfrm>
            <a:custGeom>
              <a:avLst/>
              <a:gdLst/>
              <a:ahLst/>
              <a:cxnLst/>
              <a:rect l="l" t="t" r="r" b="b"/>
              <a:pathLst>
                <a:path w="80644" h="92710">
                  <a:moveTo>
                    <a:pt x="0" y="0"/>
                  </a:moveTo>
                  <a:lnTo>
                    <a:pt x="80500" y="92101"/>
                  </a:lnTo>
                </a:path>
              </a:pathLst>
            </a:custGeom>
            <a:ln w="17329">
              <a:solidFill>
                <a:srgbClr val="263D87"/>
              </a:solidFill>
            </a:ln>
          </p:spPr>
          <p:txBody>
            <a:bodyPr wrap="square" lIns="0" tIns="0" rIns="0" bIns="0" rtlCol="0"/>
            <a:lstStyle/>
            <a:p>
              <a:endParaRPr/>
            </a:p>
          </p:txBody>
        </p:sp>
        <p:sp>
          <p:nvSpPr>
            <p:cNvPr id="434" name="object 434"/>
            <p:cNvSpPr/>
            <p:nvPr/>
          </p:nvSpPr>
          <p:spPr>
            <a:xfrm>
              <a:off x="13320202" y="3939255"/>
              <a:ext cx="69215" cy="127000"/>
            </a:xfrm>
            <a:custGeom>
              <a:avLst/>
              <a:gdLst/>
              <a:ahLst/>
              <a:cxnLst/>
              <a:rect l="l" t="t" r="r" b="b"/>
              <a:pathLst>
                <a:path w="69215" h="127000">
                  <a:moveTo>
                    <a:pt x="0" y="126383"/>
                  </a:moveTo>
                  <a:lnTo>
                    <a:pt x="68720" y="0"/>
                  </a:lnTo>
                </a:path>
              </a:pathLst>
            </a:custGeom>
            <a:ln w="17329">
              <a:solidFill>
                <a:srgbClr val="263D87"/>
              </a:solidFill>
            </a:ln>
          </p:spPr>
          <p:txBody>
            <a:bodyPr wrap="square" lIns="0" tIns="0" rIns="0" bIns="0" rtlCol="0"/>
            <a:lstStyle/>
            <a:p>
              <a:endParaRPr/>
            </a:p>
          </p:txBody>
        </p:sp>
        <p:sp>
          <p:nvSpPr>
            <p:cNvPr id="435" name="object 435"/>
            <p:cNvSpPr/>
            <p:nvPr/>
          </p:nvSpPr>
          <p:spPr>
            <a:xfrm>
              <a:off x="11323048" y="2944227"/>
              <a:ext cx="39370" cy="16510"/>
            </a:xfrm>
            <a:custGeom>
              <a:avLst/>
              <a:gdLst/>
              <a:ahLst/>
              <a:cxnLst/>
              <a:rect l="l" t="t" r="r" b="b"/>
              <a:pathLst>
                <a:path w="39370" h="16510">
                  <a:moveTo>
                    <a:pt x="0" y="0"/>
                  </a:moveTo>
                  <a:lnTo>
                    <a:pt x="34396" y="11476"/>
                  </a:lnTo>
                  <a:lnTo>
                    <a:pt x="39223" y="15968"/>
                  </a:lnTo>
                </a:path>
              </a:pathLst>
            </a:custGeom>
            <a:ln w="17329">
              <a:solidFill>
                <a:srgbClr val="263D87"/>
              </a:solidFill>
            </a:ln>
          </p:spPr>
          <p:txBody>
            <a:bodyPr wrap="square" lIns="0" tIns="0" rIns="0" bIns="0" rtlCol="0"/>
            <a:lstStyle/>
            <a:p>
              <a:endParaRPr/>
            </a:p>
          </p:txBody>
        </p:sp>
        <p:sp>
          <p:nvSpPr>
            <p:cNvPr id="436" name="object 436"/>
            <p:cNvSpPr/>
            <p:nvPr/>
          </p:nvSpPr>
          <p:spPr>
            <a:xfrm>
              <a:off x="14136173" y="2409086"/>
              <a:ext cx="28575" cy="232410"/>
            </a:xfrm>
            <a:custGeom>
              <a:avLst/>
              <a:gdLst/>
              <a:ahLst/>
              <a:cxnLst/>
              <a:rect l="l" t="t" r="r" b="b"/>
              <a:pathLst>
                <a:path w="28575" h="232410">
                  <a:moveTo>
                    <a:pt x="0" y="232390"/>
                  </a:moveTo>
                  <a:lnTo>
                    <a:pt x="28334" y="0"/>
                  </a:lnTo>
                </a:path>
              </a:pathLst>
            </a:custGeom>
            <a:ln w="17329">
              <a:solidFill>
                <a:srgbClr val="263D87"/>
              </a:solidFill>
            </a:ln>
          </p:spPr>
          <p:txBody>
            <a:bodyPr wrap="square" lIns="0" tIns="0" rIns="0" bIns="0" rtlCol="0"/>
            <a:lstStyle/>
            <a:p>
              <a:endParaRPr/>
            </a:p>
          </p:txBody>
        </p:sp>
        <p:sp>
          <p:nvSpPr>
            <p:cNvPr id="437" name="object 437"/>
            <p:cNvSpPr/>
            <p:nvPr/>
          </p:nvSpPr>
          <p:spPr>
            <a:xfrm>
              <a:off x="13066821" y="3965154"/>
              <a:ext cx="92710" cy="36830"/>
            </a:xfrm>
            <a:custGeom>
              <a:avLst/>
              <a:gdLst/>
              <a:ahLst/>
              <a:cxnLst/>
              <a:rect l="l" t="t" r="r" b="b"/>
              <a:pathLst>
                <a:path w="92709" h="36829">
                  <a:moveTo>
                    <a:pt x="92614" y="36731"/>
                  </a:moveTo>
                  <a:lnTo>
                    <a:pt x="0" y="0"/>
                  </a:lnTo>
                </a:path>
              </a:pathLst>
            </a:custGeom>
            <a:ln w="17329">
              <a:solidFill>
                <a:srgbClr val="263D87"/>
              </a:solidFill>
            </a:ln>
          </p:spPr>
          <p:txBody>
            <a:bodyPr wrap="square" lIns="0" tIns="0" rIns="0" bIns="0" rtlCol="0"/>
            <a:lstStyle/>
            <a:p>
              <a:endParaRPr/>
            </a:p>
          </p:txBody>
        </p:sp>
        <p:sp>
          <p:nvSpPr>
            <p:cNvPr id="438" name="object 438"/>
            <p:cNvSpPr/>
            <p:nvPr/>
          </p:nvSpPr>
          <p:spPr>
            <a:xfrm>
              <a:off x="11362270" y="2960201"/>
              <a:ext cx="116205" cy="118110"/>
            </a:xfrm>
            <a:custGeom>
              <a:avLst/>
              <a:gdLst/>
              <a:ahLst/>
              <a:cxnLst/>
              <a:rect l="l" t="t" r="r" b="b"/>
              <a:pathLst>
                <a:path w="116204" h="118110">
                  <a:moveTo>
                    <a:pt x="0" y="0"/>
                  </a:moveTo>
                  <a:lnTo>
                    <a:pt x="22690" y="21182"/>
                  </a:lnTo>
                  <a:lnTo>
                    <a:pt x="99714" y="98227"/>
                  </a:lnTo>
                  <a:lnTo>
                    <a:pt x="115734" y="118027"/>
                  </a:lnTo>
                </a:path>
              </a:pathLst>
            </a:custGeom>
            <a:ln w="17329">
              <a:solidFill>
                <a:srgbClr val="263D87"/>
              </a:solidFill>
            </a:ln>
          </p:spPr>
          <p:txBody>
            <a:bodyPr wrap="square" lIns="0" tIns="0" rIns="0" bIns="0" rtlCol="0"/>
            <a:lstStyle/>
            <a:p>
              <a:endParaRPr/>
            </a:p>
          </p:txBody>
        </p:sp>
        <p:sp>
          <p:nvSpPr>
            <p:cNvPr id="439" name="object 439"/>
            <p:cNvSpPr/>
            <p:nvPr/>
          </p:nvSpPr>
          <p:spPr>
            <a:xfrm>
              <a:off x="15739346" y="3409647"/>
              <a:ext cx="154305" cy="38735"/>
            </a:xfrm>
            <a:custGeom>
              <a:avLst/>
              <a:gdLst/>
              <a:ahLst/>
              <a:cxnLst/>
              <a:rect l="l" t="t" r="r" b="b"/>
              <a:pathLst>
                <a:path w="154305" h="38735">
                  <a:moveTo>
                    <a:pt x="0" y="0"/>
                  </a:moveTo>
                  <a:lnTo>
                    <a:pt x="153744" y="38114"/>
                  </a:lnTo>
                </a:path>
              </a:pathLst>
            </a:custGeom>
            <a:ln w="17329">
              <a:solidFill>
                <a:srgbClr val="263D87"/>
              </a:solidFill>
            </a:ln>
          </p:spPr>
          <p:txBody>
            <a:bodyPr wrap="square" lIns="0" tIns="0" rIns="0" bIns="0" rtlCol="0"/>
            <a:lstStyle/>
            <a:p>
              <a:endParaRPr/>
            </a:p>
          </p:txBody>
        </p:sp>
        <p:sp>
          <p:nvSpPr>
            <p:cNvPr id="440" name="object 440"/>
            <p:cNvSpPr/>
            <p:nvPr/>
          </p:nvSpPr>
          <p:spPr>
            <a:xfrm>
              <a:off x="16070867" y="3131031"/>
              <a:ext cx="822960" cy="92710"/>
            </a:xfrm>
            <a:custGeom>
              <a:avLst/>
              <a:gdLst/>
              <a:ahLst/>
              <a:cxnLst/>
              <a:rect l="l" t="t" r="r" b="b"/>
              <a:pathLst>
                <a:path w="822959" h="92710">
                  <a:moveTo>
                    <a:pt x="822812" y="90049"/>
                  </a:moveTo>
                  <a:lnTo>
                    <a:pt x="803985" y="92206"/>
                  </a:lnTo>
                  <a:lnTo>
                    <a:pt x="782478" y="87170"/>
                  </a:lnTo>
                  <a:lnTo>
                    <a:pt x="453274" y="0"/>
                  </a:lnTo>
                  <a:lnTo>
                    <a:pt x="427149" y="1434"/>
                  </a:lnTo>
                  <a:lnTo>
                    <a:pt x="296922" y="20166"/>
                  </a:lnTo>
                  <a:lnTo>
                    <a:pt x="0" y="57694"/>
                  </a:lnTo>
                </a:path>
              </a:pathLst>
            </a:custGeom>
            <a:ln w="17329">
              <a:solidFill>
                <a:srgbClr val="263D87"/>
              </a:solidFill>
            </a:ln>
          </p:spPr>
          <p:txBody>
            <a:bodyPr wrap="square" lIns="0" tIns="0" rIns="0" bIns="0" rtlCol="0"/>
            <a:lstStyle/>
            <a:p>
              <a:endParaRPr/>
            </a:p>
          </p:txBody>
        </p:sp>
        <p:sp>
          <p:nvSpPr>
            <p:cNvPr id="441" name="object 441"/>
            <p:cNvSpPr/>
            <p:nvPr/>
          </p:nvSpPr>
          <p:spPr>
            <a:xfrm>
              <a:off x="13004614" y="4899365"/>
              <a:ext cx="509905" cy="582930"/>
            </a:xfrm>
            <a:custGeom>
              <a:avLst/>
              <a:gdLst/>
              <a:ahLst/>
              <a:cxnLst/>
              <a:rect l="l" t="t" r="r" b="b"/>
              <a:pathLst>
                <a:path w="509905" h="582929">
                  <a:moveTo>
                    <a:pt x="0" y="0"/>
                  </a:moveTo>
                  <a:lnTo>
                    <a:pt x="509471" y="582861"/>
                  </a:lnTo>
                </a:path>
              </a:pathLst>
            </a:custGeom>
            <a:ln w="17329">
              <a:solidFill>
                <a:srgbClr val="263D87"/>
              </a:solidFill>
            </a:ln>
          </p:spPr>
          <p:txBody>
            <a:bodyPr wrap="square" lIns="0" tIns="0" rIns="0" bIns="0" rtlCol="0"/>
            <a:lstStyle/>
            <a:p>
              <a:endParaRPr/>
            </a:p>
          </p:txBody>
        </p:sp>
        <p:sp>
          <p:nvSpPr>
            <p:cNvPr id="442" name="object 442"/>
            <p:cNvSpPr/>
            <p:nvPr/>
          </p:nvSpPr>
          <p:spPr>
            <a:xfrm>
              <a:off x="12889845" y="3435249"/>
              <a:ext cx="254635" cy="92710"/>
            </a:xfrm>
            <a:custGeom>
              <a:avLst/>
              <a:gdLst/>
              <a:ahLst/>
              <a:cxnLst/>
              <a:rect l="l" t="t" r="r" b="b"/>
              <a:pathLst>
                <a:path w="254634" h="92710">
                  <a:moveTo>
                    <a:pt x="0" y="0"/>
                  </a:moveTo>
                  <a:lnTo>
                    <a:pt x="254274" y="92395"/>
                  </a:lnTo>
                </a:path>
              </a:pathLst>
            </a:custGeom>
            <a:solidFill>
              <a:srgbClr val="2D612F"/>
            </a:solidFill>
          </p:spPr>
          <p:txBody>
            <a:bodyPr wrap="square" lIns="0" tIns="0" rIns="0" bIns="0" rtlCol="0"/>
            <a:lstStyle/>
            <a:p>
              <a:endParaRPr/>
            </a:p>
          </p:txBody>
        </p:sp>
        <p:sp>
          <p:nvSpPr>
            <p:cNvPr id="443" name="object 443"/>
            <p:cNvSpPr/>
            <p:nvPr/>
          </p:nvSpPr>
          <p:spPr>
            <a:xfrm>
              <a:off x="12889845" y="3435249"/>
              <a:ext cx="254635" cy="92710"/>
            </a:xfrm>
            <a:custGeom>
              <a:avLst/>
              <a:gdLst/>
              <a:ahLst/>
              <a:cxnLst/>
              <a:rect l="l" t="t" r="r" b="b"/>
              <a:pathLst>
                <a:path w="254634" h="92710">
                  <a:moveTo>
                    <a:pt x="0" y="0"/>
                  </a:moveTo>
                  <a:lnTo>
                    <a:pt x="254274" y="92395"/>
                  </a:lnTo>
                </a:path>
              </a:pathLst>
            </a:custGeom>
            <a:ln w="3937">
              <a:solidFill>
                <a:srgbClr val="323537"/>
              </a:solidFill>
            </a:ln>
          </p:spPr>
          <p:txBody>
            <a:bodyPr wrap="square" lIns="0" tIns="0" rIns="0" bIns="0" rtlCol="0"/>
            <a:lstStyle/>
            <a:p>
              <a:endParaRPr/>
            </a:p>
          </p:txBody>
        </p:sp>
        <p:sp>
          <p:nvSpPr>
            <p:cNvPr id="444" name="object 444"/>
            <p:cNvSpPr/>
            <p:nvPr/>
          </p:nvSpPr>
          <p:spPr>
            <a:xfrm>
              <a:off x="13388928" y="3698992"/>
              <a:ext cx="130810" cy="240665"/>
            </a:xfrm>
            <a:custGeom>
              <a:avLst/>
              <a:gdLst/>
              <a:ahLst/>
              <a:cxnLst/>
              <a:rect l="l" t="t" r="r" b="b"/>
              <a:pathLst>
                <a:path w="130809" h="240664">
                  <a:moveTo>
                    <a:pt x="0" y="240254"/>
                  </a:moveTo>
                  <a:lnTo>
                    <a:pt x="130477" y="0"/>
                  </a:lnTo>
                </a:path>
              </a:pathLst>
            </a:custGeom>
            <a:ln w="17329">
              <a:solidFill>
                <a:srgbClr val="263D87"/>
              </a:solidFill>
            </a:ln>
          </p:spPr>
          <p:txBody>
            <a:bodyPr wrap="square" lIns="0" tIns="0" rIns="0" bIns="0" rtlCol="0"/>
            <a:lstStyle/>
            <a:p>
              <a:endParaRPr/>
            </a:p>
          </p:txBody>
        </p:sp>
        <p:sp>
          <p:nvSpPr>
            <p:cNvPr id="445" name="object 445"/>
            <p:cNvSpPr/>
            <p:nvPr/>
          </p:nvSpPr>
          <p:spPr>
            <a:xfrm>
              <a:off x="14768559" y="4599755"/>
              <a:ext cx="215265" cy="117475"/>
            </a:xfrm>
            <a:custGeom>
              <a:avLst/>
              <a:gdLst/>
              <a:ahLst/>
              <a:cxnLst/>
              <a:rect l="l" t="t" r="r" b="b"/>
              <a:pathLst>
                <a:path w="215265" h="117475">
                  <a:moveTo>
                    <a:pt x="0" y="116876"/>
                  </a:moveTo>
                  <a:lnTo>
                    <a:pt x="214946" y="0"/>
                  </a:lnTo>
                </a:path>
              </a:pathLst>
            </a:custGeom>
            <a:ln w="17329">
              <a:solidFill>
                <a:srgbClr val="263D87"/>
              </a:solidFill>
            </a:ln>
          </p:spPr>
          <p:txBody>
            <a:bodyPr wrap="square" lIns="0" tIns="0" rIns="0" bIns="0" rtlCol="0"/>
            <a:lstStyle/>
            <a:p>
              <a:endParaRPr/>
            </a:p>
          </p:txBody>
        </p:sp>
        <p:sp>
          <p:nvSpPr>
            <p:cNvPr id="446" name="object 446"/>
            <p:cNvSpPr/>
            <p:nvPr/>
          </p:nvSpPr>
          <p:spPr>
            <a:xfrm>
              <a:off x="13159432" y="4001881"/>
              <a:ext cx="161290" cy="64135"/>
            </a:xfrm>
            <a:custGeom>
              <a:avLst/>
              <a:gdLst/>
              <a:ahLst/>
              <a:cxnLst/>
              <a:rect l="l" t="t" r="r" b="b"/>
              <a:pathLst>
                <a:path w="161290" h="64135">
                  <a:moveTo>
                    <a:pt x="160769" y="63757"/>
                  </a:moveTo>
                  <a:lnTo>
                    <a:pt x="0" y="0"/>
                  </a:lnTo>
                </a:path>
              </a:pathLst>
            </a:custGeom>
            <a:ln w="17329">
              <a:solidFill>
                <a:srgbClr val="263D87"/>
              </a:solidFill>
            </a:ln>
          </p:spPr>
          <p:txBody>
            <a:bodyPr wrap="square" lIns="0" tIns="0" rIns="0" bIns="0" rtlCol="0"/>
            <a:lstStyle/>
            <a:p>
              <a:endParaRPr/>
            </a:p>
          </p:txBody>
        </p:sp>
        <p:sp>
          <p:nvSpPr>
            <p:cNvPr id="447" name="object 447"/>
            <p:cNvSpPr/>
            <p:nvPr/>
          </p:nvSpPr>
          <p:spPr>
            <a:xfrm>
              <a:off x="13039709" y="4259506"/>
              <a:ext cx="161290" cy="186055"/>
            </a:xfrm>
            <a:custGeom>
              <a:avLst/>
              <a:gdLst/>
              <a:ahLst/>
              <a:cxnLst/>
              <a:rect l="l" t="t" r="r" b="b"/>
              <a:pathLst>
                <a:path w="161290" h="186054">
                  <a:moveTo>
                    <a:pt x="0" y="185753"/>
                  </a:moveTo>
                  <a:lnTo>
                    <a:pt x="160937" y="0"/>
                  </a:lnTo>
                </a:path>
              </a:pathLst>
            </a:custGeom>
            <a:ln w="17329">
              <a:solidFill>
                <a:srgbClr val="263D87"/>
              </a:solidFill>
            </a:ln>
          </p:spPr>
          <p:txBody>
            <a:bodyPr wrap="square" lIns="0" tIns="0" rIns="0" bIns="0" rtlCol="0"/>
            <a:lstStyle/>
            <a:p>
              <a:endParaRPr/>
            </a:p>
          </p:txBody>
        </p:sp>
        <p:sp>
          <p:nvSpPr>
            <p:cNvPr id="448" name="object 448"/>
            <p:cNvSpPr/>
            <p:nvPr/>
          </p:nvSpPr>
          <p:spPr>
            <a:xfrm>
              <a:off x="13851969" y="4857574"/>
              <a:ext cx="657860" cy="360045"/>
            </a:xfrm>
            <a:custGeom>
              <a:avLst/>
              <a:gdLst/>
              <a:ahLst/>
              <a:cxnLst/>
              <a:rect l="l" t="t" r="r" b="b"/>
              <a:pathLst>
                <a:path w="657859" h="360045">
                  <a:moveTo>
                    <a:pt x="657414" y="0"/>
                  </a:moveTo>
                  <a:lnTo>
                    <a:pt x="224014" y="235689"/>
                  </a:lnTo>
                  <a:lnTo>
                    <a:pt x="0" y="359790"/>
                  </a:lnTo>
                </a:path>
              </a:pathLst>
            </a:custGeom>
            <a:ln w="17329">
              <a:solidFill>
                <a:srgbClr val="263D87"/>
              </a:solidFill>
            </a:ln>
          </p:spPr>
          <p:txBody>
            <a:bodyPr wrap="square" lIns="0" tIns="0" rIns="0" bIns="0" rtlCol="0"/>
            <a:lstStyle/>
            <a:p>
              <a:endParaRPr/>
            </a:p>
          </p:txBody>
        </p:sp>
        <p:sp>
          <p:nvSpPr>
            <p:cNvPr id="449" name="object 449"/>
            <p:cNvSpPr/>
            <p:nvPr/>
          </p:nvSpPr>
          <p:spPr>
            <a:xfrm>
              <a:off x="14785540" y="3185956"/>
              <a:ext cx="687705" cy="178435"/>
            </a:xfrm>
            <a:custGeom>
              <a:avLst/>
              <a:gdLst/>
              <a:ahLst/>
              <a:cxnLst/>
              <a:rect l="l" t="t" r="r" b="b"/>
              <a:pathLst>
                <a:path w="687705" h="178435">
                  <a:moveTo>
                    <a:pt x="0" y="0"/>
                  </a:moveTo>
                  <a:lnTo>
                    <a:pt x="609237" y="158853"/>
                  </a:lnTo>
                  <a:lnTo>
                    <a:pt x="687602" y="178308"/>
                  </a:lnTo>
                </a:path>
              </a:pathLst>
            </a:custGeom>
            <a:ln w="17329">
              <a:solidFill>
                <a:srgbClr val="263D87"/>
              </a:solidFill>
            </a:ln>
          </p:spPr>
          <p:txBody>
            <a:bodyPr wrap="square" lIns="0" tIns="0" rIns="0" bIns="0" rtlCol="0"/>
            <a:lstStyle/>
            <a:p>
              <a:endParaRPr/>
            </a:p>
          </p:txBody>
        </p:sp>
        <p:sp>
          <p:nvSpPr>
            <p:cNvPr id="450" name="object 450"/>
            <p:cNvSpPr/>
            <p:nvPr/>
          </p:nvSpPr>
          <p:spPr>
            <a:xfrm>
              <a:off x="10484141" y="2845802"/>
              <a:ext cx="69850" cy="79375"/>
            </a:xfrm>
            <a:custGeom>
              <a:avLst/>
              <a:gdLst/>
              <a:ahLst/>
              <a:cxnLst/>
              <a:rect l="l" t="t" r="r" b="b"/>
              <a:pathLst>
                <a:path w="69850" h="79375">
                  <a:moveTo>
                    <a:pt x="69736" y="79013"/>
                  </a:moveTo>
                  <a:lnTo>
                    <a:pt x="0" y="0"/>
                  </a:lnTo>
                </a:path>
              </a:pathLst>
            </a:custGeom>
            <a:ln w="17329">
              <a:solidFill>
                <a:srgbClr val="263D87"/>
              </a:solidFill>
            </a:ln>
          </p:spPr>
          <p:txBody>
            <a:bodyPr wrap="square" lIns="0" tIns="0" rIns="0" bIns="0" rtlCol="0"/>
            <a:lstStyle/>
            <a:p>
              <a:endParaRPr/>
            </a:p>
          </p:txBody>
        </p:sp>
        <p:sp>
          <p:nvSpPr>
            <p:cNvPr id="451" name="object 451"/>
            <p:cNvSpPr/>
            <p:nvPr/>
          </p:nvSpPr>
          <p:spPr>
            <a:xfrm>
              <a:off x="12730231" y="3415336"/>
              <a:ext cx="401320" cy="144780"/>
            </a:xfrm>
            <a:custGeom>
              <a:avLst/>
              <a:gdLst/>
              <a:ahLst/>
              <a:cxnLst/>
              <a:rect l="l" t="t" r="r" b="b"/>
              <a:pathLst>
                <a:path w="401319" h="144779">
                  <a:moveTo>
                    <a:pt x="401202" y="144205"/>
                  </a:moveTo>
                  <a:lnTo>
                    <a:pt x="6313" y="2261"/>
                  </a:lnTo>
                  <a:lnTo>
                    <a:pt x="0" y="0"/>
                  </a:lnTo>
                </a:path>
              </a:pathLst>
            </a:custGeom>
            <a:ln w="17329">
              <a:solidFill>
                <a:srgbClr val="263D87"/>
              </a:solidFill>
            </a:ln>
          </p:spPr>
          <p:txBody>
            <a:bodyPr wrap="square" lIns="0" tIns="0" rIns="0" bIns="0" rtlCol="0"/>
            <a:lstStyle/>
            <a:p>
              <a:endParaRPr/>
            </a:p>
          </p:txBody>
        </p:sp>
        <p:sp>
          <p:nvSpPr>
            <p:cNvPr id="452" name="object 452"/>
            <p:cNvSpPr/>
            <p:nvPr/>
          </p:nvSpPr>
          <p:spPr>
            <a:xfrm>
              <a:off x="13226888" y="3593849"/>
              <a:ext cx="292735" cy="105410"/>
            </a:xfrm>
            <a:custGeom>
              <a:avLst/>
              <a:gdLst/>
              <a:ahLst/>
              <a:cxnLst/>
              <a:rect l="l" t="t" r="r" b="b"/>
              <a:pathLst>
                <a:path w="292734" h="105410">
                  <a:moveTo>
                    <a:pt x="292514" y="105138"/>
                  </a:moveTo>
                  <a:lnTo>
                    <a:pt x="0" y="0"/>
                  </a:lnTo>
                </a:path>
              </a:pathLst>
            </a:custGeom>
            <a:ln w="17329">
              <a:solidFill>
                <a:srgbClr val="263D87"/>
              </a:solidFill>
            </a:ln>
          </p:spPr>
          <p:txBody>
            <a:bodyPr wrap="square" lIns="0" tIns="0" rIns="0" bIns="0" rtlCol="0"/>
            <a:lstStyle/>
            <a:p>
              <a:endParaRPr/>
            </a:p>
          </p:txBody>
        </p:sp>
        <p:sp>
          <p:nvSpPr>
            <p:cNvPr id="453" name="object 453"/>
            <p:cNvSpPr/>
            <p:nvPr/>
          </p:nvSpPr>
          <p:spPr>
            <a:xfrm>
              <a:off x="10689459" y="1575827"/>
              <a:ext cx="678180" cy="583565"/>
            </a:xfrm>
            <a:custGeom>
              <a:avLst/>
              <a:gdLst/>
              <a:ahLst/>
              <a:cxnLst/>
              <a:rect l="l" t="t" r="r" b="b"/>
              <a:pathLst>
                <a:path w="678179" h="583564">
                  <a:moveTo>
                    <a:pt x="677612" y="0"/>
                  </a:moveTo>
                  <a:lnTo>
                    <a:pt x="0" y="583395"/>
                  </a:lnTo>
                </a:path>
              </a:pathLst>
            </a:custGeom>
            <a:ln w="17329">
              <a:solidFill>
                <a:srgbClr val="263D87"/>
              </a:solidFill>
            </a:ln>
          </p:spPr>
          <p:txBody>
            <a:bodyPr wrap="square" lIns="0" tIns="0" rIns="0" bIns="0" rtlCol="0"/>
            <a:lstStyle/>
            <a:p>
              <a:endParaRPr/>
            </a:p>
          </p:txBody>
        </p:sp>
        <p:sp>
          <p:nvSpPr>
            <p:cNvPr id="454" name="object 454"/>
            <p:cNvSpPr/>
            <p:nvPr/>
          </p:nvSpPr>
          <p:spPr>
            <a:xfrm>
              <a:off x="14983502" y="4599744"/>
              <a:ext cx="462280" cy="344805"/>
            </a:xfrm>
            <a:custGeom>
              <a:avLst/>
              <a:gdLst/>
              <a:ahLst/>
              <a:cxnLst/>
              <a:rect l="l" t="t" r="r" b="b"/>
              <a:pathLst>
                <a:path w="462280" h="344804">
                  <a:moveTo>
                    <a:pt x="462142" y="344240"/>
                  </a:moveTo>
                  <a:lnTo>
                    <a:pt x="201575" y="150958"/>
                  </a:lnTo>
                  <a:lnTo>
                    <a:pt x="0" y="0"/>
                  </a:lnTo>
                </a:path>
              </a:pathLst>
            </a:custGeom>
            <a:ln w="17329">
              <a:solidFill>
                <a:srgbClr val="263D87"/>
              </a:solidFill>
            </a:ln>
          </p:spPr>
          <p:txBody>
            <a:bodyPr wrap="square" lIns="0" tIns="0" rIns="0" bIns="0" rtlCol="0"/>
            <a:lstStyle/>
            <a:p>
              <a:endParaRPr/>
            </a:p>
          </p:txBody>
        </p:sp>
        <p:sp>
          <p:nvSpPr>
            <p:cNvPr id="455" name="object 455"/>
            <p:cNvSpPr/>
            <p:nvPr/>
          </p:nvSpPr>
          <p:spPr>
            <a:xfrm>
              <a:off x="14956155" y="4579269"/>
              <a:ext cx="27940" cy="20955"/>
            </a:xfrm>
            <a:custGeom>
              <a:avLst/>
              <a:gdLst/>
              <a:ahLst/>
              <a:cxnLst/>
              <a:rect l="l" t="t" r="r" b="b"/>
              <a:pathLst>
                <a:path w="27940" h="20954">
                  <a:moveTo>
                    <a:pt x="27349" y="20481"/>
                  </a:moveTo>
                  <a:lnTo>
                    <a:pt x="0" y="0"/>
                  </a:lnTo>
                </a:path>
              </a:pathLst>
            </a:custGeom>
            <a:ln w="17329">
              <a:solidFill>
                <a:srgbClr val="263D87"/>
              </a:solidFill>
            </a:ln>
          </p:spPr>
          <p:txBody>
            <a:bodyPr wrap="square" lIns="0" tIns="0" rIns="0" bIns="0" rtlCol="0"/>
            <a:lstStyle/>
            <a:p>
              <a:endParaRPr/>
            </a:p>
          </p:txBody>
        </p:sp>
        <p:sp>
          <p:nvSpPr>
            <p:cNvPr id="456" name="object 456"/>
            <p:cNvSpPr/>
            <p:nvPr/>
          </p:nvSpPr>
          <p:spPr>
            <a:xfrm>
              <a:off x="15090368" y="4555262"/>
              <a:ext cx="350520" cy="288925"/>
            </a:xfrm>
            <a:custGeom>
              <a:avLst/>
              <a:gdLst/>
              <a:ahLst/>
              <a:cxnLst/>
              <a:rect l="l" t="t" r="r" b="b"/>
              <a:pathLst>
                <a:path w="350519" h="288925">
                  <a:moveTo>
                    <a:pt x="350073" y="288849"/>
                  </a:moveTo>
                  <a:lnTo>
                    <a:pt x="182696" y="133807"/>
                  </a:lnTo>
                  <a:lnTo>
                    <a:pt x="109410" y="77055"/>
                  </a:lnTo>
                  <a:lnTo>
                    <a:pt x="5371" y="3759"/>
                  </a:lnTo>
                  <a:lnTo>
                    <a:pt x="0" y="0"/>
                  </a:lnTo>
                </a:path>
              </a:pathLst>
            </a:custGeom>
            <a:ln w="17329">
              <a:solidFill>
                <a:srgbClr val="263D87"/>
              </a:solidFill>
            </a:ln>
          </p:spPr>
          <p:txBody>
            <a:bodyPr wrap="square" lIns="0" tIns="0" rIns="0" bIns="0" rtlCol="0"/>
            <a:lstStyle/>
            <a:p>
              <a:endParaRPr/>
            </a:p>
          </p:txBody>
        </p:sp>
        <p:sp>
          <p:nvSpPr>
            <p:cNvPr id="457" name="object 457"/>
            <p:cNvSpPr/>
            <p:nvPr/>
          </p:nvSpPr>
          <p:spPr>
            <a:xfrm>
              <a:off x="15688950" y="4917306"/>
              <a:ext cx="579120" cy="711200"/>
            </a:xfrm>
            <a:custGeom>
              <a:avLst/>
              <a:gdLst/>
              <a:ahLst/>
              <a:cxnLst/>
              <a:rect l="l" t="t" r="r" b="b"/>
              <a:pathLst>
                <a:path w="579119" h="711200">
                  <a:moveTo>
                    <a:pt x="0" y="0"/>
                  </a:moveTo>
                  <a:lnTo>
                    <a:pt x="85976" y="79924"/>
                  </a:lnTo>
                  <a:lnTo>
                    <a:pt x="107630" y="100049"/>
                  </a:lnTo>
                  <a:lnTo>
                    <a:pt x="277405" y="284986"/>
                  </a:lnTo>
                  <a:lnTo>
                    <a:pt x="280703" y="289132"/>
                  </a:lnTo>
                  <a:lnTo>
                    <a:pt x="406249" y="447180"/>
                  </a:lnTo>
                  <a:lnTo>
                    <a:pt x="512361" y="601803"/>
                  </a:lnTo>
                  <a:lnTo>
                    <a:pt x="579060" y="710952"/>
                  </a:lnTo>
                </a:path>
              </a:pathLst>
            </a:custGeom>
            <a:ln w="17329">
              <a:solidFill>
                <a:srgbClr val="263D87"/>
              </a:solidFill>
            </a:ln>
          </p:spPr>
          <p:txBody>
            <a:bodyPr wrap="square" lIns="0" tIns="0" rIns="0" bIns="0" rtlCol="0"/>
            <a:lstStyle/>
            <a:p>
              <a:endParaRPr/>
            </a:p>
          </p:txBody>
        </p:sp>
        <p:sp>
          <p:nvSpPr>
            <p:cNvPr id="458" name="object 458"/>
            <p:cNvSpPr/>
            <p:nvPr/>
          </p:nvSpPr>
          <p:spPr>
            <a:xfrm>
              <a:off x="11282405" y="1183729"/>
              <a:ext cx="2678430" cy="2678430"/>
            </a:xfrm>
            <a:custGeom>
              <a:avLst/>
              <a:gdLst/>
              <a:ahLst/>
              <a:cxnLst/>
              <a:rect l="l" t="t" r="r" b="b"/>
              <a:pathLst>
                <a:path w="2678430" h="2678429">
                  <a:moveTo>
                    <a:pt x="2678222" y="2678201"/>
                  </a:moveTo>
                  <a:lnTo>
                    <a:pt x="2676641" y="2677143"/>
                  </a:lnTo>
                  <a:lnTo>
                    <a:pt x="2619742" y="2638809"/>
                  </a:lnTo>
                  <a:lnTo>
                    <a:pt x="2590067" y="2618810"/>
                  </a:lnTo>
                  <a:lnTo>
                    <a:pt x="2568162" y="2604046"/>
                  </a:lnTo>
                  <a:lnTo>
                    <a:pt x="2549671" y="2591596"/>
                  </a:lnTo>
                  <a:lnTo>
                    <a:pt x="2367854" y="2469108"/>
                  </a:lnTo>
                  <a:lnTo>
                    <a:pt x="2073308" y="2246570"/>
                  </a:lnTo>
                  <a:lnTo>
                    <a:pt x="1943647" y="2138940"/>
                  </a:lnTo>
                  <a:lnTo>
                    <a:pt x="1822949" y="2038754"/>
                  </a:lnTo>
                  <a:lnTo>
                    <a:pt x="1725539" y="1950736"/>
                  </a:lnTo>
                  <a:lnTo>
                    <a:pt x="1551303" y="1793296"/>
                  </a:lnTo>
                  <a:lnTo>
                    <a:pt x="1532749" y="1774637"/>
                  </a:lnTo>
                  <a:lnTo>
                    <a:pt x="993414" y="1232486"/>
                  </a:lnTo>
                  <a:lnTo>
                    <a:pt x="976839" y="1215826"/>
                  </a:lnTo>
                  <a:lnTo>
                    <a:pt x="924579" y="1163304"/>
                  </a:lnTo>
                  <a:lnTo>
                    <a:pt x="799106" y="1014785"/>
                  </a:lnTo>
                  <a:lnTo>
                    <a:pt x="684062" y="899333"/>
                  </a:lnTo>
                  <a:lnTo>
                    <a:pt x="574150" y="774070"/>
                  </a:lnTo>
                  <a:lnTo>
                    <a:pt x="516979" y="706397"/>
                  </a:lnTo>
                  <a:lnTo>
                    <a:pt x="467315" y="647624"/>
                  </a:lnTo>
                  <a:lnTo>
                    <a:pt x="378449" y="530381"/>
                  </a:lnTo>
                  <a:lnTo>
                    <a:pt x="284787" y="403694"/>
                  </a:lnTo>
                  <a:lnTo>
                    <a:pt x="202119" y="286504"/>
                  </a:lnTo>
                  <a:lnTo>
                    <a:pt x="0" y="0"/>
                  </a:lnTo>
                </a:path>
              </a:pathLst>
            </a:custGeom>
            <a:ln w="17329">
              <a:solidFill>
                <a:srgbClr val="263D87"/>
              </a:solidFill>
            </a:ln>
          </p:spPr>
          <p:txBody>
            <a:bodyPr wrap="square" lIns="0" tIns="0" rIns="0" bIns="0" rtlCol="0"/>
            <a:lstStyle/>
            <a:p>
              <a:endParaRPr/>
            </a:p>
          </p:txBody>
        </p:sp>
        <p:sp>
          <p:nvSpPr>
            <p:cNvPr id="459" name="object 459"/>
            <p:cNvSpPr/>
            <p:nvPr/>
          </p:nvSpPr>
          <p:spPr>
            <a:xfrm>
              <a:off x="16086653" y="5796252"/>
              <a:ext cx="29209" cy="18415"/>
            </a:xfrm>
            <a:custGeom>
              <a:avLst/>
              <a:gdLst/>
              <a:ahLst/>
              <a:cxnLst/>
              <a:rect l="l" t="t" r="r" b="b"/>
              <a:pathLst>
                <a:path w="29209" h="18414">
                  <a:moveTo>
                    <a:pt x="28941" y="0"/>
                  </a:moveTo>
                  <a:lnTo>
                    <a:pt x="0" y="17936"/>
                  </a:lnTo>
                </a:path>
              </a:pathLst>
            </a:custGeom>
            <a:ln w="17329">
              <a:solidFill>
                <a:srgbClr val="263D87"/>
              </a:solidFill>
            </a:ln>
          </p:spPr>
          <p:txBody>
            <a:bodyPr wrap="square" lIns="0" tIns="0" rIns="0" bIns="0" rtlCol="0"/>
            <a:lstStyle/>
            <a:p>
              <a:endParaRPr/>
            </a:p>
          </p:txBody>
        </p:sp>
        <p:sp>
          <p:nvSpPr>
            <p:cNvPr id="460" name="object 460"/>
            <p:cNvSpPr/>
            <p:nvPr/>
          </p:nvSpPr>
          <p:spPr>
            <a:xfrm>
              <a:off x="15977796" y="5814186"/>
              <a:ext cx="109220" cy="67945"/>
            </a:xfrm>
            <a:custGeom>
              <a:avLst/>
              <a:gdLst/>
              <a:ahLst/>
              <a:cxnLst/>
              <a:rect l="l" t="t" r="r" b="b"/>
              <a:pathLst>
                <a:path w="109219" h="67945">
                  <a:moveTo>
                    <a:pt x="108855" y="0"/>
                  </a:moveTo>
                  <a:lnTo>
                    <a:pt x="0" y="67453"/>
                  </a:lnTo>
                </a:path>
              </a:pathLst>
            </a:custGeom>
            <a:ln w="17329">
              <a:solidFill>
                <a:srgbClr val="263D87"/>
              </a:solidFill>
            </a:ln>
          </p:spPr>
          <p:txBody>
            <a:bodyPr wrap="square" lIns="0" tIns="0" rIns="0" bIns="0" rtlCol="0"/>
            <a:lstStyle/>
            <a:p>
              <a:endParaRPr/>
            </a:p>
          </p:txBody>
        </p:sp>
        <p:sp>
          <p:nvSpPr>
            <p:cNvPr id="461" name="object 461"/>
            <p:cNvSpPr/>
            <p:nvPr/>
          </p:nvSpPr>
          <p:spPr>
            <a:xfrm>
              <a:off x="16134198" y="5784728"/>
              <a:ext cx="33655" cy="27305"/>
            </a:xfrm>
            <a:custGeom>
              <a:avLst/>
              <a:gdLst/>
              <a:ahLst/>
              <a:cxnLst/>
              <a:rect l="l" t="t" r="r" b="b"/>
              <a:pathLst>
                <a:path w="33655" h="27304">
                  <a:moveTo>
                    <a:pt x="33067" y="27224"/>
                  </a:moveTo>
                  <a:lnTo>
                    <a:pt x="17800" y="14648"/>
                  </a:lnTo>
                  <a:lnTo>
                    <a:pt x="0" y="0"/>
                  </a:lnTo>
                </a:path>
              </a:pathLst>
            </a:custGeom>
            <a:ln w="17329">
              <a:solidFill>
                <a:srgbClr val="263D87"/>
              </a:solidFill>
            </a:ln>
          </p:spPr>
          <p:txBody>
            <a:bodyPr wrap="square" lIns="0" tIns="0" rIns="0" bIns="0" rtlCol="0"/>
            <a:lstStyle/>
            <a:p>
              <a:endParaRPr/>
            </a:p>
          </p:txBody>
        </p:sp>
        <p:sp>
          <p:nvSpPr>
            <p:cNvPr id="462" name="object 462"/>
            <p:cNvSpPr/>
            <p:nvPr/>
          </p:nvSpPr>
          <p:spPr>
            <a:xfrm>
              <a:off x="10542772" y="4972696"/>
              <a:ext cx="835025" cy="732155"/>
            </a:xfrm>
            <a:custGeom>
              <a:avLst/>
              <a:gdLst/>
              <a:ahLst/>
              <a:cxnLst/>
              <a:rect l="l" t="t" r="r" b="b"/>
              <a:pathLst>
                <a:path w="835025" h="732154">
                  <a:moveTo>
                    <a:pt x="834665" y="0"/>
                  </a:moveTo>
                  <a:lnTo>
                    <a:pt x="490424" y="294661"/>
                  </a:lnTo>
                  <a:lnTo>
                    <a:pt x="96216" y="642723"/>
                  </a:lnTo>
                  <a:lnTo>
                    <a:pt x="9088" y="719663"/>
                  </a:lnTo>
                  <a:lnTo>
                    <a:pt x="0" y="731935"/>
                  </a:lnTo>
                </a:path>
              </a:pathLst>
            </a:custGeom>
            <a:ln w="17329">
              <a:solidFill>
                <a:srgbClr val="263D87"/>
              </a:solidFill>
            </a:ln>
          </p:spPr>
          <p:txBody>
            <a:bodyPr wrap="square" lIns="0" tIns="0" rIns="0" bIns="0" rtlCol="0"/>
            <a:lstStyle/>
            <a:p>
              <a:endParaRPr/>
            </a:p>
          </p:txBody>
        </p:sp>
        <p:sp>
          <p:nvSpPr>
            <p:cNvPr id="463" name="object 463"/>
            <p:cNvSpPr/>
            <p:nvPr/>
          </p:nvSpPr>
          <p:spPr>
            <a:xfrm>
              <a:off x="14567504" y="2224341"/>
              <a:ext cx="264160" cy="149860"/>
            </a:xfrm>
            <a:custGeom>
              <a:avLst/>
              <a:gdLst/>
              <a:ahLst/>
              <a:cxnLst/>
              <a:rect l="l" t="t" r="r" b="b"/>
              <a:pathLst>
                <a:path w="264159" h="149860">
                  <a:moveTo>
                    <a:pt x="264128" y="149702"/>
                  </a:moveTo>
                  <a:lnTo>
                    <a:pt x="58626" y="33224"/>
                  </a:lnTo>
                  <a:lnTo>
                    <a:pt x="0" y="0"/>
                  </a:lnTo>
                </a:path>
              </a:pathLst>
            </a:custGeom>
            <a:ln w="17329">
              <a:solidFill>
                <a:srgbClr val="263D87"/>
              </a:solidFill>
            </a:ln>
          </p:spPr>
          <p:txBody>
            <a:bodyPr wrap="square" lIns="0" tIns="0" rIns="0" bIns="0" rtlCol="0"/>
            <a:lstStyle/>
            <a:p>
              <a:endParaRPr/>
            </a:p>
          </p:txBody>
        </p:sp>
        <p:sp>
          <p:nvSpPr>
            <p:cNvPr id="464" name="object 464"/>
            <p:cNvSpPr/>
            <p:nvPr/>
          </p:nvSpPr>
          <p:spPr>
            <a:xfrm>
              <a:off x="11478007" y="3078225"/>
              <a:ext cx="346075" cy="424180"/>
            </a:xfrm>
            <a:custGeom>
              <a:avLst/>
              <a:gdLst/>
              <a:ahLst/>
              <a:cxnLst/>
              <a:rect l="l" t="t" r="r" b="b"/>
              <a:pathLst>
                <a:path w="346075" h="424179">
                  <a:moveTo>
                    <a:pt x="0" y="0"/>
                  </a:moveTo>
                  <a:lnTo>
                    <a:pt x="102499" y="126655"/>
                  </a:lnTo>
                  <a:lnTo>
                    <a:pt x="202224" y="249866"/>
                  </a:lnTo>
                  <a:lnTo>
                    <a:pt x="345842" y="423809"/>
                  </a:lnTo>
                </a:path>
              </a:pathLst>
            </a:custGeom>
            <a:ln w="17329">
              <a:solidFill>
                <a:srgbClr val="263D87"/>
              </a:solidFill>
            </a:ln>
          </p:spPr>
          <p:txBody>
            <a:bodyPr wrap="square" lIns="0" tIns="0" rIns="0" bIns="0" rtlCol="0"/>
            <a:lstStyle/>
            <a:p>
              <a:endParaRPr/>
            </a:p>
          </p:txBody>
        </p:sp>
        <p:sp>
          <p:nvSpPr>
            <p:cNvPr id="465" name="object 465"/>
            <p:cNvSpPr/>
            <p:nvPr/>
          </p:nvSpPr>
          <p:spPr>
            <a:xfrm>
              <a:off x="11468797" y="4951502"/>
              <a:ext cx="157480" cy="227329"/>
            </a:xfrm>
            <a:custGeom>
              <a:avLst/>
              <a:gdLst/>
              <a:ahLst/>
              <a:cxnLst/>
              <a:rect l="l" t="t" r="r" b="b"/>
              <a:pathLst>
                <a:path w="157479" h="227329">
                  <a:moveTo>
                    <a:pt x="0" y="0"/>
                  </a:moveTo>
                  <a:lnTo>
                    <a:pt x="66364" y="102028"/>
                  </a:lnTo>
                  <a:lnTo>
                    <a:pt x="143828" y="208883"/>
                  </a:lnTo>
                  <a:lnTo>
                    <a:pt x="157167" y="227301"/>
                  </a:lnTo>
                </a:path>
              </a:pathLst>
            </a:custGeom>
            <a:ln w="17329">
              <a:solidFill>
                <a:srgbClr val="263D87"/>
              </a:solidFill>
            </a:ln>
          </p:spPr>
          <p:txBody>
            <a:bodyPr wrap="square" lIns="0" tIns="0" rIns="0" bIns="0" rtlCol="0"/>
            <a:lstStyle/>
            <a:p>
              <a:endParaRPr/>
            </a:p>
          </p:txBody>
        </p:sp>
        <p:sp>
          <p:nvSpPr>
            <p:cNvPr id="466" name="object 466"/>
            <p:cNvSpPr/>
            <p:nvPr/>
          </p:nvSpPr>
          <p:spPr>
            <a:xfrm>
              <a:off x="11639992" y="5197527"/>
              <a:ext cx="140335" cy="187325"/>
            </a:xfrm>
            <a:custGeom>
              <a:avLst/>
              <a:gdLst/>
              <a:ahLst/>
              <a:cxnLst/>
              <a:rect l="l" t="t" r="r" b="b"/>
              <a:pathLst>
                <a:path w="140334" h="187325">
                  <a:moveTo>
                    <a:pt x="0" y="0"/>
                  </a:moveTo>
                  <a:lnTo>
                    <a:pt x="139974" y="186790"/>
                  </a:lnTo>
                </a:path>
              </a:pathLst>
            </a:custGeom>
            <a:ln w="17329">
              <a:solidFill>
                <a:srgbClr val="263D87"/>
              </a:solidFill>
            </a:ln>
          </p:spPr>
          <p:txBody>
            <a:bodyPr wrap="square" lIns="0" tIns="0" rIns="0" bIns="0" rtlCol="0"/>
            <a:lstStyle/>
            <a:p>
              <a:endParaRPr/>
            </a:p>
          </p:txBody>
        </p:sp>
        <p:sp>
          <p:nvSpPr>
            <p:cNvPr id="467" name="object 467"/>
            <p:cNvSpPr/>
            <p:nvPr/>
          </p:nvSpPr>
          <p:spPr>
            <a:xfrm>
              <a:off x="11796534" y="5406421"/>
              <a:ext cx="153035" cy="204470"/>
            </a:xfrm>
            <a:custGeom>
              <a:avLst/>
              <a:gdLst/>
              <a:ahLst/>
              <a:cxnLst/>
              <a:rect l="l" t="t" r="r" b="b"/>
              <a:pathLst>
                <a:path w="153034" h="204470">
                  <a:moveTo>
                    <a:pt x="0" y="0"/>
                  </a:moveTo>
                  <a:lnTo>
                    <a:pt x="152916" y="204067"/>
                  </a:lnTo>
                </a:path>
              </a:pathLst>
            </a:custGeom>
            <a:ln w="17329">
              <a:solidFill>
                <a:srgbClr val="263D87"/>
              </a:solidFill>
            </a:ln>
          </p:spPr>
          <p:txBody>
            <a:bodyPr wrap="square" lIns="0" tIns="0" rIns="0" bIns="0" rtlCol="0"/>
            <a:lstStyle/>
            <a:p>
              <a:endParaRPr/>
            </a:p>
          </p:txBody>
        </p:sp>
        <p:sp>
          <p:nvSpPr>
            <p:cNvPr id="468" name="object 468"/>
            <p:cNvSpPr/>
            <p:nvPr/>
          </p:nvSpPr>
          <p:spPr>
            <a:xfrm>
              <a:off x="11988798" y="5662992"/>
              <a:ext cx="158115" cy="210820"/>
            </a:xfrm>
            <a:custGeom>
              <a:avLst/>
              <a:gdLst/>
              <a:ahLst/>
              <a:cxnLst/>
              <a:rect l="l" t="t" r="r" b="b"/>
              <a:pathLst>
                <a:path w="158115" h="210820">
                  <a:moveTo>
                    <a:pt x="0" y="0"/>
                  </a:moveTo>
                  <a:lnTo>
                    <a:pt x="157942" y="210778"/>
                  </a:lnTo>
                </a:path>
              </a:pathLst>
            </a:custGeom>
            <a:ln w="17329">
              <a:solidFill>
                <a:srgbClr val="263D87"/>
              </a:solidFill>
            </a:ln>
          </p:spPr>
          <p:txBody>
            <a:bodyPr wrap="square" lIns="0" tIns="0" rIns="0" bIns="0" rtlCol="0"/>
            <a:lstStyle/>
            <a:p>
              <a:endParaRPr/>
            </a:p>
          </p:txBody>
        </p:sp>
        <p:sp>
          <p:nvSpPr>
            <p:cNvPr id="469" name="object 469"/>
            <p:cNvSpPr/>
            <p:nvPr/>
          </p:nvSpPr>
          <p:spPr>
            <a:xfrm>
              <a:off x="12783647" y="1956020"/>
              <a:ext cx="672465" cy="179705"/>
            </a:xfrm>
            <a:custGeom>
              <a:avLst/>
              <a:gdLst/>
              <a:ahLst/>
              <a:cxnLst/>
              <a:rect l="l" t="t" r="r" b="b"/>
              <a:pathLst>
                <a:path w="672465" h="179705">
                  <a:moveTo>
                    <a:pt x="0" y="0"/>
                  </a:moveTo>
                  <a:lnTo>
                    <a:pt x="201208" y="53317"/>
                  </a:lnTo>
                  <a:lnTo>
                    <a:pt x="461263" y="123912"/>
                  </a:lnTo>
                  <a:lnTo>
                    <a:pt x="668702" y="179397"/>
                  </a:lnTo>
                  <a:lnTo>
                    <a:pt x="671843" y="179638"/>
                  </a:lnTo>
                </a:path>
              </a:pathLst>
            </a:custGeom>
            <a:ln w="17329">
              <a:solidFill>
                <a:srgbClr val="263D87"/>
              </a:solidFill>
            </a:ln>
          </p:spPr>
          <p:txBody>
            <a:bodyPr wrap="square" lIns="0" tIns="0" rIns="0" bIns="0" rtlCol="0"/>
            <a:lstStyle/>
            <a:p>
              <a:endParaRPr/>
            </a:p>
          </p:txBody>
        </p:sp>
        <p:sp>
          <p:nvSpPr>
            <p:cNvPr id="470" name="object 470"/>
            <p:cNvSpPr/>
            <p:nvPr/>
          </p:nvSpPr>
          <p:spPr>
            <a:xfrm>
              <a:off x="12193392" y="1613669"/>
              <a:ext cx="3820795" cy="2998470"/>
            </a:xfrm>
            <a:custGeom>
              <a:avLst/>
              <a:gdLst/>
              <a:ahLst/>
              <a:cxnLst/>
              <a:rect l="l" t="t" r="r" b="b"/>
              <a:pathLst>
                <a:path w="3820794" h="2998470">
                  <a:moveTo>
                    <a:pt x="3820449" y="2997992"/>
                  </a:moveTo>
                  <a:lnTo>
                    <a:pt x="3769047" y="2952255"/>
                  </a:lnTo>
                  <a:lnTo>
                    <a:pt x="3602141" y="2811537"/>
                  </a:lnTo>
                  <a:lnTo>
                    <a:pt x="3500689" y="2731351"/>
                  </a:lnTo>
                  <a:lnTo>
                    <a:pt x="3364860" y="2634809"/>
                  </a:lnTo>
                  <a:lnTo>
                    <a:pt x="3253597" y="2564445"/>
                  </a:lnTo>
                  <a:lnTo>
                    <a:pt x="3128239" y="2494520"/>
                  </a:lnTo>
                  <a:lnTo>
                    <a:pt x="3098136" y="2477725"/>
                  </a:lnTo>
                  <a:lnTo>
                    <a:pt x="2911586" y="2379529"/>
                  </a:lnTo>
                  <a:lnTo>
                    <a:pt x="2548320" y="2194624"/>
                  </a:lnTo>
                  <a:lnTo>
                    <a:pt x="2387958" y="2107893"/>
                  </a:lnTo>
                  <a:lnTo>
                    <a:pt x="2209597" y="1999907"/>
                  </a:lnTo>
                  <a:lnTo>
                    <a:pt x="1960872" y="1842812"/>
                  </a:lnTo>
                  <a:lnTo>
                    <a:pt x="1736690" y="1684084"/>
                  </a:lnTo>
                  <a:lnTo>
                    <a:pt x="1497776" y="1505723"/>
                  </a:lnTo>
                  <a:lnTo>
                    <a:pt x="1222863" y="1283175"/>
                  </a:lnTo>
                  <a:lnTo>
                    <a:pt x="961049" y="1049172"/>
                  </a:lnTo>
                  <a:lnTo>
                    <a:pt x="715590" y="818446"/>
                  </a:lnTo>
                  <a:lnTo>
                    <a:pt x="468509" y="563176"/>
                  </a:lnTo>
                  <a:lnTo>
                    <a:pt x="301603" y="379904"/>
                  </a:lnTo>
                  <a:lnTo>
                    <a:pt x="74269" y="105494"/>
                  </a:lnTo>
                  <a:lnTo>
                    <a:pt x="48752" y="69495"/>
                  </a:lnTo>
                  <a:lnTo>
                    <a:pt x="36260" y="51694"/>
                  </a:lnTo>
                  <a:lnTo>
                    <a:pt x="0" y="0"/>
                  </a:lnTo>
                </a:path>
              </a:pathLst>
            </a:custGeom>
            <a:ln w="17329">
              <a:solidFill>
                <a:srgbClr val="263D87"/>
              </a:solidFill>
            </a:ln>
          </p:spPr>
          <p:txBody>
            <a:bodyPr wrap="square" lIns="0" tIns="0" rIns="0" bIns="0" rtlCol="0"/>
            <a:lstStyle/>
            <a:p>
              <a:endParaRPr/>
            </a:p>
          </p:txBody>
        </p:sp>
        <p:sp>
          <p:nvSpPr>
            <p:cNvPr id="471" name="object 471"/>
            <p:cNvSpPr/>
            <p:nvPr/>
          </p:nvSpPr>
          <p:spPr>
            <a:xfrm>
              <a:off x="9119407" y="3967487"/>
              <a:ext cx="596265" cy="852805"/>
            </a:xfrm>
            <a:custGeom>
              <a:avLst/>
              <a:gdLst/>
              <a:ahLst/>
              <a:cxnLst/>
              <a:rect l="l" t="t" r="r" b="b"/>
              <a:pathLst>
                <a:path w="596265" h="852804">
                  <a:moveTo>
                    <a:pt x="0" y="852612"/>
                  </a:moveTo>
                  <a:lnTo>
                    <a:pt x="25674" y="797829"/>
                  </a:lnTo>
                  <a:lnTo>
                    <a:pt x="54783" y="753306"/>
                  </a:lnTo>
                  <a:lnTo>
                    <a:pt x="106143" y="705371"/>
                  </a:lnTo>
                  <a:lnTo>
                    <a:pt x="157513" y="671131"/>
                  </a:lnTo>
                  <a:lnTo>
                    <a:pt x="196884" y="645456"/>
                  </a:lnTo>
                  <a:lnTo>
                    <a:pt x="256808" y="621478"/>
                  </a:lnTo>
                  <a:lnTo>
                    <a:pt x="316733" y="609499"/>
                  </a:lnTo>
                  <a:lnTo>
                    <a:pt x="361245" y="606075"/>
                  </a:lnTo>
                  <a:lnTo>
                    <a:pt x="434866" y="602651"/>
                  </a:lnTo>
                  <a:lnTo>
                    <a:pt x="475954" y="609499"/>
                  </a:lnTo>
                  <a:lnTo>
                    <a:pt x="522183" y="623195"/>
                  </a:lnTo>
                  <a:lnTo>
                    <a:pt x="537585" y="631750"/>
                  </a:lnTo>
                  <a:lnTo>
                    <a:pt x="590662" y="618054"/>
                  </a:lnTo>
                  <a:lnTo>
                    <a:pt x="595803" y="604358"/>
                  </a:lnTo>
                  <a:lnTo>
                    <a:pt x="525607" y="440007"/>
                  </a:lnTo>
                  <a:lnTo>
                    <a:pt x="436573" y="270515"/>
                  </a:lnTo>
                  <a:lnTo>
                    <a:pt x="381789" y="169492"/>
                  </a:lnTo>
                  <a:lnTo>
                    <a:pt x="270504" y="0"/>
                  </a:lnTo>
                </a:path>
              </a:pathLst>
            </a:custGeom>
            <a:ln w="17329">
              <a:solidFill>
                <a:srgbClr val="263D87"/>
              </a:solidFill>
            </a:ln>
          </p:spPr>
          <p:txBody>
            <a:bodyPr wrap="square" lIns="0" tIns="0" rIns="0" bIns="0" rtlCol="0"/>
            <a:lstStyle/>
            <a:p>
              <a:endParaRPr/>
            </a:p>
          </p:txBody>
        </p:sp>
        <p:sp>
          <p:nvSpPr>
            <p:cNvPr id="472" name="object 472"/>
            <p:cNvSpPr/>
            <p:nvPr/>
          </p:nvSpPr>
          <p:spPr>
            <a:xfrm>
              <a:off x="11856690" y="3541358"/>
              <a:ext cx="759460" cy="909319"/>
            </a:xfrm>
            <a:custGeom>
              <a:avLst/>
              <a:gdLst/>
              <a:ahLst/>
              <a:cxnLst/>
              <a:rect l="l" t="t" r="r" b="b"/>
              <a:pathLst>
                <a:path w="759459" h="909320">
                  <a:moveTo>
                    <a:pt x="0" y="0"/>
                  </a:moveTo>
                  <a:lnTo>
                    <a:pt x="21465" y="25695"/>
                  </a:lnTo>
                  <a:lnTo>
                    <a:pt x="478194" y="572642"/>
                  </a:lnTo>
                  <a:lnTo>
                    <a:pt x="759139" y="909082"/>
                  </a:lnTo>
                </a:path>
              </a:pathLst>
            </a:custGeom>
            <a:ln w="17329">
              <a:solidFill>
                <a:srgbClr val="263D87"/>
              </a:solidFill>
            </a:ln>
          </p:spPr>
          <p:txBody>
            <a:bodyPr wrap="square" lIns="0" tIns="0" rIns="0" bIns="0" rtlCol="0"/>
            <a:lstStyle/>
            <a:p>
              <a:endParaRPr/>
            </a:p>
          </p:txBody>
        </p:sp>
        <p:sp>
          <p:nvSpPr>
            <p:cNvPr id="473" name="object 473"/>
            <p:cNvSpPr/>
            <p:nvPr/>
          </p:nvSpPr>
          <p:spPr>
            <a:xfrm>
              <a:off x="13519403" y="3698987"/>
              <a:ext cx="304165" cy="111125"/>
            </a:xfrm>
            <a:custGeom>
              <a:avLst/>
              <a:gdLst/>
              <a:ahLst/>
              <a:cxnLst/>
              <a:rect l="l" t="t" r="r" b="b"/>
              <a:pathLst>
                <a:path w="304165" h="111125">
                  <a:moveTo>
                    <a:pt x="0" y="0"/>
                  </a:moveTo>
                  <a:lnTo>
                    <a:pt x="227794" y="81871"/>
                  </a:lnTo>
                  <a:lnTo>
                    <a:pt x="303676" y="110698"/>
                  </a:lnTo>
                </a:path>
              </a:pathLst>
            </a:custGeom>
            <a:ln w="17329">
              <a:solidFill>
                <a:srgbClr val="263D87"/>
              </a:solidFill>
            </a:ln>
          </p:spPr>
          <p:txBody>
            <a:bodyPr wrap="square" lIns="0" tIns="0" rIns="0" bIns="0" rtlCol="0"/>
            <a:lstStyle/>
            <a:p>
              <a:endParaRPr/>
            </a:p>
          </p:txBody>
        </p:sp>
        <p:sp>
          <p:nvSpPr>
            <p:cNvPr id="474" name="object 474"/>
            <p:cNvSpPr/>
            <p:nvPr/>
          </p:nvSpPr>
          <p:spPr>
            <a:xfrm>
              <a:off x="14168381" y="2152496"/>
              <a:ext cx="82550" cy="141605"/>
            </a:xfrm>
            <a:custGeom>
              <a:avLst/>
              <a:gdLst/>
              <a:ahLst/>
              <a:cxnLst/>
              <a:rect l="l" t="t" r="r" b="b"/>
              <a:pathLst>
                <a:path w="82550" h="141605">
                  <a:moveTo>
                    <a:pt x="82521" y="0"/>
                  </a:moveTo>
                  <a:lnTo>
                    <a:pt x="4565" y="128613"/>
                  </a:lnTo>
                  <a:lnTo>
                    <a:pt x="0" y="141199"/>
                  </a:lnTo>
                </a:path>
              </a:pathLst>
            </a:custGeom>
            <a:ln w="17329">
              <a:solidFill>
                <a:srgbClr val="263D87"/>
              </a:solidFill>
            </a:ln>
          </p:spPr>
          <p:txBody>
            <a:bodyPr wrap="square" lIns="0" tIns="0" rIns="0" bIns="0" rtlCol="0"/>
            <a:lstStyle/>
            <a:p>
              <a:endParaRPr/>
            </a:p>
          </p:txBody>
        </p:sp>
        <p:sp>
          <p:nvSpPr>
            <p:cNvPr id="475" name="object 475"/>
            <p:cNvSpPr/>
            <p:nvPr/>
          </p:nvSpPr>
          <p:spPr>
            <a:xfrm>
              <a:off x="12880719" y="4445252"/>
              <a:ext cx="159385" cy="184150"/>
            </a:xfrm>
            <a:custGeom>
              <a:avLst/>
              <a:gdLst/>
              <a:ahLst/>
              <a:cxnLst/>
              <a:rect l="l" t="t" r="r" b="b"/>
              <a:pathLst>
                <a:path w="159384" h="184150">
                  <a:moveTo>
                    <a:pt x="0" y="183606"/>
                  </a:moveTo>
                  <a:lnTo>
                    <a:pt x="158989" y="0"/>
                  </a:lnTo>
                </a:path>
              </a:pathLst>
            </a:custGeom>
            <a:ln w="17329">
              <a:solidFill>
                <a:srgbClr val="263D87"/>
              </a:solidFill>
            </a:ln>
          </p:spPr>
          <p:txBody>
            <a:bodyPr wrap="square" lIns="0" tIns="0" rIns="0" bIns="0" rtlCol="0"/>
            <a:lstStyle/>
            <a:p>
              <a:endParaRPr/>
            </a:p>
          </p:txBody>
        </p:sp>
        <p:sp>
          <p:nvSpPr>
            <p:cNvPr id="476" name="object 476"/>
            <p:cNvSpPr/>
            <p:nvPr/>
          </p:nvSpPr>
          <p:spPr>
            <a:xfrm>
              <a:off x="14509384" y="4716636"/>
              <a:ext cx="259715" cy="140970"/>
            </a:xfrm>
            <a:custGeom>
              <a:avLst/>
              <a:gdLst/>
              <a:ahLst/>
              <a:cxnLst/>
              <a:rect l="l" t="t" r="r" b="b"/>
              <a:pathLst>
                <a:path w="259715" h="140970">
                  <a:moveTo>
                    <a:pt x="0" y="140938"/>
                  </a:moveTo>
                  <a:lnTo>
                    <a:pt x="259175" y="0"/>
                  </a:lnTo>
                </a:path>
              </a:pathLst>
            </a:custGeom>
            <a:ln w="17329">
              <a:solidFill>
                <a:srgbClr val="263D87"/>
              </a:solidFill>
            </a:ln>
          </p:spPr>
          <p:txBody>
            <a:bodyPr wrap="square" lIns="0" tIns="0" rIns="0" bIns="0" rtlCol="0"/>
            <a:lstStyle/>
            <a:p>
              <a:endParaRPr/>
            </a:p>
          </p:txBody>
        </p:sp>
        <p:sp>
          <p:nvSpPr>
            <p:cNvPr id="477" name="object 477"/>
            <p:cNvSpPr/>
            <p:nvPr/>
          </p:nvSpPr>
          <p:spPr>
            <a:xfrm>
              <a:off x="9931010" y="4804264"/>
              <a:ext cx="1319530" cy="1215390"/>
            </a:xfrm>
            <a:custGeom>
              <a:avLst/>
              <a:gdLst/>
              <a:ahLst/>
              <a:cxnLst/>
              <a:rect l="l" t="t" r="r" b="b"/>
              <a:pathLst>
                <a:path w="1319529" h="1215389">
                  <a:moveTo>
                    <a:pt x="0" y="1214978"/>
                  </a:moveTo>
                  <a:lnTo>
                    <a:pt x="21517" y="1198843"/>
                  </a:lnTo>
                  <a:lnTo>
                    <a:pt x="151681" y="1101212"/>
                  </a:lnTo>
                  <a:lnTo>
                    <a:pt x="391862" y="889480"/>
                  </a:lnTo>
                  <a:lnTo>
                    <a:pt x="458226" y="832592"/>
                  </a:lnTo>
                  <a:lnTo>
                    <a:pt x="527805" y="778541"/>
                  </a:lnTo>
                  <a:lnTo>
                    <a:pt x="581291" y="767767"/>
                  </a:lnTo>
                  <a:lnTo>
                    <a:pt x="620023" y="751621"/>
                  </a:lnTo>
                  <a:lnTo>
                    <a:pt x="691057" y="703193"/>
                  </a:lnTo>
                  <a:lnTo>
                    <a:pt x="1031654" y="411086"/>
                  </a:lnTo>
                  <a:lnTo>
                    <a:pt x="1214591" y="247510"/>
                  </a:lnTo>
                  <a:lnTo>
                    <a:pt x="1260872" y="177554"/>
                  </a:lnTo>
                  <a:lnTo>
                    <a:pt x="1293154" y="116226"/>
                  </a:lnTo>
                  <a:lnTo>
                    <a:pt x="1309300" y="62416"/>
                  </a:lnTo>
                  <a:lnTo>
                    <a:pt x="1318986" y="0"/>
                  </a:lnTo>
                </a:path>
              </a:pathLst>
            </a:custGeom>
            <a:ln w="17329">
              <a:solidFill>
                <a:srgbClr val="263D87"/>
              </a:solidFill>
            </a:ln>
          </p:spPr>
          <p:txBody>
            <a:bodyPr wrap="square" lIns="0" tIns="0" rIns="0" bIns="0" rtlCol="0"/>
            <a:lstStyle/>
            <a:p>
              <a:endParaRPr/>
            </a:p>
          </p:txBody>
        </p:sp>
        <p:sp>
          <p:nvSpPr>
            <p:cNvPr id="478" name="object 478"/>
            <p:cNvSpPr/>
            <p:nvPr/>
          </p:nvSpPr>
          <p:spPr>
            <a:xfrm>
              <a:off x="10763231" y="2748408"/>
              <a:ext cx="525145" cy="184150"/>
            </a:xfrm>
            <a:custGeom>
              <a:avLst/>
              <a:gdLst/>
              <a:ahLst/>
              <a:cxnLst/>
              <a:rect l="l" t="t" r="r" b="b"/>
              <a:pathLst>
                <a:path w="525145" h="184150">
                  <a:moveTo>
                    <a:pt x="0" y="0"/>
                  </a:moveTo>
                  <a:lnTo>
                    <a:pt x="36689" y="14669"/>
                  </a:lnTo>
                  <a:lnTo>
                    <a:pt x="464090" y="163063"/>
                  </a:lnTo>
                  <a:lnTo>
                    <a:pt x="524654" y="184099"/>
                  </a:lnTo>
                </a:path>
              </a:pathLst>
            </a:custGeom>
            <a:ln w="17329">
              <a:solidFill>
                <a:srgbClr val="263D87"/>
              </a:solidFill>
            </a:ln>
          </p:spPr>
          <p:txBody>
            <a:bodyPr wrap="square" lIns="0" tIns="0" rIns="0" bIns="0" rtlCol="0"/>
            <a:lstStyle/>
            <a:p>
              <a:endParaRPr/>
            </a:p>
          </p:txBody>
        </p:sp>
        <p:sp>
          <p:nvSpPr>
            <p:cNvPr id="479" name="object 479"/>
            <p:cNvSpPr/>
            <p:nvPr/>
          </p:nvSpPr>
          <p:spPr>
            <a:xfrm>
              <a:off x="10279304" y="2562427"/>
              <a:ext cx="205104" cy="283845"/>
            </a:xfrm>
            <a:custGeom>
              <a:avLst/>
              <a:gdLst/>
              <a:ahLst/>
              <a:cxnLst/>
              <a:rect l="l" t="t" r="r" b="b"/>
              <a:pathLst>
                <a:path w="205104" h="283844">
                  <a:moveTo>
                    <a:pt x="204831" y="283373"/>
                  </a:moveTo>
                  <a:lnTo>
                    <a:pt x="13298" y="50658"/>
                  </a:lnTo>
                  <a:lnTo>
                    <a:pt x="303" y="21695"/>
                  </a:lnTo>
                  <a:lnTo>
                    <a:pt x="0" y="6628"/>
                  </a:lnTo>
                  <a:lnTo>
                    <a:pt x="14250" y="0"/>
                  </a:lnTo>
                  <a:lnTo>
                    <a:pt x="36658" y="1434"/>
                  </a:lnTo>
                </a:path>
              </a:pathLst>
            </a:custGeom>
            <a:ln w="17329">
              <a:solidFill>
                <a:srgbClr val="263D87"/>
              </a:solidFill>
            </a:ln>
          </p:spPr>
          <p:txBody>
            <a:bodyPr wrap="square" lIns="0" tIns="0" rIns="0" bIns="0" rtlCol="0"/>
            <a:lstStyle/>
            <a:p>
              <a:endParaRPr/>
            </a:p>
          </p:txBody>
        </p:sp>
        <p:sp>
          <p:nvSpPr>
            <p:cNvPr id="480" name="object 480"/>
            <p:cNvSpPr/>
            <p:nvPr/>
          </p:nvSpPr>
          <p:spPr>
            <a:xfrm>
              <a:off x="15408755" y="4943984"/>
              <a:ext cx="37465" cy="22225"/>
            </a:xfrm>
            <a:custGeom>
              <a:avLst/>
              <a:gdLst/>
              <a:ahLst/>
              <a:cxnLst/>
              <a:rect l="l" t="t" r="r" b="b"/>
              <a:pathLst>
                <a:path w="37465" h="22225">
                  <a:moveTo>
                    <a:pt x="0" y="22030"/>
                  </a:moveTo>
                  <a:lnTo>
                    <a:pt x="11182" y="15350"/>
                  </a:lnTo>
                  <a:lnTo>
                    <a:pt x="26428" y="6251"/>
                  </a:lnTo>
                  <a:lnTo>
                    <a:pt x="36888" y="0"/>
                  </a:lnTo>
                </a:path>
              </a:pathLst>
            </a:custGeom>
            <a:ln w="17329">
              <a:solidFill>
                <a:srgbClr val="263D87"/>
              </a:solidFill>
            </a:ln>
          </p:spPr>
          <p:txBody>
            <a:bodyPr wrap="square" lIns="0" tIns="0" rIns="0" bIns="0" rtlCol="0"/>
            <a:lstStyle/>
            <a:p>
              <a:endParaRPr/>
            </a:p>
          </p:txBody>
        </p:sp>
        <p:sp>
          <p:nvSpPr>
            <p:cNvPr id="481" name="object 481"/>
            <p:cNvSpPr/>
            <p:nvPr/>
          </p:nvSpPr>
          <p:spPr>
            <a:xfrm>
              <a:off x="12300443" y="1504012"/>
              <a:ext cx="198755" cy="185420"/>
            </a:xfrm>
            <a:custGeom>
              <a:avLst/>
              <a:gdLst/>
              <a:ahLst/>
              <a:cxnLst/>
              <a:rect l="l" t="t" r="r" b="b"/>
              <a:pathLst>
                <a:path w="198754" h="185419">
                  <a:moveTo>
                    <a:pt x="198266" y="0"/>
                  </a:moveTo>
                  <a:lnTo>
                    <a:pt x="146131" y="48605"/>
                  </a:lnTo>
                  <a:lnTo>
                    <a:pt x="119231" y="73683"/>
                  </a:lnTo>
                  <a:lnTo>
                    <a:pt x="80824" y="109504"/>
                  </a:lnTo>
                  <a:lnTo>
                    <a:pt x="0" y="184863"/>
                  </a:lnTo>
                </a:path>
              </a:pathLst>
            </a:custGeom>
            <a:ln w="17329">
              <a:solidFill>
                <a:srgbClr val="263D87"/>
              </a:solidFill>
            </a:ln>
          </p:spPr>
          <p:txBody>
            <a:bodyPr wrap="square" lIns="0" tIns="0" rIns="0" bIns="0" rtlCol="0"/>
            <a:lstStyle/>
            <a:p>
              <a:endParaRPr/>
            </a:p>
          </p:txBody>
        </p:sp>
        <p:sp>
          <p:nvSpPr>
            <p:cNvPr id="482" name="object 482"/>
            <p:cNvSpPr/>
            <p:nvPr/>
          </p:nvSpPr>
          <p:spPr>
            <a:xfrm>
              <a:off x="16439608" y="4657518"/>
              <a:ext cx="909319" cy="524510"/>
            </a:xfrm>
            <a:custGeom>
              <a:avLst/>
              <a:gdLst/>
              <a:ahLst/>
              <a:cxnLst/>
              <a:rect l="l" t="t" r="r" b="b"/>
              <a:pathLst>
                <a:path w="909319" h="524510">
                  <a:moveTo>
                    <a:pt x="908726" y="524497"/>
                  </a:moveTo>
                  <a:lnTo>
                    <a:pt x="557040" y="320827"/>
                  </a:lnTo>
                  <a:lnTo>
                    <a:pt x="339424" y="204370"/>
                  </a:lnTo>
                  <a:lnTo>
                    <a:pt x="282588" y="172884"/>
                  </a:lnTo>
                  <a:lnTo>
                    <a:pt x="109504" y="76992"/>
                  </a:lnTo>
                  <a:lnTo>
                    <a:pt x="61474" y="52113"/>
                  </a:lnTo>
                  <a:lnTo>
                    <a:pt x="40815" y="36972"/>
                  </a:lnTo>
                  <a:lnTo>
                    <a:pt x="35768" y="33266"/>
                  </a:lnTo>
                  <a:lnTo>
                    <a:pt x="9340" y="9455"/>
                  </a:lnTo>
                  <a:lnTo>
                    <a:pt x="3727" y="4397"/>
                  </a:lnTo>
                  <a:lnTo>
                    <a:pt x="0" y="0"/>
                  </a:lnTo>
                </a:path>
              </a:pathLst>
            </a:custGeom>
            <a:ln w="17329">
              <a:solidFill>
                <a:srgbClr val="263D87"/>
              </a:solidFill>
            </a:ln>
          </p:spPr>
          <p:txBody>
            <a:bodyPr wrap="square" lIns="0" tIns="0" rIns="0" bIns="0" rtlCol="0"/>
            <a:lstStyle/>
            <a:p>
              <a:endParaRPr/>
            </a:p>
          </p:txBody>
        </p:sp>
        <p:pic>
          <p:nvPicPr>
            <p:cNvPr id="483" name="object 483"/>
            <p:cNvPicPr/>
            <p:nvPr/>
          </p:nvPicPr>
          <p:blipFill>
            <a:blip r:embed="rId61" cstate="screen">
              <a:extLst>
                <a:ext uri="{28A0092B-C50C-407E-A947-70E740481C1C}">
                  <a14:useLocalDpi xmlns:a14="http://schemas.microsoft.com/office/drawing/2010/main"/>
                </a:ext>
              </a:extLst>
            </a:blip>
            <a:stretch>
              <a:fillRect/>
            </a:stretch>
          </p:blipFill>
          <p:spPr>
            <a:xfrm>
              <a:off x="13802304" y="4768623"/>
              <a:ext cx="304844" cy="272355"/>
            </a:xfrm>
            <a:prstGeom prst="rect">
              <a:avLst/>
            </a:prstGeom>
          </p:spPr>
        </p:pic>
        <p:sp>
          <p:nvSpPr>
            <p:cNvPr id="484" name="object 484"/>
            <p:cNvSpPr/>
            <p:nvPr/>
          </p:nvSpPr>
          <p:spPr>
            <a:xfrm>
              <a:off x="14139634" y="4668993"/>
              <a:ext cx="257810" cy="85090"/>
            </a:xfrm>
            <a:custGeom>
              <a:avLst/>
              <a:gdLst/>
              <a:ahLst/>
              <a:cxnLst/>
              <a:rect l="l" t="t" r="r" b="b"/>
              <a:pathLst>
                <a:path w="257809" h="85089">
                  <a:moveTo>
                    <a:pt x="0" y="84468"/>
                  </a:moveTo>
                  <a:lnTo>
                    <a:pt x="22742" y="83924"/>
                  </a:lnTo>
                  <a:lnTo>
                    <a:pt x="28690" y="79589"/>
                  </a:lnTo>
                  <a:lnTo>
                    <a:pt x="38983" y="67683"/>
                  </a:lnTo>
                  <a:lnTo>
                    <a:pt x="48731" y="51987"/>
                  </a:lnTo>
                  <a:lnTo>
                    <a:pt x="64971" y="44941"/>
                  </a:lnTo>
                  <a:lnTo>
                    <a:pt x="82845" y="42773"/>
                  </a:lnTo>
                  <a:lnTo>
                    <a:pt x="101253" y="37360"/>
                  </a:lnTo>
                  <a:lnTo>
                    <a:pt x="125367" y="17203"/>
                  </a:lnTo>
                  <a:lnTo>
                    <a:pt x="141315" y="17329"/>
                  </a:lnTo>
                  <a:lnTo>
                    <a:pt x="165146" y="17329"/>
                  </a:lnTo>
                  <a:lnTo>
                    <a:pt x="178141" y="19496"/>
                  </a:lnTo>
                  <a:lnTo>
                    <a:pt x="201428" y="20041"/>
                  </a:lnTo>
                  <a:lnTo>
                    <a:pt x="218747" y="14617"/>
                  </a:lnTo>
                  <a:lnTo>
                    <a:pt x="232830" y="10837"/>
                  </a:lnTo>
                  <a:lnTo>
                    <a:pt x="247981" y="6502"/>
                  </a:lnTo>
                  <a:lnTo>
                    <a:pt x="257730" y="0"/>
                  </a:lnTo>
                </a:path>
              </a:pathLst>
            </a:custGeom>
            <a:ln w="17329">
              <a:solidFill>
                <a:srgbClr val="263D87"/>
              </a:solidFill>
            </a:ln>
          </p:spPr>
          <p:txBody>
            <a:bodyPr wrap="square" lIns="0" tIns="0" rIns="0" bIns="0" rtlCol="0"/>
            <a:lstStyle/>
            <a:p>
              <a:endParaRPr/>
            </a:p>
          </p:txBody>
        </p:sp>
        <p:sp>
          <p:nvSpPr>
            <p:cNvPr id="485" name="object 485"/>
            <p:cNvSpPr/>
            <p:nvPr/>
          </p:nvSpPr>
          <p:spPr>
            <a:xfrm>
              <a:off x="14005897" y="4826018"/>
              <a:ext cx="42545" cy="5080"/>
            </a:xfrm>
            <a:custGeom>
              <a:avLst/>
              <a:gdLst/>
              <a:ahLst/>
              <a:cxnLst/>
              <a:rect l="l" t="t" r="r" b="b"/>
              <a:pathLst>
                <a:path w="42544" h="5079">
                  <a:moveTo>
                    <a:pt x="0" y="0"/>
                  </a:moveTo>
                  <a:lnTo>
                    <a:pt x="9203" y="1088"/>
                  </a:lnTo>
                  <a:lnTo>
                    <a:pt x="19486" y="2711"/>
                  </a:lnTo>
                  <a:lnTo>
                    <a:pt x="28690" y="4879"/>
                  </a:lnTo>
                  <a:lnTo>
                    <a:pt x="42333" y="2795"/>
                  </a:lnTo>
                </a:path>
              </a:pathLst>
            </a:custGeom>
            <a:ln w="17329">
              <a:solidFill>
                <a:srgbClr val="263D87"/>
              </a:solidFill>
            </a:ln>
          </p:spPr>
          <p:txBody>
            <a:bodyPr wrap="square" lIns="0" tIns="0" rIns="0" bIns="0" rtlCol="0"/>
            <a:lstStyle/>
            <a:p>
              <a:endParaRPr/>
            </a:p>
          </p:txBody>
        </p:sp>
        <p:sp>
          <p:nvSpPr>
            <p:cNvPr id="486" name="object 486"/>
            <p:cNvSpPr/>
            <p:nvPr/>
          </p:nvSpPr>
          <p:spPr>
            <a:xfrm>
              <a:off x="16427863" y="4643753"/>
              <a:ext cx="12065" cy="13970"/>
            </a:xfrm>
            <a:custGeom>
              <a:avLst/>
              <a:gdLst/>
              <a:ahLst/>
              <a:cxnLst/>
              <a:rect l="l" t="t" r="r" b="b"/>
              <a:pathLst>
                <a:path w="12065" h="13970">
                  <a:moveTo>
                    <a:pt x="0" y="0"/>
                  </a:moveTo>
                  <a:lnTo>
                    <a:pt x="1769" y="2083"/>
                  </a:lnTo>
                  <a:lnTo>
                    <a:pt x="11737" y="13769"/>
                  </a:lnTo>
                </a:path>
              </a:pathLst>
            </a:custGeom>
            <a:ln w="17329">
              <a:solidFill>
                <a:srgbClr val="263D87"/>
              </a:solidFill>
            </a:ln>
          </p:spPr>
          <p:txBody>
            <a:bodyPr wrap="square" lIns="0" tIns="0" rIns="0" bIns="0" rtlCol="0"/>
            <a:lstStyle/>
            <a:p>
              <a:endParaRPr/>
            </a:p>
          </p:txBody>
        </p:sp>
        <p:sp>
          <p:nvSpPr>
            <p:cNvPr id="487" name="object 487"/>
            <p:cNvSpPr/>
            <p:nvPr/>
          </p:nvSpPr>
          <p:spPr>
            <a:xfrm>
              <a:off x="16013836" y="4611664"/>
              <a:ext cx="2552065" cy="1468755"/>
            </a:xfrm>
            <a:custGeom>
              <a:avLst/>
              <a:gdLst/>
              <a:ahLst/>
              <a:cxnLst/>
              <a:rect l="l" t="t" r="r" b="b"/>
              <a:pathLst>
                <a:path w="2552065" h="1468754">
                  <a:moveTo>
                    <a:pt x="2552047" y="1468489"/>
                  </a:moveTo>
                  <a:lnTo>
                    <a:pt x="2124008" y="1243396"/>
                  </a:lnTo>
                  <a:lnTo>
                    <a:pt x="1420260" y="865942"/>
                  </a:lnTo>
                  <a:lnTo>
                    <a:pt x="1139452" y="721559"/>
                  </a:lnTo>
                  <a:lnTo>
                    <a:pt x="863492" y="587280"/>
                  </a:lnTo>
                  <a:lnTo>
                    <a:pt x="861230" y="586170"/>
                  </a:lnTo>
                  <a:lnTo>
                    <a:pt x="842707" y="577165"/>
                  </a:lnTo>
                  <a:lnTo>
                    <a:pt x="666272" y="483891"/>
                  </a:lnTo>
                  <a:lnTo>
                    <a:pt x="477147" y="378082"/>
                  </a:lnTo>
                  <a:lnTo>
                    <a:pt x="287331" y="245531"/>
                  </a:lnTo>
                  <a:lnTo>
                    <a:pt x="185879" y="165356"/>
                  </a:lnTo>
                  <a:lnTo>
                    <a:pt x="95745" y="85170"/>
                  </a:lnTo>
                  <a:lnTo>
                    <a:pt x="45852" y="40784"/>
                  </a:lnTo>
                  <a:lnTo>
                    <a:pt x="0" y="0"/>
                  </a:lnTo>
                </a:path>
              </a:pathLst>
            </a:custGeom>
            <a:ln w="17329">
              <a:solidFill>
                <a:srgbClr val="263D87"/>
              </a:solidFill>
            </a:ln>
          </p:spPr>
          <p:txBody>
            <a:bodyPr wrap="square" lIns="0" tIns="0" rIns="0" bIns="0" rtlCol="0"/>
            <a:lstStyle/>
            <a:p>
              <a:endParaRPr/>
            </a:p>
          </p:txBody>
        </p:sp>
        <p:sp>
          <p:nvSpPr>
            <p:cNvPr id="488" name="object 488"/>
            <p:cNvSpPr/>
            <p:nvPr/>
          </p:nvSpPr>
          <p:spPr>
            <a:xfrm>
              <a:off x="9411970" y="1672779"/>
              <a:ext cx="509905" cy="589915"/>
            </a:xfrm>
            <a:custGeom>
              <a:avLst/>
              <a:gdLst/>
              <a:ahLst/>
              <a:cxnLst/>
              <a:rect l="l" t="t" r="r" b="b"/>
              <a:pathLst>
                <a:path w="509904" h="589914">
                  <a:moveTo>
                    <a:pt x="0" y="0"/>
                  </a:moveTo>
                  <a:lnTo>
                    <a:pt x="9371" y="14606"/>
                  </a:lnTo>
                  <a:lnTo>
                    <a:pt x="97620" y="120813"/>
                  </a:lnTo>
                  <a:lnTo>
                    <a:pt x="133891" y="162099"/>
                  </a:lnTo>
                  <a:lnTo>
                    <a:pt x="198632" y="235825"/>
                  </a:lnTo>
                  <a:lnTo>
                    <a:pt x="221836" y="262243"/>
                  </a:lnTo>
                  <a:lnTo>
                    <a:pt x="314985" y="367182"/>
                  </a:lnTo>
                  <a:lnTo>
                    <a:pt x="446426" y="517345"/>
                  </a:lnTo>
                  <a:lnTo>
                    <a:pt x="509377" y="589856"/>
                  </a:lnTo>
                </a:path>
              </a:pathLst>
            </a:custGeom>
            <a:ln w="17329">
              <a:solidFill>
                <a:srgbClr val="263D87"/>
              </a:solidFill>
            </a:ln>
          </p:spPr>
          <p:txBody>
            <a:bodyPr wrap="square" lIns="0" tIns="0" rIns="0" bIns="0" rtlCol="0"/>
            <a:lstStyle/>
            <a:p>
              <a:endParaRPr/>
            </a:p>
          </p:txBody>
        </p:sp>
        <p:sp>
          <p:nvSpPr>
            <p:cNvPr id="489" name="object 489"/>
            <p:cNvSpPr/>
            <p:nvPr/>
          </p:nvSpPr>
          <p:spPr>
            <a:xfrm>
              <a:off x="9432418" y="1225850"/>
              <a:ext cx="729615" cy="421640"/>
            </a:xfrm>
            <a:custGeom>
              <a:avLst/>
              <a:gdLst/>
              <a:ahLst/>
              <a:cxnLst/>
              <a:rect l="l" t="t" r="r" b="b"/>
              <a:pathLst>
                <a:path w="729615" h="421639">
                  <a:moveTo>
                    <a:pt x="186528" y="330775"/>
                  </a:moveTo>
                  <a:lnTo>
                    <a:pt x="173125" y="331068"/>
                  </a:lnTo>
                  <a:lnTo>
                    <a:pt x="135597" y="346732"/>
                  </a:lnTo>
                  <a:lnTo>
                    <a:pt x="0" y="421484"/>
                  </a:lnTo>
                </a:path>
                <a:path w="729615" h="421639">
                  <a:moveTo>
                    <a:pt x="186528" y="330775"/>
                  </a:moveTo>
                  <a:lnTo>
                    <a:pt x="275520" y="282012"/>
                  </a:lnTo>
                  <a:lnTo>
                    <a:pt x="337298" y="243563"/>
                  </a:lnTo>
                  <a:lnTo>
                    <a:pt x="380281" y="216799"/>
                  </a:lnTo>
                  <a:lnTo>
                    <a:pt x="410720" y="197868"/>
                  </a:lnTo>
                  <a:lnTo>
                    <a:pt x="456342" y="169513"/>
                  </a:lnTo>
                  <a:lnTo>
                    <a:pt x="714952" y="8764"/>
                  </a:lnTo>
                  <a:lnTo>
                    <a:pt x="729035" y="0"/>
                  </a:lnTo>
                </a:path>
              </a:pathLst>
            </a:custGeom>
            <a:ln w="17329">
              <a:solidFill>
                <a:srgbClr val="263D87"/>
              </a:solidFill>
            </a:ln>
          </p:spPr>
          <p:txBody>
            <a:bodyPr wrap="square" lIns="0" tIns="0" rIns="0" bIns="0" rtlCol="0"/>
            <a:lstStyle/>
            <a:p>
              <a:endParaRPr/>
            </a:p>
          </p:txBody>
        </p:sp>
        <p:sp>
          <p:nvSpPr>
            <p:cNvPr id="490" name="object 490"/>
            <p:cNvSpPr/>
            <p:nvPr/>
          </p:nvSpPr>
          <p:spPr>
            <a:xfrm>
              <a:off x="15276463" y="2081009"/>
              <a:ext cx="785495" cy="220979"/>
            </a:xfrm>
            <a:custGeom>
              <a:avLst/>
              <a:gdLst/>
              <a:ahLst/>
              <a:cxnLst/>
              <a:rect l="l" t="t" r="r" b="b"/>
              <a:pathLst>
                <a:path w="785494" h="220980">
                  <a:moveTo>
                    <a:pt x="785086" y="218862"/>
                  </a:moveTo>
                  <a:lnTo>
                    <a:pt x="781337" y="220820"/>
                  </a:lnTo>
                  <a:lnTo>
                    <a:pt x="769044" y="217920"/>
                  </a:lnTo>
                  <a:lnTo>
                    <a:pt x="613855" y="171104"/>
                  </a:lnTo>
                  <a:lnTo>
                    <a:pt x="229239" y="59945"/>
                  </a:lnTo>
                  <a:lnTo>
                    <a:pt x="197062" y="50794"/>
                  </a:lnTo>
                  <a:lnTo>
                    <a:pt x="152508" y="40700"/>
                  </a:lnTo>
                  <a:lnTo>
                    <a:pt x="123807" y="33056"/>
                  </a:lnTo>
                  <a:lnTo>
                    <a:pt x="0" y="0"/>
                  </a:lnTo>
                </a:path>
              </a:pathLst>
            </a:custGeom>
            <a:ln w="17329">
              <a:solidFill>
                <a:srgbClr val="263D87"/>
              </a:solidFill>
            </a:ln>
          </p:spPr>
          <p:txBody>
            <a:bodyPr wrap="square" lIns="0" tIns="0" rIns="0" bIns="0" rtlCol="0"/>
            <a:lstStyle/>
            <a:p>
              <a:endParaRPr/>
            </a:p>
          </p:txBody>
        </p:sp>
        <p:sp>
          <p:nvSpPr>
            <p:cNvPr id="491" name="object 491"/>
            <p:cNvSpPr/>
            <p:nvPr/>
          </p:nvSpPr>
          <p:spPr>
            <a:xfrm>
              <a:off x="18477379" y="1283287"/>
              <a:ext cx="48895" cy="177800"/>
            </a:xfrm>
            <a:custGeom>
              <a:avLst/>
              <a:gdLst/>
              <a:ahLst/>
              <a:cxnLst/>
              <a:rect l="l" t="t" r="r" b="b"/>
              <a:pathLst>
                <a:path w="48894" h="177800">
                  <a:moveTo>
                    <a:pt x="48878" y="0"/>
                  </a:moveTo>
                  <a:lnTo>
                    <a:pt x="23098" y="43873"/>
                  </a:lnTo>
                  <a:lnTo>
                    <a:pt x="8607" y="97881"/>
                  </a:lnTo>
                  <a:lnTo>
                    <a:pt x="3874" y="137671"/>
                  </a:lnTo>
                  <a:lnTo>
                    <a:pt x="0" y="177701"/>
                  </a:lnTo>
                </a:path>
              </a:pathLst>
            </a:custGeom>
            <a:ln w="17329">
              <a:solidFill>
                <a:srgbClr val="263D87"/>
              </a:solidFill>
            </a:ln>
          </p:spPr>
          <p:txBody>
            <a:bodyPr wrap="square" lIns="0" tIns="0" rIns="0" bIns="0" rtlCol="0"/>
            <a:lstStyle/>
            <a:p>
              <a:endParaRPr/>
            </a:p>
          </p:txBody>
        </p:sp>
        <p:sp>
          <p:nvSpPr>
            <p:cNvPr id="492" name="object 492"/>
            <p:cNvSpPr/>
            <p:nvPr/>
          </p:nvSpPr>
          <p:spPr>
            <a:xfrm>
              <a:off x="18526260" y="1172015"/>
              <a:ext cx="116205" cy="111760"/>
            </a:xfrm>
            <a:custGeom>
              <a:avLst/>
              <a:gdLst/>
              <a:ahLst/>
              <a:cxnLst/>
              <a:rect l="l" t="t" r="r" b="b"/>
              <a:pathLst>
                <a:path w="116205" h="111759">
                  <a:moveTo>
                    <a:pt x="116017" y="0"/>
                  </a:moveTo>
                  <a:lnTo>
                    <a:pt x="0" y="111274"/>
                  </a:lnTo>
                </a:path>
              </a:pathLst>
            </a:custGeom>
            <a:ln w="17329">
              <a:solidFill>
                <a:srgbClr val="263D87"/>
              </a:solidFill>
            </a:ln>
          </p:spPr>
          <p:txBody>
            <a:bodyPr wrap="square" lIns="0" tIns="0" rIns="0" bIns="0" rtlCol="0"/>
            <a:lstStyle/>
            <a:p>
              <a:endParaRPr/>
            </a:p>
          </p:txBody>
        </p:sp>
        <p:sp>
          <p:nvSpPr>
            <p:cNvPr id="493" name="object 493"/>
            <p:cNvSpPr/>
            <p:nvPr/>
          </p:nvSpPr>
          <p:spPr>
            <a:xfrm>
              <a:off x="17834241" y="516587"/>
              <a:ext cx="169545" cy="97155"/>
            </a:xfrm>
            <a:custGeom>
              <a:avLst/>
              <a:gdLst/>
              <a:ahLst/>
              <a:cxnLst/>
              <a:rect l="l" t="t" r="r" b="b"/>
              <a:pathLst>
                <a:path w="169544" h="97154">
                  <a:moveTo>
                    <a:pt x="169115" y="96541"/>
                  </a:moveTo>
                  <a:lnTo>
                    <a:pt x="0" y="0"/>
                  </a:lnTo>
                </a:path>
              </a:pathLst>
            </a:custGeom>
            <a:ln w="17329">
              <a:solidFill>
                <a:srgbClr val="263D87"/>
              </a:solidFill>
            </a:ln>
          </p:spPr>
          <p:txBody>
            <a:bodyPr wrap="square" lIns="0" tIns="0" rIns="0" bIns="0" rtlCol="0"/>
            <a:lstStyle/>
            <a:p>
              <a:endParaRPr/>
            </a:p>
          </p:txBody>
        </p:sp>
        <p:sp>
          <p:nvSpPr>
            <p:cNvPr id="494" name="object 494"/>
            <p:cNvSpPr/>
            <p:nvPr/>
          </p:nvSpPr>
          <p:spPr>
            <a:xfrm>
              <a:off x="18642277" y="1131084"/>
              <a:ext cx="38100" cy="41275"/>
            </a:xfrm>
            <a:custGeom>
              <a:avLst/>
              <a:gdLst/>
              <a:ahLst/>
              <a:cxnLst/>
              <a:rect l="l" t="t" r="r" b="b"/>
              <a:pathLst>
                <a:path w="38100" h="41275">
                  <a:moveTo>
                    <a:pt x="0" y="40930"/>
                  </a:moveTo>
                  <a:lnTo>
                    <a:pt x="37590" y="0"/>
                  </a:lnTo>
                </a:path>
              </a:pathLst>
            </a:custGeom>
            <a:ln w="17329">
              <a:solidFill>
                <a:srgbClr val="263D87"/>
              </a:solidFill>
            </a:ln>
          </p:spPr>
          <p:txBody>
            <a:bodyPr wrap="square" lIns="0" tIns="0" rIns="0" bIns="0" rtlCol="0"/>
            <a:lstStyle/>
            <a:p>
              <a:endParaRPr/>
            </a:p>
          </p:txBody>
        </p:sp>
        <p:sp>
          <p:nvSpPr>
            <p:cNvPr id="495" name="object 495"/>
            <p:cNvSpPr/>
            <p:nvPr/>
          </p:nvSpPr>
          <p:spPr>
            <a:xfrm>
              <a:off x="18165160" y="839590"/>
              <a:ext cx="514984" cy="292100"/>
            </a:xfrm>
            <a:custGeom>
              <a:avLst/>
              <a:gdLst/>
              <a:ahLst/>
              <a:cxnLst/>
              <a:rect l="l" t="t" r="r" b="b"/>
              <a:pathLst>
                <a:path w="514984" h="292100">
                  <a:moveTo>
                    <a:pt x="0" y="0"/>
                  </a:moveTo>
                  <a:lnTo>
                    <a:pt x="51296" y="25852"/>
                  </a:lnTo>
                  <a:lnTo>
                    <a:pt x="324733" y="179167"/>
                  </a:lnTo>
                  <a:lnTo>
                    <a:pt x="514706" y="291488"/>
                  </a:lnTo>
                </a:path>
              </a:pathLst>
            </a:custGeom>
            <a:ln w="17329">
              <a:solidFill>
                <a:srgbClr val="263D87"/>
              </a:solidFill>
            </a:ln>
          </p:spPr>
          <p:txBody>
            <a:bodyPr wrap="square" lIns="0" tIns="0" rIns="0" bIns="0" rtlCol="0"/>
            <a:lstStyle/>
            <a:p>
              <a:endParaRPr/>
            </a:p>
          </p:txBody>
        </p:sp>
        <p:sp>
          <p:nvSpPr>
            <p:cNvPr id="496" name="object 496"/>
            <p:cNvSpPr/>
            <p:nvPr/>
          </p:nvSpPr>
          <p:spPr>
            <a:xfrm>
              <a:off x="17872552" y="812257"/>
              <a:ext cx="250825" cy="400050"/>
            </a:xfrm>
            <a:custGeom>
              <a:avLst/>
              <a:gdLst/>
              <a:ahLst/>
              <a:cxnLst/>
              <a:rect l="l" t="t" r="r" b="b"/>
              <a:pathLst>
                <a:path w="250825" h="400050">
                  <a:moveTo>
                    <a:pt x="0" y="399600"/>
                  </a:moveTo>
                  <a:lnTo>
                    <a:pt x="6439" y="396145"/>
                  </a:lnTo>
                  <a:lnTo>
                    <a:pt x="9497" y="391694"/>
                  </a:lnTo>
                  <a:lnTo>
                    <a:pt x="18983" y="377852"/>
                  </a:lnTo>
                  <a:lnTo>
                    <a:pt x="20271" y="375978"/>
                  </a:lnTo>
                  <a:lnTo>
                    <a:pt x="147042" y="169575"/>
                  </a:lnTo>
                  <a:lnTo>
                    <a:pt x="231500" y="34407"/>
                  </a:lnTo>
                  <a:lnTo>
                    <a:pt x="246526" y="10366"/>
                  </a:lnTo>
                  <a:lnTo>
                    <a:pt x="250474" y="0"/>
                  </a:lnTo>
                </a:path>
              </a:pathLst>
            </a:custGeom>
            <a:ln w="17329">
              <a:solidFill>
                <a:srgbClr val="263D87"/>
              </a:solidFill>
            </a:ln>
          </p:spPr>
          <p:txBody>
            <a:bodyPr wrap="square" lIns="0" tIns="0" rIns="0" bIns="0" rtlCol="0"/>
            <a:lstStyle/>
            <a:p>
              <a:endParaRPr/>
            </a:p>
          </p:txBody>
        </p:sp>
        <p:sp>
          <p:nvSpPr>
            <p:cNvPr id="497" name="object 497"/>
            <p:cNvSpPr/>
            <p:nvPr/>
          </p:nvSpPr>
          <p:spPr>
            <a:xfrm>
              <a:off x="18004945" y="741775"/>
              <a:ext cx="118110" cy="70485"/>
            </a:xfrm>
            <a:custGeom>
              <a:avLst/>
              <a:gdLst/>
              <a:ahLst/>
              <a:cxnLst/>
              <a:rect l="l" t="t" r="r" b="b"/>
              <a:pathLst>
                <a:path w="118109" h="70484">
                  <a:moveTo>
                    <a:pt x="118080" y="70479"/>
                  </a:moveTo>
                  <a:lnTo>
                    <a:pt x="109713" y="61757"/>
                  </a:lnTo>
                  <a:lnTo>
                    <a:pt x="0" y="0"/>
                  </a:lnTo>
                </a:path>
              </a:pathLst>
            </a:custGeom>
            <a:ln w="17329">
              <a:solidFill>
                <a:srgbClr val="263D87"/>
              </a:solidFill>
            </a:ln>
          </p:spPr>
          <p:txBody>
            <a:bodyPr wrap="square" lIns="0" tIns="0" rIns="0" bIns="0" rtlCol="0"/>
            <a:lstStyle/>
            <a:p>
              <a:endParaRPr/>
            </a:p>
          </p:txBody>
        </p:sp>
        <p:sp>
          <p:nvSpPr>
            <p:cNvPr id="498" name="object 498"/>
            <p:cNvSpPr/>
            <p:nvPr/>
          </p:nvSpPr>
          <p:spPr>
            <a:xfrm>
              <a:off x="18338763" y="1420207"/>
              <a:ext cx="67310" cy="60960"/>
            </a:xfrm>
            <a:custGeom>
              <a:avLst/>
              <a:gdLst/>
              <a:ahLst/>
              <a:cxnLst/>
              <a:rect l="l" t="t" r="r" b="b"/>
              <a:pathLst>
                <a:path w="67309" h="60959">
                  <a:moveTo>
                    <a:pt x="66877" y="0"/>
                  </a:moveTo>
                  <a:lnTo>
                    <a:pt x="0" y="60752"/>
                  </a:lnTo>
                </a:path>
              </a:pathLst>
            </a:custGeom>
            <a:ln w="17329">
              <a:solidFill>
                <a:srgbClr val="263D87"/>
              </a:solidFill>
            </a:ln>
          </p:spPr>
          <p:txBody>
            <a:bodyPr wrap="square" lIns="0" tIns="0" rIns="0" bIns="0" rtlCol="0"/>
            <a:lstStyle/>
            <a:p>
              <a:endParaRPr/>
            </a:p>
          </p:txBody>
        </p:sp>
        <p:sp>
          <p:nvSpPr>
            <p:cNvPr id="499" name="object 499"/>
            <p:cNvSpPr/>
            <p:nvPr/>
          </p:nvSpPr>
          <p:spPr>
            <a:xfrm>
              <a:off x="17779574" y="614576"/>
              <a:ext cx="174625" cy="98425"/>
            </a:xfrm>
            <a:custGeom>
              <a:avLst/>
              <a:gdLst/>
              <a:ahLst/>
              <a:cxnLst/>
              <a:rect l="l" t="t" r="r" b="b"/>
              <a:pathLst>
                <a:path w="174625" h="98425">
                  <a:moveTo>
                    <a:pt x="174361" y="98059"/>
                  </a:moveTo>
                  <a:lnTo>
                    <a:pt x="102677" y="57118"/>
                  </a:lnTo>
                  <a:lnTo>
                    <a:pt x="0" y="0"/>
                  </a:lnTo>
                </a:path>
              </a:pathLst>
            </a:custGeom>
            <a:ln w="17329">
              <a:solidFill>
                <a:srgbClr val="263D87"/>
              </a:solidFill>
            </a:ln>
          </p:spPr>
          <p:txBody>
            <a:bodyPr wrap="square" lIns="0" tIns="0" rIns="0" bIns="0" rtlCol="0"/>
            <a:lstStyle/>
            <a:p>
              <a:endParaRPr/>
            </a:p>
          </p:txBody>
        </p:sp>
        <p:sp>
          <p:nvSpPr>
            <p:cNvPr id="500" name="object 500"/>
            <p:cNvSpPr/>
            <p:nvPr/>
          </p:nvSpPr>
          <p:spPr>
            <a:xfrm>
              <a:off x="17953938" y="712635"/>
              <a:ext cx="51435" cy="29209"/>
            </a:xfrm>
            <a:custGeom>
              <a:avLst/>
              <a:gdLst/>
              <a:ahLst/>
              <a:cxnLst/>
              <a:rect l="l" t="t" r="r" b="b"/>
              <a:pathLst>
                <a:path w="51434" h="29209">
                  <a:moveTo>
                    <a:pt x="51014" y="29140"/>
                  </a:moveTo>
                  <a:lnTo>
                    <a:pt x="0" y="0"/>
                  </a:lnTo>
                </a:path>
              </a:pathLst>
            </a:custGeom>
            <a:ln w="17329">
              <a:solidFill>
                <a:srgbClr val="263D87"/>
              </a:solidFill>
            </a:ln>
          </p:spPr>
          <p:txBody>
            <a:bodyPr wrap="square" lIns="0" tIns="0" rIns="0" bIns="0" rtlCol="0"/>
            <a:lstStyle/>
            <a:p>
              <a:endParaRPr/>
            </a:p>
          </p:txBody>
        </p:sp>
        <p:sp>
          <p:nvSpPr>
            <p:cNvPr id="501" name="object 501"/>
            <p:cNvSpPr/>
            <p:nvPr/>
          </p:nvSpPr>
          <p:spPr>
            <a:xfrm>
              <a:off x="18642277" y="1172015"/>
              <a:ext cx="133350" cy="250190"/>
            </a:xfrm>
            <a:custGeom>
              <a:avLst/>
              <a:gdLst/>
              <a:ahLst/>
              <a:cxnLst/>
              <a:rect l="l" t="t" r="r" b="b"/>
              <a:pathLst>
                <a:path w="133350" h="250190">
                  <a:moveTo>
                    <a:pt x="0" y="0"/>
                  </a:moveTo>
                  <a:lnTo>
                    <a:pt x="132142" y="78353"/>
                  </a:lnTo>
                  <a:lnTo>
                    <a:pt x="132906" y="84123"/>
                  </a:lnTo>
                  <a:lnTo>
                    <a:pt x="45328" y="236851"/>
                  </a:lnTo>
                  <a:lnTo>
                    <a:pt x="34574" y="249636"/>
                  </a:lnTo>
                </a:path>
              </a:pathLst>
            </a:custGeom>
            <a:ln w="17329">
              <a:solidFill>
                <a:srgbClr val="263D87"/>
              </a:solidFill>
            </a:ln>
          </p:spPr>
          <p:txBody>
            <a:bodyPr wrap="square" lIns="0" tIns="0" rIns="0" bIns="0" rtlCol="0"/>
            <a:lstStyle/>
            <a:p>
              <a:endParaRPr/>
            </a:p>
          </p:txBody>
        </p:sp>
        <p:sp>
          <p:nvSpPr>
            <p:cNvPr id="502" name="object 502"/>
            <p:cNvSpPr/>
            <p:nvPr/>
          </p:nvSpPr>
          <p:spPr>
            <a:xfrm>
              <a:off x="19052186" y="6336075"/>
              <a:ext cx="28575" cy="31115"/>
            </a:xfrm>
            <a:custGeom>
              <a:avLst/>
              <a:gdLst/>
              <a:ahLst/>
              <a:cxnLst/>
              <a:rect l="l" t="t" r="r" b="b"/>
              <a:pathLst>
                <a:path w="28575" h="31114">
                  <a:moveTo>
                    <a:pt x="0" y="30910"/>
                  </a:moveTo>
                  <a:lnTo>
                    <a:pt x="28051" y="0"/>
                  </a:lnTo>
                </a:path>
              </a:pathLst>
            </a:custGeom>
            <a:ln w="17329">
              <a:solidFill>
                <a:srgbClr val="263D87"/>
              </a:solidFill>
            </a:ln>
          </p:spPr>
          <p:txBody>
            <a:bodyPr wrap="square" lIns="0" tIns="0" rIns="0" bIns="0" rtlCol="0"/>
            <a:lstStyle/>
            <a:p>
              <a:endParaRPr/>
            </a:p>
          </p:txBody>
        </p:sp>
        <p:sp>
          <p:nvSpPr>
            <p:cNvPr id="503" name="object 503"/>
            <p:cNvSpPr/>
            <p:nvPr/>
          </p:nvSpPr>
          <p:spPr>
            <a:xfrm>
              <a:off x="17908733" y="3533389"/>
              <a:ext cx="201930" cy="414655"/>
            </a:xfrm>
            <a:custGeom>
              <a:avLst/>
              <a:gdLst/>
              <a:ahLst/>
              <a:cxnLst/>
              <a:rect l="l" t="t" r="r" b="b"/>
              <a:pathLst>
                <a:path w="201930" h="414654">
                  <a:moveTo>
                    <a:pt x="0" y="414615"/>
                  </a:moveTo>
                  <a:lnTo>
                    <a:pt x="10198" y="392982"/>
                  </a:lnTo>
                  <a:lnTo>
                    <a:pt x="185376" y="40700"/>
                  </a:lnTo>
                  <a:lnTo>
                    <a:pt x="201899" y="0"/>
                  </a:lnTo>
                </a:path>
              </a:pathLst>
            </a:custGeom>
            <a:ln w="17329">
              <a:solidFill>
                <a:srgbClr val="263D87"/>
              </a:solidFill>
            </a:ln>
          </p:spPr>
          <p:txBody>
            <a:bodyPr wrap="square" lIns="0" tIns="0" rIns="0" bIns="0" rtlCol="0"/>
            <a:lstStyle/>
            <a:p>
              <a:endParaRPr/>
            </a:p>
          </p:txBody>
        </p:sp>
        <p:sp>
          <p:nvSpPr>
            <p:cNvPr id="504" name="object 504"/>
            <p:cNvSpPr/>
            <p:nvPr/>
          </p:nvSpPr>
          <p:spPr>
            <a:xfrm>
              <a:off x="18171707" y="4090446"/>
              <a:ext cx="759460" cy="196850"/>
            </a:xfrm>
            <a:custGeom>
              <a:avLst/>
              <a:gdLst/>
              <a:ahLst/>
              <a:cxnLst/>
              <a:rect l="l" t="t" r="r" b="b"/>
              <a:pathLst>
                <a:path w="759459" h="196850">
                  <a:moveTo>
                    <a:pt x="0" y="0"/>
                  </a:moveTo>
                  <a:lnTo>
                    <a:pt x="164413" y="42501"/>
                  </a:lnTo>
                  <a:lnTo>
                    <a:pt x="434070" y="110216"/>
                  </a:lnTo>
                  <a:lnTo>
                    <a:pt x="643425" y="165335"/>
                  </a:lnTo>
                  <a:lnTo>
                    <a:pt x="754060" y="192716"/>
                  </a:lnTo>
                  <a:lnTo>
                    <a:pt x="759442" y="196318"/>
                  </a:lnTo>
                </a:path>
              </a:pathLst>
            </a:custGeom>
            <a:ln w="17329">
              <a:solidFill>
                <a:srgbClr val="263D87"/>
              </a:solidFill>
            </a:ln>
          </p:spPr>
          <p:txBody>
            <a:bodyPr wrap="square" lIns="0" tIns="0" rIns="0" bIns="0" rtlCol="0"/>
            <a:lstStyle/>
            <a:p>
              <a:endParaRPr/>
            </a:p>
          </p:txBody>
        </p:sp>
        <p:sp>
          <p:nvSpPr>
            <p:cNvPr id="505" name="object 505"/>
            <p:cNvSpPr/>
            <p:nvPr/>
          </p:nvSpPr>
          <p:spPr>
            <a:xfrm>
              <a:off x="19015273" y="4258134"/>
              <a:ext cx="245110" cy="59055"/>
            </a:xfrm>
            <a:custGeom>
              <a:avLst/>
              <a:gdLst/>
              <a:ahLst/>
              <a:cxnLst/>
              <a:rect l="l" t="t" r="r" b="b"/>
              <a:pathLst>
                <a:path w="245109" h="59054">
                  <a:moveTo>
                    <a:pt x="245050" y="58982"/>
                  </a:moveTo>
                  <a:lnTo>
                    <a:pt x="228380" y="54689"/>
                  </a:lnTo>
                  <a:lnTo>
                    <a:pt x="147126" y="33129"/>
                  </a:lnTo>
                  <a:lnTo>
                    <a:pt x="7298" y="0"/>
                  </a:lnTo>
                  <a:lnTo>
                    <a:pt x="0" y="397"/>
                  </a:lnTo>
                </a:path>
              </a:pathLst>
            </a:custGeom>
            <a:ln w="17329">
              <a:solidFill>
                <a:srgbClr val="263D87"/>
              </a:solidFill>
            </a:ln>
          </p:spPr>
          <p:txBody>
            <a:bodyPr wrap="square" lIns="0" tIns="0" rIns="0" bIns="0" rtlCol="0"/>
            <a:lstStyle/>
            <a:p>
              <a:endParaRPr/>
            </a:p>
          </p:txBody>
        </p:sp>
        <p:pic>
          <p:nvPicPr>
            <p:cNvPr id="506" name="object 506"/>
            <p:cNvPicPr/>
            <p:nvPr/>
          </p:nvPicPr>
          <p:blipFill>
            <a:blip r:embed="rId62" cstate="screen">
              <a:extLst>
                <a:ext uri="{28A0092B-C50C-407E-A947-70E740481C1C}">
                  <a14:useLocalDpi xmlns:a14="http://schemas.microsoft.com/office/drawing/2010/main"/>
                </a:ext>
              </a:extLst>
            </a:blip>
            <a:stretch>
              <a:fillRect/>
            </a:stretch>
          </p:blipFill>
          <p:spPr>
            <a:xfrm>
              <a:off x="19133294" y="6273622"/>
              <a:ext cx="350273" cy="186999"/>
            </a:xfrm>
            <a:prstGeom prst="rect">
              <a:avLst/>
            </a:prstGeom>
          </p:spPr>
        </p:pic>
        <p:sp>
          <p:nvSpPr>
            <p:cNvPr id="507" name="object 507"/>
            <p:cNvSpPr/>
            <p:nvPr/>
          </p:nvSpPr>
          <p:spPr>
            <a:xfrm>
              <a:off x="19083470" y="6698960"/>
              <a:ext cx="168910" cy="156845"/>
            </a:xfrm>
            <a:custGeom>
              <a:avLst/>
              <a:gdLst/>
              <a:ahLst/>
              <a:cxnLst/>
              <a:rect l="l" t="t" r="r" b="b"/>
              <a:pathLst>
                <a:path w="168909" h="156845">
                  <a:moveTo>
                    <a:pt x="0" y="156403"/>
                  </a:moveTo>
                  <a:lnTo>
                    <a:pt x="123839" y="41663"/>
                  </a:lnTo>
                  <a:lnTo>
                    <a:pt x="168801" y="0"/>
                  </a:lnTo>
                </a:path>
              </a:pathLst>
            </a:custGeom>
            <a:ln w="17329">
              <a:solidFill>
                <a:srgbClr val="263D87"/>
              </a:solidFill>
            </a:ln>
          </p:spPr>
          <p:txBody>
            <a:bodyPr wrap="square" lIns="0" tIns="0" rIns="0" bIns="0" rtlCol="0"/>
            <a:lstStyle/>
            <a:p>
              <a:endParaRPr/>
            </a:p>
          </p:txBody>
        </p:sp>
        <p:sp>
          <p:nvSpPr>
            <p:cNvPr id="508" name="object 508"/>
            <p:cNvSpPr/>
            <p:nvPr/>
          </p:nvSpPr>
          <p:spPr>
            <a:xfrm>
              <a:off x="17835650" y="5607226"/>
              <a:ext cx="1007744" cy="547370"/>
            </a:xfrm>
            <a:custGeom>
              <a:avLst/>
              <a:gdLst/>
              <a:ahLst/>
              <a:cxnLst/>
              <a:rect l="l" t="t" r="r" b="b"/>
              <a:pathLst>
                <a:path w="1007744" h="547370">
                  <a:moveTo>
                    <a:pt x="0" y="0"/>
                  </a:moveTo>
                  <a:lnTo>
                    <a:pt x="139032" y="69264"/>
                  </a:lnTo>
                  <a:lnTo>
                    <a:pt x="436562" y="234558"/>
                  </a:lnTo>
                  <a:lnTo>
                    <a:pt x="828770" y="451452"/>
                  </a:lnTo>
                  <a:lnTo>
                    <a:pt x="1007686" y="546978"/>
                  </a:lnTo>
                </a:path>
              </a:pathLst>
            </a:custGeom>
            <a:ln w="17329">
              <a:solidFill>
                <a:srgbClr val="263D87"/>
              </a:solidFill>
            </a:ln>
          </p:spPr>
          <p:txBody>
            <a:bodyPr wrap="square" lIns="0" tIns="0" rIns="0" bIns="0" rtlCol="0"/>
            <a:lstStyle/>
            <a:p>
              <a:endParaRPr/>
            </a:p>
          </p:txBody>
        </p:sp>
        <p:sp>
          <p:nvSpPr>
            <p:cNvPr id="509" name="object 509"/>
            <p:cNvSpPr/>
            <p:nvPr/>
          </p:nvSpPr>
          <p:spPr>
            <a:xfrm>
              <a:off x="18437700" y="7239414"/>
              <a:ext cx="436880" cy="350520"/>
            </a:xfrm>
            <a:custGeom>
              <a:avLst/>
              <a:gdLst/>
              <a:ahLst/>
              <a:cxnLst/>
              <a:rect l="l" t="t" r="r" b="b"/>
              <a:pathLst>
                <a:path w="436880" h="350520">
                  <a:moveTo>
                    <a:pt x="436656" y="0"/>
                  </a:moveTo>
                  <a:lnTo>
                    <a:pt x="0" y="350219"/>
                  </a:lnTo>
                </a:path>
              </a:pathLst>
            </a:custGeom>
            <a:ln w="17329">
              <a:solidFill>
                <a:srgbClr val="263D87"/>
              </a:solidFill>
            </a:ln>
          </p:spPr>
          <p:txBody>
            <a:bodyPr wrap="square" lIns="0" tIns="0" rIns="0" bIns="0" rtlCol="0"/>
            <a:lstStyle/>
            <a:p>
              <a:endParaRPr/>
            </a:p>
          </p:txBody>
        </p:sp>
        <p:sp>
          <p:nvSpPr>
            <p:cNvPr id="510" name="object 510"/>
            <p:cNvSpPr/>
            <p:nvPr/>
          </p:nvSpPr>
          <p:spPr>
            <a:xfrm>
              <a:off x="17833823" y="5443950"/>
              <a:ext cx="1320165" cy="678180"/>
            </a:xfrm>
            <a:custGeom>
              <a:avLst/>
              <a:gdLst/>
              <a:ahLst/>
              <a:cxnLst/>
              <a:rect l="l" t="t" r="r" b="b"/>
              <a:pathLst>
                <a:path w="1320165" h="678179">
                  <a:moveTo>
                    <a:pt x="1319813" y="677947"/>
                  </a:moveTo>
                  <a:lnTo>
                    <a:pt x="1258014" y="650556"/>
                  </a:lnTo>
                  <a:lnTo>
                    <a:pt x="1238621" y="641959"/>
                  </a:lnTo>
                  <a:lnTo>
                    <a:pt x="1236381" y="640964"/>
                  </a:lnTo>
                  <a:lnTo>
                    <a:pt x="1215962" y="631917"/>
                  </a:lnTo>
                  <a:lnTo>
                    <a:pt x="1196832" y="623436"/>
                  </a:lnTo>
                  <a:lnTo>
                    <a:pt x="1073684" y="568851"/>
                  </a:lnTo>
                  <a:lnTo>
                    <a:pt x="1025497" y="545522"/>
                  </a:lnTo>
                  <a:lnTo>
                    <a:pt x="993226" y="533994"/>
                  </a:lnTo>
                  <a:lnTo>
                    <a:pt x="873638" y="468079"/>
                  </a:lnTo>
                  <a:lnTo>
                    <a:pt x="490896" y="257133"/>
                  </a:lnTo>
                  <a:lnTo>
                    <a:pt x="388616" y="203554"/>
                  </a:lnTo>
                  <a:lnTo>
                    <a:pt x="221501" y="116017"/>
                  </a:lnTo>
                  <a:lnTo>
                    <a:pt x="193104" y="101138"/>
                  </a:lnTo>
                  <a:lnTo>
                    <a:pt x="0" y="0"/>
                  </a:lnTo>
                </a:path>
              </a:pathLst>
            </a:custGeom>
            <a:ln w="17329">
              <a:solidFill>
                <a:srgbClr val="263D87"/>
              </a:solidFill>
            </a:ln>
          </p:spPr>
          <p:txBody>
            <a:bodyPr wrap="square" lIns="0" tIns="0" rIns="0" bIns="0" rtlCol="0"/>
            <a:lstStyle/>
            <a:p>
              <a:endParaRPr/>
            </a:p>
          </p:txBody>
        </p:sp>
        <p:sp>
          <p:nvSpPr>
            <p:cNvPr id="511" name="object 511"/>
            <p:cNvSpPr/>
            <p:nvPr/>
          </p:nvSpPr>
          <p:spPr>
            <a:xfrm>
              <a:off x="18194751" y="4047941"/>
              <a:ext cx="779780" cy="197485"/>
            </a:xfrm>
            <a:custGeom>
              <a:avLst/>
              <a:gdLst/>
              <a:ahLst/>
              <a:cxnLst/>
              <a:rect l="l" t="t" r="r" b="b"/>
              <a:pathLst>
                <a:path w="779780" h="197485">
                  <a:moveTo>
                    <a:pt x="0" y="0"/>
                  </a:moveTo>
                  <a:lnTo>
                    <a:pt x="161345" y="40333"/>
                  </a:lnTo>
                  <a:lnTo>
                    <a:pt x="736406" y="188025"/>
                  </a:lnTo>
                  <a:lnTo>
                    <a:pt x="779159" y="197323"/>
                  </a:lnTo>
                </a:path>
              </a:pathLst>
            </a:custGeom>
            <a:ln w="17329">
              <a:solidFill>
                <a:srgbClr val="263D87"/>
              </a:solidFill>
            </a:ln>
          </p:spPr>
          <p:txBody>
            <a:bodyPr wrap="square" lIns="0" tIns="0" rIns="0" bIns="0" rtlCol="0"/>
            <a:lstStyle/>
            <a:p>
              <a:endParaRPr/>
            </a:p>
          </p:txBody>
        </p:sp>
        <p:sp>
          <p:nvSpPr>
            <p:cNvPr id="512" name="object 512"/>
            <p:cNvSpPr/>
            <p:nvPr/>
          </p:nvSpPr>
          <p:spPr>
            <a:xfrm>
              <a:off x="18863503" y="6235504"/>
              <a:ext cx="217170" cy="100965"/>
            </a:xfrm>
            <a:custGeom>
              <a:avLst/>
              <a:gdLst/>
              <a:ahLst/>
              <a:cxnLst/>
              <a:rect l="l" t="t" r="r" b="b"/>
              <a:pathLst>
                <a:path w="217169" h="100964">
                  <a:moveTo>
                    <a:pt x="216736" y="100572"/>
                  </a:moveTo>
                  <a:lnTo>
                    <a:pt x="134100" y="63233"/>
                  </a:lnTo>
                  <a:lnTo>
                    <a:pt x="0" y="0"/>
                  </a:lnTo>
                </a:path>
              </a:pathLst>
            </a:custGeom>
            <a:ln w="17329">
              <a:solidFill>
                <a:srgbClr val="263D87"/>
              </a:solidFill>
            </a:ln>
          </p:spPr>
          <p:txBody>
            <a:bodyPr wrap="square" lIns="0" tIns="0" rIns="0" bIns="0" rtlCol="0"/>
            <a:lstStyle/>
            <a:p>
              <a:endParaRPr/>
            </a:p>
          </p:txBody>
        </p:sp>
        <p:sp>
          <p:nvSpPr>
            <p:cNvPr id="513" name="object 513"/>
            <p:cNvSpPr/>
            <p:nvPr/>
          </p:nvSpPr>
          <p:spPr>
            <a:xfrm>
              <a:off x="19260325" y="4317113"/>
              <a:ext cx="34290" cy="8890"/>
            </a:xfrm>
            <a:custGeom>
              <a:avLst/>
              <a:gdLst/>
              <a:ahLst/>
              <a:cxnLst/>
              <a:rect l="l" t="t" r="r" b="b"/>
              <a:pathLst>
                <a:path w="34290" h="8889">
                  <a:moveTo>
                    <a:pt x="34176" y="8816"/>
                  </a:moveTo>
                  <a:lnTo>
                    <a:pt x="0" y="0"/>
                  </a:lnTo>
                </a:path>
              </a:pathLst>
            </a:custGeom>
            <a:ln w="17329">
              <a:solidFill>
                <a:srgbClr val="263D87"/>
              </a:solidFill>
            </a:ln>
          </p:spPr>
          <p:txBody>
            <a:bodyPr wrap="square" lIns="0" tIns="0" rIns="0" bIns="0" rtlCol="0"/>
            <a:lstStyle/>
            <a:p>
              <a:endParaRPr/>
            </a:p>
          </p:txBody>
        </p:sp>
        <p:sp>
          <p:nvSpPr>
            <p:cNvPr id="514" name="object 514"/>
            <p:cNvSpPr/>
            <p:nvPr/>
          </p:nvSpPr>
          <p:spPr>
            <a:xfrm>
              <a:off x="18679866" y="1131083"/>
              <a:ext cx="796290" cy="459740"/>
            </a:xfrm>
            <a:custGeom>
              <a:avLst/>
              <a:gdLst/>
              <a:ahLst/>
              <a:cxnLst/>
              <a:rect l="l" t="t" r="r" b="b"/>
              <a:pathLst>
                <a:path w="796290" h="459740">
                  <a:moveTo>
                    <a:pt x="795979" y="459616"/>
                  </a:moveTo>
                  <a:lnTo>
                    <a:pt x="698837" y="403568"/>
                  </a:lnTo>
                  <a:lnTo>
                    <a:pt x="661267" y="381883"/>
                  </a:lnTo>
                  <a:lnTo>
                    <a:pt x="368617" y="212998"/>
                  </a:lnTo>
                  <a:lnTo>
                    <a:pt x="304817" y="175565"/>
                  </a:lnTo>
                  <a:lnTo>
                    <a:pt x="207857" y="118666"/>
                  </a:lnTo>
                  <a:lnTo>
                    <a:pt x="0" y="0"/>
                  </a:lnTo>
                </a:path>
              </a:pathLst>
            </a:custGeom>
            <a:ln w="17329">
              <a:solidFill>
                <a:srgbClr val="263D87"/>
              </a:solidFill>
            </a:ln>
          </p:spPr>
          <p:txBody>
            <a:bodyPr wrap="square" lIns="0" tIns="0" rIns="0" bIns="0" rtlCol="0"/>
            <a:lstStyle/>
            <a:p>
              <a:endParaRPr/>
            </a:p>
          </p:txBody>
        </p:sp>
        <p:sp>
          <p:nvSpPr>
            <p:cNvPr id="515" name="object 515"/>
            <p:cNvSpPr/>
            <p:nvPr/>
          </p:nvSpPr>
          <p:spPr>
            <a:xfrm>
              <a:off x="19393035" y="3863592"/>
              <a:ext cx="35560" cy="9525"/>
            </a:xfrm>
            <a:custGeom>
              <a:avLst/>
              <a:gdLst/>
              <a:ahLst/>
              <a:cxnLst/>
              <a:rect l="l" t="t" r="r" b="b"/>
              <a:pathLst>
                <a:path w="35559" h="9525">
                  <a:moveTo>
                    <a:pt x="0" y="0"/>
                  </a:moveTo>
                  <a:lnTo>
                    <a:pt x="35182" y="9025"/>
                  </a:lnTo>
                </a:path>
              </a:pathLst>
            </a:custGeom>
            <a:ln w="17329">
              <a:solidFill>
                <a:srgbClr val="263D87"/>
              </a:solidFill>
            </a:ln>
          </p:spPr>
          <p:txBody>
            <a:bodyPr wrap="square" lIns="0" tIns="0" rIns="0" bIns="0" rtlCol="0"/>
            <a:lstStyle/>
            <a:p>
              <a:endParaRPr/>
            </a:p>
          </p:txBody>
        </p:sp>
        <p:sp>
          <p:nvSpPr>
            <p:cNvPr id="516" name="object 516"/>
            <p:cNvSpPr/>
            <p:nvPr/>
          </p:nvSpPr>
          <p:spPr>
            <a:xfrm>
              <a:off x="18807403" y="2987410"/>
              <a:ext cx="668655" cy="271145"/>
            </a:xfrm>
            <a:custGeom>
              <a:avLst/>
              <a:gdLst/>
              <a:ahLst/>
              <a:cxnLst/>
              <a:rect l="l" t="t" r="r" b="b"/>
              <a:pathLst>
                <a:path w="668655" h="271145">
                  <a:moveTo>
                    <a:pt x="668442" y="271076"/>
                  </a:moveTo>
                  <a:lnTo>
                    <a:pt x="105389" y="42742"/>
                  </a:lnTo>
                  <a:lnTo>
                    <a:pt x="0" y="0"/>
                  </a:lnTo>
                </a:path>
              </a:pathLst>
            </a:custGeom>
            <a:ln w="17329">
              <a:solidFill>
                <a:srgbClr val="263D87"/>
              </a:solidFill>
            </a:ln>
          </p:spPr>
          <p:txBody>
            <a:bodyPr wrap="square" lIns="0" tIns="0" rIns="0" bIns="0" rtlCol="0"/>
            <a:lstStyle/>
            <a:p>
              <a:endParaRPr/>
            </a:p>
          </p:txBody>
        </p:sp>
        <p:sp>
          <p:nvSpPr>
            <p:cNvPr id="517" name="object 517"/>
            <p:cNvSpPr/>
            <p:nvPr/>
          </p:nvSpPr>
          <p:spPr>
            <a:xfrm>
              <a:off x="18565883" y="6080151"/>
              <a:ext cx="297815" cy="155575"/>
            </a:xfrm>
            <a:custGeom>
              <a:avLst/>
              <a:gdLst/>
              <a:ahLst/>
              <a:cxnLst/>
              <a:rect l="l" t="t" r="r" b="b"/>
              <a:pathLst>
                <a:path w="297815" h="155575">
                  <a:moveTo>
                    <a:pt x="297624" y="155346"/>
                  </a:moveTo>
                  <a:lnTo>
                    <a:pt x="237720" y="127095"/>
                  </a:lnTo>
                  <a:lnTo>
                    <a:pt x="152068" y="83285"/>
                  </a:lnTo>
                  <a:lnTo>
                    <a:pt x="0" y="0"/>
                  </a:lnTo>
                </a:path>
              </a:pathLst>
            </a:custGeom>
            <a:ln w="17329">
              <a:solidFill>
                <a:srgbClr val="263D87"/>
              </a:solidFill>
            </a:ln>
          </p:spPr>
          <p:txBody>
            <a:bodyPr wrap="square" lIns="0" tIns="0" rIns="0" bIns="0" rtlCol="0"/>
            <a:lstStyle/>
            <a:p>
              <a:endParaRPr/>
            </a:p>
          </p:txBody>
        </p:sp>
        <p:sp>
          <p:nvSpPr>
            <p:cNvPr id="518" name="object 518"/>
            <p:cNvSpPr/>
            <p:nvPr/>
          </p:nvSpPr>
          <p:spPr>
            <a:xfrm>
              <a:off x="19428211" y="3872623"/>
              <a:ext cx="48260" cy="12700"/>
            </a:xfrm>
            <a:custGeom>
              <a:avLst/>
              <a:gdLst/>
              <a:ahLst/>
              <a:cxnLst/>
              <a:rect l="l" t="t" r="r" b="b"/>
              <a:pathLst>
                <a:path w="48259" h="12700">
                  <a:moveTo>
                    <a:pt x="0" y="0"/>
                  </a:moveTo>
                  <a:lnTo>
                    <a:pt x="38354" y="9853"/>
                  </a:lnTo>
                  <a:lnTo>
                    <a:pt x="47635" y="12235"/>
                  </a:lnTo>
                </a:path>
              </a:pathLst>
            </a:custGeom>
            <a:ln w="17329">
              <a:solidFill>
                <a:srgbClr val="263D87"/>
              </a:solidFill>
            </a:ln>
          </p:spPr>
          <p:txBody>
            <a:bodyPr wrap="square" lIns="0" tIns="0" rIns="0" bIns="0" rtlCol="0"/>
            <a:lstStyle/>
            <a:p>
              <a:endParaRPr/>
            </a:p>
          </p:txBody>
        </p:sp>
        <p:sp>
          <p:nvSpPr>
            <p:cNvPr id="519" name="object 519"/>
            <p:cNvSpPr/>
            <p:nvPr/>
          </p:nvSpPr>
          <p:spPr>
            <a:xfrm>
              <a:off x="19294505" y="4325926"/>
              <a:ext cx="181610" cy="46990"/>
            </a:xfrm>
            <a:custGeom>
              <a:avLst/>
              <a:gdLst/>
              <a:ahLst/>
              <a:cxnLst/>
              <a:rect l="l" t="t" r="r" b="b"/>
              <a:pathLst>
                <a:path w="181609" h="46989">
                  <a:moveTo>
                    <a:pt x="181340" y="46770"/>
                  </a:moveTo>
                  <a:lnTo>
                    <a:pt x="0" y="0"/>
                  </a:lnTo>
                </a:path>
              </a:pathLst>
            </a:custGeom>
            <a:ln w="17329">
              <a:solidFill>
                <a:srgbClr val="263D87"/>
              </a:solidFill>
            </a:ln>
          </p:spPr>
          <p:txBody>
            <a:bodyPr wrap="square" lIns="0" tIns="0" rIns="0" bIns="0" rtlCol="0"/>
            <a:lstStyle/>
            <a:p>
              <a:endParaRPr/>
            </a:p>
          </p:txBody>
        </p:sp>
        <p:sp>
          <p:nvSpPr>
            <p:cNvPr id="520" name="object 520"/>
            <p:cNvSpPr/>
            <p:nvPr/>
          </p:nvSpPr>
          <p:spPr>
            <a:xfrm>
              <a:off x="19141961" y="6271269"/>
              <a:ext cx="12700" cy="11430"/>
            </a:xfrm>
            <a:custGeom>
              <a:avLst/>
              <a:gdLst/>
              <a:ahLst/>
              <a:cxnLst/>
              <a:rect l="l" t="t" r="r" b="b"/>
              <a:pathLst>
                <a:path w="12700" h="11429">
                  <a:moveTo>
                    <a:pt x="0" y="11015"/>
                  </a:moveTo>
                  <a:lnTo>
                    <a:pt x="12565" y="0"/>
                  </a:lnTo>
                </a:path>
              </a:pathLst>
            </a:custGeom>
            <a:ln w="17329">
              <a:solidFill>
                <a:srgbClr val="263D87"/>
              </a:solidFill>
            </a:ln>
          </p:spPr>
          <p:txBody>
            <a:bodyPr wrap="square" lIns="0" tIns="0" rIns="0" bIns="0" rtlCol="0"/>
            <a:lstStyle/>
            <a:p>
              <a:endParaRPr/>
            </a:p>
          </p:txBody>
        </p:sp>
        <p:sp>
          <p:nvSpPr>
            <p:cNvPr id="521" name="object 521"/>
            <p:cNvSpPr/>
            <p:nvPr/>
          </p:nvSpPr>
          <p:spPr>
            <a:xfrm>
              <a:off x="17851775" y="1243188"/>
              <a:ext cx="1270" cy="10160"/>
            </a:xfrm>
            <a:custGeom>
              <a:avLst/>
              <a:gdLst/>
              <a:ahLst/>
              <a:cxnLst/>
              <a:rect l="l" t="t" r="r" b="b"/>
              <a:pathLst>
                <a:path w="1269" h="10159">
                  <a:moveTo>
                    <a:pt x="0" y="9601"/>
                  </a:moveTo>
                  <a:lnTo>
                    <a:pt x="1099" y="7727"/>
                  </a:lnTo>
                  <a:lnTo>
                    <a:pt x="1099" y="0"/>
                  </a:lnTo>
                </a:path>
              </a:pathLst>
            </a:custGeom>
            <a:ln w="17329">
              <a:solidFill>
                <a:srgbClr val="263D87"/>
              </a:solidFill>
            </a:ln>
          </p:spPr>
          <p:txBody>
            <a:bodyPr wrap="square" lIns="0" tIns="0" rIns="0" bIns="0" rtlCol="0"/>
            <a:lstStyle/>
            <a:p>
              <a:endParaRPr/>
            </a:p>
          </p:txBody>
        </p:sp>
        <p:sp>
          <p:nvSpPr>
            <p:cNvPr id="522" name="object 522"/>
            <p:cNvSpPr/>
            <p:nvPr/>
          </p:nvSpPr>
          <p:spPr>
            <a:xfrm>
              <a:off x="19333707" y="4385295"/>
              <a:ext cx="142240" cy="35560"/>
            </a:xfrm>
            <a:custGeom>
              <a:avLst/>
              <a:gdLst/>
              <a:ahLst/>
              <a:cxnLst/>
              <a:rect l="l" t="t" r="r" b="b"/>
              <a:pathLst>
                <a:path w="142240" h="35560">
                  <a:moveTo>
                    <a:pt x="0" y="0"/>
                  </a:moveTo>
                  <a:lnTo>
                    <a:pt x="142140" y="35542"/>
                  </a:lnTo>
                </a:path>
              </a:pathLst>
            </a:custGeom>
            <a:ln w="17329">
              <a:solidFill>
                <a:srgbClr val="263D87"/>
              </a:solidFill>
            </a:ln>
          </p:spPr>
          <p:txBody>
            <a:bodyPr wrap="square" lIns="0" tIns="0" rIns="0" bIns="0" rtlCol="0"/>
            <a:lstStyle/>
            <a:p>
              <a:endParaRPr/>
            </a:p>
          </p:txBody>
        </p:sp>
        <p:sp>
          <p:nvSpPr>
            <p:cNvPr id="523" name="object 523"/>
            <p:cNvSpPr/>
            <p:nvPr/>
          </p:nvSpPr>
          <p:spPr>
            <a:xfrm>
              <a:off x="18264894" y="7018206"/>
              <a:ext cx="410209" cy="381000"/>
            </a:xfrm>
            <a:custGeom>
              <a:avLst/>
              <a:gdLst/>
              <a:ahLst/>
              <a:cxnLst/>
              <a:rect l="l" t="t" r="r" b="b"/>
              <a:pathLst>
                <a:path w="410209" h="381000">
                  <a:moveTo>
                    <a:pt x="0" y="380522"/>
                  </a:moveTo>
                  <a:lnTo>
                    <a:pt x="113263" y="275206"/>
                  </a:lnTo>
                  <a:lnTo>
                    <a:pt x="337350" y="66825"/>
                  </a:lnTo>
                  <a:lnTo>
                    <a:pt x="409997" y="0"/>
                  </a:lnTo>
                </a:path>
              </a:pathLst>
            </a:custGeom>
            <a:ln w="17329">
              <a:solidFill>
                <a:srgbClr val="263D87"/>
              </a:solidFill>
            </a:ln>
          </p:spPr>
          <p:txBody>
            <a:bodyPr wrap="square" lIns="0" tIns="0" rIns="0" bIns="0" rtlCol="0"/>
            <a:lstStyle/>
            <a:p>
              <a:endParaRPr/>
            </a:p>
          </p:txBody>
        </p:sp>
        <p:sp>
          <p:nvSpPr>
            <p:cNvPr id="524" name="object 524"/>
            <p:cNvSpPr/>
            <p:nvPr/>
          </p:nvSpPr>
          <p:spPr>
            <a:xfrm>
              <a:off x="18404493" y="3611723"/>
              <a:ext cx="356235" cy="89535"/>
            </a:xfrm>
            <a:custGeom>
              <a:avLst/>
              <a:gdLst/>
              <a:ahLst/>
              <a:cxnLst/>
              <a:rect l="l" t="t" r="r" b="b"/>
              <a:pathLst>
                <a:path w="356234" h="89535">
                  <a:moveTo>
                    <a:pt x="0" y="1444"/>
                  </a:moveTo>
                  <a:lnTo>
                    <a:pt x="6921" y="0"/>
                  </a:lnTo>
                  <a:lnTo>
                    <a:pt x="60689" y="12250"/>
                  </a:lnTo>
                  <a:lnTo>
                    <a:pt x="307027" y="76531"/>
                  </a:lnTo>
                  <a:lnTo>
                    <a:pt x="328995" y="82259"/>
                  </a:lnTo>
                  <a:lnTo>
                    <a:pt x="356093" y="89327"/>
                  </a:lnTo>
                </a:path>
              </a:pathLst>
            </a:custGeom>
            <a:ln w="17329">
              <a:solidFill>
                <a:srgbClr val="263D87"/>
              </a:solidFill>
            </a:ln>
          </p:spPr>
          <p:txBody>
            <a:bodyPr wrap="square" lIns="0" tIns="0" rIns="0" bIns="0" rtlCol="0"/>
            <a:lstStyle/>
            <a:p>
              <a:endParaRPr/>
            </a:p>
          </p:txBody>
        </p:sp>
        <p:sp>
          <p:nvSpPr>
            <p:cNvPr id="525" name="object 525"/>
            <p:cNvSpPr/>
            <p:nvPr/>
          </p:nvSpPr>
          <p:spPr>
            <a:xfrm>
              <a:off x="19080240" y="6282277"/>
              <a:ext cx="62230" cy="53975"/>
            </a:xfrm>
            <a:custGeom>
              <a:avLst/>
              <a:gdLst/>
              <a:ahLst/>
              <a:cxnLst/>
              <a:rect l="l" t="t" r="r" b="b"/>
              <a:pathLst>
                <a:path w="62230" h="53975">
                  <a:moveTo>
                    <a:pt x="0" y="53799"/>
                  </a:moveTo>
                  <a:lnTo>
                    <a:pt x="40312" y="18669"/>
                  </a:lnTo>
                  <a:lnTo>
                    <a:pt x="55862" y="5120"/>
                  </a:lnTo>
                  <a:lnTo>
                    <a:pt x="61725" y="0"/>
                  </a:lnTo>
                </a:path>
              </a:pathLst>
            </a:custGeom>
            <a:ln w="17329">
              <a:solidFill>
                <a:srgbClr val="263D87"/>
              </a:solidFill>
            </a:ln>
          </p:spPr>
          <p:txBody>
            <a:bodyPr wrap="square" lIns="0" tIns="0" rIns="0" bIns="0" rtlCol="0"/>
            <a:lstStyle/>
            <a:p>
              <a:endParaRPr/>
            </a:p>
          </p:txBody>
        </p:sp>
        <p:sp>
          <p:nvSpPr>
            <p:cNvPr id="526" name="object 526"/>
            <p:cNvSpPr/>
            <p:nvPr/>
          </p:nvSpPr>
          <p:spPr>
            <a:xfrm>
              <a:off x="19263045" y="4367625"/>
              <a:ext cx="22225" cy="5715"/>
            </a:xfrm>
            <a:custGeom>
              <a:avLst/>
              <a:gdLst/>
              <a:ahLst/>
              <a:cxnLst/>
              <a:rect l="l" t="t" r="r" b="b"/>
              <a:pathLst>
                <a:path w="22225" h="5714">
                  <a:moveTo>
                    <a:pt x="0" y="0"/>
                  </a:moveTo>
                  <a:lnTo>
                    <a:pt x="21999" y="5497"/>
                  </a:lnTo>
                </a:path>
              </a:pathLst>
            </a:custGeom>
            <a:ln w="17329">
              <a:solidFill>
                <a:srgbClr val="263D87"/>
              </a:solidFill>
            </a:ln>
          </p:spPr>
          <p:txBody>
            <a:bodyPr wrap="square" lIns="0" tIns="0" rIns="0" bIns="0" rtlCol="0"/>
            <a:lstStyle/>
            <a:p>
              <a:endParaRPr/>
            </a:p>
          </p:txBody>
        </p:sp>
        <p:sp>
          <p:nvSpPr>
            <p:cNvPr id="527" name="object 527"/>
            <p:cNvSpPr/>
            <p:nvPr/>
          </p:nvSpPr>
          <p:spPr>
            <a:xfrm>
              <a:off x="19456488" y="3843823"/>
              <a:ext cx="19685" cy="5080"/>
            </a:xfrm>
            <a:custGeom>
              <a:avLst/>
              <a:gdLst/>
              <a:ahLst/>
              <a:cxnLst/>
              <a:rect l="l" t="t" r="r" b="b"/>
              <a:pathLst>
                <a:path w="19684" h="5079">
                  <a:moveTo>
                    <a:pt x="0" y="0"/>
                  </a:moveTo>
                  <a:lnTo>
                    <a:pt x="19358" y="4924"/>
                  </a:lnTo>
                </a:path>
              </a:pathLst>
            </a:custGeom>
            <a:ln w="17329">
              <a:solidFill>
                <a:srgbClr val="263D87"/>
              </a:solidFill>
            </a:ln>
          </p:spPr>
          <p:txBody>
            <a:bodyPr wrap="square" lIns="0" tIns="0" rIns="0" bIns="0" rtlCol="0"/>
            <a:lstStyle/>
            <a:p>
              <a:endParaRPr/>
            </a:p>
          </p:txBody>
        </p:sp>
        <p:sp>
          <p:nvSpPr>
            <p:cNvPr id="528" name="object 528"/>
            <p:cNvSpPr/>
            <p:nvPr/>
          </p:nvSpPr>
          <p:spPr>
            <a:xfrm>
              <a:off x="18843342" y="6154205"/>
              <a:ext cx="299085" cy="128270"/>
            </a:xfrm>
            <a:custGeom>
              <a:avLst/>
              <a:gdLst/>
              <a:ahLst/>
              <a:cxnLst/>
              <a:rect l="l" t="t" r="r" b="b"/>
              <a:pathLst>
                <a:path w="299084" h="128270">
                  <a:moveTo>
                    <a:pt x="298619" y="128079"/>
                  </a:moveTo>
                  <a:lnTo>
                    <a:pt x="0" y="0"/>
                  </a:lnTo>
                </a:path>
              </a:pathLst>
            </a:custGeom>
            <a:ln w="17329">
              <a:solidFill>
                <a:srgbClr val="263D87"/>
              </a:solidFill>
            </a:ln>
          </p:spPr>
          <p:txBody>
            <a:bodyPr wrap="square" lIns="0" tIns="0" rIns="0" bIns="0" rtlCol="0"/>
            <a:lstStyle/>
            <a:p>
              <a:endParaRPr/>
            </a:p>
          </p:txBody>
        </p:sp>
        <p:sp>
          <p:nvSpPr>
            <p:cNvPr id="529" name="object 529"/>
            <p:cNvSpPr/>
            <p:nvPr/>
          </p:nvSpPr>
          <p:spPr>
            <a:xfrm>
              <a:off x="18538041" y="6719147"/>
              <a:ext cx="139065" cy="114935"/>
            </a:xfrm>
            <a:custGeom>
              <a:avLst/>
              <a:gdLst/>
              <a:ahLst/>
              <a:cxnLst/>
              <a:rect l="l" t="t" r="r" b="b"/>
              <a:pathLst>
                <a:path w="139065" h="114934">
                  <a:moveTo>
                    <a:pt x="0" y="114834"/>
                  </a:moveTo>
                  <a:lnTo>
                    <a:pt x="138592" y="0"/>
                  </a:lnTo>
                </a:path>
              </a:pathLst>
            </a:custGeom>
            <a:ln w="17329">
              <a:solidFill>
                <a:srgbClr val="263D87"/>
              </a:solidFill>
            </a:ln>
          </p:spPr>
          <p:txBody>
            <a:bodyPr wrap="square" lIns="0" tIns="0" rIns="0" bIns="0" rtlCol="0"/>
            <a:lstStyle/>
            <a:p>
              <a:endParaRPr/>
            </a:p>
          </p:txBody>
        </p:sp>
        <p:sp>
          <p:nvSpPr>
            <p:cNvPr id="530" name="object 530"/>
            <p:cNvSpPr/>
            <p:nvPr/>
          </p:nvSpPr>
          <p:spPr>
            <a:xfrm>
              <a:off x="17839285" y="1929857"/>
              <a:ext cx="323850" cy="60325"/>
            </a:xfrm>
            <a:custGeom>
              <a:avLst/>
              <a:gdLst/>
              <a:ahLst/>
              <a:cxnLst/>
              <a:rect l="l" t="t" r="r" b="b"/>
              <a:pathLst>
                <a:path w="323850" h="60325">
                  <a:moveTo>
                    <a:pt x="0" y="59903"/>
                  </a:moveTo>
                  <a:lnTo>
                    <a:pt x="116635" y="37569"/>
                  </a:lnTo>
                  <a:lnTo>
                    <a:pt x="323393" y="0"/>
                  </a:lnTo>
                </a:path>
              </a:pathLst>
            </a:custGeom>
            <a:ln w="17329">
              <a:solidFill>
                <a:srgbClr val="263D87"/>
              </a:solidFill>
            </a:ln>
          </p:spPr>
          <p:txBody>
            <a:bodyPr wrap="square" lIns="0" tIns="0" rIns="0" bIns="0" rtlCol="0"/>
            <a:lstStyle/>
            <a:p>
              <a:endParaRPr/>
            </a:p>
          </p:txBody>
        </p:sp>
        <p:sp>
          <p:nvSpPr>
            <p:cNvPr id="531" name="object 531"/>
            <p:cNvSpPr/>
            <p:nvPr/>
          </p:nvSpPr>
          <p:spPr>
            <a:xfrm>
              <a:off x="19266464" y="3830703"/>
              <a:ext cx="127000" cy="33020"/>
            </a:xfrm>
            <a:custGeom>
              <a:avLst/>
              <a:gdLst/>
              <a:ahLst/>
              <a:cxnLst/>
              <a:rect l="l" t="t" r="r" b="b"/>
              <a:pathLst>
                <a:path w="127000" h="33020">
                  <a:moveTo>
                    <a:pt x="126572" y="32889"/>
                  </a:moveTo>
                  <a:lnTo>
                    <a:pt x="0" y="0"/>
                  </a:lnTo>
                </a:path>
              </a:pathLst>
            </a:custGeom>
            <a:ln w="17329">
              <a:solidFill>
                <a:srgbClr val="263D87"/>
              </a:solidFill>
            </a:ln>
          </p:spPr>
          <p:txBody>
            <a:bodyPr wrap="square" lIns="0" tIns="0" rIns="0" bIns="0" rtlCol="0"/>
            <a:lstStyle/>
            <a:p>
              <a:endParaRPr/>
            </a:p>
          </p:txBody>
        </p:sp>
        <p:sp>
          <p:nvSpPr>
            <p:cNvPr id="532" name="object 532"/>
            <p:cNvSpPr/>
            <p:nvPr/>
          </p:nvSpPr>
          <p:spPr>
            <a:xfrm>
              <a:off x="18139181" y="1755810"/>
              <a:ext cx="5080" cy="113030"/>
            </a:xfrm>
            <a:custGeom>
              <a:avLst/>
              <a:gdLst/>
              <a:ahLst/>
              <a:cxnLst/>
              <a:rect l="l" t="t" r="r" b="b"/>
              <a:pathLst>
                <a:path w="5080" h="113030">
                  <a:moveTo>
                    <a:pt x="5057" y="112677"/>
                  </a:moveTo>
                  <a:lnTo>
                    <a:pt x="0" y="0"/>
                  </a:lnTo>
                </a:path>
              </a:pathLst>
            </a:custGeom>
            <a:ln w="17329">
              <a:solidFill>
                <a:srgbClr val="263D87"/>
              </a:solidFill>
            </a:ln>
          </p:spPr>
          <p:txBody>
            <a:bodyPr wrap="square" lIns="0" tIns="0" rIns="0" bIns="0" rtlCol="0"/>
            <a:lstStyle/>
            <a:p>
              <a:endParaRPr/>
            </a:p>
          </p:txBody>
        </p:sp>
        <p:sp>
          <p:nvSpPr>
            <p:cNvPr id="533" name="object 533"/>
            <p:cNvSpPr/>
            <p:nvPr/>
          </p:nvSpPr>
          <p:spPr>
            <a:xfrm>
              <a:off x="18047804" y="3481235"/>
              <a:ext cx="82550" cy="20955"/>
            </a:xfrm>
            <a:custGeom>
              <a:avLst/>
              <a:gdLst/>
              <a:ahLst/>
              <a:cxnLst/>
              <a:rect l="l" t="t" r="r" b="b"/>
              <a:pathLst>
                <a:path w="82550" h="20954">
                  <a:moveTo>
                    <a:pt x="82028" y="20449"/>
                  </a:moveTo>
                  <a:lnTo>
                    <a:pt x="0" y="0"/>
                  </a:lnTo>
                </a:path>
              </a:pathLst>
            </a:custGeom>
            <a:ln w="17329">
              <a:solidFill>
                <a:srgbClr val="263D87"/>
              </a:solidFill>
            </a:ln>
          </p:spPr>
          <p:txBody>
            <a:bodyPr wrap="square" lIns="0" tIns="0" rIns="0" bIns="0" rtlCol="0"/>
            <a:lstStyle/>
            <a:p>
              <a:endParaRPr/>
            </a:p>
          </p:txBody>
        </p:sp>
        <p:sp>
          <p:nvSpPr>
            <p:cNvPr id="534" name="object 534"/>
            <p:cNvSpPr/>
            <p:nvPr/>
          </p:nvSpPr>
          <p:spPr>
            <a:xfrm>
              <a:off x="17915358" y="3447992"/>
              <a:ext cx="132715" cy="33655"/>
            </a:xfrm>
            <a:custGeom>
              <a:avLst/>
              <a:gdLst/>
              <a:ahLst/>
              <a:cxnLst/>
              <a:rect l="l" t="t" r="r" b="b"/>
              <a:pathLst>
                <a:path w="132715" h="33654">
                  <a:moveTo>
                    <a:pt x="132446" y="33245"/>
                  </a:moveTo>
                  <a:lnTo>
                    <a:pt x="0" y="0"/>
                  </a:lnTo>
                </a:path>
              </a:pathLst>
            </a:custGeom>
            <a:ln w="17329">
              <a:solidFill>
                <a:srgbClr val="263D87"/>
              </a:solidFill>
            </a:ln>
          </p:spPr>
          <p:txBody>
            <a:bodyPr wrap="square" lIns="0" tIns="0" rIns="0" bIns="0" rtlCol="0"/>
            <a:lstStyle/>
            <a:p>
              <a:endParaRPr/>
            </a:p>
          </p:txBody>
        </p:sp>
        <p:sp>
          <p:nvSpPr>
            <p:cNvPr id="535" name="object 535"/>
            <p:cNvSpPr/>
            <p:nvPr/>
          </p:nvSpPr>
          <p:spPr>
            <a:xfrm>
              <a:off x="18056404" y="663381"/>
              <a:ext cx="1419860" cy="814069"/>
            </a:xfrm>
            <a:custGeom>
              <a:avLst/>
              <a:gdLst/>
              <a:ahLst/>
              <a:cxnLst/>
              <a:rect l="l" t="t" r="r" b="b"/>
              <a:pathLst>
                <a:path w="1419859" h="814069">
                  <a:moveTo>
                    <a:pt x="1419443" y="813566"/>
                  </a:moveTo>
                  <a:lnTo>
                    <a:pt x="1369110" y="784552"/>
                  </a:lnTo>
                  <a:lnTo>
                    <a:pt x="1115955" y="637582"/>
                  </a:lnTo>
                  <a:lnTo>
                    <a:pt x="751390" y="431170"/>
                  </a:lnTo>
                  <a:lnTo>
                    <a:pt x="334597" y="190905"/>
                  </a:lnTo>
                  <a:lnTo>
                    <a:pt x="0" y="0"/>
                  </a:lnTo>
                </a:path>
              </a:pathLst>
            </a:custGeom>
            <a:ln w="17329">
              <a:solidFill>
                <a:srgbClr val="263D87"/>
              </a:solidFill>
            </a:ln>
          </p:spPr>
          <p:txBody>
            <a:bodyPr wrap="square" lIns="0" tIns="0" rIns="0" bIns="0" rtlCol="0"/>
            <a:lstStyle/>
            <a:p>
              <a:endParaRPr/>
            </a:p>
          </p:txBody>
        </p:sp>
        <p:sp>
          <p:nvSpPr>
            <p:cNvPr id="536" name="object 536"/>
            <p:cNvSpPr/>
            <p:nvPr/>
          </p:nvSpPr>
          <p:spPr>
            <a:xfrm>
              <a:off x="18423700" y="3571387"/>
              <a:ext cx="818515" cy="215265"/>
            </a:xfrm>
            <a:custGeom>
              <a:avLst/>
              <a:gdLst/>
              <a:ahLst/>
              <a:cxnLst/>
              <a:rect l="l" t="t" r="r" b="b"/>
              <a:pathLst>
                <a:path w="818515" h="215264">
                  <a:moveTo>
                    <a:pt x="802080" y="213239"/>
                  </a:moveTo>
                  <a:lnTo>
                    <a:pt x="818226" y="215082"/>
                  </a:lnTo>
                </a:path>
                <a:path w="818515" h="215264">
                  <a:moveTo>
                    <a:pt x="802080" y="213239"/>
                  </a:moveTo>
                  <a:lnTo>
                    <a:pt x="620766" y="164246"/>
                  </a:lnTo>
                  <a:lnTo>
                    <a:pt x="290022" y="79243"/>
                  </a:lnTo>
                  <a:lnTo>
                    <a:pt x="24585" y="13685"/>
                  </a:lnTo>
                  <a:lnTo>
                    <a:pt x="7685" y="7203"/>
                  </a:lnTo>
                  <a:lnTo>
                    <a:pt x="0" y="0"/>
                  </a:lnTo>
                </a:path>
              </a:pathLst>
            </a:custGeom>
            <a:ln w="17329">
              <a:solidFill>
                <a:srgbClr val="263D87"/>
              </a:solidFill>
            </a:ln>
          </p:spPr>
          <p:txBody>
            <a:bodyPr wrap="square" lIns="0" tIns="0" rIns="0" bIns="0" rtlCol="0"/>
            <a:lstStyle/>
            <a:p>
              <a:endParaRPr/>
            </a:p>
          </p:txBody>
        </p:sp>
        <p:sp>
          <p:nvSpPr>
            <p:cNvPr id="537" name="object 537"/>
            <p:cNvSpPr/>
            <p:nvPr/>
          </p:nvSpPr>
          <p:spPr>
            <a:xfrm>
              <a:off x="18133293" y="1507869"/>
              <a:ext cx="184150" cy="248285"/>
            </a:xfrm>
            <a:custGeom>
              <a:avLst/>
              <a:gdLst/>
              <a:ahLst/>
              <a:cxnLst/>
              <a:rect l="l" t="t" r="r" b="b"/>
              <a:pathLst>
                <a:path w="184150" h="248285">
                  <a:moveTo>
                    <a:pt x="5884" y="247940"/>
                  </a:moveTo>
                  <a:lnTo>
                    <a:pt x="0" y="107389"/>
                  </a:lnTo>
                  <a:lnTo>
                    <a:pt x="183711" y="0"/>
                  </a:lnTo>
                </a:path>
              </a:pathLst>
            </a:custGeom>
            <a:ln w="17329">
              <a:solidFill>
                <a:srgbClr val="263D87"/>
              </a:solidFill>
            </a:ln>
          </p:spPr>
          <p:txBody>
            <a:bodyPr wrap="square" lIns="0" tIns="0" rIns="0" bIns="0" rtlCol="0"/>
            <a:lstStyle/>
            <a:p>
              <a:endParaRPr/>
            </a:p>
          </p:txBody>
        </p:sp>
        <p:sp>
          <p:nvSpPr>
            <p:cNvPr id="538" name="object 538"/>
            <p:cNvSpPr/>
            <p:nvPr/>
          </p:nvSpPr>
          <p:spPr>
            <a:xfrm>
              <a:off x="19420383" y="3834652"/>
              <a:ext cx="36195" cy="9525"/>
            </a:xfrm>
            <a:custGeom>
              <a:avLst/>
              <a:gdLst/>
              <a:ahLst/>
              <a:cxnLst/>
              <a:rect l="l" t="t" r="r" b="b"/>
              <a:pathLst>
                <a:path w="36194" h="9525">
                  <a:moveTo>
                    <a:pt x="0" y="0"/>
                  </a:moveTo>
                  <a:lnTo>
                    <a:pt x="9245" y="2345"/>
                  </a:lnTo>
                  <a:lnTo>
                    <a:pt x="36103" y="9172"/>
                  </a:lnTo>
                </a:path>
              </a:pathLst>
            </a:custGeom>
            <a:ln w="17329">
              <a:solidFill>
                <a:srgbClr val="263D87"/>
              </a:solidFill>
            </a:ln>
          </p:spPr>
          <p:txBody>
            <a:bodyPr wrap="square" lIns="0" tIns="0" rIns="0" bIns="0" rtlCol="0"/>
            <a:lstStyle/>
            <a:p>
              <a:endParaRPr/>
            </a:p>
          </p:txBody>
        </p:sp>
        <p:sp>
          <p:nvSpPr>
            <p:cNvPr id="539" name="object 539"/>
            <p:cNvSpPr/>
            <p:nvPr/>
          </p:nvSpPr>
          <p:spPr>
            <a:xfrm>
              <a:off x="18799716" y="6662598"/>
              <a:ext cx="127635" cy="137795"/>
            </a:xfrm>
            <a:custGeom>
              <a:avLst/>
              <a:gdLst/>
              <a:ahLst/>
              <a:cxnLst/>
              <a:rect l="l" t="t" r="r" b="b"/>
              <a:pathLst>
                <a:path w="127634" h="137795">
                  <a:moveTo>
                    <a:pt x="0" y="0"/>
                  </a:moveTo>
                  <a:lnTo>
                    <a:pt x="127085" y="137283"/>
                  </a:lnTo>
                </a:path>
              </a:pathLst>
            </a:custGeom>
            <a:ln w="17329">
              <a:solidFill>
                <a:srgbClr val="263D87"/>
              </a:solidFill>
            </a:ln>
          </p:spPr>
          <p:txBody>
            <a:bodyPr wrap="square" lIns="0" tIns="0" rIns="0" bIns="0" rtlCol="0"/>
            <a:lstStyle/>
            <a:p>
              <a:endParaRPr/>
            </a:p>
          </p:txBody>
        </p:sp>
        <p:sp>
          <p:nvSpPr>
            <p:cNvPr id="540" name="object 540"/>
            <p:cNvSpPr/>
            <p:nvPr/>
          </p:nvSpPr>
          <p:spPr>
            <a:xfrm>
              <a:off x="18942781" y="6817147"/>
              <a:ext cx="60325" cy="59055"/>
            </a:xfrm>
            <a:custGeom>
              <a:avLst/>
              <a:gdLst/>
              <a:ahLst/>
              <a:cxnLst/>
              <a:rect l="l" t="t" r="r" b="b"/>
              <a:pathLst>
                <a:path w="60325" h="59054">
                  <a:moveTo>
                    <a:pt x="0" y="0"/>
                  </a:moveTo>
                  <a:lnTo>
                    <a:pt x="60312" y="58532"/>
                  </a:lnTo>
                </a:path>
              </a:pathLst>
            </a:custGeom>
            <a:ln w="17329">
              <a:solidFill>
                <a:srgbClr val="263D87"/>
              </a:solidFill>
            </a:ln>
          </p:spPr>
          <p:txBody>
            <a:bodyPr wrap="square" lIns="0" tIns="0" rIns="0" bIns="0" rtlCol="0"/>
            <a:lstStyle/>
            <a:p>
              <a:endParaRPr/>
            </a:p>
          </p:txBody>
        </p:sp>
        <p:sp>
          <p:nvSpPr>
            <p:cNvPr id="541" name="object 541"/>
            <p:cNvSpPr/>
            <p:nvPr/>
          </p:nvSpPr>
          <p:spPr>
            <a:xfrm>
              <a:off x="19080246" y="6336071"/>
              <a:ext cx="351790" cy="173355"/>
            </a:xfrm>
            <a:custGeom>
              <a:avLst/>
              <a:gdLst/>
              <a:ahLst/>
              <a:cxnLst/>
              <a:rect l="l" t="t" r="r" b="b"/>
              <a:pathLst>
                <a:path w="351790" h="173354">
                  <a:moveTo>
                    <a:pt x="351434" y="173031"/>
                  </a:moveTo>
                  <a:lnTo>
                    <a:pt x="252316" y="114687"/>
                  </a:lnTo>
                  <a:lnTo>
                    <a:pt x="142466" y="56322"/>
                  </a:lnTo>
                  <a:lnTo>
                    <a:pt x="116342" y="47684"/>
                  </a:lnTo>
                  <a:lnTo>
                    <a:pt x="0" y="0"/>
                  </a:lnTo>
                </a:path>
              </a:pathLst>
            </a:custGeom>
            <a:ln w="17329">
              <a:solidFill>
                <a:srgbClr val="263D87"/>
              </a:solidFill>
            </a:ln>
          </p:spPr>
          <p:txBody>
            <a:bodyPr wrap="square" lIns="0" tIns="0" rIns="0" bIns="0" rtlCol="0"/>
            <a:lstStyle/>
            <a:p>
              <a:endParaRPr/>
            </a:p>
          </p:txBody>
        </p:sp>
        <p:sp>
          <p:nvSpPr>
            <p:cNvPr id="542" name="object 542"/>
            <p:cNvSpPr/>
            <p:nvPr/>
          </p:nvSpPr>
          <p:spPr>
            <a:xfrm>
              <a:off x="19284922" y="3796308"/>
              <a:ext cx="135890" cy="38735"/>
            </a:xfrm>
            <a:custGeom>
              <a:avLst/>
              <a:gdLst/>
              <a:ahLst/>
              <a:cxnLst/>
              <a:rect l="l" t="t" r="r" b="b"/>
              <a:pathLst>
                <a:path w="135890" h="38735">
                  <a:moveTo>
                    <a:pt x="135461" y="38344"/>
                  </a:moveTo>
                  <a:lnTo>
                    <a:pt x="52741" y="14921"/>
                  </a:lnTo>
                  <a:lnTo>
                    <a:pt x="0" y="0"/>
                  </a:lnTo>
                </a:path>
              </a:pathLst>
            </a:custGeom>
            <a:ln w="17329">
              <a:solidFill>
                <a:srgbClr val="263D87"/>
              </a:solidFill>
            </a:ln>
          </p:spPr>
          <p:txBody>
            <a:bodyPr wrap="square" lIns="0" tIns="0" rIns="0" bIns="0" rtlCol="0"/>
            <a:lstStyle/>
            <a:p>
              <a:endParaRPr/>
            </a:p>
          </p:txBody>
        </p:sp>
        <p:sp>
          <p:nvSpPr>
            <p:cNvPr id="543" name="object 543"/>
            <p:cNvSpPr/>
            <p:nvPr/>
          </p:nvSpPr>
          <p:spPr>
            <a:xfrm>
              <a:off x="19262556" y="3793370"/>
              <a:ext cx="213360" cy="2363470"/>
            </a:xfrm>
            <a:custGeom>
              <a:avLst/>
              <a:gdLst/>
              <a:ahLst/>
              <a:cxnLst/>
              <a:rect l="l" t="t" r="r" b="b"/>
              <a:pathLst>
                <a:path w="213359" h="2363470">
                  <a:moveTo>
                    <a:pt x="1392" y="2362969"/>
                  </a:moveTo>
                  <a:lnTo>
                    <a:pt x="57883" y="2293798"/>
                  </a:lnTo>
                  <a:lnTo>
                    <a:pt x="85233" y="2240533"/>
                  </a:lnTo>
                  <a:lnTo>
                    <a:pt x="94353" y="2189885"/>
                  </a:lnTo>
                  <a:lnTo>
                    <a:pt x="94646" y="2169341"/>
                  </a:lnTo>
                  <a:lnTo>
                    <a:pt x="89955" y="2136693"/>
                  </a:lnTo>
                  <a:lnTo>
                    <a:pt x="80510" y="2108338"/>
                  </a:lnTo>
                  <a:lnTo>
                    <a:pt x="70196" y="2069658"/>
                  </a:lnTo>
                  <a:lnTo>
                    <a:pt x="65034" y="2016372"/>
                  </a:lnTo>
                  <a:lnTo>
                    <a:pt x="68908" y="1987368"/>
                  </a:lnTo>
                  <a:lnTo>
                    <a:pt x="71914" y="1964813"/>
                  </a:lnTo>
                  <a:lnTo>
                    <a:pt x="66751" y="1926134"/>
                  </a:lnTo>
                  <a:lnTo>
                    <a:pt x="53139" y="1895360"/>
                  </a:lnTo>
                  <a:lnTo>
                    <a:pt x="50982" y="1886701"/>
                  </a:lnTo>
                  <a:lnTo>
                    <a:pt x="45956" y="1858115"/>
                  </a:lnTo>
                  <a:lnTo>
                    <a:pt x="9853" y="1626813"/>
                  </a:lnTo>
                  <a:lnTo>
                    <a:pt x="3539" y="1550857"/>
                  </a:lnTo>
                  <a:lnTo>
                    <a:pt x="7748" y="1487069"/>
                  </a:lnTo>
                  <a:lnTo>
                    <a:pt x="21077" y="1399606"/>
                  </a:lnTo>
                  <a:lnTo>
                    <a:pt x="51485" y="1274122"/>
                  </a:lnTo>
                  <a:lnTo>
                    <a:pt x="61202" y="1240092"/>
                  </a:lnTo>
                  <a:lnTo>
                    <a:pt x="64584" y="1212428"/>
                  </a:lnTo>
                  <a:lnTo>
                    <a:pt x="65610" y="1187099"/>
                  </a:lnTo>
                  <a:lnTo>
                    <a:pt x="64793" y="1151749"/>
                  </a:lnTo>
                  <a:lnTo>
                    <a:pt x="60595" y="1109771"/>
                  </a:lnTo>
                  <a:lnTo>
                    <a:pt x="53024" y="1033502"/>
                  </a:lnTo>
                  <a:lnTo>
                    <a:pt x="43328" y="958080"/>
                  </a:lnTo>
                  <a:lnTo>
                    <a:pt x="40553" y="928248"/>
                  </a:lnTo>
                  <a:lnTo>
                    <a:pt x="40522" y="900563"/>
                  </a:lnTo>
                  <a:lnTo>
                    <a:pt x="34491" y="878805"/>
                  </a:lnTo>
                  <a:lnTo>
                    <a:pt x="24187" y="859360"/>
                  </a:lnTo>
                  <a:lnTo>
                    <a:pt x="16858" y="842910"/>
                  </a:lnTo>
                  <a:lnTo>
                    <a:pt x="13371" y="822021"/>
                  </a:lnTo>
                  <a:lnTo>
                    <a:pt x="12638" y="805613"/>
                  </a:lnTo>
                  <a:lnTo>
                    <a:pt x="9434" y="774933"/>
                  </a:lnTo>
                  <a:lnTo>
                    <a:pt x="3884" y="744872"/>
                  </a:lnTo>
                  <a:lnTo>
                    <a:pt x="0" y="690339"/>
                  </a:lnTo>
                  <a:lnTo>
                    <a:pt x="691" y="680319"/>
                  </a:lnTo>
                  <a:lnTo>
                    <a:pt x="952" y="676507"/>
                  </a:lnTo>
                  <a:lnTo>
                    <a:pt x="4010" y="663534"/>
                  </a:lnTo>
                  <a:lnTo>
                    <a:pt x="8565" y="651429"/>
                  </a:lnTo>
                  <a:lnTo>
                    <a:pt x="13339" y="639116"/>
                  </a:lnTo>
                  <a:lnTo>
                    <a:pt x="16900" y="615923"/>
                  </a:lnTo>
                  <a:lnTo>
                    <a:pt x="20271" y="590824"/>
                  </a:lnTo>
                  <a:lnTo>
                    <a:pt x="22480" y="579756"/>
                  </a:lnTo>
                  <a:lnTo>
                    <a:pt x="31946" y="532553"/>
                  </a:lnTo>
                  <a:lnTo>
                    <a:pt x="31318" y="517580"/>
                  </a:lnTo>
                  <a:lnTo>
                    <a:pt x="30396" y="496083"/>
                  </a:lnTo>
                  <a:lnTo>
                    <a:pt x="31841" y="472241"/>
                  </a:lnTo>
                  <a:lnTo>
                    <a:pt x="33349" y="437771"/>
                  </a:lnTo>
                  <a:lnTo>
                    <a:pt x="30082" y="417730"/>
                  </a:lnTo>
                  <a:lnTo>
                    <a:pt x="19098" y="405311"/>
                  </a:lnTo>
                  <a:lnTo>
                    <a:pt x="7298" y="385636"/>
                  </a:lnTo>
                  <a:lnTo>
                    <a:pt x="3141" y="372192"/>
                  </a:lnTo>
                  <a:lnTo>
                    <a:pt x="5350" y="360286"/>
                  </a:lnTo>
                  <a:lnTo>
                    <a:pt x="12261" y="345208"/>
                  </a:lnTo>
                  <a:lnTo>
                    <a:pt x="21350" y="324193"/>
                  </a:lnTo>
                  <a:lnTo>
                    <a:pt x="25088" y="306979"/>
                  </a:lnTo>
                  <a:lnTo>
                    <a:pt x="27548" y="289315"/>
                  </a:lnTo>
                  <a:lnTo>
                    <a:pt x="42009" y="260666"/>
                  </a:lnTo>
                  <a:lnTo>
                    <a:pt x="59034" y="231191"/>
                  </a:lnTo>
                  <a:lnTo>
                    <a:pt x="68469" y="220175"/>
                  </a:lnTo>
                  <a:lnTo>
                    <a:pt x="84960" y="205809"/>
                  </a:lnTo>
                  <a:lnTo>
                    <a:pt x="110876" y="184051"/>
                  </a:lnTo>
                  <a:lnTo>
                    <a:pt x="125263" y="164774"/>
                  </a:lnTo>
                  <a:lnTo>
                    <a:pt x="143964" y="138921"/>
                  </a:lnTo>
                  <a:lnTo>
                    <a:pt x="165649" y="79248"/>
                  </a:lnTo>
                  <a:lnTo>
                    <a:pt x="180224" y="64411"/>
                  </a:lnTo>
                  <a:lnTo>
                    <a:pt x="193931" y="50442"/>
                  </a:lnTo>
                  <a:lnTo>
                    <a:pt x="205239" y="15176"/>
                  </a:lnTo>
                  <a:lnTo>
                    <a:pt x="213290" y="0"/>
                  </a:lnTo>
                </a:path>
              </a:pathLst>
            </a:custGeom>
            <a:ln w="39391">
              <a:solidFill>
                <a:srgbClr val="263D87"/>
              </a:solidFill>
            </a:ln>
          </p:spPr>
          <p:txBody>
            <a:bodyPr wrap="square" lIns="0" tIns="0" rIns="0" bIns="0" rtlCol="0"/>
            <a:lstStyle/>
            <a:p>
              <a:endParaRPr/>
            </a:p>
          </p:txBody>
        </p:sp>
        <p:sp>
          <p:nvSpPr>
            <p:cNvPr id="544" name="object 544"/>
            <p:cNvSpPr/>
            <p:nvPr/>
          </p:nvSpPr>
          <p:spPr>
            <a:xfrm>
              <a:off x="19243071" y="4362586"/>
              <a:ext cx="20320" cy="5080"/>
            </a:xfrm>
            <a:custGeom>
              <a:avLst/>
              <a:gdLst/>
              <a:ahLst/>
              <a:cxnLst/>
              <a:rect l="l" t="t" r="r" b="b"/>
              <a:pathLst>
                <a:path w="20319" h="5079">
                  <a:moveTo>
                    <a:pt x="0" y="0"/>
                  </a:moveTo>
                  <a:lnTo>
                    <a:pt x="19967" y="5046"/>
                  </a:lnTo>
                </a:path>
              </a:pathLst>
            </a:custGeom>
            <a:ln w="17329">
              <a:solidFill>
                <a:srgbClr val="263D87"/>
              </a:solidFill>
            </a:ln>
          </p:spPr>
          <p:txBody>
            <a:bodyPr wrap="square" lIns="0" tIns="0" rIns="0" bIns="0" rtlCol="0"/>
            <a:lstStyle/>
            <a:p>
              <a:endParaRPr/>
            </a:p>
          </p:txBody>
        </p:sp>
        <p:sp>
          <p:nvSpPr>
            <p:cNvPr id="545" name="object 545"/>
            <p:cNvSpPr/>
            <p:nvPr/>
          </p:nvSpPr>
          <p:spPr>
            <a:xfrm>
              <a:off x="18760588" y="3701056"/>
              <a:ext cx="457834" cy="126364"/>
            </a:xfrm>
            <a:custGeom>
              <a:avLst/>
              <a:gdLst/>
              <a:ahLst/>
              <a:cxnLst/>
              <a:rect l="l" t="t" r="r" b="b"/>
              <a:pathLst>
                <a:path w="457834" h="126364">
                  <a:moveTo>
                    <a:pt x="0" y="0"/>
                  </a:moveTo>
                  <a:lnTo>
                    <a:pt x="449054" y="115273"/>
                  </a:lnTo>
                  <a:lnTo>
                    <a:pt x="455211" y="119598"/>
                  </a:lnTo>
                  <a:lnTo>
                    <a:pt x="457535" y="126153"/>
                  </a:lnTo>
                </a:path>
              </a:pathLst>
            </a:custGeom>
            <a:ln w="17329">
              <a:solidFill>
                <a:srgbClr val="263D87"/>
              </a:solidFill>
            </a:ln>
          </p:spPr>
          <p:txBody>
            <a:bodyPr wrap="square" lIns="0" tIns="0" rIns="0" bIns="0" rtlCol="0"/>
            <a:lstStyle/>
            <a:p>
              <a:endParaRPr/>
            </a:p>
          </p:txBody>
        </p:sp>
        <p:sp>
          <p:nvSpPr>
            <p:cNvPr id="546" name="object 546"/>
            <p:cNvSpPr/>
            <p:nvPr/>
          </p:nvSpPr>
          <p:spPr>
            <a:xfrm>
              <a:off x="18986414" y="4297870"/>
              <a:ext cx="257175" cy="64769"/>
            </a:xfrm>
            <a:custGeom>
              <a:avLst/>
              <a:gdLst/>
              <a:ahLst/>
              <a:cxnLst/>
              <a:rect l="l" t="t" r="r" b="b"/>
              <a:pathLst>
                <a:path w="257175" h="64770">
                  <a:moveTo>
                    <a:pt x="0" y="0"/>
                  </a:moveTo>
                  <a:lnTo>
                    <a:pt x="36930" y="7800"/>
                  </a:lnTo>
                  <a:lnTo>
                    <a:pt x="256651" y="64710"/>
                  </a:lnTo>
                </a:path>
              </a:pathLst>
            </a:custGeom>
            <a:ln w="17329">
              <a:solidFill>
                <a:srgbClr val="263D87"/>
              </a:solidFill>
            </a:ln>
          </p:spPr>
          <p:txBody>
            <a:bodyPr wrap="square" lIns="0" tIns="0" rIns="0" bIns="0" rtlCol="0"/>
            <a:lstStyle/>
            <a:p>
              <a:endParaRPr/>
            </a:p>
          </p:txBody>
        </p:sp>
        <p:pic>
          <p:nvPicPr>
            <p:cNvPr id="547" name="object 547"/>
            <p:cNvPicPr/>
            <p:nvPr/>
          </p:nvPicPr>
          <p:blipFill>
            <a:blip r:embed="rId63" cstate="screen">
              <a:extLst>
                <a:ext uri="{28A0092B-C50C-407E-A947-70E740481C1C}">
                  <a14:useLocalDpi xmlns:a14="http://schemas.microsoft.com/office/drawing/2010/main"/>
                </a:ext>
              </a:extLst>
            </a:blip>
            <a:stretch>
              <a:fillRect/>
            </a:stretch>
          </p:blipFill>
          <p:spPr>
            <a:xfrm>
              <a:off x="18853953" y="6351226"/>
              <a:ext cx="213987" cy="212862"/>
            </a:xfrm>
            <a:prstGeom prst="rect">
              <a:avLst/>
            </a:prstGeom>
          </p:spPr>
        </p:pic>
        <p:sp>
          <p:nvSpPr>
            <p:cNvPr id="548" name="object 548"/>
            <p:cNvSpPr/>
            <p:nvPr/>
          </p:nvSpPr>
          <p:spPr>
            <a:xfrm>
              <a:off x="18835561" y="6577026"/>
              <a:ext cx="248285" cy="278765"/>
            </a:xfrm>
            <a:custGeom>
              <a:avLst/>
              <a:gdLst/>
              <a:ahLst/>
              <a:cxnLst/>
              <a:rect l="l" t="t" r="r" b="b"/>
              <a:pathLst>
                <a:path w="248284" h="278765">
                  <a:moveTo>
                    <a:pt x="247908" y="278337"/>
                  </a:moveTo>
                  <a:lnTo>
                    <a:pt x="0" y="0"/>
                  </a:lnTo>
                </a:path>
              </a:pathLst>
            </a:custGeom>
            <a:ln w="17329">
              <a:solidFill>
                <a:srgbClr val="263D87"/>
              </a:solidFill>
            </a:ln>
          </p:spPr>
          <p:txBody>
            <a:bodyPr wrap="square" lIns="0" tIns="0" rIns="0" bIns="0" rtlCol="0"/>
            <a:lstStyle/>
            <a:p>
              <a:endParaRPr/>
            </a:p>
          </p:txBody>
        </p:sp>
        <p:pic>
          <p:nvPicPr>
            <p:cNvPr id="549" name="object 549"/>
            <p:cNvPicPr/>
            <p:nvPr/>
          </p:nvPicPr>
          <p:blipFill>
            <a:blip r:embed="rId64" cstate="screen">
              <a:extLst>
                <a:ext uri="{28A0092B-C50C-407E-A947-70E740481C1C}">
                  <a14:useLocalDpi xmlns:a14="http://schemas.microsoft.com/office/drawing/2010/main"/>
                </a:ext>
              </a:extLst>
            </a:blip>
            <a:stretch>
              <a:fillRect/>
            </a:stretch>
          </p:blipFill>
          <p:spPr>
            <a:xfrm>
              <a:off x="18660605" y="6518135"/>
              <a:ext cx="217770" cy="209679"/>
            </a:xfrm>
            <a:prstGeom prst="rect">
              <a:avLst/>
            </a:prstGeom>
          </p:spPr>
        </p:pic>
        <p:sp>
          <p:nvSpPr>
            <p:cNvPr id="550" name="object 550"/>
            <p:cNvSpPr/>
            <p:nvPr/>
          </p:nvSpPr>
          <p:spPr>
            <a:xfrm>
              <a:off x="19021742" y="6156342"/>
              <a:ext cx="242570" cy="236220"/>
            </a:xfrm>
            <a:custGeom>
              <a:avLst/>
              <a:gdLst/>
              <a:ahLst/>
              <a:cxnLst/>
              <a:rect l="l" t="t" r="r" b="b"/>
              <a:pathLst>
                <a:path w="242569" h="236220">
                  <a:moveTo>
                    <a:pt x="0" y="236181"/>
                  </a:moveTo>
                  <a:lnTo>
                    <a:pt x="44480" y="196498"/>
                  </a:lnTo>
                  <a:lnTo>
                    <a:pt x="86513" y="160523"/>
                  </a:lnTo>
                  <a:lnTo>
                    <a:pt x="125368" y="129182"/>
                  </a:lnTo>
                  <a:lnTo>
                    <a:pt x="160319" y="103399"/>
                  </a:lnTo>
                  <a:lnTo>
                    <a:pt x="242202" y="0"/>
                  </a:lnTo>
                </a:path>
              </a:pathLst>
            </a:custGeom>
            <a:ln w="31517">
              <a:solidFill>
                <a:srgbClr val="323537"/>
              </a:solidFill>
            </a:ln>
          </p:spPr>
          <p:txBody>
            <a:bodyPr wrap="square" lIns="0" tIns="0" rIns="0" bIns="0" rtlCol="0"/>
            <a:lstStyle/>
            <a:p>
              <a:endParaRPr/>
            </a:p>
          </p:txBody>
        </p:sp>
        <p:sp>
          <p:nvSpPr>
            <p:cNvPr id="551" name="object 551"/>
            <p:cNvSpPr/>
            <p:nvPr/>
          </p:nvSpPr>
          <p:spPr>
            <a:xfrm>
              <a:off x="17185480" y="6512288"/>
              <a:ext cx="1708785" cy="892175"/>
            </a:xfrm>
            <a:custGeom>
              <a:avLst/>
              <a:gdLst/>
              <a:ahLst/>
              <a:cxnLst/>
              <a:rect l="l" t="t" r="r" b="b"/>
              <a:pathLst>
                <a:path w="1708784" h="892175">
                  <a:moveTo>
                    <a:pt x="0" y="844016"/>
                  </a:moveTo>
                  <a:lnTo>
                    <a:pt x="64362" y="850768"/>
                  </a:lnTo>
                  <a:lnTo>
                    <a:pt x="127050" y="857963"/>
                  </a:lnTo>
                  <a:lnTo>
                    <a:pt x="187611" y="865255"/>
                  </a:lnTo>
                  <a:lnTo>
                    <a:pt x="245596" y="872296"/>
                  </a:lnTo>
                  <a:lnTo>
                    <a:pt x="300551" y="878741"/>
                  </a:lnTo>
                  <a:lnTo>
                    <a:pt x="352025" y="884242"/>
                  </a:lnTo>
                  <a:lnTo>
                    <a:pt x="399568" y="888452"/>
                  </a:lnTo>
                  <a:lnTo>
                    <a:pt x="442727" y="891024"/>
                  </a:lnTo>
                  <a:lnTo>
                    <a:pt x="481051" y="891611"/>
                  </a:lnTo>
                  <a:lnTo>
                    <a:pt x="514089" y="889868"/>
                  </a:lnTo>
                  <a:lnTo>
                    <a:pt x="571680" y="872200"/>
                  </a:lnTo>
                  <a:lnTo>
                    <a:pt x="608491" y="854513"/>
                  </a:lnTo>
                  <a:lnTo>
                    <a:pt x="649742" y="831800"/>
                  </a:lnTo>
                  <a:lnTo>
                    <a:pt x="694754" y="804715"/>
                  </a:lnTo>
                  <a:lnTo>
                    <a:pt x="742848" y="773915"/>
                  </a:lnTo>
                  <a:lnTo>
                    <a:pt x="793345" y="740055"/>
                  </a:lnTo>
                  <a:lnTo>
                    <a:pt x="845566" y="703792"/>
                  </a:lnTo>
                  <a:lnTo>
                    <a:pt x="898834" y="665780"/>
                  </a:lnTo>
                  <a:lnTo>
                    <a:pt x="952469" y="626676"/>
                  </a:lnTo>
                  <a:lnTo>
                    <a:pt x="1005792" y="587136"/>
                  </a:lnTo>
                  <a:lnTo>
                    <a:pt x="1058126" y="547815"/>
                  </a:lnTo>
                  <a:lnTo>
                    <a:pt x="1108791" y="509369"/>
                  </a:lnTo>
                  <a:lnTo>
                    <a:pt x="1157108" y="472455"/>
                  </a:lnTo>
                  <a:lnTo>
                    <a:pt x="1202399" y="437727"/>
                  </a:lnTo>
                  <a:lnTo>
                    <a:pt x="1243986" y="405842"/>
                  </a:lnTo>
                  <a:lnTo>
                    <a:pt x="1281190" y="377456"/>
                  </a:lnTo>
                  <a:lnTo>
                    <a:pt x="1313331" y="353223"/>
                  </a:lnTo>
                  <a:lnTo>
                    <a:pt x="1359713" y="319845"/>
                  </a:lnTo>
                  <a:lnTo>
                    <a:pt x="1372596" y="312011"/>
                  </a:lnTo>
                  <a:lnTo>
                    <a:pt x="1388985" y="301143"/>
                  </a:lnTo>
                  <a:lnTo>
                    <a:pt x="1442663" y="254937"/>
                  </a:lnTo>
                  <a:lnTo>
                    <a:pt x="1478211" y="221805"/>
                  </a:lnTo>
                  <a:lnTo>
                    <a:pt x="1518407" y="183458"/>
                  </a:lnTo>
                  <a:lnTo>
                    <a:pt x="1562379" y="141001"/>
                  </a:lnTo>
                  <a:lnTo>
                    <a:pt x="1609259" y="95537"/>
                  </a:lnTo>
                  <a:lnTo>
                    <a:pt x="1658177" y="48168"/>
                  </a:lnTo>
                  <a:lnTo>
                    <a:pt x="1708262" y="0"/>
                  </a:lnTo>
                </a:path>
              </a:pathLst>
            </a:custGeom>
            <a:ln w="31517">
              <a:solidFill>
                <a:srgbClr val="323537"/>
              </a:solidFill>
            </a:ln>
          </p:spPr>
          <p:txBody>
            <a:bodyPr wrap="square" lIns="0" tIns="0" rIns="0" bIns="0" rtlCol="0"/>
            <a:lstStyle/>
            <a:p>
              <a:endParaRPr/>
            </a:p>
          </p:txBody>
        </p:sp>
        <p:sp>
          <p:nvSpPr>
            <p:cNvPr id="552" name="object 552"/>
            <p:cNvSpPr/>
            <p:nvPr/>
          </p:nvSpPr>
          <p:spPr>
            <a:xfrm>
              <a:off x="16453311" y="7363384"/>
              <a:ext cx="278130" cy="106680"/>
            </a:xfrm>
            <a:custGeom>
              <a:avLst/>
              <a:gdLst/>
              <a:ahLst/>
              <a:cxnLst/>
              <a:rect l="l" t="t" r="r" b="b"/>
              <a:pathLst>
                <a:path w="278130" h="106679">
                  <a:moveTo>
                    <a:pt x="0" y="106499"/>
                  </a:moveTo>
                  <a:lnTo>
                    <a:pt x="42133" y="85055"/>
                  </a:lnTo>
                  <a:lnTo>
                    <a:pt x="89354" y="64580"/>
                  </a:lnTo>
                  <a:lnTo>
                    <a:pt x="139109" y="45455"/>
                  </a:lnTo>
                  <a:lnTo>
                    <a:pt x="188842" y="28062"/>
                  </a:lnTo>
                  <a:lnTo>
                    <a:pt x="235998" y="12783"/>
                  </a:lnTo>
                  <a:lnTo>
                    <a:pt x="278022" y="0"/>
                  </a:lnTo>
                </a:path>
              </a:pathLst>
            </a:custGeom>
            <a:ln w="31517">
              <a:solidFill>
                <a:srgbClr val="323537"/>
              </a:solidFill>
            </a:ln>
          </p:spPr>
          <p:txBody>
            <a:bodyPr wrap="square" lIns="0" tIns="0" rIns="0" bIns="0" rtlCol="0"/>
            <a:lstStyle/>
            <a:p>
              <a:endParaRPr/>
            </a:p>
          </p:txBody>
        </p:sp>
        <p:sp>
          <p:nvSpPr>
            <p:cNvPr id="553" name="object 553"/>
            <p:cNvSpPr/>
            <p:nvPr/>
          </p:nvSpPr>
          <p:spPr>
            <a:xfrm>
              <a:off x="19021742" y="6156342"/>
              <a:ext cx="242570" cy="236220"/>
            </a:xfrm>
            <a:custGeom>
              <a:avLst/>
              <a:gdLst/>
              <a:ahLst/>
              <a:cxnLst/>
              <a:rect l="l" t="t" r="r" b="b"/>
              <a:pathLst>
                <a:path w="242569" h="236220">
                  <a:moveTo>
                    <a:pt x="0" y="236181"/>
                  </a:moveTo>
                  <a:lnTo>
                    <a:pt x="44480" y="196498"/>
                  </a:lnTo>
                  <a:lnTo>
                    <a:pt x="86513" y="160523"/>
                  </a:lnTo>
                  <a:lnTo>
                    <a:pt x="125368" y="129182"/>
                  </a:lnTo>
                  <a:lnTo>
                    <a:pt x="160319" y="103399"/>
                  </a:lnTo>
                  <a:lnTo>
                    <a:pt x="242202" y="0"/>
                  </a:lnTo>
                </a:path>
              </a:pathLst>
            </a:custGeom>
            <a:ln w="39391">
              <a:solidFill>
                <a:srgbClr val="263D87"/>
              </a:solidFill>
            </a:ln>
          </p:spPr>
          <p:txBody>
            <a:bodyPr wrap="square" lIns="0" tIns="0" rIns="0" bIns="0" rtlCol="0"/>
            <a:lstStyle/>
            <a:p>
              <a:endParaRPr/>
            </a:p>
          </p:txBody>
        </p:sp>
        <p:sp>
          <p:nvSpPr>
            <p:cNvPr id="554" name="object 554"/>
            <p:cNvSpPr/>
            <p:nvPr/>
          </p:nvSpPr>
          <p:spPr>
            <a:xfrm>
              <a:off x="17185480" y="6512288"/>
              <a:ext cx="1708785" cy="892175"/>
            </a:xfrm>
            <a:custGeom>
              <a:avLst/>
              <a:gdLst/>
              <a:ahLst/>
              <a:cxnLst/>
              <a:rect l="l" t="t" r="r" b="b"/>
              <a:pathLst>
                <a:path w="1708784" h="892175">
                  <a:moveTo>
                    <a:pt x="0" y="844016"/>
                  </a:moveTo>
                  <a:lnTo>
                    <a:pt x="64362" y="850768"/>
                  </a:lnTo>
                  <a:lnTo>
                    <a:pt x="127050" y="857963"/>
                  </a:lnTo>
                  <a:lnTo>
                    <a:pt x="187611" y="865255"/>
                  </a:lnTo>
                  <a:lnTo>
                    <a:pt x="245596" y="872296"/>
                  </a:lnTo>
                  <a:lnTo>
                    <a:pt x="300551" y="878741"/>
                  </a:lnTo>
                  <a:lnTo>
                    <a:pt x="352025" y="884242"/>
                  </a:lnTo>
                  <a:lnTo>
                    <a:pt x="399568" y="888452"/>
                  </a:lnTo>
                  <a:lnTo>
                    <a:pt x="442727" y="891024"/>
                  </a:lnTo>
                  <a:lnTo>
                    <a:pt x="481051" y="891611"/>
                  </a:lnTo>
                  <a:lnTo>
                    <a:pt x="514089" y="889868"/>
                  </a:lnTo>
                  <a:lnTo>
                    <a:pt x="571680" y="872200"/>
                  </a:lnTo>
                  <a:lnTo>
                    <a:pt x="608491" y="854513"/>
                  </a:lnTo>
                  <a:lnTo>
                    <a:pt x="649742" y="831800"/>
                  </a:lnTo>
                  <a:lnTo>
                    <a:pt x="694754" y="804715"/>
                  </a:lnTo>
                  <a:lnTo>
                    <a:pt x="742848" y="773915"/>
                  </a:lnTo>
                  <a:lnTo>
                    <a:pt x="793345" y="740055"/>
                  </a:lnTo>
                  <a:lnTo>
                    <a:pt x="845566" y="703792"/>
                  </a:lnTo>
                  <a:lnTo>
                    <a:pt x="898834" y="665780"/>
                  </a:lnTo>
                  <a:lnTo>
                    <a:pt x="952469" y="626676"/>
                  </a:lnTo>
                  <a:lnTo>
                    <a:pt x="1005792" y="587136"/>
                  </a:lnTo>
                  <a:lnTo>
                    <a:pt x="1058126" y="547815"/>
                  </a:lnTo>
                  <a:lnTo>
                    <a:pt x="1108791" y="509369"/>
                  </a:lnTo>
                  <a:lnTo>
                    <a:pt x="1157108" y="472455"/>
                  </a:lnTo>
                  <a:lnTo>
                    <a:pt x="1202399" y="437727"/>
                  </a:lnTo>
                  <a:lnTo>
                    <a:pt x="1243986" y="405842"/>
                  </a:lnTo>
                  <a:lnTo>
                    <a:pt x="1281190" y="377456"/>
                  </a:lnTo>
                  <a:lnTo>
                    <a:pt x="1313331" y="353223"/>
                  </a:lnTo>
                  <a:lnTo>
                    <a:pt x="1359713" y="319845"/>
                  </a:lnTo>
                  <a:lnTo>
                    <a:pt x="1372596" y="312011"/>
                  </a:lnTo>
                  <a:lnTo>
                    <a:pt x="1388985" y="301143"/>
                  </a:lnTo>
                  <a:lnTo>
                    <a:pt x="1442663" y="254937"/>
                  </a:lnTo>
                  <a:lnTo>
                    <a:pt x="1478211" y="221805"/>
                  </a:lnTo>
                  <a:lnTo>
                    <a:pt x="1518407" y="183458"/>
                  </a:lnTo>
                  <a:lnTo>
                    <a:pt x="1562379" y="141001"/>
                  </a:lnTo>
                  <a:lnTo>
                    <a:pt x="1609259" y="95537"/>
                  </a:lnTo>
                  <a:lnTo>
                    <a:pt x="1658177" y="48168"/>
                  </a:lnTo>
                  <a:lnTo>
                    <a:pt x="1708262" y="0"/>
                  </a:lnTo>
                </a:path>
              </a:pathLst>
            </a:custGeom>
            <a:ln w="39391">
              <a:solidFill>
                <a:srgbClr val="263D87"/>
              </a:solidFill>
            </a:ln>
          </p:spPr>
          <p:txBody>
            <a:bodyPr wrap="square" lIns="0" tIns="0" rIns="0" bIns="0" rtlCol="0"/>
            <a:lstStyle/>
            <a:p>
              <a:endParaRPr/>
            </a:p>
          </p:txBody>
        </p:sp>
        <p:sp>
          <p:nvSpPr>
            <p:cNvPr id="555" name="object 555"/>
            <p:cNvSpPr/>
            <p:nvPr/>
          </p:nvSpPr>
          <p:spPr>
            <a:xfrm>
              <a:off x="16453311" y="7363384"/>
              <a:ext cx="278130" cy="106680"/>
            </a:xfrm>
            <a:custGeom>
              <a:avLst/>
              <a:gdLst/>
              <a:ahLst/>
              <a:cxnLst/>
              <a:rect l="l" t="t" r="r" b="b"/>
              <a:pathLst>
                <a:path w="278130" h="106679">
                  <a:moveTo>
                    <a:pt x="0" y="106499"/>
                  </a:moveTo>
                  <a:lnTo>
                    <a:pt x="42133" y="85055"/>
                  </a:lnTo>
                  <a:lnTo>
                    <a:pt x="89354" y="64580"/>
                  </a:lnTo>
                  <a:lnTo>
                    <a:pt x="139109" y="45455"/>
                  </a:lnTo>
                  <a:lnTo>
                    <a:pt x="188842" y="28062"/>
                  </a:lnTo>
                  <a:lnTo>
                    <a:pt x="235998" y="12783"/>
                  </a:lnTo>
                  <a:lnTo>
                    <a:pt x="278022" y="0"/>
                  </a:lnTo>
                </a:path>
              </a:pathLst>
            </a:custGeom>
            <a:ln w="39391">
              <a:solidFill>
                <a:srgbClr val="263D87"/>
              </a:solidFill>
            </a:ln>
          </p:spPr>
          <p:txBody>
            <a:bodyPr wrap="square" lIns="0" tIns="0" rIns="0" bIns="0" rtlCol="0"/>
            <a:lstStyle/>
            <a:p>
              <a:endParaRPr/>
            </a:p>
          </p:txBody>
        </p:sp>
        <p:sp>
          <p:nvSpPr>
            <p:cNvPr id="556" name="object 556"/>
            <p:cNvSpPr/>
            <p:nvPr/>
          </p:nvSpPr>
          <p:spPr>
            <a:xfrm>
              <a:off x="16731326" y="7357872"/>
              <a:ext cx="19050" cy="5715"/>
            </a:xfrm>
            <a:custGeom>
              <a:avLst/>
              <a:gdLst/>
              <a:ahLst/>
              <a:cxnLst/>
              <a:rect l="l" t="t" r="r" b="b"/>
              <a:pathLst>
                <a:path w="19050" h="5715">
                  <a:moveTo>
                    <a:pt x="0" y="5518"/>
                  </a:moveTo>
                  <a:lnTo>
                    <a:pt x="6669" y="3549"/>
                  </a:lnTo>
                  <a:lnTo>
                    <a:pt x="12994" y="1706"/>
                  </a:lnTo>
                  <a:lnTo>
                    <a:pt x="18910" y="0"/>
                  </a:lnTo>
                </a:path>
              </a:pathLst>
            </a:custGeom>
            <a:ln w="31517">
              <a:solidFill>
                <a:srgbClr val="263D87"/>
              </a:solidFill>
            </a:ln>
          </p:spPr>
          <p:txBody>
            <a:bodyPr wrap="square" lIns="0" tIns="0" rIns="0" bIns="0" rtlCol="0"/>
            <a:lstStyle/>
            <a:p>
              <a:endParaRPr/>
            </a:p>
          </p:txBody>
        </p:sp>
        <p:sp>
          <p:nvSpPr>
            <p:cNvPr id="557" name="object 557"/>
            <p:cNvSpPr/>
            <p:nvPr/>
          </p:nvSpPr>
          <p:spPr>
            <a:xfrm>
              <a:off x="16786862" y="7340626"/>
              <a:ext cx="360680" cy="12065"/>
            </a:xfrm>
            <a:custGeom>
              <a:avLst/>
              <a:gdLst/>
              <a:ahLst/>
              <a:cxnLst/>
              <a:rect l="l" t="t" r="r" b="b"/>
              <a:pathLst>
                <a:path w="360680" h="12065">
                  <a:moveTo>
                    <a:pt x="0" y="7000"/>
                  </a:moveTo>
                  <a:lnTo>
                    <a:pt x="9413" y="4445"/>
                  </a:lnTo>
                  <a:lnTo>
                    <a:pt x="14722" y="3084"/>
                  </a:lnTo>
                  <a:lnTo>
                    <a:pt x="63219" y="833"/>
                  </a:lnTo>
                  <a:lnTo>
                    <a:pt x="112311" y="0"/>
                  </a:lnTo>
                  <a:lnTo>
                    <a:pt x="161809" y="438"/>
                  </a:lnTo>
                  <a:lnTo>
                    <a:pt x="211526" y="2006"/>
                  </a:lnTo>
                  <a:lnTo>
                    <a:pt x="261275" y="4560"/>
                  </a:lnTo>
                  <a:lnTo>
                    <a:pt x="310867" y="7954"/>
                  </a:lnTo>
                  <a:lnTo>
                    <a:pt x="360114" y="12047"/>
                  </a:lnTo>
                </a:path>
              </a:pathLst>
            </a:custGeom>
            <a:ln w="31517">
              <a:solidFill>
                <a:srgbClr val="263D87"/>
              </a:solidFill>
              <a:prstDash val="sysDot"/>
            </a:ln>
          </p:spPr>
          <p:txBody>
            <a:bodyPr wrap="square" lIns="0" tIns="0" rIns="0" bIns="0" rtlCol="0"/>
            <a:lstStyle/>
            <a:p>
              <a:endParaRPr/>
            </a:p>
          </p:txBody>
        </p:sp>
        <p:sp>
          <p:nvSpPr>
            <p:cNvPr id="558" name="object 558"/>
            <p:cNvSpPr/>
            <p:nvPr/>
          </p:nvSpPr>
          <p:spPr>
            <a:xfrm>
              <a:off x="17165875" y="7354412"/>
              <a:ext cx="19685" cy="1905"/>
            </a:xfrm>
            <a:custGeom>
              <a:avLst/>
              <a:gdLst/>
              <a:ahLst/>
              <a:cxnLst/>
              <a:rect l="l" t="t" r="r" b="b"/>
              <a:pathLst>
                <a:path w="19684" h="1904">
                  <a:moveTo>
                    <a:pt x="0" y="0"/>
                  </a:moveTo>
                  <a:lnTo>
                    <a:pt x="6554" y="617"/>
                  </a:lnTo>
                  <a:lnTo>
                    <a:pt x="13088" y="1246"/>
                  </a:lnTo>
                  <a:lnTo>
                    <a:pt x="19601" y="1895"/>
                  </a:lnTo>
                </a:path>
              </a:pathLst>
            </a:custGeom>
            <a:ln w="31517">
              <a:solidFill>
                <a:srgbClr val="263D87"/>
              </a:solidFill>
            </a:ln>
          </p:spPr>
          <p:txBody>
            <a:bodyPr wrap="square" lIns="0" tIns="0" rIns="0" bIns="0" rtlCol="0"/>
            <a:lstStyle/>
            <a:p>
              <a:endParaRPr/>
            </a:p>
          </p:txBody>
        </p:sp>
        <p:sp>
          <p:nvSpPr>
            <p:cNvPr id="559" name="object 559"/>
            <p:cNvSpPr/>
            <p:nvPr/>
          </p:nvSpPr>
          <p:spPr>
            <a:xfrm>
              <a:off x="18265588" y="3681099"/>
              <a:ext cx="1210310" cy="2422525"/>
            </a:xfrm>
            <a:custGeom>
              <a:avLst/>
              <a:gdLst/>
              <a:ahLst/>
              <a:cxnLst/>
              <a:rect l="l" t="t" r="r" b="b"/>
              <a:pathLst>
                <a:path w="1210309" h="2422525">
                  <a:moveTo>
                    <a:pt x="1205595" y="1289290"/>
                  </a:moveTo>
                  <a:lnTo>
                    <a:pt x="674326" y="1289290"/>
                  </a:lnTo>
                  <a:lnTo>
                    <a:pt x="720548" y="1296206"/>
                  </a:lnTo>
                  <a:lnTo>
                    <a:pt x="766514" y="1316696"/>
                  </a:lnTo>
                  <a:lnTo>
                    <a:pt x="855540" y="1369769"/>
                  </a:lnTo>
                  <a:lnTo>
                    <a:pt x="897530" y="1388039"/>
                  </a:lnTo>
                  <a:lnTo>
                    <a:pt x="937124" y="1391255"/>
                  </a:lnTo>
                  <a:lnTo>
                    <a:pt x="923038" y="1418807"/>
                  </a:lnTo>
                  <a:lnTo>
                    <a:pt x="900115" y="1466132"/>
                  </a:lnTo>
                  <a:lnTo>
                    <a:pt x="889993" y="1507440"/>
                  </a:lnTo>
                  <a:lnTo>
                    <a:pt x="889240" y="1551900"/>
                  </a:lnTo>
                  <a:lnTo>
                    <a:pt x="890910" y="1609555"/>
                  </a:lnTo>
                  <a:lnTo>
                    <a:pt x="894626" y="1674649"/>
                  </a:lnTo>
                  <a:lnTo>
                    <a:pt x="900012" y="1741424"/>
                  </a:lnTo>
                  <a:lnTo>
                    <a:pt x="906691" y="1804125"/>
                  </a:lnTo>
                  <a:lnTo>
                    <a:pt x="914287" y="1856995"/>
                  </a:lnTo>
                  <a:lnTo>
                    <a:pt x="922423" y="1894277"/>
                  </a:lnTo>
                  <a:lnTo>
                    <a:pt x="935278" y="1932672"/>
                  </a:lnTo>
                  <a:lnTo>
                    <a:pt x="953040" y="1981752"/>
                  </a:lnTo>
                  <a:lnTo>
                    <a:pt x="972905" y="2036877"/>
                  </a:lnTo>
                  <a:lnTo>
                    <a:pt x="992063" y="2093406"/>
                  </a:lnTo>
                  <a:lnTo>
                    <a:pt x="1007707" y="2146699"/>
                  </a:lnTo>
                  <a:lnTo>
                    <a:pt x="1017031" y="2192118"/>
                  </a:lnTo>
                  <a:lnTo>
                    <a:pt x="1017227" y="2225021"/>
                  </a:lnTo>
                  <a:lnTo>
                    <a:pt x="1007932" y="2255014"/>
                  </a:lnTo>
                  <a:lnTo>
                    <a:pt x="993943" y="2291814"/>
                  </a:lnTo>
                  <a:lnTo>
                    <a:pt x="980208" y="2330971"/>
                  </a:lnTo>
                  <a:lnTo>
                    <a:pt x="971671" y="2368038"/>
                  </a:lnTo>
                  <a:lnTo>
                    <a:pt x="973279" y="2398566"/>
                  </a:lnTo>
                  <a:lnTo>
                    <a:pt x="989978" y="2418105"/>
                  </a:lnTo>
                  <a:lnTo>
                    <a:pt x="1026713" y="2422208"/>
                  </a:lnTo>
                  <a:lnTo>
                    <a:pt x="1084002" y="2415923"/>
                  </a:lnTo>
                  <a:lnTo>
                    <a:pt x="1140751" y="2408267"/>
                  </a:lnTo>
                  <a:lnTo>
                    <a:pt x="1193662" y="2398234"/>
                  </a:lnTo>
                  <a:lnTo>
                    <a:pt x="1210257" y="2393369"/>
                  </a:lnTo>
                  <a:lnTo>
                    <a:pt x="1210257" y="1454656"/>
                  </a:lnTo>
                  <a:lnTo>
                    <a:pt x="1207415" y="1417627"/>
                  </a:lnTo>
                  <a:lnTo>
                    <a:pt x="1204852" y="1360572"/>
                  </a:lnTo>
                  <a:lnTo>
                    <a:pt x="1204694" y="1305209"/>
                  </a:lnTo>
                  <a:lnTo>
                    <a:pt x="1205595" y="1289290"/>
                  </a:lnTo>
                  <a:close/>
                </a:path>
                <a:path w="1210309" h="2422525">
                  <a:moveTo>
                    <a:pt x="1103475" y="182496"/>
                  </a:moveTo>
                  <a:lnTo>
                    <a:pt x="1052859" y="201573"/>
                  </a:lnTo>
                  <a:lnTo>
                    <a:pt x="1000248" y="223473"/>
                  </a:lnTo>
                  <a:lnTo>
                    <a:pt x="946901" y="247739"/>
                  </a:lnTo>
                  <a:lnTo>
                    <a:pt x="894079" y="273914"/>
                  </a:lnTo>
                  <a:lnTo>
                    <a:pt x="843041" y="301542"/>
                  </a:lnTo>
                  <a:lnTo>
                    <a:pt x="795047" y="330166"/>
                  </a:lnTo>
                  <a:lnTo>
                    <a:pt x="751356" y="359329"/>
                  </a:lnTo>
                  <a:lnTo>
                    <a:pt x="713229" y="388574"/>
                  </a:lnTo>
                  <a:lnTo>
                    <a:pt x="681925" y="417445"/>
                  </a:lnTo>
                  <a:lnTo>
                    <a:pt x="630412" y="490604"/>
                  </a:lnTo>
                  <a:lnTo>
                    <a:pt x="609295" y="534246"/>
                  </a:lnTo>
                  <a:lnTo>
                    <a:pt x="597174" y="576175"/>
                  </a:lnTo>
                  <a:lnTo>
                    <a:pt x="595871" y="616161"/>
                  </a:lnTo>
                  <a:lnTo>
                    <a:pt x="607209" y="653970"/>
                  </a:lnTo>
                  <a:lnTo>
                    <a:pt x="633008" y="689371"/>
                  </a:lnTo>
                  <a:lnTo>
                    <a:pt x="714557" y="770051"/>
                  </a:lnTo>
                  <a:lnTo>
                    <a:pt x="757758" y="814891"/>
                  </a:lnTo>
                  <a:lnTo>
                    <a:pt x="795218" y="858442"/>
                  </a:lnTo>
                  <a:lnTo>
                    <a:pt x="821416" y="897490"/>
                  </a:lnTo>
                  <a:lnTo>
                    <a:pt x="830834" y="928819"/>
                  </a:lnTo>
                  <a:lnTo>
                    <a:pt x="820374" y="946728"/>
                  </a:lnTo>
                  <a:lnTo>
                    <a:pt x="750326" y="998828"/>
                  </a:lnTo>
                  <a:lnTo>
                    <a:pt x="698085" y="1029831"/>
                  </a:lnTo>
                  <a:lnTo>
                    <a:pt x="639261" y="1062011"/>
                  </a:lnTo>
                  <a:lnTo>
                    <a:pt x="577527" y="1093773"/>
                  </a:lnTo>
                  <a:lnTo>
                    <a:pt x="516557" y="1123524"/>
                  </a:lnTo>
                  <a:lnTo>
                    <a:pt x="460021" y="1149671"/>
                  </a:lnTo>
                  <a:lnTo>
                    <a:pt x="411593" y="1170618"/>
                  </a:lnTo>
                  <a:lnTo>
                    <a:pt x="374945" y="1184772"/>
                  </a:lnTo>
                  <a:lnTo>
                    <a:pt x="288532" y="1193926"/>
                  </a:lnTo>
                  <a:lnTo>
                    <a:pt x="239197" y="1197701"/>
                  </a:lnTo>
                  <a:lnTo>
                    <a:pt x="184883" y="1204362"/>
                  </a:lnTo>
                  <a:lnTo>
                    <a:pt x="130218" y="1215032"/>
                  </a:lnTo>
                  <a:lnTo>
                    <a:pt x="79832" y="1230836"/>
                  </a:lnTo>
                  <a:lnTo>
                    <a:pt x="38353" y="1252896"/>
                  </a:lnTo>
                  <a:lnTo>
                    <a:pt x="10409" y="1282337"/>
                  </a:lnTo>
                  <a:lnTo>
                    <a:pt x="0" y="1315552"/>
                  </a:lnTo>
                  <a:lnTo>
                    <a:pt x="1791" y="1354552"/>
                  </a:lnTo>
                  <a:lnTo>
                    <a:pt x="12969" y="1397721"/>
                  </a:lnTo>
                  <a:lnTo>
                    <a:pt x="30722" y="1443442"/>
                  </a:lnTo>
                  <a:lnTo>
                    <a:pt x="52235" y="1490098"/>
                  </a:lnTo>
                  <a:lnTo>
                    <a:pt x="74695" y="1536073"/>
                  </a:lnTo>
                  <a:lnTo>
                    <a:pt x="95288" y="1579749"/>
                  </a:lnTo>
                  <a:lnTo>
                    <a:pt x="111201" y="1619511"/>
                  </a:lnTo>
                  <a:lnTo>
                    <a:pt x="119621" y="1653740"/>
                  </a:lnTo>
                  <a:lnTo>
                    <a:pt x="121489" y="1691258"/>
                  </a:lnTo>
                  <a:lnTo>
                    <a:pt x="120289" y="1725301"/>
                  </a:lnTo>
                  <a:lnTo>
                    <a:pt x="120242" y="1757396"/>
                  </a:lnTo>
                  <a:lnTo>
                    <a:pt x="140501" y="1821841"/>
                  </a:lnTo>
                  <a:lnTo>
                    <a:pt x="169252" y="1857244"/>
                  </a:lnTo>
                  <a:lnTo>
                    <a:pt x="216047" y="1896800"/>
                  </a:lnTo>
                  <a:lnTo>
                    <a:pt x="444961" y="2043415"/>
                  </a:lnTo>
                  <a:lnTo>
                    <a:pt x="554514" y="2101893"/>
                  </a:lnTo>
                  <a:lnTo>
                    <a:pt x="574630" y="2080882"/>
                  </a:lnTo>
                  <a:lnTo>
                    <a:pt x="535231" y="1989028"/>
                  </a:lnTo>
                  <a:lnTo>
                    <a:pt x="523444" y="1959699"/>
                  </a:lnTo>
                  <a:lnTo>
                    <a:pt x="510904" y="1920264"/>
                  </a:lnTo>
                  <a:lnTo>
                    <a:pt x="498206" y="1872824"/>
                  </a:lnTo>
                  <a:lnTo>
                    <a:pt x="485945" y="1819484"/>
                  </a:lnTo>
                  <a:lnTo>
                    <a:pt x="474717" y="1762347"/>
                  </a:lnTo>
                  <a:lnTo>
                    <a:pt x="465118" y="1703516"/>
                  </a:lnTo>
                  <a:lnTo>
                    <a:pt x="457742" y="1645094"/>
                  </a:lnTo>
                  <a:lnTo>
                    <a:pt x="453185" y="1589185"/>
                  </a:lnTo>
                  <a:lnTo>
                    <a:pt x="452043" y="1537892"/>
                  </a:lnTo>
                  <a:lnTo>
                    <a:pt x="454911" y="1493319"/>
                  </a:lnTo>
                  <a:lnTo>
                    <a:pt x="483969" y="1406423"/>
                  </a:lnTo>
                  <a:lnTo>
                    <a:pt x="511788" y="1365067"/>
                  </a:lnTo>
                  <a:lnTo>
                    <a:pt x="545287" y="1333087"/>
                  </a:lnTo>
                  <a:lnTo>
                    <a:pt x="583912" y="1310072"/>
                  </a:lnTo>
                  <a:lnTo>
                    <a:pt x="627110" y="1295611"/>
                  </a:lnTo>
                  <a:lnTo>
                    <a:pt x="674326" y="1289290"/>
                  </a:lnTo>
                  <a:lnTo>
                    <a:pt x="1205595" y="1289290"/>
                  </a:lnTo>
                  <a:lnTo>
                    <a:pt x="1207591" y="1254042"/>
                  </a:lnTo>
                  <a:lnTo>
                    <a:pt x="1210257" y="1236087"/>
                  </a:lnTo>
                  <a:lnTo>
                    <a:pt x="1210257" y="190685"/>
                  </a:lnTo>
                  <a:lnTo>
                    <a:pt x="1122784" y="190685"/>
                  </a:lnTo>
                  <a:lnTo>
                    <a:pt x="1111318" y="185575"/>
                  </a:lnTo>
                  <a:lnTo>
                    <a:pt x="1103475" y="182496"/>
                  </a:lnTo>
                  <a:close/>
                </a:path>
                <a:path w="1210309" h="2422525">
                  <a:moveTo>
                    <a:pt x="1210257" y="0"/>
                  </a:moveTo>
                  <a:lnTo>
                    <a:pt x="1190592" y="83412"/>
                  </a:lnTo>
                  <a:lnTo>
                    <a:pt x="1174768" y="123119"/>
                  </a:lnTo>
                  <a:lnTo>
                    <a:pt x="1146741" y="162666"/>
                  </a:lnTo>
                  <a:lnTo>
                    <a:pt x="1138718" y="171895"/>
                  </a:lnTo>
                  <a:lnTo>
                    <a:pt x="1130730" y="181233"/>
                  </a:lnTo>
                  <a:lnTo>
                    <a:pt x="1122784" y="190685"/>
                  </a:lnTo>
                  <a:lnTo>
                    <a:pt x="1210257" y="190685"/>
                  </a:lnTo>
                  <a:lnTo>
                    <a:pt x="1210257" y="0"/>
                  </a:lnTo>
                  <a:close/>
                </a:path>
              </a:pathLst>
            </a:custGeom>
            <a:solidFill>
              <a:srgbClr val="263D87">
                <a:alpha val="25000"/>
              </a:srgbClr>
            </a:solidFill>
          </p:spPr>
          <p:txBody>
            <a:bodyPr wrap="square" lIns="0" tIns="0" rIns="0" bIns="0" rtlCol="0"/>
            <a:lstStyle/>
            <a:p>
              <a:endParaRPr/>
            </a:p>
          </p:txBody>
        </p:sp>
        <p:sp>
          <p:nvSpPr>
            <p:cNvPr id="560" name="object 560"/>
            <p:cNvSpPr/>
            <p:nvPr/>
          </p:nvSpPr>
          <p:spPr>
            <a:xfrm>
              <a:off x="14445478" y="7127615"/>
              <a:ext cx="1884045" cy="842644"/>
            </a:xfrm>
            <a:custGeom>
              <a:avLst/>
              <a:gdLst/>
              <a:ahLst/>
              <a:cxnLst/>
              <a:rect l="l" t="t" r="r" b="b"/>
              <a:pathLst>
                <a:path w="1884044" h="842645">
                  <a:moveTo>
                    <a:pt x="1883588" y="412154"/>
                  </a:moveTo>
                  <a:lnTo>
                    <a:pt x="1220278" y="754929"/>
                  </a:lnTo>
                  <a:lnTo>
                    <a:pt x="1139931" y="811122"/>
                  </a:lnTo>
                  <a:lnTo>
                    <a:pt x="1085521" y="837847"/>
                  </a:lnTo>
                  <a:lnTo>
                    <a:pt x="1032182" y="842298"/>
                  </a:lnTo>
                  <a:lnTo>
                    <a:pt x="955051" y="831671"/>
                  </a:lnTo>
                  <a:lnTo>
                    <a:pt x="894981" y="824158"/>
                  </a:lnTo>
                  <a:lnTo>
                    <a:pt x="844103" y="819476"/>
                  </a:lnTo>
                  <a:lnTo>
                    <a:pt x="801783" y="812873"/>
                  </a:lnTo>
                  <a:lnTo>
                    <a:pt x="740278" y="774887"/>
                  </a:lnTo>
                  <a:lnTo>
                    <a:pt x="719823" y="733998"/>
                  </a:lnTo>
                  <a:lnTo>
                    <a:pt x="696223" y="680619"/>
                  </a:lnTo>
                  <a:lnTo>
                    <a:pt x="666342" y="640678"/>
                  </a:lnTo>
                  <a:lnTo>
                    <a:pt x="629156" y="612439"/>
                  </a:lnTo>
                  <a:lnTo>
                    <a:pt x="583637" y="594168"/>
                  </a:lnTo>
                  <a:lnTo>
                    <a:pt x="528760" y="584128"/>
                  </a:lnTo>
                  <a:lnTo>
                    <a:pt x="481038" y="578469"/>
                  </a:lnTo>
                  <a:lnTo>
                    <a:pt x="451095" y="570396"/>
                  </a:lnTo>
                  <a:lnTo>
                    <a:pt x="429071" y="553735"/>
                  </a:lnTo>
                  <a:lnTo>
                    <a:pt x="405106" y="522315"/>
                  </a:lnTo>
                  <a:lnTo>
                    <a:pt x="369341" y="469964"/>
                  </a:lnTo>
                  <a:lnTo>
                    <a:pt x="331796" y="416955"/>
                  </a:lnTo>
                  <a:lnTo>
                    <a:pt x="304666" y="381749"/>
                  </a:lnTo>
                  <a:lnTo>
                    <a:pt x="255343" y="329196"/>
                  </a:lnTo>
                  <a:lnTo>
                    <a:pt x="219995" y="294074"/>
                  </a:lnTo>
                  <a:lnTo>
                    <a:pt x="164364" y="251525"/>
                  </a:lnTo>
                  <a:lnTo>
                    <a:pt x="108157" y="226555"/>
                  </a:lnTo>
                  <a:lnTo>
                    <a:pt x="59176" y="213754"/>
                  </a:lnTo>
                  <a:lnTo>
                    <a:pt x="25226" y="207710"/>
                  </a:lnTo>
                  <a:lnTo>
                    <a:pt x="9074" y="200603"/>
                  </a:lnTo>
                  <a:lnTo>
                    <a:pt x="28" y="182368"/>
                  </a:lnTo>
                  <a:lnTo>
                    <a:pt x="0" y="146916"/>
                  </a:lnTo>
                  <a:lnTo>
                    <a:pt x="10899" y="88157"/>
                  </a:lnTo>
                  <a:lnTo>
                    <a:pt x="34639" y="0"/>
                  </a:lnTo>
                </a:path>
              </a:pathLst>
            </a:custGeom>
            <a:ln w="39391">
              <a:solidFill>
                <a:srgbClr val="263D87"/>
              </a:solidFill>
            </a:ln>
          </p:spPr>
          <p:txBody>
            <a:bodyPr wrap="square" lIns="0" tIns="0" rIns="0" bIns="0" rtlCol="0"/>
            <a:lstStyle/>
            <a:p>
              <a:endParaRPr/>
            </a:p>
          </p:txBody>
        </p:sp>
        <p:pic>
          <p:nvPicPr>
            <p:cNvPr id="561" name="object 561"/>
            <p:cNvPicPr/>
            <p:nvPr/>
          </p:nvPicPr>
          <p:blipFill>
            <a:blip r:embed="rId65" cstate="screen">
              <a:extLst>
                <a:ext uri="{28A0092B-C50C-407E-A947-70E740481C1C}">
                  <a14:useLocalDpi xmlns:a14="http://schemas.microsoft.com/office/drawing/2010/main"/>
                </a:ext>
              </a:extLst>
            </a:blip>
            <a:stretch>
              <a:fillRect/>
            </a:stretch>
          </p:blipFill>
          <p:spPr>
            <a:xfrm>
              <a:off x="14549625" y="7189216"/>
              <a:ext cx="105399" cy="226202"/>
            </a:xfrm>
            <a:prstGeom prst="rect">
              <a:avLst/>
            </a:prstGeom>
          </p:spPr>
        </p:pic>
        <p:sp>
          <p:nvSpPr>
            <p:cNvPr id="562" name="object 562"/>
            <p:cNvSpPr/>
            <p:nvPr/>
          </p:nvSpPr>
          <p:spPr>
            <a:xfrm>
              <a:off x="14075023" y="6508103"/>
              <a:ext cx="113664" cy="43815"/>
            </a:xfrm>
            <a:custGeom>
              <a:avLst/>
              <a:gdLst/>
              <a:ahLst/>
              <a:cxnLst/>
              <a:rect l="l" t="t" r="r" b="b"/>
              <a:pathLst>
                <a:path w="113665" h="43815">
                  <a:moveTo>
                    <a:pt x="113043" y="43642"/>
                  </a:moveTo>
                  <a:lnTo>
                    <a:pt x="0" y="0"/>
                  </a:lnTo>
                </a:path>
              </a:pathLst>
            </a:custGeom>
            <a:ln w="39391">
              <a:solidFill>
                <a:srgbClr val="263D87"/>
              </a:solidFill>
            </a:ln>
          </p:spPr>
          <p:txBody>
            <a:bodyPr wrap="square" lIns="0" tIns="0" rIns="0" bIns="0" rtlCol="0"/>
            <a:lstStyle/>
            <a:p>
              <a:endParaRPr/>
            </a:p>
          </p:txBody>
        </p:sp>
        <p:sp>
          <p:nvSpPr>
            <p:cNvPr id="563" name="object 563"/>
            <p:cNvSpPr/>
            <p:nvPr/>
          </p:nvSpPr>
          <p:spPr>
            <a:xfrm>
              <a:off x="13638274" y="5983968"/>
              <a:ext cx="160655" cy="450850"/>
            </a:xfrm>
            <a:custGeom>
              <a:avLst/>
              <a:gdLst/>
              <a:ahLst/>
              <a:cxnLst/>
              <a:rect l="l" t="t" r="r" b="b"/>
              <a:pathLst>
                <a:path w="160655" h="450850">
                  <a:moveTo>
                    <a:pt x="160434" y="450803"/>
                  </a:moveTo>
                  <a:lnTo>
                    <a:pt x="90328" y="448665"/>
                  </a:lnTo>
                  <a:lnTo>
                    <a:pt x="52590" y="430094"/>
                  </a:lnTo>
                  <a:lnTo>
                    <a:pt x="34288" y="379014"/>
                  </a:lnTo>
                  <a:lnTo>
                    <a:pt x="22491" y="279352"/>
                  </a:lnTo>
                  <a:lnTo>
                    <a:pt x="11750" y="162966"/>
                  </a:lnTo>
                  <a:lnTo>
                    <a:pt x="4821" y="75021"/>
                  </a:lnTo>
                  <a:lnTo>
                    <a:pt x="1105" y="19403"/>
                  </a:lnTo>
                  <a:lnTo>
                    <a:pt x="0" y="0"/>
                  </a:lnTo>
                </a:path>
              </a:pathLst>
            </a:custGeom>
            <a:ln w="39391">
              <a:solidFill>
                <a:srgbClr val="263D87"/>
              </a:solidFill>
            </a:ln>
          </p:spPr>
          <p:txBody>
            <a:bodyPr wrap="square" lIns="0" tIns="0" rIns="0" bIns="0" rtlCol="0"/>
            <a:lstStyle/>
            <a:p>
              <a:endParaRPr/>
            </a:p>
          </p:txBody>
        </p:sp>
        <p:sp>
          <p:nvSpPr>
            <p:cNvPr id="564" name="object 564"/>
            <p:cNvSpPr/>
            <p:nvPr/>
          </p:nvSpPr>
          <p:spPr>
            <a:xfrm>
              <a:off x="15005280" y="7111748"/>
              <a:ext cx="260985" cy="626745"/>
            </a:xfrm>
            <a:custGeom>
              <a:avLst/>
              <a:gdLst/>
              <a:ahLst/>
              <a:cxnLst/>
              <a:rect l="l" t="t" r="r" b="b"/>
              <a:pathLst>
                <a:path w="260984" h="626745">
                  <a:moveTo>
                    <a:pt x="260707" y="0"/>
                  </a:moveTo>
                  <a:lnTo>
                    <a:pt x="196521" y="36439"/>
                  </a:lnTo>
                  <a:lnTo>
                    <a:pt x="155187" y="60242"/>
                  </a:lnTo>
                  <a:lnTo>
                    <a:pt x="118761" y="81900"/>
                  </a:lnTo>
                  <a:lnTo>
                    <a:pt x="69299" y="111902"/>
                  </a:lnTo>
                  <a:lnTo>
                    <a:pt x="0" y="237187"/>
                  </a:lnTo>
                  <a:lnTo>
                    <a:pt x="18124" y="409122"/>
                  </a:lnTo>
                  <a:lnTo>
                    <a:pt x="69053" y="561115"/>
                  </a:lnTo>
                  <a:lnTo>
                    <a:pt x="98167" y="626577"/>
                  </a:lnTo>
                </a:path>
              </a:pathLst>
            </a:custGeom>
            <a:ln w="23632">
              <a:solidFill>
                <a:srgbClr val="263D87"/>
              </a:solidFill>
            </a:ln>
          </p:spPr>
          <p:txBody>
            <a:bodyPr wrap="square" lIns="0" tIns="0" rIns="0" bIns="0" rtlCol="0"/>
            <a:lstStyle/>
            <a:p>
              <a:endParaRPr/>
            </a:p>
          </p:txBody>
        </p:sp>
        <p:sp>
          <p:nvSpPr>
            <p:cNvPr id="565" name="object 565"/>
            <p:cNvSpPr/>
            <p:nvPr/>
          </p:nvSpPr>
          <p:spPr>
            <a:xfrm>
              <a:off x="15315272" y="7050658"/>
              <a:ext cx="407670" cy="77470"/>
            </a:xfrm>
            <a:custGeom>
              <a:avLst/>
              <a:gdLst/>
              <a:ahLst/>
              <a:cxnLst/>
              <a:rect l="l" t="t" r="r" b="b"/>
              <a:pathLst>
                <a:path w="407669" h="77470">
                  <a:moveTo>
                    <a:pt x="0" y="76950"/>
                  </a:moveTo>
                  <a:lnTo>
                    <a:pt x="11954" y="46711"/>
                  </a:lnTo>
                  <a:lnTo>
                    <a:pt x="34106" y="34979"/>
                  </a:lnTo>
                  <a:lnTo>
                    <a:pt x="82805" y="40266"/>
                  </a:lnTo>
                  <a:lnTo>
                    <a:pt x="174403" y="61087"/>
                  </a:lnTo>
                  <a:lnTo>
                    <a:pt x="236147" y="69818"/>
                  </a:lnTo>
                  <a:lnTo>
                    <a:pt x="292233" y="66645"/>
                  </a:lnTo>
                  <a:lnTo>
                    <a:pt x="340712" y="52997"/>
                  </a:lnTo>
                  <a:lnTo>
                    <a:pt x="379639" y="30306"/>
                  </a:lnTo>
                  <a:lnTo>
                    <a:pt x="407066" y="0"/>
                  </a:lnTo>
                </a:path>
              </a:pathLst>
            </a:custGeom>
            <a:ln w="23632">
              <a:solidFill>
                <a:srgbClr val="263D87"/>
              </a:solidFill>
            </a:ln>
          </p:spPr>
          <p:txBody>
            <a:bodyPr wrap="square" lIns="0" tIns="0" rIns="0" bIns="0" rtlCol="0"/>
            <a:lstStyle/>
            <a:p>
              <a:endParaRPr/>
            </a:p>
          </p:txBody>
        </p:sp>
        <p:sp>
          <p:nvSpPr>
            <p:cNvPr id="566" name="object 566"/>
            <p:cNvSpPr/>
            <p:nvPr/>
          </p:nvSpPr>
          <p:spPr>
            <a:xfrm>
              <a:off x="15938792" y="6373201"/>
              <a:ext cx="392430" cy="420370"/>
            </a:xfrm>
            <a:custGeom>
              <a:avLst/>
              <a:gdLst/>
              <a:ahLst/>
              <a:cxnLst/>
              <a:rect l="l" t="t" r="r" b="b"/>
              <a:pathLst>
                <a:path w="392430" h="420370">
                  <a:moveTo>
                    <a:pt x="0" y="419830"/>
                  </a:moveTo>
                  <a:lnTo>
                    <a:pt x="21888" y="391404"/>
                  </a:lnTo>
                  <a:lnTo>
                    <a:pt x="36850" y="374777"/>
                  </a:lnTo>
                  <a:lnTo>
                    <a:pt x="51788" y="363512"/>
                  </a:lnTo>
                  <a:lnTo>
                    <a:pt x="73599" y="351172"/>
                  </a:lnTo>
                  <a:lnTo>
                    <a:pt x="98251" y="336668"/>
                  </a:lnTo>
                  <a:lnTo>
                    <a:pt x="121938" y="321780"/>
                  </a:lnTo>
                  <a:lnTo>
                    <a:pt x="151908" y="304380"/>
                  </a:lnTo>
                  <a:lnTo>
                    <a:pt x="195407" y="282336"/>
                  </a:lnTo>
                  <a:lnTo>
                    <a:pt x="245285" y="261359"/>
                  </a:lnTo>
                  <a:lnTo>
                    <a:pt x="290293" y="241908"/>
                  </a:lnTo>
                  <a:lnTo>
                    <a:pt x="331529" y="214008"/>
                  </a:lnTo>
                  <a:lnTo>
                    <a:pt x="370093" y="167680"/>
                  </a:lnTo>
                  <a:lnTo>
                    <a:pt x="388782" y="122263"/>
                  </a:lnTo>
                  <a:lnTo>
                    <a:pt x="392154" y="73273"/>
                  </a:lnTo>
                  <a:lnTo>
                    <a:pt x="379103" y="29567"/>
                  </a:lnTo>
                  <a:lnTo>
                    <a:pt x="348523" y="0"/>
                  </a:lnTo>
                </a:path>
              </a:pathLst>
            </a:custGeom>
            <a:ln w="23632">
              <a:solidFill>
                <a:srgbClr val="263D87"/>
              </a:solidFill>
            </a:ln>
          </p:spPr>
          <p:txBody>
            <a:bodyPr wrap="square" lIns="0" tIns="0" rIns="0" bIns="0" rtlCol="0"/>
            <a:lstStyle/>
            <a:p>
              <a:endParaRPr/>
            </a:p>
          </p:txBody>
        </p:sp>
        <p:sp>
          <p:nvSpPr>
            <p:cNvPr id="567" name="object 567"/>
            <p:cNvSpPr/>
            <p:nvPr/>
          </p:nvSpPr>
          <p:spPr>
            <a:xfrm>
              <a:off x="16161354" y="5926821"/>
              <a:ext cx="137160" cy="447675"/>
            </a:xfrm>
            <a:custGeom>
              <a:avLst/>
              <a:gdLst/>
              <a:ahLst/>
              <a:cxnLst/>
              <a:rect l="l" t="t" r="r" b="b"/>
              <a:pathLst>
                <a:path w="137159" h="447675">
                  <a:moveTo>
                    <a:pt x="137129" y="447630"/>
                  </a:moveTo>
                  <a:lnTo>
                    <a:pt x="50122" y="444366"/>
                  </a:lnTo>
                  <a:lnTo>
                    <a:pt x="8268" y="431335"/>
                  </a:lnTo>
                  <a:lnTo>
                    <a:pt x="0" y="397787"/>
                  </a:lnTo>
                  <a:lnTo>
                    <a:pt x="13751" y="332974"/>
                  </a:lnTo>
                  <a:lnTo>
                    <a:pt x="23454" y="308236"/>
                  </a:lnTo>
                  <a:lnTo>
                    <a:pt x="40444" y="273268"/>
                  </a:lnTo>
                  <a:lnTo>
                    <a:pt x="60520" y="230772"/>
                  </a:lnTo>
                  <a:lnTo>
                    <a:pt x="79484" y="183453"/>
                  </a:lnTo>
                  <a:lnTo>
                    <a:pt x="93136" y="134013"/>
                  </a:lnTo>
                  <a:lnTo>
                    <a:pt x="97278" y="85156"/>
                  </a:lnTo>
                  <a:lnTo>
                    <a:pt x="87709" y="39583"/>
                  </a:lnTo>
                  <a:lnTo>
                    <a:pt x="60231" y="0"/>
                  </a:lnTo>
                </a:path>
              </a:pathLst>
            </a:custGeom>
            <a:ln w="23632">
              <a:solidFill>
                <a:srgbClr val="263D87"/>
              </a:solidFill>
            </a:ln>
          </p:spPr>
          <p:txBody>
            <a:bodyPr wrap="square" lIns="0" tIns="0" rIns="0" bIns="0" rtlCol="0"/>
            <a:lstStyle/>
            <a:p>
              <a:endParaRPr/>
            </a:p>
          </p:txBody>
        </p:sp>
        <p:sp>
          <p:nvSpPr>
            <p:cNvPr id="568" name="object 568"/>
            <p:cNvSpPr/>
            <p:nvPr/>
          </p:nvSpPr>
          <p:spPr>
            <a:xfrm>
              <a:off x="10995187" y="3182719"/>
              <a:ext cx="2397760" cy="2638425"/>
            </a:xfrm>
            <a:custGeom>
              <a:avLst/>
              <a:gdLst/>
              <a:ahLst/>
              <a:cxnLst/>
              <a:rect l="l" t="t" r="r" b="b"/>
              <a:pathLst>
                <a:path w="2397759" h="2638425">
                  <a:moveTo>
                    <a:pt x="0" y="0"/>
                  </a:moveTo>
                  <a:lnTo>
                    <a:pt x="26755" y="59239"/>
                  </a:lnTo>
                  <a:lnTo>
                    <a:pt x="45789" y="95668"/>
                  </a:lnTo>
                  <a:lnTo>
                    <a:pt x="97106" y="160152"/>
                  </a:lnTo>
                  <a:lnTo>
                    <a:pt x="133685" y="198438"/>
                  </a:lnTo>
                  <a:lnTo>
                    <a:pt x="171727" y="232304"/>
                  </a:lnTo>
                  <a:lnTo>
                    <a:pt x="211015" y="262105"/>
                  </a:lnTo>
                  <a:lnTo>
                    <a:pt x="251333" y="288197"/>
                  </a:lnTo>
                  <a:lnTo>
                    <a:pt x="292466" y="310934"/>
                  </a:lnTo>
                  <a:lnTo>
                    <a:pt x="334196" y="330671"/>
                  </a:lnTo>
                  <a:lnTo>
                    <a:pt x="376308" y="347764"/>
                  </a:lnTo>
                  <a:lnTo>
                    <a:pt x="418586" y="362567"/>
                  </a:lnTo>
                  <a:lnTo>
                    <a:pt x="460813" y="375434"/>
                  </a:lnTo>
                  <a:lnTo>
                    <a:pt x="502774" y="386723"/>
                  </a:lnTo>
                  <a:lnTo>
                    <a:pt x="544251" y="396786"/>
                  </a:lnTo>
                  <a:lnTo>
                    <a:pt x="585029" y="405980"/>
                  </a:lnTo>
                  <a:lnTo>
                    <a:pt x="624891" y="414658"/>
                  </a:lnTo>
                  <a:lnTo>
                    <a:pt x="663623" y="423177"/>
                  </a:lnTo>
                  <a:lnTo>
                    <a:pt x="701006" y="431891"/>
                  </a:lnTo>
                  <a:lnTo>
                    <a:pt x="770864" y="451325"/>
                  </a:lnTo>
                  <a:lnTo>
                    <a:pt x="832737" y="475800"/>
                  </a:lnTo>
                  <a:lnTo>
                    <a:pt x="884895" y="508155"/>
                  </a:lnTo>
                  <a:lnTo>
                    <a:pt x="925608" y="551231"/>
                  </a:lnTo>
                  <a:lnTo>
                    <a:pt x="953147" y="607867"/>
                  </a:lnTo>
                  <a:lnTo>
                    <a:pt x="969999" y="685422"/>
                  </a:lnTo>
                  <a:lnTo>
                    <a:pt x="980747" y="729792"/>
                  </a:lnTo>
                  <a:lnTo>
                    <a:pt x="993583" y="775163"/>
                  </a:lnTo>
                  <a:lnTo>
                    <a:pt x="1008410" y="821435"/>
                  </a:lnTo>
                  <a:lnTo>
                    <a:pt x="1025133" y="868503"/>
                  </a:lnTo>
                  <a:lnTo>
                    <a:pt x="1043657" y="916267"/>
                  </a:lnTo>
                  <a:lnTo>
                    <a:pt x="1063883" y="964622"/>
                  </a:lnTo>
                  <a:lnTo>
                    <a:pt x="1085717" y="1013467"/>
                  </a:lnTo>
                  <a:lnTo>
                    <a:pt x="1109063" y="1062698"/>
                  </a:lnTo>
                  <a:lnTo>
                    <a:pt x="1133824" y="1112214"/>
                  </a:lnTo>
                  <a:lnTo>
                    <a:pt x="1159904" y="1161912"/>
                  </a:lnTo>
                  <a:lnTo>
                    <a:pt x="1187207" y="1211689"/>
                  </a:lnTo>
                  <a:lnTo>
                    <a:pt x="1215637" y="1261442"/>
                  </a:lnTo>
                  <a:lnTo>
                    <a:pt x="1245098" y="1311069"/>
                  </a:lnTo>
                  <a:lnTo>
                    <a:pt x="1275494" y="1360468"/>
                  </a:lnTo>
                  <a:lnTo>
                    <a:pt x="1306728" y="1409535"/>
                  </a:lnTo>
                  <a:lnTo>
                    <a:pt x="1338705" y="1458169"/>
                  </a:lnTo>
                  <a:lnTo>
                    <a:pt x="1371329" y="1506266"/>
                  </a:lnTo>
                  <a:lnTo>
                    <a:pt x="1404502" y="1553724"/>
                  </a:lnTo>
                  <a:lnTo>
                    <a:pt x="1438130" y="1600441"/>
                  </a:lnTo>
                  <a:lnTo>
                    <a:pt x="1472115" y="1646314"/>
                  </a:lnTo>
                  <a:lnTo>
                    <a:pt x="1506363" y="1691240"/>
                  </a:lnTo>
                  <a:lnTo>
                    <a:pt x="1540777" y="1735117"/>
                  </a:lnTo>
                  <a:lnTo>
                    <a:pt x="1575260" y="1777842"/>
                  </a:lnTo>
                  <a:lnTo>
                    <a:pt x="1609717" y="1819312"/>
                  </a:lnTo>
                  <a:lnTo>
                    <a:pt x="1644051" y="1859426"/>
                  </a:lnTo>
                  <a:lnTo>
                    <a:pt x="1678167" y="1898079"/>
                  </a:lnTo>
                  <a:lnTo>
                    <a:pt x="1711968" y="1935171"/>
                  </a:lnTo>
                  <a:lnTo>
                    <a:pt x="1745358" y="1970598"/>
                  </a:lnTo>
                  <a:lnTo>
                    <a:pt x="1778241" y="2004258"/>
                  </a:lnTo>
                  <a:lnTo>
                    <a:pt x="1810521" y="2036047"/>
                  </a:lnTo>
                  <a:lnTo>
                    <a:pt x="1842102" y="2065865"/>
                  </a:lnTo>
                  <a:lnTo>
                    <a:pt x="1872888" y="2093607"/>
                  </a:lnTo>
                  <a:lnTo>
                    <a:pt x="1902782" y="2119171"/>
                  </a:lnTo>
                  <a:lnTo>
                    <a:pt x="1959512" y="2163357"/>
                  </a:lnTo>
                  <a:lnTo>
                    <a:pt x="2011523" y="2197601"/>
                  </a:lnTo>
                  <a:lnTo>
                    <a:pt x="2035519" y="2210738"/>
                  </a:lnTo>
                  <a:lnTo>
                    <a:pt x="2270727" y="2368058"/>
                  </a:lnTo>
                  <a:lnTo>
                    <a:pt x="2373949" y="2504925"/>
                  </a:lnTo>
                  <a:lnTo>
                    <a:pt x="2397512" y="2601554"/>
                  </a:lnTo>
                  <a:lnTo>
                    <a:pt x="2393738" y="2638160"/>
                  </a:lnTo>
                </a:path>
              </a:pathLst>
            </a:custGeom>
            <a:ln w="39391">
              <a:solidFill>
                <a:srgbClr val="263D87"/>
              </a:solidFill>
            </a:ln>
          </p:spPr>
          <p:txBody>
            <a:bodyPr wrap="square" lIns="0" tIns="0" rIns="0" bIns="0" rtlCol="0"/>
            <a:lstStyle/>
            <a:p>
              <a:endParaRPr/>
            </a:p>
          </p:txBody>
        </p:sp>
        <p:sp>
          <p:nvSpPr>
            <p:cNvPr id="569" name="object 569"/>
            <p:cNvSpPr/>
            <p:nvPr/>
          </p:nvSpPr>
          <p:spPr>
            <a:xfrm>
              <a:off x="13241094" y="5228037"/>
              <a:ext cx="521970" cy="288925"/>
            </a:xfrm>
            <a:custGeom>
              <a:avLst/>
              <a:gdLst/>
              <a:ahLst/>
              <a:cxnLst/>
              <a:rect l="l" t="t" r="r" b="b"/>
              <a:pathLst>
                <a:path w="521969" h="288925">
                  <a:moveTo>
                    <a:pt x="0" y="288640"/>
                  </a:moveTo>
                  <a:lnTo>
                    <a:pt x="50020" y="236832"/>
                  </a:lnTo>
                  <a:lnTo>
                    <a:pt x="83645" y="198401"/>
                  </a:lnTo>
                  <a:lnTo>
                    <a:pt x="108135" y="169804"/>
                  </a:lnTo>
                  <a:lnTo>
                    <a:pt x="130753" y="147499"/>
                  </a:lnTo>
                  <a:lnTo>
                    <a:pt x="158759" y="127943"/>
                  </a:lnTo>
                  <a:lnTo>
                    <a:pt x="206718" y="106014"/>
                  </a:lnTo>
                  <a:lnTo>
                    <a:pt x="252907" y="94066"/>
                  </a:lnTo>
                  <a:lnTo>
                    <a:pt x="297217" y="87240"/>
                  </a:lnTo>
                  <a:lnTo>
                    <a:pt x="339539" y="80678"/>
                  </a:lnTo>
                  <a:lnTo>
                    <a:pt x="378255" y="71537"/>
                  </a:lnTo>
                  <a:lnTo>
                    <a:pt x="407330" y="60930"/>
                  </a:lnTo>
                  <a:lnTo>
                    <a:pt x="435199" y="46961"/>
                  </a:lnTo>
                  <a:lnTo>
                    <a:pt x="470299" y="27737"/>
                  </a:lnTo>
                  <a:lnTo>
                    <a:pt x="521544" y="0"/>
                  </a:lnTo>
                </a:path>
              </a:pathLst>
            </a:custGeom>
            <a:ln w="17329">
              <a:solidFill>
                <a:srgbClr val="263D87"/>
              </a:solidFill>
            </a:ln>
          </p:spPr>
          <p:txBody>
            <a:bodyPr wrap="square" lIns="0" tIns="0" rIns="0" bIns="0" rtlCol="0"/>
            <a:lstStyle/>
            <a:p>
              <a:endParaRPr/>
            </a:p>
          </p:txBody>
        </p:sp>
        <p:sp>
          <p:nvSpPr>
            <p:cNvPr id="570" name="object 570"/>
            <p:cNvSpPr/>
            <p:nvPr/>
          </p:nvSpPr>
          <p:spPr>
            <a:xfrm>
              <a:off x="17178318" y="6615709"/>
              <a:ext cx="1616075" cy="889635"/>
            </a:xfrm>
            <a:custGeom>
              <a:avLst/>
              <a:gdLst/>
              <a:ahLst/>
              <a:cxnLst/>
              <a:rect l="l" t="t" r="r" b="b"/>
              <a:pathLst>
                <a:path w="1616075" h="889634">
                  <a:moveTo>
                    <a:pt x="1521745" y="0"/>
                  </a:moveTo>
                  <a:lnTo>
                    <a:pt x="1480492" y="608"/>
                  </a:lnTo>
                  <a:lnTo>
                    <a:pt x="1440518" y="6767"/>
                  </a:lnTo>
                  <a:lnTo>
                    <a:pt x="1371310" y="55173"/>
                  </a:lnTo>
                  <a:lnTo>
                    <a:pt x="1342696" y="95136"/>
                  </a:lnTo>
                  <a:lnTo>
                    <a:pt x="1319103" y="137714"/>
                  </a:lnTo>
                  <a:lnTo>
                    <a:pt x="1295896" y="180791"/>
                  </a:lnTo>
                  <a:lnTo>
                    <a:pt x="1268439" y="222248"/>
                  </a:lnTo>
                  <a:lnTo>
                    <a:pt x="1232098" y="259968"/>
                  </a:lnTo>
                  <a:lnTo>
                    <a:pt x="1187920" y="291525"/>
                  </a:lnTo>
                  <a:lnTo>
                    <a:pt x="1146885" y="312633"/>
                  </a:lnTo>
                  <a:lnTo>
                    <a:pt x="1107986" y="327731"/>
                  </a:lnTo>
                  <a:lnTo>
                    <a:pt x="1070212" y="341256"/>
                  </a:lnTo>
                  <a:lnTo>
                    <a:pt x="1032557" y="357647"/>
                  </a:lnTo>
                  <a:lnTo>
                    <a:pt x="994010" y="381342"/>
                  </a:lnTo>
                  <a:lnTo>
                    <a:pt x="953562" y="416780"/>
                  </a:lnTo>
                  <a:lnTo>
                    <a:pt x="920405" y="446861"/>
                  </a:lnTo>
                  <a:lnTo>
                    <a:pt x="873298" y="485167"/>
                  </a:lnTo>
                  <a:lnTo>
                    <a:pt x="820916" y="525454"/>
                  </a:lnTo>
                  <a:lnTo>
                    <a:pt x="771936" y="561478"/>
                  </a:lnTo>
                  <a:lnTo>
                    <a:pt x="735035" y="586995"/>
                  </a:lnTo>
                  <a:lnTo>
                    <a:pt x="695189" y="609832"/>
                  </a:lnTo>
                  <a:lnTo>
                    <a:pt x="652351" y="629049"/>
                  </a:lnTo>
                  <a:lnTo>
                    <a:pt x="607225" y="645020"/>
                  </a:lnTo>
                  <a:lnTo>
                    <a:pt x="560515" y="658118"/>
                  </a:lnTo>
                  <a:lnTo>
                    <a:pt x="512925" y="668720"/>
                  </a:lnTo>
                  <a:lnTo>
                    <a:pt x="465159" y="677198"/>
                  </a:lnTo>
                  <a:lnTo>
                    <a:pt x="417921" y="683929"/>
                  </a:lnTo>
                  <a:lnTo>
                    <a:pt x="371915" y="689285"/>
                  </a:lnTo>
                  <a:lnTo>
                    <a:pt x="326107" y="692818"/>
                  </a:lnTo>
                  <a:lnTo>
                    <a:pt x="280168" y="693677"/>
                  </a:lnTo>
                  <a:lnTo>
                    <a:pt x="234258" y="691835"/>
                  </a:lnTo>
                  <a:lnTo>
                    <a:pt x="188538" y="687264"/>
                  </a:lnTo>
                  <a:lnTo>
                    <a:pt x="151059" y="677769"/>
                  </a:lnTo>
                  <a:lnTo>
                    <a:pt x="106079" y="664640"/>
                  </a:lnTo>
                  <a:lnTo>
                    <a:pt x="62714" y="658900"/>
                  </a:lnTo>
                  <a:lnTo>
                    <a:pt x="20808" y="683954"/>
                  </a:lnTo>
                  <a:lnTo>
                    <a:pt x="4994" y="728174"/>
                  </a:lnTo>
                  <a:lnTo>
                    <a:pt x="0" y="764173"/>
                  </a:lnTo>
                  <a:lnTo>
                    <a:pt x="2094" y="775952"/>
                  </a:lnTo>
                  <a:lnTo>
                    <a:pt x="40887" y="827951"/>
                  </a:lnTo>
                  <a:lnTo>
                    <a:pt x="76434" y="853116"/>
                  </a:lnTo>
                  <a:lnTo>
                    <a:pt x="116893" y="871164"/>
                  </a:lnTo>
                  <a:lnTo>
                    <a:pt x="160619" y="882762"/>
                  </a:lnTo>
                  <a:lnTo>
                    <a:pt x="205970" y="888578"/>
                  </a:lnTo>
                  <a:lnTo>
                    <a:pt x="251301" y="889279"/>
                  </a:lnTo>
                  <a:lnTo>
                    <a:pt x="304926" y="885257"/>
                  </a:lnTo>
                  <a:lnTo>
                    <a:pt x="411849" y="871968"/>
                  </a:lnTo>
                  <a:lnTo>
                    <a:pt x="465315" y="867451"/>
                  </a:lnTo>
                  <a:lnTo>
                    <a:pt x="518895" y="867520"/>
                  </a:lnTo>
                  <a:lnTo>
                    <a:pt x="568902" y="872840"/>
                  </a:lnTo>
                  <a:lnTo>
                    <a:pt x="618750" y="880331"/>
                  </a:lnTo>
                  <a:lnTo>
                    <a:pt x="668583" y="886103"/>
                  </a:lnTo>
                  <a:lnTo>
                    <a:pt x="718543" y="886263"/>
                  </a:lnTo>
                  <a:lnTo>
                    <a:pt x="756081" y="875478"/>
                  </a:lnTo>
                  <a:lnTo>
                    <a:pt x="803948" y="796402"/>
                  </a:lnTo>
                  <a:lnTo>
                    <a:pt x="827933" y="754726"/>
                  </a:lnTo>
                  <a:lnTo>
                    <a:pt x="854688" y="715028"/>
                  </a:lnTo>
                  <a:lnTo>
                    <a:pt x="884895" y="678220"/>
                  </a:lnTo>
                  <a:lnTo>
                    <a:pt x="919239" y="645213"/>
                  </a:lnTo>
                  <a:lnTo>
                    <a:pt x="961139" y="614705"/>
                  </a:lnTo>
                  <a:lnTo>
                    <a:pt x="1006218" y="589088"/>
                  </a:lnTo>
                  <a:lnTo>
                    <a:pt x="1053320" y="566552"/>
                  </a:lnTo>
                  <a:lnTo>
                    <a:pt x="1101290" y="545288"/>
                  </a:lnTo>
                  <a:lnTo>
                    <a:pt x="1148971" y="523484"/>
                  </a:lnTo>
                  <a:lnTo>
                    <a:pt x="1195206" y="499332"/>
                  </a:lnTo>
                  <a:lnTo>
                    <a:pt x="1238841" y="471019"/>
                  </a:lnTo>
                  <a:lnTo>
                    <a:pt x="1275082" y="440961"/>
                  </a:lnTo>
                  <a:lnTo>
                    <a:pt x="1308419" y="407700"/>
                  </a:lnTo>
                  <a:lnTo>
                    <a:pt x="1339827" y="372336"/>
                  </a:lnTo>
                  <a:lnTo>
                    <a:pt x="1400742" y="299705"/>
                  </a:lnTo>
                  <a:lnTo>
                    <a:pt x="1434084" y="262252"/>
                  </a:lnTo>
                  <a:lnTo>
                    <a:pt x="1468716" y="225989"/>
                  </a:lnTo>
                  <a:lnTo>
                    <a:pt x="1504595" y="190960"/>
                  </a:lnTo>
                  <a:lnTo>
                    <a:pt x="1541678" y="157205"/>
                  </a:lnTo>
                  <a:lnTo>
                    <a:pt x="1589428" y="116855"/>
                  </a:lnTo>
                  <a:lnTo>
                    <a:pt x="1598487" y="108440"/>
                  </a:lnTo>
                  <a:lnTo>
                    <a:pt x="1606413" y="99163"/>
                  </a:lnTo>
                  <a:lnTo>
                    <a:pt x="1612516" y="88665"/>
                  </a:lnTo>
                  <a:lnTo>
                    <a:pt x="1615867" y="61182"/>
                  </a:lnTo>
                  <a:lnTo>
                    <a:pt x="1604919" y="35145"/>
                  </a:lnTo>
                  <a:lnTo>
                    <a:pt x="1583770" y="14570"/>
                  </a:lnTo>
                  <a:lnTo>
                    <a:pt x="1556518" y="3473"/>
                  </a:lnTo>
                  <a:lnTo>
                    <a:pt x="1521745" y="0"/>
                  </a:lnTo>
                  <a:close/>
                </a:path>
              </a:pathLst>
            </a:custGeom>
            <a:solidFill>
              <a:srgbClr val="263D87">
                <a:alpha val="25000"/>
              </a:srgbClr>
            </a:solidFill>
          </p:spPr>
          <p:txBody>
            <a:bodyPr wrap="square" lIns="0" tIns="0" rIns="0" bIns="0" rtlCol="0"/>
            <a:lstStyle/>
            <a:p>
              <a:endParaRPr/>
            </a:p>
          </p:txBody>
        </p:sp>
        <p:sp>
          <p:nvSpPr>
            <p:cNvPr id="571" name="object 571"/>
            <p:cNvSpPr/>
            <p:nvPr/>
          </p:nvSpPr>
          <p:spPr>
            <a:xfrm>
              <a:off x="12999774" y="314127"/>
              <a:ext cx="16510" cy="375920"/>
            </a:xfrm>
            <a:custGeom>
              <a:avLst/>
              <a:gdLst/>
              <a:ahLst/>
              <a:cxnLst/>
              <a:rect l="l" t="t" r="r" b="b"/>
              <a:pathLst>
                <a:path w="16509" h="375920">
                  <a:moveTo>
                    <a:pt x="0" y="0"/>
                  </a:moveTo>
                  <a:lnTo>
                    <a:pt x="16347" y="41731"/>
                  </a:lnTo>
                  <a:lnTo>
                    <a:pt x="16347" y="375868"/>
                  </a:lnTo>
                </a:path>
              </a:pathLst>
            </a:custGeom>
            <a:ln w="23632">
              <a:solidFill>
                <a:srgbClr val="FDEB01"/>
              </a:solidFill>
              <a:prstDash val="sysDash"/>
            </a:ln>
          </p:spPr>
          <p:txBody>
            <a:bodyPr wrap="square" lIns="0" tIns="0" rIns="0" bIns="0" rtlCol="0"/>
            <a:lstStyle/>
            <a:p>
              <a:endParaRPr/>
            </a:p>
          </p:txBody>
        </p:sp>
        <p:sp>
          <p:nvSpPr>
            <p:cNvPr id="572" name="object 572"/>
            <p:cNvSpPr/>
            <p:nvPr/>
          </p:nvSpPr>
          <p:spPr>
            <a:xfrm>
              <a:off x="13016120" y="705777"/>
              <a:ext cx="20320" cy="36830"/>
            </a:xfrm>
            <a:custGeom>
              <a:avLst/>
              <a:gdLst/>
              <a:ahLst/>
              <a:cxnLst/>
              <a:rect l="l" t="t" r="r" b="b"/>
              <a:pathLst>
                <a:path w="20319" h="36829">
                  <a:moveTo>
                    <a:pt x="0" y="0"/>
                  </a:moveTo>
                  <a:lnTo>
                    <a:pt x="0" y="23632"/>
                  </a:lnTo>
                  <a:lnTo>
                    <a:pt x="19873" y="36438"/>
                  </a:lnTo>
                </a:path>
              </a:pathLst>
            </a:custGeom>
            <a:ln w="23632">
              <a:solidFill>
                <a:srgbClr val="FDEB01"/>
              </a:solidFill>
            </a:ln>
          </p:spPr>
          <p:txBody>
            <a:bodyPr wrap="square" lIns="0" tIns="0" rIns="0" bIns="0" rtlCol="0"/>
            <a:lstStyle/>
            <a:p>
              <a:endParaRPr/>
            </a:p>
          </p:txBody>
        </p:sp>
        <p:sp>
          <p:nvSpPr>
            <p:cNvPr id="573" name="object 573"/>
            <p:cNvSpPr/>
            <p:nvPr/>
          </p:nvSpPr>
          <p:spPr>
            <a:xfrm>
              <a:off x="13065866" y="761463"/>
              <a:ext cx="134620" cy="86995"/>
            </a:xfrm>
            <a:custGeom>
              <a:avLst/>
              <a:gdLst/>
              <a:ahLst/>
              <a:cxnLst/>
              <a:rect l="l" t="t" r="r" b="b"/>
              <a:pathLst>
                <a:path w="134619" h="86994">
                  <a:moveTo>
                    <a:pt x="0" y="0"/>
                  </a:moveTo>
                  <a:lnTo>
                    <a:pt x="134456" y="86625"/>
                  </a:lnTo>
                </a:path>
              </a:pathLst>
            </a:custGeom>
            <a:ln w="23632">
              <a:solidFill>
                <a:srgbClr val="FDEB01"/>
              </a:solidFill>
              <a:prstDash val="sysDash"/>
            </a:ln>
          </p:spPr>
          <p:txBody>
            <a:bodyPr wrap="square" lIns="0" tIns="0" rIns="0" bIns="0" rtlCol="0"/>
            <a:lstStyle/>
            <a:p>
              <a:endParaRPr/>
            </a:p>
          </p:txBody>
        </p:sp>
        <p:sp>
          <p:nvSpPr>
            <p:cNvPr id="574" name="object 574"/>
            <p:cNvSpPr/>
            <p:nvPr/>
          </p:nvSpPr>
          <p:spPr>
            <a:xfrm>
              <a:off x="13215265" y="857717"/>
              <a:ext cx="20955" cy="36830"/>
            </a:xfrm>
            <a:custGeom>
              <a:avLst/>
              <a:gdLst/>
              <a:ahLst/>
              <a:cxnLst/>
              <a:rect l="l" t="t" r="r" b="b"/>
              <a:pathLst>
                <a:path w="20955" h="36830">
                  <a:moveTo>
                    <a:pt x="0" y="0"/>
                  </a:moveTo>
                  <a:lnTo>
                    <a:pt x="19873" y="12805"/>
                  </a:lnTo>
                  <a:lnTo>
                    <a:pt x="20397" y="36428"/>
                  </a:lnTo>
                </a:path>
              </a:pathLst>
            </a:custGeom>
            <a:ln w="23632">
              <a:solidFill>
                <a:srgbClr val="FDEB01"/>
              </a:solidFill>
            </a:ln>
          </p:spPr>
          <p:txBody>
            <a:bodyPr wrap="square" lIns="0" tIns="0" rIns="0" bIns="0" rtlCol="0"/>
            <a:lstStyle/>
            <a:p>
              <a:endParaRPr/>
            </a:p>
          </p:txBody>
        </p:sp>
        <p:sp>
          <p:nvSpPr>
            <p:cNvPr id="575" name="object 575"/>
            <p:cNvSpPr/>
            <p:nvPr/>
          </p:nvSpPr>
          <p:spPr>
            <a:xfrm>
              <a:off x="13029643" y="926038"/>
              <a:ext cx="1009015" cy="1888489"/>
            </a:xfrm>
            <a:custGeom>
              <a:avLst/>
              <a:gdLst/>
              <a:ahLst/>
              <a:cxnLst/>
              <a:rect l="l" t="t" r="r" b="b"/>
              <a:pathLst>
                <a:path w="1009015" h="1888489">
                  <a:moveTo>
                    <a:pt x="206737" y="0"/>
                  </a:moveTo>
                  <a:lnTo>
                    <a:pt x="211239" y="201103"/>
                  </a:lnTo>
                  <a:lnTo>
                    <a:pt x="29088" y="412322"/>
                  </a:lnTo>
                  <a:lnTo>
                    <a:pt x="0" y="873753"/>
                  </a:lnTo>
                  <a:lnTo>
                    <a:pt x="199648" y="1293918"/>
                  </a:lnTo>
                  <a:lnTo>
                    <a:pt x="642922" y="1470122"/>
                  </a:lnTo>
                  <a:lnTo>
                    <a:pt x="699884" y="1600956"/>
                  </a:lnTo>
                  <a:lnTo>
                    <a:pt x="903291" y="1735989"/>
                  </a:lnTo>
                  <a:lnTo>
                    <a:pt x="1008430" y="1887963"/>
                  </a:lnTo>
                </a:path>
              </a:pathLst>
            </a:custGeom>
            <a:ln w="23632">
              <a:solidFill>
                <a:srgbClr val="FDEB01"/>
              </a:solidFill>
              <a:prstDash val="sysDash"/>
            </a:ln>
          </p:spPr>
          <p:txBody>
            <a:bodyPr wrap="square" lIns="0" tIns="0" rIns="0" bIns="0" rtlCol="0"/>
            <a:lstStyle/>
            <a:p>
              <a:endParaRPr/>
            </a:p>
          </p:txBody>
        </p:sp>
        <p:sp>
          <p:nvSpPr>
            <p:cNvPr id="576" name="object 576"/>
            <p:cNvSpPr/>
            <p:nvPr/>
          </p:nvSpPr>
          <p:spPr>
            <a:xfrm>
              <a:off x="14047144" y="2827118"/>
              <a:ext cx="36830" cy="23495"/>
            </a:xfrm>
            <a:custGeom>
              <a:avLst/>
              <a:gdLst/>
              <a:ahLst/>
              <a:cxnLst/>
              <a:rect l="l" t="t" r="r" b="b"/>
              <a:pathLst>
                <a:path w="36830" h="23494">
                  <a:moveTo>
                    <a:pt x="0" y="0"/>
                  </a:moveTo>
                  <a:lnTo>
                    <a:pt x="13444" y="19433"/>
                  </a:lnTo>
                  <a:lnTo>
                    <a:pt x="36752" y="23350"/>
                  </a:lnTo>
                </a:path>
              </a:pathLst>
            </a:custGeom>
            <a:ln w="23632">
              <a:solidFill>
                <a:srgbClr val="FDEB01"/>
              </a:solidFill>
            </a:ln>
          </p:spPr>
          <p:txBody>
            <a:bodyPr wrap="square" lIns="0" tIns="0" rIns="0" bIns="0" rtlCol="0"/>
            <a:lstStyle/>
            <a:p>
              <a:endParaRPr/>
            </a:p>
          </p:txBody>
        </p:sp>
        <p:sp>
          <p:nvSpPr>
            <p:cNvPr id="577" name="object 577"/>
            <p:cNvSpPr/>
            <p:nvPr/>
          </p:nvSpPr>
          <p:spPr>
            <a:xfrm>
              <a:off x="14116350" y="2855916"/>
              <a:ext cx="517525" cy="499745"/>
            </a:xfrm>
            <a:custGeom>
              <a:avLst/>
              <a:gdLst/>
              <a:ahLst/>
              <a:cxnLst/>
              <a:rect l="l" t="t" r="r" b="b"/>
              <a:pathLst>
                <a:path w="517525" h="499745">
                  <a:moveTo>
                    <a:pt x="0" y="0"/>
                  </a:moveTo>
                  <a:lnTo>
                    <a:pt x="278180" y="46710"/>
                  </a:lnTo>
                  <a:lnTo>
                    <a:pt x="448939" y="248913"/>
                  </a:lnTo>
                  <a:lnTo>
                    <a:pt x="517041" y="499209"/>
                  </a:lnTo>
                </a:path>
              </a:pathLst>
            </a:custGeom>
            <a:ln w="23632">
              <a:solidFill>
                <a:srgbClr val="FDEB01"/>
              </a:solidFill>
              <a:prstDash val="sysDash"/>
            </a:ln>
          </p:spPr>
          <p:txBody>
            <a:bodyPr wrap="square" lIns="0" tIns="0" rIns="0" bIns="0" rtlCol="0"/>
            <a:lstStyle/>
            <a:p>
              <a:endParaRPr/>
            </a:p>
          </p:txBody>
        </p:sp>
        <p:sp>
          <p:nvSpPr>
            <p:cNvPr id="578" name="object 578"/>
            <p:cNvSpPr/>
            <p:nvPr/>
          </p:nvSpPr>
          <p:spPr>
            <a:xfrm>
              <a:off x="14637707" y="3370999"/>
              <a:ext cx="29845" cy="28575"/>
            </a:xfrm>
            <a:custGeom>
              <a:avLst/>
              <a:gdLst/>
              <a:ahLst/>
              <a:cxnLst/>
              <a:rect l="l" t="t" r="r" b="b"/>
              <a:pathLst>
                <a:path w="29844" h="28575">
                  <a:moveTo>
                    <a:pt x="0" y="0"/>
                  </a:moveTo>
                  <a:lnTo>
                    <a:pt x="6209" y="22805"/>
                  </a:lnTo>
                  <a:lnTo>
                    <a:pt x="29266" y="27957"/>
                  </a:lnTo>
                </a:path>
              </a:pathLst>
            </a:custGeom>
            <a:ln w="23632">
              <a:solidFill>
                <a:srgbClr val="FDEB01"/>
              </a:solidFill>
            </a:ln>
          </p:spPr>
          <p:txBody>
            <a:bodyPr wrap="square" lIns="0" tIns="0" rIns="0" bIns="0" rtlCol="0"/>
            <a:lstStyle/>
            <a:p>
              <a:endParaRPr/>
            </a:p>
          </p:txBody>
        </p:sp>
        <p:sp>
          <p:nvSpPr>
            <p:cNvPr id="579" name="object 579"/>
            <p:cNvSpPr/>
            <p:nvPr/>
          </p:nvSpPr>
          <p:spPr>
            <a:xfrm>
              <a:off x="14697081" y="3405688"/>
              <a:ext cx="964565" cy="135890"/>
            </a:xfrm>
            <a:custGeom>
              <a:avLst/>
              <a:gdLst/>
              <a:ahLst/>
              <a:cxnLst/>
              <a:rect l="l" t="t" r="r" b="b"/>
              <a:pathLst>
                <a:path w="964565" h="135889">
                  <a:moveTo>
                    <a:pt x="0" y="0"/>
                  </a:moveTo>
                  <a:lnTo>
                    <a:pt x="191753" y="42857"/>
                  </a:lnTo>
                  <a:lnTo>
                    <a:pt x="423903" y="135671"/>
                  </a:lnTo>
                  <a:lnTo>
                    <a:pt x="964169" y="119462"/>
                  </a:lnTo>
                </a:path>
              </a:pathLst>
            </a:custGeom>
            <a:ln w="23632">
              <a:solidFill>
                <a:srgbClr val="FDEB01"/>
              </a:solidFill>
              <a:prstDash val="sysDash"/>
            </a:ln>
          </p:spPr>
          <p:txBody>
            <a:bodyPr wrap="square" lIns="0" tIns="0" rIns="0" bIns="0" rtlCol="0"/>
            <a:lstStyle/>
            <a:p>
              <a:endParaRPr/>
            </a:p>
          </p:txBody>
        </p:sp>
        <p:sp>
          <p:nvSpPr>
            <p:cNvPr id="580" name="object 580"/>
            <p:cNvSpPr/>
            <p:nvPr/>
          </p:nvSpPr>
          <p:spPr>
            <a:xfrm>
              <a:off x="15676671" y="3523979"/>
              <a:ext cx="24130" cy="22225"/>
            </a:xfrm>
            <a:custGeom>
              <a:avLst/>
              <a:gdLst/>
              <a:ahLst/>
              <a:cxnLst/>
              <a:rect l="l" t="t" r="r" b="b"/>
              <a:pathLst>
                <a:path w="24130" h="22225">
                  <a:moveTo>
                    <a:pt x="0" y="712"/>
                  </a:moveTo>
                  <a:lnTo>
                    <a:pt x="23632" y="0"/>
                  </a:lnTo>
                  <a:lnTo>
                    <a:pt x="15046" y="22020"/>
                  </a:lnTo>
                </a:path>
              </a:pathLst>
            </a:custGeom>
            <a:ln w="23632">
              <a:solidFill>
                <a:srgbClr val="FDEB01"/>
              </a:solidFill>
            </a:ln>
          </p:spPr>
          <p:txBody>
            <a:bodyPr wrap="square" lIns="0" tIns="0" rIns="0" bIns="0" rtlCol="0"/>
            <a:lstStyle/>
            <a:p>
              <a:endParaRPr/>
            </a:p>
          </p:txBody>
        </p:sp>
        <p:sp>
          <p:nvSpPr>
            <p:cNvPr id="581" name="object 581"/>
            <p:cNvSpPr/>
            <p:nvPr/>
          </p:nvSpPr>
          <p:spPr>
            <a:xfrm>
              <a:off x="15647801" y="3583575"/>
              <a:ext cx="29845" cy="75565"/>
            </a:xfrm>
            <a:custGeom>
              <a:avLst/>
              <a:gdLst/>
              <a:ahLst/>
              <a:cxnLst/>
              <a:rect l="l" t="t" r="r" b="b"/>
              <a:pathLst>
                <a:path w="29844" h="75564">
                  <a:moveTo>
                    <a:pt x="29276" y="0"/>
                  </a:moveTo>
                  <a:lnTo>
                    <a:pt x="0" y="75139"/>
                  </a:lnTo>
                </a:path>
              </a:pathLst>
            </a:custGeom>
            <a:ln w="23632">
              <a:solidFill>
                <a:srgbClr val="FDEB01"/>
              </a:solidFill>
              <a:prstDash val="sysDash"/>
            </a:ln>
          </p:spPr>
          <p:txBody>
            <a:bodyPr wrap="square" lIns="0" tIns="0" rIns="0" bIns="0" rtlCol="0"/>
            <a:lstStyle/>
            <a:p>
              <a:endParaRPr/>
            </a:p>
          </p:txBody>
        </p:sp>
        <p:sp>
          <p:nvSpPr>
            <p:cNvPr id="582" name="object 582"/>
            <p:cNvSpPr/>
            <p:nvPr/>
          </p:nvSpPr>
          <p:spPr>
            <a:xfrm>
              <a:off x="15631905" y="3677494"/>
              <a:ext cx="15875" cy="40005"/>
            </a:xfrm>
            <a:custGeom>
              <a:avLst/>
              <a:gdLst/>
              <a:ahLst/>
              <a:cxnLst/>
              <a:rect l="l" t="t" r="r" b="b"/>
              <a:pathLst>
                <a:path w="15875" h="40004">
                  <a:moveTo>
                    <a:pt x="8575" y="0"/>
                  </a:moveTo>
                  <a:lnTo>
                    <a:pt x="0" y="22020"/>
                  </a:lnTo>
                  <a:lnTo>
                    <a:pt x="15633" y="39737"/>
                  </a:lnTo>
                </a:path>
              </a:pathLst>
            </a:custGeom>
            <a:ln w="23632">
              <a:solidFill>
                <a:srgbClr val="FDEB01"/>
              </a:solidFill>
            </a:ln>
          </p:spPr>
          <p:txBody>
            <a:bodyPr wrap="square" lIns="0" tIns="0" rIns="0" bIns="0" rtlCol="0"/>
            <a:lstStyle/>
            <a:p>
              <a:endParaRPr/>
            </a:p>
          </p:txBody>
        </p:sp>
        <p:sp>
          <p:nvSpPr>
            <p:cNvPr id="583" name="object 583"/>
            <p:cNvSpPr/>
            <p:nvPr/>
          </p:nvSpPr>
          <p:spPr>
            <a:xfrm>
              <a:off x="15668201" y="3740631"/>
              <a:ext cx="1929764" cy="1630680"/>
            </a:xfrm>
            <a:custGeom>
              <a:avLst/>
              <a:gdLst/>
              <a:ahLst/>
              <a:cxnLst/>
              <a:rect l="l" t="t" r="r" b="b"/>
              <a:pathLst>
                <a:path w="1929765" h="1630679">
                  <a:moveTo>
                    <a:pt x="0" y="0"/>
                  </a:moveTo>
                  <a:lnTo>
                    <a:pt x="105913" y="119954"/>
                  </a:lnTo>
                  <a:lnTo>
                    <a:pt x="293320" y="504068"/>
                  </a:lnTo>
                  <a:lnTo>
                    <a:pt x="502717" y="585887"/>
                  </a:lnTo>
                  <a:lnTo>
                    <a:pt x="705549" y="789955"/>
                  </a:lnTo>
                  <a:lnTo>
                    <a:pt x="1040785" y="893051"/>
                  </a:lnTo>
                  <a:lnTo>
                    <a:pt x="1357340" y="1262348"/>
                  </a:lnTo>
                  <a:lnTo>
                    <a:pt x="1572548" y="1322661"/>
                  </a:lnTo>
                  <a:lnTo>
                    <a:pt x="1797107" y="1559868"/>
                  </a:lnTo>
                  <a:lnTo>
                    <a:pt x="1929480" y="1630421"/>
                  </a:lnTo>
                </a:path>
              </a:pathLst>
            </a:custGeom>
            <a:ln w="23632">
              <a:solidFill>
                <a:srgbClr val="FDEB01"/>
              </a:solidFill>
              <a:prstDash val="sysDash"/>
            </a:ln>
          </p:spPr>
          <p:txBody>
            <a:bodyPr wrap="square" lIns="0" tIns="0" rIns="0" bIns="0" rtlCol="0"/>
            <a:lstStyle/>
            <a:p>
              <a:endParaRPr/>
            </a:p>
          </p:txBody>
        </p:sp>
        <p:sp>
          <p:nvSpPr>
            <p:cNvPr id="584" name="object 584"/>
            <p:cNvSpPr/>
            <p:nvPr/>
          </p:nvSpPr>
          <p:spPr>
            <a:xfrm>
              <a:off x="17611456" y="5378385"/>
              <a:ext cx="20955" cy="11430"/>
            </a:xfrm>
            <a:custGeom>
              <a:avLst/>
              <a:gdLst/>
              <a:ahLst/>
              <a:cxnLst/>
              <a:rect l="l" t="t" r="r" b="b"/>
              <a:pathLst>
                <a:path w="20955" h="11429">
                  <a:moveTo>
                    <a:pt x="0" y="0"/>
                  </a:moveTo>
                  <a:lnTo>
                    <a:pt x="20858" y="11120"/>
                  </a:lnTo>
                </a:path>
              </a:pathLst>
            </a:custGeom>
            <a:ln w="23632">
              <a:solidFill>
                <a:srgbClr val="FDEB01"/>
              </a:solidFill>
            </a:ln>
          </p:spPr>
          <p:txBody>
            <a:bodyPr wrap="square" lIns="0" tIns="0" rIns="0" bIns="0" rtlCol="0"/>
            <a:lstStyle/>
            <a:p>
              <a:endParaRPr/>
            </a:p>
          </p:txBody>
        </p:sp>
        <p:sp>
          <p:nvSpPr>
            <p:cNvPr id="585" name="object 585"/>
            <p:cNvSpPr/>
            <p:nvPr/>
          </p:nvSpPr>
          <p:spPr>
            <a:xfrm>
              <a:off x="17596972" y="5904831"/>
              <a:ext cx="1905" cy="24130"/>
            </a:xfrm>
            <a:custGeom>
              <a:avLst/>
              <a:gdLst/>
              <a:ahLst/>
              <a:cxnLst/>
              <a:rect l="l" t="t" r="r" b="b"/>
              <a:pathLst>
                <a:path w="1905" h="24129">
                  <a:moveTo>
                    <a:pt x="0" y="23590"/>
                  </a:moveTo>
                  <a:lnTo>
                    <a:pt x="1539" y="0"/>
                  </a:lnTo>
                </a:path>
              </a:pathLst>
            </a:custGeom>
            <a:ln w="23632">
              <a:solidFill>
                <a:srgbClr val="FDEB01"/>
              </a:solidFill>
            </a:ln>
          </p:spPr>
          <p:txBody>
            <a:bodyPr wrap="square" lIns="0" tIns="0" rIns="0" bIns="0" rtlCol="0"/>
            <a:lstStyle/>
            <a:p>
              <a:endParaRPr/>
            </a:p>
          </p:txBody>
        </p:sp>
        <p:sp>
          <p:nvSpPr>
            <p:cNvPr id="586" name="object 586"/>
            <p:cNvSpPr/>
            <p:nvPr/>
          </p:nvSpPr>
          <p:spPr>
            <a:xfrm>
              <a:off x="17600592" y="5217176"/>
              <a:ext cx="156210" cy="656590"/>
            </a:xfrm>
            <a:custGeom>
              <a:avLst/>
              <a:gdLst/>
              <a:ahLst/>
              <a:cxnLst/>
              <a:rect l="l" t="t" r="r" b="b"/>
              <a:pathLst>
                <a:path w="156209" h="656589">
                  <a:moveTo>
                    <a:pt x="0" y="656032"/>
                  </a:moveTo>
                  <a:lnTo>
                    <a:pt x="31716" y="172329"/>
                  </a:lnTo>
                  <a:lnTo>
                    <a:pt x="156173" y="0"/>
                  </a:lnTo>
                </a:path>
              </a:pathLst>
            </a:custGeom>
            <a:ln w="23632">
              <a:solidFill>
                <a:srgbClr val="FDEB01"/>
              </a:solidFill>
              <a:prstDash val="sysDash"/>
            </a:ln>
          </p:spPr>
          <p:txBody>
            <a:bodyPr wrap="square" lIns="0" tIns="0" rIns="0" bIns="0" rtlCol="0"/>
            <a:lstStyle/>
            <a:p>
              <a:endParaRPr/>
            </a:p>
          </p:txBody>
        </p:sp>
        <p:pic>
          <p:nvPicPr>
            <p:cNvPr id="587" name="object 587"/>
            <p:cNvPicPr/>
            <p:nvPr/>
          </p:nvPicPr>
          <p:blipFill>
            <a:blip r:embed="rId66" cstate="screen">
              <a:extLst>
                <a:ext uri="{28A0092B-C50C-407E-A947-70E740481C1C}">
                  <a14:useLocalDpi xmlns:a14="http://schemas.microsoft.com/office/drawing/2010/main"/>
                </a:ext>
              </a:extLst>
            </a:blip>
            <a:stretch>
              <a:fillRect/>
            </a:stretch>
          </p:blipFill>
          <p:spPr>
            <a:xfrm>
              <a:off x="17754230" y="5173345"/>
              <a:ext cx="357437" cy="301384"/>
            </a:xfrm>
            <a:prstGeom prst="rect">
              <a:avLst/>
            </a:prstGeom>
          </p:spPr>
        </p:pic>
        <p:sp>
          <p:nvSpPr>
            <p:cNvPr id="588" name="object 588"/>
            <p:cNvSpPr/>
            <p:nvPr/>
          </p:nvSpPr>
          <p:spPr>
            <a:xfrm>
              <a:off x="18131340" y="5371811"/>
              <a:ext cx="1307465" cy="203835"/>
            </a:xfrm>
            <a:custGeom>
              <a:avLst/>
              <a:gdLst/>
              <a:ahLst/>
              <a:cxnLst/>
              <a:rect l="l" t="t" r="r" b="b"/>
              <a:pathLst>
                <a:path w="1307465" h="203835">
                  <a:moveTo>
                    <a:pt x="0" y="88824"/>
                  </a:moveTo>
                  <a:lnTo>
                    <a:pt x="267918" y="77756"/>
                  </a:lnTo>
                  <a:lnTo>
                    <a:pt x="435902" y="201585"/>
                  </a:lnTo>
                  <a:lnTo>
                    <a:pt x="952881" y="203679"/>
                  </a:lnTo>
                  <a:lnTo>
                    <a:pt x="1307405" y="0"/>
                  </a:lnTo>
                </a:path>
              </a:pathLst>
            </a:custGeom>
            <a:ln w="23632">
              <a:solidFill>
                <a:srgbClr val="FDEB01"/>
              </a:solidFill>
              <a:prstDash val="sysDash"/>
            </a:ln>
          </p:spPr>
          <p:txBody>
            <a:bodyPr wrap="square" lIns="0" tIns="0" rIns="0" bIns="0" rtlCol="0"/>
            <a:lstStyle/>
            <a:p>
              <a:endParaRPr/>
            </a:p>
          </p:txBody>
        </p:sp>
        <p:sp>
          <p:nvSpPr>
            <p:cNvPr id="589" name="object 589"/>
            <p:cNvSpPr/>
            <p:nvPr/>
          </p:nvSpPr>
          <p:spPr>
            <a:xfrm>
              <a:off x="19452408" y="5329082"/>
              <a:ext cx="20955" cy="34925"/>
            </a:xfrm>
            <a:custGeom>
              <a:avLst/>
              <a:gdLst/>
              <a:ahLst/>
              <a:cxnLst/>
              <a:rect l="l" t="t" r="r" b="b"/>
              <a:pathLst>
                <a:path w="20955" h="34925">
                  <a:moveTo>
                    <a:pt x="0" y="34878"/>
                  </a:moveTo>
                  <a:lnTo>
                    <a:pt x="20491" y="23098"/>
                  </a:lnTo>
                  <a:lnTo>
                    <a:pt x="15486" y="0"/>
                  </a:lnTo>
                </a:path>
              </a:pathLst>
            </a:custGeom>
            <a:ln w="23632">
              <a:solidFill>
                <a:srgbClr val="FDEB01"/>
              </a:solidFill>
            </a:ln>
          </p:spPr>
          <p:txBody>
            <a:bodyPr wrap="square" lIns="0" tIns="0" rIns="0" bIns="0" rtlCol="0"/>
            <a:lstStyle/>
            <a:p>
              <a:endParaRPr/>
            </a:p>
          </p:txBody>
        </p:sp>
        <p:sp>
          <p:nvSpPr>
            <p:cNvPr id="590" name="object 590"/>
            <p:cNvSpPr/>
            <p:nvPr/>
          </p:nvSpPr>
          <p:spPr>
            <a:xfrm>
              <a:off x="19439953" y="4934596"/>
              <a:ext cx="38100" cy="364490"/>
            </a:xfrm>
            <a:custGeom>
              <a:avLst/>
              <a:gdLst/>
              <a:ahLst/>
              <a:cxnLst/>
              <a:rect l="l" t="t" r="r" b="b"/>
              <a:pathLst>
                <a:path w="38100" h="364489">
                  <a:moveTo>
                    <a:pt x="21339" y="364009"/>
                  </a:moveTo>
                  <a:lnTo>
                    <a:pt x="17685" y="347162"/>
                  </a:lnTo>
                  <a:lnTo>
                    <a:pt x="0" y="71453"/>
                  </a:lnTo>
                  <a:lnTo>
                    <a:pt x="37611" y="0"/>
                  </a:lnTo>
                </a:path>
              </a:pathLst>
            </a:custGeom>
            <a:ln w="23632">
              <a:solidFill>
                <a:srgbClr val="FDEB01"/>
              </a:solidFill>
              <a:prstDash val="sysDash"/>
            </a:ln>
          </p:spPr>
          <p:txBody>
            <a:bodyPr wrap="square" lIns="0" tIns="0" rIns="0" bIns="0" rtlCol="0"/>
            <a:lstStyle/>
            <a:p>
              <a:endParaRPr/>
            </a:p>
          </p:txBody>
        </p:sp>
        <p:sp>
          <p:nvSpPr>
            <p:cNvPr id="591" name="object 591"/>
            <p:cNvSpPr/>
            <p:nvPr/>
          </p:nvSpPr>
          <p:spPr>
            <a:xfrm>
              <a:off x="19475169" y="4845324"/>
              <a:ext cx="1270" cy="3810"/>
            </a:xfrm>
            <a:custGeom>
              <a:avLst/>
              <a:gdLst/>
              <a:ahLst/>
              <a:cxnLst/>
              <a:rect l="l" t="t" r="r" b="b"/>
              <a:pathLst>
                <a:path w="1269" h="3810">
                  <a:moveTo>
                    <a:pt x="0" y="3400"/>
                  </a:moveTo>
                  <a:lnTo>
                    <a:pt x="677" y="0"/>
                  </a:lnTo>
                </a:path>
              </a:pathLst>
            </a:custGeom>
            <a:ln w="23632">
              <a:solidFill>
                <a:srgbClr val="FDEB01"/>
              </a:solidFill>
              <a:prstDash val="sysDash"/>
            </a:ln>
          </p:spPr>
          <p:txBody>
            <a:bodyPr wrap="square" lIns="0" tIns="0" rIns="0" bIns="0" rtlCol="0"/>
            <a:lstStyle/>
            <a:p>
              <a:endParaRPr/>
            </a:p>
          </p:txBody>
        </p:sp>
        <p:sp>
          <p:nvSpPr>
            <p:cNvPr id="592" name="object 592"/>
            <p:cNvSpPr/>
            <p:nvPr/>
          </p:nvSpPr>
          <p:spPr>
            <a:xfrm>
              <a:off x="17630580" y="5947118"/>
              <a:ext cx="20955" cy="12065"/>
            </a:xfrm>
            <a:custGeom>
              <a:avLst/>
              <a:gdLst/>
              <a:ahLst/>
              <a:cxnLst/>
              <a:rect l="l" t="t" r="r" b="b"/>
              <a:pathLst>
                <a:path w="20955" h="12064">
                  <a:moveTo>
                    <a:pt x="0" y="0"/>
                  </a:moveTo>
                  <a:lnTo>
                    <a:pt x="6146" y="3423"/>
                  </a:lnTo>
                  <a:lnTo>
                    <a:pt x="13036" y="7277"/>
                  </a:lnTo>
                  <a:lnTo>
                    <a:pt x="20617" y="11517"/>
                  </a:lnTo>
                </a:path>
              </a:pathLst>
            </a:custGeom>
            <a:ln w="23632">
              <a:solidFill>
                <a:srgbClr val="FDEB01"/>
              </a:solidFill>
            </a:ln>
          </p:spPr>
          <p:txBody>
            <a:bodyPr wrap="square" lIns="0" tIns="0" rIns="0" bIns="0" rtlCol="0"/>
            <a:lstStyle/>
            <a:p>
              <a:endParaRPr/>
            </a:p>
          </p:txBody>
        </p:sp>
        <p:sp>
          <p:nvSpPr>
            <p:cNvPr id="593" name="object 593"/>
            <p:cNvSpPr/>
            <p:nvPr/>
          </p:nvSpPr>
          <p:spPr>
            <a:xfrm>
              <a:off x="17180455" y="5974070"/>
              <a:ext cx="1584325" cy="1414780"/>
            </a:xfrm>
            <a:custGeom>
              <a:avLst/>
              <a:gdLst/>
              <a:ahLst/>
              <a:cxnLst/>
              <a:rect l="l" t="t" r="r" b="b"/>
              <a:pathLst>
                <a:path w="1584325" h="1414779">
                  <a:moveTo>
                    <a:pt x="498257" y="0"/>
                  </a:moveTo>
                  <a:lnTo>
                    <a:pt x="534656" y="20493"/>
                  </a:lnTo>
                  <a:lnTo>
                    <a:pt x="575785" y="43761"/>
                  </a:lnTo>
                  <a:lnTo>
                    <a:pt x="620768" y="69346"/>
                  </a:lnTo>
                  <a:lnTo>
                    <a:pt x="668725" y="96791"/>
                  </a:lnTo>
                  <a:lnTo>
                    <a:pt x="718779" y="125640"/>
                  </a:lnTo>
                  <a:lnTo>
                    <a:pt x="770052" y="155436"/>
                  </a:lnTo>
                  <a:lnTo>
                    <a:pt x="821667" y="185722"/>
                  </a:lnTo>
                  <a:lnTo>
                    <a:pt x="872746" y="216041"/>
                  </a:lnTo>
                  <a:lnTo>
                    <a:pt x="922410" y="245936"/>
                  </a:lnTo>
                  <a:lnTo>
                    <a:pt x="969783" y="274950"/>
                  </a:lnTo>
                  <a:lnTo>
                    <a:pt x="1013986" y="302627"/>
                  </a:lnTo>
                  <a:lnTo>
                    <a:pt x="1054142" y="328510"/>
                  </a:lnTo>
                  <a:lnTo>
                    <a:pt x="1089372" y="352142"/>
                  </a:lnTo>
                  <a:lnTo>
                    <a:pt x="1141546" y="390825"/>
                  </a:lnTo>
                  <a:lnTo>
                    <a:pt x="1175865" y="417956"/>
                  </a:lnTo>
                  <a:lnTo>
                    <a:pt x="1215750" y="447062"/>
                  </a:lnTo>
                  <a:lnTo>
                    <a:pt x="1259583" y="477677"/>
                  </a:lnTo>
                  <a:lnTo>
                    <a:pt x="1305745" y="509335"/>
                  </a:lnTo>
                  <a:lnTo>
                    <a:pt x="1352616" y="541572"/>
                  </a:lnTo>
                  <a:lnTo>
                    <a:pt x="1398580" y="573923"/>
                  </a:lnTo>
                  <a:lnTo>
                    <a:pt x="1442017" y="605922"/>
                  </a:lnTo>
                  <a:lnTo>
                    <a:pt x="1481308" y="637104"/>
                  </a:lnTo>
                  <a:lnTo>
                    <a:pt x="1514834" y="667003"/>
                  </a:lnTo>
                  <a:lnTo>
                    <a:pt x="1540978" y="695155"/>
                  </a:lnTo>
                  <a:lnTo>
                    <a:pt x="1564643" y="744354"/>
                  </a:lnTo>
                  <a:lnTo>
                    <a:pt x="1567062" y="782171"/>
                  </a:lnTo>
                  <a:lnTo>
                    <a:pt x="1571483" y="828499"/>
                  </a:lnTo>
                  <a:lnTo>
                    <a:pt x="1576654" y="880603"/>
                  </a:lnTo>
                  <a:lnTo>
                    <a:pt x="1581327" y="935747"/>
                  </a:lnTo>
                  <a:lnTo>
                    <a:pt x="1584250" y="991196"/>
                  </a:lnTo>
                  <a:lnTo>
                    <a:pt x="1584172" y="1044215"/>
                  </a:lnTo>
                  <a:lnTo>
                    <a:pt x="1579844" y="1092067"/>
                  </a:lnTo>
                  <a:lnTo>
                    <a:pt x="1570015" y="1132017"/>
                  </a:lnTo>
                  <a:lnTo>
                    <a:pt x="1533298" y="1171642"/>
                  </a:lnTo>
                  <a:lnTo>
                    <a:pt x="1464073" y="1199388"/>
                  </a:lnTo>
                  <a:lnTo>
                    <a:pt x="1420206" y="1209955"/>
                  </a:lnTo>
                  <a:lnTo>
                    <a:pt x="1371737" y="1218931"/>
                  </a:lnTo>
                  <a:lnTo>
                    <a:pt x="1319838" y="1226775"/>
                  </a:lnTo>
                  <a:lnTo>
                    <a:pt x="1265686" y="1233947"/>
                  </a:lnTo>
                  <a:lnTo>
                    <a:pt x="1210454" y="1240906"/>
                  </a:lnTo>
                  <a:lnTo>
                    <a:pt x="1155318" y="1248112"/>
                  </a:lnTo>
                  <a:lnTo>
                    <a:pt x="1101452" y="1256025"/>
                  </a:lnTo>
                  <a:lnTo>
                    <a:pt x="1050030" y="1265102"/>
                  </a:lnTo>
                  <a:lnTo>
                    <a:pt x="989348" y="1280448"/>
                  </a:lnTo>
                  <a:lnTo>
                    <a:pt x="938631" y="1299385"/>
                  </a:lnTo>
                  <a:lnTo>
                    <a:pt x="895648" y="1320503"/>
                  </a:lnTo>
                  <a:lnTo>
                    <a:pt x="858164" y="1342397"/>
                  </a:lnTo>
                  <a:lnTo>
                    <a:pt x="823947" y="1363657"/>
                  </a:lnTo>
                  <a:lnTo>
                    <a:pt x="790764" y="1382876"/>
                  </a:lnTo>
                  <a:lnTo>
                    <a:pt x="756382" y="1398646"/>
                  </a:lnTo>
                  <a:lnTo>
                    <a:pt x="718568" y="1409559"/>
                  </a:lnTo>
                  <a:lnTo>
                    <a:pt x="675089" y="1414208"/>
                  </a:lnTo>
                  <a:lnTo>
                    <a:pt x="630982" y="1409469"/>
                  </a:lnTo>
                  <a:lnTo>
                    <a:pt x="591744" y="1395072"/>
                  </a:lnTo>
                  <a:lnTo>
                    <a:pt x="555851" y="1373889"/>
                  </a:lnTo>
                  <a:lnTo>
                    <a:pt x="521780" y="1348792"/>
                  </a:lnTo>
                  <a:lnTo>
                    <a:pt x="488007" y="1322653"/>
                  </a:lnTo>
                  <a:lnTo>
                    <a:pt x="453007" y="1298342"/>
                  </a:lnTo>
                  <a:lnTo>
                    <a:pt x="415257" y="1278733"/>
                  </a:lnTo>
                  <a:lnTo>
                    <a:pt x="373234" y="1266695"/>
                  </a:lnTo>
                  <a:lnTo>
                    <a:pt x="325414" y="1265102"/>
                  </a:lnTo>
                  <a:lnTo>
                    <a:pt x="275236" y="1270496"/>
                  </a:lnTo>
                  <a:lnTo>
                    <a:pt x="223164" y="1277595"/>
                  </a:lnTo>
                  <a:lnTo>
                    <a:pt x="171071" y="1285820"/>
                  </a:lnTo>
                  <a:lnTo>
                    <a:pt x="120832" y="1294594"/>
                  </a:lnTo>
                  <a:lnTo>
                    <a:pt x="74324" y="1303338"/>
                  </a:lnTo>
                  <a:lnTo>
                    <a:pt x="33422" y="1311472"/>
                  </a:lnTo>
                  <a:lnTo>
                    <a:pt x="0" y="1318420"/>
                  </a:lnTo>
                </a:path>
              </a:pathLst>
            </a:custGeom>
            <a:ln w="23632">
              <a:solidFill>
                <a:srgbClr val="FDEB01"/>
              </a:solidFill>
              <a:prstDash val="sysDash"/>
            </a:ln>
          </p:spPr>
          <p:txBody>
            <a:bodyPr wrap="square" lIns="0" tIns="0" rIns="0" bIns="0" rtlCol="0"/>
            <a:lstStyle/>
            <a:p>
              <a:endParaRPr/>
            </a:p>
          </p:txBody>
        </p:sp>
        <p:sp>
          <p:nvSpPr>
            <p:cNvPr id="594" name="object 594"/>
            <p:cNvSpPr/>
            <p:nvPr/>
          </p:nvSpPr>
          <p:spPr>
            <a:xfrm>
              <a:off x="17141151" y="7295812"/>
              <a:ext cx="24130" cy="29209"/>
            </a:xfrm>
            <a:custGeom>
              <a:avLst/>
              <a:gdLst/>
              <a:ahLst/>
              <a:cxnLst/>
              <a:rect l="l" t="t" r="r" b="b"/>
              <a:pathLst>
                <a:path w="24130" h="29209">
                  <a:moveTo>
                    <a:pt x="23842" y="0"/>
                  </a:moveTo>
                  <a:lnTo>
                    <a:pt x="9182" y="3172"/>
                  </a:lnTo>
                  <a:lnTo>
                    <a:pt x="795" y="5088"/>
                  </a:lnTo>
                  <a:lnTo>
                    <a:pt x="0" y="28711"/>
                  </a:lnTo>
                </a:path>
              </a:pathLst>
            </a:custGeom>
            <a:ln w="23632">
              <a:solidFill>
                <a:srgbClr val="FDEB01"/>
              </a:solidFill>
            </a:ln>
          </p:spPr>
          <p:txBody>
            <a:bodyPr wrap="square" lIns="0" tIns="0" rIns="0" bIns="0" rtlCol="0"/>
            <a:lstStyle/>
            <a:p>
              <a:endParaRPr/>
            </a:p>
          </p:txBody>
        </p:sp>
        <p:sp>
          <p:nvSpPr>
            <p:cNvPr id="595" name="object 595"/>
            <p:cNvSpPr/>
            <p:nvPr/>
          </p:nvSpPr>
          <p:spPr>
            <a:xfrm>
              <a:off x="17121147" y="7355305"/>
              <a:ext cx="271145" cy="1449705"/>
            </a:xfrm>
            <a:custGeom>
              <a:avLst/>
              <a:gdLst/>
              <a:ahLst/>
              <a:cxnLst/>
              <a:rect l="l" t="t" r="r" b="b"/>
              <a:pathLst>
                <a:path w="271144" h="1449704">
                  <a:moveTo>
                    <a:pt x="18973" y="0"/>
                  </a:moveTo>
                  <a:lnTo>
                    <a:pt x="0" y="565710"/>
                  </a:lnTo>
                  <a:lnTo>
                    <a:pt x="20460" y="939793"/>
                  </a:lnTo>
                  <a:lnTo>
                    <a:pt x="57924" y="1130666"/>
                  </a:lnTo>
                  <a:lnTo>
                    <a:pt x="82462" y="1232065"/>
                  </a:lnTo>
                  <a:lnTo>
                    <a:pt x="104916" y="1277988"/>
                  </a:lnTo>
                  <a:lnTo>
                    <a:pt x="136131" y="1302431"/>
                  </a:lnTo>
                  <a:lnTo>
                    <a:pt x="167893" y="1329106"/>
                  </a:lnTo>
                  <a:lnTo>
                    <a:pt x="204361" y="1368163"/>
                  </a:lnTo>
                  <a:lnTo>
                    <a:pt x="240313" y="1411157"/>
                  </a:lnTo>
                  <a:lnTo>
                    <a:pt x="270525" y="1449641"/>
                  </a:lnTo>
                </a:path>
              </a:pathLst>
            </a:custGeom>
            <a:ln w="23632">
              <a:solidFill>
                <a:srgbClr val="FDEB01"/>
              </a:solidFill>
              <a:prstDash val="sysDash"/>
            </a:ln>
          </p:spPr>
          <p:txBody>
            <a:bodyPr wrap="square" lIns="0" tIns="0" rIns="0" bIns="0" rtlCol="0"/>
            <a:lstStyle/>
            <a:p>
              <a:endParaRPr/>
            </a:p>
          </p:txBody>
        </p:sp>
        <p:sp>
          <p:nvSpPr>
            <p:cNvPr id="596" name="object 596"/>
            <p:cNvSpPr/>
            <p:nvPr/>
          </p:nvSpPr>
          <p:spPr>
            <a:xfrm>
              <a:off x="17395856" y="8817197"/>
              <a:ext cx="19685" cy="33020"/>
            </a:xfrm>
            <a:custGeom>
              <a:avLst/>
              <a:gdLst/>
              <a:ahLst/>
              <a:cxnLst/>
              <a:rect l="l" t="t" r="r" b="b"/>
              <a:pathLst>
                <a:path w="19684" h="33020">
                  <a:moveTo>
                    <a:pt x="5120" y="0"/>
                  </a:moveTo>
                  <a:lnTo>
                    <a:pt x="13915" y="11664"/>
                  </a:lnTo>
                  <a:lnTo>
                    <a:pt x="19214" y="18941"/>
                  </a:lnTo>
                  <a:lnTo>
                    <a:pt x="0" y="32700"/>
                  </a:lnTo>
                </a:path>
              </a:pathLst>
            </a:custGeom>
            <a:ln w="23632">
              <a:solidFill>
                <a:srgbClr val="FDEB01"/>
              </a:solidFill>
            </a:ln>
          </p:spPr>
          <p:txBody>
            <a:bodyPr wrap="square" lIns="0" tIns="0" rIns="0" bIns="0" rtlCol="0"/>
            <a:lstStyle/>
            <a:p>
              <a:endParaRPr/>
            </a:p>
          </p:txBody>
        </p:sp>
        <p:sp>
          <p:nvSpPr>
            <p:cNvPr id="597" name="object 597"/>
            <p:cNvSpPr/>
            <p:nvPr/>
          </p:nvSpPr>
          <p:spPr>
            <a:xfrm>
              <a:off x="15971821" y="7172929"/>
              <a:ext cx="1398905" cy="2054225"/>
            </a:xfrm>
            <a:custGeom>
              <a:avLst/>
              <a:gdLst/>
              <a:ahLst/>
              <a:cxnLst/>
              <a:rect l="l" t="t" r="r" b="b"/>
              <a:pathLst>
                <a:path w="1398905" h="2054225">
                  <a:moveTo>
                    <a:pt x="1398606" y="1695173"/>
                  </a:moveTo>
                  <a:lnTo>
                    <a:pt x="897176" y="2054220"/>
                  </a:lnTo>
                  <a:lnTo>
                    <a:pt x="521450" y="2013519"/>
                  </a:lnTo>
                  <a:lnTo>
                    <a:pt x="467642" y="1996158"/>
                  </a:lnTo>
                  <a:lnTo>
                    <a:pt x="429263" y="1974286"/>
                  </a:lnTo>
                  <a:lnTo>
                    <a:pt x="387913" y="1933427"/>
                  </a:lnTo>
                  <a:lnTo>
                    <a:pt x="325194" y="1859105"/>
                  </a:lnTo>
                  <a:lnTo>
                    <a:pt x="292814" y="1795194"/>
                  </a:lnTo>
                  <a:lnTo>
                    <a:pt x="280025" y="1751042"/>
                  </a:lnTo>
                  <a:lnTo>
                    <a:pt x="269161" y="1700444"/>
                  </a:lnTo>
                  <a:lnTo>
                    <a:pt x="259965" y="1644665"/>
                  </a:lnTo>
                  <a:lnTo>
                    <a:pt x="252179" y="1584969"/>
                  </a:lnTo>
                  <a:lnTo>
                    <a:pt x="245547" y="1522619"/>
                  </a:lnTo>
                  <a:lnTo>
                    <a:pt x="239810" y="1458881"/>
                  </a:lnTo>
                  <a:lnTo>
                    <a:pt x="234713" y="1395019"/>
                  </a:lnTo>
                  <a:lnTo>
                    <a:pt x="229998" y="1332296"/>
                  </a:lnTo>
                  <a:lnTo>
                    <a:pt x="225407" y="1271978"/>
                  </a:lnTo>
                  <a:lnTo>
                    <a:pt x="220685" y="1215328"/>
                  </a:lnTo>
                  <a:lnTo>
                    <a:pt x="215573" y="1163610"/>
                  </a:lnTo>
                  <a:lnTo>
                    <a:pt x="209814" y="1118089"/>
                  </a:lnTo>
                  <a:lnTo>
                    <a:pt x="203152" y="1080030"/>
                  </a:lnTo>
                  <a:lnTo>
                    <a:pt x="186088" y="1031350"/>
                  </a:lnTo>
                  <a:lnTo>
                    <a:pt x="177636" y="1008688"/>
                  </a:lnTo>
                  <a:lnTo>
                    <a:pt x="189467" y="947842"/>
                  </a:lnTo>
                  <a:lnTo>
                    <a:pt x="205834" y="911022"/>
                  </a:lnTo>
                  <a:lnTo>
                    <a:pt x="226561" y="870846"/>
                  </a:lnTo>
                  <a:lnTo>
                    <a:pt x="249688" y="827995"/>
                  </a:lnTo>
                  <a:lnTo>
                    <a:pt x="273260" y="783152"/>
                  </a:lnTo>
                  <a:lnTo>
                    <a:pt x="295319" y="736997"/>
                  </a:lnTo>
                  <a:lnTo>
                    <a:pt x="313907" y="690212"/>
                  </a:lnTo>
                  <a:lnTo>
                    <a:pt x="327068" y="643479"/>
                  </a:lnTo>
                  <a:lnTo>
                    <a:pt x="332844" y="597479"/>
                  </a:lnTo>
                  <a:lnTo>
                    <a:pt x="329277" y="552894"/>
                  </a:lnTo>
                  <a:lnTo>
                    <a:pt x="291903" y="419500"/>
                  </a:lnTo>
                  <a:lnTo>
                    <a:pt x="244348" y="296272"/>
                  </a:lnTo>
                  <a:lnTo>
                    <a:pt x="203461" y="205781"/>
                  </a:lnTo>
                  <a:lnTo>
                    <a:pt x="186088" y="170602"/>
                  </a:lnTo>
                  <a:lnTo>
                    <a:pt x="0" y="0"/>
                  </a:lnTo>
                </a:path>
              </a:pathLst>
            </a:custGeom>
            <a:ln w="23632">
              <a:solidFill>
                <a:srgbClr val="FDEB01"/>
              </a:solidFill>
              <a:prstDash val="sysDash"/>
            </a:ln>
          </p:spPr>
          <p:txBody>
            <a:bodyPr wrap="square" lIns="0" tIns="0" rIns="0" bIns="0" rtlCol="0"/>
            <a:lstStyle/>
            <a:p>
              <a:endParaRPr/>
            </a:p>
          </p:txBody>
        </p:sp>
        <p:sp>
          <p:nvSpPr>
            <p:cNvPr id="598" name="object 598"/>
            <p:cNvSpPr/>
            <p:nvPr/>
          </p:nvSpPr>
          <p:spPr>
            <a:xfrm>
              <a:off x="15922776" y="7146396"/>
              <a:ext cx="38100" cy="16510"/>
            </a:xfrm>
            <a:custGeom>
              <a:avLst/>
              <a:gdLst/>
              <a:ahLst/>
              <a:cxnLst/>
              <a:rect l="l" t="t" r="r" b="b"/>
              <a:pathLst>
                <a:path w="38100" h="16509">
                  <a:moveTo>
                    <a:pt x="37527" y="15968"/>
                  </a:moveTo>
                  <a:lnTo>
                    <a:pt x="20104" y="0"/>
                  </a:lnTo>
                  <a:lnTo>
                    <a:pt x="0" y="12418"/>
                  </a:lnTo>
                </a:path>
              </a:pathLst>
            </a:custGeom>
            <a:ln w="23632">
              <a:solidFill>
                <a:srgbClr val="FDEB01"/>
              </a:solidFill>
            </a:ln>
          </p:spPr>
          <p:txBody>
            <a:bodyPr wrap="square" lIns="0" tIns="0" rIns="0" bIns="0" rtlCol="0"/>
            <a:lstStyle/>
            <a:p>
              <a:endParaRPr/>
            </a:p>
          </p:txBody>
        </p:sp>
        <p:sp>
          <p:nvSpPr>
            <p:cNvPr id="599" name="object 599"/>
            <p:cNvSpPr/>
            <p:nvPr/>
          </p:nvSpPr>
          <p:spPr>
            <a:xfrm>
              <a:off x="15541885" y="7176084"/>
              <a:ext cx="353060" cy="158115"/>
            </a:xfrm>
            <a:custGeom>
              <a:avLst/>
              <a:gdLst/>
              <a:ahLst/>
              <a:cxnLst/>
              <a:rect l="l" t="t" r="r" b="b"/>
              <a:pathLst>
                <a:path w="353059" h="158115">
                  <a:moveTo>
                    <a:pt x="352942" y="0"/>
                  </a:moveTo>
                  <a:lnTo>
                    <a:pt x="123870" y="141545"/>
                  </a:lnTo>
                  <a:lnTo>
                    <a:pt x="0" y="157995"/>
                  </a:lnTo>
                </a:path>
              </a:pathLst>
            </a:custGeom>
            <a:ln w="23632">
              <a:solidFill>
                <a:srgbClr val="FDEB01"/>
              </a:solidFill>
              <a:prstDash val="sysDash"/>
            </a:ln>
          </p:spPr>
          <p:txBody>
            <a:bodyPr wrap="square" lIns="0" tIns="0" rIns="0" bIns="0" rtlCol="0"/>
            <a:lstStyle/>
            <a:p>
              <a:endParaRPr/>
            </a:p>
          </p:txBody>
        </p:sp>
        <p:sp>
          <p:nvSpPr>
            <p:cNvPr id="600" name="object 600"/>
            <p:cNvSpPr/>
            <p:nvPr/>
          </p:nvSpPr>
          <p:spPr>
            <a:xfrm>
              <a:off x="15500251" y="7336242"/>
              <a:ext cx="25400" cy="26670"/>
            </a:xfrm>
            <a:custGeom>
              <a:avLst/>
              <a:gdLst/>
              <a:ahLst/>
              <a:cxnLst/>
              <a:rect l="l" t="t" r="r" b="b"/>
              <a:pathLst>
                <a:path w="25400" h="26670">
                  <a:moveTo>
                    <a:pt x="25350" y="0"/>
                  </a:moveTo>
                  <a:lnTo>
                    <a:pt x="1916" y="3109"/>
                  </a:lnTo>
                  <a:lnTo>
                    <a:pt x="0" y="26669"/>
                  </a:lnTo>
                </a:path>
              </a:pathLst>
            </a:custGeom>
            <a:ln w="23632">
              <a:solidFill>
                <a:srgbClr val="FDEB01"/>
              </a:solidFill>
            </a:ln>
          </p:spPr>
          <p:txBody>
            <a:bodyPr wrap="square" lIns="0" tIns="0" rIns="0" bIns="0" rtlCol="0"/>
            <a:lstStyle/>
            <a:p>
              <a:endParaRPr/>
            </a:p>
          </p:txBody>
        </p:sp>
        <p:sp>
          <p:nvSpPr>
            <p:cNvPr id="601" name="object 601"/>
            <p:cNvSpPr/>
            <p:nvPr/>
          </p:nvSpPr>
          <p:spPr>
            <a:xfrm>
              <a:off x="15291571" y="7393162"/>
              <a:ext cx="206375" cy="606425"/>
            </a:xfrm>
            <a:custGeom>
              <a:avLst/>
              <a:gdLst/>
              <a:ahLst/>
              <a:cxnLst/>
              <a:rect l="l" t="t" r="r" b="b"/>
              <a:pathLst>
                <a:path w="206375" h="606425">
                  <a:moveTo>
                    <a:pt x="206203" y="0"/>
                  </a:moveTo>
                  <a:lnTo>
                    <a:pt x="174968" y="382260"/>
                  </a:lnTo>
                  <a:lnTo>
                    <a:pt x="0" y="606243"/>
                  </a:lnTo>
                </a:path>
              </a:pathLst>
            </a:custGeom>
            <a:ln w="23632">
              <a:solidFill>
                <a:srgbClr val="FDEB01"/>
              </a:solidFill>
              <a:prstDash val="sysDash"/>
            </a:ln>
          </p:spPr>
          <p:txBody>
            <a:bodyPr wrap="square" lIns="0" tIns="0" rIns="0" bIns="0" rtlCol="0"/>
            <a:lstStyle/>
            <a:p>
              <a:endParaRPr/>
            </a:p>
          </p:txBody>
        </p:sp>
        <p:sp>
          <p:nvSpPr>
            <p:cNvPr id="602" name="object 602"/>
            <p:cNvSpPr/>
            <p:nvPr/>
          </p:nvSpPr>
          <p:spPr>
            <a:xfrm>
              <a:off x="15244041" y="8011364"/>
              <a:ext cx="38735" cy="19050"/>
            </a:xfrm>
            <a:custGeom>
              <a:avLst/>
              <a:gdLst/>
              <a:ahLst/>
              <a:cxnLst/>
              <a:rect l="l" t="t" r="r" b="b"/>
              <a:pathLst>
                <a:path w="38734" h="19050">
                  <a:moveTo>
                    <a:pt x="38187" y="0"/>
                  </a:moveTo>
                  <a:lnTo>
                    <a:pt x="23632" y="18627"/>
                  </a:lnTo>
                  <a:lnTo>
                    <a:pt x="0" y="18627"/>
                  </a:lnTo>
                </a:path>
              </a:pathLst>
            </a:custGeom>
            <a:ln w="23632">
              <a:solidFill>
                <a:srgbClr val="FDEB01"/>
              </a:solidFill>
            </a:ln>
          </p:spPr>
          <p:txBody>
            <a:bodyPr wrap="square" lIns="0" tIns="0" rIns="0" bIns="0" rtlCol="0"/>
            <a:lstStyle/>
            <a:p>
              <a:endParaRPr/>
            </a:p>
          </p:txBody>
        </p:sp>
        <p:sp>
          <p:nvSpPr>
            <p:cNvPr id="603" name="object 603"/>
            <p:cNvSpPr/>
            <p:nvPr/>
          </p:nvSpPr>
          <p:spPr>
            <a:xfrm>
              <a:off x="15059504" y="8029991"/>
              <a:ext cx="151130" cy="0"/>
            </a:xfrm>
            <a:custGeom>
              <a:avLst/>
              <a:gdLst/>
              <a:ahLst/>
              <a:cxnLst/>
              <a:rect l="l" t="t" r="r" b="b"/>
              <a:pathLst>
                <a:path w="151130">
                  <a:moveTo>
                    <a:pt x="150990" y="0"/>
                  </a:moveTo>
                  <a:lnTo>
                    <a:pt x="0" y="0"/>
                  </a:lnTo>
                </a:path>
              </a:pathLst>
            </a:custGeom>
            <a:ln w="23632">
              <a:solidFill>
                <a:srgbClr val="FDEB01"/>
              </a:solidFill>
              <a:prstDash val="sysDash"/>
            </a:ln>
          </p:spPr>
          <p:txBody>
            <a:bodyPr wrap="square" lIns="0" tIns="0" rIns="0" bIns="0" rtlCol="0"/>
            <a:lstStyle/>
            <a:p>
              <a:endParaRPr/>
            </a:p>
          </p:txBody>
        </p:sp>
        <p:sp>
          <p:nvSpPr>
            <p:cNvPr id="604" name="object 604"/>
            <p:cNvSpPr/>
            <p:nvPr/>
          </p:nvSpPr>
          <p:spPr>
            <a:xfrm>
              <a:off x="15002704" y="8012965"/>
              <a:ext cx="40640" cy="17145"/>
            </a:xfrm>
            <a:custGeom>
              <a:avLst/>
              <a:gdLst/>
              <a:ahLst/>
              <a:cxnLst/>
              <a:rect l="l" t="t" r="r" b="b"/>
              <a:pathLst>
                <a:path w="40640" h="17145">
                  <a:moveTo>
                    <a:pt x="40030" y="17025"/>
                  </a:moveTo>
                  <a:lnTo>
                    <a:pt x="16397" y="17025"/>
                  </a:lnTo>
                  <a:lnTo>
                    <a:pt x="0" y="0"/>
                  </a:lnTo>
                </a:path>
              </a:pathLst>
            </a:custGeom>
            <a:ln w="23632">
              <a:solidFill>
                <a:srgbClr val="FDEB01"/>
              </a:solidFill>
            </a:ln>
          </p:spPr>
          <p:txBody>
            <a:bodyPr wrap="square" lIns="0" tIns="0" rIns="0" bIns="0" rtlCol="0"/>
            <a:lstStyle/>
            <a:p>
              <a:endParaRPr/>
            </a:p>
          </p:txBody>
        </p:sp>
        <p:sp>
          <p:nvSpPr>
            <p:cNvPr id="605" name="object 605"/>
            <p:cNvSpPr/>
            <p:nvPr/>
          </p:nvSpPr>
          <p:spPr>
            <a:xfrm>
              <a:off x="14428846" y="7416983"/>
              <a:ext cx="551815" cy="572770"/>
            </a:xfrm>
            <a:custGeom>
              <a:avLst/>
              <a:gdLst/>
              <a:ahLst/>
              <a:cxnLst/>
              <a:rect l="l" t="t" r="r" b="b"/>
              <a:pathLst>
                <a:path w="551815" h="572770">
                  <a:moveTo>
                    <a:pt x="551354" y="572610"/>
                  </a:moveTo>
                  <a:lnTo>
                    <a:pt x="0" y="0"/>
                  </a:lnTo>
                </a:path>
              </a:pathLst>
            </a:custGeom>
            <a:ln w="23632">
              <a:solidFill>
                <a:srgbClr val="FDEB01"/>
              </a:solidFill>
              <a:prstDash val="sysDash"/>
            </a:ln>
          </p:spPr>
          <p:txBody>
            <a:bodyPr wrap="square" lIns="0" tIns="0" rIns="0" bIns="0" rtlCol="0"/>
            <a:lstStyle/>
            <a:p>
              <a:endParaRPr/>
            </a:p>
          </p:txBody>
        </p:sp>
        <p:sp>
          <p:nvSpPr>
            <p:cNvPr id="606" name="object 606"/>
            <p:cNvSpPr/>
            <p:nvPr/>
          </p:nvSpPr>
          <p:spPr>
            <a:xfrm>
              <a:off x="14401201" y="7365054"/>
              <a:ext cx="16510" cy="40640"/>
            </a:xfrm>
            <a:custGeom>
              <a:avLst/>
              <a:gdLst/>
              <a:ahLst/>
              <a:cxnLst/>
              <a:rect l="l" t="t" r="r" b="b"/>
              <a:pathLst>
                <a:path w="16509" h="40640">
                  <a:moveTo>
                    <a:pt x="16397" y="40250"/>
                  </a:moveTo>
                  <a:lnTo>
                    <a:pt x="0" y="23224"/>
                  </a:lnTo>
                  <a:lnTo>
                    <a:pt x="4366" y="0"/>
                  </a:lnTo>
                </a:path>
              </a:pathLst>
            </a:custGeom>
            <a:ln w="23632">
              <a:solidFill>
                <a:srgbClr val="FDEB01"/>
              </a:solidFill>
            </a:ln>
          </p:spPr>
          <p:txBody>
            <a:bodyPr wrap="square" lIns="0" tIns="0" rIns="0" bIns="0" rtlCol="0"/>
            <a:lstStyle/>
            <a:p>
              <a:endParaRPr/>
            </a:p>
          </p:txBody>
        </p:sp>
        <p:sp>
          <p:nvSpPr>
            <p:cNvPr id="607" name="object 607"/>
            <p:cNvSpPr/>
            <p:nvPr/>
          </p:nvSpPr>
          <p:spPr>
            <a:xfrm>
              <a:off x="14411680" y="6864980"/>
              <a:ext cx="53975" cy="467995"/>
            </a:xfrm>
            <a:custGeom>
              <a:avLst/>
              <a:gdLst/>
              <a:ahLst/>
              <a:cxnLst/>
              <a:rect l="l" t="t" r="r" b="b"/>
              <a:pathLst>
                <a:path w="53975" h="467995">
                  <a:moveTo>
                    <a:pt x="0" y="467535"/>
                  </a:moveTo>
                  <a:lnTo>
                    <a:pt x="53443" y="183052"/>
                  </a:lnTo>
                  <a:lnTo>
                    <a:pt x="659" y="0"/>
                  </a:lnTo>
                </a:path>
              </a:pathLst>
            </a:custGeom>
            <a:ln w="23632">
              <a:solidFill>
                <a:srgbClr val="FDEB01"/>
              </a:solidFill>
              <a:prstDash val="sysDash"/>
            </a:ln>
          </p:spPr>
          <p:txBody>
            <a:bodyPr wrap="square" lIns="0" tIns="0" rIns="0" bIns="0" rtlCol="0"/>
            <a:lstStyle/>
            <a:p>
              <a:endParaRPr/>
            </a:p>
          </p:txBody>
        </p:sp>
        <p:sp>
          <p:nvSpPr>
            <p:cNvPr id="608" name="object 608"/>
            <p:cNvSpPr/>
            <p:nvPr/>
          </p:nvSpPr>
          <p:spPr>
            <a:xfrm>
              <a:off x="14379159" y="6817844"/>
              <a:ext cx="29209" cy="31750"/>
            </a:xfrm>
            <a:custGeom>
              <a:avLst/>
              <a:gdLst/>
              <a:ahLst/>
              <a:cxnLst/>
              <a:rect l="l" t="t" r="r" b="b"/>
              <a:pathLst>
                <a:path w="29209" h="31750">
                  <a:moveTo>
                    <a:pt x="28595" y="31234"/>
                  </a:moveTo>
                  <a:lnTo>
                    <a:pt x="22051" y="8523"/>
                  </a:lnTo>
                  <a:lnTo>
                    <a:pt x="0" y="0"/>
                  </a:lnTo>
                </a:path>
              </a:pathLst>
            </a:custGeom>
            <a:ln w="23632">
              <a:solidFill>
                <a:srgbClr val="FDEB01"/>
              </a:solidFill>
            </a:ln>
          </p:spPr>
          <p:txBody>
            <a:bodyPr wrap="square" lIns="0" tIns="0" rIns="0" bIns="0" rtlCol="0"/>
            <a:lstStyle/>
            <a:p>
              <a:endParaRPr/>
            </a:p>
          </p:txBody>
        </p:sp>
        <p:sp>
          <p:nvSpPr>
            <p:cNvPr id="609" name="object 609"/>
            <p:cNvSpPr/>
            <p:nvPr/>
          </p:nvSpPr>
          <p:spPr>
            <a:xfrm>
              <a:off x="13527077" y="6411049"/>
              <a:ext cx="822960" cy="395605"/>
            </a:xfrm>
            <a:custGeom>
              <a:avLst/>
              <a:gdLst/>
              <a:ahLst/>
              <a:cxnLst/>
              <a:rect l="l" t="t" r="r" b="b"/>
              <a:pathLst>
                <a:path w="822959" h="395604">
                  <a:moveTo>
                    <a:pt x="822582" y="395401"/>
                  </a:moveTo>
                  <a:lnTo>
                    <a:pt x="629101" y="320639"/>
                  </a:lnTo>
                  <a:lnTo>
                    <a:pt x="204527" y="195334"/>
                  </a:lnTo>
                  <a:lnTo>
                    <a:pt x="0" y="0"/>
                  </a:lnTo>
                </a:path>
              </a:pathLst>
            </a:custGeom>
            <a:ln w="23632">
              <a:solidFill>
                <a:srgbClr val="FDEB01"/>
              </a:solidFill>
              <a:prstDash val="sysDash"/>
            </a:ln>
          </p:spPr>
          <p:txBody>
            <a:bodyPr wrap="square" lIns="0" tIns="0" rIns="0" bIns="0" rtlCol="0"/>
            <a:lstStyle/>
            <a:p>
              <a:endParaRPr/>
            </a:p>
          </p:txBody>
        </p:sp>
        <p:sp>
          <p:nvSpPr>
            <p:cNvPr id="610" name="object 610"/>
            <p:cNvSpPr/>
            <p:nvPr/>
          </p:nvSpPr>
          <p:spPr>
            <a:xfrm>
              <a:off x="13498548" y="6360420"/>
              <a:ext cx="17145" cy="40005"/>
            </a:xfrm>
            <a:custGeom>
              <a:avLst/>
              <a:gdLst/>
              <a:ahLst/>
              <a:cxnLst/>
              <a:rect l="l" t="t" r="r" b="b"/>
              <a:pathLst>
                <a:path w="17144" h="40004">
                  <a:moveTo>
                    <a:pt x="17088" y="39705"/>
                  </a:moveTo>
                  <a:lnTo>
                    <a:pt x="0" y="23381"/>
                  </a:lnTo>
                  <a:lnTo>
                    <a:pt x="3455" y="0"/>
                  </a:lnTo>
                </a:path>
              </a:pathLst>
            </a:custGeom>
            <a:ln w="23632">
              <a:solidFill>
                <a:srgbClr val="FDEB01"/>
              </a:solidFill>
            </a:ln>
          </p:spPr>
          <p:txBody>
            <a:bodyPr wrap="square" lIns="0" tIns="0" rIns="0" bIns="0" rtlCol="0"/>
            <a:lstStyle/>
            <a:p>
              <a:endParaRPr/>
            </a:p>
          </p:txBody>
        </p:sp>
        <p:sp>
          <p:nvSpPr>
            <p:cNvPr id="611" name="object 611"/>
            <p:cNvSpPr/>
            <p:nvPr/>
          </p:nvSpPr>
          <p:spPr>
            <a:xfrm>
              <a:off x="13110190" y="5838781"/>
              <a:ext cx="427355" cy="492125"/>
            </a:xfrm>
            <a:custGeom>
              <a:avLst/>
              <a:gdLst/>
              <a:ahLst/>
              <a:cxnLst/>
              <a:rect l="l" t="t" r="r" b="b"/>
              <a:pathLst>
                <a:path w="427355" h="492125">
                  <a:moveTo>
                    <a:pt x="396270" y="491513"/>
                  </a:moveTo>
                  <a:lnTo>
                    <a:pt x="426971" y="283980"/>
                  </a:lnTo>
                  <a:lnTo>
                    <a:pt x="324712" y="126425"/>
                  </a:lnTo>
                  <a:lnTo>
                    <a:pt x="0" y="0"/>
                  </a:lnTo>
                </a:path>
              </a:pathLst>
            </a:custGeom>
            <a:ln w="23632">
              <a:solidFill>
                <a:srgbClr val="FDEB01"/>
              </a:solidFill>
              <a:prstDash val="sysDash"/>
            </a:ln>
          </p:spPr>
          <p:txBody>
            <a:bodyPr wrap="square" lIns="0" tIns="0" rIns="0" bIns="0" rtlCol="0"/>
            <a:lstStyle/>
            <a:p>
              <a:endParaRPr/>
            </a:p>
          </p:txBody>
        </p:sp>
        <p:sp>
          <p:nvSpPr>
            <p:cNvPr id="612" name="object 612"/>
            <p:cNvSpPr/>
            <p:nvPr/>
          </p:nvSpPr>
          <p:spPr>
            <a:xfrm>
              <a:off x="13067731" y="5801887"/>
              <a:ext cx="28575" cy="31750"/>
            </a:xfrm>
            <a:custGeom>
              <a:avLst/>
              <a:gdLst/>
              <a:ahLst/>
              <a:cxnLst/>
              <a:rect l="l" t="t" r="r" b="b"/>
              <a:pathLst>
                <a:path w="28575" h="31750">
                  <a:moveTo>
                    <a:pt x="28271" y="31370"/>
                  </a:moveTo>
                  <a:lnTo>
                    <a:pt x="6240" y="22795"/>
                  </a:lnTo>
                  <a:lnTo>
                    <a:pt x="0" y="0"/>
                  </a:lnTo>
                </a:path>
              </a:pathLst>
            </a:custGeom>
            <a:ln w="23632">
              <a:solidFill>
                <a:srgbClr val="FDEB01"/>
              </a:solidFill>
            </a:ln>
          </p:spPr>
          <p:txBody>
            <a:bodyPr wrap="square" lIns="0" tIns="0" rIns="0" bIns="0" rtlCol="0"/>
            <a:lstStyle/>
            <a:p>
              <a:endParaRPr/>
            </a:p>
          </p:txBody>
        </p:sp>
        <p:sp>
          <p:nvSpPr>
            <p:cNvPr id="613" name="object 613"/>
            <p:cNvSpPr/>
            <p:nvPr/>
          </p:nvSpPr>
          <p:spPr>
            <a:xfrm>
              <a:off x="12435697" y="5118950"/>
              <a:ext cx="623570" cy="652145"/>
            </a:xfrm>
            <a:custGeom>
              <a:avLst/>
              <a:gdLst/>
              <a:ahLst/>
              <a:cxnLst/>
              <a:rect l="l" t="t" r="r" b="b"/>
              <a:pathLst>
                <a:path w="623569" h="652145">
                  <a:moveTo>
                    <a:pt x="623457" y="651582"/>
                  </a:moveTo>
                  <a:lnTo>
                    <a:pt x="538873" y="342555"/>
                  </a:lnTo>
                  <a:lnTo>
                    <a:pt x="0" y="0"/>
                  </a:lnTo>
                </a:path>
              </a:pathLst>
            </a:custGeom>
            <a:ln w="23632">
              <a:solidFill>
                <a:srgbClr val="FDEB01"/>
              </a:solidFill>
              <a:prstDash val="sysDash"/>
            </a:ln>
          </p:spPr>
          <p:txBody>
            <a:bodyPr wrap="square" lIns="0" tIns="0" rIns="0" bIns="0" rtlCol="0"/>
            <a:lstStyle/>
            <a:p>
              <a:endParaRPr/>
            </a:p>
          </p:txBody>
        </p:sp>
        <p:sp>
          <p:nvSpPr>
            <p:cNvPr id="614" name="object 614"/>
            <p:cNvSpPr/>
            <p:nvPr/>
          </p:nvSpPr>
          <p:spPr>
            <a:xfrm>
              <a:off x="12402038" y="5073991"/>
              <a:ext cx="20320" cy="36830"/>
            </a:xfrm>
            <a:custGeom>
              <a:avLst/>
              <a:gdLst/>
              <a:ahLst/>
              <a:cxnLst/>
              <a:rect l="l" t="t" r="r" b="b"/>
              <a:pathLst>
                <a:path w="20320" h="36829">
                  <a:moveTo>
                    <a:pt x="19947" y="36239"/>
                  </a:moveTo>
                  <a:lnTo>
                    <a:pt x="0" y="23559"/>
                  </a:lnTo>
                  <a:lnTo>
                    <a:pt x="1863" y="0"/>
                  </a:lnTo>
                </a:path>
              </a:pathLst>
            </a:custGeom>
            <a:ln w="23632">
              <a:solidFill>
                <a:srgbClr val="FDEB01"/>
              </a:solidFill>
            </a:ln>
          </p:spPr>
          <p:txBody>
            <a:bodyPr wrap="square" lIns="0" tIns="0" rIns="0" bIns="0" rtlCol="0"/>
            <a:lstStyle/>
            <a:p>
              <a:endParaRPr/>
            </a:p>
          </p:txBody>
        </p:sp>
        <p:sp>
          <p:nvSpPr>
            <p:cNvPr id="615" name="object 615"/>
            <p:cNvSpPr/>
            <p:nvPr/>
          </p:nvSpPr>
          <p:spPr>
            <a:xfrm>
              <a:off x="12406443" y="4497120"/>
              <a:ext cx="43180" cy="544830"/>
            </a:xfrm>
            <a:custGeom>
              <a:avLst/>
              <a:gdLst/>
              <a:ahLst/>
              <a:cxnLst/>
              <a:rect l="l" t="t" r="r" b="b"/>
              <a:pathLst>
                <a:path w="43179" h="544829">
                  <a:moveTo>
                    <a:pt x="0" y="544821"/>
                  </a:moveTo>
                  <a:lnTo>
                    <a:pt x="43160" y="0"/>
                  </a:lnTo>
                </a:path>
              </a:pathLst>
            </a:custGeom>
            <a:ln w="23632">
              <a:solidFill>
                <a:srgbClr val="FDEB01"/>
              </a:solidFill>
              <a:prstDash val="sysDash"/>
            </a:ln>
          </p:spPr>
          <p:txBody>
            <a:bodyPr wrap="square" lIns="0" tIns="0" rIns="0" bIns="0" rtlCol="0"/>
            <a:lstStyle/>
            <a:p>
              <a:endParaRPr/>
            </a:p>
          </p:txBody>
        </p:sp>
        <p:sp>
          <p:nvSpPr>
            <p:cNvPr id="616" name="object 616"/>
            <p:cNvSpPr/>
            <p:nvPr/>
          </p:nvSpPr>
          <p:spPr>
            <a:xfrm>
              <a:off x="12450869" y="4457540"/>
              <a:ext cx="25400" cy="24130"/>
            </a:xfrm>
            <a:custGeom>
              <a:avLst/>
              <a:gdLst/>
              <a:ahLst/>
              <a:cxnLst/>
              <a:rect l="l" t="t" r="r" b="b"/>
              <a:pathLst>
                <a:path w="25400" h="24129">
                  <a:moveTo>
                    <a:pt x="0" y="23559"/>
                  </a:moveTo>
                  <a:lnTo>
                    <a:pt x="1863" y="0"/>
                  </a:lnTo>
                  <a:lnTo>
                    <a:pt x="25391" y="2272"/>
                  </a:lnTo>
                </a:path>
              </a:pathLst>
            </a:custGeom>
            <a:ln w="23632">
              <a:solidFill>
                <a:srgbClr val="FDEB01"/>
              </a:solidFill>
            </a:ln>
          </p:spPr>
          <p:txBody>
            <a:bodyPr wrap="square" lIns="0" tIns="0" rIns="0" bIns="0" rtlCol="0"/>
            <a:lstStyle/>
            <a:p>
              <a:endParaRPr/>
            </a:p>
          </p:txBody>
        </p:sp>
        <p:sp>
          <p:nvSpPr>
            <p:cNvPr id="617" name="object 617"/>
            <p:cNvSpPr/>
            <p:nvPr/>
          </p:nvSpPr>
          <p:spPr>
            <a:xfrm>
              <a:off x="12505885" y="4462674"/>
              <a:ext cx="504190" cy="48895"/>
            </a:xfrm>
            <a:custGeom>
              <a:avLst/>
              <a:gdLst/>
              <a:ahLst/>
              <a:cxnLst/>
              <a:rect l="l" t="t" r="r" b="b"/>
              <a:pathLst>
                <a:path w="504190" h="48895">
                  <a:moveTo>
                    <a:pt x="0" y="0"/>
                  </a:moveTo>
                  <a:lnTo>
                    <a:pt x="503607" y="48647"/>
                  </a:lnTo>
                </a:path>
              </a:pathLst>
            </a:custGeom>
            <a:ln w="23632">
              <a:solidFill>
                <a:srgbClr val="FDEB01"/>
              </a:solidFill>
              <a:prstDash val="sysDash"/>
            </a:ln>
          </p:spPr>
          <p:txBody>
            <a:bodyPr wrap="square" lIns="0" tIns="0" rIns="0" bIns="0" rtlCol="0"/>
            <a:lstStyle/>
            <a:p>
              <a:endParaRPr/>
            </a:p>
          </p:txBody>
        </p:sp>
        <p:sp>
          <p:nvSpPr>
            <p:cNvPr id="618" name="object 618"/>
            <p:cNvSpPr/>
            <p:nvPr/>
          </p:nvSpPr>
          <p:spPr>
            <a:xfrm>
              <a:off x="13024309" y="4492577"/>
              <a:ext cx="31115" cy="22860"/>
            </a:xfrm>
            <a:custGeom>
              <a:avLst/>
              <a:gdLst/>
              <a:ahLst/>
              <a:cxnLst/>
              <a:rect l="l" t="t" r="r" b="b"/>
              <a:pathLst>
                <a:path w="31115" h="22860">
                  <a:moveTo>
                    <a:pt x="0" y="20166"/>
                  </a:moveTo>
                  <a:lnTo>
                    <a:pt x="23528" y="22439"/>
                  </a:lnTo>
                  <a:lnTo>
                    <a:pt x="30941" y="0"/>
                  </a:lnTo>
                </a:path>
              </a:pathLst>
            </a:custGeom>
            <a:ln w="23632">
              <a:solidFill>
                <a:srgbClr val="FDEB01"/>
              </a:solidFill>
            </a:ln>
          </p:spPr>
          <p:txBody>
            <a:bodyPr wrap="square" lIns="0" tIns="0" rIns="0" bIns="0" rtlCol="0"/>
            <a:lstStyle/>
            <a:p>
              <a:endParaRPr/>
            </a:p>
          </p:txBody>
        </p:sp>
        <p:sp>
          <p:nvSpPr>
            <p:cNvPr id="619" name="object 619"/>
            <p:cNvSpPr/>
            <p:nvPr/>
          </p:nvSpPr>
          <p:spPr>
            <a:xfrm>
              <a:off x="12987438" y="3623926"/>
              <a:ext cx="180340" cy="838200"/>
            </a:xfrm>
            <a:custGeom>
              <a:avLst/>
              <a:gdLst/>
              <a:ahLst/>
              <a:cxnLst/>
              <a:rect l="l" t="t" r="r" b="b"/>
              <a:pathLst>
                <a:path w="180340" h="838200">
                  <a:moveTo>
                    <a:pt x="78091" y="837576"/>
                  </a:moveTo>
                  <a:lnTo>
                    <a:pt x="179900" y="529701"/>
                  </a:lnTo>
                  <a:lnTo>
                    <a:pt x="0" y="0"/>
                  </a:lnTo>
                </a:path>
              </a:pathLst>
            </a:custGeom>
            <a:ln w="23632">
              <a:solidFill>
                <a:srgbClr val="FDEB01"/>
              </a:solidFill>
              <a:prstDash val="sysDash"/>
            </a:ln>
          </p:spPr>
          <p:txBody>
            <a:bodyPr wrap="square" lIns="0" tIns="0" rIns="0" bIns="0" rtlCol="0"/>
            <a:lstStyle/>
            <a:p>
              <a:endParaRPr/>
            </a:p>
          </p:txBody>
        </p:sp>
        <p:sp>
          <p:nvSpPr>
            <p:cNvPr id="620" name="object 620"/>
            <p:cNvSpPr/>
            <p:nvPr/>
          </p:nvSpPr>
          <p:spPr>
            <a:xfrm>
              <a:off x="12952749" y="3586045"/>
              <a:ext cx="29845" cy="22860"/>
            </a:xfrm>
            <a:custGeom>
              <a:avLst/>
              <a:gdLst/>
              <a:ahLst/>
              <a:cxnLst/>
              <a:rect l="l" t="t" r="r" b="b"/>
              <a:pathLst>
                <a:path w="29845" h="22860">
                  <a:moveTo>
                    <a:pt x="29423" y="22386"/>
                  </a:moveTo>
                  <a:lnTo>
                    <a:pt x="21821" y="0"/>
                  </a:lnTo>
                  <a:lnTo>
                    <a:pt x="0" y="9099"/>
                  </a:lnTo>
                </a:path>
              </a:pathLst>
            </a:custGeom>
            <a:ln w="23632">
              <a:solidFill>
                <a:srgbClr val="FDEB01"/>
              </a:solidFill>
            </a:ln>
          </p:spPr>
          <p:txBody>
            <a:bodyPr wrap="square" lIns="0" tIns="0" rIns="0" bIns="0" rtlCol="0"/>
            <a:lstStyle/>
            <a:p>
              <a:endParaRPr/>
            </a:p>
          </p:txBody>
        </p:sp>
        <p:sp>
          <p:nvSpPr>
            <p:cNvPr id="621" name="object 621"/>
            <p:cNvSpPr/>
            <p:nvPr/>
          </p:nvSpPr>
          <p:spPr>
            <a:xfrm>
              <a:off x="12438149" y="3607068"/>
              <a:ext cx="486409" cy="203200"/>
            </a:xfrm>
            <a:custGeom>
              <a:avLst/>
              <a:gdLst/>
              <a:ahLst/>
              <a:cxnLst/>
              <a:rect l="l" t="t" r="r" b="b"/>
              <a:pathLst>
                <a:path w="486409" h="203200">
                  <a:moveTo>
                    <a:pt x="486016" y="0"/>
                  </a:moveTo>
                  <a:lnTo>
                    <a:pt x="0" y="202663"/>
                  </a:lnTo>
                </a:path>
              </a:pathLst>
            </a:custGeom>
            <a:ln w="23632">
              <a:solidFill>
                <a:srgbClr val="FDEB01"/>
              </a:solidFill>
              <a:prstDash val="sysDash"/>
            </a:ln>
          </p:spPr>
          <p:txBody>
            <a:bodyPr wrap="square" lIns="0" tIns="0" rIns="0" bIns="0" rtlCol="0"/>
            <a:lstStyle/>
            <a:p>
              <a:endParaRPr/>
            </a:p>
          </p:txBody>
        </p:sp>
        <p:sp>
          <p:nvSpPr>
            <p:cNvPr id="622" name="object 622"/>
            <p:cNvSpPr/>
            <p:nvPr/>
          </p:nvSpPr>
          <p:spPr>
            <a:xfrm>
              <a:off x="12394118" y="3802519"/>
              <a:ext cx="29845" cy="22860"/>
            </a:xfrm>
            <a:custGeom>
              <a:avLst/>
              <a:gdLst/>
              <a:ahLst/>
              <a:cxnLst/>
              <a:rect l="l" t="t" r="r" b="b"/>
              <a:pathLst>
                <a:path w="29845" h="22860">
                  <a:moveTo>
                    <a:pt x="29737" y="13172"/>
                  </a:moveTo>
                  <a:lnTo>
                    <a:pt x="7926" y="22271"/>
                  </a:lnTo>
                  <a:lnTo>
                    <a:pt x="0" y="0"/>
                  </a:lnTo>
                </a:path>
              </a:pathLst>
            </a:custGeom>
            <a:ln w="23632">
              <a:solidFill>
                <a:srgbClr val="FDEB01"/>
              </a:solidFill>
            </a:ln>
          </p:spPr>
          <p:txBody>
            <a:bodyPr wrap="square" lIns="0" tIns="0" rIns="0" bIns="0" rtlCol="0"/>
            <a:lstStyle/>
            <a:p>
              <a:endParaRPr/>
            </a:p>
          </p:txBody>
        </p:sp>
        <p:sp>
          <p:nvSpPr>
            <p:cNvPr id="623" name="object 623"/>
            <p:cNvSpPr/>
            <p:nvPr/>
          </p:nvSpPr>
          <p:spPr>
            <a:xfrm>
              <a:off x="12230475" y="3342418"/>
              <a:ext cx="153670" cy="430530"/>
            </a:xfrm>
            <a:custGeom>
              <a:avLst/>
              <a:gdLst/>
              <a:ahLst/>
              <a:cxnLst/>
              <a:rect l="l" t="t" r="r" b="b"/>
              <a:pathLst>
                <a:path w="153670" h="430529">
                  <a:moveTo>
                    <a:pt x="153084" y="430416"/>
                  </a:moveTo>
                  <a:lnTo>
                    <a:pt x="0" y="0"/>
                  </a:lnTo>
                </a:path>
              </a:pathLst>
            </a:custGeom>
            <a:ln w="23632">
              <a:solidFill>
                <a:srgbClr val="FDEB01"/>
              </a:solidFill>
              <a:prstDash val="sysDash"/>
            </a:ln>
          </p:spPr>
          <p:txBody>
            <a:bodyPr wrap="square" lIns="0" tIns="0" rIns="0" bIns="0" rtlCol="0"/>
            <a:lstStyle/>
            <a:p>
              <a:endParaRPr/>
            </a:p>
          </p:txBody>
        </p:sp>
        <p:sp>
          <p:nvSpPr>
            <p:cNvPr id="624" name="object 624"/>
            <p:cNvSpPr/>
            <p:nvPr/>
          </p:nvSpPr>
          <p:spPr>
            <a:xfrm>
              <a:off x="12194753" y="3298147"/>
              <a:ext cx="30480" cy="29845"/>
            </a:xfrm>
            <a:custGeom>
              <a:avLst/>
              <a:gdLst/>
              <a:ahLst/>
              <a:cxnLst/>
              <a:rect l="l" t="t" r="r" b="b"/>
              <a:pathLst>
                <a:path w="30479" h="29845">
                  <a:moveTo>
                    <a:pt x="30438" y="29433"/>
                  </a:moveTo>
                  <a:lnTo>
                    <a:pt x="22522" y="7162"/>
                  </a:lnTo>
                  <a:lnTo>
                    <a:pt x="0" y="0"/>
                  </a:lnTo>
                </a:path>
              </a:pathLst>
            </a:custGeom>
            <a:ln w="23632">
              <a:solidFill>
                <a:srgbClr val="FDEB01"/>
              </a:solidFill>
            </a:ln>
          </p:spPr>
          <p:txBody>
            <a:bodyPr wrap="square" lIns="0" tIns="0" rIns="0" bIns="0" rtlCol="0"/>
            <a:lstStyle/>
            <a:p>
              <a:endParaRPr/>
            </a:p>
          </p:txBody>
        </p:sp>
        <p:sp>
          <p:nvSpPr>
            <p:cNvPr id="625" name="object 625"/>
            <p:cNvSpPr/>
            <p:nvPr/>
          </p:nvSpPr>
          <p:spPr>
            <a:xfrm>
              <a:off x="11460872" y="2961436"/>
              <a:ext cx="703580" cy="327025"/>
            </a:xfrm>
            <a:custGeom>
              <a:avLst/>
              <a:gdLst/>
              <a:ahLst/>
              <a:cxnLst/>
              <a:rect l="l" t="t" r="r" b="b"/>
              <a:pathLst>
                <a:path w="703579" h="327025">
                  <a:moveTo>
                    <a:pt x="703214" y="326963"/>
                  </a:moveTo>
                  <a:lnTo>
                    <a:pt x="204601" y="168403"/>
                  </a:lnTo>
                  <a:lnTo>
                    <a:pt x="0" y="0"/>
                  </a:lnTo>
                </a:path>
              </a:pathLst>
            </a:custGeom>
            <a:ln w="23632">
              <a:solidFill>
                <a:srgbClr val="FDEB01"/>
              </a:solidFill>
              <a:prstDash val="sysDash"/>
            </a:ln>
          </p:spPr>
          <p:txBody>
            <a:bodyPr wrap="square" lIns="0" tIns="0" rIns="0" bIns="0" rtlCol="0"/>
            <a:lstStyle/>
            <a:p>
              <a:endParaRPr/>
            </a:p>
          </p:txBody>
        </p:sp>
        <p:sp>
          <p:nvSpPr>
            <p:cNvPr id="626" name="object 626"/>
            <p:cNvSpPr/>
            <p:nvPr/>
          </p:nvSpPr>
          <p:spPr>
            <a:xfrm>
              <a:off x="11430192" y="2936201"/>
              <a:ext cx="18415" cy="15240"/>
            </a:xfrm>
            <a:custGeom>
              <a:avLst/>
              <a:gdLst/>
              <a:ahLst/>
              <a:cxnLst/>
              <a:rect l="l" t="t" r="r" b="b"/>
              <a:pathLst>
                <a:path w="18415" h="15239">
                  <a:moveTo>
                    <a:pt x="18250" y="15015"/>
                  </a:moveTo>
                  <a:lnTo>
                    <a:pt x="0" y="0"/>
                  </a:lnTo>
                </a:path>
              </a:pathLst>
            </a:custGeom>
            <a:ln w="23632">
              <a:solidFill>
                <a:srgbClr val="FDEB01"/>
              </a:solidFill>
            </a:ln>
          </p:spPr>
          <p:txBody>
            <a:bodyPr wrap="square" lIns="0" tIns="0" rIns="0" bIns="0" rtlCol="0"/>
            <a:lstStyle/>
            <a:p>
              <a:endParaRPr/>
            </a:p>
          </p:txBody>
        </p:sp>
        <p:sp>
          <p:nvSpPr>
            <p:cNvPr id="627" name="object 627"/>
            <p:cNvSpPr/>
            <p:nvPr/>
          </p:nvSpPr>
          <p:spPr>
            <a:xfrm>
              <a:off x="19156120" y="314127"/>
              <a:ext cx="635" cy="635"/>
            </a:xfrm>
            <a:custGeom>
              <a:avLst/>
              <a:gdLst/>
              <a:ahLst/>
              <a:cxnLst/>
              <a:rect l="l" t="t" r="r" b="b"/>
              <a:pathLst>
                <a:path w="634" h="635">
                  <a:moveTo>
                    <a:pt x="0" y="0"/>
                  </a:moveTo>
                  <a:lnTo>
                    <a:pt x="596" y="358"/>
                  </a:lnTo>
                </a:path>
              </a:pathLst>
            </a:custGeom>
            <a:ln w="23632">
              <a:solidFill>
                <a:srgbClr val="FDEB01"/>
              </a:solidFill>
              <a:prstDash val="sysDash"/>
            </a:ln>
          </p:spPr>
          <p:txBody>
            <a:bodyPr wrap="square" lIns="0" tIns="0" rIns="0" bIns="0" rtlCol="0"/>
            <a:lstStyle/>
            <a:p>
              <a:endParaRPr/>
            </a:p>
          </p:txBody>
        </p:sp>
        <p:sp>
          <p:nvSpPr>
            <p:cNvPr id="628" name="object 628"/>
            <p:cNvSpPr/>
            <p:nvPr/>
          </p:nvSpPr>
          <p:spPr>
            <a:xfrm>
              <a:off x="19169377" y="322076"/>
              <a:ext cx="20320" cy="31750"/>
            </a:xfrm>
            <a:custGeom>
              <a:avLst/>
              <a:gdLst/>
              <a:ahLst/>
              <a:cxnLst/>
              <a:rect l="l" t="t" r="r" b="b"/>
              <a:pathLst>
                <a:path w="20319" h="31750">
                  <a:moveTo>
                    <a:pt x="0" y="0"/>
                  </a:moveTo>
                  <a:lnTo>
                    <a:pt x="20271" y="12156"/>
                  </a:lnTo>
                  <a:lnTo>
                    <a:pt x="6774" y="31569"/>
                  </a:lnTo>
                </a:path>
              </a:pathLst>
            </a:custGeom>
            <a:ln w="23632">
              <a:solidFill>
                <a:srgbClr val="FDEB01"/>
              </a:solidFill>
            </a:ln>
          </p:spPr>
          <p:txBody>
            <a:bodyPr wrap="square" lIns="0" tIns="0" rIns="0" bIns="0" rtlCol="0"/>
            <a:lstStyle/>
            <a:p>
              <a:endParaRPr/>
            </a:p>
          </p:txBody>
        </p:sp>
        <p:sp>
          <p:nvSpPr>
            <p:cNvPr id="629" name="object 629"/>
            <p:cNvSpPr/>
            <p:nvPr/>
          </p:nvSpPr>
          <p:spPr>
            <a:xfrm>
              <a:off x="19087848" y="376729"/>
              <a:ext cx="72390" cy="104139"/>
            </a:xfrm>
            <a:custGeom>
              <a:avLst/>
              <a:gdLst/>
              <a:ahLst/>
              <a:cxnLst/>
              <a:rect l="l" t="t" r="r" b="b"/>
              <a:pathLst>
                <a:path w="72390" h="104140">
                  <a:moveTo>
                    <a:pt x="72249" y="0"/>
                  </a:moveTo>
                  <a:lnTo>
                    <a:pt x="0" y="103902"/>
                  </a:lnTo>
                </a:path>
              </a:pathLst>
            </a:custGeom>
            <a:ln w="23632">
              <a:solidFill>
                <a:srgbClr val="FDEB01"/>
              </a:solidFill>
              <a:prstDash val="sysDash"/>
            </a:ln>
          </p:spPr>
          <p:txBody>
            <a:bodyPr wrap="square" lIns="0" tIns="0" rIns="0" bIns="0" rtlCol="0"/>
            <a:lstStyle/>
            <a:p>
              <a:endParaRPr/>
            </a:p>
          </p:txBody>
        </p:sp>
        <p:sp>
          <p:nvSpPr>
            <p:cNvPr id="630" name="object 630"/>
            <p:cNvSpPr/>
            <p:nvPr/>
          </p:nvSpPr>
          <p:spPr>
            <a:xfrm>
              <a:off x="19066323" y="492175"/>
              <a:ext cx="13970" cy="40005"/>
            </a:xfrm>
            <a:custGeom>
              <a:avLst/>
              <a:gdLst/>
              <a:ahLst/>
              <a:cxnLst/>
              <a:rect l="l" t="t" r="r" b="b"/>
              <a:pathLst>
                <a:path w="13969" h="40004">
                  <a:moveTo>
                    <a:pt x="13496" y="0"/>
                  </a:moveTo>
                  <a:lnTo>
                    <a:pt x="0" y="19402"/>
                  </a:lnTo>
                  <a:lnTo>
                    <a:pt x="12177" y="39663"/>
                  </a:lnTo>
                </a:path>
              </a:pathLst>
            </a:custGeom>
            <a:ln w="23632">
              <a:solidFill>
                <a:srgbClr val="FDEB01"/>
              </a:solidFill>
            </a:ln>
          </p:spPr>
          <p:txBody>
            <a:bodyPr wrap="square" lIns="0" tIns="0" rIns="0" bIns="0" rtlCol="0"/>
            <a:lstStyle/>
            <a:p>
              <a:endParaRPr/>
            </a:p>
          </p:txBody>
        </p:sp>
        <p:sp>
          <p:nvSpPr>
            <p:cNvPr id="631" name="object 631"/>
            <p:cNvSpPr/>
            <p:nvPr/>
          </p:nvSpPr>
          <p:spPr>
            <a:xfrm>
              <a:off x="19096445" y="561690"/>
              <a:ext cx="125730" cy="209550"/>
            </a:xfrm>
            <a:custGeom>
              <a:avLst/>
              <a:gdLst/>
              <a:ahLst/>
              <a:cxnLst/>
              <a:rect l="l" t="t" r="r" b="b"/>
              <a:pathLst>
                <a:path w="125730" h="209550">
                  <a:moveTo>
                    <a:pt x="0" y="0"/>
                  </a:moveTo>
                  <a:lnTo>
                    <a:pt x="125598" y="208977"/>
                  </a:lnTo>
                </a:path>
              </a:pathLst>
            </a:custGeom>
            <a:ln w="23632">
              <a:solidFill>
                <a:srgbClr val="FDEB01"/>
              </a:solidFill>
              <a:prstDash val="sysDash"/>
            </a:ln>
          </p:spPr>
          <p:txBody>
            <a:bodyPr wrap="square" lIns="0" tIns="0" rIns="0" bIns="0" rtlCol="0"/>
            <a:lstStyle/>
            <a:p>
              <a:endParaRPr/>
            </a:p>
          </p:txBody>
        </p:sp>
        <p:sp>
          <p:nvSpPr>
            <p:cNvPr id="632" name="object 632"/>
            <p:cNvSpPr/>
            <p:nvPr/>
          </p:nvSpPr>
          <p:spPr>
            <a:xfrm>
              <a:off x="19228322" y="785593"/>
              <a:ext cx="15240" cy="38735"/>
            </a:xfrm>
            <a:custGeom>
              <a:avLst/>
              <a:gdLst/>
              <a:ahLst/>
              <a:cxnLst/>
              <a:rect l="l" t="t" r="r" b="b"/>
              <a:pathLst>
                <a:path w="15240" h="38734">
                  <a:moveTo>
                    <a:pt x="2691" y="0"/>
                  </a:moveTo>
                  <a:lnTo>
                    <a:pt x="14858" y="20261"/>
                  </a:lnTo>
                  <a:lnTo>
                    <a:pt x="0" y="38637"/>
                  </a:lnTo>
                </a:path>
              </a:pathLst>
            </a:custGeom>
            <a:ln w="23632">
              <a:solidFill>
                <a:srgbClr val="FDEB01"/>
              </a:solidFill>
            </a:ln>
          </p:spPr>
          <p:txBody>
            <a:bodyPr wrap="square" lIns="0" tIns="0" rIns="0" bIns="0" rtlCol="0"/>
            <a:lstStyle/>
            <a:p>
              <a:endParaRPr/>
            </a:p>
          </p:txBody>
        </p:sp>
        <p:sp>
          <p:nvSpPr>
            <p:cNvPr id="633" name="object 633"/>
            <p:cNvSpPr/>
            <p:nvPr/>
          </p:nvSpPr>
          <p:spPr>
            <a:xfrm>
              <a:off x="18966101" y="849653"/>
              <a:ext cx="241935" cy="309245"/>
            </a:xfrm>
            <a:custGeom>
              <a:avLst/>
              <a:gdLst/>
              <a:ahLst/>
              <a:cxnLst/>
              <a:rect l="l" t="t" r="r" b="b"/>
              <a:pathLst>
                <a:path w="241934" h="309244">
                  <a:moveTo>
                    <a:pt x="241678" y="0"/>
                  </a:moveTo>
                  <a:lnTo>
                    <a:pt x="49872" y="237259"/>
                  </a:lnTo>
                  <a:lnTo>
                    <a:pt x="0" y="308765"/>
                  </a:lnTo>
                </a:path>
              </a:pathLst>
            </a:custGeom>
            <a:ln w="23632">
              <a:solidFill>
                <a:srgbClr val="FDEB01"/>
              </a:solidFill>
              <a:prstDash val="sysDash"/>
            </a:ln>
          </p:spPr>
          <p:txBody>
            <a:bodyPr wrap="square" lIns="0" tIns="0" rIns="0" bIns="0" rtlCol="0"/>
            <a:lstStyle/>
            <a:p>
              <a:endParaRPr/>
            </a:p>
          </p:txBody>
        </p:sp>
        <p:sp>
          <p:nvSpPr>
            <p:cNvPr id="634" name="object 634"/>
            <p:cNvSpPr/>
            <p:nvPr/>
          </p:nvSpPr>
          <p:spPr>
            <a:xfrm>
              <a:off x="18943237" y="1171819"/>
              <a:ext cx="13970" cy="19685"/>
            </a:xfrm>
            <a:custGeom>
              <a:avLst/>
              <a:gdLst/>
              <a:ahLst/>
              <a:cxnLst/>
              <a:rect l="l" t="t" r="r" b="b"/>
              <a:pathLst>
                <a:path w="13969" h="19684">
                  <a:moveTo>
                    <a:pt x="13517" y="0"/>
                  </a:moveTo>
                  <a:lnTo>
                    <a:pt x="0" y="19392"/>
                  </a:lnTo>
                </a:path>
              </a:pathLst>
            </a:custGeom>
            <a:ln w="23632">
              <a:solidFill>
                <a:srgbClr val="FDEB01"/>
              </a:solidFill>
            </a:ln>
          </p:spPr>
          <p:txBody>
            <a:bodyPr wrap="square" lIns="0" tIns="0" rIns="0" bIns="0" rtlCol="0"/>
            <a:lstStyle/>
            <a:p>
              <a:endParaRPr/>
            </a:p>
          </p:txBody>
        </p:sp>
        <p:sp>
          <p:nvSpPr>
            <p:cNvPr id="635" name="object 635"/>
            <p:cNvSpPr/>
            <p:nvPr/>
          </p:nvSpPr>
          <p:spPr>
            <a:xfrm>
              <a:off x="19047865" y="1344082"/>
              <a:ext cx="635" cy="24130"/>
            </a:xfrm>
            <a:custGeom>
              <a:avLst/>
              <a:gdLst/>
              <a:ahLst/>
              <a:cxnLst/>
              <a:rect l="l" t="t" r="r" b="b"/>
              <a:pathLst>
                <a:path w="634" h="24130">
                  <a:moveTo>
                    <a:pt x="617" y="0"/>
                  </a:moveTo>
                  <a:lnTo>
                    <a:pt x="0" y="23632"/>
                  </a:lnTo>
                </a:path>
              </a:pathLst>
            </a:custGeom>
            <a:ln w="23632">
              <a:solidFill>
                <a:srgbClr val="FDEB01"/>
              </a:solidFill>
            </a:ln>
          </p:spPr>
          <p:txBody>
            <a:bodyPr wrap="square" lIns="0" tIns="0" rIns="0" bIns="0" rtlCol="0"/>
            <a:lstStyle/>
            <a:p>
              <a:endParaRPr/>
            </a:p>
          </p:txBody>
        </p:sp>
        <p:sp>
          <p:nvSpPr>
            <p:cNvPr id="636" name="object 636"/>
            <p:cNvSpPr/>
            <p:nvPr/>
          </p:nvSpPr>
          <p:spPr>
            <a:xfrm>
              <a:off x="19040701" y="1402264"/>
              <a:ext cx="6350" cy="241935"/>
            </a:xfrm>
            <a:custGeom>
              <a:avLst/>
              <a:gdLst/>
              <a:ahLst/>
              <a:cxnLst/>
              <a:rect l="l" t="t" r="r" b="b"/>
              <a:pathLst>
                <a:path w="6350" h="241935">
                  <a:moveTo>
                    <a:pt x="6272" y="0"/>
                  </a:moveTo>
                  <a:lnTo>
                    <a:pt x="0" y="241877"/>
                  </a:lnTo>
                </a:path>
              </a:pathLst>
            </a:custGeom>
            <a:ln w="23632">
              <a:solidFill>
                <a:srgbClr val="FDEB01"/>
              </a:solidFill>
              <a:prstDash val="sysDash"/>
            </a:ln>
          </p:spPr>
          <p:txBody>
            <a:bodyPr wrap="square" lIns="0" tIns="0" rIns="0" bIns="0" rtlCol="0"/>
            <a:lstStyle/>
            <a:p>
              <a:endParaRPr/>
            </a:p>
          </p:txBody>
        </p:sp>
        <p:sp>
          <p:nvSpPr>
            <p:cNvPr id="637" name="object 637"/>
            <p:cNvSpPr/>
            <p:nvPr/>
          </p:nvSpPr>
          <p:spPr>
            <a:xfrm>
              <a:off x="19039639" y="1661422"/>
              <a:ext cx="23495" cy="26670"/>
            </a:xfrm>
            <a:custGeom>
              <a:avLst/>
              <a:gdLst/>
              <a:ahLst/>
              <a:cxnLst/>
              <a:rect l="l" t="t" r="r" b="b"/>
              <a:pathLst>
                <a:path w="23494" h="26669">
                  <a:moveTo>
                    <a:pt x="617" y="0"/>
                  </a:moveTo>
                  <a:lnTo>
                    <a:pt x="0" y="23632"/>
                  </a:lnTo>
                  <a:lnTo>
                    <a:pt x="23465" y="26480"/>
                  </a:lnTo>
                </a:path>
              </a:pathLst>
            </a:custGeom>
            <a:ln w="23632">
              <a:solidFill>
                <a:srgbClr val="FDEB01"/>
              </a:solidFill>
            </a:ln>
          </p:spPr>
          <p:txBody>
            <a:bodyPr wrap="square" lIns="0" tIns="0" rIns="0" bIns="0" rtlCol="0"/>
            <a:lstStyle/>
            <a:p>
              <a:endParaRPr/>
            </a:p>
          </p:txBody>
        </p:sp>
        <p:sp>
          <p:nvSpPr>
            <p:cNvPr id="638" name="object 638"/>
            <p:cNvSpPr/>
            <p:nvPr/>
          </p:nvSpPr>
          <p:spPr>
            <a:xfrm>
              <a:off x="19094763" y="1691742"/>
              <a:ext cx="381635" cy="229870"/>
            </a:xfrm>
            <a:custGeom>
              <a:avLst/>
              <a:gdLst/>
              <a:ahLst/>
              <a:cxnLst/>
              <a:rect l="l" t="t" r="r" b="b"/>
              <a:pathLst>
                <a:path w="381634" h="229869">
                  <a:moveTo>
                    <a:pt x="0" y="0"/>
                  </a:moveTo>
                  <a:lnTo>
                    <a:pt x="78751" y="9559"/>
                  </a:lnTo>
                  <a:lnTo>
                    <a:pt x="207574" y="155010"/>
                  </a:lnTo>
                  <a:lnTo>
                    <a:pt x="381082" y="229281"/>
                  </a:lnTo>
                </a:path>
              </a:pathLst>
            </a:custGeom>
            <a:ln w="23632">
              <a:solidFill>
                <a:srgbClr val="FDEB01"/>
              </a:solidFill>
              <a:prstDash val="sysDash"/>
            </a:ln>
          </p:spPr>
          <p:txBody>
            <a:bodyPr wrap="square" lIns="0" tIns="0" rIns="0" bIns="0" rtlCol="0"/>
            <a:lstStyle/>
            <a:p>
              <a:endParaRPr/>
            </a:p>
          </p:txBody>
        </p:sp>
        <p:sp>
          <p:nvSpPr>
            <p:cNvPr id="639" name="object 639"/>
            <p:cNvSpPr/>
            <p:nvPr/>
          </p:nvSpPr>
          <p:spPr>
            <a:xfrm>
              <a:off x="15665754" y="7882541"/>
              <a:ext cx="24765" cy="35560"/>
            </a:xfrm>
            <a:custGeom>
              <a:avLst/>
              <a:gdLst/>
              <a:ahLst/>
              <a:cxnLst/>
              <a:rect l="l" t="t" r="r" b="b"/>
              <a:pathLst>
                <a:path w="24765" h="35559">
                  <a:moveTo>
                    <a:pt x="0" y="0"/>
                  </a:moveTo>
                  <a:lnTo>
                    <a:pt x="6517" y="9327"/>
                  </a:lnTo>
                  <a:lnTo>
                    <a:pt x="12804" y="18329"/>
                  </a:lnTo>
                  <a:lnTo>
                    <a:pt x="18869" y="27016"/>
                  </a:lnTo>
                  <a:lnTo>
                    <a:pt x="24721" y="35402"/>
                  </a:lnTo>
                </a:path>
              </a:pathLst>
            </a:custGeom>
            <a:ln w="33496">
              <a:solidFill>
                <a:srgbClr val="FBF178"/>
              </a:solidFill>
            </a:ln>
          </p:spPr>
          <p:txBody>
            <a:bodyPr wrap="square" lIns="0" tIns="0" rIns="0" bIns="0" rtlCol="0"/>
            <a:lstStyle/>
            <a:p>
              <a:endParaRPr/>
            </a:p>
          </p:txBody>
        </p:sp>
        <p:sp>
          <p:nvSpPr>
            <p:cNvPr id="640" name="object 640"/>
            <p:cNvSpPr/>
            <p:nvPr/>
          </p:nvSpPr>
          <p:spPr>
            <a:xfrm>
              <a:off x="16671137" y="6509693"/>
              <a:ext cx="848360" cy="2792730"/>
            </a:xfrm>
            <a:custGeom>
              <a:avLst/>
              <a:gdLst/>
              <a:ahLst/>
              <a:cxnLst/>
              <a:rect l="l" t="t" r="r" b="b"/>
              <a:pathLst>
                <a:path w="848359" h="2792729">
                  <a:moveTo>
                    <a:pt x="0" y="2789035"/>
                  </a:moveTo>
                  <a:lnTo>
                    <a:pt x="142222" y="2787448"/>
                  </a:lnTo>
                  <a:lnTo>
                    <a:pt x="251915" y="2750363"/>
                  </a:lnTo>
                  <a:lnTo>
                    <a:pt x="333494" y="2708312"/>
                  </a:lnTo>
                  <a:lnTo>
                    <a:pt x="796614" y="2368231"/>
                  </a:lnTo>
                  <a:lnTo>
                    <a:pt x="822892" y="2322883"/>
                  </a:lnTo>
                  <a:lnTo>
                    <a:pt x="820776" y="2296709"/>
                  </a:lnTo>
                  <a:lnTo>
                    <a:pt x="807964" y="2272642"/>
                  </a:lnTo>
                  <a:lnTo>
                    <a:pt x="706564" y="2151211"/>
                  </a:lnTo>
                  <a:lnTo>
                    <a:pt x="671455" y="2109181"/>
                  </a:lnTo>
                  <a:lnTo>
                    <a:pt x="628797" y="2043634"/>
                  </a:lnTo>
                  <a:lnTo>
                    <a:pt x="603712" y="1983718"/>
                  </a:lnTo>
                  <a:lnTo>
                    <a:pt x="592741" y="1929013"/>
                  </a:lnTo>
                  <a:lnTo>
                    <a:pt x="591335" y="1881404"/>
                  </a:lnTo>
                  <a:lnTo>
                    <a:pt x="594945" y="1842781"/>
                  </a:lnTo>
                  <a:lnTo>
                    <a:pt x="848005" y="0"/>
                  </a:lnTo>
                </a:path>
              </a:pathLst>
            </a:custGeom>
            <a:ln w="31517">
              <a:solidFill>
                <a:srgbClr val="FBF178"/>
              </a:solidFill>
            </a:ln>
          </p:spPr>
          <p:txBody>
            <a:bodyPr wrap="square" lIns="0" tIns="0" rIns="0" bIns="0" rtlCol="0"/>
            <a:lstStyle/>
            <a:p>
              <a:endParaRPr/>
            </a:p>
          </p:txBody>
        </p:sp>
        <p:sp>
          <p:nvSpPr>
            <p:cNvPr id="641" name="object 641"/>
            <p:cNvSpPr/>
            <p:nvPr/>
          </p:nvSpPr>
          <p:spPr>
            <a:xfrm>
              <a:off x="16544110" y="9281423"/>
              <a:ext cx="127635" cy="17780"/>
            </a:xfrm>
            <a:custGeom>
              <a:avLst/>
              <a:gdLst/>
              <a:ahLst/>
              <a:cxnLst/>
              <a:rect l="l" t="t" r="r" b="b"/>
              <a:pathLst>
                <a:path w="127634" h="17779">
                  <a:moveTo>
                    <a:pt x="0" y="0"/>
                  </a:moveTo>
                  <a:lnTo>
                    <a:pt x="127022" y="17297"/>
                  </a:lnTo>
                </a:path>
              </a:pathLst>
            </a:custGeom>
            <a:ln w="31517">
              <a:solidFill>
                <a:srgbClr val="FBF178"/>
              </a:solidFill>
            </a:ln>
          </p:spPr>
          <p:txBody>
            <a:bodyPr wrap="square" lIns="0" tIns="0" rIns="0" bIns="0" rtlCol="0"/>
            <a:lstStyle/>
            <a:p>
              <a:endParaRPr/>
            </a:p>
          </p:txBody>
        </p:sp>
        <p:sp>
          <p:nvSpPr>
            <p:cNvPr id="642" name="object 642"/>
            <p:cNvSpPr/>
            <p:nvPr/>
          </p:nvSpPr>
          <p:spPr>
            <a:xfrm>
              <a:off x="13242545" y="314127"/>
              <a:ext cx="1234440" cy="838200"/>
            </a:xfrm>
            <a:custGeom>
              <a:avLst/>
              <a:gdLst/>
              <a:ahLst/>
              <a:cxnLst/>
              <a:rect l="l" t="t" r="r" b="b"/>
              <a:pathLst>
                <a:path w="1234440" h="838200">
                  <a:moveTo>
                    <a:pt x="1220057" y="81260"/>
                  </a:moveTo>
                  <a:lnTo>
                    <a:pt x="1202382" y="71030"/>
                  </a:lnTo>
                  <a:lnTo>
                    <a:pt x="1166592" y="52046"/>
                  </a:lnTo>
                  <a:lnTo>
                    <a:pt x="1074190" y="0"/>
                  </a:lnTo>
                </a:path>
                <a:path w="1234440" h="838200">
                  <a:moveTo>
                    <a:pt x="1016448" y="0"/>
                  </a:moveTo>
                  <a:lnTo>
                    <a:pt x="1187733" y="96369"/>
                  </a:lnTo>
                  <a:lnTo>
                    <a:pt x="1147179" y="170231"/>
                  </a:lnTo>
                  <a:lnTo>
                    <a:pt x="1089568" y="271453"/>
                  </a:lnTo>
                  <a:lnTo>
                    <a:pt x="987383" y="444704"/>
                  </a:lnTo>
                  <a:lnTo>
                    <a:pt x="877146" y="638499"/>
                  </a:lnTo>
                  <a:lnTo>
                    <a:pt x="790059" y="790421"/>
                  </a:lnTo>
                  <a:lnTo>
                    <a:pt x="23528" y="351859"/>
                  </a:lnTo>
                  <a:lnTo>
                    <a:pt x="13989" y="363722"/>
                  </a:lnTo>
                  <a:lnTo>
                    <a:pt x="323435" y="567444"/>
                  </a:lnTo>
                  <a:lnTo>
                    <a:pt x="471420" y="650373"/>
                  </a:lnTo>
                  <a:lnTo>
                    <a:pt x="773358" y="819551"/>
                  </a:lnTo>
                  <a:lnTo>
                    <a:pt x="787850" y="827666"/>
                  </a:lnTo>
                  <a:lnTo>
                    <a:pt x="796782" y="832682"/>
                  </a:lnTo>
                  <a:lnTo>
                    <a:pt x="806677" y="837876"/>
                  </a:lnTo>
                  <a:lnTo>
                    <a:pt x="823231" y="809185"/>
                  </a:lnTo>
                  <a:lnTo>
                    <a:pt x="860623" y="744402"/>
                  </a:lnTo>
                  <a:lnTo>
                    <a:pt x="1040774" y="427773"/>
                  </a:lnTo>
                  <a:lnTo>
                    <a:pt x="1133735" y="269652"/>
                  </a:lnTo>
                  <a:lnTo>
                    <a:pt x="1192120" y="168074"/>
                  </a:lnTo>
                  <a:lnTo>
                    <a:pt x="1221051" y="113824"/>
                  </a:lnTo>
                  <a:lnTo>
                    <a:pt x="1234077" y="89375"/>
                  </a:lnTo>
                  <a:lnTo>
                    <a:pt x="1220057" y="81260"/>
                  </a:lnTo>
                </a:path>
              </a:pathLst>
            </a:custGeom>
            <a:ln w="3175">
              <a:solidFill>
                <a:srgbClr val="FBF178"/>
              </a:solidFill>
            </a:ln>
          </p:spPr>
          <p:txBody>
            <a:bodyPr wrap="square" lIns="0" tIns="0" rIns="0" bIns="0" rtlCol="0"/>
            <a:lstStyle/>
            <a:p>
              <a:endParaRPr/>
            </a:p>
          </p:txBody>
        </p:sp>
        <p:sp>
          <p:nvSpPr>
            <p:cNvPr id="643" name="object 643"/>
            <p:cNvSpPr/>
            <p:nvPr/>
          </p:nvSpPr>
          <p:spPr>
            <a:xfrm>
              <a:off x="18229263" y="7387205"/>
              <a:ext cx="243840" cy="269875"/>
            </a:xfrm>
            <a:custGeom>
              <a:avLst/>
              <a:gdLst/>
              <a:ahLst/>
              <a:cxnLst/>
              <a:rect l="l" t="t" r="r" b="b"/>
              <a:pathLst>
                <a:path w="243840" h="269875">
                  <a:moveTo>
                    <a:pt x="243573" y="269677"/>
                  </a:moveTo>
                  <a:lnTo>
                    <a:pt x="0" y="0"/>
                  </a:lnTo>
                </a:path>
              </a:pathLst>
            </a:custGeom>
            <a:ln w="33496">
              <a:solidFill>
                <a:srgbClr val="FBF178"/>
              </a:solidFill>
            </a:ln>
          </p:spPr>
          <p:txBody>
            <a:bodyPr wrap="square" lIns="0" tIns="0" rIns="0" bIns="0" rtlCol="0"/>
            <a:lstStyle/>
            <a:p>
              <a:endParaRPr/>
            </a:p>
          </p:txBody>
        </p:sp>
        <p:sp>
          <p:nvSpPr>
            <p:cNvPr id="644" name="object 644"/>
            <p:cNvSpPr/>
            <p:nvPr/>
          </p:nvSpPr>
          <p:spPr>
            <a:xfrm>
              <a:off x="17482748" y="3586052"/>
              <a:ext cx="861694" cy="3201670"/>
            </a:xfrm>
            <a:custGeom>
              <a:avLst/>
              <a:gdLst/>
              <a:ahLst/>
              <a:cxnLst/>
              <a:rect l="l" t="t" r="r" b="b"/>
              <a:pathLst>
                <a:path w="861694" h="3201670">
                  <a:moveTo>
                    <a:pt x="0" y="3201138"/>
                  </a:moveTo>
                  <a:lnTo>
                    <a:pt x="66374" y="2702095"/>
                  </a:lnTo>
                  <a:lnTo>
                    <a:pt x="169617" y="2710660"/>
                  </a:lnTo>
                  <a:lnTo>
                    <a:pt x="186224" y="2578277"/>
                  </a:lnTo>
                  <a:lnTo>
                    <a:pt x="91065" y="2542289"/>
                  </a:lnTo>
                  <a:lnTo>
                    <a:pt x="123985" y="2268998"/>
                  </a:lnTo>
                  <a:lnTo>
                    <a:pt x="169199" y="1481274"/>
                  </a:lnTo>
                  <a:lnTo>
                    <a:pt x="314974" y="1020660"/>
                  </a:lnTo>
                  <a:lnTo>
                    <a:pt x="861219" y="0"/>
                  </a:lnTo>
                </a:path>
              </a:pathLst>
            </a:custGeom>
            <a:ln w="31517">
              <a:solidFill>
                <a:srgbClr val="FBF178"/>
              </a:solidFill>
            </a:ln>
          </p:spPr>
          <p:txBody>
            <a:bodyPr wrap="square" lIns="0" tIns="0" rIns="0" bIns="0" rtlCol="0"/>
            <a:lstStyle/>
            <a:p>
              <a:endParaRPr/>
            </a:p>
          </p:txBody>
        </p:sp>
        <p:sp>
          <p:nvSpPr>
            <p:cNvPr id="645" name="object 645"/>
            <p:cNvSpPr/>
            <p:nvPr/>
          </p:nvSpPr>
          <p:spPr>
            <a:xfrm>
              <a:off x="17257288" y="3305311"/>
              <a:ext cx="2218690" cy="2453640"/>
            </a:xfrm>
            <a:custGeom>
              <a:avLst/>
              <a:gdLst/>
              <a:ahLst/>
              <a:cxnLst/>
              <a:rect l="l" t="t" r="r" b="b"/>
              <a:pathLst>
                <a:path w="2218690" h="2453640">
                  <a:moveTo>
                    <a:pt x="84091" y="0"/>
                  </a:moveTo>
                  <a:lnTo>
                    <a:pt x="0" y="195439"/>
                  </a:lnTo>
                  <a:lnTo>
                    <a:pt x="136498" y="515942"/>
                  </a:lnTo>
                  <a:lnTo>
                    <a:pt x="161405" y="573163"/>
                  </a:lnTo>
                  <a:lnTo>
                    <a:pt x="183288" y="619411"/>
                  </a:lnTo>
                  <a:lnTo>
                    <a:pt x="214369" y="679146"/>
                  </a:lnTo>
                  <a:lnTo>
                    <a:pt x="266871" y="776824"/>
                  </a:lnTo>
                  <a:lnTo>
                    <a:pt x="351584" y="930277"/>
                  </a:lnTo>
                  <a:lnTo>
                    <a:pt x="450471" y="1105631"/>
                  </a:lnTo>
                  <a:lnTo>
                    <a:pt x="532535" y="1249784"/>
                  </a:lnTo>
                  <a:lnTo>
                    <a:pt x="566778" y="1309635"/>
                  </a:lnTo>
                  <a:lnTo>
                    <a:pt x="1171772" y="1773060"/>
                  </a:lnTo>
                  <a:lnTo>
                    <a:pt x="1497424" y="2023136"/>
                  </a:lnTo>
                  <a:lnTo>
                    <a:pt x="1655322" y="2145901"/>
                  </a:lnTo>
                  <a:lnTo>
                    <a:pt x="1757056" y="2227398"/>
                  </a:lnTo>
                  <a:lnTo>
                    <a:pt x="1766914" y="2234854"/>
                  </a:lnTo>
                  <a:lnTo>
                    <a:pt x="1777206" y="2241647"/>
                  </a:lnTo>
                  <a:lnTo>
                    <a:pt x="1787912" y="2247763"/>
                  </a:lnTo>
                  <a:lnTo>
                    <a:pt x="1799013" y="2253187"/>
                  </a:lnTo>
                  <a:lnTo>
                    <a:pt x="1905209" y="2301919"/>
                  </a:lnTo>
                  <a:lnTo>
                    <a:pt x="2218558" y="2453522"/>
                  </a:lnTo>
                </a:path>
              </a:pathLst>
            </a:custGeom>
            <a:ln w="31517">
              <a:solidFill>
                <a:srgbClr val="FBF178"/>
              </a:solidFill>
            </a:ln>
          </p:spPr>
          <p:txBody>
            <a:bodyPr wrap="square" lIns="0" tIns="0" rIns="0" bIns="0" rtlCol="0"/>
            <a:lstStyle/>
            <a:p>
              <a:endParaRPr/>
            </a:p>
          </p:txBody>
        </p:sp>
        <p:sp>
          <p:nvSpPr>
            <p:cNvPr id="646" name="object 646"/>
            <p:cNvSpPr/>
            <p:nvPr/>
          </p:nvSpPr>
          <p:spPr>
            <a:xfrm>
              <a:off x="12798006" y="5686105"/>
              <a:ext cx="2119630" cy="2426335"/>
            </a:xfrm>
            <a:custGeom>
              <a:avLst/>
              <a:gdLst/>
              <a:ahLst/>
              <a:cxnLst/>
              <a:rect l="l" t="t" r="r" b="b"/>
              <a:pathLst>
                <a:path w="2119630" h="2426334">
                  <a:moveTo>
                    <a:pt x="0" y="0"/>
                  </a:moveTo>
                  <a:lnTo>
                    <a:pt x="46365" y="47956"/>
                  </a:lnTo>
                  <a:lnTo>
                    <a:pt x="1040732" y="1219900"/>
                  </a:lnTo>
                  <a:lnTo>
                    <a:pt x="1831891" y="2082344"/>
                  </a:lnTo>
                  <a:lnTo>
                    <a:pt x="2119401" y="2426062"/>
                  </a:lnTo>
                </a:path>
              </a:pathLst>
            </a:custGeom>
            <a:ln w="31517">
              <a:solidFill>
                <a:srgbClr val="FBF178"/>
              </a:solidFill>
            </a:ln>
          </p:spPr>
          <p:txBody>
            <a:bodyPr wrap="square" lIns="0" tIns="0" rIns="0" bIns="0" rtlCol="0"/>
            <a:lstStyle/>
            <a:p>
              <a:endParaRPr/>
            </a:p>
          </p:txBody>
        </p:sp>
        <p:sp>
          <p:nvSpPr>
            <p:cNvPr id="647" name="object 647"/>
            <p:cNvSpPr/>
            <p:nvPr/>
          </p:nvSpPr>
          <p:spPr>
            <a:xfrm>
              <a:off x="16676558" y="314126"/>
              <a:ext cx="2799715" cy="5808980"/>
            </a:xfrm>
            <a:custGeom>
              <a:avLst/>
              <a:gdLst/>
              <a:ahLst/>
              <a:cxnLst/>
              <a:rect l="l" t="t" r="r" b="b"/>
              <a:pathLst>
                <a:path w="2799715" h="5808980">
                  <a:moveTo>
                    <a:pt x="2767552" y="5808629"/>
                  </a:moveTo>
                  <a:lnTo>
                    <a:pt x="2799287" y="5754466"/>
                  </a:lnTo>
                </a:path>
                <a:path w="2799715" h="5808980">
                  <a:moveTo>
                    <a:pt x="2799287" y="1836202"/>
                  </a:moveTo>
                  <a:lnTo>
                    <a:pt x="121350" y="309854"/>
                  </a:lnTo>
                  <a:lnTo>
                    <a:pt x="41427" y="222633"/>
                  </a:lnTo>
                  <a:lnTo>
                    <a:pt x="4164" y="163690"/>
                  </a:lnTo>
                  <a:lnTo>
                    <a:pt x="0" y="106142"/>
                  </a:lnTo>
                  <a:lnTo>
                    <a:pt x="19374" y="23109"/>
                  </a:lnTo>
                  <a:lnTo>
                    <a:pt x="27834" y="0"/>
                  </a:lnTo>
                </a:path>
              </a:pathLst>
            </a:custGeom>
            <a:ln w="31517">
              <a:solidFill>
                <a:srgbClr val="FBF178"/>
              </a:solidFill>
            </a:ln>
          </p:spPr>
          <p:txBody>
            <a:bodyPr wrap="square" lIns="0" tIns="0" rIns="0" bIns="0" rtlCol="0"/>
            <a:lstStyle/>
            <a:p>
              <a:endParaRPr/>
            </a:p>
          </p:txBody>
        </p:sp>
        <p:sp>
          <p:nvSpPr>
            <p:cNvPr id="648" name="object 648"/>
            <p:cNvSpPr/>
            <p:nvPr/>
          </p:nvSpPr>
          <p:spPr>
            <a:xfrm>
              <a:off x="12653579" y="2100746"/>
              <a:ext cx="6822440" cy="1757045"/>
            </a:xfrm>
            <a:custGeom>
              <a:avLst/>
              <a:gdLst/>
              <a:ahLst/>
              <a:cxnLst/>
              <a:rect l="l" t="t" r="r" b="b"/>
              <a:pathLst>
                <a:path w="6822440" h="1757045">
                  <a:moveTo>
                    <a:pt x="6822266" y="1756893"/>
                  </a:moveTo>
                  <a:lnTo>
                    <a:pt x="2058806" y="530182"/>
                  </a:lnTo>
                  <a:lnTo>
                    <a:pt x="2029090" y="519816"/>
                  </a:lnTo>
                  <a:lnTo>
                    <a:pt x="1948097" y="652252"/>
                  </a:lnTo>
                  <a:lnTo>
                    <a:pt x="1895974" y="671417"/>
                  </a:lnTo>
                  <a:lnTo>
                    <a:pt x="1845135" y="684081"/>
                  </a:lnTo>
                  <a:lnTo>
                    <a:pt x="1795979" y="691130"/>
                  </a:lnTo>
                  <a:lnTo>
                    <a:pt x="1748905" y="693450"/>
                  </a:lnTo>
                  <a:lnTo>
                    <a:pt x="1704311" y="691926"/>
                  </a:lnTo>
                  <a:lnTo>
                    <a:pt x="1662598" y="687445"/>
                  </a:lnTo>
                  <a:lnTo>
                    <a:pt x="1613830" y="674296"/>
                  </a:lnTo>
                  <a:lnTo>
                    <a:pt x="1565965" y="650534"/>
                  </a:lnTo>
                  <a:lnTo>
                    <a:pt x="1522158" y="619274"/>
                  </a:lnTo>
                  <a:lnTo>
                    <a:pt x="1485564" y="583633"/>
                  </a:lnTo>
                  <a:lnTo>
                    <a:pt x="1459337" y="546726"/>
                  </a:lnTo>
                  <a:lnTo>
                    <a:pt x="1423065" y="470082"/>
                  </a:lnTo>
                  <a:lnTo>
                    <a:pt x="1401394" y="416613"/>
                  </a:lnTo>
                  <a:lnTo>
                    <a:pt x="1379622" y="356387"/>
                  </a:lnTo>
                  <a:lnTo>
                    <a:pt x="0" y="0"/>
                  </a:lnTo>
                </a:path>
              </a:pathLst>
            </a:custGeom>
            <a:ln w="33496">
              <a:solidFill>
                <a:srgbClr val="FBF178"/>
              </a:solidFill>
            </a:ln>
          </p:spPr>
          <p:txBody>
            <a:bodyPr wrap="square" lIns="0" tIns="0" rIns="0" bIns="0" rtlCol="0"/>
            <a:lstStyle/>
            <a:p>
              <a:endParaRPr/>
            </a:p>
          </p:txBody>
        </p:sp>
        <p:sp>
          <p:nvSpPr>
            <p:cNvPr id="649" name="object 649"/>
            <p:cNvSpPr/>
            <p:nvPr/>
          </p:nvSpPr>
          <p:spPr>
            <a:xfrm>
              <a:off x="13490006" y="730089"/>
              <a:ext cx="3454400" cy="4692015"/>
            </a:xfrm>
            <a:custGeom>
              <a:avLst/>
              <a:gdLst/>
              <a:ahLst/>
              <a:cxnLst/>
              <a:rect l="l" t="t" r="r" b="b"/>
              <a:pathLst>
                <a:path w="3454400" h="4692015">
                  <a:moveTo>
                    <a:pt x="3454188" y="0"/>
                  </a:moveTo>
                  <a:lnTo>
                    <a:pt x="2266946" y="2160520"/>
                  </a:lnTo>
                  <a:lnTo>
                    <a:pt x="1763810" y="3088146"/>
                  </a:lnTo>
                  <a:lnTo>
                    <a:pt x="1746483" y="3123871"/>
                  </a:lnTo>
                  <a:lnTo>
                    <a:pt x="1508718" y="3726629"/>
                  </a:lnTo>
                  <a:lnTo>
                    <a:pt x="1487986" y="3771574"/>
                  </a:lnTo>
                  <a:lnTo>
                    <a:pt x="1462465" y="3813617"/>
                  </a:lnTo>
                  <a:lnTo>
                    <a:pt x="1432466" y="3852401"/>
                  </a:lnTo>
                  <a:lnTo>
                    <a:pt x="1398298" y="3887569"/>
                  </a:lnTo>
                  <a:lnTo>
                    <a:pt x="1360270" y="3918763"/>
                  </a:lnTo>
                  <a:lnTo>
                    <a:pt x="1318692" y="3945628"/>
                  </a:lnTo>
                  <a:lnTo>
                    <a:pt x="51862" y="4665648"/>
                  </a:lnTo>
                  <a:lnTo>
                    <a:pt x="25894" y="4679271"/>
                  </a:lnTo>
                  <a:lnTo>
                    <a:pt x="0" y="4691762"/>
                  </a:lnTo>
                </a:path>
              </a:pathLst>
            </a:custGeom>
            <a:ln w="31517">
              <a:solidFill>
                <a:srgbClr val="FBF178"/>
              </a:solidFill>
            </a:ln>
          </p:spPr>
          <p:txBody>
            <a:bodyPr wrap="square" lIns="0" tIns="0" rIns="0" bIns="0" rtlCol="0"/>
            <a:lstStyle/>
            <a:p>
              <a:endParaRPr/>
            </a:p>
          </p:txBody>
        </p:sp>
        <p:sp>
          <p:nvSpPr>
            <p:cNvPr id="650" name="object 650"/>
            <p:cNvSpPr/>
            <p:nvPr/>
          </p:nvSpPr>
          <p:spPr>
            <a:xfrm>
              <a:off x="16084974" y="1991349"/>
              <a:ext cx="2571115" cy="612140"/>
            </a:xfrm>
            <a:custGeom>
              <a:avLst/>
              <a:gdLst/>
              <a:ahLst/>
              <a:cxnLst/>
              <a:rect l="l" t="t" r="r" b="b"/>
              <a:pathLst>
                <a:path w="2571115" h="612139">
                  <a:moveTo>
                    <a:pt x="2570864" y="611552"/>
                  </a:moveTo>
                  <a:lnTo>
                    <a:pt x="1352901" y="0"/>
                  </a:lnTo>
                  <a:lnTo>
                    <a:pt x="1290065" y="56553"/>
                  </a:lnTo>
                  <a:lnTo>
                    <a:pt x="871188" y="219794"/>
                  </a:lnTo>
                  <a:lnTo>
                    <a:pt x="786636" y="255327"/>
                  </a:lnTo>
                  <a:lnTo>
                    <a:pt x="727964" y="277217"/>
                  </a:lnTo>
                  <a:lnTo>
                    <a:pt x="667734" y="294508"/>
                  </a:lnTo>
                  <a:lnTo>
                    <a:pt x="578505" y="316241"/>
                  </a:lnTo>
                  <a:lnTo>
                    <a:pt x="528040" y="328764"/>
                  </a:lnTo>
                  <a:lnTo>
                    <a:pt x="477222" y="341753"/>
                  </a:lnTo>
                  <a:lnTo>
                    <a:pt x="426421" y="354299"/>
                  </a:lnTo>
                  <a:lnTo>
                    <a:pt x="376006" y="365493"/>
                  </a:lnTo>
                  <a:lnTo>
                    <a:pt x="326348" y="374424"/>
                  </a:lnTo>
                  <a:lnTo>
                    <a:pt x="277815" y="380183"/>
                  </a:lnTo>
                  <a:lnTo>
                    <a:pt x="230777" y="381860"/>
                  </a:lnTo>
                  <a:lnTo>
                    <a:pt x="185604" y="378545"/>
                  </a:lnTo>
                  <a:lnTo>
                    <a:pt x="142665" y="369329"/>
                  </a:lnTo>
                  <a:lnTo>
                    <a:pt x="67603" y="345233"/>
                  </a:lnTo>
                  <a:lnTo>
                    <a:pt x="24425" y="328709"/>
                  </a:lnTo>
                  <a:lnTo>
                    <a:pt x="4701" y="319203"/>
                  </a:lnTo>
                  <a:lnTo>
                    <a:pt x="0" y="316157"/>
                  </a:lnTo>
                </a:path>
              </a:pathLst>
            </a:custGeom>
            <a:ln w="31517">
              <a:solidFill>
                <a:srgbClr val="FBF178"/>
              </a:solidFill>
            </a:ln>
          </p:spPr>
          <p:txBody>
            <a:bodyPr wrap="square" lIns="0" tIns="0" rIns="0" bIns="0" rtlCol="0"/>
            <a:lstStyle/>
            <a:p>
              <a:endParaRPr/>
            </a:p>
          </p:txBody>
        </p:sp>
        <p:sp>
          <p:nvSpPr>
            <p:cNvPr id="651" name="object 651"/>
            <p:cNvSpPr/>
            <p:nvPr/>
          </p:nvSpPr>
          <p:spPr>
            <a:xfrm>
              <a:off x="18245511" y="2120979"/>
              <a:ext cx="546735" cy="1294130"/>
            </a:xfrm>
            <a:custGeom>
              <a:avLst/>
              <a:gdLst/>
              <a:ahLst/>
              <a:cxnLst/>
              <a:rect l="l" t="t" r="r" b="b"/>
              <a:pathLst>
                <a:path w="546734" h="1294129">
                  <a:moveTo>
                    <a:pt x="215231" y="796541"/>
                  </a:moveTo>
                  <a:lnTo>
                    <a:pt x="344299" y="834072"/>
                  </a:lnTo>
                  <a:lnTo>
                    <a:pt x="413998" y="856600"/>
                  </a:lnTo>
                  <a:lnTo>
                    <a:pt x="448338" y="873143"/>
                  </a:lnTo>
                  <a:lnTo>
                    <a:pt x="479516" y="916732"/>
                  </a:lnTo>
                  <a:lnTo>
                    <a:pt x="470674" y="948829"/>
                  </a:lnTo>
                  <a:lnTo>
                    <a:pt x="455457" y="986906"/>
                  </a:lnTo>
                  <a:lnTo>
                    <a:pt x="444522" y="1028862"/>
                  </a:lnTo>
                  <a:lnTo>
                    <a:pt x="448523" y="1072595"/>
                  </a:lnTo>
                  <a:lnTo>
                    <a:pt x="461687" y="1127943"/>
                  </a:lnTo>
                  <a:lnTo>
                    <a:pt x="465792" y="1181711"/>
                  </a:lnTo>
                  <a:lnTo>
                    <a:pt x="464113" y="1230192"/>
                  </a:lnTo>
                  <a:lnTo>
                    <a:pt x="459926" y="1269678"/>
                  </a:lnTo>
                  <a:lnTo>
                    <a:pt x="449151" y="1291029"/>
                  </a:lnTo>
                  <a:lnTo>
                    <a:pt x="427516" y="1293959"/>
                  </a:lnTo>
                  <a:lnTo>
                    <a:pt x="397999" y="1288044"/>
                  </a:lnTo>
                  <a:lnTo>
                    <a:pt x="363583" y="1282861"/>
                  </a:lnTo>
                  <a:lnTo>
                    <a:pt x="321962" y="1281343"/>
                  </a:lnTo>
                  <a:lnTo>
                    <a:pt x="277031" y="1280116"/>
                  </a:lnTo>
                  <a:lnTo>
                    <a:pt x="241068" y="1279296"/>
                  </a:lnTo>
                  <a:lnTo>
                    <a:pt x="226352" y="1278997"/>
                  </a:lnTo>
                  <a:lnTo>
                    <a:pt x="153746" y="1255668"/>
                  </a:lnTo>
                  <a:lnTo>
                    <a:pt x="108166" y="1238097"/>
                  </a:lnTo>
                  <a:lnTo>
                    <a:pt x="51526" y="1195691"/>
                  </a:lnTo>
                  <a:lnTo>
                    <a:pt x="9246" y="1123636"/>
                  </a:lnTo>
                  <a:lnTo>
                    <a:pt x="987" y="1069091"/>
                  </a:lnTo>
                  <a:lnTo>
                    <a:pt x="0" y="1013500"/>
                  </a:lnTo>
                  <a:lnTo>
                    <a:pt x="3070" y="967656"/>
                  </a:lnTo>
                  <a:lnTo>
                    <a:pt x="23520" y="938346"/>
                  </a:lnTo>
                  <a:lnTo>
                    <a:pt x="65091" y="920727"/>
                  </a:lnTo>
                  <a:lnTo>
                    <a:pt x="110182" y="908143"/>
                  </a:lnTo>
                  <a:lnTo>
                    <a:pt x="141192" y="893941"/>
                  </a:lnTo>
                  <a:lnTo>
                    <a:pt x="160407" y="869724"/>
                  </a:lnTo>
                  <a:lnTo>
                    <a:pt x="180467" y="834397"/>
                  </a:lnTo>
                  <a:lnTo>
                    <a:pt x="199323" y="792260"/>
                  </a:lnTo>
                  <a:lnTo>
                    <a:pt x="214928" y="747610"/>
                  </a:lnTo>
                  <a:lnTo>
                    <a:pt x="237283" y="709199"/>
                  </a:lnTo>
                  <a:lnTo>
                    <a:pt x="271201" y="682361"/>
                  </a:lnTo>
                  <a:lnTo>
                    <a:pt x="306828" y="666250"/>
                  </a:lnTo>
                  <a:lnTo>
                    <a:pt x="334306" y="660021"/>
                  </a:lnTo>
                  <a:lnTo>
                    <a:pt x="348240" y="660048"/>
                  </a:lnTo>
                  <a:lnTo>
                    <a:pt x="355266" y="659956"/>
                  </a:lnTo>
                  <a:lnTo>
                    <a:pt x="399843" y="610753"/>
                  </a:lnTo>
                  <a:lnTo>
                    <a:pt x="408345" y="572478"/>
                  </a:lnTo>
                  <a:lnTo>
                    <a:pt x="411693" y="530102"/>
                  </a:lnTo>
                  <a:lnTo>
                    <a:pt x="414775" y="489126"/>
                  </a:lnTo>
                  <a:lnTo>
                    <a:pt x="437874" y="450740"/>
                  </a:lnTo>
                  <a:lnTo>
                    <a:pt x="482761" y="416263"/>
                  </a:lnTo>
                  <a:lnTo>
                    <a:pt x="526508" y="391397"/>
                  </a:lnTo>
                  <a:lnTo>
                    <a:pt x="546185" y="381841"/>
                  </a:lnTo>
                  <a:lnTo>
                    <a:pt x="434597" y="103441"/>
                  </a:lnTo>
                  <a:lnTo>
                    <a:pt x="489338" y="0"/>
                  </a:lnTo>
                </a:path>
              </a:pathLst>
            </a:custGeom>
            <a:ln w="31517">
              <a:solidFill>
                <a:srgbClr val="FBF178"/>
              </a:solidFill>
            </a:ln>
          </p:spPr>
          <p:txBody>
            <a:bodyPr wrap="square" lIns="0" tIns="0" rIns="0" bIns="0" rtlCol="0"/>
            <a:lstStyle/>
            <a:p>
              <a:endParaRPr/>
            </a:p>
          </p:txBody>
        </p:sp>
        <p:sp>
          <p:nvSpPr>
            <p:cNvPr id="652" name="object 652"/>
            <p:cNvSpPr/>
            <p:nvPr/>
          </p:nvSpPr>
          <p:spPr>
            <a:xfrm>
              <a:off x="18353378" y="3399166"/>
              <a:ext cx="77470" cy="169545"/>
            </a:xfrm>
            <a:custGeom>
              <a:avLst/>
              <a:gdLst/>
              <a:ahLst/>
              <a:cxnLst/>
              <a:rect l="l" t="t" r="r" b="b"/>
              <a:pathLst>
                <a:path w="77469" h="169545">
                  <a:moveTo>
                    <a:pt x="0" y="169408"/>
                  </a:moveTo>
                  <a:lnTo>
                    <a:pt x="77086" y="0"/>
                  </a:lnTo>
                </a:path>
              </a:pathLst>
            </a:custGeom>
            <a:ln w="31517">
              <a:solidFill>
                <a:srgbClr val="FBF178"/>
              </a:solidFill>
            </a:ln>
          </p:spPr>
          <p:txBody>
            <a:bodyPr wrap="square" lIns="0" tIns="0" rIns="0" bIns="0" rtlCol="0"/>
            <a:lstStyle/>
            <a:p>
              <a:endParaRPr/>
            </a:p>
          </p:txBody>
        </p:sp>
        <p:sp>
          <p:nvSpPr>
            <p:cNvPr id="653" name="object 653"/>
            <p:cNvSpPr/>
            <p:nvPr/>
          </p:nvSpPr>
          <p:spPr>
            <a:xfrm>
              <a:off x="18791701" y="2496509"/>
              <a:ext cx="684530" cy="208915"/>
            </a:xfrm>
            <a:custGeom>
              <a:avLst/>
              <a:gdLst/>
              <a:ahLst/>
              <a:cxnLst/>
              <a:rect l="l" t="t" r="r" b="b"/>
              <a:pathLst>
                <a:path w="684530" h="208914">
                  <a:moveTo>
                    <a:pt x="0" y="6311"/>
                  </a:moveTo>
                  <a:lnTo>
                    <a:pt x="18276" y="0"/>
                  </a:lnTo>
                  <a:lnTo>
                    <a:pt x="32796" y="2280"/>
                  </a:lnTo>
                  <a:lnTo>
                    <a:pt x="48566" y="12389"/>
                  </a:lnTo>
                  <a:lnTo>
                    <a:pt x="92355" y="49675"/>
                  </a:lnTo>
                  <a:lnTo>
                    <a:pt x="113315" y="84612"/>
                  </a:lnTo>
                  <a:lnTo>
                    <a:pt x="144966" y="69686"/>
                  </a:lnTo>
                  <a:lnTo>
                    <a:pt x="163159" y="61873"/>
                  </a:lnTo>
                  <a:lnTo>
                    <a:pt x="174776" y="58622"/>
                  </a:lnTo>
                  <a:lnTo>
                    <a:pt x="186695" y="57377"/>
                  </a:lnTo>
                  <a:lnTo>
                    <a:pt x="199591" y="57938"/>
                  </a:lnTo>
                  <a:lnTo>
                    <a:pt x="210998" y="61364"/>
                  </a:lnTo>
                  <a:lnTo>
                    <a:pt x="223089" y="67025"/>
                  </a:lnTo>
                  <a:lnTo>
                    <a:pt x="238034" y="74288"/>
                  </a:lnTo>
                  <a:lnTo>
                    <a:pt x="257038" y="82663"/>
                  </a:lnTo>
                  <a:lnTo>
                    <a:pt x="277426" y="89940"/>
                  </a:lnTo>
                  <a:lnTo>
                    <a:pt x="295552" y="92928"/>
                  </a:lnTo>
                  <a:lnTo>
                    <a:pt x="307770" y="88434"/>
                  </a:lnTo>
                  <a:lnTo>
                    <a:pt x="321265" y="71304"/>
                  </a:lnTo>
                  <a:lnTo>
                    <a:pt x="340490" y="45696"/>
                  </a:lnTo>
                  <a:lnTo>
                    <a:pt x="357703" y="22410"/>
                  </a:lnTo>
                  <a:lnTo>
                    <a:pt x="365161" y="12248"/>
                  </a:lnTo>
                  <a:lnTo>
                    <a:pt x="684146" y="208524"/>
                  </a:lnTo>
                </a:path>
              </a:pathLst>
            </a:custGeom>
            <a:ln w="31517">
              <a:solidFill>
                <a:srgbClr val="FBF178"/>
              </a:solidFill>
            </a:ln>
          </p:spPr>
          <p:txBody>
            <a:bodyPr wrap="square" lIns="0" tIns="0" rIns="0" bIns="0" rtlCol="0"/>
            <a:lstStyle/>
            <a:p>
              <a:endParaRPr/>
            </a:p>
          </p:txBody>
        </p:sp>
        <p:sp>
          <p:nvSpPr>
            <p:cNvPr id="654" name="object 654"/>
            <p:cNvSpPr/>
            <p:nvPr/>
          </p:nvSpPr>
          <p:spPr>
            <a:xfrm>
              <a:off x="14655954" y="5784724"/>
              <a:ext cx="1502410" cy="939800"/>
            </a:xfrm>
            <a:custGeom>
              <a:avLst/>
              <a:gdLst/>
              <a:ahLst/>
              <a:cxnLst/>
              <a:rect l="l" t="t" r="r" b="b"/>
              <a:pathLst>
                <a:path w="1502409" h="939800">
                  <a:moveTo>
                    <a:pt x="1501954" y="0"/>
                  </a:moveTo>
                  <a:lnTo>
                    <a:pt x="0" y="939646"/>
                  </a:lnTo>
                </a:path>
              </a:pathLst>
            </a:custGeom>
            <a:ln w="31517">
              <a:solidFill>
                <a:srgbClr val="FBF178"/>
              </a:solidFill>
            </a:ln>
          </p:spPr>
          <p:txBody>
            <a:bodyPr wrap="square" lIns="0" tIns="0" rIns="0" bIns="0" rtlCol="0"/>
            <a:lstStyle/>
            <a:p>
              <a:endParaRPr/>
            </a:p>
          </p:txBody>
        </p:sp>
        <p:sp>
          <p:nvSpPr>
            <p:cNvPr id="655" name="object 655"/>
            <p:cNvSpPr/>
            <p:nvPr/>
          </p:nvSpPr>
          <p:spPr>
            <a:xfrm>
              <a:off x="14270954" y="5360808"/>
              <a:ext cx="1854200" cy="956944"/>
            </a:xfrm>
            <a:custGeom>
              <a:avLst/>
              <a:gdLst/>
              <a:ahLst/>
              <a:cxnLst/>
              <a:rect l="l" t="t" r="r" b="b"/>
              <a:pathLst>
                <a:path w="1854200" h="956945">
                  <a:moveTo>
                    <a:pt x="1853985" y="429233"/>
                  </a:moveTo>
                  <a:lnTo>
                    <a:pt x="1572653" y="0"/>
                  </a:lnTo>
                  <a:lnTo>
                    <a:pt x="0" y="956588"/>
                  </a:lnTo>
                </a:path>
              </a:pathLst>
            </a:custGeom>
            <a:ln w="31517">
              <a:solidFill>
                <a:srgbClr val="FBF178"/>
              </a:solidFill>
            </a:ln>
          </p:spPr>
          <p:txBody>
            <a:bodyPr wrap="square" lIns="0" tIns="0" rIns="0" bIns="0" rtlCol="0"/>
            <a:lstStyle/>
            <a:p>
              <a:endParaRPr/>
            </a:p>
          </p:txBody>
        </p:sp>
        <p:sp>
          <p:nvSpPr>
            <p:cNvPr id="656" name="object 656"/>
            <p:cNvSpPr/>
            <p:nvPr/>
          </p:nvSpPr>
          <p:spPr>
            <a:xfrm>
              <a:off x="14577318" y="5485153"/>
              <a:ext cx="1916430" cy="3238500"/>
            </a:xfrm>
            <a:custGeom>
              <a:avLst/>
              <a:gdLst/>
              <a:ahLst/>
              <a:cxnLst/>
              <a:rect l="l" t="t" r="r" b="b"/>
              <a:pathLst>
                <a:path w="1916430" h="3238500">
                  <a:moveTo>
                    <a:pt x="0" y="0"/>
                  </a:moveTo>
                  <a:lnTo>
                    <a:pt x="872842" y="1233491"/>
                  </a:lnTo>
                  <a:lnTo>
                    <a:pt x="1915952" y="3012997"/>
                  </a:lnTo>
                  <a:lnTo>
                    <a:pt x="1418909" y="3238163"/>
                  </a:lnTo>
                </a:path>
              </a:pathLst>
            </a:custGeom>
            <a:ln w="31517">
              <a:solidFill>
                <a:srgbClr val="FBF178"/>
              </a:solidFill>
            </a:ln>
          </p:spPr>
          <p:txBody>
            <a:bodyPr wrap="square" lIns="0" tIns="0" rIns="0" bIns="0" rtlCol="0"/>
            <a:lstStyle/>
            <a:p>
              <a:endParaRPr/>
            </a:p>
          </p:txBody>
        </p:sp>
        <p:sp>
          <p:nvSpPr>
            <p:cNvPr id="657" name="object 657"/>
            <p:cNvSpPr/>
            <p:nvPr/>
          </p:nvSpPr>
          <p:spPr>
            <a:xfrm>
              <a:off x="13913021" y="4979136"/>
              <a:ext cx="1830705" cy="899794"/>
            </a:xfrm>
            <a:custGeom>
              <a:avLst/>
              <a:gdLst/>
              <a:ahLst/>
              <a:cxnLst/>
              <a:rect l="l" t="t" r="r" b="b"/>
              <a:pathLst>
                <a:path w="1830705" h="899795">
                  <a:moveTo>
                    <a:pt x="0" y="899438"/>
                  </a:moveTo>
                  <a:lnTo>
                    <a:pt x="1518697" y="0"/>
                  </a:lnTo>
                  <a:lnTo>
                    <a:pt x="1691938" y="274483"/>
                  </a:lnTo>
                  <a:lnTo>
                    <a:pt x="1770239" y="331989"/>
                  </a:lnTo>
                  <a:lnTo>
                    <a:pt x="1830174" y="434175"/>
                  </a:lnTo>
                </a:path>
              </a:pathLst>
            </a:custGeom>
            <a:ln w="31517">
              <a:solidFill>
                <a:srgbClr val="FBF178"/>
              </a:solidFill>
            </a:ln>
          </p:spPr>
          <p:txBody>
            <a:bodyPr wrap="square" lIns="0" tIns="0" rIns="0" bIns="0" rtlCol="0"/>
            <a:lstStyle/>
            <a:p>
              <a:endParaRPr/>
            </a:p>
          </p:txBody>
        </p:sp>
        <p:sp>
          <p:nvSpPr>
            <p:cNvPr id="658" name="object 658"/>
            <p:cNvSpPr/>
            <p:nvPr/>
          </p:nvSpPr>
          <p:spPr>
            <a:xfrm>
              <a:off x="14748727" y="4693757"/>
              <a:ext cx="934719" cy="1388745"/>
            </a:xfrm>
            <a:custGeom>
              <a:avLst/>
              <a:gdLst/>
              <a:ahLst/>
              <a:cxnLst/>
              <a:rect l="l" t="t" r="r" b="b"/>
              <a:pathLst>
                <a:path w="934719" h="1388745">
                  <a:moveTo>
                    <a:pt x="0" y="0"/>
                  </a:moveTo>
                  <a:lnTo>
                    <a:pt x="934442" y="1388554"/>
                  </a:lnTo>
                </a:path>
              </a:pathLst>
            </a:custGeom>
            <a:ln w="31517">
              <a:solidFill>
                <a:srgbClr val="FBF178"/>
              </a:solidFill>
            </a:ln>
          </p:spPr>
          <p:txBody>
            <a:bodyPr wrap="square" lIns="0" tIns="0" rIns="0" bIns="0" rtlCol="0"/>
            <a:lstStyle/>
            <a:p>
              <a:endParaRPr/>
            </a:p>
          </p:txBody>
        </p:sp>
        <p:sp>
          <p:nvSpPr>
            <p:cNvPr id="659" name="object 659"/>
            <p:cNvSpPr/>
            <p:nvPr/>
          </p:nvSpPr>
          <p:spPr>
            <a:xfrm>
              <a:off x="11028433" y="2283730"/>
              <a:ext cx="511809" cy="592455"/>
            </a:xfrm>
            <a:custGeom>
              <a:avLst/>
              <a:gdLst/>
              <a:ahLst/>
              <a:cxnLst/>
              <a:rect l="l" t="t" r="r" b="b"/>
              <a:pathLst>
                <a:path w="511809" h="592455">
                  <a:moveTo>
                    <a:pt x="299165" y="592348"/>
                  </a:moveTo>
                  <a:lnTo>
                    <a:pt x="511787" y="14941"/>
                  </a:lnTo>
                  <a:lnTo>
                    <a:pt x="427049" y="7658"/>
                  </a:lnTo>
                  <a:lnTo>
                    <a:pt x="374770" y="3673"/>
                  </a:lnTo>
                  <a:lnTo>
                    <a:pt x="333321" y="1588"/>
                  </a:lnTo>
                  <a:lnTo>
                    <a:pt x="281071" y="0"/>
                  </a:lnTo>
                  <a:lnTo>
                    <a:pt x="245166" y="2260"/>
                  </a:lnTo>
                  <a:lnTo>
                    <a:pt x="204164" y="10691"/>
                  </a:lnTo>
                  <a:lnTo>
                    <a:pt x="160831" y="25053"/>
                  </a:lnTo>
                  <a:lnTo>
                    <a:pt x="117935" y="45109"/>
                  </a:lnTo>
                  <a:lnTo>
                    <a:pt x="78243" y="70622"/>
                  </a:lnTo>
                  <a:lnTo>
                    <a:pt x="44522" y="101354"/>
                  </a:lnTo>
                  <a:lnTo>
                    <a:pt x="19540" y="137067"/>
                  </a:lnTo>
                  <a:lnTo>
                    <a:pt x="6064" y="177523"/>
                  </a:lnTo>
                  <a:lnTo>
                    <a:pt x="0" y="240773"/>
                  </a:lnTo>
                  <a:lnTo>
                    <a:pt x="3010" y="293141"/>
                  </a:lnTo>
                  <a:lnTo>
                    <a:pt x="14293" y="333729"/>
                  </a:lnTo>
                  <a:lnTo>
                    <a:pt x="33047" y="361641"/>
                  </a:lnTo>
                  <a:lnTo>
                    <a:pt x="58471" y="375978"/>
                  </a:lnTo>
                  <a:lnTo>
                    <a:pt x="95067" y="386962"/>
                  </a:lnTo>
                  <a:lnTo>
                    <a:pt x="130550" y="401612"/>
                  </a:lnTo>
                  <a:lnTo>
                    <a:pt x="179713" y="440824"/>
                  </a:lnTo>
                  <a:lnTo>
                    <a:pt x="208007" y="482264"/>
                  </a:lnTo>
                  <a:lnTo>
                    <a:pt x="214482" y="515412"/>
                  </a:lnTo>
                  <a:lnTo>
                    <a:pt x="207094" y="570453"/>
                  </a:lnTo>
                </a:path>
              </a:pathLst>
            </a:custGeom>
            <a:ln w="31517">
              <a:solidFill>
                <a:srgbClr val="FBF178"/>
              </a:solidFill>
            </a:ln>
          </p:spPr>
          <p:txBody>
            <a:bodyPr wrap="square" lIns="0" tIns="0" rIns="0" bIns="0" rtlCol="0"/>
            <a:lstStyle/>
            <a:p>
              <a:endParaRPr/>
            </a:p>
          </p:txBody>
        </p:sp>
        <p:sp>
          <p:nvSpPr>
            <p:cNvPr id="660" name="object 660"/>
            <p:cNvSpPr/>
            <p:nvPr/>
          </p:nvSpPr>
          <p:spPr>
            <a:xfrm>
              <a:off x="11531001" y="1701537"/>
              <a:ext cx="724535" cy="564515"/>
            </a:xfrm>
            <a:custGeom>
              <a:avLst/>
              <a:gdLst/>
              <a:ahLst/>
              <a:cxnLst/>
              <a:rect l="l" t="t" r="r" b="b"/>
              <a:pathLst>
                <a:path w="724534" h="564514">
                  <a:moveTo>
                    <a:pt x="9219" y="564255"/>
                  </a:moveTo>
                  <a:lnTo>
                    <a:pt x="0" y="532992"/>
                  </a:lnTo>
                  <a:lnTo>
                    <a:pt x="4181" y="517319"/>
                  </a:lnTo>
                  <a:lnTo>
                    <a:pt x="28292" y="512506"/>
                  </a:lnTo>
                  <a:lnTo>
                    <a:pt x="78860" y="513827"/>
                  </a:lnTo>
                  <a:lnTo>
                    <a:pt x="166826" y="517586"/>
                  </a:lnTo>
                  <a:lnTo>
                    <a:pt x="365972" y="344303"/>
                  </a:lnTo>
                  <a:lnTo>
                    <a:pt x="724035" y="0"/>
                  </a:lnTo>
                </a:path>
              </a:pathLst>
            </a:custGeom>
            <a:ln w="33496">
              <a:solidFill>
                <a:srgbClr val="FBF178"/>
              </a:solidFill>
            </a:ln>
          </p:spPr>
          <p:txBody>
            <a:bodyPr wrap="square" lIns="0" tIns="0" rIns="0" bIns="0" rtlCol="0"/>
            <a:lstStyle/>
            <a:p>
              <a:endParaRPr/>
            </a:p>
          </p:txBody>
        </p:sp>
        <p:sp>
          <p:nvSpPr>
            <p:cNvPr id="661" name="object 661"/>
            <p:cNvSpPr/>
            <p:nvPr/>
          </p:nvSpPr>
          <p:spPr>
            <a:xfrm>
              <a:off x="10766913" y="2532438"/>
              <a:ext cx="254000" cy="146685"/>
            </a:xfrm>
            <a:custGeom>
              <a:avLst/>
              <a:gdLst/>
              <a:ahLst/>
              <a:cxnLst/>
              <a:rect l="l" t="t" r="r" b="b"/>
              <a:pathLst>
                <a:path w="254000" h="146685">
                  <a:moveTo>
                    <a:pt x="0" y="146431"/>
                  </a:moveTo>
                  <a:lnTo>
                    <a:pt x="71118" y="29356"/>
                  </a:lnTo>
                  <a:lnTo>
                    <a:pt x="73587" y="11072"/>
                  </a:lnTo>
                  <a:lnTo>
                    <a:pt x="82076" y="2138"/>
                  </a:lnTo>
                  <a:lnTo>
                    <a:pt x="103483" y="0"/>
                  </a:lnTo>
                  <a:lnTo>
                    <a:pt x="144707" y="2100"/>
                  </a:lnTo>
                  <a:lnTo>
                    <a:pt x="191743" y="6123"/>
                  </a:lnTo>
                  <a:lnTo>
                    <a:pt x="225769" y="10603"/>
                  </a:lnTo>
                  <a:lnTo>
                    <a:pt x="246438" y="14242"/>
                  </a:lnTo>
                  <a:lnTo>
                    <a:pt x="253405" y="15744"/>
                  </a:lnTo>
                </a:path>
              </a:pathLst>
            </a:custGeom>
            <a:ln w="31517">
              <a:solidFill>
                <a:srgbClr val="FBF178"/>
              </a:solidFill>
            </a:ln>
          </p:spPr>
          <p:txBody>
            <a:bodyPr wrap="square" lIns="0" tIns="0" rIns="0" bIns="0" rtlCol="0"/>
            <a:lstStyle/>
            <a:p>
              <a:endParaRPr/>
            </a:p>
          </p:txBody>
        </p:sp>
        <p:sp>
          <p:nvSpPr>
            <p:cNvPr id="662" name="object 662"/>
            <p:cNvSpPr/>
            <p:nvPr/>
          </p:nvSpPr>
          <p:spPr>
            <a:xfrm>
              <a:off x="10491461" y="1989797"/>
              <a:ext cx="328930" cy="584200"/>
            </a:xfrm>
            <a:custGeom>
              <a:avLst/>
              <a:gdLst/>
              <a:ahLst/>
              <a:cxnLst/>
              <a:rect l="l" t="t" r="r" b="b"/>
              <a:pathLst>
                <a:path w="328929" h="584200">
                  <a:moveTo>
                    <a:pt x="0" y="0"/>
                  </a:moveTo>
                  <a:lnTo>
                    <a:pt x="131325" y="233500"/>
                  </a:lnTo>
                  <a:lnTo>
                    <a:pt x="156037" y="287404"/>
                  </a:lnTo>
                  <a:lnTo>
                    <a:pt x="186674" y="322325"/>
                  </a:lnTo>
                  <a:lnTo>
                    <a:pt x="210716" y="451242"/>
                  </a:lnTo>
                  <a:lnTo>
                    <a:pt x="328775" y="584107"/>
                  </a:lnTo>
                </a:path>
              </a:pathLst>
            </a:custGeom>
            <a:ln w="31517">
              <a:solidFill>
                <a:srgbClr val="FBF178"/>
              </a:solidFill>
            </a:ln>
          </p:spPr>
          <p:txBody>
            <a:bodyPr wrap="square" lIns="0" tIns="0" rIns="0" bIns="0" rtlCol="0"/>
            <a:lstStyle/>
            <a:p>
              <a:endParaRPr/>
            </a:p>
          </p:txBody>
        </p:sp>
        <p:sp>
          <p:nvSpPr>
            <p:cNvPr id="663" name="object 663"/>
            <p:cNvSpPr/>
            <p:nvPr/>
          </p:nvSpPr>
          <p:spPr>
            <a:xfrm>
              <a:off x="11390802" y="2920439"/>
              <a:ext cx="1720214" cy="2021839"/>
            </a:xfrm>
            <a:custGeom>
              <a:avLst/>
              <a:gdLst/>
              <a:ahLst/>
              <a:cxnLst/>
              <a:rect l="l" t="t" r="r" b="b"/>
              <a:pathLst>
                <a:path w="1720215" h="2021839">
                  <a:moveTo>
                    <a:pt x="0" y="0"/>
                  </a:moveTo>
                  <a:lnTo>
                    <a:pt x="1719654" y="2021268"/>
                  </a:lnTo>
                </a:path>
              </a:pathLst>
            </a:custGeom>
            <a:ln w="31517">
              <a:solidFill>
                <a:srgbClr val="FBF178"/>
              </a:solidFill>
            </a:ln>
          </p:spPr>
          <p:txBody>
            <a:bodyPr wrap="square" lIns="0" tIns="0" rIns="0" bIns="0" rtlCol="0"/>
            <a:lstStyle/>
            <a:p>
              <a:endParaRPr/>
            </a:p>
          </p:txBody>
        </p:sp>
        <p:pic>
          <p:nvPicPr>
            <p:cNvPr id="664" name="object 664"/>
            <p:cNvPicPr/>
            <p:nvPr/>
          </p:nvPicPr>
          <p:blipFill>
            <a:blip r:embed="rId67" cstate="screen">
              <a:extLst>
                <a:ext uri="{28A0092B-C50C-407E-A947-70E740481C1C}">
                  <a14:useLocalDpi xmlns:a14="http://schemas.microsoft.com/office/drawing/2010/main"/>
                </a:ext>
              </a:extLst>
            </a:blip>
            <a:stretch>
              <a:fillRect/>
            </a:stretch>
          </p:blipFill>
          <p:spPr>
            <a:xfrm>
              <a:off x="17352055" y="6106997"/>
              <a:ext cx="237521" cy="196915"/>
            </a:xfrm>
            <a:prstGeom prst="rect">
              <a:avLst/>
            </a:prstGeom>
          </p:spPr>
        </p:pic>
        <p:sp>
          <p:nvSpPr>
            <p:cNvPr id="665" name="object 665"/>
            <p:cNvSpPr/>
            <p:nvPr/>
          </p:nvSpPr>
          <p:spPr>
            <a:xfrm>
              <a:off x="17333665" y="314126"/>
              <a:ext cx="2142490" cy="1222375"/>
            </a:xfrm>
            <a:custGeom>
              <a:avLst/>
              <a:gdLst/>
              <a:ahLst/>
              <a:cxnLst/>
              <a:rect l="l" t="t" r="r" b="b"/>
              <a:pathLst>
                <a:path w="2142490" h="1222375">
                  <a:moveTo>
                    <a:pt x="2142181" y="1222076"/>
                  </a:moveTo>
                  <a:lnTo>
                    <a:pt x="299026" y="172682"/>
                  </a:lnTo>
                  <a:lnTo>
                    <a:pt x="0" y="0"/>
                  </a:lnTo>
                </a:path>
              </a:pathLst>
            </a:custGeom>
            <a:ln w="39391">
              <a:solidFill>
                <a:srgbClr val="FEBC2A"/>
              </a:solidFill>
            </a:ln>
          </p:spPr>
          <p:txBody>
            <a:bodyPr wrap="square" lIns="0" tIns="0" rIns="0" bIns="0" rtlCol="0"/>
            <a:lstStyle/>
            <a:p>
              <a:endParaRPr/>
            </a:p>
          </p:txBody>
        </p:sp>
        <p:sp>
          <p:nvSpPr>
            <p:cNvPr id="666" name="object 666"/>
            <p:cNvSpPr/>
            <p:nvPr/>
          </p:nvSpPr>
          <p:spPr>
            <a:xfrm>
              <a:off x="12316109" y="4866228"/>
              <a:ext cx="5039360" cy="4798060"/>
            </a:xfrm>
            <a:custGeom>
              <a:avLst/>
              <a:gdLst/>
              <a:ahLst/>
              <a:cxnLst/>
              <a:rect l="l" t="t" r="r" b="b"/>
              <a:pathLst>
                <a:path w="5039359" h="4798059">
                  <a:moveTo>
                    <a:pt x="5038795" y="4797497"/>
                  </a:moveTo>
                  <a:lnTo>
                    <a:pt x="5026240" y="4784805"/>
                  </a:lnTo>
                  <a:lnTo>
                    <a:pt x="4988111" y="4745912"/>
                  </a:lnTo>
                  <a:lnTo>
                    <a:pt x="4951132" y="4707793"/>
                  </a:lnTo>
                  <a:lnTo>
                    <a:pt x="4915703" y="4670810"/>
                  </a:lnTo>
                  <a:lnTo>
                    <a:pt x="4758603" y="4539630"/>
                  </a:lnTo>
                  <a:lnTo>
                    <a:pt x="4624537" y="4473459"/>
                  </a:lnTo>
                  <a:lnTo>
                    <a:pt x="4531153" y="4450062"/>
                  </a:lnTo>
                  <a:lnTo>
                    <a:pt x="4496103" y="4447204"/>
                  </a:lnTo>
                  <a:lnTo>
                    <a:pt x="4138994" y="4400902"/>
                  </a:lnTo>
                  <a:lnTo>
                    <a:pt x="4026807" y="4341706"/>
                  </a:lnTo>
                  <a:lnTo>
                    <a:pt x="3939809" y="4240377"/>
                  </a:lnTo>
                  <a:lnTo>
                    <a:pt x="3883544" y="4144606"/>
                  </a:lnTo>
                  <a:lnTo>
                    <a:pt x="3863557" y="4102084"/>
                  </a:lnTo>
                  <a:lnTo>
                    <a:pt x="3700232" y="3676523"/>
                  </a:lnTo>
                  <a:lnTo>
                    <a:pt x="3603353" y="3437960"/>
                  </a:lnTo>
                  <a:lnTo>
                    <a:pt x="3534726" y="3299356"/>
                  </a:lnTo>
                  <a:lnTo>
                    <a:pt x="3456156" y="3173673"/>
                  </a:lnTo>
                  <a:lnTo>
                    <a:pt x="3323819" y="2998458"/>
                  </a:lnTo>
                  <a:lnTo>
                    <a:pt x="3157841" y="2805682"/>
                  </a:lnTo>
                  <a:lnTo>
                    <a:pt x="3015932" y="2649964"/>
                  </a:lnTo>
                  <a:lnTo>
                    <a:pt x="2955805" y="2585921"/>
                  </a:lnTo>
                  <a:lnTo>
                    <a:pt x="1225564" y="582327"/>
                  </a:lnTo>
                  <a:lnTo>
                    <a:pt x="794342" y="75484"/>
                  </a:lnTo>
                  <a:lnTo>
                    <a:pt x="731988" y="0"/>
                  </a:lnTo>
                  <a:lnTo>
                    <a:pt x="644106" y="38899"/>
                  </a:lnTo>
                  <a:lnTo>
                    <a:pt x="575937" y="61321"/>
                  </a:lnTo>
                  <a:lnTo>
                    <a:pt x="531037" y="75902"/>
                  </a:lnTo>
                  <a:lnTo>
                    <a:pt x="489445" y="89035"/>
                  </a:lnTo>
                  <a:lnTo>
                    <a:pt x="431201" y="107117"/>
                  </a:lnTo>
                  <a:lnTo>
                    <a:pt x="369498" y="124723"/>
                  </a:lnTo>
                  <a:lnTo>
                    <a:pt x="325230" y="135527"/>
                  </a:lnTo>
                  <a:lnTo>
                    <a:pt x="290018" y="144567"/>
                  </a:lnTo>
                  <a:lnTo>
                    <a:pt x="232475" y="167324"/>
                  </a:lnTo>
                  <a:lnTo>
                    <a:pt x="197404" y="184845"/>
                  </a:lnTo>
                  <a:lnTo>
                    <a:pt x="153442" y="208938"/>
                  </a:lnTo>
                  <a:lnTo>
                    <a:pt x="103769" y="239092"/>
                  </a:lnTo>
                  <a:lnTo>
                    <a:pt x="51563" y="274796"/>
                  </a:lnTo>
                  <a:lnTo>
                    <a:pt x="0" y="315540"/>
                  </a:lnTo>
                </a:path>
              </a:pathLst>
            </a:custGeom>
            <a:ln w="39391">
              <a:solidFill>
                <a:srgbClr val="FEBC2A"/>
              </a:solidFill>
            </a:ln>
          </p:spPr>
          <p:txBody>
            <a:bodyPr wrap="square" lIns="0" tIns="0" rIns="0" bIns="0" rtlCol="0"/>
            <a:lstStyle/>
            <a:p>
              <a:endParaRPr/>
            </a:p>
          </p:txBody>
        </p:sp>
        <p:sp>
          <p:nvSpPr>
            <p:cNvPr id="667" name="object 667"/>
            <p:cNvSpPr/>
            <p:nvPr/>
          </p:nvSpPr>
          <p:spPr>
            <a:xfrm>
              <a:off x="8550451" y="854674"/>
              <a:ext cx="2840355" cy="2066289"/>
            </a:xfrm>
            <a:custGeom>
              <a:avLst/>
              <a:gdLst/>
              <a:ahLst/>
              <a:cxnLst/>
              <a:rect l="l" t="t" r="r" b="b"/>
              <a:pathLst>
                <a:path w="2840354" h="2066289">
                  <a:moveTo>
                    <a:pt x="0" y="0"/>
                  </a:moveTo>
                  <a:lnTo>
                    <a:pt x="301154" y="326400"/>
                  </a:lnTo>
                  <a:lnTo>
                    <a:pt x="478436" y="622569"/>
                  </a:lnTo>
                  <a:lnTo>
                    <a:pt x="699801" y="898487"/>
                  </a:lnTo>
                  <a:lnTo>
                    <a:pt x="1082941" y="1266717"/>
                  </a:lnTo>
                  <a:lnTo>
                    <a:pt x="1460836" y="1551399"/>
                  </a:lnTo>
                  <a:lnTo>
                    <a:pt x="1689038" y="1660328"/>
                  </a:lnTo>
                  <a:lnTo>
                    <a:pt x="2019678" y="1766517"/>
                  </a:lnTo>
                  <a:lnTo>
                    <a:pt x="2192205" y="1821667"/>
                  </a:lnTo>
                  <a:lnTo>
                    <a:pt x="2262701" y="1843557"/>
                  </a:lnTo>
                  <a:lnTo>
                    <a:pt x="2287250" y="1849966"/>
                  </a:lnTo>
                  <a:lnTo>
                    <a:pt x="2385068" y="1886268"/>
                  </a:lnTo>
                  <a:lnTo>
                    <a:pt x="2573927" y="1960160"/>
                  </a:lnTo>
                  <a:lnTo>
                    <a:pt x="2757722" y="2032904"/>
                  </a:lnTo>
                  <a:lnTo>
                    <a:pt x="2840343" y="2065761"/>
                  </a:lnTo>
                </a:path>
              </a:pathLst>
            </a:custGeom>
            <a:ln w="39391">
              <a:solidFill>
                <a:srgbClr val="FEBC2A"/>
              </a:solidFill>
            </a:ln>
          </p:spPr>
          <p:txBody>
            <a:bodyPr wrap="square" lIns="0" tIns="0" rIns="0" bIns="0" rtlCol="0"/>
            <a:lstStyle/>
            <a:p>
              <a:endParaRPr/>
            </a:p>
          </p:txBody>
        </p:sp>
        <p:sp>
          <p:nvSpPr>
            <p:cNvPr id="668" name="object 668"/>
            <p:cNvSpPr/>
            <p:nvPr/>
          </p:nvSpPr>
          <p:spPr>
            <a:xfrm>
              <a:off x="14650813" y="7949076"/>
              <a:ext cx="1071880" cy="400050"/>
            </a:xfrm>
            <a:custGeom>
              <a:avLst/>
              <a:gdLst/>
              <a:ahLst/>
              <a:cxnLst/>
              <a:rect l="l" t="t" r="r" b="b"/>
              <a:pathLst>
                <a:path w="1071880" h="400050">
                  <a:moveTo>
                    <a:pt x="1071401" y="0"/>
                  </a:moveTo>
                  <a:lnTo>
                    <a:pt x="465535" y="211093"/>
                  </a:lnTo>
                  <a:lnTo>
                    <a:pt x="443617" y="217307"/>
                  </a:lnTo>
                  <a:lnTo>
                    <a:pt x="421196" y="220888"/>
                  </a:lnTo>
                  <a:lnTo>
                    <a:pt x="398508" y="221815"/>
                  </a:lnTo>
                  <a:lnTo>
                    <a:pt x="375789" y="220066"/>
                  </a:lnTo>
                  <a:lnTo>
                    <a:pt x="328694" y="211932"/>
                  </a:lnTo>
                  <a:lnTo>
                    <a:pt x="282012" y="181533"/>
                  </a:lnTo>
                  <a:lnTo>
                    <a:pt x="270871" y="172382"/>
                  </a:lnTo>
                  <a:lnTo>
                    <a:pt x="0" y="399715"/>
                  </a:lnTo>
                </a:path>
              </a:pathLst>
            </a:custGeom>
            <a:ln w="39391">
              <a:solidFill>
                <a:srgbClr val="FEBC2A"/>
              </a:solidFill>
            </a:ln>
          </p:spPr>
          <p:txBody>
            <a:bodyPr wrap="square" lIns="0" tIns="0" rIns="0" bIns="0" rtlCol="0"/>
            <a:lstStyle/>
            <a:p>
              <a:endParaRPr/>
            </a:p>
          </p:txBody>
        </p:sp>
        <p:sp>
          <p:nvSpPr>
            <p:cNvPr id="669" name="object 669"/>
            <p:cNvSpPr/>
            <p:nvPr/>
          </p:nvSpPr>
          <p:spPr>
            <a:xfrm>
              <a:off x="19017628" y="4235503"/>
              <a:ext cx="458470" cy="118745"/>
            </a:xfrm>
            <a:custGeom>
              <a:avLst/>
              <a:gdLst/>
              <a:ahLst/>
              <a:cxnLst/>
              <a:rect l="l" t="t" r="r" b="b"/>
              <a:pathLst>
                <a:path w="458469" h="118745">
                  <a:moveTo>
                    <a:pt x="0" y="0"/>
                  </a:moveTo>
                  <a:lnTo>
                    <a:pt x="458218" y="118236"/>
                  </a:lnTo>
                </a:path>
              </a:pathLst>
            </a:custGeom>
            <a:ln w="39391">
              <a:solidFill>
                <a:srgbClr val="FEBC2A"/>
              </a:solidFill>
              <a:prstDash val="sysDot"/>
            </a:ln>
          </p:spPr>
          <p:txBody>
            <a:bodyPr wrap="square" lIns="0" tIns="0" rIns="0" bIns="0" rtlCol="0"/>
            <a:lstStyle/>
            <a:p>
              <a:endParaRPr/>
            </a:p>
          </p:txBody>
        </p:sp>
        <p:sp>
          <p:nvSpPr>
            <p:cNvPr id="670" name="object 670"/>
            <p:cNvSpPr/>
            <p:nvPr/>
          </p:nvSpPr>
          <p:spPr>
            <a:xfrm>
              <a:off x="13063210" y="853452"/>
              <a:ext cx="5955030" cy="3382645"/>
            </a:xfrm>
            <a:custGeom>
              <a:avLst/>
              <a:gdLst/>
              <a:ahLst/>
              <a:cxnLst/>
              <a:rect l="l" t="t" r="r" b="b"/>
              <a:pathLst>
                <a:path w="5955030" h="3382645">
                  <a:moveTo>
                    <a:pt x="0" y="0"/>
                  </a:moveTo>
                  <a:lnTo>
                    <a:pt x="210077" y="137713"/>
                  </a:lnTo>
                  <a:lnTo>
                    <a:pt x="242570" y="162065"/>
                  </a:lnTo>
                  <a:lnTo>
                    <a:pt x="271745" y="190378"/>
                  </a:lnTo>
                  <a:lnTo>
                    <a:pt x="297430" y="222581"/>
                  </a:lnTo>
                  <a:lnTo>
                    <a:pt x="319451" y="258604"/>
                  </a:lnTo>
                  <a:lnTo>
                    <a:pt x="337632" y="298374"/>
                  </a:lnTo>
                  <a:lnTo>
                    <a:pt x="351802" y="341820"/>
                  </a:lnTo>
                  <a:lnTo>
                    <a:pt x="361784" y="388872"/>
                  </a:lnTo>
                  <a:lnTo>
                    <a:pt x="367407" y="439458"/>
                  </a:lnTo>
                  <a:lnTo>
                    <a:pt x="368495" y="493507"/>
                  </a:lnTo>
                  <a:lnTo>
                    <a:pt x="364876" y="550947"/>
                  </a:lnTo>
                  <a:lnTo>
                    <a:pt x="356374" y="611707"/>
                  </a:lnTo>
                  <a:lnTo>
                    <a:pt x="342816" y="675717"/>
                  </a:lnTo>
                  <a:lnTo>
                    <a:pt x="334009" y="714889"/>
                  </a:lnTo>
                  <a:lnTo>
                    <a:pt x="326454" y="755656"/>
                  </a:lnTo>
                  <a:lnTo>
                    <a:pt x="320166" y="797879"/>
                  </a:lnTo>
                  <a:lnTo>
                    <a:pt x="315160" y="841421"/>
                  </a:lnTo>
                  <a:lnTo>
                    <a:pt x="311449" y="886144"/>
                  </a:lnTo>
                  <a:lnTo>
                    <a:pt x="309047" y="931909"/>
                  </a:lnTo>
                  <a:lnTo>
                    <a:pt x="307969" y="978577"/>
                  </a:lnTo>
                  <a:lnTo>
                    <a:pt x="308228" y="1026011"/>
                  </a:lnTo>
                  <a:lnTo>
                    <a:pt x="309840" y="1074072"/>
                  </a:lnTo>
                  <a:lnTo>
                    <a:pt x="312817" y="1122623"/>
                  </a:lnTo>
                  <a:lnTo>
                    <a:pt x="317174" y="1171524"/>
                  </a:lnTo>
                  <a:lnTo>
                    <a:pt x="322926" y="1220638"/>
                  </a:lnTo>
                  <a:lnTo>
                    <a:pt x="330086" y="1269826"/>
                  </a:lnTo>
                  <a:lnTo>
                    <a:pt x="338668" y="1318950"/>
                  </a:lnTo>
                  <a:lnTo>
                    <a:pt x="348687" y="1367872"/>
                  </a:lnTo>
                  <a:lnTo>
                    <a:pt x="360157" y="1416453"/>
                  </a:lnTo>
                  <a:lnTo>
                    <a:pt x="373092" y="1464556"/>
                  </a:lnTo>
                  <a:lnTo>
                    <a:pt x="387505" y="1512041"/>
                  </a:lnTo>
                  <a:lnTo>
                    <a:pt x="403412" y="1558772"/>
                  </a:lnTo>
                  <a:lnTo>
                    <a:pt x="420826" y="1604609"/>
                  </a:lnTo>
                  <a:lnTo>
                    <a:pt x="439761" y="1649414"/>
                  </a:lnTo>
                  <a:lnTo>
                    <a:pt x="460231" y="1693049"/>
                  </a:lnTo>
                  <a:lnTo>
                    <a:pt x="482252" y="1735376"/>
                  </a:lnTo>
                  <a:lnTo>
                    <a:pt x="505836" y="1776257"/>
                  </a:lnTo>
                  <a:lnTo>
                    <a:pt x="530998" y="1815553"/>
                  </a:lnTo>
                  <a:lnTo>
                    <a:pt x="557752" y="1853125"/>
                  </a:lnTo>
                  <a:lnTo>
                    <a:pt x="586112" y="1888837"/>
                  </a:lnTo>
                  <a:lnTo>
                    <a:pt x="616092" y="1922549"/>
                  </a:lnTo>
                  <a:lnTo>
                    <a:pt x="647707" y="1954123"/>
                  </a:lnTo>
                  <a:lnTo>
                    <a:pt x="680970" y="1983421"/>
                  </a:lnTo>
                  <a:lnTo>
                    <a:pt x="715896" y="2010305"/>
                  </a:lnTo>
                  <a:lnTo>
                    <a:pt x="752499" y="2034636"/>
                  </a:lnTo>
                  <a:lnTo>
                    <a:pt x="790792" y="2056277"/>
                  </a:lnTo>
                  <a:lnTo>
                    <a:pt x="830791" y="2075088"/>
                  </a:lnTo>
                  <a:lnTo>
                    <a:pt x="5938520" y="3377949"/>
                  </a:lnTo>
                  <a:lnTo>
                    <a:pt x="5954415" y="3382054"/>
                  </a:lnTo>
                </a:path>
              </a:pathLst>
            </a:custGeom>
            <a:ln w="39391">
              <a:solidFill>
                <a:srgbClr val="FEBC2A"/>
              </a:solidFill>
            </a:ln>
          </p:spPr>
          <p:txBody>
            <a:bodyPr wrap="square" lIns="0" tIns="0" rIns="0" bIns="0" rtlCol="0"/>
            <a:lstStyle/>
            <a:p>
              <a:endParaRPr/>
            </a:p>
          </p:txBody>
        </p:sp>
        <p:sp>
          <p:nvSpPr>
            <p:cNvPr id="671" name="object 671"/>
            <p:cNvSpPr/>
            <p:nvPr/>
          </p:nvSpPr>
          <p:spPr>
            <a:xfrm>
              <a:off x="16671136" y="6580358"/>
              <a:ext cx="2804795" cy="2726055"/>
            </a:xfrm>
            <a:custGeom>
              <a:avLst/>
              <a:gdLst/>
              <a:ahLst/>
              <a:cxnLst/>
              <a:rect l="l" t="t" r="r" b="b"/>
              <a:pathLst>
                <a:path w="2804794" h="2726054">
                  <a:moveTo>
                    <a:pt x="0" y="2718370"/>
                  </a:moveTo>
                  <a:lnTo>
                    <a:pt x="54450" y="2723685"/>
                  </a:lnTo>
                  <a:lnTo>
                    <a:pt x="104474" y="2725474"/>
                  </a:lnTo>
                  <a:lnTo>
                    <a:pt x="151042" y="2721995"/>
                  </a:lnTo>
                  <a:lnTo>
                    <a:pt x="195125" y="2711506"/>
                  </a:lnTo>
                  <a:lnTo>
                    <a:pt x="237693" y="2692265"/>
                  </a:lnTo>
                  <a:lnTo>
                    <a:pt x="279719" y="2662529"/>
                  </a:lnTo>
                  <a:lnTo>
                    <a:pt x="400961" y="2593630"/>
                  </a:lnTo>
                  <a:lnTo>
                    <a:pt x="918715" y="2251201"/>
                  </a:lnTo>
                  <a:lnTo>
                    <a:pt x="1056334" y="2149005"/>
                  </a:lnTo>
                  <a:lnTo>
                    <a:pt x="1078773" y="2071573"/>
                  </a:lnTo>
                  <a:lnTo>
                    <a:pt x="1247365" y="1941671"/>
                  </a:lnTo>
                  <a:lnTo>
                    <a:pt x="1269479" y="1838470"/>
                  </a:lnTo>
                  <a:lnTo>
                    <a:pt x="1266851" y="1728201"/>
                  </a:lnTo>
                  <a:lnTo>
                    <a:pt x="1602527" y="1495140"/>
                  </a:lnTo>
                  <a:lnTo>
                    <a:pt x="1563114" y="1243430"/>
                  </a:lnTo>
                  <a:lnTo>
                    <a:pt x="2406659" y="561367"/>
                  </a:lnTo>
                  <a:lnTo>
                    <a:pt x="2389529" y="372766"/>
                  </a:lnTo>
                  <a:lnTo>
                    <a:pt x="2791213" y="1877"/>
                  </a:lnTo>
                  <a:lnTo>
                    <a:pt x="2804709" y="0"/>
                  </a:lnTo>
                </a:path>
              </a:pathLst>
            </a:custGeom>
            <a:ln w="39391">
              <a:solidFill>
                <a:srgbClr val="FEBC2A"/>
              </a:solidFill>
            </a:ln>
          </p:spPr>
          <p:txBody>
            <a:bodyPr wrap="square" lIns="0" tIns="0" rIns="0" bIns="0" rtlCol="0"/>
            <a:lstStyle/>
            <a:p>
              <a:endParaRPr/>
            </a:p>
          </p:txBody>
        </p:sp>
        <p:sp>
          <p:nvSpPr>
            <p:cNvPr id="672" name="object 672"/>
            <p:cNvSpPr/>
            <p:nvPr/>
          </p:nvSpPr>
          <p:spPr>
            <a:xfrm>
              <a:off x="12690971" y="3824886"/>
              <a:ext cx="1181100" cy="2140585"/>
            </a:xfrm>
            <a:custGeom>
              <a:avLst/>
              <a:gdLst/>
              <a:ahLst/>
              <a:cxnLst/>
              <a:rect l="l" t="t" r="r" b="b"/>
              <a:pathLst>
                <a:path w="1181100" h="2140585">
                  <a:moveTo>
                    <a:pt x="0" y="2140322"/>
                  </a:moveTo>
                  <a:lnTo>
                    <a:pt x="432363" y="1099673"/>
                  </a:lnTo>
                  <a:lnTo>
                    <a:pt x="1180508" y="0"/>
                  </a:lnTo>
                </a:path>
              </a:pathLst>
            </a:custGeom>
            <a:ln w="39391">
              <a:solidFill>
                <a:srgbClr val="FEBC2A"/>
              </a:solidFill>
            </a:ln>
          </p:spPr>
          <p:txBody>
            <a:bodyPr wrap="square" lIns="0" tIns="0" rIns="0" bIns="0" rtlCol="0"/>
            <a:lstStyle/>
            <a:p>
              <a:endParaRPr/>
            </a:p>
          </p:txBody>
        </p:sp>
        <p:sp>
          <p:nvSpPr>
            <p:cNvPr id="673" name="object 673"/>
            <p:cNvSpPr/>
            <p:nvPr/>
          </p:nvSpPr>
          <p:spPr>
            <a:xfrm>
              <a:off x="10240513" y="549197"/>
              <a:ext cx="2834005" cy="1958975"/>
            </a:xfrm>
            <a:custGeom>
              <a:avLst/>
              <a:gdLst/>
              <a:ahLst/>
              <a:cxnLst/>
              <a:rect l="l" t="t" r="r" b="b"/>
              <a:pathLst>
                <a:path w="2834005" h="1958975">
                  <a:moveTo>
                    <a:pt x="2833463" y="318251"/>
                  </a:moveTo>
                  <a:lnTo>
                    <a:pt x="2724599" y="253959"/>
                  </a:lnTo>
                  <a:lnTo>
                    <a:pt x="2644871" y="206233"/>
                  </a:lnTo>
                  <a:lnTo>
                    <a:pt x="2555183" y="151408"/>
                  </a:lnTo>
                  <a:lnTo>
                    <a:pt x="2416439" y="65819"/>
                  </a:lnTo>
                  <a:lnTo>
                    <a:pt x="2201033" y="0"/>
                  </a:lnTo>
                  <a:lnTo>
                    <a:pt x="2002889" y="25455"/>
                  </a:lnTo>
                  <a:lnTo>
                    <a:pt x="1857773" y="83652"/>
                  </a:lnTo>
                  <a:lnTo>
                    <a:pt x="1801453" y="116058"/>
                  </a:lnTo>
                  <a:lnTo>
                    <a:pt x="1174864" y="530778"/>
                  </a:lnTo>
                  <a:lnTo>
                    <a:pt x="1133619" y="558676"/>
                  </a:lnTo>
                  <a:lnTo>
                    <a:pt x="1092961" y="587380"/>
                  </a:lnTo>
                  <a:lnTo>
                    <a:pt x="1052903" y="616880"/>
                  </a:lnTo>
                  <a:lnTo>
                    <a:pt x="1013455" y="647168"/>
                  </a:lnTo>
                  <a:lnTo>
                    <a:pt x="974629" y="678232"/>
                  </a:lnTo>
                  <a:lnTo>
                    <a:pt x="936436" y="710065"/>
                  </a:lnTo>
                  <a:lnTo>
                    <a:pt x="898887" y="742655"/>
                  </a:lnTo>
                  <a:lnTo>
                    <a:pt x="861995" y="775994"/>
                  </a:lnTo>
                  <a:lnTo>
                    <a:pt x="825770" y="810072"/>
                  </a:lnTo>
                  <a:lnTo>
                    <a:pt x="790224" y="844878"/>
                  </a:lnTo>
                  <a:lnTo>
                    <a:pt x="755368" y="880405"/>
                  </a:lnTo>
                  <a:lnTo>
                    <a:pt x="721213" y="916641"/>
                  </a:lnTo>
                  <a:lnTo>
                    <a:pt x="352523" y="1315739"/>
                  </a:lnTo>
                  <a:lnTo>
                    <a:pt x="301318" y="1374574"/>
                  </a:lnTo>
                  <a:lnTo>
                    <a:pt x="268164" y="1414704"/>
                  </a:lnTo>
                  <a:lnTo>
                    <a:pt x="232805" y="1458902"/>
                  </a:lnTo>
                  <a:lnTo>
                    <a:pt x="197362" y="1504858"/>
                  </a:lnTo>
                  <a:lnTo>
                    <a:pt x="163958" y="1550267"/>
                  </a:lnTo>
                  <a:lnTo>
                    <a:pt x="134713" y="1592821"/>
                  </a:lnTo>
                  <a:lnTo>
                    <a:pt x="111750" y="1630213"/>
                  </a:lnTo>
                  <a:lnTo>
                    <a:pt x="34763" y="1824571"/>
                  </a:lnTo>
                  <a:lnTo>
                    <a:pt x="13737" y="1890580"/>
                  </a:lnTo>
                  <a:lnTo>
                    <a:pt x="5947" y="1924328"/>
                  </a:lnTo>
                  <a:lnTo>
                    <a:pt x="0" y="1958473"/>
                  </a:lnTo>
                </a:path>
              </a:pathLst>
            </a:custGeom>
            <a:ln w="39391">
              <a:solidFill>
                <a:srgbClr val="FEBC2A"/>
              </a:solidFill>
            </a:ln>
          </p:spPr>
          <p:txBody>
            <a:bodyPr wrap="square" lIns="0" tIns="0" rIns="0" bIns="0" rtlCol="0"/>
            <a:lstStyle/>
            <a:p>
              <a:endParaRPr/>
            </a:p>
          </p:txBody>
        </p:sp>
        <p:sp>
          <p:nvSpPr>
            <p:cNvPr id="674" name="object 674"/>
            <p:cNvSpPr/>
            <p:nvPr/>
          </p:nvSpPr>
          <p:spPr>
            <a:xfrm>
              <a:off x="10486740" y="929278"/>
              <a:ext cx="808990" cy="304800"/>
            </a:xfrm>
            <a:custGeom>
              <a:avLst/>
              <a:gdLst/>
              <a:ahLst/>
              <a:cxnLst/>
              <a:rect l="l" t="t" r="r" b="b"/>
              <a:pathLst>
                <a:path w="808990" h="304800">
                  <a:moveTo>
                    <a:pt x="0" y="21592"/>
                  </a:moveTo>
                  <a:lnTo>
                    <a:pt x="30985" y="6180"/>
                  </a:lnTo>
                  <a:lnTo>
                    <a:pt x="54542" y="0"/>
                  </a:lnTo>
                  <a:lnTo>
                    <a:pt x="82576" y="2110"/>
                  </a:lnTo>
                  <a:lnTo>
                    <a:pt x="126990" y="11571"/>
                  </a:lnTo>
                  <a:lnTo>
                    <a:pt x="172404" y="22884"/>
                  </a:lnTo>
                  <a:lnTo>
                    <a:pt x="218736" y="37625"/>
                  </a:lnTo>
                  <a:lnTo>
                    <a:pt x="266903" y="57772"/>
                  </a:lnTo>
                  <a:lnTo>
                    <a:pt x="317821" y="85306"/>
                  </a:lnTo>
                  <a:lnTo>
                    <a:pt x="372407" y="122207"/>
                  </a:lnTo>
                  <a:lnTo>
                    <a:pt x="426342" y="165963"/>
                  </a:lnTo>
                  <a:lnTo>
                    <a:pt x="474516" y="209622"/>
                  </a:lnTo>
                  <a:lnTo>
                    <a:pt x="516654" y="248501"/>
                  </a:lnTo>
                  <a:lnTo>
                    <a:pt x="552483" y="277917"/>
                  </a:lnTo>
                  <a:lnTo>
                    <a:pt x="581730" y="293186"/>
                  </a:lnTo>
                  <a:lnTo>
                    <a:pt x="612569" y="300768"/>
                  </a:lnTo>
                  <a:lnTo>
                    <a:pt x="642763" y="304687"/>
                  </a:lnTo>
                  <a:lnTo>
                    <a:pt x="675851" y="301598"/>
                  </a:lnTo>
                  <a:lnTo>
                    <a:pt x="715370" y="288160"/>
                  </a:lnTo>
                  <a:lnTo>
                    <a:pt x="754651" y="268809"/>
                  </a:lnTo>
                  <a:lnTo>
                    <a:pt x="783969" y="251883"/>
                  </a:lnTo>
                  <a:lnTo>
                    <a:pt x="802306" y="239889"/>
                  </a:lnTo>
                  <a:lnTo>
                    <a:pt x="808645" y="235334"/>
                  </a:lnTo>
                </a:path>
              </a:pathLst>
            </a:custGeom>
            <a:ln w="39391">
              <a:solidFill>
                <a:srgbClr val="FEBC2A"/>
              </a:solidFill>
            </a:ln>
          </p:spPr>
          <p:txBody>
            <a:bodyPr wrap="square" lIns="0" tIns="0" rIns="0" bIns="0" rtlCol="0"/>
            <a:lstStyle/>
            <a:p>
              <a:endParaRPr/>
            </a:p>
          </p:txBody>
        </p:sp>
        <p:sp>
          <p:nvSpPr>
            <p:cNvPr id="675" name="object 675"/>
            <p:cNvSpPr/>
            <p:nvPr/>
          </p:nvSpPr>
          <p:spPr>
            <a:xfrm>
              <a:off x="11689850" y="314126"/>
              <a:ext cx="160020" cy="497840"/>
            </a:xfrm>
            <a:custGeom>
              <a:avLst/>
              <a:gdLst/>
              <a:ahLst/>
              <a:cxnLst/>
              <a:rect l="l" t="t" r="r" b="b"/>
              <a:pathLst>
                <a:path w="160020" h="497840">
                  <a:moveTo>
                    <a:pt x="131332" y="497265"/>
                  </a:moveTo>
                  <a:lnTo>
                    <a:pt x="151483" y="469166"/>
                  </a:lnTo>
                  <a:lnTo>
                    <a:pt x="159549" y="448539"/>
                  </a:lnTo>
                  <a:lnTo>
                    <a:pt x="156741" y="425249"/>
                  </a:lnTo>
                  <a:lnTo>
                    <a:pt x="144274" y="389164"/>
                  </a:lnTo>
                  <a:lnTo>
                    <a:pt x="109407" y="294932"/>
                  </a:lnTo>
                  <a:lnTo>
                    <a:pt x="54640" y="147244"/>
                  </a:lnTo>
                  <a:lnTo>
                    <a:pt x="4091" y="11022"/>
                  </a:lnTo>
                  <a:lnTo>
                    <a:pt x="0" y="0"/>
                  </a:lnTo>
                </a:path>
              </a:pathLst>
            </a:custGeom>
            <a:ln w="39391">
              <a:solidFill>
                <a:srgbClr val="FEBC2A"/>
              </a:solidFill>
            </a:ln>
          </p:spPr>
          <p:txBody>
            <a:bodyPr wrap="square" lIns="0" tIns="0" rIns="0" bIns="0" rtlCol="0"/>
            <a:lstStyle/>
            <a:p>
              <a:endParaRPr/>
            </a:p>
          </p:txBody>
        </p:sp>
        <p:sp>
          <p:nvSpPr>
            <p:cNvPr id="676" name="object 676"/>
            <p:cNvSpPr/>
            <p:nvPr/>
          </p:nvSpPr>
          <p:spPr>
            <a:xfrm>
              <a:off x="18043162" y="314126"/>
              <a:ext cx="267335" cy="400050"/>
            </a:xfrm>
            <a:custGeom>
              <a:avLst/>
              <a:gdLst/>
              <a:ahLst/>
              <a:cxnLst/>
              <a:rect l="l" t="t" r="r" b="b"/>
              <a:pathLst>
                <a:path w="267334" h="400050">
                  <a:moveTo>
                    <a:pt x="266992" y="0"/>
                  </a:moveTo>
                  <a:lnTo>
                    <a:pt x="0" y="399931"/>
                  </a:lnTo>
                </a:path>
              </a:pathLst>
            </a:custGeom>
            <a:ln w="39391">
              <a:solidFill>
                <a:srgbClr val="FEBC2A"/>
              </a:solidFill>
            </a:ln>
          </p:spPr>
          <p:txBody>
            <a:bodyPr wrap="square" lIns="0" tIns="0" rIns="0" bIns="0" rtlCol="0"/>
            <a:lstStyle/>
            <a:p>
              <a:endParaRPr/>
            </a:p>
          </p:txBody>
        </p:sp>
        <p:sp>
          <p:nvSpPr>
            <p:cNvPr id="677" name="object 677"/>
            <p:cNvSpPr/>
            <p:nvPr/>
          </p:nvSpPr>
          <p:spPr>
            <a:xfrm>
              <a:off x="18970169" y="3436783"/>
              <a:ext cx="506095" cy="2748280"/>
            </a:xfrm>
            <a:custGeom>
              <a:avLst/>
              <a:gdLst/>
              <a:ahLst/>
              <a:cxnLst/>
              <a:rect l="l" t="t" r="r" b="b"/>
              <a:pathLst>
                <a:path w="506094" h="2748279">
                  <a:moveTo>
                    <a:pt x="505676" y="2724370"/>
                  </a:moveTo>
                  <a:lnTo>
                    <a:pt x="503868" y="2722758"/>
                  </a:lnTo>
                  <a:lnTo>
                    <a:pt x="472211" y="2710875"/>
                  </a:lnTo>
                  <a:lnTo>
                    <a:pt x="437915" y="2709087"/>
                  </a:lnTo>
                  <a:lnTo>
                    <a:pt x="405616" y="2717631"/>
                  </a:lnTo>
                  <a:lnTo>
                    <a:pt x="355587" y="2740824"/>
                  </a:lnTo>
                  <a:lnTo>
                    <a:pt x="332815" y="2747677"/>
                  </a:lnTo>
                  <a:lnTo>
                    <a:pt x="303325" y="2747047"/>
                  </a:lnTo>
                  <a:lnTo>
                    <a:pt x="268712" y="2733391"/>
                  </a:lnTo>
                  <a:lnTo>
                    <a:pt x="230575" y="2701171"/>
                  </a:lnTo>
                  <a:lnTo>
                    <a:pt x="197718" y="2668835"/>
                  </a:lnTo>
                  <a:lnTo>
                    <a:pt x="173644" y="2652962"/>
                  </a:lnTo>
                  <a:lnTo>
                    <a:pt x="151974" y="2645207"/>
                  </a:lnTo>
                  <a:lnTo>
                    <a:pt x="126326" y="2637225"/>
                  </a:lnTo>
                  <a:lnTo>
                    <a:pt x="93781" y="2611049"/>
                  </a:lnTo>
                  <a:lnTo>
                    <a:pt x="92172" y="2574570"/>
                  </a:lnTo>
                  <a:lnTo>
                    <a:pt x="108022" y="2533352"/>
                  </a:lnTo>
                  <a:lnTo>
                    <a:pt x="127855" y="2492958"/>
                  </a:lnTo>
                  <a:lnTo>
                    <a:pt x="146619" y="2451660"/>
                  </a:lnTo>
                  <a:lnTo>
                    <a:pt x="152966" y="2434875"/>
                  </a:lnTo>
                  <a:lnTo>
                    <a:pt x="157061" y="2417478"/>
                  </a:lnTo>
                  <a:lnTo>
                    <a:pt x="158867" y="2399697"/>
                  </a:lnTo>
                  <a:lnTo>
                    <a:pt x="158346" y="2381757"/>
                  </a:lnTo>
                  <a:lnTo>
                    <a:pt x="153081" y="2296621"/>
                  </a:lnTo>
                  <a:lnTo>
                    <a:pt x="149444" y="2246389"/>
                  </a:lnTo>
                  <a:lnTo>
                    <a:pt x="140274" y="2171962"/>
                  </a:lnTo>
                  <a:lnTo>
                    <a:pt x="137206" y="2164528"/>
                  </a:lnTo>
                  <a:lnTo>
                    <a:pt x="92610" y="1589666"/>
                  </a:lnTo>
                  <a:lnTo>
                    <a:pt x="91863" y="1570561"/>
                  </a:lnTo>
                  <a:lnTo>
                    <a:pt x="92584" y="1551485"/>
                  </a:lnTo>
                  <a:lnTo>
                    <a:pt x="94766" y="1532521"/>
                  </a:lnTo>
                  <a:lnTo>
                    <a:pt x="98401" y="1513752"/>
                  </a:lnTo>
                  <a:lnTo>
                    <a:pt x="120316" y="1420006"/>
                  </a:lnTo>
                  <a:lnTo>
                    <a:pt x="120158" y="1381986"/>
                  </a:lnTo>
                  <a:lnTo>
                    <a:pt x="108578" y="1338533"/>
                  </a:lnTo>
                  <a:lnTo>
                    <a:pt x="92357" y="1295286"/>
                  </a:lnTo>
                  <a:lnTo>
                    <a:pt x="78276" y="1257885"/>
                  </a:lnTo>
                  <a:lnTo>
                    <a:pt x="61550" y="1205917"/>
                  </a:lnTo>
                  <a:lnTo>
                    <a:pt x="45710" y="1154131"/>
                  </a:lnTo>
                  <a:lnTo>
                    <a:pt x="31299" y="1104235"/>
                  </a:lnTo>
                  <a:lnTo>
                    <a:pt x="18858" y="1057939"/>
                  </a:lnTo>
                  <a:lnTo>
                    <a:pt x="8927" y="1016948"/>
                  </a:lnTo>
                  <a:lnTo>
                    <a:pt x="0" y="906353"/>
                  </a:lnTo>
                  <a:lnTo>
                    <a:pt x="14217" y="846068"/>
                  </a:lnTo>
                  <a:lnTo>
                    <a:pt x="32036" y="806606"/>
                  </a:lnTo>
                  <a:lnTo>
                    <a:pt x="40790" y="792454"/>
                  </a:lnTo>
                  <a:lnTo>
                    <a:pt x="50269" y="776669"/>
                  </a:lnTo>
                  <a:lnTo>
                    <a:pt x="74847" y="735723"/>
                  </a:lnTo>
                  <a:lnTo>
                    <a:pt x="109491" y="678002"/>
                  </a:lnTo>
                  <a:lnTo>
                    <a:pt x="149167" y="611893"/>
                  </a:lnTo>
                  <a:lnTo>
                    <a:pt x="188844" y="545784"/>
                  </a:lnTo>
                  <a:lnTo>
                    <a:pt x="223486" y="488061"/>
                  </a:lnTo>
                  <a:lnTo>
                    <a:pt x="248062" y="447112"/>
                  </a:lnTo>
                  <a:lnTo>
                    <a:pt x="257537" y="431324"/>
                  </a:lnTo>
                  <a:lnTo>
                    <a:pt x="505676" y="0"/>
                  </a:lnTo>
                </a:path>
              </a:pathLst>
            </a:custGeom>
            <a:ln w="39391">
              <a:solidFill>
                <a:srgbClr val="FEBC2A"/>
              </a:solidFill>
            </a:ln>
          </p:spPr>
          <p:txBody>
            <a:bodyPr wrap="square" lIns="0" tIns="0" rIns="0" bIns="0" rtlCol="0"/>
            <a:lstStyle/>
            <a:p>
              <a:endParaRPr/>
            </a:p>
          </p:txBody>
        </p:sp>
        <p:sp>
          <p:nvSpPr>
            <p:cNvPr id="678" name="object 678"/>
            <p:cNvSpPr/>
            <p:nvPr/>
          </p:nvSpPr>
          <p:spPr>
            <a:xfrm>
              <a:off x="17705352" y="4224459"/>
              <a:ext cx="1300480" cy="603250"/>
            </a:xfrm>
            <a:custGeom>
              <a:avLst/>
              <a:gdLst/>
              <a:ahLst/>
              <a:cxnLst/>
              <a:rect l="l" t="t" r="r" b="b"/>
              <a:pathLst>
                <a:path w="1300480" h="603250">
                  <a:moveTo>
                    <a:pt x="0" y="603039"/>
                  </a:moveTo>
                  <a:lnTo>
                    <a:pt x="14435" y="571061"/>
                  </a:lnTo>
                  <a:lnTo>
                    <a:pt x="28527" y="539171"/>
                  </a:lnTo>
                  <a:lnTo>
                    <a:pt x="44455" y="507601"/>
                  </a:lnTo>
                  <a:lnTo>
                    <a:pt x="90524" y="446351"/>
                  </a:lnTo>
                  <a:lnTo>
                    <a:pt x="125023" y="417138"/>
                  </a:lnTo>
                  <a:lnTo>
                    <a:pt x="170067" y="389176"/>
                  </a:lnTo>
                  <a:lnTo>
                    <a:pt x="227834" y="362698"/>
                  </a:lnTo>
                  <a:lnTo>
                    <a:pt x="300503" y="337937"/>
                  </a:lnTo>
                  <a:lnTo>
                    <a:pt x="355456" y="322255"/>
                  </a:lnTo>
                  <a:lnTo>
                    <a:pt x="393005" y="311794"/>
                  </a:lnTo>
                  <a:lnTo>
                    <a:pt x="436153" y="299882"/>
                  </a:lnTo>
                  <a:lnTo>
                    <a:pt x="484062" y="286741"/>
                  </a:lnTo>
                  <a:lnTo>
                    <a:pt x="535896" y="272592"/>
                  </a:lnTo>
                  <a:lnTo>
                    <a:pt x="590818" y="257657"/>
                  </a:lnTo>
                  <a:lnTo>
                    <a:pt x="647990" y="242157"/>
                  </a:lnTo>
                  <a:lnTo>
                    <a:pt x="706576" y="226316"/>
                  </a:lnTo>
                  <a:lnTo>
                    <a:pt x="765738" y="210354"/>
                  </a:lnTo>
                  <a:lnTo>
                    <a:pt x="824640" y="194492"/>
                  </a:lnTo>
                  <a:lnTo>
                    <a:pt x="882443" y="178954"/>
                  </a:lnTo>
                  <a:lnTo>
                    <a:pt x="938312" y="163960"/>
                  </a:lnTo>
                  <a:lnTo>
                    <a:pt x="991409" y="149732"/>
                  </a:lnTo>
                  <a:lnTo>
                    <a:pt x="1040897" y="136492"/>
                  </a:lnTo>
                  <a:lnTo>
                    <a:pt x="1085939" y="124462"/>
                  </a:lnTo>
                  <a:lnTo>
                    <a:pt x="1125698" y="113863"/>
                  </a:lnTo>
                  <a:lnTo>
                    <a:pt x="1159336" y="104918"/>
                  </a:lnTo>
                  <a:lnTo>
                    <a:pt x="1201664" y="89216"/>
                  </a:lnTo>
                  <a:lnTo>
                    <a:pt x="1239892" y="66005"/>
                  </a:lnTo>
                  <a:lnTo>
                    <a:pt x="1273053" y="36021"/>
                  </a:lnTo>
                  <a:lnTo>
                    <a:pt x="1300180" y="0"/>
                  </a:lnTo>
                </a:path>
              </a:pathLst>
            </a:custGeom>
            <a:ln w="39391">
              <a:solidFill>
                <a:srgbClr val="FEBC2A"/>
              </a:solidFill>
            </a:ln>
          </p:spPr>
          <p:txBody>
            <a:bodyPr wrap="square" lIns="0" tIns="0" rIns="0" bIns="0" rtlCol="0"/>
            <a:lstStyle/>
            <a:p>
              <a:endParaRPr/>
            </a:p>
          </p:txBody>
        </p:sp>
        <p:sp>
          <p:nvSpPr>
            <p:cNvPr id="679" name="object 679"/>
            <p:cNvSpPr/>
            <p:nvPr/>
          </p:nvSpPr>
          <p:spPr>
            <a:xfrm>
              <a:off x="12272261" y="314126"/>
              <a:ext cx="7204075" cy="6148705"/>
            </a:xfrm>
            <a:custGeom>
              <a:avLst/>
              <a:gdLst/>
              <a:ahLst/>
              <a:cxnLst/>
              <a:rect l="l" t="t" r="r" b="b"/>
              <a:pathLst>
                <a:path w="7204075" h="6148705">
                  <a:moveTo>
                    <a:pt x="7203585" y="6148231"/>
                  </a:moveTo>
                  <a:lnTo>
                    <a:pt x="7145290" y="6116372"/>
                  </a:lnTo>
                  <a:lnTo>
                    <a:pt x="6997070" y="6044989"/>
                  </a:lnTo>
                  <a:lnTo>
                    <a:pt x="6794803" y="5953775"/>
                  </a:lnTo>
                  <a:lnTo>
                    <a:pt x="6616347" y="5875220"/>
                  </a:lnTo>
                  <a:lnTo>
                    <a:pt x="6539560" y="5841815"/>
                  </a:lnTo>
                  <a:lnTo>
                    <a:pt x="5560472" y="5309868"/>
                  </a:lnTo>
                  <a:lnTo>
                    <a:pt x="5039295" y="5026512"/>
                  </a:lnTo>
                  <a:lnTo>
                    <a:pt x="4800697" y="4896310"/>
                  </a:lnTo>
                  <a:lnTo>
                    <a:pt x="4669344" y="4823825"/>
                  </a:lnTo>
                  <a:lnTo>
                    <a:pt x="4463857" y="4707675"/>
                  </a:lnTo>
                  <a:lnTo>
                    <a:pt x="4188821" y="4550202"/>
                  </a:lnTo>
                  <a:lnTo>
                    <a:pt x="3947830" y="4411586"/>
                  </a:lnTo>
                  <a:lnTo>
                    <a:pt x="3844479" y="4352007"/>
                  </a:lnTo>
                  <a:lnTo>
                    <a:pt x="3571370" y="4110067"/>
                  </a:lnTo>
                  <a:lnTo>
                    <a:pt x="3396058" y="3967599"/>
                  </a:lnTo>
                  <a:lnTo>
                    <a:pt x="3242696" y="3868966"/>
                  </a:lnTo>
                  <a:lnTo>
                    <a:pt x="3035436" y="3758528"/>
                  </a:lnTo>
                  <a:lnTo>
                    <a:pt x="3004817" y="3742621"/>
                  </a:lnTo>
                  <a:lnTo>
                    <a:pt x="2972340" y="3725755"/>
                  </a:lnTo>
                  <a:lnTo>
                    <a:pt x="2938105" y="3707961"/>
                  </a:lnTo>
                  <a:lnTo>
                    <a:pt x="2902210" y="3689272"/>
                  </a:lnTo>
                  <a:lnTo>
                    <a:pt x="2864757" y="3669721"/>
                  </a:lnTo>
                  <a:lnTo>
                    <a:pt x="2825844" y="3649340"/>
                  </a:lnTo>
                  <a:lnTo>
                    <a:pt x="2785571" y="3628163"/>
                  </a:lnTo>
                  <a:lnTo>
                    <a:pt x="2744039" y="3606221"/>
                  </a:lnTo>
                  <a:lnTo>
                    <a:pt x="2701347" y="3583548"/>
                  </a:lnTo>
                  <a:lnTo>
                    <a:pt x="2657594" y="3560176"/>
                  </a:lnTo>
                  <a:lnTo>
                    <a:pt x="2612880" y="3536138"/>
                  </a:lnTo>
                  <a:lnTo>
                    <a:pt x="2567306" y="3511467"/>
                  </a:lnTo>
                  <a:lnTo>
                    <a:pt x="2520971" y="3486194"/>
                  </a:lnTo>
                  <a:lnTo>
                    <a:pt x="2473974" y="3460353"/>
                  </a:lnTo>
                  <a:lnTo>
                    <a:pt x="2426416" y="3433977"/>
                  </a:lnTo>
                  <a:lnTo>
                    <a:pt x="2378396" y="3407098"/>
                  </a:lnTo>
                  <a:lnTo>
                    <a:pt x="2330014" y="3379749"/>
                  </a:lnTo>
                  <a:lnTo>
                    <a:pt x="2281370" y="3351962"/>
                  </a:lnTo>
                  <a:lnTo>
                    <a:pt x="2232563" y="3323770"/>
                  </a:lnTo>
                  <a:lnTo>
                    <a:pt x="2183693" y="3295206"/>
                  </a:lnTo>
                  <a:lnTo>
                    <a:pt x="2134860" y="3266302"/>
                  </a:lnTo>
                  <a:lnTo>
                    <a:pt x="2086164" y="3237091"/>
                  </a:lnTo>
                  <a:lnTo>
                    <a:pt x="2037704" y="3207606"/>
                  </a:lnTo>
                  <a:lnTo>
                    <a:pt x="1989581" y="3177880"/>
                  </a:lnTo>
                  <a:lnTo>
                    <a:pt x="1941893" y="3147945"/>
                  </a:lnTo>
                  <a:lnTo>
                    <a:pt x="1894741" y="3117833"/>
                  </a:lnTo>
                  <a:lnTo>
                    <a:pt x="1848224" y="3087577"/>
                  </a:lnTo>
                  <a:lnTo>
                    <a:pt x="1802443" y="3057211"/>
                  </a:lnTo>
                  <a:lnTo>
                    <a:pt x="1757497" y="3026767"/>
                  </a:lnTo>
                  <a:lnTo>
                    <a:pt x="1713485" y="2996276"/>
                  </a:lnTo>
                  <a:lnTo>
                    <a:pt x="1670508" y="2965773"/>
                  </a:lnTo>
                  <a:lnTo>
                    <a:pt x="1628664" y="2935290"/>
                  </a:lnTo>
                  <a:lnTo>
                    <a:pt x="1588055" y="2904858"/>
                  </a:lnTo>
                  <a:lnTo>
                    <a:pt x="1548780" y="2874512"/>
                  </a:lnTo>
                  <a:lnTo>
                    <a:pt x="1510938" y="2844284"/>
                  </a:lnTo>
                  <a:lnTo>
                    <a:pt x="1468872" y="2809946"/>
                  </a:lnTo>
                  <a:lnTo>
                    <a:pt x="1426477" y="2775069"/>
                  </a:lnTo>
                  <a:lnTo>
                    <a:pt x="1383823" y="2739712"/>
                  </a:lnTo>
                  <a:lnTo>
                    <a:pt x="1340977" y="2703933"/>
                  </a:lnTo>
                  <a:lnTo>
                    <a:pt x="1298009" y="2667790"/>
                  </a:lnTo>
                  <a:lnTo>
                    <a:pt x="1254988" y="2631341"/>
                  </a:lnTo>
                  <a:lnTo>
                    <a:pt x="1211982" y="2594646"/>
                  </a:lnTo>
                  <a:lnTo>
                    <a:pt x="1169059" y="2557761"/>
                  </a:lnTo>
                  <a:lnTo>
                    <a:pt x="1126288" y="2520745"/>
                  </a:lnTo>
                  <a:lnTo>
                    <a:pt x="1083739" y="2483657"/>
                  </a:lnTo>
                  <a:lnTo>
                    <a:pt x="1041480" y="2446554"/>
                  </a:lnTo>
                  <a:lnTo>
                    <a:pt x="999579" y="2409496"/>
                  </a:lnTo>
                  <a:lnTo>
                    <a:pt x="958105" y="2372540"/>
                  </a:lnTo>
                  <a:lnTo>
                    <a:pt x="917126" y="2335744"/>
                  </a:lnTo>
                  <a:lnTo>
                    <a:pt x="876713" y="2299167"/>
                  </a:lnTo>
                  <a:lnTo>
                    <a:pt x="836932" y="2262867"/>
                  </a:lnTo>
                  <a:lnTo>
                    <a:pt x="797854" y="2226902"/>
                  </a:lnTo>
                  <a:lnTo>
                    <a:pt x="759546" y="2191331"/>
                  </a:lnTo>
                  <a:lnTo>
                    <a:pt x="722077" y="2156212"/>
                  </a:lnTo>
                  <a:lnTo>
                    <a:pt x="685516" y="2121603"/>
                  </a:lnTo>
                  <a:lnTo>
                    <a:pt x="649931" y="2087562"/>
                  </a:lnTo>
                  <a:lnTo>
                    <a:pt x="615392" y="2054147"/>
                  </a:lnTo>
                  <a:lnTo>
                    <a:pt x="581967" y="2021418"/>
                  </a:lnTo>
                  <a:lnTo>
                    <a:pt x="549724" y="1989431"/>
                  </a:lnTo>
                  <a:lnTo>
                    <a:pt x="518733" y="1958246"/>
                  </a:lnTo>
                  <a:lnTo>
                    <a:pt x="489062" y="1927921"/>
                  </a:lnTo>
                  <a:lnTo>
                    <a:pt x="460779" y="1898513"/>
                  </a:lnTo>
                  <a:lnTo>
                    <a:pt x="433954" y="1870082"/>
                  </a:lnTo>
                  <a:lnTo>
                    <a:pt x="384951" y="1816380"/>
                  </a:lnTo>
                  <a:lnTo>
                    <a:pt x="213842" y="1618663"/>
                  </a:lnTo>
                  <a:lnTo>
                    <a:pt x="99354" y="1486451"/>
                  </a:lnTo>
                  <a:lnTo>
                    <a:pt x="25916" y="1401821"/>
                  </a:lnTo>
                  <a:lnTo>
                    <a:pt x="0" y="1372004"/>
                  </a:lnTo>
                  <a:lnTo>
                    <a:pt x="659739" y="756473"/>
                  </a:lnTo>
                  <a:lnTo>
                    <a:pt x="710240" y="650581"/>
                  </a:lnTo>
                  <a:lnTo>
                    <a:pt x="822728" y="526166"/>
                  </a:lnTo>
                  <a:lnTo>
                    <a:pt x="1053297" y="255786"/>
                  </a:lnTo>
                  <a:lnTo>
                    <a:pt x="1084228" y="203285"/>
                  </a:lnTo>
                  <a:lnTo>
                    <a:pt x="1121371" y="0"/>
                  </a:lnTo>
                </a:path>
              </a:pathLst>
            </a:custGeom>
            <a:ln w="39391">
              <a:solidFill>
                <a:srgbClr val="FEBC2A"/>
              </a:solidFill>
            </a:ln>
          </p:spPr>
          <p:txBody>
            <a:bodyPr wrap="square" lIns="0" tIns="0" rIns="0" bIns="0" rtlCol="0"/>
            <a:lstStyle/>
            <a:p>
              <a:endParaRPr/>
            </a:p>
          </p:txBody>
        </p:sp>
        <p:sp>
          <p:nvSpPr>
            <p:cNvPr id="680" name="object 680"/>
            <p:cNvSpPr/>
            <p:nvPr/>
          </p:nvSpPr>
          <p:spPr>
            <a:xfrm>
              <a:off x="14286160" y="314127"/>
              <a:ext cx="216535" cy="93345"/>
            </a:xfrm>
            <a:custGeom>
              <a:avLst/>
              <a:gdLst/>
              <a:ahLst/>
              <a:cxnLst/>
              <a:rect l="l" t="t" r="r" b="b"/>
              <a:pathLst>
                <a:path w="216534" h="93345">
                  <a:moveTo>
                    <a:pt x="216444" y="0"/>
                  </a:moveTo>
                  <a:lnTo>
                    <a:pt x="161995" y="93339"/>
                  </a:lnTo>
                  <a:lnTo>
                    <a:pt x="0" y="0"/>
                  </a:lnTo>
                </a:path>
              </a:pathLst>
            </a:custGeom>
            <a:ln w="39391">
              <a:solidFill>
                <a:srgbClr val="FEBC2A"/>
              </a:solidFill>
            </a:ln>
          </p:spPr>
          <p:txBody>
            <a:bodyPr wrap="square" lIns="0" tIns="0" rIns="0" bIns="0" rtlCol="0"/>
            <a:lstStyle/>
            <a:p>
              <a:endParaRPr/>
            </a:p>
          </p:txBody>
        </p:sp>
        <p:sp>
          <p:nvSpPr>
            <p:cNvPr id="681" name="object 681"/>
            <p:cNvSpPr/>
            <p:nvPr/>
          </p:nvSpPr>
          <p:spPr>
            <a:xfrm>
              <a:off x="11689850" y="314126"/>
              <a:ext cx="160020" cy="497840"/>
            </a:xfrm>
            <a:custGeom>
              <a:avLst/>
              <a:gdLst/>
              <a:ahLst/>
              <a:cxnLst/>
              <a:rect l="l" t="t" r="r" b="b"/>
              <a:pathLst>
                <a:path w="160020" h="497840">
                  <a:moveTo>
                    <a:pt x="131332" y="497265"/>
                  </a:moveTo>
                  <a:lnTo>
                    <a:pt x="151483" y="469166"/>
                  </a:lnTo>
                  <a:lnTo>
                    <a:pt x="159549" y="448539"/>
                  </a:lnTo>
                  <a:lnTo>
                    <a:pt x="156741" y="425249"/>
                  </a:lnTo>
                  <a:lnTo>
                    <a:pt x="144274" y="389164"/>
                  </a:lnTo>
                  <a:lnTo>
                    <a:pt x="109407" y="294932"/>
                  </a:lnTo>
                  <a:lnTo>
                    <a:pt x="54640" y="147244"/>
                  </a:lnTo>
                  <a:lnTo>
                    <a:pt x="4091" y="11022"/>
                  </a:lnTo>
                  <a:lnTo>
                    <a:pt x="0" y="0"/>
                  </a:lnTo>
                </a:path>
              </a:pathLst>
            </a:custGeom>
            <a:ln w="39391">
              <a:solidFill>
                <a:srgbClr val="FEBC2A"/>
              </a:solidFill>
            </a:ln>
          </p:spPr>
          <p:txBody>
            <a:bodyPr wrap="square" lIns="0" tIns="0" rIns="0" bIns="0" rtlCol="0"/>
            <a:lstStyle/>
            <a:p>
              <a:endParaRPr/>
            </a:p>
          </p:txBody>
        </p:sp>
        <p:sp>
          <p:nvSpPr>
            <p:cNvPr id="682" name="object 682"/>
            <p:cNvSpPr/>
            <p:nvPr/>
          </p:nvSpPr>
          <p:spPr>
            <a:xfrm>
              <a:off x="14286166" y="314127"/>
              <a:ext cx="216535" cy="93345"/>
            </a:xfrm>
            <a:custGeom>
              <a:avLst/>
              <a:gdLst/>
              <a:ahLst/>
              <a:cxnLst/>
              <a:rect l="l" t="t" r="r" b="b"/>
              <a:pathLst>
                <a:path w="216534" h="93345">
                  <a:moveTo>
                    <a:pt x="0" y="0"/>
                  </a:moveTo>
                  <a:lnTo>
                    <a:pt x="161991" y="93344"/>
                  </a:lnTo>
                  <a:lnTo>
                    <a:pt x="216442" y="0"/>
                  </a:lnTo>
                </a:path>
              </a:pathLst>
            </a:custGeom>
            <a:ln w="39391">
              <a:solidFill>
                <a:srgbClr val="FEBC2A"/>
              </a:solidFill>
            </a:ln>
          </p:spPr>
          <p:txBody>
            <a:bodyPr wrap="square" lIns="0" tIns="0" rIns="0" bIns="0" rtlCol="0"/>
            <a:lstStyle/>
            <a:p>
              <a:endParaRPr/>
            </a:p>
          </p:txBody>
        </p:sp>
        <p:sp>
          <p:nvSpPr>
            <p:cNvPr id="683" name="object 683"/>
            <p:cNvSpPr/>
            <p:nvPr/>
          </p:nvSpPr>
          <p:spPr>
            <a:xfrm>
              <a:off x="8931278" y="314126"/>
              <a:ext cx="2921000" cy="1690370"/>
            </a:xfrm>
            <a:custGeom>
              <a:avLst/>
              <a:gdLst/>
              <a:ahLst/>
              <a:cxnLst/>
              <a:rect l="l" t="t" r="r" b="b"/>
              <a:pathLst>
                <a:path w="2921000" h="1690370">
                  <a:moveTo>
                    <a:pt x="2761819" y="0"/>
                  </a:moveTo>
                  <a:lnTo>
                    <a:pt x="2894780" y="363621"/>
                  </a:lnTo>
                  <a:lnTo>
                    <a:pt x="2908832" y="401335"/>
                  </a:lnTo>
                  <a:lnTo>
                    <a:pt x="2920527" y="436795"/>
                  </a:lnTo>
                  <a:lnTo>
                    <a:pt x="2894780" y="497365"/>
                  </a:lnTo>
                  <a:lnTo>
                    <a:pt x="2848566" y="527214"/>
                  </a:lnTo>
                  <a:lnTo>
                    <a:pt x="2809559" y="552322"/>
                  </a:lnTo>
                  <a:lnTo>
                    <a:pt x="2762484" y="582595"/>
                  </a:lnTo>
                  <a:lnTo>
                    <a:pt x="2709238" y="616818"/>
                  </a:lnTo>
                  <a:lnTo>
                    <a:pt x="2651719" y="653774"/>
                  </a:lnTo>
                  <a:lnTo>
                    <a:pt x="2591826" y="692246"/>
                  </a:lnTo>
                  <a:lnTo>
                    <a:pt x="2531457" y="731017"/>
                  </a:lnTo>
                  <a:lnTo>
                    <a:pt x="2472511" y="768871"/>
                  </a:lnTo>
                  <a:lnTo>
                    <a:pt x="2416885" y="804591"/>
                  </a:lnTo>
                  <a:lnTo>
                    <a:pt x="2366477" y="836959"/>
                  </a:lnTo>
                  <a:lnTo>
                    <a:pt x="2323187" y="864760"/>
                  </a:lnTo>
                  <a:lnTo>
                    <a:pt x="2288911" y="886776"/>
                  </a:lnTo>
                  <a:lnTo>
                    <a:pt x="2265549" y="901791"/>
                  </a:lnTo>
                  <a:lnTo>
                    <a:pt x="2254999" y="908589"/>
                  </a:lnTo>
                  <a:lnTo>
                    <a:pt x="2234659" y="918811"/>
                  </a:lnTo>
                  <a:lnTo>
                    <a:pt x="2202422" y="926127"/>
                  </a:lnTo>
                  <a:lnTo>
                    <a:pt x="2161951" y="921216"/>
                  </a:lnTo>
                  <a:lnTo>
                    <a:pt x="2116909" y="894756"/>
                  </a:lnTo>
                  <a:lnTo>
                    <a:pt x="2071156" y="854530"/>
                  </a:lnTo>
                  <a:lnTo>
                    <a:pt x="2030439" y="818477"/>
                  </a:lnTo>
                  <a:lnTo>
                    <a:pt x="2001248" y="792510"/>
                  </a:lnTo>
                  <a:lnTo>
                    <a:pt x="1990075" y="782540"/>
                  </a:lnTo>
                  <a:lnTo>
                    <a:pt x="1951102" y="750881"/>
                  </a:lnTo>
                  <a:lnTo>
                    <a:pt x="1907645" y="720638"/>
                  </a:lnTo>
                  <a:lnTo>
                    <a:pt x="1860875" y="692799"/>
                  </a:lnTo>
                  <a:lnTo>
                    <a:pt x="1811965" y="668357"/>
                  </a:lnTo>
                  <a:lnTo>
                    <a:pt x="1762089" y="648301"/>
                  </a:lnTo>
                  <a:lnTo>
                    <a:pt x="1712419" y="633623"/>
                  </a:lnTo>
                  <a:lnTo>
                    <a:pt x="1661918" y="627017"/>
                  </a:lnTo>
                  <a:lnTo>
                    <a:pt x="1614463" y="632461"/>
                  </a:lnTo>
                  <a:lnTo>
                    <a:pt x="1566741" y="650062"/>
                  </a:lnTo>
                  <a:lnTo>
                    <a:pt x="1515440" y="679925"/>
                  </a:lnTo>
                  <a:lnTo>
                    <a:pt x="546580" y="1278860"/>
                  </a:lnTo>
                  <a:lnTo>
                    <a:pt x="253992" y="1437567"/>
                  </a:lnTo>
                  <a:lnTo>
                    <a:pt x="191878" y="1476487"/>
                  </a:lnTo>
                  <a:lnTo>
                    <a:pt x="157670" y="1498711"/>
                  </a:lnTo>
                  <a:lnTo>
                    <a:pt x="114520" y="1531983"/>
                  </a:lnTo>
                  <a:lnTo>
                    <a:pt x="85968" y="1557490"/>
                  </a:lnTo>
                  <a:lnTo>
                    <a:pt x="55656" y="1591685"/>
                  </a:lnTo>
                  <a:lnTo>
                    <a:pt x="29294" y="1631589"/>
                  </a:lnTo>
                  <a:lnTo>
                    <a:pt x="18313" y="1652932"/>
                  </a:lnTo>
                  <a:lnTo>
                    <a:pt x="0" y="1689884"/>
                  </a:lnTo>
                </a:path>
              </a:pathLst>
            </a:custGeom>
            <a:ln w="39391">
              <a:solidFill>
                <a:srgbClr val="FEBC2A"/>
              </a:solidFill>
            </a:ln>
          </p:spPr>
          <p:txBody>
            <a:bodyPr wrap="square" lIns="0" tIns="0" rIns="0" bIns="0" rtlCol="0"/>
            <a:lstStyle/>
            <a:p>
              <a:endParaRPr/>
            </a:p>
          </p:txBody>
        </p:sp>
        <p:sp>
          <p:nvSpPr>
            <p:cNvPr id="684" name="object 684"/>
            <p:cNvSpPr/>
            <p:nvPr/>
          </p:nvSpPr>
          <p:spPr>
            <a:xfrm>
              <a:off x="10233979" y="2507666"/>
              <a:ext cx="2578735" cy="3193415"/>
            </a:xfrm>
            <a:custGeom>
              <a:avLst/>
              <a:gdLst/>
              <a:ahLst/>
              <a:cxnLst/>
              <a:rect l="l" t="t" r="r" b="b"/>
              <a:pathLst>
                <a:path w="2578734" h="3193415">
                  <a:moveTo>
                    <a:pt x="6538" y="0"/>
                  </a:moveTo>
                  <a:lnTo>
                    <a:pt x="795" y="57112"/>
                  </a:lnTo>
                  <a:lnTo>
                    <a:pt x="0" y="106754"/>
                  </a:lnTo>
                  <a:lnTo>
                    <a:pt x="3049" y="156051"/>
                  </a:lnTo>
                  <a:lnTo>
                    <a:pt x="9879" y="204789"/>
                  </a:lnTo>
                  <a:lnTo>
                    <a:pt x="20426" y="252754"/>
                  </a:lnTo>
                  <a:lnTo>
                    <a:pt x="34624" y="299732"/>
                  </a:lnTo>
                  <a:lnTo>
                    <a:pt x="52409" y="345509"/>
                  </a:lnTo>
                  <a:lnTo>
                    <a:pt x="73716" y="389870"/>
                  </a:lnTo>
                  <a:lnTo>
                    <a:pt x="98481" y="432601"/>
                  </a:lnTo>
                  <a:lnTo>
                    <a:pt x="126638" y="473489"/>
                  </a:lnTo>
                  <a:lnTo>
                    <a:pt x="158125" y="512319"/>
                  </a:lnTo>
                  <a:lnTo>
                    <a:pt x="1652875" y="2214801"/>
                  </a:lnTo>
                  <a:lnTo>
                    <a:pt x="2086631" y="2684640"/>
                  </a:lnTo>
                  <a:lnTo>
                    <a:pt x="2578260" y="3193159"/>
                  </a:lnTo>
                </a:path>
              </a:pathLst>
            </a:custGeom>
            <a:ln w="39391">
              <a:solidFill>
                <a:srgbClr val="FEBC2A"/>
              </a:solidFill>
            </a:ln>
          </p:spPr>
          <p:txBody>
            <a:bodyPr wrap="square" lIns="0" tIns="0" rIns="0" bIns="0" rtlCol="0"/>
            <a:lstStyle/>
            <a:p>
              <a:endParaRPr/>
            </a:p>
          </p:txBody>
        </p:sp>
        <p:sp>
          <p:nvSpPr>
            <p:cNvPr id="685" name="object 685"/>
            <p:cNvSpPr/>
            <p:nvPr/>
          </p:nvSpPr>
          <p:spPr>
            <a:xfrm>
              <a:off x="11174972" y="4636352"/>
              <a:ext cx="630555" cy="535305"/>
            </a:xfrm>
            <a:custGeom>
              <a:avLst/>
              <a:gdLst/>
              <a:ahLst/>
              <a:cxnLst/>
              <a:rect l="l" t="t" r="r" b="b"/>
              <a:pathLst>
                <a:path w="630554" h="535304">
                  <a:moveTo>
                    <a:pt x="0" y="534727"/>
                  </a:moveTo>
                  <a:lnTo>
                    <a:pt x="630169" y="0"/>
                  </a:lnTo>
                </a:path>
              </a:pathLst>
            </a:custGeom>
            <a:ln w="39391">
              <a:solidFill>
                <a:srgbClr val="FEBC2A"/>
              </a:solidFill>
            </a:ln>
          </p:spPr>
          <p:txBody>
            <a:bodyPr wrap="square" lIns="0" tIns="0" rIns="0" bIns="0" rtlCol="0"/>
            <a:lstStyle/>
            <a:p>
              <a:endParaRPr/>
            </a:p>
          </p:txBody>
        </p:sp>
        <p:sp>
          <p:nvSpPr>
            <p:cNvPr id="686" name="object 686"/>
            <p:cNvSpPr/>
            <p:nvPr/>
          </p:nvSpPr>
          <p:spPr>
            <a:xfrm>
              <a:off x="11224710" y="2855468"/>
              <a:ext cx="6427470" cy="3134995"/>
            </a:xfrm>
            <a:custGeom>
              <a:avLst/>
              <a:gdLst/>
              <a:ahLst/>
              <a:cxnLst/>
              <a:rect l="l" t="t" r="r" b="b"/>
              <a:pathLst>
                <a:path w="6427469" h="3134995">
                  <a:moveTo>
                    <a:pt x="6427238" y="2211859"/>
                  </a:moveTo>
                  <a:lnTo>
                    <a:pt x="6365293" y="2946287"/>
                  </a:lnTo>
                  <a:lnTo>
                    <a:pt x="6357210" y="2988889"/>
                  </a:lnTo>
                  <a:lnTo>
                    <a:pt x="6341204" y="3027326"/>
                  </a:lnTo>
                  <a:lnTo>
                    <a:pt x="6318388" y="3060959"/>
                  </a:lnTo>
                  <a:lnTo>
                    <a:pt x="6289874" y="3089155"/>
                  </a:lnTo>
                  <a:lnTo>
                    <a:pt x="6256775" y="3111276"/>
                  </a:lnTo>
                  <a:lnTo>
                    <a:pt x="6220204" y="3126688"/>
                  </a:lnTo>
                  <a:lnTo>
                    <a:pt x="6181273" y="3134755"/>
                  </a:lnTo>
                  <a:lnTo>
                    <a:pt x="6141095" y="3134840"/>
                  </a:lnTo>
                  <a:lnTo>
                    <a:pt x="6100783" y="3126308"/>
                  </a:lnTo>
                  <a:lnTo>
                    <a:pt x="6061448" y="3108523"/>
                  </a:lnTo>
                  <a:lnTo>
                    <a:pt x="6027667" y="3083508"/>
                  </a:lnTo>
                  <a:lnTo>
                    <a:pt x="5998803" y="3043898"/>
                  </a:lnTo>
                  <a:lnTo>
                    <a:pt x="5986722" y="3006960"/>
                  </a:lnTo>
                  <a:lnTo>
                    <a:pt x="5979324" y="2964807"/>
                  </a:lnTo>
                  <a:lnTo>
                    <a:pt x="5974516" y="2919634"/>
                  </a:lnTo>
                  <a:lnTo>
                    <a:pt x="5970205" y="2873637"/>
                  </a:lnTo>
                  <a:lnTo>
                    <a:pt x="5964300" y="2829012"/>
                  </a:lnTo>
                  <a:lnTo>
                    <a:pt x="5954708" y="2787953"/>
                  </a:lnTo>
                  <a:lnTo>
                    <a:pt x="5939337" y="2752658"/>
                  </a:lnTo>
                  <a:lnTo>
                    <a:pt x="5882888" y="2708137"/>
                  </a:lnTo>
                  <a:lnTo>
                    <a:pt x="5838438" y="2695707"/>
                  </a:lnTo>
                  <a:lnTo>
                    <a:pt x="5794997" y="2685864"/>
                  </a:lnTo>
                  <a:lnTo>
                    <a:pt x="5750983" y="2679879"/>
                  </a:lnTo>
                  <a:lnTo>
                    <a:pt x="5704817" y="2679021"/>
                  </a:lnTo>
                  <a:lnTo>
                    <a:pt x="5654918" y="2684559"/>
                  </a:lnTo>
                  <a:lnTo>
                    <a:pt x="5599706" y="2697765"/>
                  </a:lnTo>
                  <a:lnTo>
                    <a:pt x="5537601" y="2719906"/>
                  </a:lnTo>
                  <a:lnTo>
                    <a:pt x="5410662" y="2816270"/>
                  </a:lnTo>
                  <a:lnTo>
                    <a:pt x="5379208" y="2848034"/>
                  </a:lnTo>
                  <a:lnTo>
                    <a:pt x="5339116" y="2877724"/>
                  </a:lnTo>
                  <a:lnTo>
                    <a:pt x="5293159" y="2904377"/>
                  </a:lnTo>
                  <a:lnTo>
                    <a:pt x="5244114" y="2927030"/>
                  </a:lnTo>
                  <a:lnTo>
                    <a:pt x="5194757" y="2944720"/>
                  </a:lnTo>
                  <a:lnTo>
                    <a:pt x="5147864" y="2956485"/>
                  </a:lnTo>
                  <a:lnTo>
                    <a:pt x="5108326" y="2962486"/>
                  </a:lnTo>
                  <a:lnTo>
                    <a:pt x="5072726" y="2964539"/>
                  </a:lnTo>
                  <a:lnTo>
                    <a:pt x="5040467" y="2962438"/>
                  </a:lnTo>
                  <a:lnTo>
                    <a:pt x="4983592" y="2944941"/>
                  </a:lnTo>
                  <a:lnTo>
                    <a:pt x="4932935" y="2908330"/>
                  </a:lnTo>
                  <a:lnTo>
                    <a:pt x="4883732" y="2850942"/>
                  </a:lnTo>
                  <a:lnTo>
                    <a:pt x="4858188" y="2813936"/>
                  </a:lnTo>
                  <a:lnTo>
                    <a:pt x="4831220" y="2771112"/>
                  </a:lnTo>
                  <a:lnTo>
                    <a:pt x="4802234" y="2722261"/>
                  </a:lnTo>
                  <a:lnTo>
                    <a:pt x="4770634" y="2667177"/>
                  </a:lnTo>
                  <a:lnTo>
                    <a:pt x="4735824" y="2605650"/>
                  </a:lnTo>
                  <a:lnTo>
                    <a:pt x="4697209" y="2537473"/>
                  </a:lnTo>
                  <a:lnTo>
                    <a:pt x="4654193" y="2462438"/>
                  </a:lnTo>
                  <a:lnTo>
                    <a:pt x="4463535" y="2228828"/>
                  </a:lnTo>
                  <a:lnTo>
                    <a:pt x="4218223" y="2016035"/>
                  </a:lnTo>
                  <a:lnTo>
                    <a:pt x="4006400" y="1861155"/>
                  </a:lnTo>
                  <a:lnTo>
                    <a:pt x="3916205" y="1801285"/>
                  </a:lnTo>
                  <a:lnTo>
                    <a:pt x="3782862" y="1703517"/>
                  </a:lnTo>
                  <a:lnTo>
                    <a:pt x="3670156" y="1624387"/>
                  </a:lnTo>
                  <a:lnTo>
                    <a:pt x="3516655" y="1522008"/>
                  </a:lnTo>
                  <a:lnTo>
                    <a:pt x="3260926" y="1354492"/>
                  </a:lnTo>
                  <a:lnTo>
                    <a:pt x="3219080" y="1327855"/>
                  </a:lnTo>
                  <a:lnTo>
                    <a:pt x="3179813" y="1303014"/>
                  </a:lnTo>
                  <a:lnTo>
                    <a:pt x="3131373" y="1272425"/>
                  </a:lnTo>
                  <a:lnTo>
                    <a:pt x="3076052" y="1237538"/>
                  </a:lnTo>
                  <a:lnTo>
                    <a:pt x="3016143" y="1199802"/>
                  </a:lnTo>
                  <a:lnTo>
                    <a:pt x="2953938" y="1160670"/>
                  </a:lnTo>
                  <a:lnTo>
                    <a:pt x="2891730" y="1121589"/>
                  </a:lnTo>
                  <a:lnTo>
                    <a:pt x="2831811" y="1084011"/>
                  </a:lnTo>
                  <a:lnTo>
                    <a:pt x="2776472" y="1049386"/>
                  </a:lnTo>
                  <a:lnTo>
                    <a:pt x="2728007" y="1019164"/>
                  </a:lnTo>
                  <a:lnTo>
                    <a:pt x="2688708" y="994794"/>
                  </a:lnTo>
                  <a:lnTo>
                    <a:pt x="2646778" y="969415"/>
                  </a:lnTo>
                  <a:lnTo>
                    <a:pt x="2493840" y="895218"/>
                  </a:lnTo>
                  <a:lnTo>
                    <a:pt x="728386" y="264976"/>
                  </a:lnTo>
                  <a:lnTo>
                    <a:pt x="0" y="0"/>
                  </a:lnTo>
                </a:path>
              </a:pathLst>
            </a:custGeom>
            <a:ln w="39391">
              <a:solidFill>
                <a:srgbClr val="FEBC2A"/>
              </a:solidFill>
            </a:ln>
          </p:spPr>
          <p:txBody>
            <a:bodyPr wrap="square" lIns="0" tIns="0" rIns="0" bIns="0" rtlCol="0"/>
            <a:lstStyle/>
            <a:p>
              <a:endParaRPr/>
            </a:p>
          </p:txBody>
        </p:sp>
        <p:sp>
          <p:nvSpPr>
            <p:cNvPr id="687" name="object 687"/>
            <p:cNvSpPr/>
            <p:nvPr/>
          </p:nvSpPr>
          <p:spPr>
            <a:xfrm>
              <a:off x="11096676" y="314127"/>
              <a:ext cx="7783195" cy="3138805"/>
            </a:xfrm>
            <a:custGeom>
              <a:avLst/>
              <a:gdLst/>
              <a:ahLst/>
              <a:cxnLst/>
              <a:rect l="l" t="t" r="r" b="b"/>
              <a:pathLst>
                <a:path w="7783194" h="3138804">
                  <a:moveTo>
                    <a:pt x="1969909" y="2873324"/>
                  </a:moveTo>
                  <a:lnTo>
                    <a:pt x="1147902" y="2078355"/>
                  </a:lnTo>
                  <a:lnTo>
                    <a:pt x="521639" y="1908073"/>
                  </a:lnTo>
                  <a:lnTo>
                    <a:pt x="452323" y="2065693"/>
                  </a:lnTo>
                  <a:lnTo>
                    <a:pt x="291871" y="1960829"/>
                  </a:lnTo>
                  <a:lnTo>
                    <a:pt x="193763" y="1933244"/>
                  </a:lnTo>
                  <a:lnTo>
                    <a:pt x="117843" y="1989594"/>
                  </a:lnTo>
                  <a:lnTo>
                    <a:pt x="23964" y="2136521"/>
                  </a:lnTo>
                  <a:lnTo>
                    <a:pt x="0" y="2296858"/>
                  </a:lnTo>
                  <a:lnTo>
                    <a:pt x="79819" y="2427960"/>
                  </a:lnTo>
                  <a:lnTo>
                    <a:pt x="185127" y="2516428"/>
                  </a:lnTo>
                  <a:lnTo>
                    <a:pt x="237629" y="2548902"/>
                  </a:lnTo>
                  <a:lnTo>
                    <a:pt x="1890522" y="3138474"/>
                  </a:lnTo>
                  <a:lnTo>
                    <a:pt x="1969909" y="2873324"/>
                  </a:lnTo>
                  <a:close/>
                </a:path>
                <a:path w="7783194" h="3138804">
                  <a:moveTo>
                    <a:pt x="5421668" y="0"/>
                  </a:moveTo>
                  <a:lnTo>
                    <a:pt x="3432479" y="0"/>
                  </a:lnTo>
                  <a:lnTo>
                    <a:pt x="2955912" y="822071"/>
                  </a:lnTo>
                  <a:lnTo>
                    <a:pt x="2488844" y="575957"/>
                  </a:lnTo>
                  <a:lnTo>
                    <a:pt x="2351367" y="827963"/>
                  </a:lnTo>
                  <a:lnTo>
                    <a:pt x="2819819" y="1066101"/>
                  </a:lnTo>
                  <a:lnTo>
                    <a:pt x="2800604" y="1100543"/>
                  </a:lnTo>
                  <a:lnTo>
                    <a:pt x="2752483" y="1127671"/>
                  </a:lnTo>
                  <a:lnTo>
                    <a:pt x="2702229" y="1183767"/>
                  </a:lnTo>
                  <a:lnTo>
                    <a:pt x="2674366" y="1216152"/>
                  </a:lnTo>
                  <a:lnTo>
                    <a:pt x="2645689" y="1259166"/>
                  </a:lnTo>
                  <a:lnTo>
                    <a:pt x="2542044" y="1439278"/>
                  </a:lnTo>
                  <a:lnTo>
                    <a:pt x="2395436" y="1695069"/>
                  </a:lnTo>
                  <a:lnTo>
                    <a:pt x="2341143" y="1791233"/>
                  </a:lnTo>
                  <a:lnTo>
                    <a:pt x="2503335" y="1897799"/>
                  </a:lnTo>
                  <a:lnTo>
                    <a:pt x="2777058" y="1947811"/>
                  </a:lnTo>
                  <a:lnTo>
                    <a:pt x="2912948" y="1986356"/>
                  </a:lnTo>
                  <a:lnTo>
                    <a:pt x="2955518" y="2165337"/>
                  </a:lnTo>
                  <a:lnTo>
                    <a:pt x="2984754" y="2263432"/>
                  </a:lnTo>
                  <a:lnTo>
                    <a:pt x="3014192" y="2315260"/>
                  </a:lnTo>
                  <a:lnTo>
                    <a:pt x="3057372" y="2355392"/>
                  </a:lnTo>
                  <a:lnTo>
                    <a:pt x="3098393" y="2390063"/>
                  </a:lnTo>
                  <a:lnTo>
                    <a:pt x="3137217" y="2419553"/>
                  </a:lnTo>
                  <a:lnTo>
                    <a:pt x="3178352" y="2442057"/>
                  </a:lnTo>
                  <a:lnTo>
                    <a:pt x="3226333" y="2455773"/>
                  </a:lnTo>
                  <a:lnTo>
                    <a:pt x="3285655" y="2458897"/>
                  </a:lnTo>
                  <a:lnTo>
                    <a:pt x="3364382" y="2452497"/>
                  </a:lnTo>
                  <a:lnTo>
                    <a:pt x="3429508" y="2442895"/>
                  </a:lnTo>
                  <a:lnTo>
                    <a:pt x="3473831" y="2434171"/>
                  </a:lnTo>
                  <a:lnTo>
                    <a:pt x="3490201" y="2430361"/>
                  </a:lnTo>
                  <a:lnTo>
                    <a:pt x="3636594" y="2196554"/>
                  </a:lnTo>
                  <a:lnTo>
                    <a:pt x="4063415" y="2291194"/>
                  </a:lnTo>
                  <a:lnTo>
                    <a:pt x="5421668" y="0"/>
                  </a:lnTo>
                  <a:close/>
                </a:path>
                <a:path w="7783194" h="3138804">
                  <a:moveTo>
                    <a:pt x="7782674" y="927227"/>
                  </a:moveTo>
                  <a:lnTo>
                    <a:pt x="6698399" y="318401"/>
                  </a:lnTo>
                  <a:lnTo>
                    <a:pt x="6228778" y="1080033"/>
                  </a:lnTo>
                  <a:lnTo>
                    <a:pt x="7107390" y="1595412"/>
                  </a:lnTo>
                  <a:lnTo>
                    <a:pt x="7328179" y="1207693"/>
                  </a:lnTo>
                  <a:lnTo>
                    <a:pt x="7547470" y="1340624"/>
                  </a:lnTo>
                  <a:lnTo>
                    <a:pt x="7782674" y="927227"/>
                  </a:lnTo>
                  <a:close/>
                </a:path>
              </a:pathLst>
            </a:custGeom>
            <a:solidFill>
              <a:srgbClr val="F4F4F5">
                <a:alpha val="69999"/>
              </a:srgbClr>
            </a:solidFill>
          </p:spPr>
          <p:txBody>
            <a:bodyPr wrap="square" lIns="0" tIns="0" rIns="0" bIns="0" rtlCol="0"/>
            <a:lstStyle/>
            <a:p>
              <a:endParaRPr/>
            </a:p>
          </p:txBody>
        </p:sp>
        <p:pic>
          <p:nvPicPr>
            <p:cNvPr id="688" name="object 688"/>
            <p:cNvPicPr/>
            <p:nvPr/>
          </p:nvPicPr>
          <p:blipFill>
            <a:blip r:embed="rId68" cstate="screen">
              <a:extLst>
                <a:ext uri="{28A0092B-C50C-407E-A947-70E740481C1C}">
                  <a14:useLocalDpi xmlns:a14="http://schemas.microsoft.com/office/drawing/2010/main"/>
                </a:ext>
              </a:extLst>
            </a:blip>
            <a:stretch>
              <a:fillRect/>
            </a:stretch>
          </p:blipFill>
          <p:spPr>
            <a:xfrm>
              <a:off x="12968182" y="3130361"/>
              <a:ext cx="106284" cy="330105"/>
            </a:xfrm>
            <a:prstGeom prst="rect">
              <a:avLst/>
            </a:prstGeom>
          </p:spPr>
        </p:pic>
        <p:sp>
          <p:nvSpPr>
            <p:cNvPr id="689" name="object 689"/>
            <p:cNvSpPr/>
            <p:nvPr/>
          </p:nvSpPr>
          <p:spPr>
            <a:xfrm>
              <a:off x="11641104" y="2228398"/>
              <a:ext cx="1366520" cy="901700"/>
            </a:xfrm>
            <a:custGeom>
              <a:avLst/>
              <a:gdLst/>
              <a:ahLst/>
              <a:cxnLst/>
              <a:rect l="l" t="t" r="r" b="b"/>
              <a:pathLst>
                <a:path w="1366519" h="901700">
                  <a:moveTo>
                    <a:pt x="1366125" y="901647"/>
                  </a:moveTo>
                  <a:lnTo>
                    <a:pt x="603468" y="164089"/>
                  </a:lnTo>
                  <a:lnTo>
                    <a:pt x="0" y="0"/>
                  </a:lnTo>
                </a:path>
              </a:pathLst>
            </a:custGeom>
            <a:ln w="15758">
              <a:solidFill>
                <a:srgbClr val="323537"/>
              </a:solidFill>
              <a:prstDash val="sysDot"/>
            </a:ln>
          </p:spPr>
          <p:txBody>
            <a:bodyPr wrap="square" lIns="0" tIns="0" rIns="0" bIns="0" rtlCol="0"/>
            <a:lstStyle/>
            <a:p>
              <a:endParaRPr/>
            </a:p>
          </p:txBody>
        </p:sp>
        <p:pic>
          <p:nvPicPr>
            <p:cNvPr id="690" name="object 690"/>
            <p:cNvPicPr/>
            <p:nvPr/>
          </p:nvPicPr>
          <p:blipFill>
            <a:blip r:embed="rId69" cstate="screen">
              <a:extLst>
                <a:ext uri="{28A0092B-C50C-407E-A947-70E740481C1C}">
                  <a14:useLocalDpi xmlns:a14="http://schemas.microsoft.com/office/drawing/2010/main"/>
                </a:ext>
              </a:extLst>
            </a:blip>
            <a:stretch>
              <a:fillRect/>
            </a:stretch>
          </p:blipFill>
          <p:spPr>
            <a:xfrm>
              <a:off x="11478166" y="2214311"/>
              <a:ext cx="159438" cy="173374"/>
            </a:xfrm>
            <a:prstGeom prst="rect">
              <a:avLst/>
            </a:prstGeom>
          </p:spPr>
        </p:pic>
        <p:sp>
          <p:nvSpPr>
            <p:cNvPr id="691" name="object 691"/>
            <p:cNvSpPr/>
            <p:nvPr/>
          </p:nvSpPr>
          <p:spPr>
            <a:xfrm>
              <a:off x="11096686" y="2314356"/>
              <a:ext cx="1868170" cy="1130300"/>
            </a:xfrm>
            <a:custGeom>
              <a:avLst/>
              <a:gdLst/>
              <a:ahLst/>
              <a:cxnLst/>
              <a:rect l="l" t="t" r="r" b="b"/>
              <a:pathLst>
                <a:path w="1868170" h="1130300">
                  <a:moveTo>
                    <a:pt x="378307" y="27249"/>
                  </a:moveTo>
                  <a:lnTo>
                    <a:pt x="345324" y="15461"/>
                  </a:lnTo>
                  <a:lnTo>
                    <a:pt x="308452" y="5926"/>
                  </a:lnTo>
                  <a:lnTo>
                    <a:pt x="268672" y="241"/>
                  </a:lnTo>
                  <a:lnTo>
                    <a:pt x="226968" y="0"/>
                  </a:lnTo>
                  <a:lnTo>
                    <a:pt x="184322" y="6798"/>
                  </a:lnTo>
                  <a:lnTo>
                    <a:pt x="141716" y="22231"/>
                  </a:lnTo>
                  <a:lnTo>
                    <a:pt x="100132" y="47895"/>
                  </a:lnTo>
                  <a:lnTo>
                    <a:pt x="60554" y="85384"/>
                  </a:lnTo>
                  <a:lnTo>
                    <a:pt x="23962" y="136293"/>
                  </a:lnTo>
                  <a:lnTo>
                    <a:pt x="0" y="296631"/>
                  </a:lnTo>
                  <a:lnTo>
                    <a:pt x="79816" y="427725"/>
                  </a:lnTo>
                  <a:lnTo>
                    <a:pt x="185121" y="516194"/>
                  </a:lnTo>
                  <a:lnTo>
                    <a:pt x="237621" y="548658"/>
                  </a:lnTo>
                  <a:lnTo>
                    <a:pt x="1868126" y="1130252"/>
                  </a:lnTo>
                </a:path>
              </a:pathLst>
            </a:custGeom>
            <a:ln w="15758">
              <a:solidFill>
                <a:srgbClr val="323537"/>
              </a:solidFill>
              <a:prstDash val="sysDot"/>
            </a:ln>
          </p:spPr>
          <p:txBody>
            <a:bodyPr wrap="square" lIns="0" tIns="0" rIns="0" bIns="0" rtlCol="0"/>
            <a:lstStyle/>
            <a:p>
              <a:endParaRPr/>
            </a:p>
          </p:txBody>
        </p:sp>
        <p:sp>
          <p:nvSpPr>
            <p:cNvPr id="692" name="object 692"/>
            <p:cNvSpPr/>
            <p:nvPr/>
          </p:nvSpPr>
          <p:spPr>
            <a:xfrm>
              <a:off x="18149228" y="856491"/>
              <a:ext cx="6350" cy="10160"/>
            </a:xfrm>
            <a:custGeom>
              <a:avLst/>
              <a:gdLst/>
              <a:ahLst/>
              <a:cxnLst/>
              <a:rect l="l" t="t" r="r" b="b"/>
              <a:pathLst>
                <a:path w="6350" h="10159">
                  <a:moveTo>
                    <a:pt x="6156" y="0"/>
                  </a:moveTo>
                  <a:lnTo>
                    <a:pt x="0" y="10083"/>
                  </a:lnTo>
                </a:path>
              </a:pathLst>
            </a:custGeom>
            <a:ln w="15758">
              <a:solidFill>
                <a:srgbClr val="323537"/>
              </a:solidFill>
            </a:ln>
          </p:spPr>
          <p:txBody>
            <a:bodyPr wrap="square" lIns="0" tIns="0" rIns="0" bIns="0" rtlCol="0"/>
            <a:lstStyle/>
            <a:p>
              <a:endParaRPr/>
            </a:p>
          </p:txBody>
        </p:sp>
        <p:sp>
          <p:nvSpPr>
            <p:cNvPr id="693" name="object 693"/>
            <p:cNvSpPr/>
            <p:nvPr/>
          </p:nvSpPr>
          <p:spPr>
            <a:xfrm>
              <a:off x="18118876" y="886450"/>
              <a:ext cx="18415" cy="29845"/>
            </a:xfrm>
            <a:custGeom>
              <a:avLst/>
              <a:gdLst/>
              <a:ahLst/>
              <a:cxnLst/>
              <a:rect l="l" t="t" r="r" b="b"/>
              <a:pathLst>
                <a:path w="18415" h="29844">
                  <a:moveTo>
                    <a:pt x="18208" y="0"/>
                  </a:moveTo>
                  <a:lnTo>
                    <a:pt x="0" y="29800"/>
                  </a:lnTo>
                </a:path>
              </a:pathLst>
            </a:custGeom>
            <a:ln w="15758">
              <a:solidFill>
                <a:srgbClr val="323537"/>
              </a:solidFill>
              <a:prstDash val="sysDot"/>
            </a:ln>
          </p:spPr>
          <p:txBody>
            <a:bodyPr wrap="square" lIns="0" tIns="0" rIns="0" bIns="0" rtlCol="0"/>
            <a:lstStyle/>
            <a:p>
              <a:endParaRPr/>
            </a:p>
          </p:txBody>
        </p:sp>
        <p:sp>
          <p:nvSpPr>
            <p:cNvPr id="694" name="object 694"/>
            <p:cNvSpPr/>
            <p:nvPr/>
          </p:nvSpPr>
          <p:spPr>
            <a:xfrm>
              <a:off x="17924643" y="926194"/>
              <a:ext cx="188595" cy="308610"/>
            </a:xfrm>
            <a:custGeom>
              <a:avLst/>
              <a:gdLst/>
              <a:ahLst/>
              <a:cxnLst/>
              <a:rect l="l" t="t" r="r" b="b"/>
              <a:pathLst>
                <a:path w="188594" h="308609">
                  <a:moveTo>
                    <a:pt x="188161" y="0"/>
                  </a:moveTo>
                  <a:lnTo>
                    <a:pt x="0" y="308022"/>
                  </a:lnTo>
                </a:path>
              </a:pathLst>
            </a:custGeom>
            <a:ln w="15758">
              <a:solidFill>
                <a:srgbClr val="323537"/>
              </a:solidFill>
              <a:prstDash val="sysDot"/>
            </a:ln>
          </p:spPr>
          <p:txBody>
            <a:bodyPr wrap="square" lIns="0" tIns="0" rIns="0" bIns="0" rtlCol="0"/>
            <a:lstStyle/>
            <a:p>
              <a:endParaRPr/>
            </a:p>
          </p:txBody>
        </p:sp>
        <p:pic>
          <p:nvPicPr>
            <p:cNvPr id="695" name="object 695"/>
            <p:cNvPicPr/>
            <p:nvPr/>
          </p:nvPicPr>
          <p:blipFill>
            <a:blip r:embed="rId70" cstate="screen">
              <a:extLst>
                <a:ext uri="{28A0092B-C50C-407E-A947-70E740481C1C}">
                  <a14:useLocalDpi xmlns:a14="http://schemas.microsoft.com/office/drawing/2010/main"/>
                </a:ext>
              </a:extLst>
            </a:blip>
            <a:stretch>
              <a:fillRect/>
            </a:stretch>
          </p:blipFill>
          <p:spPr>
            <a:xfrm>
              <a:off x="17904538" y="1236276"/>
              <a:ext cx="276364" cy="89617"/>
            </a:xfrm>
            <a:prstGeom prst="rect">
              <a:avLst/>
            </a:prstGeom>
          </p:spPr>
        </p:pic>
        <p:sp>
          <p:nvSpPr>
            <p:cNvPr id="696" name="object 696"/>
            <p:cNvSpPr/>
            <p:nvPr/>
          </p:nvSpPr>
          <p:spPr>
            <a:xfrm>
              <a:off x="18183867" y="1305531"/>
              <a:ext cx="422909" cy="234315"/>
            </a:xfrm>
            <a:custGeom>
              <a:avLst/>
              <a:gdLst/>
              <a:ahLst/>
              <a:cxnLst/>
              <a:rect l="l" t="t" r="r" b="b"/>
              <a:pathLst>
                <a:path w="422909" h="234315">
                  <a:moveTo>
                    <a:pt x="0" y="0"/>
                  </a:moveTo>
                  <a:lnTo>
                    <a:pt x="422625" y="233919"/>
                  </a:lnTo>
                </a:path>
              </a:pathLst>
            </a:custGeom>
            <a:ln w="15758">
              <a:solidFill>
                <a:srgbClr val="323537"/>
              </a:solidFill>
              <a:prstDash val="sysDot"/>
            </a:ln>
          </p:spPr>
          <p:txBody>
            <a:bodyPr wrap="square" lIns="0" tIns="0" rIns="0" bIns="0" rtlCol="0"/>
            <a:lstStyle/>
            <a:p>
              <a:endParaRPr/>
            </a:p>
          </p:txBody>
        </p:sp>
        <p:pic>
          <p:nvPicPr>
            <p:cNvPr id="697" name="object 697"/>
            <p:cNvPicPr/>
            <p:nvPr/>
          </p:nvPicPr>
          <p:blipFill>
            <a:blip r:embed="rId71" cstate="screen">
              <a:extLst>
                <a:ext uri="{28A0092B-C50C-407E-A947-70E740481C1C}">
                  <a14:useLocalDpi xmlns:a14="http://schemas.microsoft.com/office/drawing/2010/main"/>
                </a:ext>
              </a:extLst>
            </a:blip>
            <a:stretch>
              <a:fillRect/>
            </a:stretch>
          </p:blipFill>
          <p:spPr>
            <a:xfrm>
              <a:off x="18502938" y="1126790"/>
              <a:ext cx="191252" cy="432262"/>
            </a:xfrm>
            <a:prstGeom prst="rect">
              <a:avLst/>
            </a:prstGeom>
          </p:spPr>
        </p:pic>
        <p:sp>
          <p:nvSpPr>
            <p:cNvPr id="698" name="object 698"/>
            <p:cNvSpPr/>
            <p:nvPr/>
          </p:nvSpPr>
          <p:spPr>
            <a:xfrm>
              <a:off x="18308885" y="986716"/>
              <a:ext cx="253365" cy="142240"/>
            </a:xfrm>
            <a:custGeom>
              <a:avLst/>
              <a:gdLst/>
              <a:ahLst/>
              <a:cxnLst/>
              <a:rect l="l" t="t" r="r" b="b"/>
              <a:pathLst>
                <a:path w="253365" h="142240">
                  <a:moveTo>
                    <a:pt x="253259" y="141786"/>
                  </a:moveTo>
                  <a:lnTo>
                    <a:pt x="0" y="0"/>
                  </a:lnTo>
                </a:path>
              </a:pathLst>
            </a:custGeom>
            <a:ln w="15758">
              <a:solidFill>
                <a:srgbClr val="323537"/>
              </a:solidFill>
              <a:prstDash val="sysDot"/>
            </a:ln>
          </p:spPr>
          <p:txBody>
            <a:bodyPr wrap="square" lIns="0" tIns="0" rIns="0" bIns="0" rtlCol="0"/>
            <a:lstStyle/>
            <a:p>
              <a:endParaRPr/>
            </a:p>
          </p:txBody>
        </p:sp>
        <p:pic>
          <p:nvPicPr>
            <p:cNvPr id="699" name="object 699"/>
            <p:cNvPicPr/>
            <p:nvPr/>
          </p:nvPicPr>
          <p:blipFill>
            <a:blip r:embed="rId72" cstate="screen">
              <a:extLst>
                <a:ext uri="{28A0092B-C50C-407E-A947-70E740481C1C}">
                  <a14:useLocalDpi xmlns:a14="http://schemas.microsoft.com/office/drawing/2010/main"/>
                </a:ext>
              </a:extLst>
            </a:blip>
            <a:stretch>
              <a:fillRect/>
            </a:stretch>
          </p:blipFill>
          <p:spPr>
            <a:xfrm>
              <a:off x="18141835" y="857917"/>
              <a:ext cx="163922" cy="130512"/>
            </a:xfrm>
            <a:prstGeom prst="rect">
              <a:avLst/>
            </a:prstGeom>
          </p:spPr>
        </p:pic>
        <p:sp>
          <p:nvSpPr>
            <p:cNvPr id="700" name="object 700"/>
            <p:cNvSpPr/>
            <p:nvPr/>
          </p:nvSpPr>
          <p:spPr>
            <a:xfrm>
              <a:off x="14064553" y="314126"/>
              <a:ext cx="464820" cy="802005"/>
            </a:xfrm>
            <a:custGeom>
              <a:avLst/>
              <a:gdLst/>
              <a:ahLst/>
              <a:cxnLst/>
              <a:rect l="l" t="t" r="r" b="b"/>
              <a:pathLst>
                <a:path w="464819" h="802005">
                  <a:moveTo>
                    <a:pt x="464602" y="0"/>
                  </a:moveTo>
                  <a:lnTo>
                    <a:pt x="0" y="801417"/>
                  </a:lnTo>
                </a:path>
              </a:pathLst>
            </a:custGeom>
            <a:ln w="15758">
              <a:solidFill>
                <a:srgbClr val="323537"/>
              </a:solidFill>
              <a:prstDash val="sysDot"/>
            </a:ln>
          </p:spPr>
          <p:txBody>
            <a:bodyPr wrap="square" lIns="0" tIns="0" rIns="0" bIns="0" rtlCol="0"/>
            <a:lstStyle/>
            <a:p>
              <a:endParaRPr/>
            </a:p>
          </p:txBody>
        </p:sp>
        <p:sp>
          <p:nvSpPr>
            <p:cNvPr id="701" name="object 701"/>
            <p:cNvSpPr/>
            <p:nvPr/>
          </p:nvSpPr>
          <p:spPr>
            <a:xfrm>
              <a:off x="14042140" y="1125967"/>
              <a:ext cx="16510" cy="10795"/>
            </a:xfrm>
            <a:custGeom>
              <a:avLst/>
              <a:gdLst/>
              <a:ahLst/>
              <a:cxnLst/>
              <a:rect l="l" t="t" r="r" b="b"/>
              <a:pathLst>
                <a:path w="16509" h="10794">
                  <a:moveTo>
                    <a:pt x="16376" y="0"/>
                  </a:moveTo>
                  <a:lnTo>
                    <a:pt x="10449" y="10230"/>
                  </a:lnTo>
                  <a:lnTo>
                    <a:pt x="0" y="4711"/>
                  </a:lnTo>
                </a:path>
              </a:pathLst>
            </a:custGeom>
            <a:ln w="15758">
              <a:solidFill>
                <a:srgbClr val="323537"/>
              </a:solidFill>
            </a:ln>
          </p:spPr>
          <p:txBody>
            <a:bodyPr wrap="square" lIns="0" tIns="0" rIns="0" bIns="0" rtlCol="0"/>
            <a:lstStyle/>
            <a:p>
              <a:endParaRPr/>
            </a:p>
          </p:txBody>
        </p:sp>
        <p:sp>
          <p:nvSpPr>
            <p:cNvPr id="702" name="object 702"/>
            <p:cNvSpPr/>
            <p:nvPr/>
          </p:nvSpPr>
          <p:spPr>
            <a:xfrm>
              <a:off x="13993636" y="1105131"/>
              <a:ext cx="29209" cy="15875"/>
            </a:xfrm>
            <a:custGeom>
              <a:avLst/>
              <a:gdLst/>
              <a:ahLst/>
              <a:cxnLst/>
              <a:rect l="l" t="t" r="r" b="b"/>
              <a:pathLst>
                <a:path w="29209" h="15875">
                  <a:moveTo>
                    <a:pt x="29098" y="15329"/>
                  </a:moveTo>
                  <a:lnTo>
                    <a:pt x="0" y="0"/>
                  </a:lnTo>
                </a:path>
              </a:pathLst>
            </a:custGeom>
            <a:ln w="15758">
              <a:solidFill>
                <a:srgbClr val="323537"/>
              </a:solidFill>
              <a:prstDash val="sysDot"/>
            </a:ln>
          </p:spPr>
          <p:txBody>
            <a:bodyPr wrap="square" lIns="0" tIns="0" rIns="0" bIns="0" rtlCol="0"/>
            <a:lstStyle/>
            <a:p>
              <a:endParaRPr/>
            </a:p>
          </p:txBody>
        </p:sp>
        <p:sp>
          <p:nvSpPr>
            <p:cNvPr id="703" name="object 703"/>
            <p:cNvSpPr/>
            <p:nvPr/>
          </p:nvSpPr>
          <p:spPr>
            <a:xfrm>
              <a:off x="13605678" y="900694"/>
              <a:ext cx="378460" cy="199390"/>
            </a:xfrm>
            <a:custGeom>
              <a:avLst/>
              <a:gdLst/>
              <a:ahLst/>
              <a:cxnLst/>
              <a:rect l="l" t="t" r="r" b="b"/>
              <a:pathLst>
                <a:path w="378459" h="199390">
                  <a:moveTo>
                    <a:pt x="378260" y="199323"/>
                  </a:moveTo>
                  <a:lnTo>
                    <a:pt x="0" y="0"/>
                  </a:lnTo>
                </a:path>
              </a:pathLst>
            </a:custGeom>
            <a:ln w="15758">
              <a:solidFill>
                <a:srgbClr val="323537"/>
              </a:solidFill>
              <a:prstDash val="sysDot"/>
            </a:ln>
          </p:spPr>
          <p:txBody>
            <a:bodyPr wrap="square" lIns="0" tIns="0" rIns="0" bIns="0" rtlCol="0"/>
            <a:lstStyle/>
            <a:p>
              <a:endParaRPr/>
            </a:p>
          </p:txBody>
        </p:sp>
        <p:pic>
          <p:nvPicPr>
            <p:cNvPr id="704" name="object 704"/>
            <p:cNvPicPr/>
            <p:nvPr/>
          </p:nvPicPr>
          <p:blipFill>
            <a:blip r:embed="rId73" cstate="screen">
              <a:extLst>
                <a:ext uri="{28A0092B-C50C-407E-A947-70E740481C1C}">
                  <a14:useLocalDpi xmlns:a14="http://schemas.microsoft.com/office/drawing/2010/main"/>
                </a:ext>
              </a:extLst>
            </a:blip>
            <a:stretch>
              <a:fillRect/>
            </a:stretch>
          </p:blipFill>
          <p:spPr>
            <a:xfrm>
              <a:off x="13440174" y="882201"/>
              <a:ext cx="163681" cy="297843"/>
            </a:xfrm>
            <a:prstGeom prst="rect">
              <a:avLst/>
            </a:prstGeom>
          </p:spPr>
        </p:pic>
        <p:sp>
          <p:nvSpPr>
            <p:cNvPr id="705" name="object 705"/>
            <p:cNvSpPr/>
            <p:nvPr/>
          </p:nvSpPr>
          <p:spPr>
            <a:xfrm>
              <a:off x="13516936" y="1177103"/>
              <a:ext cx="379730" cy="193040"/>
            </a:xfrm>
            <a:custGeom>
              <a:avLst/>
              <a:gdLst/>
              <a:ahLst/>
              <a:cxnLst/>
              <a:rect l="l" t="t" r="r" b="b"/>
              <a:pathLst>
                <a:path w="379730" h="193040">
                  <a:moveTo>
                    <a:pt x="0" y="0"/>
                  </a:moveTo>
                  <a:lnTo>
                    <a:pt x="379297" y="192821"/>
                  </a:lnTo>
                </a:path>
              </a:pathLst>
            </a:custGeom>
            <a:ln w="15758">
              <a:solidFill>
                <a:srgbClr val="323537"/>
              </a:solidFill>
              <a:prstDash val="sysDot"/>
            </a:ln>
          </p:spPr>
          <p:txBody>
            <a:bodyPr wrap="square" lIns="0" tIns="0" rIns="0" bIns="0" rtlCol="0"/>
            <a:lstStyle/>
            <a:p>
              <a:endParaRPr/>
            </a:p>
          </p:txBody>
        </p:sp>
        <p:sp>
          <p:nvSpPr>
            <p:cNvPr id="706" name="object 706"/>
            <p:cNvSpPr/>
            <p:nvPr/>
          </p:nvSpPr>
          <p:spPr>
            <a:xfrm>
              <a:off x="13905957" y="1374868"/>
              <a:ext cx="10795" cy="15875"/>
            </a:xfrm>
            <a:custGeom>
              <a:avLst/>
              <a:gdLst/>
              <a:ahLst/>
              <a:cxnLst/>
              <a:rect l="l" t="t" r="r" b="b"/>
              <a:pathLst>
                <a:path w="10794" h="15875">
                  <a:moveTo>
                    <a:pt x="0" y="0"/>
                  </a:moveTo>
                  <a:lnTo>
                    <a:pt x="10533" y="5361"/>
                  </a:lnTo>
                  <a:lnTo>
                    <a:pt x="4774" y="15674"/>
                  </a:lnTo>
                </a:path>
              </a:pathLst>
            </a:custGeom>
            <a:ln w="15758">
              <a:solidFill>
                <a:srgbClr val="323537"/>
              </a:solidFill>
            </a:ln>
          </p:spPr>
          <p:txBody>
            <a:bodyPr wrap="square" lIns="0" tIns="0" rIns="0" bIns="0" rtlCol="0"/>
            <a:lstStyle/>
            <a:p>
              <a:endParaRPr/>
            </a:p>
          </p:txBody>
        </p:sp>
        <p:sp>
          <p:nvSpPr>
            <p:cNvPr id="707" name="object 707"/>
            <p:cNvSpPr/>
            <p:nvPr/>
          </p:nvSpPr>
          <p:spPr>
            <a:xfrm>
              <a:off x="13868228" y="1411847"/>
              <a:ext cx="31115" cy="19685"/>
            </a:xfrm>
            <a:custGeom>
              <a:avLst/>
              <a:gdLst/>
              <a:ahLst/>
              <a:cxnLst/>
              <a:rect l="l" t="t" r="r" b="b"/>
              <a:pathLst>
                <a:path w="31115" h="19684">
                  <a:moveTo>
                    <a:pt x="30627" y="0"/>
                  </a:moveTo>
                  <a:lnTo>
                    <a:pt x="29056" y="2816"/>
                  </a:lnTo>
                  <a:lnTo>
                    <a:pt x="0" y="19203"/>
                  </a:lnTo>
                </a:path>
              </a:pathLst>
            </a:custGeom>
            <a:ln w="15758">
              <a:solidFill>
                <a:srgbClr val="323537"/>
              </a:solidFill>
              <a:prstDash val="sysDot"/>
            </a:ln>
          </p:spPr>
          <p:txBody>
            <a:bodyPr wrap="square" lIns="0" tIns="0" rIns="0" bIns="0" rtlCol="0"/>
            <a:lstStyle/>
            <a:p>
              <a:endParaRPr/>
            </a:p>
          </p:txBody>
        </p:sp>
        <p:sp>
          <p:nvSpPr>
            <p:cNvPr id="708" name="object 708"/>
            <p:cNvSpPr/>
            <p:nvPr/>
          </p:nvSpPr>
          <p:spPr>
            <a:xfrm>
              <a:off x="13449631" y="1437032"/>
              <a:ext cx="408305" cy="647700"/>
            </a:xfrm>
            <a:custGeom>
              <a:avLst/>
              <a:gdLst/>
              <a:ahLst/>
              <a:cxnLst/>
              <a:rect l="l" t="t" r="r" b="b"/>
              <a:pathLst>
                <a:path w="408305" h="647700">
                  <a:moveTo>
                    <a:pt x="407966" y="0"/>
                  </a:moveTo>
                  <a:lnTo>
                    <a:pt x="349286" y="60842"/>
                  </a:lnTo>
                  <a:lnTo>
                    <a:pt x="321420" y="93235"/>
                  </a:lnTo>
                  <a:lnTo>
                    <a:pt x="292745" y="136247"/>
                  </a:lnTo>
                  <a:lnTo>
                    <a:pt x="267926" y="179343"/>
                  </a:lnTo>
                  <a:lnTo>
                    <a:pt x="233254" y="239598"/>
                  </a:lnTo>
                  <a:lnTo>
                    <a:pt x="202414" y="293207"/>
                  </a:lnTo>
                  <a:lnTo>
                    <a:pt x="42490" y="572171"/>
                  </a:lnTo>
                  <a:lnTo>
                    <a:pt x="0" y="647404"/>
                  </a:lnTo>
                </a:path>
              </a:pathLst>
            </a:custGeom>
            <a:ln w="15758">
              <a:solidFill>
                <a:srgbClr val="323537"/>
              </a:solidFill>
              <a:prstDash val="sysDot"/>
            </a:ln>
          </p:spPr>
          <p:txBody>
            <a:bodyPr wrap="square" lIns="0" tIns="0" rIns="0" bIns="0" rtlCol="0"/>
            <a:lstStyle/>
            <a:p>
              <a:endParaRPr/>
            </a:p>
          </p:txBody>
        </p:sp>
        <p:sp>
          <p:nvSpPr>
            <p:cNvPr id="709" name="object 709"/>
            <p:cNvSpPr/>
            <p:nvPr/>
          </p:nvSpPr>
          <p:spPr>
            <a:xfrm>
              <a:off x="13437825" y="2095057"/>
              <a:ext cx="10160" cy="17145"/>
            </a:xfrm>
            <a:custGeom>
              <a:avLst/>
              <a:gdLst/>
              <a:ahLst/>
              <a:cxnLst/>
              <a:rect l="l" t="t" r="r" b="b"/>
              <a:pathLst>
                <a:path w="10159" h="17144">
                  <a:moveTo>
                    <a:pt x="5811" y="0"/>
                  </a:moveTo>
                  <a:lnTo>
                    <a:pt x="0" y="10292"/>
                  </a:lnTo>
                  <a:lnTo>
                    <a:pt x="9874" y="16784"/>
                  </a:lnTo>
                </a:path>
              </a:pathLst>
            </a:custGeom>
            <a:ln w="15758">
              <a:solidFill>
                <a:srgbClr val="323537"/>
              </a:solidFill>
            </a:ln>
          </p:spPr>
          <p:txBody>
            <a:bodyPr wrap="square" lIns="0" tIns="0" rIns="0" bIns="0" rtlCol="0"/>
            <a:lstStyle/>
            <a:p>
              <a:endParaRPr/>
            </a:p>
          </p:txBody>
        </p:sp>
        <p:sp>
          <p:nvSpPr>
            <p:cNvPr id="710" name="object 710"/>
            <p:cNvSpPr/>
            <p:nvPr/>
          </p:nvSpPr>
          <p:spPr>
            <a:xfrm>
              <a:off x="13465962" y="2123836"/>
              <a:ext cx="27940" cy="18415"/>
            </a:xfrm>
            <a:custGeom>
              <a:avLst/>
              <a:gdLst/>
              <a:ahLst/>
              <a:cxnLst/>
              <a:rect l="l" t="t" r="r" b="b"/>
              <a:pathLst>
                <a:path w="27940" h="18414">
                  <a:moveTo>
                    <a:pt x="0" y="0"/>
                  </a:moveTo>
                  <a:lnTo>
                    <a:pt x="27391" y="17999"/>
                  </a:lnTo>
                </a:path>
              </a:pathLst>
            </a:custGeom>
            <a:ln w="15758">
              <a:solidFill>
                <a:srgbClr val="323537"/>
              </a:solidFill>
              <a:prstDash val="sysDot"/>
            </a:ln>
          </p:spPr>
          <p:txBody>
            <a:bodyPr wrap="square" lIns="0" tIns="0" rIns="0" bIns="0" rtlCol="0"/>
            <a:lstStyle/>
            <a:p>
              <a:endParaRPr/>
            </a:p>
          </p:txBody>
        </p:sp>
        <p:sp>
          <p:nvSpPr>
            <p:cNvPr id="711" name="object 711"/>
            <p:cNvSpPr/>
            <p:nvPr/>
          </p:nvSpPr>
          <p:spPr>
            <a:xfrm>
              <a:off x="13502485" y="2147830"/>
              <a:ext cx="485775" cy="146685"/>
            </a:xfrm>
            <a:custGeom>
              <a:avLst/>
              <a:gdLst/>
              <a:ahLst/>
              <a:cxnLst/>
              <a:rect l="l" t="t" r="r" b="b"/>
              <a:pathLst>
                <a:path w="485775" h="146685">
                  <a:moveTo>
                    <a:pt x="0" y="0"/>
                  </a:moveTo>
                  <a:lnTo>
                    <a:pt x="97525" y="64081"/>
                  </a:lnTo>
                  <a:lnTo>
                    <a:pt x="371245" y="114090"/>
                  </a:lnTo>
                  <a:lnTo>
                    <a:pt x="485262" y="146435"/>
                  </a:lnTo>
                </a:path>
              </a:pathLst>
            </a:custGeom>
            <a:ln w="15758">
              <a:solidFill>
                <a:srgbClr val="323537"/>
              </a:solidFill>
              <a:prstDash val="sysDot"/>
            </a:ln>
          </p:spPr>
          <p:txBody>
            <a:bodyPr wrap="square" lIns="0" tIns="0" rIns="0" bIns="0" rtlCol="0"/>
            <a:lstStyle/>
            <a:p>
              <a:endParaRPr/>
            </a:p>
          </p:txBody>
        </p:sp>
        <p:sp>
          <p:nvSpPr>
            <p:cNvPr id="712" name="object 712"/>
            <p:cNvSpPr/>
            <p:nvPr/>
          </p:nvSpPr>
          <p:spPr>
            <a:xfrm>
              <a:off x="13998261" y="2297246"/>
              <a:ext cx="14604" cy="15240"/>
            </a:xfrm>
            <a:custGeom>
              <a:avLst/>
              <a:gdLst/>
              <a:ahLst/>
              <a:cxnLst/>
              <a:rect l="l" t="t" r="r" b="b"/>
              <a:pathLst>
                <a:path w="14605" h="15239">
                  <a:moveTo>
                    <a:pt x="0" y="0"/>
                  </a:moveTo>
                  <a:lnTo>
                    <a:pt x="11371" y="3225"/>
                  </a:lnTo>
                  <a:lnTo>
                    <a:pt x="12324" y="7329"/>
                  </a:lnTo>
                  <a:lnTo>
                    <a:pt x="14125" y="14690"/>
                  </a:lnTo>
                </a:path>
              </a:pathLst>
            </a:custGeom>
            <a:ln w="15758">
              <a:solidFill>
                <a:srgbClr val="323537"/>
              </a:solidFill>
            </a:ln>
          </p:spPr>
          <p:txBody>
            <a:bodyPr wrap="square" lIns="0" tIns="0" rIns="0" bIns="0" rtlCol="0"/>
            <a:lstStyle/>
            <a:p>
              <a:endParaRPr/>
            </a:p>
          </p:txBody>
        </p:sp>
        <p:sp>
          <p:nvSpPr>
            <p:cNvPr id="713" name="object 713"/>
            <p:cNvSpPr/>
            <p:nvPr/>
          </p:nvSpPr>
          <p:spPr>
            <a:xfrm>
              <a:off x="14018175" y="2334969"/>
              <a:ext cx="9525" cy="34925"/>
            </a:xfrm>
            <a:custGeom>
              <a:avLst/>
              <a:gdLst/>
              <a:ahLst/>
              <a:cxnLst/>
              <a:rect l="l" t="t" r="r" b="b"/>
              <a:pathLst>
                <a:path w="9525" h="34925">
                  <a:moveTo>
                    <a:pt x="0" y="0"/>
                  </a:moveTo>
                  <a:lnTo>
                    <a:pt x="2003" y="7737"/>
                  </a:lnTo>
                  <a:lnTo>
                    <a:pt x="4194" y="16093"/>
                  </a:lnTo>
                  <a:lnTo>
                    <a:pt x="6568" y="25023"/>
                  </a:lnTo>
                  <a:lnTo>
                    <a:pt x="9120" y="34480"/>
                  </a:lnTo>
                </a:path>
              </a:pathLst>
            </a:custGeom>
            <a:ln w="15758">
              <a:solidFill>
                <a:srgbClr val="323537"/>
              </a:solidFill>
              <a:prstDash val="sysDot"/>
            </a:ln>
          </p:spPr>
          <p:txBody>
            <a:bodyPr wrap="square" lIns="0" tIns="0" rIns="0" bIns="0" rtlCol="0"/>
            <a:lstStyle/>
            <a:p>
              <a:endParaRPr/>
            </a:p>
          </p:txBody>
        </p:sp>
        <p:sp>
          <p:nvSpPr>
            <p:cNvPr id="714" name="object 714"/>
            <p:cNvSpPr/>
            <p:nvPr/>
          </p:nvSpPr>
          <p:spPr>
            <a:xfrm>
              <a:off x="14030459" y="2380947"/>
              <a:ext cx="690245" cy="392430"/>
            </a:xfrm>
            <a:custGeom>
              <a:avLst/>
              <a:gdLst/>
              <a:ahLst/>
              <a:cxnLst/>
              <a:rect l="l" t="t" r="r" b="b"/>
              <a:pathLst>
                <a:path w="690244" h="392430">
                  <a:moveTo>
                    <a:pt x="0" y="0"/>
                  </a:moveTo>
                  <a:lnTo>
                    <a:pt x="14981" y="51753"/>
                  </a:lnTo>
                  <a:lnTo>
                    <a:pt x="32997" y="108234"/>
                  </a:lnTo>
                  <a:lnTo>
                    <a:pt x="53457" y="164799"/>
                  </a:lnTo>
                  <a:lnTo>
                    <a:pt x="75770" y="216806"/>
                  </a:lnTo>
                  <a:lnTo>
                    <a:pt x="99344" y="259609"/>
                  </a:lnTo>
                  <a:lnTo>
                    <a:pt x="164617" y="323239"/>
                  </a:lnTo>
                  <a:lnTo>
                    <a:pt x="203441" y="352726"/>
                  </a:lnTo>
                  <a:lnTo>
                    <a:pt x="244581" y="375227"/>
                  </a:lnTo>
                  <a:lnTo>
                    <a:pt x="292555" y="388942"/>
                  </a:lnTo>
                  <a:lnTo>
                    <a:pt x="351884" y="392071"/>
                  </a:lnTo>
                  <a:lnTo>
                    <a:pt x="430612" y="385663"/>
                  </a:lnTo>
                  <a:lnTo>
                    <a:pt x="495729" y="376068"/>
                  </a:lnTo>
                  <a:lnTo>
                    <a:pt x="540061" y="367338"/>
                  </a:lnTo>
                  <a:lnTo>
                    <a:pt x="556433" y="363528"/>
                  </a:lnTo>
                  <a:lnTo>
                    <a:pt x="690219" y="149848"/>
                  </a:lnTo>
                </a:path>
              </a:pathLst>
            </a:custGeom>
            <a:ln w="15758">
              <a:solidFill>
                <a:srgbClr val="323537"/>
              </a:solidFill>
              <a:prstDash val="sysDot"/>
            </a:ln>
          </p:spPr>
          <p:txBody>
            <a:bodyPr wrap="square" lIns="0" tIns="0" rIns="0" bIns="0" rtlCol="0"/>
            <a:lstStyle/>
            <a:p>
              <a:endParaRPr/>
            </a:p>
          </p:txBody>
        </p:sp>
        <p:sp>
          <p:nvSpPr>
            <p:cNvPr id="715" name="object 715"/>
            <p:cNvSpPr/>
            <p:nvPr/>
          </p:nvSpPr>
          <p:spPr>
            <a:xfrm>
              <a:off x="14727006" y="2510677"/>
              <a:ext cx="18415" cy="10160"/>
            </a:xfrm>
            <a:custGeom>
              <a:avLst/>
              <a:gdLst/>
              <a:ahLst/>
              <a:cxnLst/>
              <a:rect l="l" t="t" r="r" b="b"/>
              <a:pathLst>
                <a:path w="18415" h="10160">
                  <a:moveTo>
                    <a:pt x="0" y="10010"/>
                  </a:moveTo>
                  <a:lnTo>
                    <a:pt x="6272" y="0"/>
                  </a:lnTo>
                  <a:lnTo>
                    <a:pt x="17810" y="2544"/>
                  </a:lnTo>
                </a:path>
              </a:pathLst>
            </a:custGeom>
            <a:ln w="15758">
              <a:solidFill>
                <a:srgbClr val="323537"/>
              </a:solidFill>
            </a:ln>
          </p:spPr>
          <p:txBody>
            <a:bodyPr wrap="square" lIns="0" tIns="0" rIns="0" bIns="0" rtlCol="0"/>
            <a:lstStyle/>
            <a:p>
              <a:endParaRPr/>
            </a:p>
          </p:txBody>
        </p:sp>
        <p:sp>
          <p:nvSpPr>
            <p:cNvPr id="716" name="object 716"/>
            <p:cNvSpPr/>
            <p:nvPr/>
          </p:nvSpPr>
          <p:spPr>
            <a:xfrm>
              <a:off x="14766064" y="2517943"/>
              <a:ext cx="32384" cy="7620"/>
            </a:xfrm>
            <a:custGeom>
              <a:avLst/>
              <a:gdLst/>
              <a:ahLst/>
              <a:cxnLst/>
              <a:rect l="l" t="t" r="r" b="b"/>
              <a:pathLst>
                <a:path w="32384" h="7619">
                  <a:moveTo>
                    <a:pt x="0" y="0"/>
                  </a:moveTo>
                  <a:lnTo>
                    <a:pt x="31873" y="7067"/>
                  </a:lnTo>
                </a:path>
              </a:pathLst>
            </a:custGeom>
            <a:ln w="15758">
              <a:solidFill>
                <a:srgbClr val="323537"/>
              </a:solidFill>
              <a:prstDash val="sysDot"/>
            </a:ln>
          </p:spPr>
          <p:txBody>
            <a:bodyPr wrap="square" lIns="0" tIns="0" rIns="0" bIns="0" rtlCol="0"/>
            <a:lstStyle/>
            <a:p>
              <a:endParaRPr/>
            </a:p>
          </p:txBody>
        </p:sp>
        <p:sp>
          <p:nvSpPr>
            <p:cNvPr id="717" name="object 717"/>
            <p:cNvSpPr/>
            <p:nvPr/>
          </p:nvSpPr>
          <p:spPr>
            <a:xfrm>
              <a:off x="14808565" y="2527366"/>
              <a:ext cx="329565" cy="73660"/>
            </a:xfrm>
            <a:custGeom>
              <a:avLst/>
              <a:gdLst/>
              <a:ahLst/>
              <a:cxnLst/>
              <a:rect l="l" t="t" r="r" b="b"/>
              <a:pathLst>
                <a:path w="329565" h="73660">
                  <a:moveTo>
                    <a:pt x="0" y="0"/>
                  </a:moveTo>
                  <a:lnTo>
                    <a:pt x="329361" y="73044"/>
                  </a:lnTo>
                </a:path>
              </a:pathLst>
            </a:custGeom>
            <a:ln w="15758">
              <a:solidFill>
                <a:srgbClr val="323537"/>
              </a:solidFill>
              <a:prstDash val="sysDot"/>
            </a:ln>
          </p:spPr>
          <p:txBody>
            <a:bodyPr wrap="square" lIns="0" tIns="0" rIns="0" bIns="0" rtlCol="0"/>
            <a:lstStyle/>
            <a:p>
              <a:endParaRPr/>
            </a:p>
          </p:txBody>
        </p:sp>
        <p:sp>
          <p:nvSpPr>
            <p:cNvPr id="718" name="object 718"/>
            <p:cNvSpPr/>
            <p:nvPr/>
          </p:nvSpPr>
          <p:spPr>
            <a:xfrm>
              <a:off x="15148555" y="2595146"/>
              <a:ext cx="17780" cy="10795"/>
            </a:xfrm>
            <a:custGeom>
              <a:avLst/>
              <a:gdLst/>
              <a:ahLst/>
              <a:cxnLst/>
              <a:rect l="l" t="t" r="r" b="b"/>
              <a:pathLst>
                <a:path w="17780" h="10794">
                  <a:moveTo>
                    <a:pt x="0" y="7612"/>
                  </a:moveTo>
                  <a:lnTo>
                    <a:pt x="11538" y="10177"/>
                  </a:lnTo>
                  <a:lnTo>
                    <a:pt x="17559" y="0"/>
                  </a:lnTo>
                </a:path>
              </a:pathLst>
            </a:custGeom>
            <a:ln w="15758">
              <a:solidFill>
                <a:srgbClr val="323537"/>
              </a:solidFill>
            </a:ln>
          </p:spPr>
          <p:txBody>
            <a:bodyPr wrap="square" lIns="0" tIns="0" rIns="0" bIns="0" rtlCol="0"/>
            <a:lstStyle/>
            <a:p>
              <a:endParaRPr/>
            </a:p>
          </p:txBody>
        </p:sp>
        <p:sp>
          <p:nvSpPr>
            <p:cNvPr id="719" name="object 719"/>
            <p:cNvSpPr/>
            <p:nvPr/>
          </p:nvSpPr>
          <p:spPr>
            <a:xfrm>
              <a:off x="15178178" y="2544296"/>
              <a:ext cx="18415" cy="31115"/>
            </a:xfrm>
            <a:custGeom>
              <a:avLst/>
              <a:gdLst/>
              <a:ahLst/>
              <a:cxnLst/>
              <a:rect l="l" t="t" r="r" b="b"/>
              <a:pathLst>
                <a:path w="18415" h="31114">
                  <a:moveTo>
                    <a:pt x="0" y="30512"/>
                  </a:moveTo>
                  <a:lnTo>
                    <a:pt x="18093" y="0"/>
                  </a:lnTo>
                </a:path>
              </a:pathLst>
            </a:custGeom>
            <a:ln w="15758">
              <a:solidFill>
                <a:srgbClr val="323537"/>
              </a:solidFill>
              <a:prstDash val="sysDot"/>
            </a:ln>
          </p:spPr>
          <p:txBody>
            <a:bodyPr wrap="square" lIns="0" tIns="0" rIns="0" bIns="0" rtlCol="0"/>
            <a:lstStyle/>
            <a:p>
              <a:endParaRPr/>
            </a:p>
          </p:txBody>
        </p:sp>
        <p:sp>
          <p:nvSpPr>
            <p:cNvPr id="720" name="object 720"/>
            <p:cNvSpPr/>
            <p:nvPr/>
          </p:nvSpPr>
          <p:spPr>
            <a:xfrm>
              <a:off x="15202298" y="314126"/>
              <a:ext cx="1316355" cy="2220595"/>
            </a:xfrm>
            <a:custGeom>
              <a:avLst/>
              <a:gdLst/>
              <a:ahLst/>
              <a:cxnLst/>
              <a:rect l="l" t="t" r="r" b="b"/>
              <a:pathLst>
                <a:path w="1316355" h="2220595">
                  <a:moveTo>
                    <a:pt x="0" y="2219997"/>
                  </a:moveTo>
                  <a:lnTo>
                    <a:pt x="1316050" y="0"/>
                  </a:lnTo>
                </a:path>
              </a:pathLst>
            </a:custGeom>
            <a:ln w="15758">
              <a:solidFill>
                <a:srgbClr val="323537"/>
              </a:solidFill>
              <a:prstDash val="sysDot"/>
            </a:ln>
          </p:spPr>
          <p:txBody>
            <a:bodyPr wrap="square" lIns="0" tIns="0" rIns="0" bIns="0" rtlCol="0"/>
            <a:lstStyle/>
            <a:p>
              <a:endParaRPr/>
            </a:p>
          </p:txBody>
        </p:sp>
        <p:sp>
          <p:nvSpPr>
            <p:cNvPr id="721" name="object 721"/>
            <p:cNvSpPr/>
            <p:nvPr/>
          </p:nvSpPr>
          <p:spPr>
            <a:xfrm>
              <a:off x="17788889" y="632529"/>
              <a:ext cx="16510" cy="10160"/>
            </a:xfrm>
            <a:custGeom>
              <a:avLst/>
              <a:gdLst/>
              <a:ahLst/>
              <a:cxnLst/>
              <a:rect l="l" t="t" r="r" b="b"/>
              <a:pathLst>
                <a:path w="16509" h="10159">
                  <a:moveTo>
                    <a:pt x="16502" y="5779"/>
                  </a:moveTo>
                  <a:lnTo>
                    <a:pt x="6198" y="0"/>
                  </a:lnTo>
                  <a:lnTo>
                    <a:pt x="0" y="10052"/>
                  </a:lnTo>
                </a:path>
              </a:pathLst>
            </a:custGeom>
            <a:ln w="15758">
              <a:solidFill>
                <a:srgbClr val="323537"/>
              </a:solidFill>
            </a:ln>
          </p:spPr>
          <p:txBody>
            <a:bodyPr wrap="square" lIns="0" tIns="0" rIns="0" bIns="0" rtlCol="0"/>
            <a:lstStyle/>
            <a:p>
              <a:endParaRPr/>
            </a:p>
          </p:txBody>
        </p:sp>
        <p:sp>
          <p:nvSpPr>
            <p:cNvPr id="722" name="object 722"/>
            <p:cNvSpPr/>
            <p:nvPr/>
          </p:nvSpPr>
          <p:spPr>
            <a:xfrm>
              <a:off x="17756229" y="663770"/>
              <a:ext cx="19685" cy="32384"/>
            </a:xfrm>
            <a:custGeom>
              <a:avLst/>
              <a:gdLst/>
              <a:ahLst/>
              <a:cxnLst/>
              <a:rect l="l" t="t" r="r" b="b"/>
              <a:pathLst>
                <a:path w="19684" h="32384">
                  <a:moveTo>
                    <a:pt x="19591" y="0"/>
                  </a:moveTo>
                  <a:lnTo>
                    <a:pt x="0" y="31768"/>
                  </a:lnTo>
                </a:path>
              </a:pathLst>
            </a:custGeom>
            <a:ln w="15758">
              <a:solidFill>
                <a:srgbClr val="323537"/>
              </a:solidFill>
              <a:prstDash val="sysDot"/>
            </a:ln>
          </p:spPr>
          <p:txBody>
            <a:bodyPr wrap="square" lIns="0" tIns="0" rIns="0" bIns="0" rtlCol="0"/>
            <a:lstStyle/>
            <a:p>
              <a:endParaRPr/>
            </a:p>
          </p:txBody>
        </p:sp>
        <p:sp>
          <p:nvSpPr>
            <p:cNvPr id="723" name="object 723"/>
            <p:cNvSpPr/>
            <p:nvPr/>
          </p:nvSpPr>
          <p:spPr>
            <a:xfrm>
              <a:off x="17338186" y="706140"/>
              <a:ext cx="412115" cy="667385"/>
            </a:xfrm>
            <a:custGeom>
              <a:avLst/>
              <a:gdLst/>
              <a:ahLst/>
              <a:cxnLst/>
              <a:rect l="l" t="t" r="r" b="b"/>
              <a:pathLst>
                <a:path w="412115" h="667385">
                  <a:moveTo>
                    <a:pt x="411505" y="0"/>
                  </a:moveTo>
                  <a:lnTo>
                    <a:pt x="0" y="667361"/>
                  </a:lnTo>
                </a:path>
              </a:pathLst>
            </a:custGeom>
            <a:ln w="15758">
              <a:solidFill>
                <a:srgbClr val="323537"/>
              </a:solidFill>
              <a:prstDash val="sysDot"/>
            </a:ln>
          </p:spPr>
          <p:txBody>
            <a:bodyPr wrap="square" lIns="0" tIns="0" rIns="0" bIns="0" rtlCol="0"/>
            <a:lstStyle/>
            <a:p>
              <a:endParaRPr/>
            </a:p>
          </p:txBody>
        </p:sp>
        <p:sp>
          <p:nvSpPr>
            <p:cNvPr id="724" name="object 724"/>
            <p:cNvSpPr/>
            <p:nvPr/>
          </p:nvSpPr>
          <p:spPr>
            <a:xfrm>
              <a:off x="17325457" y="1384097"/>
              <a:ext cx="10795" cy="16510"/>
            </a:xfrm>
            <a:custGeom>
              <a:avLst/>
              <a:gdLst/>
              <a:ahLst/>
              <a:cxnLst/>
              <a:rect l="l" t="t" r="r" b="b"/>
              <a:pathLst>
                <a:path w="10794" h="16509">
                  <a:moveTo>
                    <a:pt x="6198" y="0"/>
                  </a:moveTo>
                  <a:lnTo>
                    <a:pt x="0" y="10062"/>
                  </a:lnTo>
                  <a:lnTo>
                    <a:pt x="10188" y="16041"/>
                  </a:lnTo>
                </a:path>
              </a:pathLst>
            </a:custGeom>
            <a:ln w="15758">
              <a:solidFill>
                <a:srgbClr val="323537"/>
              </a:solidFill>
            </a:ln>
          </p:spPr>
          <p:txBody>
            <a:bodyPr wrap="square" lIns="0" tIns="0" rIns="0" bIns="0" rtlCol="0"/>
            <a:lstStyle/>
            <a:p>
              <a:endParaRPr/>
            </a:p>
          </p:txBody>
        </p:sp>
        <p:sp>
          <p:nvSpPr>
            <p:cNvPr id="725" name="object 725"/>
            <p:cNvSpPr/>
            <p:nvPr/>
          </p:nvSpPr>
          <p:spPr>
            <a:xfrm>
              <a:off x="17355607" y="1411842"/>
              <a:ext cx="30480" cy="17780"/>
            </a:xfrm>
            <a:custGeom>
              <a:avLst/>
              <a:gdLst/>
              <a:ahLst/>
              <a:cxnLst/>
              <a:rect l="l" t="t" r="r" b="b"/>
              <a:pathLst>
                <a:path w="30480" h="17780">
                  <a:moveTo>
                    <a:pt x="0" y="0"/>
                  </a:moveTo>
                  <a:lnTo>
                    <a:pt x="29936" y="17559"/>
                  </a:lnTo>
                </a:path>
              </a:pathLst>
            </a:custGeom>
            <a:ln w="15758">
              <a:solidFill>
                <a:srgbClr val="323537"/>
              </a:solidFill>
              <a:prstDash val="sysDot"/>
            </a:ln>
          </p:spPr>
          <p:txBody>
            <a:bodyPr wrap="square" lIns="0" tIns="0" rIns="0" bIns="0" rtlCol="0"/>
            <a:lstStyle/>
            <a:p>
              <a:endParaRPr/>
            </a:p>
          </p:txBody>
        </p:sp>
        <p:sp>
          <p:nvSpPr>
            <p:cNvPr id="726" name="object 726"/>
            <p:cNvSpPr/>
            <p:nvPr/>
          </p:nvSpPr>
          <p:spPr>
            <a:xfrm>
              <a:off x="17395524" y="1435257"/>
              <a:ext cx="788670" cy="462915"/>
            </a:xfrm>
            <a:custGeom>
              <a:avLst/>
              <a:gdLst/>
              <a:ahLst/>
              <a:cxnLst/>
              <a:rect l="l" t="t" r="r" b="b"/>
              <a:pathLst>
                <a:path w="788669" h="462914">
                  <a:moveTo>
                    <a:pt x="0" y="0"/>
                  </a:moveTo>
                  <a:lnTo>
                    <a:pt x="788373" y="462436"/>
                  </a:lnTo>
                </a:path>
              </a:pathLst>
            </a:custGeom>
            <a:ln w="15758">
              <a:solidFill>
                <a:srgbClr val="323537"/>
              </a:solidFill>
              <a:prstDash val="sysDot"/>
            </a:ln>
          </p:spPr>
          <p:txBody>
            <a:bodyPr wrap="square" lIns="0" tIns="0" rIns="0" bIns="0" rtlCol="0"/>
            <a:lstStyle/>
            <a:p>
              <a:endParaRPr/>
            </a:p>
          </p:txBody>
        </p:sp>
        <p:sp>
          <p:nvSpPr>
            <p:cNvPr id="727" name="object 727"/>
            <p:cNvSpPr/>
            <p:nvPr/>
          </p:nvSpPr>
          <p:spPr>
            <a:xfrm>
              <a:off x="18193877" y="1899265"/>
              <a:ext cx="16510" cy="10795"/>
            </a:xfrm>
            <a:custGeom>
              <a:avLst/>
              <a:gdLst/>
              <a:ahLst/>
              <a:cxnLst/>
              <a:rect l="l" t="t" r="r" b="b"/>
              <a:pathLst>
                <a:path w="16509" h="10794">
                  <a:moveTo>
                    <a:pt x="0" y="4282"/>
                  </a:moveTo>
                  <a:lnTo>
                    <a:pt x="10198" y="10261"/>
                  </a:lnTo>
                  <a:lnTo>
                    <a:pt x="16041" y="0"/>
                  </a:lnTo>
                </a:path>
              </a:pathLst>
            </a:custGeom>
            <a:ln w="15758">
              <a:solidFill>
                <a:srgbClr val="323537"/>
              </a:solidFill>
            </a:ln>
          </p:spPr>
          <p:txBody>
            <a:bodyPr wrap="square" lIns="0" tIns="0" rIns="0" bIns="0" rtlCol="0"/>
            <a:lstStyle/>
            <a:p>
              <a:endParaRPr/>
            </a:p>
          </p:txBody>
        </p:sp>
        <p:sp>
          <p:nvSpPr>
            <p:cNvPr id="728" name="object 728"/>
            <p:cNvSpPr/>
            <p:nvPr/>
          </p:nvSpPr>
          <p:spPr>
            <a:xfrm>
              <a:off x="18220922" y="1850951"/>
              <a:ext cx="16510" cy="29209"/>
            </a:xfrm>
            <a:custGeom>
              <a:avLst/>
              <a:gdLst/>
              <a:ahLst/>
              <a:cxnLst/>
              <a:rect l="l" t="t" r="r" b="b"/>
              <a:pathLst>
                <a:path w="16509" h="29210">
                  <a:moveTo>
                    <a:pt x="0" y="28983"/>
                  </a:moveTo>
                  <a:lnTo>
                    <a:pt x="16502" y="0"/>
                  </a:lnTo>
                </a:path>
              </a:pathLst>
            </a:custGeom>
            <a:ln w="15758">
              <a:solidFill>
                <a:srgbClr val="323537"/>
              </a:solidFill>
              <a:prstDash val="sysDot"/>
            </a:ln>
          </p:spPr>
          <p:txBody>
            <a:bodyPr wrap="square" lIns="0" tIns="0" rIns="0" bIns="0" rtlCol="0"/>
            <a:lstStyle/>
            <a:p>
              <a:endParaRPr/>
            </a:p>
          </p:txBody>
        </p:sp>
        <p:sp>
          <p:nvSpPr>
            <p:cNvPr id="729" name="object 729"/>
            <p:cNvSpPr/>
            <p:nvPr/>
          </p:nvSpPr>
          <p:spPr>
            <a:xfrm>
              <a:off x="18242933" y="1541742"/>
              <a:ext cx="170815" cy="299720"/>
            </a:xfrm>
            <a:custGeom>
              <a:avLst/>
              <a:gdLst/>
              <a:ahLst/>
              <a:cxnLst/>
              <a:rect l="l" t="t" r="r" b="b"/>
              <a:pathLst>
                <a:path w="170815" h="299719">
                  <a:moveTo>
                    <a:pt x="0" y="299540"/>
                  </a:moveTo>
                  <a:lnTo>
                    <a:pt x="170570" y="0"/>
                  </a:lnTo>
                </a:path>
              </a:pathLst>
            </a:custGeom>
            <a:ln w="15758">
              <a:solidFill>
                <a:srgbClr val="323537"/>
              </a:solidFill>
              <a:prstDash val="sysDot"/>
            </a:ln>
          </p:spPr>
          <p:txBody>
            <a:bodyPr wrap="square" lIns="0" tIns="0" rIns="0" bIns="0" rtlCol="0"/>
            <a:lstStyle/>
            <a:p>
              <a:endParaRPr/>
            </a:p>
          </p:txBody>
        </p:sp>
        <p:pic>
          <p:nvPicPr>
            <p:cNvPr id="730" name="object 730"/>
            <p:cNvPicPr/>
            <p:nvPr/>
          </p:nvPicPr>
          <p:blipFill>
            <a:blip r:embed="rId74" cstate="screen">
              <a:extLst>
                <a:ext uri="{28A0092B-C50C-407E-A947-70E740481C1C}">
                  <a14:useLocalDpi xmlns:a14="http://schemas.microsoft.com/office/drawing/2010/main"/>
                </a:ext>
              </a:extLst>
            </a:blip>
            <a:stretch>
              <a:fillRect/>
            </a:stretch>
          </p:blipFill>
          <p:spPr>
            <a:xfrm>
              <a:off x="18411128" y="1513941"/>
              <a:ext cx="276151" cy="148685"/>
            </a:xfrm>
            <a:prstGeom prst="rect">
              <a:avLst/>
            </a:prstGeom>
          </p:spPr>
        </p:pic>
        <p:sp>
          <p:nvSpPr>
            <p:cNvPr id="731" name="object 731"/>
            <p:cNvSpPr/>
            <p:nvPr/>
          </p:nvSpPr>
          <p:spPr>
            <a:xfrm>
              <a:off x="18685285" y="1261963"/>
              <a:ext cx="182880" cy="320675"/>
            </a:xfrm>
            <a:custGeom>
              <a:avLst/>
              <a:gdLst/>
              <a:ahLst/>
              <a:cxnLst/>
              <a:rect l="l" t="t" r="r" b="b"/>
              <a:pathLst>
                <a:path w="182880" h="320675">
                  <a:moveTo>
                    <a:pt x="0" y="320482"/>
                  </a:moveTo>
                  <a:lnTo>
                    <a:pt x="182350" y="0"/>
                  </a:lnTo>
                </a:path>
              </a:pathLst>
            </a:custGeom>
            <a:ln w="15758">
              <a:solidFill>
                <a:srgbClr val="323537"/>
              </a:solidFill>
              <a:prstDash val="sysDot"/>
            </a:ln>
          </p:spPr>
          <p:txBody>
            <a:bodyPr wrap="square" lIns="0" tIns="0" rIns="0" bIns="0" rtlCol="0"/>
            <a:lstStyle/>
            <a:p>
              <a:endParaRPr/>
            </a:p>
          </p:txBody>
        </p:sp>
        <p:sp>
          <p:nvSpPr>
            <p:cNvPr id="732" name="object 732"/>
            <p:cNvSpPr/>
            <p:nvPr/>
          </p:nvSpPr>
          <p:spPr>
            <a:xfrm>
              <a:off x="18869055" y="1235568"/>
              <a:ext cx="10795" cy="16510"/>
            </a:xfrm>
            <a:custGeom>
              <a:avLst/>
              <a:gdLst/>
              <a:ahLst/>
              <a:cxnLst/>
              <a:rect l="l" t="t" r="r" b="b"/>
              <a:pathLst>
                <a:path w="10794" h="16509">
                  <a:moveTo>
                    <a:pt x="4460" y="16051"/>
                  </a:moveTo>
                  <a:lnTo>
                    <a:pt x="10303" y="5779"/>
                  </a:lnTo>
                  <a:lnTo>
                    <a:pt x="0" y="0"/>
                  </a:lnTo>
                </a:path>
              </a:pathLst>
            </a:custGeom>
            <a:ln w="15758">
              <a:solidFill>
                <a:srgbClr val="323537"/>
              </a:solidFill>
            </a:ln>
          </p:spPr>
          <p:txBody>
            <a:bodyPr wrap="square" lIns="0" tIns="0" rIns="0" bIns="0" rtlCol="0"/>
            <a:lstStyle/>
            <a:p>
              <a:endParaRPr/>
            </a:p>
          </p:txBody>
        </p:sp>
        <p:sp>
          <p:nvSpPr>
            <p:cNvPr id="733" name="object 733"/>
            <p:cNvSpPr/>
            <p:nvPr/>
          </p:nvSpPr>
          <p:spPr>
            <a:xfrm>
              <a:off x="18816911" y="1206281"/>
              <a:ext cx="31750" cy="17780"/>
            </a:xfrm>
            <a:custGeom>
              <a:avLst/>
              <a:gdLst/>
              <a:ahLst/>
              <a:cxnLst/>
              <a:rect l="l" t="t" r="r" b="b"/>
              <a:pathLst>
                <a:path w="31750" h="17780">
                  <a:moveTo>
                    <a:pt x="31287" y="17570"/>
                  </a:moveTo>
                  <a:lnTo>
                    <a:pt x="0" y="0"/>
                  </a:lnTo>
                </a:path>
              </a:pathLst>
            </a:custGeom>
            <a:ln w="15758">
              <a:solidFill>
                <a:srgbClr val="323537"/>
              </a:solidFill>
              <a:prstDash val="sysDot"/>
            </a:ln>
          </p:spPr>
          <p:txBody>
            <a:bodyPr wrap="square" lIns="0" tIns="0" rIns="0" bIns="0" rtlCol="0"/>
            <a:lstStyle/>
            <a:p>
              <a:endParaRPr/>
            </a:p>
          </p:txBody>
        </p:sp>
        <p:sp>
          <p:nvSpPr>
            <p:cNvPr id="734" name="object 734"/>
            <p:cNvSpPr/>
            <p:nvPr/>
          </p:nvSpPr>
          <p:spPr>
            <a:xfrm>
              <a:off x="17815814" y="644174"/>
              <a:ext cx="991235" cy="556260"/>
            </a:xfrm>
            <a:custGeom>
              <a:avLst/>
              <a:gdLst/>
              <a:ahLst/>
              <a:cxnLst/>
              <a:rect l="l" t="t" r="r" b="b"/>
              <a:pathLst>
                <a:path w="991234" h="556260">
                  <a:moveTo>
                    <a:pt x="990671" y="556255"/>
                  </a:moveTo>
                  <a:lnTo>
                    <a:pt x="0" y="0"/>
                  </a:lnTo>
                </a:path>
              </a:pathLst>
            </a:custGeom>
            <a:ln w="15758">
              <a:solidFill>
                <a:srgbClr val="323537"/>
              </a:solidFill>
              <a:prstDash val="sysDot"/>
            </a:ln>
          </p:spPr>
          <p:txBody>
            <a:bodyPr wrap="square" lIns="0" tIns="0" rIns="0" bIns="0" rtlCol="0"/>
            <a:lstStyle/>
            <a:p>
              <a:endParaRPr/>
            </a:p>
          </p:txBody>
        </p:sp>
        <p:pic>
          <p:nvPicPr>
            <p:cNvPr id="735" name="object 735"/>
            <p:cNvPicPr/>
            <p:nvPr/>
          </p:nvPicPr>
          <p:blipFill>
            <a:blip r:embed="rId75" cstate="screen">
              <a:extLst>
                <a:ext uri="{28A0092B-C50C-407E-A947-70E740481C1C}">
                  <a14:useLocalDpi xmlns:a14="http://schemas.microsoft.com/office/drawing/2010/main"/>
                </a:ext>
              </a:extLst>
            </a:blip>
            <a:stretch>
              <a:fillRect/>
            </a:stretch>
          </p:blipFill>
          <p:spPr>
            <a:xfrm>
              <a:off x="16044202" y="9037438"/>
              <a:ext cx="214087" cy="214077"/>
            </a:xfrm>
            <a:prstGeom prst="rect">
              <a:avLst/>
            </a:prstGeom>
          </p:spPr>
        </p:pic>
      </p:grpSp>
      <p:sp>
        <p:nvSpPr>
          <p:cNvPr id="736" name="object 736"/>
          <p:cNvSpPr txBox="1"/>
          <p:nvPr/>
        </p:nvSpPr>
        <p:spPr>
          <a:xfrm>
            <a:off x="16081285" y="9028893"/>
            <a:ext cx="136525" cy="214629"/>
          </a:xfrm>
          <a:prstGeom prst="rect">
            <a:avLst/>
          </a:prstGeom>
        </p:spPr>
        <p:txBody>
          <a:bodyPr vert="horz" wrap="square" lIns="0" tIns="11430" rIns="0" bIns="0" rtlCol="0">
            <a:spAutoFit/>
          </a:bodyPr>
          <a:lstStyle/>
          <a:p>
            <a:pPr marL="12700">
              <a:lnSpc>
                <a:spcPct val="100000"/>
              </a:lnSpc>
              <a:spcBef>
                <a:spcPts val="90"/>
              </a:spcBef>
            </a:pPr>
            <a:r>
              <a:rPr sz="1250" b="1" spc="-50" dirty="0">
                <a:solidFill>
                  <a:srgbClr val="221E1F"/>
                </a:solidFill>
                <a:latin typeface="Tahoma"/>
                <a:cs typeface="Tahoma"/>
              </a:rPr>
              <a:t>P</a:t>
            </a:r>
            <a:endParaRPr sz="1250">
              <a:latin typeface="Tahoma"/>
              <a:cs typeface="Tahoma"/>
            </a:endParaRPr>
          </a:p>
        </p:txBody>
      </p:sp>
      <p:pic>
        <p:nvPicPr>
          <p:cNvPr id="737" name="object 737"/>
          <p:cNvPicPr/>
          <p:nvPr/>
        </p:nvPicPr>
        <p:blipFill>
          <a:blip r:embed="rId76" cstate="screen">
            <a:extLst>
              <a:ext uri="{28A0092B-C50C-407E-A947-70E740481C1C}">
                <a14:useLocalDpi xmlns:a14="http://schemas.microsoft.com/office/drawing/2010/main"/>
              </a:ext>
            </a:extLst>
          </a:blip>
          <a:stretch>
            <a:fillRect/>
          </a:stretch>
        </p:blipFill>
        <p:spPr>
          <a:xfrm>
            <a:off x="10345259" y="1168167"/>
            <a:ext cx="214087" cy="214077"/>
          </a:xfrm>
          <a:prstGeom prst="rect">
            <a:avLst/>
          </a:prstGeom>
        </p:spPr>
      </p:pic>
      <p:sp>
        <p:nvSpPr>
          <p:cNvPr id="738" name="object 738"/>
          <p:cNvSpPr txBox="1"/>
          <p:nvPr/>
        </p:nvSpPr>
        <p:spPr>
          <a:xfrm>
            <a:off x="10382347" y="1159623"/>
            <a:ext cx="136525" cy="214629"/>
          </a:xfrm>
          <a:prstGeom prst="rect">
            <a:avLst/>
          </a:prstGeom>
        </p:spPr>
        <p:txBody>
          <a:bodyPr vert="horz" wrap="square" lIns="0" tIns="11430" rIns="0" bIns="0" rtlCol="0">
            <a:spAutoFit/>
          </a:bodyPr>
          <a:lstStyle/>
          <a:p>
            <a:pPr marL="12700">
              <a:lnSpc>
                <a:spcPct val="100000"/>
              </a:lnSpc>
              <a:spcBef>
                <a:spcPts val="90"/>
              </a:spcBef>
            </a:pPr>
            <a:r>
              <a:rPr sz="1250" b="1" spc="-50" dirty="0">
                <a:solidFill>
                  <a:srgbClr val="221E1F"/>
                </a:solidFill>
                <a:latin typeface="Tahoma"/>
                <a:cs typeface="Tahoma"/>
              </a:rPr>
              <a:t>P</a:t>
            </a:r>
            <a:endParaRPr sz="1250">
              <a:latin typeface="Tahoma"/>
              <a:cs typeface="Tahoma"/>
            </a:endParaRPr>
          </a:p>
        </p:txBody>
      </p:sp>
      <p:pic>
        <p:nvPicPr>
          <p:cNvPr id="739" name="object 739"/>
          <p:cNvPicPr/>
          <p:nvPr/>
        </p:nvPicPr>
        <p:blipFill>
          <a:blip r:embed="rId75" cstate="screen">
            <a:extLst>
              <a:ext uri="{28A0092B-C50C-407E-A947-70E740481C1C}">
                <a14:useLocalDpi xmlns:a14="http://schemas.microsoft.com/office/drawing/2010/main"/>
              </a:ext>
            </a:extLst>
          </a:blip>
          <a:stretch>
            <a:fillRect/>
          </a:stretch>
        </p:blipFill>
        <p:spPr>
          <a:xfrm>
            <a:off x="9686543" y="4709886"/>
            <a:ext cx="214087" cy="214077"/>
          </a:xfrm>
          <a:prstGeom prst="rect">
            <a:avLst/>
          </a:prstGeom>
        </p:spPr>
      </p:pic>
      <p:sp>
        <p:nvSpPr>
          <p:cNvPr id="740" name="object 740"/>
          <p:cNvSpPr txBox="1"/>
          <p:nvPr/>
        </p:nvSpPr>
        <p:spPr>
          <a:xfrm>
            <a:off x="9723632" y="4701337"/>
            <a:ext cx="136525" cy="214629"/>
          </a:xfrm>
          <a:prstGeom prst="rect">
            <a:avLst/>
          </a:prstGeom>
        </p:spPr>
        <p:txBody>
          <a:bodyPr vert="horz" wrap="square" lIns="0" tIns="11430" rIns="0" bIns="0" rtlCol="0">
            <a:spAutoFit/>
          </a:bodyPr>
          <a:lstStyle/>
          <a:p>
            <a:pPr marL="12700">
              <a:lnSpc>
                <a:spcPct val="100000"/>
              </a:lnSpc>
              <a:spcBef>
                <a:spcPts val="90"/>
              </a:spcBef>
            </a:pPr>
            <a:r>
              <a:rPr sz="1250" b="1" spc="-50" dirty="0">
                <a:solidFill>
                  <a:srgbClr val="221E1F"/>
                </a:solidFill>
                <a:latin typeface="Tahoma"/>
                <a:cs typeface="Tahoma"/>
              </a:rPr>
              <a:t>P</a:t>
            </a:r>
            <a:endParaRPr sz="1250">
              <a:latin typeface="Tahoma"/>
              <a:cs typeface="Tahoma"/>
            </a:endParaRPr>
          </a:p>
        </p:txBody>
      </p:sp>
      <p:grpSp>
        <p:nvGrpSpPr>
          <p:cNvPr id="741" name="object 741"/>
          <p:cNvGrpSpPr/>
          <p:nvPr/>
        </p:nvGrpSpPr>
        <p:grpSpPr>
          <a:xfrm>
            <a:off x="8020700" y="146592"/>
            <a:ext cx="11958320" cy="9612630"/>
            <a:chOff x="8020700" y="146592"/>
            <a:chExt cx="11958320" cy="9612630"/>
          </a:xfrm>
        </p:grpSpPr>
        <p:sp>
          <p:nvSpPr>
            <p:cNvPr id="742" name="object 742"/>
            <p:cNvSpPr/>
            <p:nvPr/>
          </p:nvSpPr>
          <p:spPr>
            <a:xfrm>
              <a:off x="16726856" y="1014500"/>
              <a:ext cx="1270" cy="635"/>
            </a:xfrm>
            <a:custGeom>
              <a:avLst/>
              <a:gdLst/>
              <a:ahLst/>
              <a:cxnLst/>
              <a:rect l="l" t="t" r="r" b="b"/>
              <a:pathLst>
                <a:path w="1269" h="634">
                  <a:moveTo>
                    <a:pt x="680" y="397"/>
                  </a:moveTo>
                  <a:lnTo>
                    <a:pt x="0" y="0"/>
                  </a:lnTo>
                </a:path>
              </a:pathLst>
            </a:custGeom>
            <a:ln w="23632">
              <a:solidFill>
                <a:srgbClr val="1E4223"/>
              </a:solidFill>
            </a:ln>
          </p:spPr>
          <p:txBody>
            <a:bodyPr wrap="square" lIns="0" tIns="0" rIns="0" bIns="0" rtlCol="0"/>
            <a:lstStyle/>
            <a:p>
              <a:endParaRPr/>
            </a:p>
          </p:txBody>
        </p:sp>
        <p:sp>
          <p:nvSpPr>
            <p:cNvPr id="743" name="object 743"/>
            <p:cNvSpPr/>
            <p:nvPr/>
          </p:nvSpPr>
          <p:spPr>
            <a:xfrm>
              <a:off x="16307343" y="764735"/>
              <a:ext cx="371475" cy="221615"/>
            </a:xfrm>
            <a:custGeom>
              <a:avLst/>
              <a:gdLst/>
              <a:ahLst/>
              <a:cxnLst/>
              <a:rect l="l" t="t" r="r" b="b"/>
              <a:pathLst>
                <a:path w="371475" h="221615">
                  <a:moveTo>
                    <a:pt x="371454" y="221145"/>
                  </a:moveTo>
                  <a:lnTo>
                    <a:pt x="0" y="0"/>
                  </a:lnTo>
                </a:path>
              </a:pathLst>
            </a:custGeom>
            <a:ln w="23632">
              <a:solidFill>
                <a:srgbClr val="1E4223"/>
              </a:solidFill>
              <a:prstDash val="dot"/>
            </a:ln>
          </p:spPr>
          <p:txBody>
            <a:bodyPr wrap="square" lIns="0" tIns="0" rIns="0" bIns="0" rtlCol="0"/>
            <a:lstStyle/>
            <a:p>
              <a:endParaRPr/>
            </a:p>
          </p:txBody>
        </p:sp>
        <p:sp>
          <p:nvSpPr>
            <p:cNvPr id="744" name="object 744"/>
            <p:cNvSpPr/>
            <p:nvPr/>
          </p:nvSpPr>
          <p:spPr>
            <a:xfrm>
              <a:off x="16282636" y="750032"/>
              <a:ext cx="1270" cy="635"/>
            </a:xfrm>
            <a:custGeom>
              <a:avLst/>
              <a:gdLst/>
              <a:ahLst/>
              <a:cxnLst/>
              <a:rect l="l" t="t" r="r" b="b"/>
              <a:pathLst>
                <a:path w="1269" h="634">
                  <a:moveTo>
                    <a:pt x="680" y="397"/>
                  </a:moveTo>
                  <a:lnTo>
                    <a:pt x="0" y="0"/>
                  </a:lnTo>
                </a:path>
              </a:pathLst>
            </a:custGeom>
            <a:ln w="23632">
              <a:solidFill>
                <a:srgbClr val="1E4223"/>
              </a:solidFill>
            </a:ln>
          </p:spPr>
          <p:txBody>
            <a:bodyPr wrap="square" lIns="0" tIns="0" rIns="0" bIns="0" rtlCol="0"/>
            <a:lstStyle/>
            <a:p>
              <a:endParaRPr/>
            </a:p>
          </p:txBody>
        </p:sp>
        <p:sp>
          <p:nvSpPr>
            <p:cNvPr id="745" name="object 745"/>
            <p:cNvSpPr/>
            <p:nvPr/>
          </p:nvSpPr>
          <p:spPr>
            <a:xfrm>
              <a:off x="16892279" y="1117596"/>
              <a:ext cx="2583815" cy="1534160"/>
            </a:xfrm>
            <a:custGeom>
              <a:avLst/>
              <a:gdLst/>
              <a:ahLst/>
              <a:cxnLst/>
              <a:rect l="l" t="t" r="r" b="b"/>
              <a:pathLst>
                <a:path w="2583815" h="1534160">
                  <a:moveTo>
                    <a:pt x="2583566" y="1534030"/>
                  </a:moveTo>
                  <a:lnTo>
                    <a:pt x="0" y="0"/>
                  </a:lnTo>
                </a:path>
              </a:pathLst>
            </a:custGeom>
            <a:ln w="23632">
              <a:solidFill>
                <a:srgbClr val="1E4223"/>
              </a:solidFill>
              <a:prstDash val="dot"/>
            </a:ln>
          </p:spPr>
          <p:txBody>
            <a:bodyPr wrap="square" lIns="0" tIns="0" rIns="0" bIns="0" rtlCol="0"/>
            <a:lstStyle/>
            <a:p>
              <a:endParaRPr/>
            </a:p>
          </p:txBody>
        </p:sp>
        <p:sp>
          <p:nvSpPr>
            <p:cNvPr id="746" name="object 746"/>
            <p:cNvSpPr/>
            <p:nvPr/>
          </p:nvSpPr>
          <p:spPr>
            <a:xfrm>
              <a:off x="16867868" y="1103108"/>
              <a:ext cx="1270" cy="635"/>
            </a:xfrm>
            <a:custGeom>
              <a:avLst/>
              <a:gdLst/>
              <a:ahLst/>
              <a:cxnLst/>
              <a:rect l="l" t="t" r="r" b="b"/>
              <a:pathLst>
                <a:path w="1269" h="634">
                  <a:moveTo>
                    <a:pt x="680" y="397"/>
                  </a:moveTo>
                  <a:lnTo>
                    <a:pt x="0" y="0"/>
                  </a:lnTo>
                </a:path>
              </a:pathLst>
            </a:custGeom>
            <a:ln w="23632">
              <a:solidFill>
                <a:srgbClr val="1E4223"/>
              </a:solidFill>
            </a:ln>
          </p:spPr>
          <p:txBody>
            <a:bodyPr wrap="square" lIns="0" tIns="0" rIns="0" bIns="0" rtlCol="0"/>
            <a:lstStyle/>
            <a:p>
              <a:endParaRPr/>
            </a:p>
          </p:txBody>
        </p:sp>
        <p:sp>
          <p:nvSpPr>
            <p:cNvPr id="747" name="object 747"/>
            <p:cNvSpPr/>
            <p:nvPr/>
          </p:nvSpPr>
          <p:spPr>
            <a:xfrm>
              <a:off x="16679533" y="1072522"/>
              <a:ext cx="1270" cy="635"/>
            </a:xfrm>
            <a:custGeom>
              <a:avLst/>
              <a:gdLst/>
              <a:ahLst/>
              <a:cxnLst/>
              <a:rect l="l" t="t" r="r" b="b"/>
              <a:pathLst>
                <a:path w="1269" h="634">
                  <a:moveTo>
                    <a:pt x="680" y="397"/>
                  </a:moveTo>
                  <a:lnTo>
                    <a:pt x="0" y="0"/>
                  </a:lnTo>
                </a:path>
              </a:pathLst>
            </a:custGeom>
            <a:ln w="23632">
              <a:solidFill>
                <a:srgbClr val="1E4223"/>
              </a:solidFill>
            </a:ln>
          </p:spPr>
          <p:txBody>
            <a:bodyPr wrap="square" lIns="0" tIns="0" rIns="0" bIns="0" rtlCol="0"/>
            <a:lstStyle/>
            <a:p>
              <a:endParaRPr/>
            </a:p>
          </p:txBody>
        </p:sp>
        <p:sp>
          <p:nvSpPr>
            <p:cNvPr id="748" name="object 748"/>
            <p:cNvSpPr/>
            <p:nvPr/>
          </p:nvSpPr>
          <p:spPr>
            <a:xfrm>
              <a:off x="16255408" y="820014"/>
              <a:ext cx="375920" cy="224154"/>
            </a:xfrm>
            <a:custGeom>
              <a:avLst/>
              <a:gdLst/>
              <a:ahLst/>
              <a:cxnLst/>
              <a:rect l="l" t="t" r="r" b="b"/>
              <a:pathLst>
                <a:path w="375919" h="224155">
                  <a:moveTo>
                    <a:pt x="375538" y="223574"/>
                  </a:moveTo>
                  <a:lnTo>
                    <a:pt x="0" y="0"/>
                  </a:lnTo>
                </a:path>
              </a:pathLst>
            </a:custGeom>
            <a:ln w="23632">
              <a:solidFill>
                <a:srgbClr val="1E4223"/>
              </a:solidFill>
              <a:prstDash val="dot"/>
            </a:ln>
          </p:spPr>
          <p:txBody>
            <a:bodyPr wrap="square" lIns="0" tIns="0" rIns="0" bIns="0" rtlCol="0"/>
            <a:lstStyle/>
            <a:p>
              <a:endParaRPr/>
            </a:p>
          </p:txBody>
        </p:sp>
        <p:sp>
          <p:nvSpPr>
            <p:cNvPr id="749" name="object 749"/>
            <p:cNvSpPr/>
            <p:nvPr/>
          </p:nvSpPr>
          <p:spPr>
            <a:xfrm>
              <a:off x="16230435" y="805148"/>
              <a:ext cx="1270" cy="635"/>
            </a:xfrm>
            <a:custGeom>
              <a:avLst/>
              <a:gdLst/>
              <a:ahLst/>
              <a:cxnLst/>
              <a:rect l="l" t="t" r="r" b="b"/>
              <a:pathLst>
                <a:path w="1269" h="634">
                  <a:moveTo>
                    <a:pt x="680" y="397"/>
                  </a:moveTo>
                  <a:lnTo>
                    <a:pt x="0" y="0"/>
                  </a:lnTo>
                </a:path>
              </a:pathLst>
            </a:custGeom>
            <a:ln w="23632">
              <a:solidFill>
                <a:srgbClr val="1E4223"/>
              </a:solidFill>
            </a:ln>
          </p:spPr>
          <p:txBody>
            <a:bodyPr wrap="square" lIns="0" tIns="0" rIns="0" bIns="0" rtlCol="0"/>
            <a:lstStyle/>
            <a:p>
              <a:endParaRPr/>
            </a:p>
          </p:txBody>
        </p:sp>
        <p:sp>
          <p:nvSpPr>
            <p:cNvPr id="750" name="object 750"/>
            <p:cNvSpPr/>
            <p:nvPr/>
          </p:nvSpPr>
          <p:spPr>
            <a:xfrm>
              <a:off x="16853543" y="1176116"/>
              <a:ext cx="2622550" cy="1561465"/>
            </a:xfrm>
            <a:custGeom>
              <a:avLst/>
              <a:gdLst/>
              <a:ahLst/>
              <a:cxnLst/>
              <a:rect l="l" t="t" r="r" b="b"/>
              <a:pathLst>
                <a:path w="2622550" h="1561464">
                  <a:moveTo>
                    <a:pt x="2622303" y="1561195"/>
                  </a:moveTo>
                  <a:lnTo>
                    <a:pt x="0" y="0"/>
                  </a:lnTo>
                </a:path>
              </a:pathLst>
            </a:custGeom>
            <a:ln w="23632">
              <a:solidFill>
                <a:srgbClr val="1E4223"/>
              </a:solidFill>
              <a:prstDash val="dot"/>
            </a:ln>
          </p:spPr>
          <p:txBody>
            <a:bodyPr wrap="square" lIns="0" tIns="0" rIns="0" bIns="0" rtlCol="0"/>
            <a:lstStyle/>
            <a:p>
              <a:endParaRPr/>
            </a:p>
          </p:txBody>
        </p:sp>
        <p:sp>
          <p:nvSpPr>
            <p:cNvPr id="751" name="object 751"/>
            <p:cNvSpPr/>
            <p:nvPr/>
          </p:nvSpPr>
          <p:spPr>
            <a:xfrm>
              <a:off x="16829119" y="1161577"/>
              <a:ext cx="1270" cy="635"/>
            </a:xfrm>
            <a:custGeom>
              <a:avLst/>
              <a:gdLst/>
              <a:ahLst/>
              <a:cxnLst/>
              <a:rect l="l" t="t" r="r" b="b"/>
              <a:pathLst>
                <a:path w="1269" h="634">
                  <a:moveTo>
                    <a:pt x="680" y="397"/>
                  </a:moveTo>
                  <a:lnTo>
                    <a:pt x="0" y="0"/>
                  </a:lnTo>
                </a:path>
              </a:pathLst>
            </a:custGeom>
            <a:ln w="23632">
              <a:solidFill>
                <a:srgbClr val="1E4223"/>
              </a:solidFill>
            </a:ln>
          </p:spPr>
          <p:txBody>
            <a:bodyPr wrap="square" lIns="0" tIns="0" rIns="0" bIns="0" rtlCol="0"/>
            <a:lstStyle/>
            <a:p>
              <a:endParaRPr/>
            </a:p>
          </p:txBody>
        </p:sp>
        <p:sp>
          <p:nvSpPr>
            <p:cNvPr id="752" name="object 752"/>
            <p:cNvSpPr/>
            <p:nvPr/>
          </p:nvSpPr>
          <p:spPr>
            <a:xfrm>
              <a:off x="16162621" y="2300529"/>
              <a:ext cx="1270" cy="635"/>
            </a:xfrm>
            <a:custGeom>
              <a:avLst/>
              <a:gdLst/>
              <a:ahLst/>
              <a:cxnLst/>
              <a:rect l="l" t="t" r="r" b="b"/>
              <a:pathLst>
                <a:path w="1269" h="635">
                  <a:moveTo>
                    <a:pt x="0" y="0"/>
                  </a:moveTo>
                  <a:lnTo>
                    <a:pt x="240" y="73"/>
                  </a:lnTo>
                  <a:lnTo>
                    <a:pt x="471" y="146"/>
                  </a:lnTo>
                  <a:lnTo>
                    <a:pt x="712" y="219"/>
                  </a:lnTo>
                </a:path>
              </a:pathLst>
            </a:custGeom>
            <a:ln w="23632">
              <a:solidFill>
                <a:srgbClr val="1E4223"/>
              </a:solidFill>
            </a:ln>
          </p:spPr>
          <p:txBody>
            <a:bodyPr wrap="square" lIns="0" tIns="0" rIns="0" bIns="0" rtlCol="0"/>
            <a:lstStyle/>
            <a:p>
              <a:endParaRPr/>
            </a:p>
          </p:txBody>
        </p:sp>
        <p:sp>
          <p:nvSpPr>
            <p:cNvPr id="753" name="object 753"/>
            <p:cNvSpPr/>
            <p:nvPr/>
          </p:nvSpPr>
          <p:spPr>
            <a:xfrm>
              <a:off x="16216708" y="1984746"/>
              <a:ext cx="1155700" cy="337820"/>
            </a:xfrm>
            <a:custGeom>
              <a:avLst/>
              <a:gdLst/>
              <a:ahLst/>
              <a:cxnLst/>
              <a:rect l="l" t="t" r="r" b="b"/>
              <a:pathLst>
                <a:path w="1155700" h="337819">
                  <a:moveTo>
                    <a:pt x="0" y="328639"/>
                  </a:moveTo>
                  <a:lnTo>
                    <a:pt x="34689" y="333661"/>
                  </a:lnTo>
                  <a:lnTo>
                    <a:pt x="75062" y="336958"/>
                  </a:lnTo>
                  <a:lnTo>
                    <a:pt x="121091" y="337796"/>
                  </a:lnTo>
                  <a:lnTo>
                    <a:pt x="172748" y="335442"/>
                  </a:lnTo>
                  <a:lnTo>
                    <a:pt x="230006" y="329163"/>
                  </a:lnTo>
                  <a:lnTo>
                    <a:pt x="292837" y="318225"/>
                  </a:lnTo>
                  <a:lnTo>
                    <a:pt x="361214" y="301896"/>
                  </a:lnTo>
                  <a:lnTo>
                    <a:pt x="408256" y="288467"/>
                  </a:lnTo>
                  <a:lnTo>
                    <a:pt x="458248" y="272959"/>
                  </a:lnTo>
                  <a:lnTo>
                    <a:pt x="510592" y="255680"/>
                  </a:lnTo>
                  <a:lnTo>
                    <a:pt x="564690" y="236939"/>
                  </a:lnTo>
                  <a:lnTo>
                    <a:pt x="619943" y="217041"/>
                  </a:lnTo>
                  <a:lnTo>
                    <a:pt x="675754" y="196294"/>
                  </a:lnTo>
                  <a:lnTo>
                    <a:pt x="731523" y="175007"/>
                  </a:lnTo>
                  <a:lnTo>
                    <a:pt x="786653" y="153486"/>
                  </a:lnTo>
                  <a:lnTo>
                    <a:pt x="840545" y="132038"/>
                  </a:lnTo>
                  <a:lnTo>
                    <a:pt x="892601" y="110972"/>
                  </a:lnTo>
                  <a:lnTo>
                    <a:pt x="942223" y="90594"/>
                  </a:lnTo>
                  <a:lnTo>
                    <a:pt x="988812" y="71211"/>
                  </a:lnTo>
                  <a:lnTo>
                    <a:pt x="1031770" y="53133"/>
                  </a:lnTo>
                  <a:lnTo>
                    <a:pt x="1070499" y="36665"/>
                  </a:lnTo>
                  <a:lnTo>
                    <a:pt x="1132875" y="9791"/>
                  </a:lnTo>
                  <a:lnTo>
                    <a:pt x="1155326" y="0"/>
                  </a:lnTo>
                </a:path>
              </a:pathLst>
            </a:custGeom>
            <a:ln w="23632">
              <a:solidFill>
                <a:srgbClr val="1E4223"/>
              </a:solidFill>
              <a:prstDash val="dot"/>
            </a:ln>
          </p:spPr>
          <p:txBody>
            <a:bodyPr wrap="square" lIns="0" tIns="0" rIns="0" bIns="0" rtlCol="0"/>
            <a:lstStyle/>
            <a:p>
              <a:endParaRPr/>
            </a:p>
          </p:txBody>
        </p:sp>
        <p:sp>
          <p:nvSpPr>
            <p:cNvPr id="754" name="object 754"/>
            <p:cNvSpPr/>
            <p:nvPr/>
          </p:nvSpPr>
          <p:spPr>
            <a:xfrm>
              <a:off x="17397234" y="1973352"/>
              <a:ext cx="1270" cy="635"/>
            </a:xfrm>
            <a:custGeom>
              <a:avLst/>
              <a:gdLst/>
              <a:ahLst/>
              <a:cxnLst/>
              <a:rect l="l" t="t" r="r" b="b"/>
              <a:pathLst>
                <a:path w="1269" h="635">
                  <a:moveTo>
                    <a:pt x="0" y="303"/>
                  </a:moveTo>
                  <a:lnTo>
                    <a:pt x="460" y="94"/>
                  </a:lnTo>
                  <a:lnTo>
                    <a:pt x="680" y="0"/>
                  </a:lnTo>
                </a:path>
              </a:pathLst>
            </a:custGeom>
            <a:ln w="23632">
              <a:solidFill>
                <a:srgbClr val="1E4223"/>
              </a:solidFill>
            </a:ln>
          </p:spPr>
          <p:txBody>
            <a:bodyPr wrap="square" lIns="0" tIns="0" rIns="0" bIns="0" rtlCol="0"/>
            <a:lstStyle/>
            <a:p>
              <a:endParaRPr/>
            </a:p>
          </p:txBody>
        </p:sp>
        <p:sp>
          <p:nvSpPr>
            <p:cNvPr id="755" name="object 755"/>
            <p:cNvSpPr/>
            <p:nvPr/>
          </p:nvSpPr>
          <p:spPr>
            <a:xfrm>
              <a:off x="16099251" y="2388487"/>
              <a:ext cx="1270" cy="635"/>
            </a:xfrm>
            <a:custGeom>
              <a:avLst/>
              <a:gdLst/>
              <a:ahLst/>
              <a:cxnLst/>
              <a:rect l="l" t="t" r="r" b="b"/>
              <a:pathLst>
                <a:path w="1269" h="635">
                  <a:moveTo>
                    <a:pt x="0" y="0"/>
                  </a:moveTo>
                  <a:lnTo>
                    <a:pt x="240" y="94"/>
                  </a:lnTo>
                  <a:lnTo>
                    <a:pt x="691" y="272"/>
                  </a:lnTo>
                </a:path>
              </a:pathLst>
            </a:custGeom>
            <a:ln w="23632">
              <a:solidFill>
                <a:srgbClr val="1E4223"/>
              </a:solidFill>
            </a:ln>
          </p:spPr>
          <p:txBody>
            <a:bodyPr wrap="square" lIns="0" tIns="0" rIns="0" bIns="0" rtlCol="0"/>
            <a:lstStyle/>
            <a:p>
              <a:endParaRPr/>
            </a:p>
          </p:txBody>
        </p:sp>
        <p:sp>
          <p:nvSpPr>
            <p:cNvPr id="756" name="object 756"/>
            <p:cNvSpPr/>
            <p:nvPr/>
          </p:nvSpPr>
          <p:spPr>
            <a:xfrm>
              <a:off x="16153207" y="2139207"/>
              <a:ext cx="1119505" cy="276860"/>
            </a:xfrm>
            <a:custGeom>
              <a:avLst/>
              <a:gdLst/>
              <a:ahLst/>
              <a:cxnLst/>
              <a:rect l="l" t="t" r="r" b="b"/>
              <a:pathLst>
                <a:path w="1119505" h="276860">
                  <a:moveTo>
                    <a:pt x="0" y="263772"/>
                  </a:moveTo>
                  <a:lnTo>
                    <a:pt x="28352" y="268586"/>
                  </a:lnTo>
                  <a:lnTo>
                    <a:pt x="62695" y="272679"/>
                  </a:lnTo>
                  <a:lnTo>
                    <a:pt x="103040" y="275444"/>
                  </a:lnTo>
                  <a:lnTo>
                    <a:pt x="149398" y="276278"/>
                  </a:lnTo>
                  <a:lnTo>
                    <a:pt x="201782" y="274577"/>
                  </a:lnTo>
                  <a:lnTo>
                    <a:pt x="260202" y="269737"/>
                  </a:lnTo>
                  <a:lnTo>
                    <a:pt x="324672" y="261153"/>
                  </a:lnTo>
                  <a:lnTo>
                    <a:pt x="395202" y="248222"/>
                  </a:lnTo>
                  <a:lnTo>
                    <a:pt x="449590" y="235936"/>
                  </a:lnTo>
                  <a:lnTo>
                    <a:pt x="505830" y="221479"/>
                  </a:lnTo>
                  <a:lnTo>
                    <a:pt x="563293" y="205212"/>
                  </a:lnTo>
                  <a:lnTo>
                    <a:pt x="621350" y="187495"/>
                  </a:lnTo>
                  <a:lnTo>
                    <a:pt x="679374" y="168688"/>
                  </a:lnTo>
                  <a:lnTo>
                    <a:pt x="736735" y="149152"/>
                  </a:lnTo>
                  <a:lnTo>
                    <a:pt x="792806" y="129247"/>
                  </a:lnTo>
                  <a:lnTo>
                    <a:pt x="846957" y="109335"/>
                  </a:lnTo>
                  <a:lnTo>
                    <a:pt x="898560" y="89774"/>
                  </a:lnTo>
                  <a:lnTo>
                    <a:pt x="946988" y="70927"/>
                  </a:lnTo>
                  <a:lnTo>
                    <a:pt x="991610" y="53153"/>
                  </a:lnTo>
                  <a:lnTo>
                    <a:pt x="1031799" y="36813"/>
                  </a:lnTo>
                  <a:lnTo>
                    <a:pt x="1096365" y="9875"/>
                  </a:lnTo>
                  <a:lnTo>
                    <a:pt x="1119484" y="0"/>
                  </a:lnTo>
                </a:path>
              </a:pathLst>
            </a:custGeom>
            <a:ln w="23632">
              <a:solidFill>
                <a:srgbClr val="1E4223"/>
              </a:solidFill>
              <a:prstDash val="dot"/>
            </a:ln>
          </p:spPr>
          <p:txBody>
            <a:bodyPr wrap="square" lIns="0" tIns="0" rIns="0" bIns="0" rtlCol="0"/>
            <a:lstStyle/>
            <a:p>
              <a:endParaRPr/>
            </a:p>
          </p:txBody>
        </p:sp>
        <p:sp>
          <p:nvSpPr>
            <p:cNvPr id="757" name="object 757"/>
            <p:cNvSpPr/>
            <p:nvPr/>
          </p:nvSpPr>
          <p:spPr>
            <a:xfrm>
              <a:off x="17298047" y="2127871"/>
              <a:ext cx="1270" cy="635"/>
            </a:xfrm>
            <a:custGeom>
              <a:avLst/>
              <a:gdLst/>
              <a:ahLst/>
              <a:cxnLst/>
              <a:rect l="l" t="t" r="r" b="b"/>
              <a:pathLst>
                <a:path w="1269" h="635">
                  <a:moveTo>
                    <a:pt x="0" y="303"/>
                  </a:moveTo>
                  <a:lnTo>
                    <a:pt x="460" y="104"/>
                  </a:lnTo>
                  <a:lnTo>
                    <a:pt x="691" y="0"/>
                  </a:lnTo>
                </a:path>
              </a:pathLst>
            </a:custGeom>
            <a:ln w="23632">
              <a:solidFill>
                <a:srgbClr val="1E4223"/>
              </a:solidFill>
            </a:ln>
          </p:spPr>
          <p:txBody>
            <a:bodyPr wrap="square" lIns="0" tIns="0" rIns="0" bIns="0" rtlCol="0"/>
            <a:lstStyle/>
            <a:p>
              <a:endParaRPr/>
            </a:p>
          </p:txBody>
        </p:sp>
        <p:sp>
          <p:nvSpPr>
            <p:cNvPr id="758" name="object 758"/>
            <p:cNvSpPr/>
            <p:nvPr/>
          </p:nvSpPr>
          <p:spPr>
            <a:xfrm>
              <a:off x="16675134" y="1122499"/>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759" name="object 759"/>
            <p:cNvSpPr/>
            <p:nvPr/>
          </p:nvSpPr>
          <p:spPr>
            <a:xfrm>
              <a:off x="15724191" y="1171323"/>
              <a:ext cx="924560" cy="1659889"/>
            </a:xfrm>
            <a:custGeom>
              <a:avLst/>
              <a:gdLst/>
              <a:ahLst/>
              <a:cxnLst/>
              <a:rect l="l" t="t" r="r" b="b"/>
              <a:pathLst>
                <a:path w="924559" h="1659889">
                  <a:moveTo>
                    <a:pt x="924139" y="0"/>
                  </a:moveTo>
                  <a:lnTo>
                    <a:pt x="0" y="1659289"/>
                  </a:lnTo>
                </a:path>
              </a:pathLst>
            </a:custGeom>
            <a:ln w="23632">
              <a:solidFill>
                <a:srgbClr val="1E4223"/>
              </a:solidFill>
              <a:prstDash val="dot"/>
            </a:ln>
          </p:spPr>
          <p:txBody>
            <a:bodyPr wrap="square" lIns="0" tIns="0" rIns="0" bIns="0" rtlCol="0"/>
            <a:lstStyle/>
            <a:p>
              <a:endParaRPr/>
            </a:p>
          </p:txBody>
        </p:sp>
        <p:sp>
          <p:nvSpPr>
            <p:cNvPr id="760" name="object 760"/>
            <p:cNvSpPr/>
            <p:nvPr/>
          </p:nvSpPr>
          <p:spPr>
            <a:xfrm>
              <a:off x="15710395" y="2854683"/>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761" name="object 761"/>
            <p:cNvSpPr/>
            <p:nvPr/>
          </p:nvSpPr>
          <p:spPr>
            <a:xfrm>
              <a:off x="16899142" y="720295"/>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762" name="object 762"/>
            <p:cNvSpPr/>
            <p:nvPr/>
          </p:nvSpPr>
          <p:spPr>
            <a:xfrm>
              <a:off x="16772790" y="770150"/>
              <a:ext cx="99060" cy="177800"/>
            </a:xfrm>
            <a:custGeom>
              <a:avLst/>
              <a:gdLst/>
              <a:ahLst/>
              <a:cxnLst/>
              <a:rect l="l" t="t" r="r" b="b"/>
              <a:pathLst>
                <a:path w="99059" h="177800">
                  <a:moveTo>
                    <a:pt x="98970" y="0"/>
                  </a:moveTo>
                  <a:lnTo>
                    <a:pt x="0" y="177701"/>
                  </a:lnTo>
                </a:path>
              </a:pathLst>
            </a:custGeom>
            <a:ln w="23632">
              <a:solidFill>
                <a:srgbClr val="1E4223"/>
              </a:solidFill>
              <a:prstDash val="dot"/>
            </a:ln>
          </p:spPr>
          <p:txBody>
            <a:bodyPr wrap="square" lIns="0" tIns="0" rIns="0" bIns="0" rtlCol="0"/>
            <a:lstStyle/>
            <a:p>
              <a:endParaRPr/>
            </a:p>
          </p:txBody>
        </p:sp>
        <p:sp>
          <p:nvSpPr>
            <p:cNvPr id="763" name="object 763"/>
            <p:cNvSpPr/>
            <p:nvPr/>
          </p:nvSpPr>
          <p:spPr>
            <a:xfrm>
              <a:off x="16758710" y="972439"/>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764" name="object 764"/>
            <p:cNvSpPr/>
            <p:nvPr/>
          </p:nvSpPr>
          <p:spPr>
            <a:xfrm>
              <a:off x="16070682" y="2431698"/>
              <a:ext cx="635" cy="1270"/>
            </a:xfrm>
            <a:custGeom>
              <a:avLst/>
              <a:gdLst/>
              <a:ahLst/>
              <a:cxnLst/>
              <a:rect l="l" t="t" r="r" b="b"/>
              <a:pathLst>
                <a:path w="634" h="1269">
                  <a:moveTo>
                    <a:pt x="376" y="0"/>
                  </a:moveTo>
                  <a:lnTo>
                    <a:pt x="0" y="680"/>
                  </a:lnTo>
                </a:path>
              </a:pathLst>
            </a:custGeom>
            <a:ln w="23632">
              <a:solidFill>
                <a:srgbClr val="1E4223"/>
              </a:solidFill>
            </a:ln>
          </p:spPr>
          <p:txBody>
            <a:bodyPr wrap="square" lIns="0" tIns="0" rIns="0" bIns="0" rtlCol="0"/>
            <a:lstStyle/>
            <a:p>
              <a:endParaRPr/>
            </a:p>
          </p:txBody>
        </p:sp>
        <p:sp>
          <p:nvSpPr>
            <p:cNvPr id="765" name="object 765"/>
            <p:cNvSpPr/>
            <p:nvPr/>
          </p:nvSpPr>
          <p:spPr>
            <a:xfrm>
              <a:off x="15835524" y="2481369"/>
              <a:ext cx="208279" cy="379095"/>
            </a:xfrm>
            <a:custGeom>
              <a:avLst/>
              <a:gdLst/>
              <a:ahLst/>
              <a:cxnLst/>
              <a:rect l="l" t="t" r="r" b="b"/>
              <a:pathLst>
                <a:path w="208280" h="379094">
                  <a:moveTo>
                    <a:pt x="208213" y="0"/>
                  </a:moveTo>
                  <a:lnTo>
                    <a:pt x="0" y="378564"/>
                  </a:lnTo>
                </a:path>
              </a:pathLst>
            </a:custGeom>
            <a:ln w="23632">
              <a:solidFill>
                <a:srgbClr val="1E4223"/>
              </a:solidFill>
              <a:prstDash val="dot"/>
            </a:ln>
          </p:spPr>
          <p:txBody>
            <a:bodyPr wrap="square" lIns="0" tIns="0" rIns="0" bIns="0" rtlCol="0"/>
            <a:lstStyle/>
            <a:p>
              <a:endParaRPr/>
            </a:p>
          </p:txBody>
        </p:sp>
        <p:sp>
          <p:nvSpPr>
            <p:cNvPr id="766" name="object 766"/>
            <p:cNvSpPr/>
            <p:nvPr/>
          </p:nvSpPr>
          <p:spPr>
            <a:xfrm>
              <a:off x="15821674" y="2884422"/>
              <a:ext cx="635" cy="1270"/>
            </a:xfrm>
            <a:custGeom>
              <a:avLst/>
              <a:gdLst/>
              <a:ahLst/>
              <a:cxnLst/>
              <a:rect l="l" t="t" r="r" b="b"/>
              <a:pathLst>
                <a:path w="634" h="1269">
                  <a:moveTo>
                    <a:pt x="376" y="0"/>
                  </a:moveTo>
                  <a:lnTo>
                    <a:pt x="0" y="691"/>
                  </a:lnTo>
                </a:path>
              </a:pathLst>
            </a:custGeom>
            <a:ln w="23632">
              <a:solidFill>
                <a:srgbClr val="1E4223"/>
              </a:solidFill>
            </a:ln>
          </p:spPr>
          <p:txBody>
            <a:bodyPr wrap="square" lIns="0" tIns="0" rIns="0" bIns="0" rtlCol="0"/>
            <a:lstStyle/>
            <a:p>
              <a:endParaRPr/>
            </a:p>
          </p:txBody>
        </p:sp>
        <p:sp>
          <p:nvSpPr>
            <p:cNvPr id="767" name="object 767"/>
            <p:cNvSpPr/>
            <p:nvPr/>
          </p:nvSpPr>
          <p:spPr>
            <a:xfrm>
              <a:off x="16787362" y="1156289"/>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768" name="object 768"/>
            <p:cNvSpPr/>
            <p:nvPr/>
          </p:nvSpPr>
          <p:spPr>
            <a:xfrm>
              <a:off x="16194020" y="1205022"/>
              <a:ext cx="567055" cy="1014094"/>
            </a:xfrm>
            <a:custGeom>
              <a:avLst/>
              <a:gdLst/>
              <a:ahLst/>
              <a:cxnLst/>
              <a:rect l="l" t="t" r="r" b="b"/>
              <a:pathLst>
                <a:path w="567055" h="1014094">
                  <a:moveTo>
                    <a:pt x="566495" y="0"/>
                  </a:moveTo>
                  <a:lnTo>
                    <a:pt x="0" y="1013749"/>
                  </a:lnTo>
                </a:path>
              </a:pathLst>
            </a:custGeom>
            <a:ln w="23632">
              <a:solidFill>
                <a:srgbClr val="1E4223"/>
              </a:solidFill>
              <a:prstDash val="dot"/>
            </a:ln>
          </p:spPr>
          <p:txBody>
            <a:bodyPr wrap="square" lIns="0" tIns="0" rIns="0" bIns="0" rtlCol="0"/>
            <a:lstStyle/>
            <a:p>
              <a:endParaRPr/>
            </a:p>
          </p:txBody>
        </p:sp>
        <p:sp>
          <p:nvSpPr>
            <p:cNvPr id="769" name="object 769"/>
            <p:cNvSpPr/>
            <p:nvPr/>
          </p:nvSpPr>
          <p:spPr>
            <a:xfrm>
              <a:off x="16180216" y="2242792"/>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770" name="object 770"/>
            <p:cNvSpPr/>
            <p:nvPr/>
          </p:nvSpPr>
          <p:spPr>
            <a:xfrm>
              <a:off x="16994096" y="785101"/>
              <a:ext cx="635" cy="1270"/>
            </a:xfrm>
            <a:custGeom>
              <a:avLst/>
              <a:gdLst/>
              <a:ahLst/>
              <a:cxnLst/>
              <a:rect l="l" t="t" r="r" b="b"/>
              <a:pathLst>
                <a:path w="634" h="1270">
                  <a:moveTo>
                    <a:pt x="387" y="0"/>
                  </a:moveTo>
                  <a:lnTo>
                    <a:pt x="0" y="680"/>
                  </a:lnTo>
                </a:path>
              </a:pathLst>
            </a:custGeom>
            <a:ln w="23632">
              <a:solidFill>
                <a:srgbClr val="1E4223"/>
              </a:solidFill>
            </a:ln>
          </p:spPr>
          <p:txBody>
            <a:bodyPr wrap="square" lIns="0" tIns="0" rIns="0" bIns="0" rtlCol="0"/>
            <a:lstStyle/>
            <a:p>
              <a:endParaRPr/>
            </a:p>
          </p:txBody>
        </p:sp>
        <p:sp>
          <p:nvSpPr>
            <p:cNvPr id="771" name="object 771"/>
            <p:cNvSpPr/>
            <p:nvPr/>
          </p:nvSpPr>
          <p:spPr>
            <a:xfrm>
              <a:off x="16847546" y="832419"/>
              <a:ext cx="120650" cy="216535"/>
            </a:xfrm>
            <a:custGeom>
              <a:avLst/>
              <a:gdLst/>
              <a:ahLst/>
              <a:cxnLst/>
              <a:rect l="l" t="t" r="r" b="b"/>
              <a:pathLst>
                <a:path w="120650" h="216534">
                  <a:moveTo>
                    <a:pt x="120582" y="0"/>
                  </a:moveTo>
                  <a:lnTo>
                    <a:pt x="0" y="216496"/>
                  </a:lnTo>
                </a:path>
              </a:pathLst>
            </a:custGeom>
            <a:ln w="23632">
              <a:solidFill>
                <a:srgbClr val="1E4223"/>
              </a:solidFill>
              <a:prstDash val="dot"/>
            </a:ln>
          </p:spPr>
          <p:txBody>
            <a:bodyPr wrap="square" lIns="0" tIns="0" rIns="0" bIns="0" rtlCol="0"/>
            <a:lstStyle/>
            <a:p>
              <a:endParaRPr/>
            </a:p>
          </p:txBody>
        </p:sp>
        <p:sp>
          <p:nvSpPr>
            <p:cNvPr id="772" name="object 772"/>
            <p:cNvSpPr/>
            <p:nvPr/>
          </p:nvSpPr>
          <p:spPr>
            <a:xfrm>
              <a:off x="16834178" y="1072231"/>
              <a:ext cx="635" cy="1270"/>
            </a:xfrm>
            <a:custGeom>
              <a:avLst/>
              <a:gdLst/>
              <a:ahLst/>
              <a:cxnLst/>
              <a:rect l="l" t="t" r="r" b="b"/>
              <a:pathLst>
                <a:path w="634" h="1269">
                  <a:moveTo>
                    <a:pt x="387" y="0"/>
                  </a:moveTo>
                  <a:lnTo>
                    <a:pt x="0" y="680"/>
                  </a:lnTo>
                </a:path>
              </a:pathLst>
            </a:custGeom>
            <a:ln w="23632">
              <a:solidFill>
                <a:srgbClr val="1E4223"/>
              </a:solidFill>
            </a:ln>
          </p:spPr>
          <p:txBody>
            <a:bodyPr wrap="square" lIns="0" tIns="0" rIns="0" bIns="0" rtlCol="0"/>
            <a:lstStyle/>
            <a:p>
              <a:endParaRPr/>
            </a:p>
          </p:txBody>
        </p:sp>
        <p:sp>
          <p:nvSpPr>
            <p:cNvPr id="773" name="object 773"/>
            <p:cNvSpPr/>
            <p:nvPr/>
          </p:nvSpPr>
          <p:spPr>
            <a:xfrm>
              <a:off x="15487674" y="3304097"/>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74" name="object 774"/>
            <p:cNvSpPr/>
            <p:nvPr/>
          </p:nvSpPr>
          <p:spPr>
            <a:xfrm>
              <a:off x="13920312" y="2904949"/>
              <a:ext cx="1514475" cy="386080"/>
            </a:xfrm>
            <a:custGeom>
              <a:avLst/>
              <a:gdLst/>
              <a:ahLst/>
              <a:cxnLst/>
              <a:rect l="l" t="t" r="r" b="b"/>
              <a:pathLst>
                <a:path w="1514475" h="386079">
                  <a:moveTo>
                    <a:pt x="1513870" y="385527"/>
                  </a:moveTo>
                  <a:lnTo>
                    <a:pt x="0" y="0"/>
                  </a:lnTo>
                </a:path>
              </a:pathLst>
            </a:custGeom>
            <a:ln w="23632">
              <a:solidFill>
                <a:srgbClr val="1E4223"/>
              </a:solidFill>
              <a:prstDash val="dot"/>
            </a:ln>
          </p:spPr>
          <p:txBody>
            <a:bodyPr wrap="square" lIns="0" tIns="0" rIns="0" bIns="0" rtlCol="0"/>
            <a:lstStyle/>
            <a:p>
              <a:endParaRPr/>
            </a:p>
          </p:txBody>
        </p:sp>
        <p:sp>
          <p:nvSpPr>
            <p:cNvPr id="775" name="object 775"/>
            <p:cNvSpPr/>
            <p:nvPr/>
          </p:nvSpPr>
          <p:spPr>
            <a:xfrm>
              <a:off x="13892805" y="2897943"/>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76" name="object 776"/>
            <p:cNvSpPr/>
            <p:nvPr/>
          </p:nvSpPr>
          <p:spPr>
            <a:xfrm>
              <a:off x="15467575" y="3351613"/>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77" name="object 777"/>
            <p:cNvSpPr/>
            <p:nvPr/>
          </p:nvSpPr>
          <p:spPr>
            <a:xfrm>
              <a:off x="13900213" y="2952467"/>
              <a:ext cx="1514475" cy="386080"/>
            </a:xfrm>
            <a:custGeom>
              <a:avLst/>
              <a:gdLst/>
              <a:ahLst/>
              <a:cxnLst/>
              <a:rect l="l" t="t" r="r" b="b"/>
              <a:pathLst>
                <a:path w="1514475" h="386079">
                  <a:moveTo>
                    <a:pt x="1513870" y="385527"/>
                  </a:moveTo>
                  <a:lnTo>
                    <a:pt x="0" y="0"/>
                  </a:lnTo>
                </a:path>
              </a:pathLst>
            </a:custGeom>
            <a:ln w="23632">
              <a:solidFill>
                <a:srgbClr val="1E4223"/>
              </a:solidFill>
              <a:prstDash val="dot"/>
            </a:ln>
          </p:spPr>
          <p:txBody>
            <a:bodyPr wrap="square" lIns="0" tIns="0" rIns="0" bIns="0" rtlCol="0"/>
            <a:lstStyle/>
            <a:p>
              <a:endParaRPr/>
            </a:p>
          </p:txBody>
        </p:sp>
        <p:sp>
          <p:nvSpPr>
            <p:cNvPr id="778" name="object 778"/>
            <p:cNvSpPr/>
            <p:nvPr/>
          </p:nvSpPr>
          <p:spPr>
            <a:xfrm>
              <a:off x="13872707" y="2945461"/>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79" name="object 779"/>
            <p:cNvSpPr/>
            <p:nvPr/>
          </p:nvSpPr>
          <p:spPr>
            <a:xfrm>
              <a:off x="18080892" y="3964487"/>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80" name="object 780"/>
            <p:cNvSpPr/>
            <p:nvPr/>
          </p:nvSpPr>
          <p:spPr>
            <a:xfrm>
              <a:off x="15594750" y="3331377"/>
              <a:ext cx="2433320" cy="619760"/>
            </a:xfrm>
            <a:custGeom>
              <a:avLst/>
              <a:gdLst/>
              <a:ahLst/>
              <a:cxnLst/>
              <a:rect l="l" t="t" r="r" b="b"/>
              <a:pathLst>
                <a:path w="2433319" h="619760">
                  <a:moveTo>
                    <a:pt x="2433004" y="619583"/>
                  </a:moveTo>
                  <a:lnTo>
                    <a:pt x="0" y="0"/>
                  </a:lnTo>
                </a:path>
              </a:pathLst>
            </a:custGeom>
            <a:ln w="23632">
              <a:solidFill>
                <a:srgbClr val="1E4223"/>
              </a:solidFill>
              <a:prstDash val="dot"/>
            </a:ln>
          </p:spPr>
          <p:txBody>
            <a:bodyPr wrap="square" lIns="0" tIns="0" rIns="0" bIns="0" rtlCol="0"/>
            <a:lstStyle/>
            <a:p>
              <a:endParaRPr/>
            </a:p>
          </p:txBody>
        </p:sp>
        <p:sp>
          <p:nvSpPr>
            <p:cNvPr id="781" name="object 781"/>
            <p:cNvSpPr/>
            <p:nvPr/>
          </p:nvSpPr>
          <p:spPr>
            <a:xfrm>
              <a:off x="15567425" y="3324404"/>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82" name="object 782"/>
            <p:cNvSpPr/>
            <p:nvPr/>
          </p:nvSpPr>
          <p:spPr>
            <a:xfrm>
              <a:off x="15656983" y="2844335"/>
              <a:ext cx="1270" cy="635"/>
            </a:xfrm>
            <a:custGeom>
              <a:avLst/>
              <a:gdLst/>
              <a:ahLst/>
              <a:cxnLst/>
              <a:rect l="l" t="t" r="r" b="b"/>
              <a:pathLst>
                <a:path w="1269" h="635">
                  <a:moveTo>
                    <a:pt x="764" y="188"/>
                  </a:moveTo>
                  <a:lnTo>
                    <a:pt x="0" y="0"/>
                  </a:lnTo>
                </a:path>
              </a:pathLst>
            </a:custGeom>
            <a:ln w="23632">
              <a:solidFill>
                <a:srgbClr val="1E4223"/>
              </a:solidFill>
            </a:ln>
          </p:spPr>
          <p:txBody>
            <a:bodyPr wrap="square" lIns="0" tIns="0" rIns="0" bIns="0" rtlCol="0"/>
            <a:lstStyle/>
            <a:p>
              <a:endParaRPr/>
            </a:p>
          </p:txBody>
        </p:sp>
        <p:sp>
          <p:nvSpPr>
            <p:cNvPr id="783" name="object 783"/>
            <p:cNvSpPr/>
            <p:nvPr/>
          </p:nvSpPr>
          <p:spPr>
            <a:xfrm>
              <a:off x="14732424" y="2610593"/>
              <a:ext cx="870585" cy="220345"/>
            </a:xfrm>
            <a:custGeom>
              <a:avLst/>
              <a:gdLst/>
              <a:ahLst/>
              <a:cxnLst/>
              <a:rect l="l" t="t" r="r" b="b"/>
              <a:pathLst>
                <a:path w="870584" h="220344">
                  <a:moveTo>
                    <a:pt x="870036" y="219951"/>
                  </a:moveTo>
                  <a:lnTo>
                    <a:pt x="0" y="0"/>
                  </a:lnTo>
                </a:path>
              </a:pathLst>
            </a:custGeom>
            <a:ln w="23632">
              <a:solidFill>
                <a:srgbClr val="1E4223"/>
              </a:solidFill>
              <a:prstDash val="dot"/>
            </a:ln>
          </p:spPr>
          <p:txBody>
            <a:bodyPr wrap="square" lIns="0" tIns="0" rIns="0" bIns="0" rtlCol="0"/>
            <a:lstStyle/>
            <a:p>
              <a:endParaRPr/>
            </a:p>
          </p:txBody>
        </p:sp>
        <p:sp>
          <p:nvSpPr>
            <p:cNvPr id="784" name="object 784"/>
            <p:cNvSpPr/>
            <p:nvPr/>
          </p:nvSpPr>
          <p:spPr>
            <a:xfrm>
              <a:off x="14704402" y="2603507"/>
              <a:ext cx="1270" cy="635"/>
            </a:xfrm>
            <a:custGeom>
              <a:avLst/>
              <a:gdLst/>
              <a:ahLst/>
              <a:cxnLst/>
              <a:rect l="l" t="t" r="r" b="b"/>
              <a:pathLst>
                <a:path w="1269" h="635">
                  <a:moveTo>
                    <a:pt x="764" y="188"/>
                  </a:moveTo>
                  <a:lnTo>
                    <a:pt x="0" y="0"/>
                  </a:lnTo>
                </a:path>
              </a:pathLst>
            </a:custGeom>
            <a:ln w="23632">
              <a:solidFill>
                <a:srgbClr val="1E4223"/>
              </a:solidFill>
            </a:ln>
          </p:spPr>
          <p:txBody>
            <a:bodyPr wrap="square" lIns="0" tIns="0" rIns="0" bIns="0" rtlCol="0"/>
            <a:lstStyle/>
            <a:p>
              <a:endParaRPr/>
            </a:p>
          </p:txBody>
        </p:sp>
        <p:sp>
          <p:nvSpPr>
            <p:cNvPr id="785" name="object 785"/>
            <p:cNvSpPr/>
            <p:nvPr/>
          </p:nvSpPr>
          <p:spPr>
            <a:xfrm>
              <a:off x="19210674" y="3751072"/>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86" name="object 786"/>
            <p:cNvSpPr/>
            <p:nvPr/>
          </p:nvSpPr>
          <p:spPr>
            <a:xfrm>
              <a:off x="15898266" y="2907532"/>
              <a:ext cx="3259454" cy="830580"/>
            </a:xfrm>
            <a:custGeom>
              <a:avLst/>
              <a:gdLst/>
              <a:ahLst/>
              <a:cxnLst/>
              <a:rect l="l" t="t" r="r" b="b"/>
              <a:pathLst>
                <a:path w="3259455" h="830579">
                  <a:moveTo>
                    <a:pt x="3259167" y="829985"/>
                  </a:moveTo>
                  <a:lnTo>
                    <a:pt x="0" y="0"/>
                  </a:lnTo>
                </a:path>
              </a:pathLst>
            </a:custGeom>
            <a:ln w="23632">
              <a:solidFill>
                <a:srgbClr val="1E4223"/>
              </a:solidFill>
              <a:prstDash val="dot"/>
            </a:ln>
          </p:spPr>
          <p:txBody>
            <a:bodyPr wrap="square" lIns="0" tIns="0" rIns="0" bIns="0" rtlCol="0"/>
            <a:lstStyle/>
            <a:p>
              <a:endParaRPr/>
            </a:p>
          </p:txBody>
        </p:sp>
        <p:sp>
          <p:nvSpPr>
            <p:cNvPr id="787" name="object 787"/>
            <p:cNvSpPr/>
            <p:nvPr/>
          </p:nvSpPr>
          <p:spPr>
            <a:xfrm>
              <a:off x="15870877" y="2900553"/>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88" name="object 788"/>
            <p:cNvSpPr/>
            <p:nvPr/>
          </p:nvSpPr>
          <p:spPr>
            <a:xfrm>
              <a:off x="19070263" y="4216455"/>
              <a:ext cx="405765" cy="103505"/>
            </a:xfrm>
            <a:custGeom>
              <a:avLst/>
              <a:gdLst/>
              <a:ahLst/>
              <a:cxnLst/>
              <a:rect l="l" t="t" r="r" b="b"/>
              <a:pathLst>
                <a:path w="405765" h="103504">
                  <a:moveTo>
                    <a:pt x="405583" y="103283"/>
                  </a:moveTo>
                  <a:lnTo>
                    <a:pt x="0" y="0"/>
                  </a:lnTo>
                </a:path>
              </a:pathLst>
            </a:custGeom>
            <a:ln w="23632">
              <a:solidFill>
                <a:srgbClr val="1E4223"/>
              </a:solidFill>
              <a:prstDash val="dot"/>
            </a:ln>
          </p:spPr>
          <p:txBody>
            <a:bodyPr wrap="square" lIns="0" tIns="0" rIns="0" bIns="0" rtlCol="0"/>
            <a:lstStyle/>
            <a:p>
              <a:endParaRPr/>
            </a:p>
          </p:txBody>
        </p:sp>
        <p:sp>
          <p:nvSpPr>
            <p:cNvPr id="789" name="object 789"/>
            <p:cNvSpPr/>
            <p:nvPr/>
          </p:nvSpPr>
          <p:spPr>
            <a:xfrm>
              <a:off x="19042800" y="4209447"/>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90" name="object 790"/>
            <p:cNvSpPr/>
            <p:nvPr/>
          </p:nvSpPr>
          <p:spPr>
            <a:xfrm>
              <a:off x="18027999" y="4001746"/>
              <a:ext cx="1270" cy="635"/>
            </a:xfrm>
            <a:custGeom>
              <a:avLst/>
              <a:gdLst/>
              <a:ahLst/>
              <a:cxnLst/>
              <a:rect l="l" t="t" r="r" b="b"/>
              <a:pathLst>
                <a:path w="1269" h="635">
                  <a:moveTo>
                    <a:pt x="764" y="188"/>
                  </a:moveTo>
                  <a:lnTo>
                    <a:pt x="0" y="0"/>
                  </a:lnTo>
                </a:path>
              </a:pathLst>
            </a:custGeom>
            <a:ln w="23632">
              <a:solidFill>
                <a:srgbClr val="1E4223"/>
              </a:solidFill>
            </a:ln>
          </p:spPr>
          <p:txBody>
            <a:bodyPr wrap="square" lIns="0" tIns="0" rIns="0" bIns="0" rtlCol="0"/>
            <a:lstStyle/>
            <a:p>
              <a:endParaRPr/>
            </a:p>
          </p:txBody>
        </p:sp>
        <p:sp>
          <p:nvSpPr>
            <p:cNvPr id="791" name="object 791"/>
            <p:cNvSpPr/>
            <p:nvPr/>
          </p:nvSpPr>
          <p:spPr>
            <a:xfrm>
              <a:off x="15573061" y="3380701"/>
              <a:ext cx="2401570" cy="607695"/>
            </a:xfrm>
            <a:custGeom>
              <a:avLst/>
              <a:gdLst/>
              <a:ahLst/>
              <a:cxnLst/>
              <a:rect l="l" t="t" r="r" b="b"/>
              <a:pathLst>
                <a:path w="2401569" h="607695">
                  <a:moveTo>
                    <a:pt x="2401288" y="607468"/>
                  </a:moveTo>
                  <a:lnTo>
                    <a:pt x="0" y="0"/>
                  </a:lnTo>
                </a:path>
              </a:pathLst>
            </a:custGeom>
            <a:ln w="23632">
              <a:solidFill>
                <a:srgbClr val="1E4223"/>
              </a:solidFill>
              <a:prstDash val="dot"/>
            </a:ln>
          </p:spPr>
          <p:txBody>
            <a:bodyPr wrap="square" lIns="0" tIns="0" rIns="0" bIns="0" rtlCol="0"/>
            <a:lstStyle/>
            <a:p>
              <a:endParaRPr/>
            </a:p>
          </p:txBody>
        </p:sp>
        <p:sp>
          <p:nvSpPr>
            <p:cNvPr id="792" name="object 792"/>
            <p:cNvSpPr/>
            <p:nvPr/>
          </p:nvSpPr>
          <p:spPr>
            <a:xfrm>
              <a:off x="15545465" y="3373725"/>
              <a:ext cx="1270" cy="635"/>
            </a:xfrm>
            <a:custGeom>
              <a:avLst/>
              <a:gdLst/>
              <a:ahLst/>
              <a:cxnLst/>
              <a:rect l="l" t="t" r="r" b="b"/>
              <a:pathLst>
                <a:path w="1269" h="635">
                  <a:moveTo>
                    <a:pt x="764" y="188"/>
                  </a:moveTo>
                  <a:lnTo>
                    <a:pt x="0" y="0"/>
                  </a:lnTo>
                </a:path>
              </a:pathLst>
            </a:custGeom>
            <a:ln w="23632">
              <a:solidFill>
                <a:srgbClr val="1E4223"/>
              </a:solidFill>
            </a:ln>
          </p:spPr>
          <p:txBody>
            <a:bodyPr wrap="square" lIns="0" tIns="0" rIns="0" bIns="0" rtlCol="0"/>
            <a:lstStyle/>
            <a:p>
              <a:endParaRPr/>
            </a:p>
          </p:txBody>
        </p:sp>
        <p:sp>
          <p:nvSpPr>
            <p:cNvPr id="793" name="object 793"/>
            <p:cNvSpPr/>
            <p:nvPr/>
          </p:nvSpPr>
          <p:spPr>
            <a:xfrm>
              <a:off x="18944899" y="4239419"/>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94" name="object 794"/>
            <p:cNvSpPr/>
            <p:nvPr/>
          </p:nvSpPr>
          <p:spPr>
            <a:xfrm>
              <a:off x="18191586" y="4047589"/>
              <a:ext cx="699135" cy="178435"/>
            </a:xfrm>
            <a:custGeom>
              <a:avLst/>
              <a:gdLst/>
              <a:ahLst/>
              <a:cxnLst/>
              <a:rect l="l" t="t" r="r" b="b"/>
              <a:pathLst>
                <a:path w="699134" h="178435">
                  <a:moveTo>
                    <a:pt x="699004" y="178005"/>
                  </a:moveTo>
                  <a:lnTo>
                    <a:pt x="0" y="0"/>
                  </a:lnTo>
                </a:path>
              </a:pathLst>
            </a:custGeom>
            <a:ln w="23632">
              <a:solidFill>
                <a:srgbClr val="1E4223"/>
              </a:solidFill>
              <a:prstDash val="dot"/>
            </a:ln>
          </p:spPr>
          <p:txBody>
            <a:bodyPr wrap="square" lIns="0" tIns="0" rIns="0" bIns="0" rtlCol="0"/>
            <a:lstStyle/>
            <a:p>
              <a:endParaRPr/>
            </a:p>
          </p:txBody>
        </p:sp>
        <p:sp>
          <p:nvSpPr>
            <p:cNvPr id="795" name="object 795"/>
            <p:cNvSpPr/>
            <p:nvPr/>
          </p:nvSpPr>
          <p:spPr>
            <a:xfrm>
              <a:off x="18163668" y="4040472"/>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96" name="object 796"/>
            <p:cNvSpPr/>
            <p:nvPr/>
          </p:nvSpPr>
          <p:spPr>
            <a:xfrm>
              <a:off x="19051537" y="4270880"/>
              <a:ext cx="424815" cy="106680"/>
            </a:xfrm>
            <a:custGeom>
              <a:avLst/>
              <a:gdLst/>
              <a:ahLst/>
              <a:cxnLst/>
              <a:rect l="l" t="t" r="r" b="b"/>
              <a:pathLst>
                <a:path w="424815" h="106679">
                  <a:moveTo>
                    <a:pt x="424307" y="106629"/>
                  </a:moveTo>
                  <a:lnTo>
                    <a:pt x="0" y="0"/>
                  </a:lnTo>
                </a:path>
              </a:pathLst>
            </a:custGeom>
            <a:ln w="23632">
              <a:solidFill>
                <a:srgbClr val="1E4223"/>
              </a:solidFill>
              <a:prstDash val="dot"/>
            </a:ln>
          </p:spPr>
          <p:txBody>
            <a:bodyPr wrap="square" lIns="0" tIns="0" rIns="0" bIns="0" rtlCol="0"/>
            <a:lstStyle/>
            <a:p>
              <a:endParaRPr/>
            </a:p>
          </p:txBody>
        </p:sp>
        <p:sp>
          <p:nvSpPr>
            <p:cNvPr id="797" name="object 797"/>
            <p:cNvSpPr/>
            <p:nvPr/>
          </p:nvSpPr>
          <p:spPr>
            <a:xfrm>
              <a:off x="19023724" y="4263896"/>
              <a:ext cx="1270" cy="635"/>
            </a:xfrm>
            <a:custGeom>
              <a:avLst/>
              <a:gdLst/>
              <a:ahLst/>
              <a:cxnLst/>
              <a:rect l="l" t="t" r="r" b="b"/>
              <a:pathLst>
                <a:path w="1269" h="635">
                  <a:moveTo>
                    <a:pt x="764" y="188"/>
                  </a:moveTo>
                  <a:lnTo>
                    <a:pt x="0" y="0"/>
                  </a:lnTo>
                </a:path>
              </a:pathLst>
            </a:custGeom>
            <a:ln w="23632">
              <a:solidFill>
                <a:srgbClr val="1E4223"/>
              </a:solidFill>
            </a:ln>
          </p:spPr>
          <p:txBody>
            <a:bodyPr wrap="square" lIns="0" tIns="0" rIns="0" bIns="0" rtlCol="0"/>
            <a:lstStyle/>
            <a:p>
              <a:endParaRPr/>
            </a:p>
          </p:txBody>
        </p:sp>
        <p:sp>
          <p:nvSpPr>
            <p:cNvPr id="798" name="object 798"/>
            <p:cNvSpPr/>
            <p:nvPr/>
          </p:nvSpPr>
          <p:spPr>
            <a:xfrm>
              <a:off x="18968540" y="4190539"/>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799" name="object 799"/>
            <p:cNvSpPr/>
            <p:nvPr/>
          </p:nvSpPr>
          <p:spPr>
            <a:xfrm>
              <a:off x="18210965" y="3997614"/>
              <a:ext cx="703580" cy="179070"/>
            </a:xfrm>
            <a:custGeom>
              <a:avLst/>
              <a:gdLst/>
              <a:ahLst/>
              <a:cxnLst/>
              <a:rect l="l" t="t" r="r" b="b"/>
              <a:pathLst>
                <a:path w="703580" h="179070">
                  <a:moveTo>
                    <a:pt x="702962" y="179020"/>
                  </a:moveTo>
                  <a:lnTo>
                    <a:pt x="0" y="0"/>
                  </a:lnTo>
                </a:path>
              </a:pathLst>
            </a:custGeom>
            <a:ln w="23632">
              <a:solidFill>
                <a:srgbClr val="1E4223"/>
              </a:solidFill>
              <a:prstDash val="dot"/>
            </a:ln>
          </p:spPr>
          <p:txBody>
            <a:bodyPr wrap="square" lIns="0" tIns="0" rIns="0" bIns="0" rtlCol="0"/>
            <a:lstStyle/>
            <a:p>
              <a:endParaRPr/>
            </a:p>
          </p:txBody>
        </p:sp>
        <p:sp>
          <p:nvSpPr>
            <p:cNvPr id="800" name="object 800"/>
            <p:cNvSpPr/>
            <p:nvPr/>
          </p:nvSpPr>
          <p:spPr>
            <a:xfrm>
              <a:off x="18182893" y="3990464"/>
              <a:ext cx="1270" cy="635"/>
            </a:xfrm>
            <a:custGeom>
              <a:avLst/>
              <a:gdLst/>
              <a:ahLst/>
              <a:cxnLst/>
              <a:rect l="l" t="t" r="r" b="b"/>
              <a:pathLst>
                <a:path w="1269" h="635">
                  <a:moveTo>
                    <a:pt x="764" y="198"/>
                  </a:moveTo>
                  <a:lnTo>
                    <a:pt x="0" y="0"/>
                  </a:lnTo>
                </a:path>
              </a:pathLst>
            </a:custGeom>
            <a:ln w="23632">
              <a:solidFill>
                <a:srgbClr val="1E4223"/>
              </a:solidFill>
            </a:ln>
          </p:spPr>
          <p:txBody>
            <a:bodyPr wrap="square" lIns="0" tIns="0" rIns="0" bIns="0" rtlCol="0"/>
            <a:lstStyle/>
            <a:p>
              <a:endParaRPr/>
            </a:p>
          </p:txBody>
        </p:sp>
        <p:sp>
          <p:nvSpPr>
            <p:cNvPr id="801" name="object 801"/>
            <p:cNvSpPr/>
            <p:nvPr/>
          </p:nvSpPr>
          <p:spPr>
            <a:xfrm>
              <a:off x="19039248" y="6016067"/>
              <a:ext cx="635" cy="1270"/>
            </a:xfrm>
            <a:custGeom>
              <a:avLst/>
              <a:gdLst/>
              <a:ahLst/>
              <a:cxnLst/>
              <a:rect l="l" t="t" r="r" b="b"/>
              <a:pathLst>
                <a:path w="634" h="1270">
                  <a:moveTo>
                    <a:pt x="0" y="774"/>
                  </a:moveTo>
                  <a:lnTo>
                    <a:pt x="31" y="523"/>
                  </a:lnTo>
                  <a:lnTo>
                    <a:pt x="73" y="261"/>
                  </a:lnTo>
                  <a:lnTo>
                    <a:pt x="104" y="0"/>
                  </a:lnTo>
                </a:path>
              </a:pathLst>
            </a:custGeom>
            <a:ln w="23632">
              <a:solidFill>
                <a:srgbClr val="1E4223"/>
              </a:solidFill>
            </a:ln>
          </p:spPr>
          <p:txBody>
            <a:bodyPr wrap="square" lIns="0" tIns="0" rIns="0" bIns="0" rtlCol="0"/>
            <a:lstStyle/>
            <a:p>
              <a:endParaRPr/>
            </a:p>
          </p:txBody>
        </p:sp>
        <p:sp>
          <p:nvSpPr>
            <p:cNvPr id="802" name="object 802"/>
            <p:cNvSpPr/>
            <p:nvPr/>
          </p:nvSpPr>
          <p:spPr>
            <a:xfrm>
              <a:off x="18948710" y="3396173"/>
              <a:ext cx="527685" cy="2568575"/>
            </a:xfrm>
            <a:custGeom>
              <a:avLst/>
              <a:gdLst/>
              <a:ahLst/>
              <a:cxnLst/>
              <a:rect l="l" t="t" r="r" b="b"/>
              <a:pathLst>
                <a:path w="527684" h="2568575">
                  <a:moveTo>
                    <a:pt x="109332" y="2567959"/>
                  </a:moveTo>
                  <a:lnTo>
                    <a:pt x="114139" y="2558264"/>
                  </a:lnTo>
                  <a:lnTo>
                    <a:pt x="118942" y="2548704"/>
                  </a:lnTo>
                  <a:lnTo>
                    <a:pt x="123568" y="2539350"/>
                  </a:lnTo>
                  <a:lnTo>
                    <a:pt x="146619" y="2488977"/>
                  </a:lnTo>
                  <a:lnTo>
                    <a:pt x="158871" y="2437012"/>
                  </a:lnTo>
                  <a:lnTo>
                    <a:pt x="158357" y="2419073"/>
                  </a:lnTo>
                  <a:lnTo>
                    <a:pt x="153086" y="2333938"/>
                  </a:lnTo>
                  <a:lnTo>
                    <a:pt x="149445" y="2283706"/>
                  </a:lnTo>
                  <a:lnTo>
                    <a:pt x="140274" y="2209279"/>
                  </a:lnTo>
                  <a:lnTo>
                    <a:pt x="137195" y="2201844"/>
                  </a:lnTo>
                  <a:lnTo>
                    <a:pt x="92610" y="1626982"/>
                  </a:lnTo>
                  <a:lnTo>
                    <a:pt x="91861" y="1607881"/>
                  </a:lnTo>
                  <a:lnTo>
                    <a:pt x="92580" y="1588800"/>
                  </a:lnTo>
                  <a:lnTo>
                    <a:pt x="94762" y="1569830"/>
                  </a:lnTo>
                  <a:lnTo>
                    <a:pt x="98401" y="1551058"/>
                  </a:lnTo>
                  <a:lnTo>
                    <a:pt x="120316" y="1457333"/>
                  </a:lnTo>
                  <a:lnTo>
                    <a:pt x="120158" y="1419309"/>
                  </a:lnTo>
                  <a:lnTo>
                    <a:pt x="108577" y="1375855"/>
                  </a:lnTo>
                  <a:lnTo>
                    <a:pt x="92353" y="1332608"/>
                  </a:lnTo>
                  <a:lnTo>
                    <a:pt x="78265" y="1295202"/>
                  </a:lnTo>
                  <a:lnTo>
                    <a:pt x="61546" y="1243233"/>
                  </a:lnTo>
                  <a:lnTo>
                    <a:pt x="45710" y="1191445"/>
                  </a:lnTo>
                  <a:lnTo>
                    <a:pt x="31298" y="1141547"/>
                  </a:lnTo>
                  <a:lnTo>
                    <a:pt x="18855" y="1095248"/>
                  </a:lnTo>
                  <a:lnTo>
                    <a:pt x="8924" y="1054255"/>
                  </a:lnTo>
                  <a:lnTo>
                    <a:pt x="0" y="943665"/>
                  </a:lnTo>
                  <a:lnTo>
                    <a:pt x="14217" y="883383"/>
                  </a:lnTo>
                  <a:lnTo>
                    <a:pt x="32036" y="843922"/>
                  </a:lnTo>
                  <a:lnTo>
                    <a:pt x="40790" y="829771"/>
                  </a:lnTo>
                  <a:lnTo>
                    <a:pt x="50269" y="813986"/>
                  </a:lnTo>
                  <a:lnTo>
                    <a:pt x="74848" y="773040"/>
                  </a:lnTo>
                  <a:lnTo>
                    <a:pt x="109493" y="715318"/>
                  </a:lnTo>
                  <a:lnTo>
                    <a:pt x="149170" y="649210"/>
                  </a:lnTo>
                  <a:lnTo>
                    <a:pt x="188846" y="583101"/>
                  </a:lnTo>
                  <a:lnTo>
                    <a:pt x="223486" y="525378"/>
                  </a:lnTo>
                  <a:lnTo>
                    <a:pt x="248058" y="484429"/>
                  </a:lnTo>
                  <a:lnTo>
                    <a:pt x="257527" y="468641"/>
                  </a:lnTo>
                  <a:lnTo>
                    <a:pt x="527135" y="0"/>
                  </a:lnTo>
                </a:path>
              </a:pathLst>
            </a:custGeom>
            <a:ln w="23632">
              <a:solidFill>
                <a:srgbClr val="1E4223"/>
              </a:solidFill>
              <a:prstDash val="dot"/>
            </a:ln>
          </p:spPr>
          <p:txBody>
            <a:bodyPr wrap="square" lIns="0" tIns="0" rIns="0" bIns="0" rtlCol="0"/>
            <a:lstStyle/>
            <a:p>
              <a:endParaRPr/>
            </a:p>
          </p:txBody>
        </p:sp>
        <p:sp>
          <p:nvSpPr>
            <p:cNvPr id="803" name="object 803"/>
            <p:cNvSpPr/>
            <p:nvPr/>
          </p:nvSpPr>
          <p:spPr>
            <a:xfrm>
              <a:off x="19086831" y="6033058"/>
              <a:ext cx="635" cy="1270"/>
            </a:xfrm>
            <a:custGeom>
              <a:avLst/>
              <a:gdLst/>
              <a:ahLst/>
              <a:cxnLst/>
              <a:rect l="l" t="t" r="r" b="b"/>
              <a:pathLst>
                <a:path w="634" h="1270">
                  <a:moveTo>
                    <a:pt x="0" y="774"/>
                  </a:moveTo>
                  <a:lnTo>
                    <a:pt x="31" y="513"/>
                  </a:lnTo>
                  <a:lnTo>
                    <a:pt x="73" y="261"/>
                  </a:lnTo>
                  <a:lnTo>
                    <a:pt x="104" y="0"/>
                  </a:lnTo>
                </a:path>
              </a:pathLst>
            </a:custGeom>
            <a:ln w="23632">
              <a:solidFill>
                <a:srgbClr val="1E4223"/>
              </a:solidFill>
            </a:ln>
          </p:spPr>
          <p:txBody>
            <a:bodyPr wrap="square" lIns="0" tIns="0" rIns="0" bIns="0" rtlCol="0"/>
            <a:lstStyle/>
            <a:p>
              <a:endParaRPr/>
            </a:p>
          </p:txBody>
        </p:sp>
        <p:sp>
          <p:nvSpPr>
            <p:cNvPr id="804" name="object 804"/>
            <p:cNvSpPr/>
            <p:nvPr/>
          </p:nvSpPr>
          <p:spPr>
            <a:xfrm>
              <a:off x="18996296" y="3495874"/>
              <a:ext cx="480059" cy="2485390"/>
            </a:xfrm>
            <a:custGeom>
              <a:avLst/>
              <a:gdLst/>
              <a:ahLst/>
              <a:cxnLst/>
              <a:rect l="l" t="t" r="r" b="b"/>
              <a:pathLst>
                <a:path w="480059" h="2485390">
                  <a:moveTo>
                    <a:pt x="109364" y="2485184"/>
                  </a:moveTo>
                  <a:lnTo>
                    <a:pt x="114158" y="2475506"/>
                  </a:lnTo>
                  <a:lnTo>
                    <a:pt x="118954" y="2465963"/>
                  </a:lnTo>
                  <a:lnTo>
                    <a:pt x="123574" y="2456627"/>
                  </a:lnTo>
                  <a:lnTo>
                    <a:pt x="146619" y="2406265"/>
                  </a:lnTo>
                  <a:lnTo>
                    <a:pt x="158871" y="2354300"/>
                  </a:lnTo>
                  <a:lnTo>
                    <a:pt x="158357" y="2336362"/>
                  </a:lnTo>
                  <a:lnTo>
                    <a:pt x="153086" y="2251226"/>
                  </a:lnTo>
                  <a:lnTo>
                    <a:pt x="149445" y="2200994"/>
                  </a:lnTo>
                  <a:lnTo>
                    <a:pt x="140274" y="2126567"/>
                  </a:lnTo>
                  <a:lnTo>
                    <a:pt x="137195" y="2119133"/>
                  </a:lnTo>
                  <a:lnTo>
                    <a:pt x="92610" y="1544281"/>
                  </a:lnTo>
                  <a:lnTo>
                    <a:pt x="91861" y="1525175"/>
                  </a:lnTo>
                  <a:lnTo>
                    <a:pt x="92580" y="1506094"/>
                  </a:lnTo>
                  <a:lnTo>
                    <a:pt x="94762" y="1487123"/>
                  </a:lnTo>
                  <a:lnTo>
                    <a:pt x="98401" y="1468346"/>
                  </a:lnTo>
                  <a:lnTo>
                    <a:pt x="120316" y="1374621"/>
                  </a:lnTo>
                  <a:lnTo>
                    <a:pt x="120158" y="1336597"/>
                  </a:lnTo>
                  <a:lnTo>
                    <a:pt x="108577" y="1293144"/>
                  </a:lnTo>
                  <a:lnTo>
                    <a:pt x="92353" y="1249896"/>
                  </a:lnTo>
                  <a:lnTo>
                    <a:pt x="78265" y="1212490"/>
                  </a:lnTo>
                  <a:lnTo>
                    <a:pt x="61543" y="1160521"/>
                  </a:lnTo>
                  <a:lnTo>
                    <a:pt x="45705" y="1108733"/>
                  </a:lnTo>
                  <a:lnTo>
                    <a:pt x="31294" y="1058837"/>
                  </a:lnTo>
                  <a:lnTo>
                    <a:pt x="18853" y="1012539"/>
                  </a:lnTo>
                  <a:lnTo>
                    <a:pt x="8923" y="971550"/>
                  </a:lnTo>
                  <a:lnTo>
                    <a:pt x="0" y="860958"/>
                  </a:lnTo>
                  <a:lnTo>
                    <a:pt x="14217" y="800673"/>
                  </a:lnTo>
                  <a:lnTo>
                    <a:pt x="32036" y="761211"/>
                  </a:lnTo>
                  <a:lnTo>
                    <a:pt x="40790" y="747059"/>
                  </a:lnTo>
                  <a:lnTo>
                    <a:pt x="50269" y="731274"/>
                  </a:lnTo>
                  <a:lnTo>
                    <a:pt x="74848" y="690328"/>
                  </a:lnTo>
                  <a:lnTo>
                    <a:pt x="109493" y="632607"/>
                  </a:lnTo>
                  <a:lnTo>
                    <a:pt x="149170" y="566498"/>
                  </a:lnTo>
                  <a:lnTo>
                    <a:pt x="188846" y="500389"/>
                  </a:lnTo>
                  <a:lnTo>
                    <a:pt x="223486" y="442666"/>
                  </a:lnTo>
                  <a:lnTo>
                    <a:pt x="248058" y="401717"/>
                  </a:lnTo>
                  <a:lnTo>
                    <a:pt x="257527" y="385929"/>
                  </a:lnTo>
                  <a:lnTo>
                    <a:pt x="479551" y="0"/>
                  </a:lnTo>
                </a:path>
              </a:pathLst>
            </a:custGeom>
            <a:ln w="23632">
              <a:solidFill>
                <a:srgbClr val="1E4223"/>
              </a:solidFill>
              <a:prstDash val="dot"/>
            </a:ln>
          </p:spPr>
          <p:txBody>
            <a:bodyPr wrap="square" lIns="0" tIns="0" rIns="0" bIns="0" rtlCol="0"/>
            <a:lstStyle/>
            <a:p>
              <a:endParaRPr/>
            </a:p>
          </p:txBody>
        </p:sp>
        <p:sp>
          <p:nvSpPr>
            <p:cNvPr id="805" name="object 805"/>
            <p:cNvSpPr/>
            <p:nvPr/>
          </p:nvSpPr>
          <p:spPr>
            <a:xfrm>
              <a:off x="19320786" y="3793213"/>
              <a:ext cx="1270" cy="635"/>
            </a:xfrm>
            <a:custGeom>
              <a:avLst/>
              <a:gdLst/>
              <a:ahLst/>
              <a:cxnLst/>
              <a:rect l="l" t="t" r="r" b="b"/>
              <a:pathLst>
                <a:path w="1269" h="635">
                  <a:moveTo>
                    <a:pt x="0" y="0"/>
                  </a:moveTo>
                  <a:lnTo>
                    <a:pt x="764" y="198"/>
                  </a:lnTo>
                </a:path>
              </a:pathLst>
            </a:custGeom>
            <a:ln w="23632">
              <a:solidFill>
                <a:srgbClr val="1E4223"/>
              </a:solidFill>
            </a:ln>
          </p:spPr>
          <p:txBody>
            <a:bodyPr wrap="square" lIns="0" tIns="0" rIns="0" bIns="0" rtlCol="0"/>
            <a:lstStyle/>
            <a:p>
              <a:endParaRPr/>
            </a:p>
          </p:txBody>
        </p:sp>
        <p:sp>
          <p:nvSpPr>
            <p:cNvPr id="806" name="object 806"/>
            <p:cNvSpPr/>
            <p:nvPr/>
          </p:nvSpPr>
          <p:spPr>
            <a:xfrm>
              <a:off x="19374853" y="3806915"/>
              <a:ext cx="101600" cy="26034"/>
            </a:xfrm>
            <a:custGeom>
              <a:avLst/>
              <a:gdLst/>
              <a:ahLst/>
              <a:cxnLst/>
              <a:rect l="l" t="t" r="r" b="b"/>
              <a:pathLst>
                <a:path w="101600" h="26035">
                  <a:moveTo>
                    <a:pt x="0" y="0"/>
                  </a:moveTo>
                  <a:lnTo>
                    <a:pt x="100992" y="25591"/>
                  </a:lnTo>
                </a:path>
              </a:pathLst>
            </a:custGeom>
            <a:ln w="23632">
              <a:solidFill>
                <a:srgbClr val="1E4223"/>
              </a:solidFill>
              <a:prstDash val="dot"/>
            </a:ln>
          </p:spPr>
          <p:txBody>
            <a:bodyPr wrap="square" lIns="0" tIns="0" rIns="0" bIns="0" rtlCol="0"/>
            <a:lstStyle/>
            <a:p>
              <a:endParaRPr/>
            </a:p>
          </p:txBody>
        </p:sp>
        <p:sp>
          <p:nvSpPr>
            <p:cNvPr id="807" name="object 807"/>
            <p:cNvSpPr/>
            <p:nvPr/>
          </p:nvSpPr>
          <p:spPr>
            <a:xfrm>
              <a:off x="17414007" y="314126"/>
              <a:ext cx="2061845" cy="1176020"/>
            </a:xfrm>
            <a:custGeom>
              <a:avLst/>
              <a:gdLst/>
              <a:ahLst/>
              <a:cxnLst/>
              <a:rect l="l" t="t" r="r" b="b"/>
              <a:pathLst>
                <a:path w="2061844" h="1176020">
                  <a:moveTo>
                    <a:pt x="2061838" y="1176005"/>
                  </a:moveTo>
                  <a:lnTo>
                    <a:pt x="259479" y="149845"/>
                  </a:lnTo>
                  <a:lnTo>
                    <a:pt x="0" y="0"/>
                  </a:lnTo>
                </a:path>
              </a:pathLst>
            </a:custGeom>
            <a:ln w="23632">
              <a:solidFill>
                <a:srgbClr val="1E4223"/>
              </a:solidFill>
              <a:prstDash val="dot"/>
            </a:ln>
          </p:spPr>
          <p:txBody>
            <a:bodyPr wrap="square" lIns="0" tIns="0" rIns="0" bIns="0" rtlCol="0"/>
            <a:lstStyle/>
            <a:p>
              <a:endParaRPr/>
            </a:p>
          </p:txBody>
        </p:sp>
        <p:sp>
          <p:nvSpPr>
            <p:cNvPr id="808" name="object 808"/>
            <p:cNvSpPr/>
            <p:nvPr/>
          </p:nvSpPr>
          <p:spPr>
            <a:xfrm>
              <a:off x="17282968" y="314126"/>
              <a:ext cx="2193290" cy="1251585"/>
            </a:xfrm>
            <a:custGeom>
              <a:avLst/>
              <a:gdLst/>
              <a:ahLst/>
              <a:cxnLst/>
              <a:rect l="l" t="t" r="r" b="b"/>
              <a:pathLst>
                <a:path w="2193290" h="1251585">
                  <a:moveTo>
                    <a:pt x="2192878" y="1251252"/>
                  </a:moveTo>
                  <a:lnTo>
                    <a:pt x="337567" y="194940"/>
                  </a:lnTo>
                  <a:lnTo>
                    <a:pt x="0" y="0"/>
                  </a:lnTo>
                </a:path>
              </a:pathLst>
            </a:custGeom>
            <a:ln w="23632">
              <a:solidFill>
                <a:srgbClr val="1E4223"/>
              </a:solidFill>
              <a:prstDash val="dot"/>
            </a:ln>
          </p:spPr>
          <p:txBody>
            <a:bodyPr wrap="square" lIns="0" tIns="0" rIns="0" bIns="0" rtlCol="0"/>
            <a:lstStyle/>
            <a:p>
              <a:endParaRPr/>
            </a:p>
          </p:txBody>
        </p:sp>
        <p:sp>
          <p:nvSpPr>
            <p:cNvPr id="809" name="object 809"/>
            <p:cNvSpPr/>
            <p:nvPr/>
          </p:nvSpPr>
          <p:spPr>
            <a:xfrm>
              <a:off x="16099311" y="5796253"/>
              <a:ext cx="1270" cy="635"/>
            </a:xfrm>
            <a:custGeom>
              <a:avLst/>
              <a:gdLst/>
              <a:ahLst/>
              <a:cxnLst/>
              <a:rect l="l" t="t" r="r" b="b"/>
              <a:pathLst>
                <a:path w="1269" h="635">
                  <a:moveTo>
                    <a:pt x="670" y="0"/>
                  </a:moveTo>
                  <a:lnTo>
                    <a:pt x="0" y="418"/>
                  </a:lnTo>
                </a:path>
              </a:pathLst>
            </a:custGeom>
            <a:ln w="23632">
              <a:solidFill>
                <a:srgbClr val="1E4223"/>
              </a:solidFill>
            </a:ln>
          </p:spPr>
          <p:txBody>
            <a:bodyPr wrap="square" lIns="0" tIns="0" rIns="0" bIns="0" rtlCol="0"/>
            <a:lstStyle/>
            <a:p>
              <a:endParaRPr/>
            </a:p>
          </p:txBody>
        </p:sp>
        <p:sp>
          <p:nvSpPr>
            <p:cNvPr id="810" name="object 810"/>
            <p:cNvSpPr/>
            <p:nvPr/>
          </p:nvSpPr>
          <p:spPr>
            <a:xfrm>
              <a:off x="14680020" y="5825786"/>
              <a:ext cx="1372870" cy="854075"/>
            </a:xfrm>
            <a:custGeom>
              <a:avLst/>
              <a:gdLst/>
              <a:ahLst/>
              <a:cxnLst/>
              <a:rect l="l" t="t" r="r" b="b"/>
              <a:pathLst>
                <a:path w="1372869" h="854075">
                  <a:moveTo>
                    <a:pt x="1372492" y="0"/>
                  </a:moveTo>
                  <a:lnTo>
                    <a:pt x="0" y="853984"/>
                  </a:lnTo>
                </a:path>
              </a:pathLst>
            </a:custGeom>
            <a:ln w="23632">
              <a:solidFill>
                <a:srgbClr val="1E4223"/>
              </a:solidFill>
              <a:prstDash val="dot"/>
            </a:ln>
          </p:spPr>
          <p:txBody>
            <a:bodyPr wrap="square" lIns="0" tIns="0" rIns="0" bIns="0" rtlCol="0"/>
            <a:lstStyle/>
            <a:p>
              <a:endParaRPr/>
            </a:p>
          </p:txBody>
        </p:sp>
        <p:sp>
          <p:nvSpPr>
            <p:cNvPr id="811" name="object 811"/>
            <p:cNvSpPr/>
            <p:nvPr/>
          </p:nvSpPr>
          <p:spPr>
            <a:xfrm>
              <a:off x="14655946" y="6694326"/>
              <a:ext cx="1270" cy="635"/>
            </a:xfrm>
            <a:custGeom>
              <a:avLst/>
              <a:gdLst/>
              <a:ahLst/>
              <a:cxnLst/>
              <a:rect l="l" t="t" r="r" b="b"/>
              <a:pathLst>
                <a:path w="1269" h="634">
                  <a:moveTo>
                    <a:pt x="670" y="0"/>
                  </a:moveTo>
                  <a:lnTo>
                    <a:pt x="0" y="418"/>
                  </a:lnTo>
                </a:path>
              </a:pathLst>
            </a:custGeom>
            <a:ln w="23632">
              <a:solidFill>
                <a:srgbClr val="1E4223"/>
              </a:solidFill>
            </a:ln>
          </p:spPr>
          <p:txBody>
            <a:bodyPr wrap="square" lIns="0" tIns="0" rIns="0" bIns="0" rtlCol="0"/>
            <a:lstStyle/>
            <a:p>
              <a:endParaRPr/>
            </a:p>
          </p:txBody>
        </p:sp>
        <p:sp>
          <p:nvSpPr>
            <p:cNvPr id="812" name="object 812"/>
            <p:cNvSpPr/>
            <p:nvPr/>
          </p:nvSpPr>
          <p:spPr>
            <a:xfrm>
              <a:off x="16135662" y="5840650"/>
              <a:ext cx="1270" cy="635"/>
            </a:xfrm>
            <a:custGeom>
              <a:avLst/>
              <a:gdLst/>
              <a:ahLst/>
              <a:cxnLst/>
              <a:rect l="l" t="t" r="r" b="b"/>
              <a:pathLst>
                <a:path w="1269" h="635">
                  <a:moveTo>
                    <a:pt x="670" y="0"/>
                  </a:moveTo>
                  <a:lnTo>
                    <a:pt x="0" y="418"/>
                  </a:lnTo>
                </a:path>
              </a:pathLst>
            </a:custGeom>
            <a:ln w="23632">
              <a:solidFill>
                <a:srgbClr val="1E4223"/>
              </a:solidFill>
            </a:ln>
          </p:spPr>
          <p:txBody>
            <a:bodyPr wrap="square" lIns="0" tIns="0" rIns="0" bIns="0" rtlCol="0"/>
            <a:lstStyle/>
            <a:p>
              <a:endParaRPr/>
            </a:p>
          </p:txBody>
        </p:sp>
        <p:sp>
          <p:nvSpPr>
            <p:cNvPr id="813" name="object 813"/>
            <p:cNvSpPr/>
            <p:nvPr/>
          </p:nvSpPr>
          <p:spPr>
            <a:xfrm>
              <a:off x="14716373" y="5870183"/>
              <a:ext cx="1372870" cy="854075"/>
            </a:xfrm>
            <a:custGeom>
              <a:avLst/>
              <a:gdLst/>
              <a:ahLst/>
              <a:cxnLst/>
              <a:rect l="l" t="t" r="r" b="b"/>
              <a:pathLst>
                <a:path w="1372869" h="854075">
                  <a:moveTo>
                    <a:pt x="1372492" y="0"/>
                  </a:moveTo>
                  <a:lnTo>
                    <a:pt x="0" y="853984"/>
                  </a:lnTo>
                </a:path>
              </a:pathLst>
            </a:custGeom>
            <a:ln w="23632">
              <a:solidFill>
                <a:srgbClr val="1E4223"/>
              </a:solidFill>
              <a:prstDash val="dot"/>
            </a:ln>
          </p:spPr>
          <p:txBody>
            <a:bodyPr wrap="square" lIns="0" tIns="0" rIns="0" bIns="0" rtlCol="0"/>
            <a:lstStyle/>
            <a:p>
              <a:endParaRPr/>
            </a:p>
          </p:txBody>
        </p:sp>
        <p:sp>
          <p:nvSpPr>
            <p:cNvPr id="814" name="object 814"/>
            <p:cNvSpPr/>
            <p:nvPr/>
          </p:nvSpPr>
          <p:spPr>
            <a:xfrm>
              <a:off x="14692300" y="6738723"/>
              <a:ext cx="1270" cy="635"/>
            </a:xfrm>
            <a:custGeom>
              <a:avLst/>
              <a:gdLst/>
              <a:ahLst/>
              <a:cxnLst/>
              <a:rect l="l" t="t" r="r" b="b"/>
              <a:pathLst>
                <a:path w="1269" h="634">
                  <a:moveTo>
                    <a:pt x="670" y="0"/>
                  </a:moveTo>
                  <a:lnTo>
                    <a:pt x="0" y="418"/>
                  </a:lnTo>
                </a:path>
              </a:pathLst>
            </a:custGeom>
            <a:ln w="23632">
              <a:solidFill>
                <a:srgbClr val="1E4223"/>
              </a:solidFill>
            </a:ln>
          </p:spPr>
          <p:txBody>
            <a:bodyPr wrap="square" lIns="0" tIns="0" rIns="0" bIns="0" rtlCol="0"/>
            <a:lstStyle/>
            <a:p>
              <a:endParaRPr/>
            </a:p>
          </p:txBody>
        </p:sp>
        <p:sp>
          <p:nvSpPr>
            <p:cNvPr id="815" name="object 815"/>
            <p:cNvSpPr/>
            <p:nvPr/>
          </p:nvSpPr>
          <p:spPr>
            <a:xfrm>
              <a:off x="15777867" y="5415317"/>
              <a:ext cx="1270" cy="635"/>
            </a:xfrm>
            <a:custGeom>
              <a:avLst/>
              <a:gdLst/>
              <a:ahLst/>
              <a:cxnLst/>
              <a:rect l="l" t="t" r="r" b="b"/>
              <a:pathLst>
                <a:path w="1269" h="635">
                  <a:moveTo>
                    <a:pt x="670" y="0"/>
                  </a:moveTo>
                  <a:lnTo>
                    <a:pt x="0" y="418"/>
                  </a:lnTo>
                </a:path>
              </a:pathLst>
            </a:custGeom>
            <a:ln w="23632">
              <a:solidFill>
                <a:srgbClr val="1E4223"/>
              </a:solidFill>
            </a:ln>
          </p:spPr>
          <p:txBody>
            <a:bodyPr wrap="square" lIns="0" tIns="0" rIns="0" bIns="0" rtlCol="0"/>
            <a:lstStyle/>
            <a:p>
              <a:endParaRPr/>
            </a:p>
          </p:txBody>
        </p:sp>
        <p:sp>
          <p:nvSpPr>
            <p:cNvPr id="816" name="object 816"/>
            <p:cNvSpPr/>
            <p:nvPr/>
          </p:nvSpPr>
          <p:spPr>
            <a:xfrm>
              <a:off x="14358578" y="5444851"/>
              <a:ext cx="1372870" cy="854075"/>
            </a:xfrm>
            <a:custGeom>
              <a:avLst/>
              <a:gdLst/>
              <a:ahLst/>
              <a:cxnLst/>
              <a:rect l="l" t="t" r="r" b="b"/>
              <a:pathLst>
                <a:path w="1372869" h="854075">
                  <a:moveTo>
                    <a:pt x="1372492" y="0"/>
                  </a:moveTo>
                  <a:lnTo>
                    <a:pt x="0" y="853984"/>
                  </a:lnTo>
                </a:path>
              </a:pathLst>
            </a:custGeom>
            <a:ln w="23632">
              <a:solidFill>
                <a:srgbClr val="1E4223"/>
              </a:solidFill>
              <a:prstDash val="dot"/>
            </a:ln>
          </p:spPr>
          <p:txBody>
            <a:bodyPr wrap="square" lIns="0" tIns="0" rIns="0" bIns="0" rtlCol="0"/>
            <a:lstStyle/>
            <a:p>
              <a:endParaRPr/>
            </a:p>
          </p:txBody>
        </p:sp>
        <p:sp>
          <p:nvSpPr>
            <p:cNvPr id="817" name="object 817"/>
            <p:cNvSpPr/>
            <p:nvPr/>
          </p:nvSpPr>
          <p:spPr>
            <a:xfrm>
              <a:off x="14334506" y="6313391"/>
              <a:ext cx="1270" cy="635"/>
            </a:xfrm>
            <a:custGeom>
              <a:avLst/>
              <a:gdLst/>
              <a:ahLst/>
              <a:cxnLst/>
              <a:rect l="l" t="t" r="r" b="b"/>
              <a:pathLst>
                <a:path w="1269" h="635">
                  <a:moveTo>
                    <a:pt x="670" y="0"/>
                  </a:moveTo>
                  <a:lnTo>
                    <a:pt x="0" y="418"/>
                  </a:lnTo>
                </a:path>
              </a:pathLst>
            </a:custGeom>
            <a:ln w="23632">
              <a:solidFill>
                <a:srgbClr val="1E4223"/>
              </a:solidFill>
            </a:ln>
          </p:spPr>
          <p:txBody>
            <a:bodyPr wrap="square" lIns="0" tIns="0" rIns="0" bIns="0" rtlCol="0"/>
            <a:lstStyle/>
            <a:p>
              <a:endParaRPr/>
            </a:p>
          </p:txBody>
        </p:sp>
        <p:pic>
          <p:nvPicPr>
            <p:cNvPr id="818" name="object 818"/>
            <p:cNvPicPr/>
            <p:nvPr/>
          </p:nvPicPr>
          <p:blipFill>
            <a:blip r:embed="rId77" cstate="print"/>
            <a:stretch>
              <a:fillRect/>
            </a:stretch>
          </p:blipFill>
          <p:spPr>
            <a:xfrm>
              <a:off x="14313508" y="6224545"/>
              <a:ext cx="1999" cy="1507"/>
            </a:xfrm>
            <a:prstGeom prst="rect">
              <a:avLst/>
            </a:prstGeom>
          </p:spPr>
        </p:pic>
        <p:pic>
          <p:nvPicPr>
            <p:cNvPr id="819" name="object 819"/>
            <p:cNvPicPr/>
            <p:nvPr/>
          </p:nvPicPr>
          <p:blipFill>
            <a:blip r:embed="rId78" cstate="print"/>
            <a:stretch>
              <a:fillRect/>
            </a:stretch>
          </p:blipFill>
          <p:spPr>
            <a:xfrm>
              <a:off x="15201744" y="8661064"/>
              <a:ext cx="1800" cy="1643"/>
            </a:xfrm>
            <a:prstGeom prst="rect">
              <a:avLst/>
            </a:prstGeom>
          </p:spPr>
        </p:pic>
        <p:pic>
          <p:nvPicPr>
            <p:cNvPr id="820" name="object 820"/>
            <p:cNvPicPr/>
            <p:nvPr/>
          </p:nvPicPr>
          <p:blipFill>
            <a:blip r:embed="rId77" cstate="print"/>
            <a:stretch>
              <a:fillRect/>
            </a:stretch>
          </p:blipFill>
          <p:spPr>
            <a:xfrm>
              <a:off x="15247136" y="8729631"/>
              <a:ext cx="1685" cy="1780"/>
            </a:xfrm>
            <a:prstGeom prst="rect">
              <a:avLst/>
            </a:prstGeom>
          </p:spPr>
        </p:pic>
        <p:pic>
          <p:nvPicPr>
            <p:cNvPr id="821" name="object 821"/>
            <p:cNvPicPr/>
            <p:nvPr/>
          </p:nvPicPr>
          <p:blipFill>
            <a:blip r:embed="rId79" cstate="print"/>
            <a:stretch>
              <a:fillRect/>
            </a:stretch>
          </p:blipFill>
          <p:spPr>
            <a:xfrm>
              <a:off x="9154686" y="314126"/>
              <a:ext cx="10321160" cy="9349599"/>
            </a:xfrm>
            <a:prstGeom prst="rect">
              <a:avLst/>
            </a:prstGeom>
          </p:spPr>
        </p:pic>
        <p:sp>
          <p:nvSpPr>
            <p:cNvPr id="822" name="object 822"/>
            <p:cNvSpPr/>
            <p:nvPr/>
          </p:nvSpPr>
          <p:spPr>
            <a:xfrm>
              <a:off x="18675287" y="3330120"/>
              <a:ext cx="348615" cy="164465"/>
            </a:xfrm>
            <a:custGeom>
              <a:avLst/>
              <a:gdLst/>
              <a:ahLst/>
              <a:cxnLst/>
              <a:rect l="l" t="t" r="r" b="b"/>
              <a:pathLst>
                <a:path w="348615" h="164464">
                  <a:moveTo>
                    <a:pt x="274703" y="0"/>
                  </a:moveTo>
                  <a:lnTo>
                    <a:pt x="0" y="0"/>
                  </a:lnTo>
                  <a:lnTo>
                    <a:pt x="58804" y="164183"/>
                  </a:lnTo>
                  <a:lnTo>
                    <a:pt x="348020" y="164183"/>
                  </a:lnTo>
                  <a:lnTo>
                    <a:pt x="274703" y="0"/>
                  </a:lnTo>
                  <a:close/>
                </a:path>
              </a:pathLst>
            </a:custGeom>
            <a:solidFill>
              <a:srgbClr val="FFFFFF"/>
            </a:solidFill>
          </p:spPr>
          <p:txBody>
            <a:bodyPr wrap="square" lIns="0" tIns="0" rIns="0" bIns="0" rtlCol="0"/>
            <a:lstStyle/>
            <a:p>
              <a:endParaRPr/>
            </a:p>
          </p:txBody>
        </p:sp>
        <p:sp>
          <p:nvSpPr>
            <p:cNvPr id="823" name="object 823"/>
            <p:cNvSpPr/>
            <p:nvPr/>
          </p:nvSpPr>
          <p:spPr>
            <a:xfrm>
              <a:off x="18675287" y="3330120"/>
              <a:ext cx="348615" cy="164465"/>
            </a:xfrm>
            <a:custGeom>
              <a:avLst/>
              <a:gdLst/>
              <a:ahLst/>
              <a:cxnLst/>
              <a:rect l="l" t="t" r="r" b="b"/>
              <a:pathLst>
                <a:path w="348615" h="164464">
                  <a:moveTo>
                    <a:pt x="348020" y="164183"/>
                  </a:moveTo>
                  <a:lnTo>
                    <a:pt x="58804" y="164183"/>
                  </a:lnTo>
                  <a:lnTo>
                    <a:pt x="0" y="0"/>
                  </a:lnTo>
                  <a:lnTo>
                    <a:pt x="274703" y="0"/>
                  </a:lnTo>
                  <a:lnTo>
                    <a:pt x="348020" y="164183"/>
                  </a:lnTo>
                  <a:close/>
                </a:path>
              </a:pathLst>
            </a:custGeom>
            <a:ln w="7874">
              <a:solidFill>
                <a:srgbClr val="231F20"/>
              </a:solidFill>
            </a:ln>
          </p:spPr>
          <p:txBody>
            <a:bodyPr wrap="square" lIns="0" tIns="0" rIns="0" bIns="0" rtlCol="0"/>
            <a:lstStyle/>
            <a:p>
              <a:endParaRPr/>
            </a:p>
          </p:txBody>
        </p:sp>
        <p:pic>
          <p:nvPicPr>
            <p:cNvPr id="824" name="object 824"/>
            <p:cNvPicPr/>
            <p:nvPr/>
          </p:nvPicPr>
          <p:blipFill>
            <a:blip r:embed="rId80" cstate="screen">
              <a:extLst>
                <a:ext uri="{28A0092B-C50C-407E-A947-70E740481C1C}">
                  <a14:useLocalDpi xmlns:a14="http://schemas.microsoft.com/office/drawing/2010/main"/>
                </a:ext>
              </a:extLst>
            </a:blip>
            <a:stretch>
              <a:fillRect/>
            </a:stretch>
          </p:blipFill>
          <p:spPr>
            <a:xfrm>
              <a:off x="18713723" y="3193880"/>
              <a:ext cx="300317" cy="258285"/>
            </a:xfrm>
            <a:prstGeom prst="rect">
              <a:avLst/>
            </a:prstGeom>
          </p:spPr>
        </p:pic>
        <p:pic>
          <p:nvPicPr>
            <p:cNvPr id="825" name="object 825"/>
            <p:cNvPicPr/>
            <p:nvPr/>
          </p:nvPicPr>
          <p:blipFill>
            <a:blip r:embed="rId81" cstate="screen">
              <a:extLst>
                <a:ext uri="{28A0092B-C50C-407E-A947-70E740481C1C}">
                  <a14:useLocalDpi xmlns:a14="http://schemas.microsoft.com/office/drawing/2010/main"/>
                </a:ext>
              </a:extLst>
            </a:blip>
            <a:stretch>
              <a:fillRect/>
            </a:stretch>
          </p:blipFill>
          <p:spPr>
            <a:xfrm>
              <a:off x="18045680" y="543067"/>
              <a:ext cx="158751" cy="160709"/>
            </a:xfrm>
            <a:prstGeom prst="rect">
              <a:avLst/>
            </a:prstGeom>
          </p:spPr>
        </p:pic>
        <p:pic>
          <p:nvPicPr>
            <p:cNvPr id="826" name="object 826"/>
            <p:cNvPicPr/>
            <p:nvPr/>
          </p:nvPicPr>
          <p:blipFill>
            <a:blip r:embed="rId82" cstate="screen">
              <a:extLst>
                <a:ext uri="{28A0092B-C50C-407E-A947-70E740481C1C}">
                  <a14:useLocalDpi xmlns:a14="http://schemas.microsoft.com/office/drawing/2010/main"/>
                </a:ext>
              </a:extLst>
            </a:blip>
            <a:stretch>
              <a:fillRect/>
            </a:stretch>
          </p:blipFill>
          <p:spPr>
            <a:xfrm>
              <a:off x="18339989" y="7548671"/>
              <a:ext cx="158921" cy="160824"/>
            </a:xfrm>
            <a:prstGeom prst="rect">
              <a:avLst/>
            </a:prstGeom>
          </p:spPr>
        </p:pic>
        <p:pic>
          <p:nvPicPr>
            <p:cNvPr id="827" name="object 827"/>
            <p:cNvPicPr/>
            <p:nvPr/>
          </p:nvPicPr>
          <p:blipFill>
            <a:blip r:embed="rId83" cstate="screen">
              <a:extLst>
                <a:ext uri="{28A0092B-C50C-407E-A947-70E740481C1C}">
                  <a14:useLocalDpi xmlns:a14="http://schemas.microsoft.com/office/drawing/2010/main"/>
                </a:ext>
              </a:extLst>
            </a:blip>
            <a:stretch>
              <a:fillRect/>
            </a:stretch>
          </p:blipFill>
          <p:spPr>
            <a:xfrm>
              <a:off x="17784434" y="8379426"/>
              <a:ext cx="158921" cy="160812"/>
            </a:xfrm>
            <a:prstGeom prst="rect">
              <a:avLst/>
            </a:prstGeom>
          </p:spPr>
        </p:pic>
        <p:pic>
          <p:nvPicPr>
            <p:cNvPr id="828" name="object 828"/>
            <p:cNvPicPr/>
            <p:nvPr/>
          </p:nvPicPr>
          <p:blipFill>
            <a:blip r:embed="rId84" cstate="screen">
              <a:extLst>
                <a:ext uri="{28A0092B-C50C-407E-A947-70E740481C1C}">
                  <a14:useLocalDpi xmlns:a14="http://schemas.microsoft.com/office/drawing/2010/main"/>
                </a:ext>
              </a:extLst>
            </a:blip>
            <a:stretch>
              <a:fillRect/>
            </a:stretch>
          </p:blipFill>
          <p:spPr>
            <a:xfrm>
              <a:off x="14637573" y="8213882"/>
              <a:ext cx="162087" cy="161422"/>
            </a:xfrm>
            <a:prstGeom prst="rect">
              <a:avLst/>
            </a:prstGeom>
          </p:spPr>
        </p:pic>
        <p:pic>
          <p:nvPicPr>
            <p:cNvPr id="829" name="object 829"/>
            <p:cNvPicPr/>
            <p:nvPr/>
          </p:nvPicPr>
          <p:blipFill>
            <a:blip r:embed="rId85" cstate="screen">
              <a:extLst>
                <a:ext uri="{28A0092B-C50C-407E-A947-70E740481C1C}">
                  <a14:useLocalDpi xmlns:a14="http://schemas.microsoft.com/office/drawing/2010/main"/>
                </a:ext>
              </a:extLst>
            </a:blip>
            <a:stretch>
              <a:fillRect/>
            </a:stretch>
          </p:blipFill>
          <p:spPr>
            <a:xfrm>
              <a:off x="12625003" y="5873949"/>
              <a:ext cx="146821" cy="151393"/>
            </a:xfrm>
            <a:prstGeom prst="rect">
              <a:avLst/>
            </a:prstGeom>
          </p:spPr>
        </p:pic>
        <p:pic>
          <p:nvPicPr>
            <p:cNvPr id="830" name="object 830"/>
            <p:cNvPicPr/>
            <p:nvPr/>
          </p:nvPicPr>
          <p:blipFill>
            <a:blip r:embed="rId86" cstate="screen">
              <a:extLst>
                <a:ext uri="{28A0092B-C50C-407E-A947-70E740481C1C}">
                  <a14:useLocalDpi xmlns:a14="http://schemas.microsoft.com/office/drawing/2010/main"/>
                </a:ext>
              </a:extLst>
            </a:blip>
            <a:stretch>
              <a:fillRect/>
            </a:stretch>
          </p:blipFill>
          <p:spPr>
            <a:xfrm>
              <a:off x="11543821" y="4702499"/>
              <a:ext cx="162127" cy="161743"/>
            </a:xfrm>
            <a:prstGeom prst="rect">
              <a:avLst/>
            </a:prstGeom>
          </p:spPr>
        </p:pic>
        <p:pic>
          <p:nvPicPr>
            <p:cNvPr id="831" name="object 831"/>
            <p:cNvPicPr/>
            <p:nvPr/>
          </p:nvPicPr>
          <p:blipFill>
            <a:blip r:embed="rId87" cstate="screen">
              <a:extLst>
                <a:ext uri="{28A0092B-C50C-407E-A947-70E740481C1C}">
                  <a14:useLocalDpi xmlns:a14="http://schemas.microsoft.com/office/drawing/2010/main"/>
                </a:ext>
              </a:extLst>
            </a:blip>
            <a:stretch>
              <a:fillRect/>
            </a:stretch>
          </p:blipFill>
          <p:spPr>
            <a:xfrm>
              <a:off x="11769577" y="1999783"/>
              <a:ext cx="162121" cy="161493"/>
            </a:xfrm>
            <a:prstGeom prst="rect">
              <a:avLst/>
            </a:prstGeom>
          </p:spPr>
        </p:pic>
        <p:pic>
          <p:nvPicPr>
            <p:cNvPr id="832" name="object 832"/>
            <p:cNvPicPr/>
            <p:nvPr/>
          </p:nvPicPr>
          <p:blipFill>
            <a:blip r:embed="rId88" cstate="screen">
              <a:extLst>
                <a:ext uri="{28A0092B-C50C-407E-A947-70E740481C1C}">
                  <a14:useLocalDpi xmlns:a14="http://schemas.microsoft.com/office/drawing/2010/main"/>
                </a:ext>
              </a:extLst>
            </a:blip>
            <a:stretch>
              <a:fillRect/>
            </a:stretch>
          </p:blipFill>
          <p:spPr>
            <a:xfrm>
              <a:off x="10999698" y="1252740"/>
              <a:ext cx="162123" cy="161487"/>
            </a:xfrm>
            <a:prstGeom prst="rect">
              <a:avLst/>
            </a:prstGeom>
          </p:spPr>
        </p:pic>
        <p:pic>
          <p:nvPicPr>
            <p:cNvPr id="833" name="object 833"/>
            <p:cNvPicPr/>
            <p:nvPr/>
          </p:nvPicPr>
          <p:blipFill>
            <a:blip r:embed="rId89" cstate="screen">
              <a:extLst>
                <a:ext uri="{28A0092B-C50C-407E-A947-70E740481C1C}">
                  <a14:useLocalDpi xmlns:a14="http://schemas.microsoft.com/office/drawing/2010/main"/>
                </a:ext>
              </a:extLst>
            </a:blip>
            <a:stretch>
              <a:fillRect/>
            </a:stretch>
          </p:blipFill>
          <p:spPr>
            <a:xfrm>
              <a:off x="11882701" y="657495"/>
              <a:ext cx="158889" cy="156150"/>
            </a:xfrm>
            <a:prstGeom prst="rect">
              <a:avLst/>
            </a:prstGeom>
          </p:spPr>
        </p:pic>
        <p:pic>
          <p:nvPicPr>
            <p:cNvPr id="834" name="object 834"/>
            <p:cNvPicPr/>
            <p:nvPr/>
          </p:nvPicPr>
          <p:blipFill>
            <a:blip r:embed="rId90" cstate="screen">
              <a:extLst>
                <a:ext uri="{28A0092B-C50C-407E-A947-70E740481C1C}">
                  <a14:useLocalDpi xmlns:a14="http://schemas.microsoft.com/office/drawing/2010/main"/>
                </a:ext>
              </a:extLst>
            </a:blip>
            <a:stretch>
              <a:fillRect/>
            </a:stretch>
          </p:blipFill>
          <p:spPr>
            <a:xfrm>
              <a:off x="12251724" y="1548262"/>
              <a:ext cx="162025" cy="162040"/>
            </a:xfrm>
            <a:prstGeom prst="rect">
              <a:avLst/>
            </a:prstGeom>
          </p:spPr>
        </p:pic>
        <p:pic>
          <p:nvPicPr>
            <p:cNvPr id="835" name="object 835"/>
            <p:cNvPicPr/>
            <p:nvPr/>
          </p:nvPicPr>
          <p:blipFill>
            <a:blip r:embed="rId91" cstate="screen">
              <a:extLst>
                <a:ext uri="{28A0092B-C50C-407E-A947-70E740481C1C}">
                  <a14:useLocalDpi xmlns:a14="http://schemas.microsoft.com/office/drawing/2010/main"/>
                </a:ext>
              </a:extLst>
            </a:blip>
            <a:stretch>
              <a:fillRect/>
            </a:stretch>
          </p:blipFill>
          <p:spPr>
            <a:xfrm>
              <a:off x="15137169" y="3826030"/>
              <a:ext cx="149401" cy="153534"/>
            </a:xfrm>
            <a:prstGeom prst="rect">
              <a:avLst/>
            </a:prstGeom>
          </p:spPr>
        </p:pic>
        <p:pic>
          <p:nvPicPr>
            <p:cNvPr id="836" name="object 836"/>
            <p:cNvPicPr/>
            <p:nvPr/>
          </p:nvPicPr>
          <p:blipFill>
            <a:blip r:embed="rId92" cstate="screen">
              <a:extLst>
                <a:ext uri="{28A0092B-C50C-407E-A947-70E740481C1C}">
                  <a14:useLocalDpi xmlns:a14="http://schemas.microsoft.com/office/drawing/2010/main"/>
                </a:ext>
              </a:extLst>
            </a:blip>
            <a:stretch>
              <a:fillRect/>
            </a:stretch>
          </p:blipFill>
          <p:spPr>
            <a:xfrm>
              <a:off x="14815713" y="4537532"/>
              <a:ext cx="161950" cy="162091"/>
            </a:xfrm>
            <a:prstGeom prst="rect">
              <a:avLst/>
            </a:prstGeom>
          </p:spPr>
        </p:pic>
        <p:sp>
          <p:nvSpPr>
            <p:cNvPr id="837" name="object 837"/>
            <p:cNvSpPr/>
            <p:nvPr/>
          </p:nvSpPr>
          <p:spPr>
            <a:xfrm>
              <a:off x="18969404" y="1186156"/>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838" name="object 838"/>
            <p:cNvPicPr/>
            <p:nvPr/>
          </p:nvPicPr>
          <p:blipFill>
            <a:blip r:embed="rId93" cstate="screen">
              <a:extLst>
                <a:ext uri="{28A0092B-C50C-407E-A947-70E740481C1C}">
                  <a14:useLocalDpi xmlns:a14="http://schemas.microsoft.com/office/drawing/2010/main"/>
                </a:ext>
              </a:extLst>
            </a:blip>
            <a:stretch>
              <a:fillRect/>
            </a:stretch>
          </p:blipFill>
          <p:spPr>
            <a:xfrm>
              <a:off x="18935097" y="907658"/>
              <a:ext cx="186392" cy="105682"/>
            </a:xfrm>
            <a:prstGeom prst="rect">
              <a:avLst/>
            </a:prstGeom>
          </p:spPr>
        </p:pic>
        <p:sp>
          <p:nvSpPr>
            <p:cNvPr id="839" name="object 839"/>
            <p:cNvSpPr/>
            <p:nvPr/>
          </p:nvSpPr>
          <p:spPr>
            <a:xfrm>
              <a:off x="19035118" y="891579"/>
              <a:ext cx="0" cy="294640"/>
            </a:xfrm>
            <a:custGeom>
              <a:avLst/>
              <a:gdLst/>
              <a:ahLst/>
              <a:cxnLst/>
              <a:rect l="l" t="t" r="r" b="b"/>
              <a:pathLst>
                <a:path h="294640">
                  <a:moveTo>
                    <a:pt x="0" y="0"/>
                  </a:moveTo>
                  <a:lnTo>
                    <a:pt x="0" y="294577"/>
                  </a:lnTo>
                </a:path>
              </a:pathLst>
            </a:custGeom>
            <a:ln w="7874">
              <a:solidFill>
                <a:srgbClr val="231F20"/>
              </a:solidFill>
            </a:ln>
          </p:spPr>
          <p:txBody>
            <a:bodyPr wrap="square" lIns="0" tIns="0" rIns="0" bIns="0" rtlCol="0"/>
            <a:lstStyle/>
            <a:p>
              <a:endParaRPr/>
            </a:p>
          </p:txBody>
        </p:sp>
        <p:sp>
          <p:nvSpPr>
            <p:cNvPr id="840" name="object 840"/>
            <p:cNvSpPr/>
            <p:nvPr/>
          </p:nvSpPr>
          <p:spPr>
            <a:xfrm>
              <a:off x="10296906" y="922397"/>
              <a:ext cx="379730" cy="179070"/>
            </a:xfrm>
            <a:custGeom>
              <a:avLst/>
              <a:gdLst/>
              <a:ahLst/>
              <a:cxnLst/>
              <a:rect l="l" t="t" r="r" b="b"/>
              <a:pathLst>
                <a:path w="379729" h="179069">
                  <a:moveTo>
                    <a:pt x="299299" y="0"/>
                  </a:moveTo>
                  <a:lnTo>
                    <a:pt x="0" y="0"/>
                  </a:lnTo>
                  <a:lnTo>
                    <a:pt x="64071" y="178895"/>
                  </a:lnTo>
                  <a:lnTo>
                    <a:pt x="379192" y="178895"/>
                  </a:lnTo>
                  <a:lnTo>
                    <a:pt x="299299" y="0"/>
                  </a:lnTo>
                  <a:close/>
                </a:path>
              </a:pathLst>
            </a:custGeom>
            <a:solidFill>
              <a:srgbClr val="FFFFFF"/>
            </a:solidFill>
          </p:spPr>
          <p:txBody>
            <a:bodyPr wrap="square" lIns="0" tIns="0" rIns="0" bIns="0" rtlCol="0"/>
            <a:lstStyle/>
            <a:p>
              <a:endParaRPr/>
            </a:p>
          </p:txBody>
        </p:sp>
        <p:sp>
          <p:nvSpPr>
            <p:cNvPr id="841" name="object 841"/>
            <p:cNvSpPr/>
            <p:nvPr/>
          </p:nvSpPr>
          <p:spPr>
            <a:xfrm>
              <a:off x="10296906" y="922397"/>
              <a:ext cx="379730" cy="179070"/>
            </a:xfrm>
            <a:custGeom>
              <a:avLst/>
              <a:gdLst/>
              <a:ahLst/>
              <a:cxnLst/>
              <a:rect l="l" t="t" r="r" b="b"/>
              <a:pathLst>
                <a:path w="379729" h="179069">
                  <a:moveTo>
                    <a:pt x="379192" y="178895"/>
                  </a:moveTo>
                  <a:lnTo>
                    <a:pt x="64071" y="178895"/>
                  </a:lnTo>
                  <a:lnTo>
                    <a:pt x="0" y="0"/>
                  </a:lnTo>
                  <a:lnTo>
                    <a:pt x="299299" y="0"/>
                  </a:lnTo>
                  <a:lnTo>
                    <a:pt x="379192" y="178895"/>
                  </a:lnTo>
                  <a:close/>
                </a:path>
              </a:pathLst>
            </a:custGeom>
            <a:ln w="7874">
              <a:solidFill>
                <a:srgbClr val="231F20"/>
              </a:solidFill>
            </a:ln>
          </p:spPr>
          <p:txBody>
            <a:bodyPr wrap="square" lIns="0" tIns="0" rIns="0" bIns="0" rtlCol="0"/>
            <a:lstStyle/>
            <a:p>
              <a:endParaRPr/>
            </a:p>
          </p:txBody>
        </p:sp>
        <p:pic>
          <p:nvPicPr>
            <p:cNvPr id="842" name="object 842"/>
            <p:cNvPicPr/>
            <p:nvPr/>
          </p:nvPicPr>
          <p:blipFill>
            <a:blip r:embed="rId94" cstate="screen">
              <a:extLst>
                <a:ext uri="{28A0092B-C50C-407E-A947-70E740481C1C}">
                  <a14:useLocalDpi xmlns:a14="http://schemas.microsoft.com/office/drawing/2010/main"/>
                </a:ext>
              </a:extLst>
            </a:blip>
            <a:stretch>
              <a:fillRect/>
            </a:stretch>
          </p:blipFill>
          <p:spPr>
            <a:xfrm>
              <a:off x="10339133" y="774310"/>
              <a:ext cx="326505" cy="280534"/>
            </a:xfrm>
            <a:prstGeom prst="rect">
              <a:avLst/>
            </a:prstGeom>
          </p:spPr>
        </p:pic>
        <p:pic>
          <p:nvPicPr>
            <p:cNvPr id="843" name="object 843"/>
            <p:cNvPicPr/>
            <p:nvPr/>
          </p:nvPicPr>
          <p:blipFill>
            <a:blip r:embed="rId95" cstate="screen">
              <a:extLst>
                <a:ext uri="{28A0092B-C50C-407E-A947-70E740481C1C}">
                  <a14:useLocalDpi xmlns:a14="http://schemas.microsoft.com/office/drawing/2010/main"/>
                </a:ext>
              </a:extLst>
            </a:blip>
            <a:stretch>
              <a:fillRect/>
            </a:stretch>
          </p:blipFill>
          <p:spPr>
            <a:xfrm>
              <a:off x="9096991" y="1642267"/>
              <a:ext cx="187289" cy="175343"/>
            </a:xfrm>
            <a:prstGeom prst="rect">
              <a:avLst/>
            </a:prstGeom>
          </p:spPr>
        </p:pic>
        <p:sp>
          <p:nvSpPr>
            <p:cNvPr id="844" name="object 844"/>
            <p:cNvSpPr/>
            <p:nvPr/>
          </p:nvSpPr>
          <p:spPr>
            <a:xfrm>
              <a:off x="15973328" y="5753209"/>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845" name="object 845"/>
            <p:cNvPicPr/>
            <p:nvPr/>
          </p:nvPicPr>
          <p:blipFill>
            <a:blip r:embed="rId93" cstate="screen">
              <a:extLst>
                <a:ext uri="{28A0092B-C50C-407E-A947-70E740481C1C}">
                  <a14:useLocalDpi xmlns:a14="http://schemas.microsoft.com/office/drawing/2010/main"/>
                </a:ext>
              </a:extLst>
            </a:blip>
            <a:stretch>
              <a:fillRect/>
            </a:stretch>
          </p:blipFill>
          <p:spPr>
            <a:xfrm>
              <a:off x="15939028" y="5474710"/>
              <a:ext cx="186392" cy="105682"/>
            </a:xfrm>
            <a:prstGeom prst="rect">
              <a:avLst/>
            </a:prstGeom>
          </p:spPr>
        </p:pic>
        <p:sp>
          <p:nvSpPr>
            <p:cNvPr id="846" name="object 846"/>
            <p:cNvSpPr/>
            <p:nvPr/>
          </p:nvSpPr>
          <p:spPr>
            <a:xfrm>
              <a:off x="16039049" y="5458631"/>
              <a:ext cx="0" cy="294640"/>
            </a:xfrm>
            <a:custGeom>
              <a:avLst/>
              <a:gdLst/>
              <a:ahLst/>
              <a:cxnLst/>
              <a:rect l="l" t="t" r="r" b="b"/>
              <a:pathLst>
                <a:path h="294639">
                  <a:moveTo>
                    <a:pt x="0" y="0"/>
                  </a:moveTo>
                  <a:lnTo>
                    <a:pt x="0" y="294577"/>
                  </a:lnTo>
                </a:path>
              </a:pathLst>
            </a:custGeom>
            <a:ln w="7874">
              <a:solidFill>
                <a:srgbClr val="231F20"/>
              </a:solidFill>
            </a:ln>
          </p:spPr>
          <p:txBody>
            <a:bodyPr wrap="square" lIns="0" tIns="0" rIns="0" bIns="0" rtlCol="0"/>
            <a:lstStyle/>
            <a:p>
              <a:endParaRPr/>
            </a:p>
          </p:txBody>
        </p:sp>
        <p:sp>
          <p:nvSpPr>
            <p:cNvPr id="847" name="object 847"/>
            <p:cNvSpPr/>
            <p:nvPr/>
          </p:nvSpPr>
          <p:spPr>
            <a:xfrm>
              <a:off x="17439106" y="5945695"/>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848" name="object 848"/>
            <p:cNvPicPr/>
            <p:nvPr/>
          </p:nvPicPr>
          <p:blipFill>
            <a:blip r:embed="rId96" cstate="screen">
              <a:extLst>
                <a:ext uri="{28A0092B-C50C-407E-A947-70E740481C1C}">
                  <a14:useLocalDpi xmlns:a14="http://schemas.microsoft.com/office/drawing/2010/main"/>
                </a:ext>
              </a:extLst>
            </a:blip>
            <a:stretch>
              <a:fillRect/>
            </a:stretch>
          </p:blipFill>
          <p:spPr>
            <a:xfrm>
              <a:off x="17404805" y="5667189"/>
              <a:ext cx="186392" cy="105682"/>
            </a:xfrm>
            <a:prstGeom prst="rect">
              <a:avLst/>
            </a:prstGeom>
          </p:spPr>
        </p:pic>
        <p:sp>
          <p:nvSpPr>
            <p:cNvPr id="849" name="object 849"/>
            <p:cNvSpPr/>
            <p:nvPr/>
          </p:nvSpPr>
          <p:spPr>
            <a:xfrm>
              <a:off x="17504828" y="5651110"/>
              <a:ext cx="0" cy="294640"/>
            </a:xfrm>
            <a:custGeom>
              <a:avLst/>
              <a:gdLst/>
              <a:ahLst/>
              <a:cxnLst/>
              <a:rect l="l" t="t" r="r" b="b"/>
              <a:pathLst>
                <a:path h="294639">
                  <a:moveTo>
                    <a:pt x="0" y="0"/>
                  </a:moveTo>
                  <a:lnTo>
                    <a:pt x="0" y="294587"/>
                  </a:lnTo>
                </a:path>
              </a:pathLst>
            </a:custGeom>
            <a:ln w="7874">
              <a:solidFill>
                <a:srgbClr val="231F20"/>
              </a:solidFill>
            </a:ln>
          </p:spPr>
          <p:txBody>
            <a:bodyPr wrap="square" lIns="0" tIns="0" rIns="0" bIns="0" rtlCol="0"/>
            <a:lstStyle/>
            <a:p>
              <a:endParaRPr/>
            </a:p>
          </p:txBody>
        </p:sp>
        <p:sp>
          <p:nvSpPr>
            <p:cNvPr id="850" name="object 850"/>
            <p:cNvSpPr/>
            <p:nvPr/>
          </p:nvSpPr>
          <p:spPr>
            <a:xfrm>
              <a:off x="15542759" y="6026602"/>
              <a:ext cx="321310" cy="151765"/>
            </a:xfrm>
            <a:custGeom>
              <a:avLst/>
              <a:gdLst/>
              <a:ahLst/>
              <a:cxnLst/>
              <a:rect l="l" t="t" r="r" b="b"/>
              <a:pathLst>
                <a:path w="321309" h="151764">
                  <a:moveTo>
                    <a:pt x="253542" y="0"/>
                  </a:moveTo>
                  <a:lnTo>
                    <a:pt x="0" y="0"/>
                  </a:lnTo>
                  <a:lnTo>
                    <a:pt x="54260" y="151534"/>
                  </a:lnTo>
                  <a:lnTo>
                    <a:pt x="321215" y="151534"/>
                  </a:lnTo>
                  <a:lnTo>
                    <a:pt x="253542" y="0"/>
                  </a:lnTo>
                  <a:close/>
                </a:path>
              </a:pathLst>
            </a:custGeom>
            <a:solidFill>
              <a:srgbClr val="FFFFFF"/>
            </a:solidFill>
          </p:spPr>
          <p:txBody>
            <a:bodyPr wrap="square" lIns="0" tIns="0" rIns="0" bIns="0" rtlCol="0"/>
            <a:lstStyle/>
            <a:p>
              <a:endParaRPr/>
            </a:p>
          </p:txBody>
        </p:sp>
        <p:sp>
          <p:nvSpPr>
            <p:cNvPr id="851" name="object 851"/>
            <p:cNvSpPr/>
            <p:nvPr/>
          </p:nvSpPr>
          <p:spPr>
            <a:xfrm>
              <a:off x="15542759" y="6026602"/>
              <a:ext cx="321310" cy="151765"/>
            </a:xfrm>
            <a:custGeom>
              <a:avLst/>
              <a:gdLst/>
              <a:ahLst/>
              <a:cxnLst/>
              <a:rect l="l" t="t" r="r" b="b"/>
              <a:pathLst>
                <a:path w="321309" h="151764">
                  <a:moveTo>
                    <a:pt x="321215" y="151534"/>
                  </a:moveTo>
                  <a:lnTo>
                    <a:pt x="54260" y="151534"/>
                  </a:lnTo>
                  <a:lnTo>
                    <a:pt x="0" y="0"/>
                  </a:lnTo>
                  <a:lnTo>
                    <a:pt x="253542" y="0"/>
                  </a:lnTo>
                  <a:lnTo>
                    <a:pt x="321215" y="151534"/>
                  </a:lnTo>
                  <a:close/>
                </a:path>
              </a:pathLst>
            </a:custGeom>
            <a:ln w="7874">
              <a:solidFill>
                <a:srgbClr val="231F20"/>
              </a:solidFill>
            </a:ln>
          </p:spPr>
          <p:txBody>
            <a:bodyPr wrap="square" lIns="0" tIns="0" rIns="0" bIns="0" rtlCol="0"/>
            <a:lstStyle/>
            <a:p>
              <a:endParaRPr/>
            </a:p>
          </p:txBody>
        </p:sp>
        <p:pic>
          <p:nvPicPr>
            <p:cNvPr id="852" name="object 852"/>
            <p:cNvPicPr/>
            <p:nvPr/>
          </p:nvPicPr>
          <p:blipFill>
            <a:blip r:embed="rId97" cstate="screen">
              <a:extLst>
                <a:ext uri="{28A0092B-C50C-407E-A947-70E740481C1C}">
                  <a14:useLocalDpi xmlns:a14="http://schemas.microsoft.com/office/drawing/2010/main"/>
                </a:ext>
              </a:extLst>
            </a:blip>
            <a:stretch>
              <a:fillRect/>
            </a:stretch>
          </p:blipFill>
          <p:spPr>
            <a:xfrm>
              <a:off x="15577924" y="5900542"/>
              <a:ext cx="277793" cy="239160"/>
            </a:xfrm>
            <a:prstGeom prst="rect">
              <a:avLst/>
            </a:prstGeom>
          </p:spPr>
        </p:pic>
        <p:sp>
          <p:nvSpPr>
            <p:cNvPr id="853" name="object 853"/>
            <p:cNvSpPr/>
            <p:nvPr/>
          </p:nvSpPr>
          <p:spPr>
            <a:xfrm>
              <a:off x="16336497" y="9098635"/>
              <a:ext cx="131445" cy="0"/>
            </a:xfrm>
            <a:custGeom>
              <a:avLst/>
              <a:gdLst/>
              <a:ahLst/>
              <a:cxnLst/>
              <a:rect l="l" t="t" r="r" b="b"/>
              <a:pathLst>
                <a:path w="131444">
                  <a:moveTo>
                    <a:pt x="0" y="0"/>
                  </a:moveTo>
                  <a:lnTo>
                    <a:pt x="131441" y="0"/>
                  </a:lnTo>
                </a:path>
              </a:pathLst>
            </a:custGeom>
            <a:ln w="7874">
              <a:solidFill>
                <a:srgbClr val="231F20"/>
              </a:solidFill>
            </a:ln>
          </p:spPr>
          <p:txBody>
            <a:bodyPr wrap="square" lIns="0" tIns="0" rIns="0" bIns="0" rtlCol="0"/>
            <a:lstStyle/>
            <a:p>
              <a:endParaRPr/>
            </a:p>
          </p:txBody>
        </p:sp>
        <p:pic>
          <p:nvPicPr>
            <p:cNvPr id="854" name="object 854"/>
            <p:cNvPicPr/>
            <p:nvPr/>
          </p:nvPicPr>
          <p:blipFill>
            <a:blip r:embed="rId98" cstate="screen">
              <a:extLst>
                <a:ext uri="{28A0092B-C50C-407E-A947-70E740481C1C}">
                  <a14:useLocalDpi xmlns:a14="http://schemas.microsoft.com/office/drawing/2010/main"/>
                </a:ext>
              </a:extLst>
            </a:blip>
            <a:stretch>
              <a:fillRect/>
            </a:stretch>
          </p:blipFill>
          <p:spPr>
            <a:xfrm>
              <a:off x="16302198" y="8820130"/>
              <a:ext cx="186381" cy="105682"/>
            </a:xfrm>
            <a:prstGeom prst="rect">
              <a:avLst/>
            </a:prstGeom>
          </p:spPr>
        </p:pic>
        <p:sp>
          <p:nvSpPr>
            <p:cNvPr id="855" name="object 855"/>
            <p:cNvSpPr/>
            <p:nvPr/>
          </p:nvSpPr>
          <p:spPr>
            <a:xfrm>
              <a:off x="16402212" y="8804051"/>
              <a:ext cx="0" cy="294640"/>
            </a:xfrm>
            <a:custGeom>
              <a:avLst/>
              <a:gdLst/>
              <a:ahLst/>
              <a:cxnLst/>
              <a:rect l="l" t="t" r="r" b="b"/>
              <a:pathLst>
                <a:path h="294640">
                  <a:moveTo>
                    <a:pt x="0" y="0"/>
                  </a:moveTo>
                  <a:lnTo>
                    <a:pt x="0" y="294587"/>
                  </a:lnTo>
                </a:path>
              </a:pathLst>
            </a:custGeom>
            <a:ln w="7874">
              <a:solidFill>
                <a:srgbClr val="231F20"/>
              </a:solidFill>
            </a:ln>
          </p:spPr>
          <p:txBody>
            <a:bodyPr wrap="square" lIns="0" tIns="0" rIns="0" bIns="0" rtlCol="0"/>
            <a:lstStyle/>
            <a:p>
              <a:endParaRPr/>
            </a:p>
          </p:txBody>
        </p:sp>
        <p:sp>
          <p:nvSpPr>
            <p:cNvPr id="856" name="object 856"/>
            <p:cNvSpPr/>
            <p:nvPr/>
          </p:nvSpPr>
          <p:spPr>
            <a:xfrm>
              <a:off x="16285129" y="9331395"/>
              <a:ext cx="313055" cy="147955"/>
            </a:xfrm>
            <a:custGeom>
              <a:avLst/>
              <a:gdLst/>
              <a:ahLst/>
              <a:cxnLst/>
              <a:rect l="l" t="t" r="r" b="b"/>
              <a:pathLst>
                <a:path w="313055" h="147954">
                  <a:moveTo>
                    <a:pt x="246715" y="0"/>
                  </a:moveTo>
                  <a:lnTo>
                    <a:pt x="0" y="0"/>
                  </a:lnTo>
                  <a:lnTo>
                    <a:pt x="52815" y="147451"/>
                  </a:lnTo>
                  <a:lnTo>
                    <a:pt x="312545" y="147451"/>
                  </a:lnTo>
                  <a:lnTo>
                    <a:pt x="246715" y="0"/>
                  </a:lnTo>
                  <a:close/>
                </a:path>
              </a:pathLst>
            </a:custGeom>
            <a:solidFill>
              <a:srgbClr val="FFFFFF"/>
            </a:solidFill>
          </p:spPr>
          <p:txBody>
            <a:bodyPr wrap="square" lIns="0" tIns="0" rIns="0" bIns="0" rtlCol="0"/>
            <a:lstStyle/>
            <a:p>
              <a:endParaRPr/>
            </a:p>
          </p:txBody>
        </p:sp>
        <p:sp>
          <p:nvSpPr>
            <p:cNvPr id="857" name="object 857"/>
            <p:cNvSpPr/>
            <p:nvPr/>
          </p:nvSpPr>
          <p:spPr>
            <a:xfrm>
              <a:off x="16285129" y="9331395"/>
              <a:ext cx="313055" cy="147955"/>
            </a:xfrm>
            <a:custGeom>
              <a:avLst/>
              <a:gdLst/>
              <a:ahLst/>
              <a:cxnLst/>
              <a:rect l="l" t="t" r="r" b="b"/>
              <a:pathLst>
                <a:path w="313055" h="147954">
                  <a:moveTo>
                    <a:pt x="312545" y="147451"/>
                  </a:moveTo>
                  <a:lnTo>
                    <a:pt x="52815" y="147451"/>
                  </a:lnTo>
                  <a:lnTo>
                    <a:pt x="0" y="0"/>
                  </a:lnTo>
                  <a:lnTo>
                    <a:pt x="246715" y="0"/>
                  </a:lnTo>
                  <a:lnTo>
                    <a:pt x="312545" y="147451"/>
                  </a:lnTo>
                  <a:close/>
                </a:path>
              </a:pathLst>
            </a:custGeom>
            <a:ln w="7874">
              <a:solidFill>
                <a:srgbClr val="231F20"/>
              </a:solidFill>
            </a:ln>
          </p:spPr>
          <p:txBody>
            <a:bodyPr wrap="square" lIns="0" tIns="0" rIns="0" bIns="0" rtlCol="0"/>
            <a:lstStyle/>
            <a:p>
              <a:endParaRPr/>
            </a:p>
          </p:txBody>
        </p:sp>
        <p:pic>
          <p:nvPicPr>
            <p:cNvPr id="858" name="object 858"/>
            <p:cNvPicPr/>
            <p:nvPr/>
          </p:nvPicPr>
          <p:blipFill>
            <a:blip r:embed="rId99" cstate="screen">
              <a:extLst>
                <a:ext uri="{28A0092B-C50C-407E-A947-70E740481C1C}">
                  <a14:useLocalDpi xmlns:a14="http://schemas.microsoft.com/office/drawing/2010/main"/>
                </a:ext>
              </a:extLst>
            </a:blip>
            <a:stretch>
              <a:fillRect/>
            </a:stretch>
          </p:blipFill>
          <p:spPr>
            <a:xfrm>
              <a:off x="16319242" y="9208645"/>
              <a:ext cx="270501" cy="232966"/>
            </a:xfrm>
            <a:prstGeom prst="rect">
              <a:avLst/>
            </a:prstGeom>
          </p:spPr>
        </p:pic>
        <p:sp>
          <p:nvSpPr>
            <p:cNvPr id="859" name="object 859"/>
            <p:cNvSpPr/>
            <p:nvPr/>
          </p:nvSpPr>
          <p:spPr>
            <a:xfrm>
              <a:off x="8020698" y="146601"/>
              <a:ext cx="11958320" cy="9612630"/>
            </a:xfrm>
            <a:custGeom>
              <a:avLst/>
              <a:gdLst/>
              <a:ahLst/>
              <a:cxnLst/>
              <a:rect l="l" t="t" r="r" b="b"/>
              <a:pathLst>
                <a:path w="11958319" h="9612630">
                  <a:moveTo>
                    <a:pt x="11957749" y="0"/>
                  </a:moveTo>
                  <a:lnTo>
                    <a:pt x="0" y="0"/>
                  </a:lnTo>
                  <a:lnTo>
                    <a:pt x="0" y="1528749"/>
                  </a:lnTo>
                  <a:lnTo>
                    <a:pt x="568032" y="1528749"/>
                  </a:lnTo>
                  <a:lnTo>
                    <a:pt x="335064" y="1549692"/>
                  </a:lnTo>
                  <a:lnTo>
                    <a:pt x="335064" y="9612274"/>
                  </a:lnTo>
                  <a:lnTo>
                    <a:pt x="7596581" y="9612274"/>
                  </a:lnTo>
                  <a:lnTo>
                    <a:pt x="813193" y="1522349"/>
                  </a:lnTo>
                  <a:lnTo>
                    <a:pt x="3392563" y="167525"/>
                  </a:lnTo>
                  <a:lnTo>
                    <a:pt x="3727627" y="774839"/>
                  </a:lnTo>
                  <a:lnTo>
                    <a:pt x="4025912" y="1295552"/>
                  </a:lnTo>
                  <a:lnTo>
                    <a:pt x="4270006" y="1612506"/>
                  </a:lnTo>
                  <a:lnTo>
                    <a:pt x="4950168" y="2378519"/>
                  </a:lnTo>
                  <a:lnTo>
                    <a:pt x="5374665" y="2775686"/>
                  </a:lnTo>
                  <a:lnTo>
                    <a:pt x="6177813" y="3392563"/>
                  </a:lnTo>
                  <a:lnTo>
                    <a:pt x="7450074" y="4078859"/>
                  </a:lnTo>
                  <a:lnTo>
                    <a:pt x="8123618" y="4620806"/>
                  </a:lnTo>
                  <a:lnTo>
                    <a:pt x="8610524" y="5335359"/>
                  </a:lnTo>
                  <a:lnTo>
                    <a:pt x="8858364" y="5183086"/>
                  </a:lnTo>
                  <a:lnTo>
                    <a:pt x="9004973" y="5371566"/>
                  </a:lnTo>
                  <a:lnTo>
                    <a:pt x="8703424" y="5553532"/>
                  </a:lnTo>
                  <a:lnTo>
                    <a:pt x="9004973" y="6261582"/>
                  </a:lnTo>
                  <a:lnTo>
                    <a:pt x="9115044" y="7103186"/>
                  </a:lnTo>
                  <a:lnTo>
                    <a:pt x="9727451" y="7162076"/>
                  </a:lnTo>
                  <a:lnTo>
                    <a:pt x="9716973" y="7413384"/>
                  </a:lnTo>
                  <a:lnTo>
                    <a:pt x="9106929" y="7358774"/>
                  </a:lnTo>
                  <a:lnTo>
                    <a:pt x="8960460" y="8470125"/>
                  </a:lnTo>
                  <a:lnTo>
                    <a:pt x="8806421" y="9604870"/>
                  </a:lnTo>
                  <a:lnTo>
                    <a:pt x="11957749" y="9612274"/>
                  </a:lnTo>
                  <a:lnTo>
                    <a:pt x="11957749" y="7413384"/>
                  </a:lnTo>
                  <a:lnTo>
                    <a:pt x="11957749" y="5183086"/>
                  </a:lnTo>
                  <a:lnTo>
                    <a:pt x="11957749" y="167525"/>
                  </a:lnTo>
                  <a:lnTo>
                    <a:pt x="11957749" y="0"/>
                  </a:lnTo>
                  <a:close/>
                </a:path>
              </a:pathLst>
            </a:custGeom>
            <a:solidFill>
              <a:srgbClr val="FFFFFF">
                <a:alpha val="79998"/>
              </a:srgbClr>
            </a:solidFill>
          </p:spPr>
          <p:txBody>
            <a:bodyPr wrap="square" lIns="0" tIns="0" rIns="0" bIns="0" rtlCol="0"/>
            <a:lstStyle/>
            <a:p>
              <a:endParaRPr/>
            </a:p>
          </p:txBody>
        </p:sp>
      </p:grpSp>
      <p:sp>
        <p:nvSpPr>
          <p:cNvPr id="860" name="object 860"/>
          <p:cNvSpPr txBox="1"/>
          <p:nvPr/>
        </p:nvSpPr>
        <p:spPr>
          <a:xfrm>
            <a:off x="6347049" y="10076469"/>
            <a:ext cx="7409815" cy="930275"/>
          </a:xfrm>
          <a:prstGeom prst="rect">
            <a:avLst/>
          </a:prstGeom>
        </p:spPr>
        <p:txBody>
          <a:bodyPr vert="horz" wrap="square" lIns="0" tIns="17145" rIns="0" bIns="0" rtlCol="0">
            <a:spAutoFit/>
          </a:bodyPr>
          <a:lstStyle/>
          <a:p>
            <a:pPr marL="12700">
              <a:lnSpc>
                <a:spcPct val="100000"/>
              </a:lnSpc>
              <a:spcBef>
                <a:spcPts val="135"/>
              </a:spcBef>
            </a:pPr>
            <a:r>
              <a:rPr sz="5900" b="1" spc="-470" dirty="0">
                <a:latin typeface="Tahoma"/>
                <a:cs typeface="Tahoma"/>
              </a:rPr>
              <a:t>buitenplaats</a:t>
            </a:r>
            <a:r>
              <a:rPr sz="5900" b="1" spc="-80" dirty="0">
                <a:latin typeface="Tahoma"/>
                <a:cs typeface="Tahoma"/>
              </a:rPr>
              <a:t> </a:t>
            </a:r>
            <a:r>
              <a:rPr sz="5900" b="1" spc="-484" dirty="0">
                <a:latin typeface="Tahoma"/>
                <a:cs typeface="Tahoma"/>
              </a:rPr>
              <a:t>Welschap</a:t>
            </a:r>
            <a:endParaRPr sz="5900">
              <a:latin typeface="Tahoma"/>
              <a:cs typeface="Tahoma"/>
            </a:endParaRPr>
          </a:p>
        </p:txBody>
      </p:sp>
      <p:sp>
        <p:nvSpPr>
          <p:cNvPr id="861" name="object 861"/>
          <p:cNvSpPr txBox="1">
            <a:spLocks noGrp="1"/>
          </p:cNvSpPr>
          <p:nvPr>
            <p:ph type="title"/>
          </p:nvPr>
        </p:nvSpPr>
        <p:spPr>
          <a:xfrm>
            <a:off x="864236" y="4561450"/>
            <a:ext cx="6072505" cy="3028008"/>
          </a:xfrm>
          <a:prstGeom prst="rect">
            <a:avLst/>
          </a:prstGeom>
        </p:spPr>
        <p:txBody>
          <a:bodyPr vert="horz" wrap="square" lIns="0" tIns="12065" rIns="0" bIns="0" rtlCol="0">
            <a:spAutoFit/>
          </a:bodyPr>
          <a:lstStyle/>
          <a:p>
            <a:pPr marL="12700" marR="5080">
              <a:lnSpc>
                <a:spcPct val="101000"/>
              </a:lnSpc>
              <a:spcBef>
                <a:spcPts val="95"/>
              </a:spcBef>
            </a:pPr>
            <a:r>
              <a:rPr sz="2450" spc="-150" dirty="0"/>
              <a:t>Buitenplaats</a:t>
            </a:r>
            <a:r>
              <a:rPr sz="2450" spc="15" dirty="0"/>
              <a:t> </a:t>
            </a:r>
            <a:r>
              <a:rPr sz="2450" spc="-155" dirty="0"/>
              <a:t>Welschap</a:t>
            </a:r>
            <a:r>
              <a:rPr sz="2450" spc="20" dirty="0"/>
              <a:t> </a:t>
            </a:r>
            <a:r>
              <a:rPr sz="2450" spc="-180" dirty="0"/>
              <a:t>ontwikkelen</a:t>
            </a:r>
            <a:r>
              <a:rPr sz="2450" spc="25" dirty="0"/>
              <a:t> </a:t>
            </a:r>
            <a:r>
              <a:rPr sz="2450" spc="-25" dirty="0"/>
              <a:t>tot </a:t>
            </a:r>
            <a:r>
              <a:rPr sz="2450" spc="-55" dirty="0"/>
              <a:t>één</a:t>
            </a:r>
            <a:r>
              <a:rPr sz="2450" spc="-90" dirty="0"/>
              <a:t> </a:t>
            </a:r>
            <a:r>
              <a:rPr sz="2450" spc="-155" dirty="0"/>
              <a:t>samenhangend</a:t>
            </a:r>
            <a:r>
              <a:rPr sz="2450" spc="-20" dirty="0"/>
              <a:t> </a:t>
            </a:r>
            <a:r>
              <a:rPr sz="2450" spc="-130" dirty="0"/>
              <a:t>plan</a:t>
            </a:r>
            <a:r>
              <a:rPr sz="2450" spc="-45" dirty="0"/>
              <a:t> </a:t>
            </a:r>
            <a:r>
              <a:rPr sz="2450" spc="-150" dirty="0"/>
              <a:t>met</a:t>
            </a:r>
            <a:r>
              <a:rPr sz="2450" spc="-30" dirty="0"/>
              <a:t> </a:t>
            </a:r>
            <a:r>
              <a:rPr sz="2450" spc="-55" dirty="0"/>
              <a:t>een</a:t>
            </a:r>
            <a:r>
              <a:rPr sz="2450" spc="-45" dirty="0"/>
              <a:t> </a:t>
            </a:r>
            <a:r>
              <a:rPr sz="2450" spc="-10" dirty="0"/>
              <a:t>publiek </a:t>
            </a:r>
            <a:r>
              <a:rPr sz="2450" spc="-130" dirty="0"/>
              <a:t>landschap.</a:t>
            </a:r>
            <a:r>
              <a:rPr sz="2450" spc="-60" dirty="0"/>
              <a:t> </a:t>
            </a:r>
            <a:r>
              <a:rPr sz="2450" spc="-250" dirty="0"/>
              <a:t>Water</a:t>
            </a:r>
            <a:r>
              <a:rPr sz="2450" spc="75" dirty="0"/>
              <a:t> </a:t>
            </a:r>
            <a:r>
              <a:rPr sz="2450" spc="-20" dirty="0"/>
              <a:t>en</a:t>
            </a:r>
            <a:r>
              <a:rPr sz="2450" spc="-45" dirty="0"/>
              <a:t> </a:t>
            </a:r>
            <a:r>
              <a:rPr sz="2450" spc="-200" dirty="0"/>
              <a:t>natuur</a:t>
            </a:r>
            <a:r>
              <a:rPr sz="2450" spc="25" dirty="0"/>
              <a:t> </a:t>
            </a:r>
            <a:r>
              <a:rPr sz="2450" spc="-125" dirty="0"/>
              <a:t>staan</a:t>
            </a:r>
            <a:r>
              <a:rPr sz="2450" spc="5" dirty="0"/>
              <a:t> </a:t>
            </a:r>
            <a:r>
              <a:rPr sz="2450" spc="-125" dirty="0" err="1"/>
              <a:t>centraal</a:t>
            </a:r>
            <a:r>
              <a:rPr sz="2450" spc="-125" dirty="0"/>
              <a:t>.</a:t>
            </a:r>
            <a:br>
              <a:rPr lang="nl-NL" sz="2450" spc="-125" dirty="0"/>
            </a:br>
            <a:br>
              <a:rPr lang="nl-NL" sz="2450" spc="-125" dirty="0"/>
            </a:br>
            <a:br>
              <a:rPr lang="nl-NL" sz="2450" spc="-125" dirty="0"/>
            </a:br>
            <a:r>
              <a:rPr lang="nl-NL" sz="2450" b="0" spc="-125" dirty="0"/>
              <a:t>Opstellen van een gebiedskader waaraan initiatieven getoetst kunnen worden. </a:t>
            </a:r>
            <a:br>
              <a:rPr lang="nl-NL" sz="2450" b="0" spc="-125" dirty="0"/>
            </a:br>
            <a:endParaRPr sz="2450" b="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832289" y="10134724"/>
            <a:ext cx="2425700" cy="904875"/>
          </a:xfrm>
          <a:prstGeom prst="rect">
            <a:avLst/>
          </a:prstGeom>
        </p:spPr>
        <p:txBody>
          <a:bodyPr vert="horz" wrap="square" lIns="0" tIns="33020" rIns="0" bIns="0" rtlCol="0">
            <a:spAutoFit/>
          </a:bodyPr>
          <a:lstStyle/>
          <a:p>
            <a:pPr>
              <a:lnSpc>
                <a:spcPts val="6859"/>
              </a:lnSpc>
              <a:spcBef>
                <a:spcPts val="260"/>
              </a:spcBef>
            </a:pPr>
            <a:r>
              <a:rPr sz="5900" b="1" spc="-475" dirty="0">
                <a:latin typeface="Tahoma"/>
                <a:cs typeface="Tahoma"/>
              </a:rPr>
              <a:t>agenda</a:t>
            </a:r>
            <a:endParaRPr sz="5900">
              <a:latin typeface="Tahoma"/>
              <a:cs typeface="Tahoma"/>
            </a:endParaRPr>
          </a:p>
        </p:txBody>
      </p:sp>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txBox="1"/>
          <p:nvPr/>
        </p:nvSpPr>
        <p:spPr>
          <a:xfrm>
            <a:off x="15079478" y="837670"/>
            <a:ext cx="2245995" cy="497840"/>
          </a:xfrm>
          <a:prstGeom prst="rect">
            <a:avLst/>
          </a:prstGeom>
          <a:solidFill>
            <a:srgbClr val="FFFFFF"/>
          </a:solidFill>
        </p:spPr>
        <p:txBody>
          <a:bodyPr vert="horz" wrap="square" lIns="0" tIns="60960" rIns="0" bIns="0" rtlCol="0">
            <a:spAutoFit/>
          </a:bodyPr>
          <a:lstStyle/>
          <a:p>
            <a:pPr marL="140335">
              <a:lnSpc>
                <a:spcPct val="100000"/>
              </a:lnSpc>
              <a:spcBef>
                <a:spcPts val="480"/>
              </a:spcBef>
            </a:pPr>
            <a:r>
              <a:rPr sz="2300" spc="-140" dirty="0">
                <a:latin typeface="Trebuchet MS"/>
                <a:cs typeface="Trebuchet MS"/>
              </a:rPr>
              <a:t>Genneper</a:t>
            </a:r>
            <a:r>
              <a:rPr sz="2300" spc="-390" dirty="0">
                <a:latin typeface="Trebuchet MS"/>
                <a:cs typeface="Trebuchet MS"/>
              </a:rPr>
              <a:t> </a:t>
            </a:r>
            <a:r>
              <a:rPr sz="2300" spc="-10" dirty="0">
                <a:latin typeface="Trebuchet MS"/>
                <a:cs typeface="Trebuchet MS"/>
              </a:rPr>
              <a:t>parken</a:t>
            </a:r>
            <a:endParaRPr sz="2300">
              <a:latin typeface="Trebuchet MS"/>
              <a:cs typeface="Trebuchet MS"/>
            </a:endParaRPr>
          </a:p>
        </p:txBody>
      </p:sp>
      <p:sp>
        <p:nvSpPr>
          <p:cNvPr id="5" name="object 5"/>
          <p:cNvSpPr txBox="1"/>
          <p:nvPr/>
        </p:nvSpPr>
        <p:spPr>
          <a:xfrm>
            <a:off x="2592193" y="1151797"/>
            <a:ext cx="1501140" cy="497840"/>
          </a:xfrm>
          <a:prstGeom prst="rect">
            <a:avLst/>
          </a:prstGeom>
          <a:solidFill>
            <a:srgbClr val="FFFFFF"/>
          </a:solidFill>
        </p:spPr>
        <p:txBody>
          <a:bodyPr vert="horz" wrap="square" lIns="0" tIns="60960" rIns="0" bIns="0" rtlCol="0">
            <a:spAutoFit/>
          </a:bodyPr>
          <a:lstStyle/>
          <a:p>
            <a:pPr marL="140335">
              <a:lnSpc>
                <a:spcPct val="100000"/>
              </a:lnSpc>
              <a:spcBef>
                <a:spcPts val="480"/>
              </a:spcBef>
            </a:pPr>
            <a:r>
              <a:rPr sz="2300" dirty="0">
                <a:latin typeface="Trebuchet MS"/>
                <a:cs typeface="Trebuchet MS"/>
              </a:rPr>
              <a:t>De</a:t>
            </a:r>
            <a:r>
              <a:rPr sz="2300" spc="-415" dirty="0">
                <a:latin typeface="Trebuchet MS"/>
                <a:cs typeface="Trebuchet MS"/>
              </a:rPr>
              <a:t> </a:t>
            </a:r>
            <a:r>
              <a:rPr sz="2300" spc="-10" dirty="0">
                <a:latin typeface="Trebuchet MS"/>
                <a:cs typeface="Trebuchet MS"/>
              </a:rPr>
              <a:t>Karpen</a:t>
            </a:r>
            <a:endParaRPr sz="2300">
              <a:latin typeface="Trebuchet MS"/>
              <a:cs typeface="Trebuchet MS"/>
            </a:endParaRPr>
          </a:p>
        </p:txBody>
      </p:sp>
      <p:sp>
        <p:nvSpPr>
          <p:cNvPr id="6" name="object 6"/>
          <p:cNvSpPr txBox="1"/>
          <p:nvPr/>
        </p:nvSpPr>
        <p:spPr>
          <a:xfrm>
            <a:off x="9381096" y="10497062"/>
            <a:ext cx="1359535" cy="497840"/>
          </a:xfrm>
          <a:prstGeom prst="rect">
            <a:avLst/>
          </a:prstGeom>
          <a:solidFill>
            <a:srgbClr val="FFFFFF"/>
          </a:solidFill>
        </p:spPr>
        <p:txBody>
          <a:bodyPr vert="horz" wrap="square" lIns="0" tIns="60960" rIns="0" bIns="0" rtlCol="0">
            <a:spAutoFit/>
          </a:bodyPr>
          <a:lstStyle/>
          <a:p>
            <a:pPr marL="140970">
              <a:lnSpc>
                <a:spcPct val="100000"/>
              </a:lnSpc>
              <a:spcBef>
                <a:spcPts val="480"/>
              </a:spcBef>
            </a:pPr>
            <a:r>
              <a:rPr sz="2300" spc="-10" dirty="0">
                <a:latin typeface="Trebuchet MS"/>
                <a:cs typeface="Trebuchet MS"/>
              </a:rPr>
              <a:t>Stadsbos</a:t>
            </a:r>
            <a:endParaRPr sz="2300">
              <a:latin typeface="Trebuchet MS"/>
              <a:cs typeface="Trebuchet MS"/>
            </a:endParaRPr>
          </a:p>
        </p:txBody>
      </p:sp>
      <p:sp>
        <p:nvSpPr>
          <p:cNvPr id="7" name="object 7"/>
          <p:cNvSpPr txBox="1"/>
          <p:nvPr/>
        </p:nvSpPr>
        <p:spPr>
          <a:xfrm>
            <a:off x="19612655" y="8716641"/>
            <a:ext cx="239395" cy="2350135"/>
          </a:xfrm>
          <a:prstGeom prst="rect">
            <a:avLst/>
          </a:prstGeom>
        </p:spPr>
        <p:txBody>
          <a:bodyPr vert="vert270" wrap="square" lIns="0" tIns="4445" rIns="0" bIns="0" rtlCol="0">
            <a:spAutoFit/>
          </a:bodyPr>
          <a:lstStyle/>
          <a:p>
            <a:pPr marL="12700">
              <a:lnSpc>
                <a:spcPct val="100000"/>
              </a:lnSpc>
              <a:spcBef>
                <a:spcPts val="35"/>
              </a:spcBef>
            </a:pPr>
            <a:r>
              <a:rPr sz="1400" spc="60" dirty="0">
                <a:latin typeface="Trebuchet MS"/>
                <a:cs typeface="Trebuchet MS"/>
              </a:rPr>
              <a:t>ZUS</a:t>
            </a:r>
            <a:r>
              <a:rPr sz="1400" spc="-25" dirty="0">
                <a:latin typeface="Trebuchet MS"/>
                <a:cs typeface="Trebuchet MS"/>
              </a:rPr>
              <a:t> </a:t>
            </a:r>
            <a:r>
              <a:rPr sz="1400" spc="-40" dirty="0">
                <a:latin typeface="Trebuchet MS"/>
                <a:cs typeface="Trebuchet MS"/>
              </a:rPr>
              <a:t>[Zones</a:t>
            </a:r>
            <a:r>
              <a:rPr sz="1400" spc="-20" dirty="0">
                <a:latin typeface="Trebuchet MS"/>
                <a:cs typeface="Trebuchet MS"/>
              </a:rPr>
              <a:t> </a:t>
            </a:r>
            <a:r>
              <a:rPr sz="1400" spc="-75" dirty="0">
                <a:latin typeface="Trebuchet MS"/>
                <a:cs typeface="Trebuchet MS"/>
              </a:rPr>
              <a:t>Urbaines</a:t>
            </a:r>
            <a:r>
              <a:rPr sz="1400" spc="-20" dirty="0">
                <a:latin typeface="Trebuchet MS"/>
                <a:cs typeface="Trebuchet MS"/>
              </a:rPr>
              <a:t> </a:t>
            </a:r>
            <a:r>
              <a:rPr sz="1400" spc="-40" dirty="0">
                <a:latin typeface="Trebuchet MS"/>
                <a:cs typeface="Trebuchet MS"/>
              </a:rPr>
              <a:t>Sensibles]</a:t>
            </a:r>
            <a:endParaRPr sz="1400">
              <a:latin typeface="Trebuchet MS"/>
              <a:cs typeface="Trebuchet MS"/>
            </a:endParaRPr>
          </a:p>
        </p:txBody>
      </p:sp>
      <p:sp>
        <p:nvSpPr>
          <p:cNvPr id="8" name="object 8"/>
          <p:cNvSpPr txBox="1"/>
          <p:nvPr/>
        </p:nvSpPr>
        <p:spPr>
          <a:xfrm>
            <a:off x="19611123" y="5413122"/>
            <a:ext cx="247015" cy="523240"/>
          </a:xfrm>
          <a:prstGeom prst="rect">
            <a:avLst/>
          </a:prstGeom>
        </p:spPr>
        <p:txBody>
          <a:bodyPr vert="vert270" wrap="square" lIns="0" tIns="3810" rIns="0" bIns="0" rtlCol="0">
            <a:spAutoFit/>
          </a:bodyPr>
          <a:lstStyle/>
          <a:p>
            <a:pPr marL="12700">
              <a:lnSpc>
                <a:spcPct val="100000"/>
              </a:lnSpc>
              <a:spcBef>
                <a:spcPts val="30"/>
              </a:spcBef>
            </a:pPr>
            <a:r>
              <a:rPr sz="1450" dirty="0">
                <a:latin typeface="Trebuchet MS"/>
                <a:cs typeface="Trebuchet MS"/>
              </a:rPr>
              <a:t>7</a:t>
            </a:r>
            <a:r>
              <a:rPr sz="1450" spc="-15" dirty="0">
                <a:latin typeface="Trebuchet MS"/>
                <a:cs typeface="Trebuchet MS"/>
              </a:rPr>
              <a:t> </a:t>
            </a:r>
            <a:r>
              <a:rPr sz="1450" spc="-100" dirty="0">
                <a:latin typeface="Trebuchet MS"/>
                <a:cs typeface="Trebuchet MS"/>
              </a:rPr>
              <a:t>/</a:t>
            </a:r>
            <a:r>
              <a:rPr sz="1450" spc="-10" dirty="0">
                <a:latin typeface="Trebuchet MS"/>
                <a:cs typeface="Trebuchet MS"/>
              </a:rPr>
              <a:t> </a:t>
            </a:r>
            <a:r>
              <a:rPr sz="1450" spc="-25" dirty="0">
                <a:latin typeface="Trebuchet MS"/>
                <a:cs typeface="Trebuchet MS"/>
              </a:rPr>
              <a:t>63</a:t>
            </a:r>
            <a:endParaRPr sz="1450">
              <a:latin typeface="Trebuchet MS"/>
              <a:cs typeface="Trebuchet MS"/>
            </a:endParaRPr>
          </a:p>
        </p:txBody>
      </p:sp>
      <p:sp>
        <p:nvSpPr>
          <p:cNvPr id="9" name="object 9"/>
          <p:cNvSpPr txBox="1"/>
          <p:nvPr/>
        </p:nvSpPr>
        <p:spPr>
          <a:xfrm>
            <a:off x="19612655" y="339688"/>
            <a:ext cx="239395" cy="683895"/>
          </a:xfrm>
          <a:prstGeom prst="rect">
            <a:avLst/>
          </a:prstGeom>
        </p:spPr>
        <p:txBody>
          <a:bodyPr vert="vert270" wrap="square" lIns="0" tIns="4445" rIns="0" bIns="0" rtlCol="0">
            <a:spAutoFit/>
          </a:bodyPr>
          <a:lstStyle/>
          <a:p>
            <a:pPr marL="12700">
              <a:lnSpc>
                <a:spcPct val="100000"/>
              </a:lnSpc>
              <a:spcBef>
                <a:spcPts val="35"/>
              </a:spcBef>
            </a:pPr>
            <a:r>
              <a:rPr sz="1400" spc="-25" dirty="0">
                <a:latin typeface="Trebuchet MS"/>
                <a:cs typeface="Trebuchet MS"/>
              </a:rPr>
              <a:t>Stadsbos</a:t>
            </a:r>
            <a:endParaRPr sz="1400">
              <a:latin typeface="Trebuchet MS"/>
              <a:cs typeface="Trebuchet MS"/>
            </a:endParaRPr>
          </a:p>
        </p:txBody>
      </p:sp>
      <p:pic>
        <p:nvPicPr>
          <p:cNvPr id="11" name="Afbeelding 10">
            <a:extLst>
              <a:ext uri="{FF2B5EF4-FFF2-40B4-BE49-F238E27FC236}">
                <a16:creationId xmlns:a16="http://schemas.microsoft.com/office/drawing/2014/main" id="{3C8C6D3B-E54A-887A-37B6-6D417C98DCBD}"/>
              </a:ext>
            </a:extLst>
          </p:cNvPr>
          <p:cNvPicPr>
            <a:picLocks noChangeAspect="1"/>
          </p:cNvPicPr>
          <p:nvPr/>
        </p:nvPicPr>
        <p:blipFill>
          <a:blip r:embed="rId4"/>
          <a:stretch>
            <a:fillRect/>
          </a:stretch>
        </p:blipFill>
        <p:spPr>
          <a:xfrm>
            <a:off x="17239240" y="10466323"/>
            <a:ext cx="2011854" cy="59136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6"/>
          </a:xfrm>
          <a:prstGeom prst="rect">
            <a:avLst/>
          </a:prstGeom>
        </p:spPr>
      </p:pic>
      <p:sp>
        <p:nvSpPr>
          <p:cNvPr id="3" name="object 3"/>
          <p:cNvSpPr txBox="1">
            <a:spLocks noGrp="1"/>
          </p:cNvSpPr>
          <p:nvPr>
            <p:ph type="title"/>
          </p:nvPr>
        </p:nvSpPr>
        <p:spPr>
          <a:prstGeom prst="rect">
            <a:avLst/>
          </a:prstGeom>
        </p:spPr>
        <p:txBody>
          <a:bodyPr vert="horz" wrap="square" lIns="0" tIns="9680864" rIns="0" bIns="0" rtlCol="0">
            <a:spAutoFit/>
          </a:bodyPr>
          <a:lstStyle/>
          <a:p>
            <a:pPr marL="12700">
              <a:lnSpc>
                <a:spcPct val="100000"/>
              </a:lnSpc>
              <a:spcBef>
                <a:spcPts val="135"/>
              </a:spcBef>
            </a:pPr>
            <a:r>
              <a:rPr sz="5900" spc="-434" dirty="0">
                <a:solidFill>
                  <a:srgbClr val="FFFFFF"/>
                </a:solidFill>
              </a:rPr>
              <a:t>landgoed</a:t>
            </a:r>
            <a:r>
              <a:rPr sz="5900" spc="-65" dirty="0">
                <a:solidFill>
                  <a:srgbClr val="FFFFFF"/>
                </a:solidFill>
              </a:rPr>
              <a:t> </a:t>
            </a:r>
            <a:r>
              <a:rPr sz="5900" spc="-330" dirty="0">
                <a:solidFill>
                  <a:srgbClr val="FFFFFF"/>
                </a:solidFill>
              </a:rPr>
              <a:t>de</a:t>
            </a:r>
            <a:r>
              <a:rPr sz="5900" spc="-65" dirty="0">
                <a:solidFill>
                  <a:srgbClr val="FFFFFF"/>
                </a:solidFill>
              </a:rPr>
              <a:t> </a:t>
            </a:r>
            <a:r>
              <a:rPr sz="5900" spc="-420" dirty="0">
                <a:solidFill>
                  <a:srgbClr val="FFFFFF"/>
                </a:solidFill>
              </a:rPr>
              <a:t>Mispelhoef</a:t>
            </a:r>
            <a:r>
              <a:rPr sz="5900" spc="-65" dirty="0">
                <a:solidFill>
                  <a:srgbClr val="FFFFFF"/>
                </a:solidFill>
              </a:rPr>
              <a:t> </a:t>
            </a:r>
            <a:r>
              <a:rPr sz="5900" spc="-409" dirty="0">
                <a:solidFill>
                  <a:srgbClr val="FFFFFF"/>
                </a:solidFill>
              </a:rPr>
              <a:t>en</a:t>
            </a:r>
            <a:r>
              <a:rPr sz="5900" spc="-60" dirty="0">
                <a:solidFill>
                  <a:srgbClr val="FFFFFF"/>
                </a:solidFill>
              </a:rPr>
              <a:t> </a:t>
            </a:r>
            <a:r>
              <a:rPr sz="5900" spc="-330" dirty="0">
                <a:solidFill>
                  <a:srgbClr val="FFFFFF"/>
                </a:solidFill>
              </a:rPr>
              <a:t>de</a:t>
            </a:r>
            <a:r>
              <a:rPr sz="5900" spc="-65" dirty="0">
                <a:solidFill>
                  <a:srgbClr val="FFFFFF"/>
                </a:solidFill>
              </a:rPr>
              <a:t> </a:t>
            </a:r>
            <a:r>
              <a:rPr sz="5900" spc="-445" dirty="0">
                <a:solidFill>
                  <a:srgbClr val="FFFFFF"/>
                </a:solidFill>
              </a:rPr>
              <a:t>Strijpse</a:t>
            </a:r>
            <a:r>
              <a:rPr sz="5900" spc="-65" dirty="0">
                <a:solidFill>
                  <a:srgbClr val="FFFFFF"/>
                </a:solidFill>
              </a:rPr>
              <a:t> </a:t>
            </a:r>
            <a:r>
              <a:rPr sz="5900" spc="-25" dirty="0">
                <a:solidFill>
                  <a:srgbClr val="FFFFFF"/>
                </a:solidFill>
              </a:rPr>
              <a:t>Es</a:t>
            </a:r>
            <a:endParaRPr sz="59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760143" y="1000895"/>
            <a:ext cx="7117715" cy="7525384"/>
            <a:chOff x="8760143" y="1000895"/>
            <a:chExt cx="7117715" cy="7525384"/>
          </a:xfrm>
        </p:grpSpPr>
        <p:sp>
          <p:nvSpPr>
            <p:cNvPr id="3" name="object 3"/>
            <p:cNvSpPr/>
            <p:nvPr/>
          </p:nvSpPr>
          <p:spPr>
            <a:xfrm>
              <a:off x="8790308" y="1031058"/>
              <a:ext cx="7057390" cy="7465059"/>
            </a:xfrm>
            <a:custGeom>
              <a:avLst/>
              <a:gdLst/>
              <a:ahLst/>
              <a:cxnLst/>
              <a:rect l="l" t="t" r="r" b="b"/>
              <a:pathLst>
                <a:path w="7057390" h="7465059">
                  <a:moveTo>
                    <a:pt x="7057387" y="4289014"/>
                  </a:moveTo>
                  <a:lnTo>
                    <a:pt x="529153" y="4289014"/>
                  </a:lnTo>
                  <a:lnTo>
                    <a:pt x="700111" y="4439460"/>
                  </a:lnTo>
                  <a:lnTo>
                    <a:pt x="802684" y="4562556"/>
                  </a:lnTo>
                  <a:lnTo>
                    <a:pt x="802684" y="4774539"/>
                  </a:lnTo>
                  <a:lnTo>
                    <a:pt x="788999" y="5048080"/>
                  </a:lnTo>
                  <a:lnTo>
                    <a:pt x="734299" y="5396824"/>
                  </a:lnTo>
                  <a:lnTo>
                    <a:pt x="597538" y="5882359"/>
                  </a:lnTo>
                  <a:lnTo>
                    <a:pt x="488118" y="6265300"/>
                  </a:lnTo>
                  <a:lnTo>
                    <a:pt x="351347" y="6579866"/>
                  </a:lnTo>
                  <a:lnTo>
                    <a:pt x="214576" y="6976493"/>
                  </a:lnTo>
                  <a:lnTo>
                    <a:pt x="0" y="7140779"/>
                  </a:lnTo>
                  <a:lnTo>
                    <a:pt x="0" y="7464589"/>
                  </a:lnTo>
                  <a:lnTo>
                    <a:pt x="7057387" y="7464589"/>
                  </a:lnTo>
                  <a:lnTo>
                    <a:pt x="7057387" y="4289014"/>
                  </a:lnTo>
                  <a:close/>
                </a:path>
                <a:path w="7057390" h="7465059">
                  <a:moveTo>
                    <a:pt x="981927" y="0"/>
                  </a:moveTo>
                  <a:lnTo>
                    <a:pt x="0" y="0"/>
                  </a:lnTo>
                  <a:lnTo>
                    <a:pt x="0" y="4548259"/>
                  </a:lnTo>
                  <a:lnTo>
                    <a:pt x="36781" y="4494170"/>
                  </a:lnTo>
                  <a:lnTo>
                    <a:pt x="282972" y="4323212"/>
                  </a:lnTo>
                  <a:lnTo>
                    <a:pt x="529153" y="4289014"/>
                  </a:lnTo>
                  <a:lnTo>
                    <a:pt x="7057387" y="4289014"/>
                  </a:lnTo>
                  <a:lnTo>
                    <a:pt x="7057387" y="3536796"/>
                  </a:lnTo>
                  <a:lnTo>
                    <a:pt x="939444" y="3536796"/>
                  </a:lnTo>
                  <a:lnTo>
                    <a:pt x="891582" y="3434213"/>
                  </a:lnTo>
                  <a:lnTo>
                    <a:pt x="891582" y="3119657"/>
                  </a:lnTo>
                  <a:lnTo>
                    <a:pt x="823197" y="2723031"/>
                  </a:lnTo>
                  <a:lnTo>
                    <a:pt x="734299" y="2271683"/>
                  </a:lnTo>
                  <a:lnTo>
                    <a:pt x="734299" y="1280132"/>
                  </a:lnTo>
                  <a:lnTo>
                    <a:pt x="802684" y="794608"/>
                  </a:lnTo>
                  <a:lnTo>
                    <a:pt x="836882" y="206500"/>
                  </a:lnTo>
                  <a:lnTo>
                    <a:pt x="981927" y="0"/>
                  </a:lnTo>
                  <a:close/>
                </a:path>
                <a:path w="7057390" h="7465059">
                  <a:moveTo>
                    <a:pt x="2505438" y="1683596"/>
                  </a:moveTo>
                  <a:lnTo>
                    <a:pt x="1965214" y="1683596"/>
                  </a:lnTo>
                  <a:lnTo>
                    <a:pt x="1917331" y="1765657"/>
                  </a:lnTo>
                  <a:lnTo>
                    <a:pt x="1883143" y="1854554"/>
                  </a:lnTo>
                  <a:lnTo>
                    <a:pt x="1848956" y="2080223"/>
                  </a:lnTo>
                  <a:lnTo>
                    <a:pt x="1828433" y="2285369"/>
                  </a:lnTo>
                  <a:lnTo>
                    <a:pt x="1807931" y="2463164"/>
                  </a:lnTo>
                  <a:lnTo>
                    <a:pt x="1807931" y="2668310"/>
                  </a:lnTo>
                  <a:lnTo>
                    <a:pt x="1534390" y="3386340"/>
                  </a:lnTo>
                  <a:lnTo>
                    <a:pt x="1117240" y="3420538"/>
                  </a:lnTo>
                  <a:lnTo>
                    <a:pt x="994155" y="3468401"/>
                  </a:lnTo>
                  <a:lnTo>
                    <a:pt x="939444" y="3536796"/>
                  </a:lnTo>
                  <a:lnTo>
                    <a:pt x="7057387" y="3536796"/>
                  </a:lnTo>
                  <a:lnTo>
                    <a:pt x="7057387" y="2531550"/>
                  </a:lnTo>
                  <a:lnTo>
                    <a:pt x="4987771" y="2531550"/>
                  </a:lnTo>
                  <a:lnTo>
                    <a:pt x="4905711" y="2394779"/>
                  </a:lnTo>
                  <a:lnTo>
                    <a:pt x="4762113" y="2326404"/>
                  </a:lnTo>
                  <a:lnTo>
                    <a:pt x="4659530" y="2216983"/>
                  </a:lnTo>
                  <a:lnTo>
                    <a:pt x="4522759" y="2134923"/>
                  </a:lnTo>
                  <a:lnTo>
                    <a:pt x="4399674" y="2025502"/>
                  </a:lnTo>
                  <a:lnTo>
                    <a:pt x="4208193" y="1977640"/>
                  </a:lnTo>
                  <a:lnTo>
                    <a:pt x="3497000" y="1977640"/>
                  </a:lnTo>
                  <a:lnTo>
                    <a:pt x="3305529" y="1909254"/>
                  </a:lnTo>
                  <a:lnTo>
                    <a:pt x="3079850" y="1834032"/>
                  </a:lnTo>
                  <a:lnTo>
                    <a:pt x="2505438" y="1683596"/>
                  </a:lnTo>
                  <a:close/>
                </a:path>
                <a:path w="7057390" h="7465059">
                  <a:moveTo>
                    <a:pt x="6868321" y="2059700"/>
                  </a:moveTo>
                  <a:lnTo>
                    <a:pt x="6642663" y="2059700"/>
                  </a:lnTo>
                  <a:lnTo>
                    <a:pt x="6293899" y="2134923"/>
                  </a:lnTo>
                  <a:lnTo>
                    <a:pt x="6034033" y="2251181"/>
                  </a:lnTo>
                  <a:lnTo>
                    <a:pt x="5651091" y="2394779"/>
                  </a:lnTo>
                  <a:lnTo>
                    <a:pt x="4987771" y="2531550"/>
                  </a:lnTo>
                  <a:lnTo>
                    <a:pt x="7057387" y="2531550"/>
                  </a:lnTo>
                  <a:lnTo>
                    <a:pt x="7057387" y="2070406"/>
                  </a:lnTo>
                  <a:lnTo>
                    <a:pt x="6868321" y="2059700"/>
                  </a:lnTo>
                  <a:close/>
                </a:path>
              </a:pathLst>
            </a:custGeom>
            <a:solidFill>
              <a:srgbClr val="A5A4A5">
                <a:alpha val="50999"/>
              </a:srgbClr>
            </a:solidFill>
          </p:spPr>
          <p:txBody>
            <a:bodyPr wrap="square" lIns="0" tIns="0" rIns="0" bIns="0" rtlCol="0"/>
            <a:lstStyle/>
            <a:p>
              <a:endParaRPr/>
            </a:p>
          </p:txBody>
        </p:sp>
        <p:sp>
          <p:nvSpPr>
            <p:cNvPr id="4" name="object 4"/>
            <p:cNvSpPr/>
            <p:nvPr/>
          </p:nvSpPr>
          <p:spPr>
            <a:xfrm>
              <a:off x="15043206" y="1031058"/>
              <a:ext cx="196850" cy="97155"/>
            </a:xfrm>
            <a:custGeom>
              <a:avLst/>
              <a:gdLst/>
              <a:ahLst/>
              <a:cxnLst/>
              <a:rect l="l" t="t" r="r" b="b"/>
              <a:pathLst>
                <a:path w="196850" h="97155">
                  <a:moveTo>
                    <a:pt x="196377" y="0"/>
                  </a:moveTo>
                  <a:lnTo>
                    <a:pt x="0" y="0"/>
                  </a:lnTo>
                  <a:lnTo>
                    <a:pt x="41007" y="28706"/>
                  </a:lnTo>
                  <a:lnTo>
                    <a:pt x="88869" y="97092"/>
                  </a:lnTo>
                  <a:lnTo>
                    <a:pt x="177767" y="15031"/>
                  </a:lnTo>
                  <a:lnTo>
                    <a:pt x="196377" y="0"/>
                  </a:lnTo>
                  <a:close/>
                </a:path>
              </a:pathLst>
            </a:custGeom>
            <a:solidFill>
              <a:srgbClr val="E2E2E2">
                <a:alpha val="50999"/>
              </a:srgbClr>
            </a:solidFill>
          </p:spPr>
          <p:txBody>
            <a:bodyPr wrap="square" lIns="0" tIns="0" rIns="0" bIns="0" rtlCol="0"/>
            <a:lstStyle/>
            <a:p>
              <a:endParaRPr/>
            </a:p>
          </p:txBody>
        </p:sp>
        <p:sp>
          <p:nvSpPr>
            <p:cNvPr id="5" name="object 5"/>
            <p:cNvSpPr/>
            <p:nvPr/>
          </p:nvSpPr>
          <p:spPr>
            <a:xfrm>
              <a:off x="8790305" y="1031068"/>
              <a:ext cx="7057390" cy="7141209"/>
            </a:xfrm>
            <a:custGeom>
              <a:avLst/>
              <a:gdLst/>
              <a:ahLst/>
              <a:cxnLst/>
              <a:rect l="l" t="t" r="r" b="b"/>
              <a:pathLst>
                <a:path w="7057390" h="7141209">
                  <a:moveTo>
                    <a:pt x="802690" y="4562551"/>
                  </a:moveTo>
                  <a:lnTo>
                    <a:pt x="700112" y="4439450"/>
                  </a:lnTo>
                  <a:lnTo>
                    <a:pt x="529145" y="4289006"/>
                  </a:lnTo>
                  <a:lnTo>
                    <a:pt x="282956" y="4323207"/>
                  </a:lnTo>
                  <a:lnTo>
                    <a:pt x="36779" y="4494161"/>
                  </a:lnTo>
                  <a:lnTo>
                    <a:pt x="0" y="4548251"/>
                  </a:lnTo>
                  <a:lnTo>
                    <a:pt x="0" y="7140778"/>
                  </a:lnTo>
                  <a:lnTo>
                    <a:pt x="214579" y="6976491"/>
                  </a:lnTo>
                  <a:lnTo>
                    <a:pt x="351345" y="6579857"/>
                  </a:lnTo>
                  <a:lnTo>
                    <a:pt x="488124" y="6265291"/>
                  </a:lnTo>
                  <a:lnTo>
                    <a:pt x="597522" y="5882360"/>
                  </a:lnTo>
                  <a:lnTo>
                    <a:pt x="734288" y="5396827"/>
                  </a:lnTo>
                  <a:lnTo>
                    <a:pt x="789012" y="5048072"/>
                  </a:lnTo>
                  <a:lnTo>
                    <a:pt x="802690" y="4774539"/>
                  </a:lnTo>
                  <a:lnTo>
                    <a:pt x="802690" y="4562551"/>
                  </a:lnTo>
                  <a:close/>
                </a:path>
                <a:path w="7057390" h="7141209">
                  <a:moveTo>
                    <a:pt x="7057390" y="0"/>
                  </a:moveTo>
                  <a:lnTo>
                    <a:pt x="6449276" y="0"/>
                  </a:lnTo>
                  <a:lnTo>
                    <a:pt x="6430658" y="15024"/>
                  </a:lnTo>
                  <a:lnTo>
                    <a:pt x="6341770" y="97078"/>
                  </a:lnTo>
                  <a:lnTo>
                    <a:pt x="6293891" y="28689"/>
                  </a:lnTo>
                  <a:lnTo>
                    <a:pt x="6252896" y="0"/>
                  </a:lnTo>
                  <a:lnTo>
                    <a:pt x="981925" y="0"/>
                  </a:lnTo>
                  <a:lnTo>
                    <a:pt x="836879" y="206502"/>
                  </a:lnTo>
                  <a:lnTo>
                    <a:pt x="802678" y="794588"/>
                  </a:lnTo>
                  <a:lnTo>
                    <a:pt x="734288" y="1280134"/>
                  </a:lnTo>
                  <a:lnTo>
                    <a:pt x="734288" y="2271674"/>
                  </a:lnTo>
                  <a:lnTo>
                    <a:pt x="823201" y="2723032"/>
                  </a:lnTo>
                  <a:lnTo>
                    <a:pt x="891578" y="3119653"/>
                  </a:lnTo>
                  <a:lnTo>
                    <a:pt x="891578" y="3434219"/>
                  </a:lnTo>
                  <a:lnTo>
                    <a:pt x="939444" y="3536785"/>
                  </a:lnTo>
                  <a:lnTo>
                    <a:pt x="994156" y="3468395"/>
                  </a:lnTo>
                  <a:lnTo>
                    <a:pt x="1117244" y="3420529"/>
                  </a:lnTo>
                  <a:lnTo>
                    <a:pt x="1534388" y="3386340"/>
                  </a:lnTo>
                  <a:lnTo>
                    <a:pt x="1807908" y="2668308"/>
                  </a:lnTo>
                  <a:lnTo>
                    <a:pt x="1807908" y="2463165"/>
                  </a:lnTo>
                  <a:lnTo>
                    <a:pt x="1828431" y="2285365"/>
                  </a:lnTo>
                  <a:lnTo>
                    <a:pt x="1848954" y="2080221"/>
                  </a:lnTo>
                  <a:lnTo>
                    <a:pt x="1883143" y="1854555"/>
                  </a:lnTo>
                  <a:lnTo>
                    <a:pt x="1917331" y="1765655"/>
                  </a:lnTo>
                  <a:lnTo>
                    <a:pt x="1965210" y="1683588"/>
                  </a:lnTo>
                  <a:lnTo>
                    <a:pt x="2505443" y="1683588"/>
                  </a:lnTo>
                  <a:lnTo>
                    <a:pt x="3079851" y="1834045"/>
                  </a:lnTo>
                  <a:lnTo>
                    <a:pt x="3305530" y="1909267"/>
                  </a:lnTo>
                  <a:lnTo>
                    <a:pt x="3496995" y="1977631"/>
                  </a:lnTo>
                  <a:lnTo>
                    <a:pt x="4208183" y="1977631"/>
                  </a:lnTo>
                  <a:lnTo>
                    <a:pt x="4399673" y="2025497"/>
                  </a:lnTo>
                  <a:lnTo>
                    <a:pt x="4522749" y="2134920"/>
                  </a:lnTo>
                  <a:lnTo>
                    <a:pt x="4659528" y="2216975"/>
                  </a:lnTo>
                  <a:lnTo>
                    <a:pt x="4762106" y="2326398"/>
                  </a:lnTo>
                  <a:lnTo>
                    <a:pt x="4905718" y="2394788"/>
                  </a:lnTo>
                  <a:lnTo>
                    <a:pt x="4987772" y="2531541"/>
                  </a:lnTo>
                  <a:lnTo>
                    <a:pt x="5651081" y="2394788"/>
                  </a:lnTo>
                  <a:lnTo>
                    <a:pt x="6034036" y="2251176"/>
                  </a:lnTo>
                  <a:lnTo>
                    <a:pt x="6293891" y="2134920"/>
                  </a:lnTo>
                  <a:lnTo>
                    <a:pt x="6642659" y="2059698"/>
                  </a:lnTo>
                  <a:lnTo>
                    <a:pt x="6868325" y="2059698"/>
                  </a:lnTo>
                  <a:lnTo>
                    <a:pt x="7057390" y="2070404"/>
                  </a:lnTo>
                  <a:lnTo>
                    <a:pt x="7057390" y="2059698"/>
                  </a:lnTo>
                  <a:lnTo>
                    <a:pt x="7057390" y="1683588"/>
                  </a:lnTo>
                  <a:lnTo>
                    <a:pt x="7057390" y="97078"/>
                  </a:lnTo>
                  <a:lnTo>
                    <a:pt x="7057390" y="0"/>
                  </a:lnTo>
                  <a:close/>
                </a:path>
              </a:pathLst>
            </a:custGeom>
            <a:solidFill>
              <a:srgbClr val="D3D3D3">
                <a:alpha val="50999"/>
              </a:srgbClr>
            </a:solidFill>
          </p:spPr>
          <p:txBody>
            <a:bodyPr wrap="square" lIns="0" tIns="0" rIns="0" bIns="0" rtlCol="0"/>
            <a:lstStyle/>
            <a:p>
              <a:endParaRPr/>
            </a:p>
          </p:txBody>
        </p:sp>
        <p:sp>
          <p:nvSpPr>
            <p:cNvPr id="6" name="object 6"/>
            <p:cNvSpPr/>
            <p:nvPr/>
          </p:nvSpPr>
          <p:spPr>
            <a:xfrm>
              <a:off x="8842337" y="1985935"/>
              <a:ext cx="1887220" cy="6066155"/>
            </a:xfrm>
            <a:custGeom>
              <a:avLst/>
              <a:gdLst/>
              <a:ahLst/>
              <a:cxnLst/>
              <a:rect l="l" t="t" r="r" b="b"/>
              <a:pathLst>
                <a:path w="1887220" h="6066155">
                  <a:moveTo>
                    <a:pt x="0" y="0"/>
                  </a:moveTo>
                  <a:lnTo>
                    <a:pt x="87903" y="546182"/>
                  </a:lnTo>
                  <a:lnTo>
                    <a:pt x="221825" y="1221994"/>
                  </a:lnTo>
                  <a:lnTo>
                    <a:pt x="347518" y="1786552"/>
                  </a:lnTo>
                  <a:lnTo>
                    <a:pt x="530884" y="2542728"/>
                  </a:lnTo>
                  <a:lnTo>
                    <a:pt x="790499" y="3484333"/>
                  </a:lnTo>
                  <a:lnTo>
                    <a:pt x="1002723" y="4164271"/>
                  </a:lnTo>
                  <a:lnTo>
                    <a:pt x="1190236" y="4671135"/>
                  </a:lnTo>
                  <a:lnTo>
                    <a:pt x="1326210" y="5004926"/>
                  </a:lnTo>
                  <a:lnTo>
                    <a:pt x="1526079" y="5462336"/>
                  </a:lnTo>
                  <a:lnTo>
                    <a:pt x="1789809" y="6000100"/>
                  </a:lnTo>
                  <a:lnTo>
                    <a:pt x="1824677" y="6066150"/>
                  </a:lnTo>
                  <a:lnTo>
                    <a:pt x="1886696" y="6026277"/>
                  </a:lnTo>
                  <a:lnTo>
                    <a:pt x="1678545" y="5625106"/>
                  </a:lnTo>
                  <a:lnTo>
                    <a:pt x="1519890" y="5285137"/>
                  </a:lnTo>
                  <a:lnTo>
                    <a:pt x="1287060" y="4741195"/>
                  </a:lnTo>
                  <a:lnTo>
                    <a:pt x="1151074" y="4368264"/>
                  </a:lnTo>
                  <a:lnTo>
                    <a:pt x="938850" y="3785162"/>
                  </a:lnTo>
                  <a:lnTo>
                    <a:pt x="765777" y="3220603"/>
                  </a:lnTo>
                  <a:lnTo>
                    <a:pt x="598882" y="2614831"/>
                  </a:lnTo>
                  <a:lnTo>
                    <a:pt x="403150" y="1811285"/>
                  </a:lnTo>
                  <a:lnTo>
                    <a:pt x="267154" y="1182854"/>
                  </a:lnTo>
                  <a:lnTo>
                    <a:pt x="151775" y="618295"/>
                  </a:lnTo>
                  <a:lnTo>
                    <a:pt x="48197" y="17884"/>
                  </a:lnTo>
                  <a:lnTo>
                    <a:pt x="0" y="0"/>
                  </a:lnTo>
                  <a:close/>
                </a:path>
              </a:pathLst>
            </a:custGeom>
            <a:solidFill>
              <a:srgbClr val="D5DCC9">
                <a:alpha val="59999"/>
              </a:srgbClr>
            </a:solidFill>
          </p:spPr>
          <p:txBody>
            <a:bodyPr wrap="square" lIns="0" tIns="0" rIns="0" bIns="0" rtlCol="0"/>
            <a:lstStyle/>
            <a:p>
              <a:endParaRPr/>
            </a:p>
          </p:txBody>
        </p:sp>
        <p:sp>
          <p:nvSpPr>
            <p:cNvPr id="7" name="object 7"/>
            <p:cNvSpPr/>
            <p:nvPr/>
          </p:nvSpPr>
          <p:spPr>
            <a:xfrm>
              <a:off x="8842337" y="1985935"/>
              <a:ext cx="1887220" cy="6066155"/>
            </a:xfrm>
            <a:custGeom>
              <a:avLst/>
              <a:gdLst/>
              <a:ahLst/>
              <a:cxnLst/>
              <a:rect l="l" t="t" r="r" b="b"/>
              <a:pathLst>
                <a:path w="1887220" h="6066155">
                  <a:moveTo>
                    <a:pt x="48197" y="17884"/>
                  </a:moveTo>
                  <a:lnTo>
                    <a:pt x="0" y="0"/>
                  </a:lnTo>
                  <a:lnTo>
                    <a:pt x="27192" y="168989"/>
                  </a:lnTo>
                  <a:lnTo>
                    <a:pt x="87903" y="546182"/>
                  </a:lnTo>
                  <a:lnTo>
                    <a:pt x="221825" y="1221994"/>
                  </a:lnTo>
                  <a:lnTo>
                    <a:pt x="347518" y="1786552"/>
                  </a:lnTo>
                  <a:lnTo>
                    <a:pt x="530884" y="2542728"/>
                  </a:lnTo>
                  <a:lnTo>
                    <a:pt x="790499" y="3484333"/>
                  </a:lnTo>
                  <a:lnTo>
                    <a:pt x="822310" y="3586236"/>
                  </a:lnTo>
                  <a:lnTo>
                    <a:pt x="854696" y="3689992"/>
                  </a:lnTo>
                  <a:lnTo>
                    <a:pt x="925448" y="3916676"/>
                  </a:lnTo>
                  <a:lnTo>
                    <a:pt x="1002723" y="4164271"/>
                  </a:lnTo>
                  <a:lnTo>
                    <a:pt x="1190236" y="4671135"/>
                  </a:lnTo>
                  <a:lnTo>
                    <a:pt x="1326210" y="5004926"/>
                  </a:lnTo>
                  <a:lnTo>
                    <a:pt x="1409538" y="5195621"/>
                  </a:lnTo>
                  <a:lnTo>
                    <a:pt x="1526079" y="5462336"/>
                  </a:lnTo>
                  <a:lnTo>
                    <a:pt x="1539555" y="5489811"/>
                  </a:lnTo>
                  <a:lnTo>
                    <a:pt x="1585103" y="5582709"/>
                  </a:lnTo>
                  <a:lnTo>
                    <a:pt x="1652913" y="5720977"/>
                  </a:lnTo>
                  <a:lnTo>
                    <a:pt x="1755140" y="5929432"/>
                  </a:lnTo>
                  <a:lnTo>
                    <a:pt x="1789809" y="6000100"/>
                  </a:lnTo>
                  <a:lnTo>
                    <a:pt x="1824677" y="6066150"/>
                  </a:lnTo>
                  <a:lnTo>
                    <a:pt x="1886696" y="6026277"/>
                  </a:lnTo>
                  <a:lnTo>
                    <a:pt x="1678545" y="5625106"/>
                  </a:lnTo>
                  <a:lnTo>
                    <a:pt x="1575847" y="5405050"/>
                  </a:lnTo>
                  <a:lnTo>
                    <a:pt x="1519890" y="5285137"/>
                  </a:lnTo>
                  <a:lnTo>
                    <a:pt x="1287060" y="4741195"/>
                  </a:lnTo>
                  <a:lnTo>
                    <a:pt x="1151074" y="4368264"/>
                  </a:lnTo>
                  <a:lnTo>
                    <a:pt x="938850" y="3785162"/>
                  </a:lnTo>
                  <a:lnTo>
                    <a:pt x="840026" y="3462805"/>
                  </a:lnTo>
                  <a:lnTo>
                    <a:pt x="765777" y="3220603"/>
                  </a:lnTo>
                  <a:lnTo>
                    <a:pt x="598882" y="2614831"/>
                  </a:lnTo>
                  <a:lnTo>
                    <a:pt x="589584" y="2576654"/>
                  </a:lnTo>
                  <a:lnTo>
                    <a:pt x="403150" y="1811285"/>
                  </a:lnTo>
                  <a:lnTo>
                    <a:pt x="365297" y="1636369"/>
                  </a:lnTo>
                  <a:lnTo>
                    <a:pt x="267154" y="1182854"/>
                  </a:lnTo>
                  <a:lnTo>
                    <a:pt x="151775" y="618295"/>
                  </a:lnTo>
                  <a:lnTo>
                    <a:pt x="48197" y="17884"/>
                  </a:lnTo>
                  <a:close/>
                </a:path>
              </a:pathLst>
            </a:custGeom>
            <a:ln w="4219">
              <a:solidFill>
                <a:srgbClr val="FBF7FA"/>
              </a:solidFill>
            </a:ln>
          </p:spPr>
          <p:txBody>
            <a:bodyPr wrap="square" lIns="0" tIns="0" rIns="0" bIns="0" rtlCol="0"/>
            <a:lstStyle/>
            <a:p>
              <a:endParaRPr/>
            </a:p>
          </p:txBody>
        </p:sp>
        <p:sp>
          <p:nvSpPr>
            <p:cNvPr id="8" name="object 8"/>
            <p:cNvSpPr/>
            <p:nvPr/>
          </p:nvSpPr>
          <p:spPr>
            <a:xfrm>
              <a:off x="10244203" y="5972212"/>
              <a:ext cx="915669" cy="1835785"/>
            </a:xfrm>
            <a:custGeom>
              <a:avLst/>
              <a:gdLst/>
              <a:ahLst/>
              <a:cxnLst/>
              <a:rect l="l" t="t" r="r" b="b"/>
              <a:pathLst>
                <a:path w="915670" h="1835784">
                  <a:moveTo>
                    <a:pt x="0" y="0"/>
                  </a:moveTo>
                  <a:lnTo>
                    <a:pt x="167230" y="430489"/>
                  </a:lnTo>
                  <a:lnTo>
                    <a:pt x="346282" y="872989"/>
                  </a:lnTo>
                  <a:lnTo>
                    <a:pt x="488833" y="1199157"/>
                  </a:lnTo>
                  <a:lnTo>
                    <a:pt x="542444" y="1316619"/>
                  </a:lnTo>
                  <a:lnTo>
                    <a:pt x="772814" y="1778500"/>
                  </a:lnTo>
                  <a:lnTo>
                    <a:pt x="802823" y="1835629"/>
                  </a:lnTo>
                  <a:lnTo>
                    <a:pt x="877177" y="1787840"/>
                  </a:lnTo>
                  <a:lnTo>
                    <a:pt x="911616" y="1765705"/>
                  </a:lnTo>
                  <a:lnTo>
                    <a:pt x="915364" y="1743151"/>
                  </a:lnTo>
                  <a:lnTo>
                    <a:pt x="914233" y="1704366"/>
                  </a:lnTo>
                  <a:lnTo>
                    <a:pt x="901679" y="1658755"/>
                  </a:lnTo>
                  <a:lnTo>
                    <a:pt x="880015" y="1617699"/>
                  </a:lnTo>
                  <a:lnTo>
                    <a:pt x="354271" y="736124"/>
                  </a:lnTo>
                  <a:lnTo>
                    <a:pt x="232233" y="508036"/>
                  </a:lnTo>
                  <a:lnTo>
                    <a:pt x="106782" y="246872"/>
                  </a:lnTo>
                  <a:lnTo>
                    <a:pt x="0" y="0"/>
                  </a:lnTo>
                  <a:close/>
                </a:path>
              </a:pathLst>
            </a:custGeom>
            <a:solidFill>
              <a:srgbClr val="D5DCC9">
                <a:alpha val="59999"/>
              </a:srgbClr>
            </a:solidFill>
          </p:spPr>
          <p:txBody>
            <a:bodyPr wrap="square" lIns="0" tIns="0" rIns="0" bIns="0" rtlCol="0"/>
            <a:lstStyle/>
            <a:p>
              <a:endParaRPr/>
            </a:p>
          </p:txBody>
        </p:sp>
        <p:sp>
          <p:nvSpPr>
            <p:cNvPr id="9" name="object 9"/>
            <p:cNvSpPr/>
            <p:nvPr/>
          </p:nvSpPr>
          <p:spPr>
            <a:xfrm>
              <a:off x="10244203" y="5972212"/>
              <a:ext cx="915669" cy="1835785"/>
            </a:xfrm>
            <a:custGeom>
              <a:avLst/>
              <a:gdLst/>
              <a:ahLst/>
              <a:cxnLst/>
              <a:rect l="l" t="t" r="r" b="b"/>
              <a:pathLst>
                <a:path w="915670" h="1835784">
                  <a:moveTo>
                    <a:pt x="877177" y="1787840"/>
                  </a:moveTo>
                  <a:lnTo>
                    <a:pt x="911616" y="1765705"/>
                  </a:lnTo>
                  <a:lnTo>
                    <a:pt x="915364" y="1743151"/>
                  </a:lnTo>
                  <a:lnTo>
                    <a:pt x="914233" y="1704366"/>
                  </a:lnTo>
                  <a:lnTo>
                    <a:pt x="901679" y="1658755"/>
                  </a:lnTo>
                  <a:lnTo>
                    <a:pt x="880015" y="1617699"/>
                  </a:lnTo>
                  <a:lnTo>
                    <a:pt x="354271" y="736124"/>
                  </a:lnTo>
                  <a:lnTo>
                    <a:pt x="232233" y="508036"/>
                  </a:lnTo>
                  <a:lnTo>
                    <a:pt x="106782" y="246872"/>
                  </a:lnTo>
                  <a:lnTo>
                    <a:pt x="0" y="0"/>
                  </a:lnTo>
                  <a:lnTo>
                    <a:pt x="135545" y="349026"/>
                  </a:lnTo>
                  <a:lnTo>
                    <a:pt x="167230" y="430489"/>
                  </a:lnTo>
                  <a:lnTo>
                    <a:pt x="346282" y="872989"/>
                  </a:lnTo>
                  <a:lnTo>
                    <a:pt x="488833" y="1199157"/>
                  </a:lnTo>
                  <a:lnTo>
                    <a:pt x="542444" y="1316619"/>
                  </a:lnTo>
                  <a:lnTo>
                    <a:pt x="772814" y="1778500"/>
                  </a:lnTo>
                  <a:lnTo>
                    <a:pt x="802823" y="1835629"/>
                  </a:lnTo>
                  <a:lnTo>
                    <a:pt x="877177" y="1787840"/>
                  </a:lnTo>
                  <a:close/>
                </a:path>
              </a:pathLst>
            </a:custGeom>
            <a:ln w="4219">
              <a:solidFill>
                <a:srgbClr val="FBF7FA"/>
              </a:solidFill>
            </a:ln>
          </p:spPr>
          <p:txBody>
            <a:bodyPr wrap="square" lIns="0" tIns="0" rIns="0" bIns="0" rtlCol="0"/>
            <a:lstStyle/>
            <a:p>
              <a:endParaRPr/>
            </a:p>
          </p:txBody>
        </p:sp>
        <p:sp>
          <p:nvSpPr>
            <p:cNvPr id="10" name="object 10"/>
            <p:cNvSpPr/>
            <p:nvPr/>
          </p:nvSpPr>
          <p:spPr>
            <a:xfrm>
              <a:off x="10270271" y="8272632"/>
              <a:ext cx="529590" cy="223520"/>
            </a:xfrm>
            <a:custGeom>
              <a:avLst/>
              <a:gdLst/>
              <a:ahLst/>
              <a:cxnLst/>
              <a:rect l="l" t="t" r="r" b="b"/>
              <a:pathLst>
                <a:path w="529590" h="223520">
                  <a:moveTo>
                    <a:pt x="408498" y="0"/>
                  </a:moveTo>
                  <a:lnTo>
                    <a:pt x="315967" y="59024"/>
                  </a:lnTo>
                  <a:lnTo>
                    <a:pt x="244754" y="98007"/>
                  </a:lnTo>
                  <a:lnTo>
                    <a:pt x="199499" y="114090"/>
                  </a:lnTo>
                  <a:lnTo>
                    <a:pt x="160589" y="129462"/>
                  </a:lnTo>
                  <a:lnTo>
                    <a:pt x="128035" y="145765"/>
                  </a:lnTo>
                  <a:lnTo>
                    <a:pt x="75566" y="175607"/>
                  </a:lnTo>
                  <a:lnTo>
                    <a:pt x="0" y="223015"/>
                  </a:lnTo>
                  <a:lnTo>
                    <a:pt x="262801" y="223015"/>
                  </a:lnTo>
                  <a:lnTo>
                    <a:pt x="396666" y="146759"/>
                  </a:lnTo>
                  <a:lnTo>
                    <a:pt x="488142" y="146759"/>
                  </a:lnTo>
                  <a:lnTo>
                    <a:pt x="408498" y="0"/>
                  </a:lnTo>
                  <a:close/>
                </a:path>
                <a:path w="529590" h="223520">
                  <a:moveTo>
                    <a:pt x="488142" y="146759"/>
                  </a:moveTo>
                  <a:lnTo>
                    <a:pt x="396666" y="146759"/>
                  </a:lnTo>
                  <a:lnTo>
                    <a:pt x="441858" y="223015"/>
                  </a:lnTo>
                  <a:lnTo>
                    <a:pt x="529524" y="223015"/>
                  </a:lnTo>
                  <a:lnTo>
                    <a:pt x="488142" y="146759"/>
                  </a:lnTo>
                  <a:close/>
                </a:path>
              </a:pathLst>
            </a:custGeom>
            <a:solidFill>
              <a:srgbClr val="D5DCC9">
                <a:alpha val="59999"/>
              </a:srgbClr>
            </a:solidFill>
          </p:spPr>
          <p:txBody>
            <a:bodyPr wrap="square" lIns="0" tIns="0" rIns="0" bIns="0" rtlCol="0"/>
            <a:lstStyle/>
            <a:p>
              <a:endParaRPr/>
            </a:p>
          </p:txBody>
        </p:sp>
        <p:sp>
          <p:nvSpPr>
            <p:cNvPr id="11" name="object 11"/>
            <p:cNvSpPr/>
            <p:nvPr/>
          </p:nvSpPr>
          <p:spPr>
            <a:xfrm>
              <a:off x="10270271" y="8272632"/>
              <a:ext cx="529590" cy="223520"/>
            </a:xfrm>
            <a:custGeom>
              <a:avLst/>
              <a:gdLst/>
              <a:ahLst/>
              <a:cxnLst/>
              <a:rect l="l" t="t" r="r" b="b"/>
              <a:pathLst>
                <a:path w="529590" h="223520">
                  <a:moveTo>
                    <a:pt x="408498" y="0"/>
                  </a:moveTo>
                  <a:lnTo>
                    <a:pt x="357505" y="32533"/>
                  </a:lnTo>
                  <a:lnTo>
                    <a:pt x="315967" y="59024"/>
                  </a:lnTo>
                  <a:lnTo>
                    <a:pt x="244754" y="98007"/>
                  </a:lnTo>
                  <a:lnTo>
                    <a:pt x="199499" y="114090"/>
                  </a:lnTo>
                  <a:lnTo>
                    <a:pt x="160589" y="129462"/>
                  </a:lnTo>
                  <a:lnTo>
                    <a:pt x="128035" y="145765"/>
                  </a:lnTo>
                  <a:lnTo>
                    <a:pt x="75566" y="175607"/>
                  </a:lnTo>
                  <a:lnTo>
                    <a:pt x="0" y="223015"/>
                  </a:lnTo>
                </a:path>
                <a:path w="529590" h="223520">
                  <a:moveTo>
                    <a:pt x="529524" y="223015"/>
                  </a:moveTo>
                  <a:lnTo>
                    <a:pt x="408498" y="0"/>
                  </a:lnTo>
                </a:path>
                <a:path w="529590" h="223520">
                  <a:moveTo>
                    <a:pt x="262801" y="223015"/>
                  </a:moveTo>
                  <a:lnTo>
                    <a:pt x="396666" y="146759"/>
                  </a:lnTo>
                  <a:lnTo>
                    <a:pt x="441858" y="223015"/>
                  </a:lnTo>
                </a:path>
              </a:pathLst>
            </a:custGeom>
            <a:ln w="4219">
              <a:solidFill>
                <a:srgbClr val="FBF7FA"/>
              </a:solidFill>
            </a:ln>
          </p:spPr>
          <p:txBody>
            <a:bodyPr wrap="square" lIns="0" tIns="0" rIns="0" bIns="0" rtlCol="0"/>
            <a:lstStyle/>
            <a:p>
              <a:endParaRPr/>
            </a:p>
          </p:txBody>
        </p:sp>
        <p:sp>
          <p:nvSpPr>
            <p:cNvPr id="12" name="object 12"/>
            <p:cNvSpPr/>
            <p:nvPr/>
          </p:nvSpPr>
          <p:spPr>
            <a:xfrm>
              <a:off x="9374773" y="5706306"/>
              <a:ext cx="940435" cy="2789555"/>
            </a:xfrm>
            <a:custGeom>
              <a:avLst/>
              <a:gdLst/>
              <a:ahLst/>
              <a:cxnLst/>
              <a:rect l="l" t="t" r="r" b="b"/>
              <a:pathLst>
                <a:path w="940434" h="2789554">
                  <a:moveTo>
                    <a:pt x="253238" y="0"/>
                  </a:moveTo>
                  <a:lnTo>
                    <a:pt x="352093" y="382826"/>
                  </a:lnTo>
                  <a:lnTo>
                    <a:pt x="371779" y="483126"/>
                  </a:lnTo>
                  <a:lnTo>
                    <a:pt x="382040" y="658775"/>
                  </a:lnTo>
                  <a:lnTo>
                    <a:pt x="374061" y="786489"/>
                  </a:lnTo>
                  <a:lnTo>
                    <a:pt x="352397" y="915364"/>
                  </a:lnTo>
                  <a:lnTo>
                    <a:pt x="312461" y="1062480"/>
                  </a:lnTo>
                  <a:lnTo>
                    <a:pt x="255458" y="1201617"/>
                  </a:lnTo>
                  <a:lnTo>
                    <a:pt x="124310" y="1433118"/>
                  </a:lnTo>
                  <a:lnTo>
                    <a:pt x="59286" y="1558570"/>
                  </a:lnTo>
                  <a:lnTo>
                    <a:pt x="17098" y="1662357"/>
                  </a:lnTo>
                  <a:lnTo>
                    <a:pt x="3413" y="1739905"/>
                  </a:lnTo>
                  <a:lnTo>
                    <a:pt x="0" y="1837985"/>
                  </a:lnTo>
                  <a:lnTo>
                    <a:pt x="7978" y="1946328"/>
                  </a:lnTo>
                  <a:lnTo>
                    <a:pt x="28501" y="2045539"/>
                  </a:lnTo>
                  <a:lnTo>
                    <a:pt x="82112" y="2181273"/>
                  </a:lnTo>
                  <a:lnTo>
                    <a:pt x="376381" y="2789340"/>
                  </a:lnTo>
                  <a:lnTo>
                    <a:pt x="411856" y="2789340"/>
                  </a:lnTo>
                  <a:lnTo>
                    <a:pt x="394584" y="2744649"/>
                  </a:lnTo>
                  <a:lnTo>
                    <a:pt x="110614" y="2156175"/>
                  </a:lnTo>
                  <a:lnTo>
                    <a:pt x="82112" y="2079769"/>
                  </a:lnTo>
                  <a:lnTo>
                    <a:pt x="62710" y="2013614"/>
                  </a:lnTo>
                  <a:lnTo>
                    <a:pt x="52459" y="1957730"/>
                  </a:lnTo>
                  <a:lnTo>
                    <a:pt x="47893" y="1897293"/>
                  </a:lnTo>
                  <a:lnTo>
                    <a:pt x="53537" y="1821745"/>
                  </a:lnTo>
                  <a:lnTo>
                    <a:pt x="77536" y="1733067"/>
                  </a:lnTo>
                  <a:lnTo>
                    <a:pt x="110614" y="1658944"/>
                  </a:lnTo>
                  <a:lnTo>
                    <a:pt x="153953" y="1597354"/>
                  </a:lnTo>
                  <a:lnTo>
                    <a:pt x="214391" y="1539199"/>
                  </a:lnTo>
                  <a:lnTo>
                    <a:pt x="266860" y="1504980"/>
                  </a:lnTo>
                  <a:lnTo>
                    <a:pt x="321602" y="1477609"/>
                  </a:lnTo>
                  <a:lnTo>
                    <a:pt x="382040" y="1459358"/>
                  </a:lnTo>
                  <a:lnTo>
                    <a:pt x="450478" y="1450238"/>
                  </a:lnTo>
                  <a:lnTo>
                    <a:pt x="782107" y="1450238"/>
                  </a:lnTo>
                  <a:lnTo>
                    <a:pt x="762866" y="1408177"/>
                  </a:lnTo>
                  <a:lnTo>
                    <a:pt x="736130" y="1343027"/>
                  </a:lnTo>
                  <a:lnTo>
                    <a:pt x="602536" y="1343027"/>
                  </a:lnTo>
                  <a:lnTo>
                    <a:pt x="534471" y="1332755"/>
                  </a:lnTo>
                  <a:lnTo>
                    <a:pt x="342659" y="1332755"/>
                  </a:lnTo>
                  <a:lnTo>
                    <a:pt x="327267" y="1315666"/>
                  </a:lnTo>
                  <a:lnTo>
                    <a:pt x="455504" y="949782"/>
                  </a:lnTo>
                  <a:lnTo>
                    <a:pt x="577776" y="949782"/>
                  </a:lnTo>
                  <a:lnTo>
                    <a:pt x="478529" y="689099"/>
                  </a:lnTo>
                  <a:lnTo>
                    <a:pt x="413861" y="502948"/>
                  </a:lnTo>
                  <a:lnTo>
                    <a:pt x="253238" y="0"/>
                  </a:lnTo>
                  <a:close/>
                </a:path>
                <a:path w="940434" h="2789554">
                  <a:moveTo>
                    <a:pt x="782107" y="1450238"/>
                  </a:moveTo>
                  <a:lnTo>
                    <a:pt x="512057" y="1450238"/>
                  </a:lnTo>
                  <a:lnTo>
                    <a:pt x="569071" y="1457076"/>
                  </a:lnTo>
                  <a:lnTo>
                    <a:pt x="637498" y="1477609"/>
                  </a:lnTo>
                  <a:lnTo>
                    <a:pt x="691109" y="1503839"/>
                  </a:lnTo>
                  <a:lnTo>
                    <a:pt x="744699" y="1540330"/>
                  </a:lnTo>
                  <a:lnTo>
                    <a:pt x="799452" y="1590506"/>
                  </a:lnTo>
                  <a:lnTo>
                    <a:pt x="849628" y="1650944"/>
                  </a:lnTo>
                  <a:lnTo>
                    <a:pt x="940065" y="1795536"/>
                  </a:lnTo>
                  <a:lnTo>
                    <a:pt x="782107" y="1450238"/>
                  </a:lnTo>
                  <a:close/>
                </a:path>
                <a:path w="940434" h="2789554">
                  <a:moveTo>
                    <a:pt x="577776" y="949782"/>
                  </a:moveTo>
                  <a:lnTo>
                    <a:pt x="474310" y="949782"/>
                  </a:lnTo>
                  <a:lnTo>
                    <a:pt x="619635" y="1325917"/>
                  </a:lnTo>
                  <a:lnTo>
                    <a:pt x="602536" y="1343027"/>
                  </a:lnTo>
                  <a:lnTo>
                    <a:pt x="736130" y="1343027"/>
                  </a:lnTo>
                  <a:lnTo>
                    <a:pt x="616588" y="1051727"/>
                  </a:lnTo>
                  <a:lnTo>
                    <a:pt x="577776" y="949782"/>
                  </a:lnTo>
                  <a:close/>
                </a:path>
                <a:path w="940434" h="2789554">
                  <a:moveTo>
                    <a:pt x="407631" y="1325917"/>
                  </a:moveTo>
                  <a:lnTo>
                    <a:pt x="342659" y="1332755"/>
                  </a:lnTo>
                  <a:lnTo>
                    <a:pt x="534471" y="1332755"/>
                  </a:lnTo>
                  <a:lnTo>
                    <a:pt x="511921" y="1329352"/>
                  </a:lnTo>
                  <a:lnTo>
                    <a:pt x="407631" y="1325917"/>
                  </a:lnTo>
                  <a:close/>
                </a:path>
              </a:pathLst>
            </a:custGeom>
            <a:solidFill>
              <a:srgbClr val="D5DCC9">
                <a:alpha val="59999"/>
              </a:srgbClr>
            </a:solidFill>
          </p:spPr>
          <p:txBody>
            <a:bodyPr wrap="square" lIns="0" tIns="0" rIns="0" bIns="0" rtlCol="0"/>
            <a:lstStyle/>
            <a:p>
              <a:endParaRPr/>
            </a:p>
          </p:txBody>
        </p:sp>
        <p:sp>
          <p:nvSpPr>
            <p:cNvPr id="13" name="object 13"/>
            <p:cNvSpPr/>
            <p:nvPr/>
          </p:nvSpPr>
          <p:spPr>
            <a:xfrm>
              <a:off x="9374773" y="5706306"/>
              <a:ext cx="940435" cy="2789555"/>
            </a:xfrm>
            <a:custGeom>
              <a:avLst/>
              <a:gdLst/>
              <a:ahLst/>
              <a:cxnLst/>
              <a:rect l="l" t="t" r="r" b="b"/>
              <a:pathLst>
                <a:path w="940434" h="2789554">
                  <a:moveTo>
                    <a:pt x="940065" y="1795536"/>
                  </a:moveTo>
                  <a:lnTo>
                    <a:pt x="762866" y="1408177"/>
                  </a:lnTo>
                  <a:lnTo>
                    <a:pt x="616588" y="1051727"/>
                  </a:lnTo>
                  <a:lnTo>
                    <a:pt x="478529" y="689099"/>
                  </a:lnTo>
                  <a:lnTo>
                    <a:pt x="413861" y="502948"/>
                  </a:lnTo>
                  <a:lnTo>
                    <a:pt x="409495" y="489273"/>
                  </a:lnTo>
                  <a:lnTo>
                    <a:pt x="253238" y="0"/>
                  </a:lnTo>
                  <a:lnTo>
                    <a:pt x="352093" y="382826"/>
                  </a:lnTo>
                  <a:lnTo>
                    <a:pt x="371779" y="483126"/>
                  </a:lnTo>
                  <a:lnTo>
                    <a:pt x="382040" y="658775"/>
                  </a:lnTo>
                  <a:lnTo>
                    <a:pt x="374061" y="786489"/>
                  </a:lnTo>
                  <a:lnTo>
                    <a:pt x="352397" y="915364"/>
                  </a:lnTo>
                  <a:lnTo>
                    <a:pt x="312461" y="1062480"/>
                  </a:lnTo>
                  <a:lnTo>
                    <a:pt x="255458" y="1201617"/>
                  </a:lnTo>
                  <a:lnTo>
                    <a:pt x="124310" y="1433118"/>
                  </a:lnTo>
                  <a:lnTo>
                    <a:pt x="59286" y="1558570"/>
                  </a:lnTo>
                  <a:lnTo>
                    <a:pt x="17098" y="1662357"/>
                  </a:lnTo>
                  <a:lnTo>
                    <a:pt x="3413" y="1739905"/>
                  </a:lnTo>
                  <a:lnTo>
                    <a:pt x="0" y="1837985"/>
                  </a:lnTo>
                  <a:lnTo>
                    <a:pt x="7978" y="1946328"/>
                  </a:lnTo>
                  <a:lnTo>
                    <a:pt x="28501" y="2045539"/>
                  </a:lnTo>
                  <a:lnTo>
                    <a:pt x="82112" y="2181273"/>
                  </a:lnTo>
                  <a:lnTo>
                    <a:pt x="376381" y="2789340"/>
                  </a:lnTo>
                </a:path>
                <a:path w="940434" h="2789554">
                  <a:moveTo>
                    <a:pt x="411856" y="2789340"/>
                  </a:moveTo>
                  <a:lnTo>
                    <a:pt x="394584" y="2744649"/>
                  </a:lnTo>
                  <a:lnTo>
                    <a:pt x="110614" y="2156175"/>
                  </a:lnTo>
                  <a:lnTo>
                    <a:pt x="82112" y="2079769"/>
                  </a:lnTo>
                  <a:lnTo>
                    <a:pt x="62710" y="2013614"/>
                  </a:lnTo>
                  <a:lnTo>
                    <a:pt x="52459" y="1957730"/>
                  </a:lnTo>
                  <a:lnTo>
                    <a:pt x="47893" y="1897293"/>
                  </a:lnTo>
                  <a:lnTo>
                    <a:pt x="53537" y="1821745"/>
                  </a:lnTo>
                  <a:lnTo>
                    <a:pt x="77536" y="1733067"/>
                  </a:lnTo>
                  <a:lnTo>
                    <a:pt x="110614" y="1658944"/>
                  </a:lnTo>
                  <a:lnTo>
                    <a:pt x="153953" y="1597354"/>
                  </a:lnTo>
                  <a:lnTo>
                    <a:pt x="214391" y="1539199"/>
                  </a:lnTo>
                  <a:lnTo>
                    <a:pt x="266860" y="1504980"/>
                  </a:lnTo>
                  <a:lnTo>
                    <a:pt x="321602" y="1477609"/>
                  </a:lnTo>
                  <a:lnTo>
                    <a:pt x="382040" y="1459358"/>
                  </a:lnTo>
                  <a:lnTo>
                    <a:pt x="450478" y="1450238"/>
                  </a:lnTo>
                  <a:lnTo>
                    <a:pt x="512057" y="1450238"/>
                  </a:lnTo>
                  <a:lnTo>
                    <a:pt x="569071" y="1457076"/>
                  </a:lnTo>
                  <a:lnTo>
                    <a:pt x="637498" y="1477609"/>
                  </a:lnTo>
                  <a:lnTo>
                    <a:pt x="691109" y="1503839"/>
                  </a:lnTo>
                  <a:lnTo>
                    <a:pt x="744699" y="1540330"/>
                  </a:lnTo>
                  <a:lnTo>
                    <a:pt x="799452" y="1590506"/>
                  </a:lnTo>
                  <a:lnTo>
                    <a:pt x="849628" y="1650944"/>
                  </a:lnTo>
                  <a:lnTo>
                    <a:pt x="940065" y="1795536"/>
                  </a:lnTo>
                </a:path>
                <a:path w="940434" h="2789554">
                  <a:moveTo>
                    <a:pt x="455504" y="949782"/>
                  </a:moveTo>
                  <a:lnTo>
                    <a:pt x="474310" y="949782"/>
                  </a:lnTo>
                  <a:lnTo>
                    <a:pt x="619635" y="1325917"/>
                  </a:lnTo>
                  <a:lnTo>
                    <a:pt x="602536" y="1343027"/>
                  </a:lnTo>
                  <a:lnTo>
                    <a:pt x="511921" y="1329352"/>
                  </a:lnTo>
                  <a:lnTo>
                    <a:pt x="407631" y="1325917"/>
                  </a:lnTo>
                  <a:lnTo>
                    <a:pt x="342659" y="1332755"/>
                  </a:lnTo>
                  <a:lnTo>
                    <a:pt x="327267" y="1315666"/>
                  </a:lnTo>
                  <a:lnTo>
                    <a:pt x="455504" y="949782"/>
                  </a:lnTo>
                </a:path>
              </a:pathLst>
            </a:custGeom>
            <a:ln w="4219">
              <a:solidFill>
                <a:srgbClr val="FBF7FA"/>
              </a:solidFill>
            </a:ln>
          </p:spPr>
          <p:txBody>
            <a:bodyPr wrap="square" lIns="0" tIns="0" rIns="0" bIns="0" rtlCol="0"/>
            <a:lstStyle/>
            <a:p>
              <a:endParaRPr/>
            </a:p>
          </p:txBody>
        </p:sp>
        <p:sp>
          <p:nvSpPr>
            <p:cNvPr id="14" name="object 14"/>
            <p:cNvSpPr/>
            <p:nvPr/>
          </p:nvSpPr>
          <p:spPr>
            <a:xfrm>
              <a:off x="9174902" y="6606872"/>
              <a:ext cx="438784" cy="1017905"/>
            </a:xfrm>
            <a:custGeom>
              <a:avLst/>
              <a:gdLst/>
              <a:ahLst/>
              <a:cxnLst/>
              <a:rect l="l" t="t" r="r" b="b"/>
              <a:pathLst>
                <a:path w="438784" h="1017904">
                  <a:moveTo>
                    <a:pt x="438206" y="0"/>
                  </a:moveTo>
                  <a:lnTo>
                    <a:pt x="434028" y="8753"/>
                  </a:lnTo>
                  <a:lnTo>
                    <a:pt x="400595" y="68092"/>
                  </a:lnTo>
                  <a:lnTo>
                    <a:pt x="316419" y="195166"/>
                  </a:lnTo>
                  <a:lnTo>
                    <a:pt x="237615" y="303781"/>
                  </a:lnTo>
                  <a:lnTo>
                    <a:pt x="171952" y="397820"/>
                  </a:lnTo>
                  <a:lnTo>
                    <a:pt x="120603" y="478435"/>
                  </a:lnTo>
                  <a:lnTo>
                    <a:pt x="84772" y="539460"/>
                  </a:lnTo>
                  <a:lnTo>
                    <a:pt x="27454" y="668210"/>
                  </a:lnTo>
                  <a:lnTo>
                    <a:pt x="14334" y="726428"/>
                  </a:lnTo>
                  <a:lnTo>
                    <a:pt x="3581" y="808174"/>
                  </a:lnTo>
                  <a:lnTo>
                    <a:pt x="0" y="903344"/>
                  </a:lnTo>
                  <a:lnTo>
                    <a:pt x="4774" y="967153"/>
                  </a:lnTo>
                  <a:lnTo>
                    <a:pt x="10942" y="1017518"/>
                  </a:lnTo>
                  <a:lnTo>
                    <a:pt x="10942" y="954054"/>
                  </a:lnTo>
                  <a:lnTo>
                    <a:pt x="46197" y="787818"/>
                  </a:lnTo>
                  <a:lnTo>
                    <a:pt x="124278" y="624117"/>
                  </a:lnTo>
                  <a:lnTo>
                    <a:pt x="255238" y="394919"/>
                  </a:lnTo>
                  <a:lnTo>
                    <a:pt x="361025" y="213585"/>
                  </a:lnTo>
                  <a:lnTo>
                    <a:pt x="431547" y="32250"/>
                  </a:lnTo>
                  <a:lnTo>
                    <a:pt x="438206" y="0"/>
                  </a:lnTo>
                  <a:close/>
                </a:path>
              </a:pathLst>
            </a:custGeom>
            <a:solidFill>
              <a:srgbClr val="D5DCC9">
                <a:alpha val="59999"/>
              </a:srgbClr>
            </a:solidFill>
          </p:spPr>
          <p:txBody>
            <a:bodyPr wrap="square" lIns="0" tIns="0" rIns="0" bIns="0" rtlCol="0"/>
            <a:lstStyle/>
            <a:p>
              <a:endParaRPr/>
            </a:p>
          </p:txBody>
        </p:sp>
        <p:sp>
          <p:nvSpPr>
            <p:cNvPr id="15" name="object 15"/>
            <p:cNvSpPr/>
            <p:nvPr/>
          </p:nvSpPr>
          <p:spPr>
            <a:xfrm>
              <a:off x="9174902" y="6606872"/>
              <a:ext cx="438784" cy="1017905"/>
            </a:xfrm>
            <a:custGeom>
              <a:avLst/>
              <a:gdLst/>
              <a:ahLst/>
              <a:cxnLst/>
              <a:rect l="l" t="t" r="r" b="b"/>
              <a:pathLst>
                <a:path w="438784" h="1017904">
                  <a:moveTo>
                    <a:pt x="10942" y="954054"/>
                  </a:moveTo>
                  <a:lnTo>
                    <a:pt x="46197" y="787818"/>
                  </a:lnTo>
                  <a:lnTo>
                    <a:pt x="124278" y="624117"/>
                  </a:lnTo>
                  <a:lnTo>
                    <a:pt x="255238" y="394919"/>
                  </a:lnTo>
                  <a:lnTo>
                    <a:pt x="361025" y="213585"/>
                  </a:lnTo>
                  <a:lnTo>
                    <a:pt x="431547" y="32250"/>
                  </a:lnTo>
                  <a:lnTo>
                    <a:pt x="438206" y="0"/>
                  </a:lnTo>
                  <a:lnTo>
                    <a:pt x="434028" y="8753"/>
                  </a:lnTo>
                  <a:lnTo>
                    <a:pt x="400595" y="68092"/>
                  </a:lnTo>
                  <a:lnTo>
                    <a:pt x="316419" y="195166"/>
                  </a:lnTo>
                  <a:lnTo>
                    <a:pt x="237615" y="303781"/>
                  </a:lnTo>
                  <a:lnTo>
                    <a:pt x="171952" y="397820"/>
                  </a:lnTo>
                  <a:lnTo>
                    <a:pt x="120603" y="478435"/>
                  </a:lnTo>
                  <a:lnTo>
                    <a:pt x="84772" y="539460"/>
                  </a:lnTo>
                  <a:lnTo>
                    <a:pt x="27454" y="668210"/>
                  </a:lnTo>
                  <a:lnTo>
                    <a:pt x="14334" y="726428"/>
                  </a:lnTo>
                  <a:lnTo>
                    <a:pt x="3581" y="808174"/>
                  </a:lnTo>
                  <a:lnTo>
                    <a:pt x="0" y="903344"/>
                  </a:lnTo>
                  <a:lnTo>
                    <a:pt x="4774" y="967153"/>
                  </a:lnTo>
                  <a:lnTo>
                    <a:pt x="10942" y="1017518"/>
                  </a:lnTo>
                  <a:lnTo>
                    <a:pt x="10942" y="954054"/>
                  </a:lnTo>
                  <a:close/>
                </a:path>
              </a:pathLst>
            </a:custGeom>
            <a:ln w="4219">
              <a:solidFill>
                <a:srgbClr val="FBF7FA"/>
              </a:solidFill>
            </a:ln>
          </p:spPr>
          <p:txBody>
            <a:bodyPr wrap="square" lIns="0" tIns="0" rIns="0" bIns="0" rtlCol="0"/>
            <a:lstStyle/>
            <a:p>
              <a:endParaRPr/>
            </a:p>
          </p:txBody>
        </p:sp>
        <p:sp>
          <p:nvSpPr>
            <p:cNvPr id="16" name="object 16"/>
            <p:cNvSpPr/>
            <p:nvPr/>
          </p:nvSpPr>
          <p:spPr>
            <a:xfrm>
              <a:off x="10759295" y="8184440"/>
              <a:ext cx="231775" cy="311785"/>
            </a:xfrm>
            <a:custGeom>
              <a:avLst/>
              <a:gdLst/>
              <a:ahLst/>
              <a:cxnLst/>
              <a:rect l="l" t="t" r="r" b="b"/>
              <a:pathLst>
                <a:path w="231775" h="311784">
                  <a:moveTo>
                    <a:pt x="57757" y="0"/>
                  </a:moveTo>
                  <a:lnTo>
                    <a:pt x="0" y="36847"/>
                  </a:lnTo>
                  <a:lnTo>
                    <a:pt x="149632" y="311206"/>
                  </a:lnTo>
                  <a:lnTo>
                    <a:pt x="231545" y="311206"/>
                  </a:lnTo>
                  <a:lnTo>
                    <a:pt x="190182" y="240202"/>
                  </a:lnTo>
                  <a:lnTo>
                    <a:pt x="57757" y="0"/>
                  </a:lnTo>
                  <a:close/>
                </a:path>
              </a:pathLst>
            </a:custGeom>
            <a:solidFill>
              <a:srgbClr val="D5DCC9">
                <a:alpha val="59999"/>
              </a:srgbClr>
            </a:solidFill>
          </p:spPr>
          <p:txBody>
            <a:bodyPr wrap="square" lIns="0" tIns="0" rIns="0" bIns="0" rtlCol="0"/>
            <a:lstStyle/>
            <a:p>
              <a:endParaRPr/>
            </a:p>
          </p:txBody>
        </p:sp>
        <p:sp>
          <p:nvSpPr>
            <p:cNvPr id="17" name="object 17"/>
            <p:cNvSpPr/>
            <p:nvPr/>
          </p:nvSpPr>
          <p:spPr>
            <a:xfrm>
              <a:off x="10759295" y="8184440"/>
              <a:ext cx="231775" cy="311785"/>
            </a:xfrm>
            <a:custGeom>
              <a:avLst/>
              <a:gdLst/>
              <a:ahLst/>
              <a:cxnLst/>
              <a:rect l="l" t="t" r="r" b="b"/>
              <a:pathLst>
                <a:path w="231775" h="311784">
                  <a:moveTo>
                    <a:pt x="231545" y="311206"/>
                  </a:moveTo>
                  <a:lnTo>
                    <a:pt x="229417" y="307666"/>
                  </a:lnTo>
                  <a:lnTo>
                    <a:pt x="190182" y="240202"/>
                  </a:lnTo>
                  <a:lnTo>
                    <a:pt x="57757" y="0"/>
                  </a:lnTo>
                  <a:lnTo>
                    <a:pt x="0" y="36847"/>
                  </a:lnTo>
                  <a:lnTo>
                    <a:pt x="149632" y="311206"/>
                  </a:lnTo>
                </a:path>
              </a:pathLst>
            </a:custGeom>
            <a:ln w="4219">
              <a:solidFill>
                <a:srgbClr val="FBF7FA"/>
              </a:solidFill>
            </a:ln>
          </p:spPr>
          <p:txBody>
            <a:bodyPr wrap="square" lIns="0" tIns="0" rIns="0" bIns="0" rtlCol="0"/>
            <a:lstStyle/>
            <a:p>
              <a:endParaRPr/>
            </a:p>
          </p:txBody>
        </p:sp>
        <p:sp>
          <p:nvSpPr>
            <p:cNvPr id="18" name="object 18"/>
            <p:cNvSpPr/>
            <p:nvPr/>
          </p:nvSpPr>
          <p:spPr>
            <a:xfrm>
              <a:off x="10981217" y="8039423"/>
              <a:ext cx="327025" cy="456565"/>
            </a:xfrm>
            <a:custGeom>
              <a:avLst/>
              <a:gdLst/>
              <a:ahLst/>
              <a:cxnLst/>
              <a:rect l="l" t="t" r="r" b="b"/>
              <a:pathLst>
                <a:path w="327025" h="456565">
                  <a:moveTo>
                    <a:pt x="63212" y="0"/>
                  </a:moveTo>
                  <a:lnTo>
                    <a:pt x="0" y="40312"/>
                  </a:lnTo>
                  <a:lnTo>
                    <a:pt x="121525" y="267353"/>
                  </a:lnTo>
                  <a:lnTo>
                    <a:pt x="231799" y="456223"/>
                  </a:lnTo>
                  <a:lnTo>
                    <a:pt x="326727" y="456223"/>
                  </a:lnTo>
                  <a:lnTo>
                    <a:pt x="254117" y="333654"/>
                  </a:lnTo>
                  <a:lnTo>
                    <a:pt x="133367" y="132393"/>
                  </a:lnTo>
                  <a:lnTo>
                    <a:pt x="63212" y="0"/>
                  </a:lnTo>
                  <a:close/>
                </a:path>
              </a:pathLst>
            </a:custGeom>
            <a:solidFill>
              <a:srgbClr val="D5DCC9">
                <a:alpha val="59999"/>
              </a:srgbClr>
            </a:solidFill>
          </p:spPr>
          <p:txBody>
            <a:bodyPr wrap="square" lIns="0" tIns="0" rIns="0" bIns="0" rtlCol="0"/>
            <a:lstStyle/>
            <a:p>
              <a:endParaRPr/>
            </a:p>
          </p:txBody>
        </p:sp>
        <p:sp>
          <p:nvSpPr>
            <p:cNvPr id="19" name="object 19"/>
            <p:cNvSpPr/>
            <p:nvPr/>
          </p:nvSpPr>
          <p:spPr>
            <a:xfrm>
              <a:off x="10981217" y="8039423"/>
              <a:ext cx="327025" cy="456565"/>
            </a:xfrm>
            <a:custGeom>
              <a:avLst/>
              <a:gdLst/>
              <a:ahLst/>
              <a:cxnLst/>
              <a:rect l="l" t="t" r="r" b="b"/>
              <a:pathLst>
                <a:path w="327025" h="456565">
                  <a:moveTo>
                    <a:pt x="326727" y="456223"/>
                  </a:moveTo>
                  <a:lnTo>
                    <a:pt x="254117" y="333654"/>
                  </a:lnTo>
                  <a:lnTo>
                    <a:pt x="133367" y="132393"/>
                  </a:lnTo>
                  <a:lnTo>
                    <a:pt x="63212" y="0"/>
                  </a:lnTo>
                  <a:lnTo>
                    <a:pt x="0" y="40312"/>
                  </a:lnTo>
                  <a:lnTo>
                    <a:pt x="121525" y="267353"/>
                  </a:lnTo>
                  <a:lnTo>
                    <a:pt x="231799" y="456223"/>
                  </a:lnTo>
                </a:path>
              </a:pathLst>
            </a:custGeom>
            <a:ln w="4219">
              <a:solidFill>
                <a:srgbClr val="FBF7FA"/>
              </a:solidFill>
            </a:ln>
          </p:spPr>
          <p:txBody>
            <a:bodyPr wrap="square" lIns="0" tIns="0" rIns="0" bIns="0" rtlCol="0"/>
            <a:lstStyle/>
            <a:p>
              <a:endParaRPr/>
            </a:p>
          </p:txBody>
        </p:sp>
        <p:sp>
          <p:nvSpPr>
            <p:cNvPr id="20" name="object 20"/>
            <p:cNvSpPr/>
            <p:nvPr/>
          </p:nvSpPr>
          <p:spPr>
            <a:xfrm>
              <a:off x="11138415" y="7909382"/>
              <a:ext cx="429895" cy="586740"/>
            </a:xfrm>
            <a:custGeom>
              <a:avLst/>
              <a:gdLst/>
              <a:ahLst/>
              <a:cxnLst/>
              <a:rect l="l" t="t" r="r" b="b"/>
              <a:pathLst>
                <a:path w="429895" h="586740">
                  <a:moveTo>
                    <a:pt x="143869" y="0"/>
                  </a:moveTo>
                  <a:lnTo>
                    <a:pt x="95222" y="9360"/>
                  </a:lnTo>
                  <a:lnTo>
                    <a:pt x="0" y="70092"/>
                  </a:lnTo>
                  <a:lnTo>
                    <a:pt x="70887" y="203239"/>
                  </a:lnTo>
                  <a:lnTo>
                    <a:pt x="294138" y="586264"/>
                  </a:lnTo>
                  <a:lnTo>
                    <a:pt x="429595" y="586264"/>
                  </a:lnTo>
                  <a:lnTo>
                    <a:pt x="376323" y="494477"/>
                  </a:lnTo>
                  <a:lnTo>
                    <a:pt x="143869" y="0"/>
                  </a:lnTo>
                  <a:close/>
                </a:path>
              </a:pathLst>
            </a:custGeom>
            <a:solidFill>
              <a:srgbClr val="D5DCC9">
                <a:alpha val="59999"/>
              </a:srgbClr>
            </a:solidFill>
          </p:spPr>
          <p:txBody>
            <a:bodyPr wrap="square" lIns="0" tIns="0" rIns="0" bIns="0" rtlCol="0"/>
            <a:lstStyle/>
            <a:p>
              <a:endParaRPr/>
            </a:p>
          </p:txBody>
        </p:sp>
        <p:sp>
          <p:nvSpPr>
            <p:cNvPr id="21" name="object 21"/>
            <p:cNvSpPr/>
            <p:nvPr/>
          </p:nvSpPr>
          <p:spPr>
            <a:xfrm>
              <a:off x="11138415" y="7909382"/>
              <a:ext cx="429895" cy="586740"/>
            </a:xfrm>
            <a:custGeom>
              <a:avLst/>
              <a:gdLst/>
              <a:ahLst/>
              <a:cxnLst/>
              <a:rect l="l" t="t" r="r" b="b"/>
              <a:pathLst>
                <a:path w="429895" h="586740">
                  <a:moveTo>
                    <a:pt x="429595" y="586264"/>
                  </a:moveTo>
                  <a:lnTo>
                    <a:pt x="376323" y="494477"/>
                  </a:lnTo>
                  <a:lnTo>
                    <a:pt x="143869" y="0"/>
                  </a:lnTo>
                  <a:lnTo>
                    <a:pt x="95222" y="9360"/>
                  </a:lnTo>
                  <a:lnTo>
                    <a:pt x="75421" y="21988"/>
                  </a:lnTo>
                  <a:lnTo>
                    <a:pt x="0" y="70092"/>
                  </a:lnTo>
                  <a:lnTo>
                    <a:pt x="70887" y="203239"/>
                  </a:lnTo>
                  <a:lnTo>
                    <a:pt x="294138" y="586264"/>
                  </a:lnTo>
                </a:path>
              </a:pathLst>
            </a:custGeom>
            <a:ln w="4219">
              <a:solidFill>
                <a:srgbClr val="FBF7FA"/>
              </a:solidFill>
            </a:ln>
          </p:spPr>
          <p:txBody>
            <a:bodyPr wrap="square" lIns="0" tIns="0" rIns="0" bIns="0" rtlCol="0"/>
            <a:lstStyle/>
            <a:p>
              <a:endParaRPr/>
            </a:p>
          </p:txBody>
        </p:sp>
        <p:sp>
          <p:nvSpPr>
            <p:cNvPr id="22" name="object 22"/>
            <p:cNvSpPr/>
            <p:nvPr/>
          </p:nvSpPr>
          <p:spPr>
            <a:xfrm>
              <a:off x="11374146" y="7541527"/>
              <a:ext cx="541020" cy="954405"/>
            </a:xfrm>
            <a:custGeom>
              <a:avLst/>
              <a:gdLst/>
              <a:ahLst/>
              <a:cxnLst/>
              <a:rect l="l" t="t" r="r" b="b"/>
              <a:pathLst>
                <a:path w="541020" h="954404">
                  <a:moveTo>
                    <a:pt x="343979" y="0"/>
                  </a:moveTo>
                  <a:lnTo>
                    <a:pt x="257175" y="56438"/>
                  </a:lnTo>
                  <a:lnTo>
                    <a:pt x="127807" y="156424"/>
                  </a:lnTo>
                  <a:lnTo>
                    <a:pt x="75589" y="199742"/>
                  </a:lnTo>
                  <a:lnTo>
                    <a:pt x="42721" y="231081"/>
                  </a:lnTo>
                  <a:lnTo>
                    <a:pt x="7779" y="280337"/>
                  </a:lnTo>
                  <a:lnTo>
                    <a:pt x="0" y="331246"/>
                  </a:lnTo>
                  <a:lnTo>
                    <a:pt x="6460" y="360125"/>
                  </a:lnTo>
                  <a:lnTo>
                    <a:pt x="178476" y="727370"/>
                  </a:lnTo>
                  <a:lnTo>
                    <a:pt x="289717" y="954119"/>
                  </a:lnTo>
                  <a:lnTo>
                    <a:pt x="394541" y="954119"/>
                  </a:lnTo>
                  <a:lnTo>
                    <a:pt x="331602" y="788698"/>
                  </a:lnTo>
                  <a:lnTo>
                    <a:pt x="224851" y="528151"/>
                  </a:lnTo>
                  <a:lnTo>
                    <a:pt x="152477" y="358072"/>
                  </a:lnTo>
                  <a:lnTo>
                    <a:pt x="149765" y="342691"/>
                  </a:lnTo>
                  <a:lnTo>
                    <a:pt x="154288" y="325487"/>
                  </a:lnTo>
                  <a:lnTo>
                    <a:pt x="162424" y="312828"/>
                  </a:lnTo>
                  <a:lnTo>
                    <a:pt x="180518" y="299257"/>
                  </a:lnTo>
                  <a:lnTo>
                    <a:pt x="206412" y="287279"/>
                  </a:lnTo>
                  <a:lnTo>
                    <a:pt x="296075" y="287279"/>
                  </a:lnTo>
                  <a:lnTo>
                    <a:pt x="270599" y="217909"/>
                  </a:lnTo>
                  <a:lnTo>
                    <a:pt x="264536" y="184685"/>
                  </a:lnTo>
                  <a:lnTo>
                    <a:pt x="264222" y="162874"/>
                  </a:lnTo>
                  <a:lnTo>
                    <a:pt x="267908" y="137692"/>
                  </a:lnTo>
                  <a:lnTo>
                    <a:pt x="286043" y="78699"/>
                  </a:lnTo>
                  <a:lnTo>
                    <a:pt x="310922" y="37841"/>
                  </a:lnTo>
                  <a:lnTo>
                    <a:pt x="326283" y="20020"/>
                  </a:lnTo>
                  <a:lnTo>
                    <a:pt x="343979" y="0"/>
                  </a:lnTo>
                  <a:close/>
                </a:path>
                <a:path w="541020" h="954404">
                  <a:moveTo>
                    <a:pt x="296075" y="287279"/>
                  </a:moveTo>
                  <a:lnTo>
                    <a:pt x="206412" y="287279"/>
                  </a:lnTo>
                  <a:lnTo>
                    <a:pt x="415162" y="954119"/>
                  </a:lnTo>
                  <a:lnTo>
                    <a:pt x="540873" y="954119"/>
                  </a:lnTo>
                  <a:lnTo>
                    <a:pt x="296075" y="287279"/>
                  </a:lnTo>
                  <a:close/>
                </a:path>
              </a:pathLst>
            </a:custGeom>
            <a:solidFill>
              <a:srgbClr val="D5DCC9">
                <a:alpha val="59999"/>
              </a:srgbClr>
            </a:solidFill>
          </p:spPr>
          <p:txBody>
            <a:bodyPr wrap="square" lIns="0" tIns="0" rIns="0" bIns="0" rtlCol="0"/>
            <a:lstStyle/>
            <a:p>
              <a:endParaRPr/>
            </a:p>
          </p:txBody>
        </p:sp>
        <p:sp>
          <p:nvSpPr>
            <p:cNvPr id="23" name="object 23"/>
            <p:cNvSpPr/>
            <p:nvPr/>
          </p:nvSpPr>
          <p:spPr>
            <a:xfrm>
              <a:off x="11374146" y="7541527"/>
              <a:ext cx="541020" cy="954405"/>
            </a:xfrm>
            <a:custGeom>
              <a:avLst/>
              <a:gdLst/>
              <a:ahLst/>
              <a:cxnLst/>
              <a:rect l="l" t="t" r="r" b="b"/>
              <a:pathLst>
                <a:path w="541020" h="954404">
                  <a:moveTo>
                    <a:pt x="278043" y="238160"/>
                  </a:moveTo>
                  <a:lnTo>
                    <a:pt x="270599" y="217909"/>
                  </a:lnTo>
                  <a:lnTo>
                    <a:pt x="264536" y="184685"/>
                  </a:lnTo>
                  <a:lnTo>
                    <a:pt x="264222" y="162874"/>
                  </a:lnTo>
                  <a:lnTo>
                    <a:pt x="267908" y="137692"/>
                  </a:lnTo>
                  <a:lnTo>
                    <a:pt x="272818" y="114938"/>
                  </a:lnTo>
                  <a:lnTo>
                    <a:pt x="276483" y="102185"/>
                  </a:lnTo>
                  <a:lnTo>
                    <a:pt x="286043" y="78699"/>
                  </a:lnTo>
                  <a:lnTo>
                    <a:pt x="295237" y="62113"/>
                  </a:lnTo>
                  <a:lnTo>
                    <a:pt x="298640" y="55966"/>
                  </a:lnTo>
                  <a:lnTo>
                    <a:pt x="310922" y="37841"/>
                  </a:lnTo>
                  <a:lnTo>
                    <a:pt x="326283" y="20020"/>
                  </a:lnTo>
                  <a:lnTo>
                    <a:pt x="343979" y="0"/>
                  </a:lnTo>
                  <a:lnTo>
                    <a:pt x="257175" y="56438"/>
                  </a:lnTo>
                  <a:lnTo>
                    <a:pt x="127807" y="156424"/>
                  </a:lnTo>
                  <a:lnTo>
                    <a:pt x="75589" y="199742"/>
                  </a:lnTo>
                  <a:lnTo>
                    <a:pt x="42721" y="231081"/>
                  </a:lnTo>
                  <a:lnTo>
                    <a:pt x="7779" y="280337"/>
                  </a:lnTo>
                  <a:lnTo>
                    <a:pt x="0" y="331246"/>
                  </a:lnTo>
                  <a:lnTo>
                    <a:pt x="6460" y="360125"/>
                  </a:lnTo>
                  <a:lnTo>
                    <a:pt x="178476" y="727370"/>
                  </a:lnTo>
                  <a:lnTo>
                    <a:pt x="289717" y="954119"/>
                  </a:lnTo>
                </a:path>
                <a:path w="541020" h="954404">
                  <a:moveTo>
                    <a:pt x="540873" y="954119"/>
                  </a:moveTo>
                  <a:lnTo>
                    <a:pt x="296912" y="289551"/>
                  </a:lnTo>
                  <a:lnTo>
                    <a:pt x="278043" y="238160"/>
                  </a:lnTo>
                </a:path>
                <a:path w="541020" h="954404">
                  <a:moveTo>
                    <a:pt x="331602" y="788698"/>
                  </a:moveTo>
                  <a:lnTo>
                    <a:pt x="224851" y="528151"/>
                  </a:lnTo>
                  <a:lnTo>
                    <a:pt x="152477" y="358072"/>
                  </a:lnTo>
                  <a:lnTo>
                    <a:pt x="149765" y="342691"/>
                  </a:lnTo>
                  <a:lnTo>
                    <a:pt x="154288" y="325487"/>
                  </a:lnTo>
                  <a:lnTo>
                    <a:pt x="162424" y="312828"/>
                  </a:lnTo>
                  <a:lnTo>
                    <a:pt x="180518" y="299257"/>
                  </a:lnTo>
                  <a:lnTo>
                    <a:pt x="206412" y="287279"/>
                  </a:lnTo>
                  <a:lnTo>
                    <a:pt x="415162" y="954119"/>
                  </a:lnTo>
                </a:path>
                <a:path w="541020" h="954404">
                  <a:moveTo>
                    <a:pt x="394541" y="954119"/>
                  </a:moveTo>
                  <a:lnTo>
                    <a:pt x="331602" y="788698"/>
                  </a:lnTo>
                </a:path>
              </a:pathLst>
            </a:custGeom>
            <a:ln w="4219">
              <a:solidFill>
                <a:srgbClr val="FBF7FA"/>
              </a:solidFill>
            </a:ln>
          </p:spPr>
          <p:txBody>
            <a:bodyPr wrap="square" lIns="0" tIns="0" rIns="0" bIns="0" rtlCol="0"/>
            <a:lstStyle/>
            <a:p>
              <a:endParaRPr/>
            </a:p>
          </p:txBody>
        </p:sp>
        <p:sp>
          <p:nvSpPr>
            <p:cNvPr id="24" name="object 24"/>
            <p:cNvSpPr/>
            <p:nvPr/>
          </p:nvSpPr>
          <p:spPr>
            <a:xfrm>
              <a:off x="11270312" y="7495492"/>
              <a:ext cx="412750" cy="311785"/>
            </a:xfrm>
            <a:custGeom>
              <a:avLst/>
              <a:gdLst/>
              <a:ahLst/>
              <a:cxnLst/>
              <a:rect l="l" t="t" r="r" b="b"/>
              <a:pathLst>
                <a:path w="412750" h="311784">
                  <a:moveTo>
                    <a:pt x="412605" y="0"/>
                  </a:moveTo>
                  <a:lnTo>
                    <a:pt x="319634" y="50302"/>
                  </a:lnTo>
                  <a:lnTo>
                    <a:pt x="107221" y="186172"/>
                  </a:lnTo>
                  <a:lnTo>
                    <a:pt x="6701" y="251678"/>
                  </a:lnTo>
                  <a:lnTo>
                    <a:pt x="0" y="296472"/>
                  </a:lnTo>
                  <a:lnTo>
                    <a:pt x="18051" y="311571"/>
                  </a:lnTo>
                  <a:lnTo>
                    <a:pt x="412605" y="0"/>
                  </a:lnTo>
                  <a:close/>
                </a:path>
              </a:pathLst>
            </a:custGeom>
            <a:solidFill>
              <a:srgbClr val="D5DCC9">
                <a:alpha val="59999"/>
              </a:srgbClr>
            </a:solidFill>
          </p:spPr>
          <p:txBody>
            <a:bodyPr wrap="square" lIns="0" tIns="0" rIns="0" bIns="0" rtlCol="0"/>
            <a:lstStyle/>
            <a:p>
              <a:endParaRPr/>
            </a:p>
          </p:txBody>
        </p:sp>
        <p:sp>
          <p:nvSpPr>
            <p:cNvPr id="25" name="object 25"/>
            <p:cNvSpPr/>
            <p:nvPr/>
          </p:nvSpPr>
          <p:spPr>
            <a:xfrm>
              <a:off x="11270312" y="7495492"/>
              <a:ext cx="412750" cy="311785"/>
            </a:xfrm>
            <a:custGeom>
              <a:avLst/>
              <a:gdLst/>
              <a:ahLst/>
              <a:cxnLst/>
              <a:rect l="l" t="t" r="r" b="b"/>
              <a:pathLst>
                <a:path w="412750" h="311784">
                  <a:moveTo>
                    <a:pt x="412605" y="0"/>
                  </a:moveTo>
                  <a:lnTo>
                    <a:pt x="319634" y="50302"/>
                  </a:lnTo>
                  <a:lnTo>
                    <a:pt x="107221" y="186172"/>
                  </a:lnTo>
                  <a:lnTo>
                    <a:pt x="6701" y="251678"/>
                  </a:lnTo>
                  <a:lnTo>
                    <a:pt x="0" y="296472"/>
                  </a:lnTo>
                  <a:lnTo>
                    <a:pt x="18051" y="311571"/>
                  </a:lnTo>
                  <a:lnTo>
                    <a:pt x="412605" y="0"/>
                  </a:lnTo>
                  <a:close/>
                </a:path>
              </a:pathLst>
            </a:custGeom>
            <a:ln w="4219">
              <a:solidFill>
                <a:srgbClr val="FBF7FA"/>
              </a:solidFill>
            </a:ln>
          </p:spPr>
          <p:txBody>
            <a:bodyPr wrap="square" lIns="0" tIns="0" rIns="0" bIns="0" rtlCol="0"/>
            <a:lstStyle/>
            <a:p>
              <a:endParaRPr/>
            </a:p>
          </p:txBody>
        </p:sp>
        <p:sp>
          <p:nvSpPr>
            <p:cNvPr id="26" name="object 26"/>
            <p:cNvSpPr/>
            <p:nvPr/>
          </p:nvSpPr>
          <p:spPr>
            <a:xfrm>
              <a:off x="12220608" y="6833014"/>
              <a:ext cx="450850" cy="313690"/>
            </a:xfrm>
            <a:custGeom>
              <a:avLst/>
              <a:gdLst/>
              <a:ahLst/>
              <a:cxnLst/>
              <a:rect l="l" t="t" r="r" b="b"/>
              <a:pathLst>
                <a:path w="450850" h="313690">
                  <a:moveTo>
                    <a:pt x="450562" y="0"/>
                  </a:moveTo>
                  <a:lnTo>
                    <a:pt x="364617" y="40606"/>
                  </a:lnTo>
                  <a:lnTo>
                    <a:pt x="177889" y="160005"/>
                  </a:lnTo>
                  <a:lnTo>
                    <a:pt x="0" y="313613"/>
                  </a:lnTo>
                  <a:lnTo>
                    <a:pt x="49726" y="291959"/>
                  </a:lnTo>
                  <a:lnTo>
                    <a:pt x="381035" y="66416"/>
                  </a:lnTo>
                  <a:lnTo>
                    <a:pt x="411034" y="37590"/>
                  </a:lnTo>
                  <a:lnTo>
                    <a:pt x="450562" y="0"/>
                  </a:lnTo>
                  <a:close/>
                </a:path>
              </a:pathLst>
            </a:custGeom>
            <a:solidFill>
              <a:srgbClr val="D5DCC9">
                <a:alpha val="59999"/>
              </a:srgbClr>
            </a:solidFill>
          </p:spPr>
          <p:txBody>
            <a:bodyPr wrap="square" lIns="0" tIns="0" rIns="0" bIns="0" rtlCol="0"/>
            <a:lstStyle/>
            <a:p>
              <a:endParaRPr/>
            </a:p>
          </p:txBody>
        </p:sp>
        <p:sp>
          <p:nvSpPr>
            <p:cNvPr id="27" name="object 27"/>
            <p:cNvSpPr/>
            <p:nvPr/>
          </p:nvSpPr>
          <p:spPr>
            <a:xfrm>
              <a:off x="12220608" y="6833014"/>
              <a:ext cx="450850" cy="313690"/>
            </a:xfrm>
            <a:custGeom>
              <a:avLst/>
              <a:gdLst/>
              <a:ahLst/>
              <a:cxnLst/>
              <a:rect l="l" t="t" r="r" b="b"/>
              <a:pathLst>
                <a:path w="450850" h="313690">
                  <a:moveTo>
                    <a:pt x="49726" y="291959"/>
                  </a:moveTo>
                  <a:lnTo>
                    <a:pt x="381035" y="66416"/>
                  </a:lnTo>
                  <a:lnTo>
                    <a:pt x="411034" y="37590"/>
                  </a:lnTo>
                  <a:lnTo>
                    <a:pt x="450562" y="0"/>
                  </a:lnTo>
                  <a:lnTo>
                    <a:pt x="364617" y="40606"/>
                  </a:lnTo>
                  <a:lnTo>
                    <a:pt x="177889" y="160005"/>
                  </a:lnTo>
                  <a:lnTo>
                    <a:pt x="0" y="313613"/>
                  </a:lnTo>
                  <a:lnTo>
                    <a:pt x="49726" y="291959"/>
                  </a:lnTo>
                  <a:close/>
                </a:path>
              </a:pathLst>
            </a:custGeom>
            <a:ln w="4219">
              <a:solidFill>
                <a:srgbClr val="FBF7FA"/>
              </a:solidFill>
            </a:ln>
          </p:spPr>
          <p:txBody>
            <a:bodyPr wrap="square" lIns="0" tIns="0" rIns="0" bIns="0" rtlCol="0"/>
            <a:lstStyle/>
            <a:p>
              <a:endParaRPr/>
            </a:p>
          </p:txBody>
        </p:sp>
        <p:sp>
          <p:nvSpPr>
            <p:cNvPr id="28" name="object 28"/>
            <p:cNvSpPr/>
            <p:nvPr/>
          </p:nvSpPr>
          <p:spPr>
            <a:xfrm>
              <a:off x="9621690" y="7309207"/>
              <a:ext cx="634365" cy="913130"/>
            </a:xfrm>
            <a:custGeom>
              <a:avLst/>
              <a:gdLst/>
              <a:ahLst/>
              <a:cxnLst/>
              <a:rect l="l" t="t" r="r" b="b"/>
              <a:pathLst>
                <a:path w="634365" h="913129">
                  <a:moveTo>
                    <a:pt x="634305" y="685602"/>
                  </a:moveTo>
                  <a:lnTo>
                    <a:pt x="564213" y="543700"/>
                  </a:lnTo>
                  <a:lnTo>
                    <a:pt x="528308" y="461629"/>
                  </a:lnTo>
                  <a:lnTo>
                    <a:pt x="516329" y="400071"/>
                  </a:lnTo>
                  <a:lnTo>
                    <a:pt x="513125" y="359978"/>
                  </a:lnTo>
                  <a:lnTo>
                    <a:pt x="509492" y="314587"/>
                  </a:lnTo>
                  <a:lnTo>
                    <a:pt x="511209" y="215417"/>
                  </a:lnTo>
                  <a:lnTo>
                    <a:pt x="482142" y="133357"/>
                  </a:lnTo>
                  <a:lnTo>
                    <a:pt x="425725" y="68385"/>
                  </a:lnTo>
                  <a:lnTo>
                    <a:pt x="357329" y="34187"/>
                  </a:lnTo>
                  <a:lnTo>
                    <a:pt x="278682" y="5120"/>
                  </a:lnTo>
                  <a:lnTo>
                    <a:pt x="215427" y="0"/>
                  </a:lnTo>
                  <a:lnTo>
                    <a:pt x="152152" y="18795"/>
                  </a:lnTo>
                  <a:lnTo>
                    <a:pt x="97452" y="52993"/>
                  </a:lnTo>
                  <a:lnTo>
                    <a:pt x="56417" y="92321"/>
                  </a:lnTo>
                  <a:lnTo>
                    <a:pt x="27360" y="143608"/>
                  </a:lnTo>
                  <a:lnTo>
                    <a:pt x="6827" y="212004"/>
                  </a:lnTo>
                  <a:lnTo>
                    <a:pt x="0" y="285530"/>
                  </a:lnTo>
                  <a:lnTo>
                    <a:pt x="35894" y="386396"/>
                  </a:lnTo>
                  <a:lnTo>
                    <a:pt x="306043" y="901019"/>
                  </a:lnTo>
                  <a:lnTo>
                    <a:pt x="324838" y="912987"/>
                  </a:lnTo>
                  <a:lnTo>
                    <a:pt x="343602" y="899208"/>
                  </a:lnTo>
                  <a:lnTo>
                    <a:pt x="634305" y="685602"/>
                  </a:lnTo>
                  <a:close/>
                </a:path>
              </a:pathLst>
            </a:custGeom>
            <a:ln w="4219">
              <a:solidFill>
                <a:srgbClr val="FBF7FA"/>
              </a:solidFill>
            </a:ln>
          </p:spPr>
          <p:txBody>
            <a:bodyPr wrap="square" lIns="0" tIns="0" rIns="0" bIns="0" rtlCol="0"/>
            <a:lstStyle/>
            <a:p>
              <a:endParaRPr/>
            </a:p>
          </p:txBody>
        </p:sp>
        <p:sp>
          <p:nvSpPr>
            <p:cNvPr id="29" name="object 29"/>
            <p:cNvSpPr/>
            <p:nvPr/>
          </p:nvSpPr>
          <p:spPr>
            <a:xfrm>
              <a:off x="9580742" y="4095784"/>
              <a:ext cx="1372870" cy="3813175"/>
            </a:xfrm>
            <a:custGeom>
              <a:avLst/>
              <a:gdLst/>
              <a:ahLst/>
              <a:cxnLst/>
              <a:rect l="l" t="t" r="r" b="b"/>
              <a:pathLst>
                <a:path w="1372870" h="3813175">
                  <a:moveTo>
                    <a:pt x="0" y="0"/>
                  </a:moveTo>
                  <a:lnTo>
                    <a:pt x="77201" y="388982"/>
                  </a:lnTo>
                  <a:lnTo>
                    <a:pt x="122142" y="628609"/>
                  </a:lnTo>
                  <a:lnTo>
                    <a:pt x="256075" y="1160205"/>
                  </a:lnTo>
                  <a:lnTo>
                    <a:pt x="425034" y="1714460"/>
                  </a:lnTo>
                  <a:lnTo>
                    <a:pt x="571312" y="2132720"/>
                  </a:lnTo>
                  <a:lnTo>
                    <a:pt x="711433" y="2507714"/>
                  </a:lnTo>
                  <a:lnTo>
                    <a:pt x="833000" y="2810605"/>
                  </a:lnTo>
                  <a:lnTo>
                    <a:pt x="1121463" y="3445203"/>
                  </a:lnTo>
                  <a:lnTo>
                    <a:pt x="1309049" y="3813119"/>
                  </a:lnTo>
                  <a:lnTo>
                    <a:pt x="1372806" y="3772136"/>
                  </a:lnTo>
                  <a:lnTo>
                    <a:pt x="1102113" y="3209012"/>
                  </a:lnTo>
                  <a:lnTo>
                    <a:pt x="962986" y="2897670"/>
                  </a:lnTo>
                  <a:lnTo>
                    <a:pt x="810163" y="2531587"/>
                  </a:lnTo>
                  <a:lnTo>
                    <a:pt x="682439" y="2199713"/>
                  </a:lnTo>
                  <a:lnTo>
                    <a:pt x="557511" y="1844069"/>
                  </a:lnTo>
                  <a:lnTo>
                    <a:pt x="481231" y="1612641"/>
                  </a:lnTo>
                  <a:lnTo>
                    <a:pt x="318629" y="1067255"/>
                  </a:lnTo>
                  <a:lnTo>
                    <a:pt x="238799" y="774143"/>
                  </a:lnTo>
                  <a:lnTo>
                    <a:pt x="192475" y="590662"/>
                  </a:lnTo>
                  <a:lnTo>
                    <a:pt x="95044" y="233437"/>
                  </a:lnTo>
                  <a:lnTo>
                    <a:pt x="68982" y="152372"/>
                  </a:lnTo>
                  <a:lnTo>
                    <a:pt x="51254" y="100258"/>
                  </a:lnTo>
                  <a:lnTo>
                    <a:pt x="0" y="0"/>
                  </a:lnTo>
                  <a:close/>
                </a:path>
              </a:pathLst>
            </a:custGeom>
            <a:solidFill>
              <a:srgbClr val="D5DCC9">
                <a:alpha val="59999"/>
              </a:srgbClr>
            </a:solidFill>
          </p:spPr>
          <p:txBody>
            <a:bodyPr wrap="square" lIns="0" tIns="0" rIns="0" bIns="0" rtlCol="0"/>
            <a:lstStyle/>
            <a:p>
              <a:endParaRPr/>
            </a:p>
          </p:txBody>
        </p:sp>
        <p:sp>
          <p:nvSpPr>
            <p:cNvPr id="30" name="object 30"/>
            <p:cNvSpPr/>
            <p:nvPr/>
          </p:nvSpPr>
          <p:spPr>
            <a:xfrm>
              <a:off x="9580742" y="4095784"/>
              <a:ext cx="1372870" cy="3813175"/>
            </a:xfrm>
            <a:custGeom>
              <a:avLst/>
              <a:gdLst/>
              <a:ahLst/>
              <a:cxnLst/>
              <a:rect l="l" t="t" r="r" b="b"/>
              <a:pathLst>
                <a:path w="1372870" h="3813175">
                  <a:moveTo>
                    <a:pt x="1372806" y="3772136"/>
                  </a:moveTo>
                  <a:lnTo>
                    <a:pt x="1102113" y="3209012"/>
                  </a:lnTo>
                  <a:lnTo>
                    <a:pt x="962986" y="2897670"/>
                  </a:lnTo>
                  <a:lnTo>
                    <a:pt x="810163" y="2531587"/>
                  </a:lnTo>
                  <a:lnTo>
                    <a:pt x="682439" y="2199713"/>
                  </a:lnTo>
                  <a:lnTo>
                    <a:pt x="557511" y="1844069"/>
                  </a:lnTo>
                  <a:lnTo>
                    <a:pt x="481231" y="1612641"/>
                  </a:lnTo>
                  <a:lnTo>
                    <a:pt x="318629" y="1067255"/>
                  </a:lnTo>
                  <a:lnTo>
                    <a:pt x="238799" y="774143"/>
                  </a:lnTo>
                  <a:lnTo>
                    <a:pt x="192475" y="590662"/>
                  </a:lnTo>
                  <a:lnTo>
                    <a:pt x="95044" y="233437"/>
                  </a:lnTo>
                  <a:lnTo>
                    <a:pt x="68982" y="152372"/>
                  </a:lnTo>
                  <a:lnTo>
                    <a:pt x="51254" y="100258"/>
                  </a:lnTo>
                  <a:lnTo>
                    <a:pt x="0" y="0"/>
                  </a:lnTo>
                  <a:lnTo>
                    <a:pt x="60605" y="305351"/>
                  </a:lnTo>
                  <a:lnTo>
                    <a:pt x="77201" y="388982"/>
                  </a:lnTo>
                  <a:lnTo>
                    <a:pt x="122142" y="628609"/>
                  </a:lnTo>
                  <a:lnTo>
                    <a:pt x="137838" y="690889"/>
                  </a:lnTo>
                  <a:lnTo>
                    <a:pt x="256075" y="1160205"/>
                  </a:lnTo>
                  <a:lnTo>
                    <a:pt x="275373" y="1223481"/>
                  </a:lnTo>
                  <a:lnTo>
                    <a:pt x="425034" y="1714460"/>
                  </a:lnTo>
                  <a:lnTo>
                    <a:pt x="571312" y="2132720"/>
                  </a:lnTo>
                  <a:lnTo>
                    <a:pt x="711433" y="2507714"/>
                  </a:lnTo>
                  <a:lnTo>
                    <a:pt x="833000" y="2810605"/>
                  </a:lnTo>
                  <a:lnTo>
                    <a:pt x="994472" y="3165819"/>
                  </a:lnTo>
                  <a:lnTo>
                    <a:pt x="1121463" y="3445203"/>
                  </a:lnTo>
                  <a:lnTo>
                    <a:pt x="1309049" y="3813119"/>
                  </a:lnTo>
                  <a:lnTo>
                    <a:pt x="1372806" y="3772136"/>
                  </a:lnTo>
                  <a:close/>
                </a:path>
              </a:pathLst>
            </a:custGeom>
            <a:ln w="4219">
              <a:solidFill>
                <a:srgbClr val="FBF7FA"/>
              </a:solidFill>
            </a:ln>
          </p:spPr>
          <p:txBody>
            <a:bodyPr wrap="square" lIns="0" tIns="0" rIns="0" bIns="0" rtlCol="0"/>
            <a:lstStyle/>
            <a:p>
              <a:endParaRPr/>
            </a:p>
          </p:txBody>
        </p:sp>
        <p:sp>
          <p:nvSpPr>
            <p:cNvPr id="31" name="object 31"/>
            <p:cNvSpPr/>
            <p:nvPr/>
          </p:nvSpPr>
          <p:spPr>
            <a:xfrm>
              <a:off x="9465948" y="7192777"/>
              <a:ext cx="1121410" cy="1266825"/>
            </a:xfrm>
            <a:custGeom>
              <a:avLst/>
              <a:gdLst/>
              <a:ahLst/>
              <a:cxnLst/>
              <a:rect l="l" t="t" r="r" b="b"/>
              <a:pathLst>
                <a:path w="1121409" h="1266825">
                  <a:moveTo>
                    <a:pt x="407966" y="0"/>
                  </a:moveTo>
                  <a:lnTo>
                    <a:pt x="321424" y="2062"/>
                  </a:lnTo>
                  <a:lnTo>
                    <a:pt x="247259" y="22669"/>
                  </a:lnTo>
                  <a:lnTo>
                    <a:pt x="185439" y="55631"/>
                  </a:lnTo>
                  <a:lnTo>
                    <a:pt x="119504" y="105085"/>
                  </a:lnTo>
                  <a:lnTo>
                    <a:pt x="63872" y="164832"/>
                  </a:lnTo>
                  <a:lnTo>
                    <a:pt x="22669" y="249311"/>
                  </a:lnTo>
                  <a:lnTo>
                    <a:pt x="0" y="337905"/>
                  </a:lnTo>
                  <a:lnTo>
                    <a:pt x="2062" y="432688"/>
                  </a:lnTo>
                  <a:lnTo>
                    <a:pt x="14428" y="508926"/>
                  </a:lnTo>
                  <a:lnTo>
                    <a:pt x="41213" y="593406"/>
                  </a:lnTo>
                  <a:lnTo>
                    <a:pt x="318461" y="1171000"/>
                  </a:lnTo>
                  <a:lnTo>
                    <a:pt x="348607" y="1207711"/>
                  </a:lnTo>
                  <a:lnTo>
                    <a:pt x="385244" y="1247972"/>
                  </a:lnTo>
                  <a:lnTo>
                    <a:pt x="462593" y="1266516"/>
                  </a:lnTo>
                  <a:lnTo>
                    <a:pt x="501492" y="1252035"/>
                  </a:lnTo>
                  <a:lnTo>
                    <a:pt x="579312" y="1204088"/>
                  </a:lnTo>
                  <a:lnTo>
                    <a:pt x="773819" y="1081956"/>
                  </a:lnTo>
                  <a:lnTo>
                    <a:pt x="819954" y="1057067"/>
                  </a:lnTo>
                  <a:lnTo>
                    <a:pt x="891473" y="1029424"/>
                  </a:lnTo>
                  <a:lnTo>
                    <a:pt x="480592" y="1029424"/>
                  </a:lnTo>
                  <a:lnTo>
                    <a:pt x="461786" y="1017455"/>
                  </a:lnTo>
                  <a:lnTo>
                    <a:pt x="191648" y="502822"/>
                  </a:lnTo>
                  <a:lnTo>
                    <a:pt x="155733" y="401956"/>
                  </a:lnTo>
                  <a:lnTo>
                    <a:pt x="162581" y="328440"/>
                  </a:lnTo>
                  <a:lnTo>
                    <a:pt x="183093" y="260044"/>
                  </a:lnTo>
                  <a:lnTo>
                    <a:pt x="212161" y="208758"/>
                  </a:lnTo>
                  <a:lnTo>
                    <a:pt x="253196" y="169429"/>
                  </a:lnTo>
                  <a:lnTo>
                    <a:pt x="307906" y="135231"/>
                  </a:lnTo>
                  <a:lnTo>
                    <a:pt x="371171" y="116425"/>
                  </a:lnTo>
                  <a:lnTo>
                    <a:pt x="670673" y="116425"/>
                  </a:lnTo>
                  <a:lnTo>
                    <a:pt x="614002" y="70060"/>
                  </a:lnTo>
                  <a:lnTo>
                    <a:pt x="548067" y="30910"/>
                  </a:lnTo>
                  <a:lnTo>
                    <a:pt x="486257" y="8240"/>
                  </a:lnTo>
                  <a:lnTo>
                    <a:pt x="407966" y="0"/>
                  </a:lnTo>
                  <a:close/>
                </a:path>
                <a:path w="1121409" h="1266825">
                  <a:moveTo>
                    <a:pt x="670673" y="116425"/>
                  </a:moveTo>
                  <a:lnTo>
                    <a:pt x="371171" y="116425"/>
                  </a:lnTo>
                  <a:lnTo>
                    <a:pt x="434426" y="121556"/>
                  </a:lnTo>
                  <a:lnTo>
                    <a:pt x="513073" y="150623"/>
                  </a:lnTo>
                  <a:lnTo>
                    <a:pt x="581458" y="184821"/>
                  </a:lnTo>
                  <a:lnTo>
                    <a:pt x="637886" y="249793"/>
                  </a:lnTo>
                  <a:lnTo>
                    <a:pt x="666953" y="331853"/>
                  </a:lnTo>
                  <a:lnTo>
                    <a:pt x="665246" y="431013"/>
                  </a:lnTo>
                  <a:lnTo>
                    <a:pt x="672084" y="516507"/>
                  </a:lnTo>
                  <a:lnTo>
                    <a:pt x="684052" y="578055"/>
                  </a:lnTo>
                  <a:lnTo>
                    <a:pt x="719957" y="660116"/>
                  </a:lnTo>
                  <a:lnTo>
                    <a:pt x="790049" y="802038"/>
                  </a:lnTo>
                  <a:lnTo>
                    <a:pt x="480592" y="1029424"/>
                  </a:lnTo>
                  <a:lnTo>
                    <a:pt x="891473" y="1029424"/>
                  </a:lnTo>
                  <a:lnTo>
                    <a:pt x="978975" y="995603"/>
                  </a:lnTo>
                  <a:lnTo>
                    <a:pt x="1013194" y="980043"/>
                  </a:lnTo>
                  <a:lnTo>
                    <a:pt x="1121044" y="910726"/>
                  </a:lnTo>
                  <a:lnTo>
                    <a:pt x="1084559" y="839649"/>
                  </a:lnTo>
                  <a:lnTo>
                    <a:pt x="865293" y="839649"/>
                  </a:lnTo>
                  <a:lnTo>
                    <a:pt x="853303" y="832801"/>
                  </a:lnTo>
                  <a:lnTo>
                    <a:pt x="731925" y="603698"/>
                  </a:lnTo>
                  <a:lnTo>
                    <a:pt x="704564" y="516507"/>
                  </a:lnTo>
                  <a:lnTo>
                    <a:pt x="704564" y="480603"/>
                  </a:lnTo>
                  <a:lnTo>
                    <a:pt x="719957" y="449818"/>
                  </a:lnTo>
                  <a:lnTo>
                    <a:pt x="749013" y="436143"/>
                  </a:lnTo>
                  <a:lnTo>
                    <a:pt x="877432" y="436143"/>
                  </a:lnTo>
                  <a:lnTo>
                    <a:pt x="836529" y="356460"/>
                  </a:lnTo>
                  <a:lnTo>
                    <a:pt x="760290" y="224590"/>
                  </a:lnTo>
                  <a:lnTo>
                    <a:pt x="682000" y="125692"/>
                  </a:lnTo>
                  <a:lnTo>
                    <a:pt x="670673" y="116425"/>
                  </a:lnTo>
                  <a:close/>
                </a:path>
                <a:path w="1121409" h="1266825">
                  <a:moveTo>
                    <a:pt x="877432" y="436143"/>
                  </a:moveTo>
                  <a:lnTo>
                    <a:pt x="774667" y="436143"/>
                  </a:lnTo>
                  <a:lnTo>
                    <a:pt x="798593" y="460090"/>
                  </a:lnTo>
                  <a:lnTo>
                    <a:pt x="972996" y="771254"/>
                  </a:lnTo>
                  <a:lnTo>
                    <a:pt x="865293" y="839649"/>
                  </a:lnTo>
                  <a:lnTo>
                    <a:pt x="1084559" y="839649"/>
                  </a:lnTo>
                  <a:lnTo>
                    <a:pt x="877432" y="436143"/>
                  </a:lnTo>
                  <a:close/>
                </a:path>
              </a:pathLst>
            </a:custGeom>
            <a:solidFill>
              <a:srgbClr val="D5DCC9">
                <a:alpha val="59999"/>
              </a:srgbClr>
            </a:solidFill>
          </p:spPr>
          <p:txBody>
            <a:bodyPr wrap="square" lIns="0" tIns="0" rIns="0" bIns="0" rtlCol="0"/>
            <a:lstStyle/>
            <a:p>
              <a:endParaRPr/>
            </a:p>
          </p:txBody>
        </p:sp>
        <p:sp>
          <p:nvSpPr>
            <p:cNvPr id="32" name="object 32"/>
            <p:cNvSpPr/>
            <p:nvPr/>
          </p:nvSpPr>
          <p:spPr>
            <a:xfrm>
              <a:off x="9465948" y="7192777"/>
              <a:ext cx="1121410" cy="1266825"/>
            </a:xfrm>
            <a:custGeom>
              <a:avLst/>
              <a:gdLst/>
              <a:ahLst/>
              <a:cxnLst/>
              <a:rect l="l" t="t" r="r" b="b"/>
              <a:pathLst>
                <a:path w="1121409" h="1266825">
                  <a:moveTo>
                    <a:pt x="614002" y="70060"/>
                  </a:moveTo>
                  <a:lnTo>
                    <a:pt x="548067" y="30910"/>
                  </a:lnTo>
                  <a:lnTo>
                    <a:pt x="486257" y="8240"/>
                  </a:lnTo>
                  <a:lnTo>
                    <a:pt x="407966" y="0"/>
                  </a:lnTo>
                  <a:lnTo>
                    <a:pt x="321424" y="2062"/>
                  </a:lnTo>
                  <a:lnTo>
                    <a:pt x="247259" y="22669"/>
                  </a:lnTo>
                  <a:lnTo>
                    <a:pt x="185439" y="55631"/>
                  </a:lnTo>
                  <a:lnTo>
                    <a:pt x="119504" y="105085"/>
                  </a:lnTo>
                  <a:lnTo>
                    <a:pt x="63872" y="164832"/>
                  </a:lnTo>
                  <a:lnTo>
                    <a:pt x="22669" y="249311"/>
                  </a:lnTo>
                  <a:lnTo>
                    <a:pt x="0" y="337905"/>
                  </a:lnTo>
                  <a:lnTo>
                    <a:pt x="2062" y="432688"/>
                  </a:lnTo>
                  <a:lnTo>
                    <a:pt x="14428" y="508926"/>
                  </a:lnTo>
                  <a:lnTo>
                    <a:pt x="41213" y="593406"/>
                  </a:lnTo>
                  <a:lnTo>
                    <a:pt x="318461" y="1171000"/>
                  </a:lnTo>
                  <a:lnTo>
                    <a:pt x="348607" y="1207711"/>
                  </a:lnTo>
                  <a:lnTo>
                    <a:pt x="371339" y="1232684"/>
                  </a:lnTo>
                  <a:lnTo>
                    <a:pt x="385244" y="1247972"/>
                  </a:lnTo>
                  <a:lnTo>
                    <a:pt x="417819" y="1263354"/>
                  </a:lnTo>
                  <a:lnTo>
                    <a:pt x="462593" y="1266516"/>
                  </a:lnTo>
                  <a:lnTo>
                    <a:pt x="478844" y="1260464"/>
                  </a:lnTo>
                  <a:lnTo>
                    <a:pt x="501492" y="1252035"/>
                  </a:lnTo>
                  <a:lnTo>
                    <a:pt x="579312" y="1204088"/>
                  </a:lnTo>
                  <a:lnTo>
                    <a:pt x="773819" y="1081956"/>
                  </a:lnTo>
                  <a:lnTo>
                    <a:pt x="819954" y="1057067"/>
                  </a:lnTo>
                  <a:lnTo>
                    <a:pt x="978975" y="995603"/>
                  </a:lnTo>
                  <a:lnTo>
                    <a:pt x="1013194" y="980043"/>
                  </a:lnTo>
                  <a:lnTo>
                    <a:pt x="1027361" y="970944"/>
                  </a:lnTo>
                  <a:lnTo>
                    <a:pt x="1121044" y="910726"/>
                  </a:lnTo>
                  <a:lnTo>
                    <a:pt x="1048177" y="768782"/>
                  </a:lnTo>
                  <a:lnTo>
                    <a:pt x="871209" y="424018"/>
                  </a:lnTo>
                  <a:lnTo>
                    <a:pt x="836529" y="356460"/>
                  </a:lnTo>
                  <a:lnTo>
                    <a:pt x="824289" y="335288"/>
                  </a:lnTo>
                  <a:lnTo>
                    <a:pt x="760290" y="224590"/>
                  </a:lnTo>
                  <a:lnTo>
                    <a:pt x="682000" y="125692"/>
                  </a:lnTo>
                  <a:lnTo>
                    <a:pt x="614002" y="70060"/>
                  </a:lnTo>
                  <a:close/>
                </a:path>
                <a:path w="1121409" h="1266825">
                  <a:moveTo>
                    <a:pt x="461786" y="1017455"/>
                  </a:moveTo>
                  <a:lnTo>
                    <a:pt x="191648" y="502822"/>
                  </a:lnTo>
                  <a:lnTo>
                    <a:pt x="155733" y="401956"/>
                  </a:lnTo>
                  <a:lnTo>
                    <a:pt x="162581" y="328440"/>
                  </a:lnTo>
                  <a:lnTo>
                    <a:pt x="183093" y="260044"/>
                  </a:lnTo>
                  <a:lnTo>
                    <a:pt x="212161" y="208758"/>
                  </a:lnTo>
                  <a:lnTo>
                    <a:pt x="253196" y="169429"/>
                  </a:lnTo>
                  <a:lnTo>
                    <a:pt x="307906" y="135231"/>
                  </a:lnTo>
                  <a:lnTo>
                    <a:pt x="371171" y="116425"/>
                  </a:lnTo>
                  <a:lnTo>
                    <a:pt x="434426" y="121556"/>
                  </a:lnTo>
                  <a:lnTo>
                    <a:pt x="513073" y="150623"/>
                  </a:lnTo>
                  <a:lnTo>
                    <a:pt x="581458" y="184821"/>
                  </a:lnTo>
                  <a:lnTo>
                    <a:pt x="637886" y="249793"/>
                  </a:lnTo>
                  <a:lnTo>
                    <a:pt x="666953" y="331853"/>
                  </a:lnTo>
                  <a:lnTo>
                    <a:pt x="665246" y="431013"/>
                  </a:lnTo>
                  <a:lnTo>
                    <a:pt x="668869" y="476404"/>
                  </a:lnTo>
                  <a:lnTo>
                    <a:pt x="672084" y="516507"/>
                  </a:lnTo>
                  <a:lnTo>
                    <a:pt x="684052" y="578055"/>
                  </a:lnTo>
                  <a:lnTo>
                    <a:pt x="719957" y="660116"/>
                  </a:lnTo>
                  <a:lnTo>
                    <a:pt x="790049" y="802038"/>
                  </a:lnTo>
                  <a:lnTo>
                    <a:pt x="499346" y="1015633"/>
                  </a:lnTo>
                  <a:lnTo>
                    <a:pt x="480592" y="1029424"/>
                  </a:lnTo>
                  <a:lnTo>
                    <a:pt x="461786" y="1017455"/>
                  </a:lnTo>
                  <a:close/>
                </a:path>
                <a:path w="1121409" h="1266825">
                  <a:moveTo>
                    <a:pt x="853303" y="832801"/>
                  </a:moveTo>
                  <a:lnTo>
                    <a:pt x="731925" y="603698"/>
                  </a:lnTo>
                  <a:lnTo>
                    <a:pt x="704564" y="516507"/>
                  </a:lnTo>
                  <a:lnTo>
                    <a:pt x="704564" y="480603"/>
                  </a:lnTo>
                  <a:lnTo>
                    <a:pt x="719957" y="449818"/>
                  </a:lnTo>
                  <a:lnTo>
                    <a:pt x="749013" y="436143"/>
                  </a:lnTo>
                  <a:lnTo>
                    <a:pt x="774667" y="436143"/>
                  </a:lnTo>
                  <a:lnTo>
                    <a:pt x="798593" y="460090"/>
                  </a:lnTo>
                  <a:lnTo>
                    <a:pt x="972996" y="771254"/>
                  </a:lnTo>
                  <a:lnTo>
                    <a:pt x="865293" y="839649"/>
                  </a:lnTo>
                  <a:lnTo>
                    <a:pt x="853303" y="832801"/>
                  </a:lnTo>
                  <a:close/>
                </a:path>
              </a:pathLst>
            </a:custGeom>
            <a:ln w="4219">
              <a:solidFill>
                <a:srgbClr val="FBF7FA"/>
              </a:solidFill>
            </a:ln>
          </p:spPr>
          <p:txBody>
            <a:bodyPr wrap="square" lIns="0" tIns="0" rIns="0" bIns="0" rtlCol="0"/>
            <a:lstStyle/>
            <a:p>
              <a:endParaRPr/>
            </a:p>
          </p:txBody>
        </p:sp>
        <p:sp>
          <p:nvSpPr>
            <p:cNvPr id="33" name="object 33"/>
            <p:cNvSpPr/>
            <p:nvPr/>
          </p:nvSpPr>
          <p:spPr>
            <a:xfrm>
              <a:off x="11777655" y="7255593"/>
              <a:ext cx="676275" cy="476250"/>
            </a:xfrm>
            <a:custGeom>
              <a:avLst/>
              <a:gdLst/>
              <a:ahLst/>
              <a:cxnLst/>
              <a:rect l="l" t="t" r="r" b="b"/>
              <a:pathLst>
                <a:path w="676275" h="476250">
                  <a:moveTo>
                    <a:pt x="638891" y="0"/>
                  </a:moveTo>
                  <a:lnTo>
                    <a:pt x="0" y="438070"/>
                  </a:lnTo>
                  <a:lnTo>
                    <a:pt x="39108" y="475671"/>
                  </a:lnTo>
                  <a:lnTo>
                    <a:pt x="675707" y="39600"/>
                  </a:lnTo>
                  <a:lnTo>
                    <a:pt x="638891" y="0"/>
                  </a:lnTo>
                  <a:close/>
                </a:path>
              </a:pathLst>
            </a:custGeom>
            <a:solidFill>
              <a:srgbClr val="D5DCC9">
                <a:alpha val="59999"/>
              </a:srgbClr>
            </a:solidFill>
          </p:spPr>
          <p:txBody>
            <a:bodyPr wrap="square" lIns="0" tIns="0" rIns="0" bIns="0" rtlCol="0"/>
            <a:lstStyle/>
            <a:p>
              <a:endParaRPr/>
            </a:p>
          </p:txBody>
        </p:sp>
        <p:sp>
          <p:nvSpPr>
            <p:cNvPr id="34" name="object 34"/>
            <p:cNvSpPr/>
            <p:nvPr/>
          </p:nvSpPr>
          <p:spPr>
            <a:xfrm>
              <a:off x="11777655" y="7255593"/>
              <a:ext cx="676275" cy="476250"/>
            </a:xfrm>
            <a:custGeom>
              <a:avLst/>
              <a:gdLst/>
              <a:ahLst/>
              <a:cxnLst/>
              <a:rect l="l" t="t" r="r" b="b"/>
              <a:pathLst>
                <a:path w="676275" h="476250">
                  <a:moveTo>
                    <a:pt x="675707" y="39600"/>
                  </a:moveTo>
                  <a:lnTo>
                    <a:pt x="638891" y="0"/>
                  </a:lnTo>
                  <a:lnTo>
                    <a:pt x="0" y="438070"/>
                  </a:lnTo>
                  <a:lnTo>
                    <a:pt x="39108" y="475671"/>
                  </a:lnTo>
                  <a:lnTo>
                    <a:pt x="675707" y="39600"/>
                  </a:lnTo>
                  <a:close/>
                </a:path>
              </a:pathLst>
            </a:custGeom>
            <a:ln w="4219">
              <a:solidFill>
                <a:srgbClr val="FBF7FA"/>
              </a:solidFill>
            </a:ln>
          </p:spPr>
          <p:txBody>
            <a:bodyPr wrap="square" lIns="0" tIns="0" rIns="0" bIns="0" rtlCol="0"/>
            <a:lstStyle/>
            <a:p>
              <a:endParaRPr/>
            </a:p>
          </p:txBody>
        </p:sp>
        <p:sp>
          <p:nvSpPr>
            <p:cNvPr id="35" name="object 35"/>
            <p:cNvSpPr/>
            <p:nvPr/>
          </p:nvSpPr>
          <p:spPr>
            <a:xfrm>
              <a:off x="8790307" y="1450264"/>
              <a:ext cx="45085" cy="232410"/>
            </a:xfrm>
            <a:custGeom>
              <a:avLst/>
              <a:gdLst/>
              <a:ahLst/>
              <a:cxnLst/>
              <a:rect l="l" t="t" r="r" b="b"/>
              <a:pathLst>
                <a:path w="45084" h="232410">
                  <a:moveTo>
                    <a:pt x="15771" y="0"/>
                  </a:moveTo>
                  <a:lnTo>
                    <a:pt x="0" y="2218"/>
                  </a:lnTo>
                  <a:lnTo>
                    <a:pt x="0" y="212121"/>
                  </a:lnTo>
                  <a:lnTo>
                    <a:pt x="661" y="216558"/>
                  </a:lnTo>
                  <a:lnTo>
                    <a:pt x="44817" y="232359"/>
                  </a:lnTo>
                  <a:lnTo>
                    <a:pt x="15771" y="0"/>
                  </a:lnTo>
                  <a:close/>
                </a:path>
              </a:pathLst>
            </a:custGeom>
            <a:solidFill>
              <a:srgbClr val="D5DCC9">
                <a:alpha val="59999"/>
              </a:srgbClr>
            </a:solidFill>
          </p:spPr>
          <p:txBody>
            <a:bodyPr wrap="square" lIns="0" tIns="0" rIns="0" bIns="0" rtlCol="0"/>
            <a:lstStyle/>
            <a:p>
              <a:endParaRPr/>
            </a:p>
          </p:txBody>
        </p:sp>
        <p:sp>
          <p:nvSpPr>
            <p:cNvPr id="36" name="object 36"/>
            <p:cNvSpPr/>
            <p:nvPr/>
          </p:nvSpPr>
          <p:spPr>
            <a:xfrm>
              <a:off x="8790307" y="1450264"/>
              <a:ext cx="45085" cy="232410"/>
            </a:xfrm>
            <a:custGeom>
              <a:avLst/>
              <a:gdLst/>
              <a:ahLst/>
              <a:cxnLst/>
              <a:rect l="l" t="t" r="r" b="b"/>
              <a:pathLst>
                <a:path w="45084" h="232410">
                  <a:moveTo>
                    <a:pt x="15771" y="0"/>
                  </a:moveTo>
                  <a:lnTo>
                    <a:pt x="0" y="2218"/>
                  </a:lnTo>
                </a:path>
                <a:path w="45084" h="232410">
                  <a:moveTo>
                    <a:pt x="0" y="212121"/>
                  </a:moveTo>
                  <a:lnTo>
                    <a:pt x="661" y="216558"/>
                  </a:lnTo>
                  <a:lnTo>
                    <a:pt x="44817" y="232359"/>
                  </a:lnTo>
                  <a:lnTo>
                    <a:pt x="15771" y="0"/>
                  </a:lnTo>
                </a:path>
              </a:pathLst>
            </a:custGeom>
            <a:ln w="4219">
              <a:solidFill>
                <a:srgbClr val="FBF7FA"/>
              </a:solidFill>
            </a:ln>
          </p:spPr>
          <p:txBody>
            <a:bodyPr wrap="square" lIns="0" tIns="0" rIns="0" bIns="0" rtlCol="0"/>
            <a:lstStyle/>
            <a:p>
              <a:endParaRPr/>
            </a:p>
          </p:txBody>
        </p:sp>
        <p:sp>
          <p:nvSpPr>
            <p:cNvPr id="37" name="object 37"/>
            <p:cNvSpPr/>
            <p:nvPr/>
          </p:nvSpPr>
          <p:spPr>
            <a:xfrm>
              <a:off x="8790308" y="1324152"/>
              <a:ext cx="9525" cy="74295"/>
            </a:xfrm>
            <a:custGeom>
              <a:avLst/>
              <a:gdLst/>
              <a:ahLst/>
              <a:cxnLst/>
              <a:rect l="l" t="t" r="r" b="b"/>
              <a:pathLst>
                <a:path w="9525" h="74294">
                  <a:moveTo>
                    <a:pt x="0" y="0"/>
                  </a:moveTo>
                  <a:lnTo>
                    <a:pt x="0" y="74059"/>
                  </a:lnTo>
                  <a:lnTo>
                    <a:pt x="9097" y="72779"/>
                  </a:lnTo>
                  <a:lnTo>
                    <a:pt x="0" y="0"/>
                  </a:lnTo>
                  <a:close/>
                </a:path>
              </a:pathLst>
            </a:custGeom>
            <a:solidFill>
              <a:srgbClr val="D5DCC9">
                <a:alpha val="59999"/>
              </a:srgbClr>
            </a:solidFill>
          </p:spPr>
          <p:txBody>
            <a:bodyPr wrap="square" lIns="0" tIns="0" rIns="0" bIns="0" rtlCol="0"/>
            <a:lstStyle/>
            <a:p>
              <a:endParaRPr/>
            </a:p>
          </p:txBody>
        </p:sp>
        <p:sp>
          <p:nvSpPr>
            <p:cNvPr id="38" name="object 38"/>
            <p:cNvSpPr/>
            <p:nvPr/>
          </p:nvSpPr>
          <p:spPr>
            <a:xfrm>
              <a:off x="8790308" y="1324152"/>
              <a:ext cx="9525" cy="74295"/>
            </a:xfrm>
            <a:custGeom>
              <a:avLst/>
              <a:gdLst/>
              <a:ahLst/>
              <a:cxnLst/>
              <a:rect l="l" t="t" r="r" b="b"/>
              <a:pathLst>
                <a:path w="9525" h="74294">
                  <a:moveTo>
                    <a:pt x="0" y="74059"/>
                  </a:moveTo>
                  <a:lnTo>
                    <a:pt x="9097" y="72779"/>
                  </a:lnTo>
                  <a:lnTo>
                    <a:pt x="0" y="0"/>
                  </a:lnTo>
                </a:path>
              </a:pathLst>
            </a:custGeom>
            <a:ln w="4219">
              <a:solidFill>
                <a:srgbClr val="FBF7FA"/>
              </a:solidFill>
            </a:ln>
          </p:spPr>
          <p:txBody>
            <a:bodyPr wrap="square" lIns="0" tIns="0" rIns="0" bIns="0" rtlCol="0"/>
            <a:lstStyle/>
            <a:p>
              <a:endParaRPr/>
            </a:p>
          </p:txBody>
        </p:sp>
        <p:sp>
          <p:nvSpPr>
            <p:cNvPr id="39" name="object 39"/>
            <p:cNvSpPr/>
            <p:nvPr/>
          </p:nvSpPr>
          <p:spPr>
            <a:xfrm>
              <a:off x="14585793" y="1702873"/>
              <a:ext cx="746125" cy="653415"/>
            </a:xfrm>
            <a:custGeom>
              <a:avLst/>
              <a:gdLst/>
              <a:ahLst/>
              <a:cxnLst/>
              <a:rect l="l" t="t" r="r" b="b"/>
              <a:pathLst>
                <a:path w="746125" h="653414">
                  <a:moveTo>
                    <a:pt x="621865" y="0"/>
                  </a:moveTo>
                  <a:lnTo>
                    <a:pt x="0" y="510371"/>
                  </a:lnTo>
                  <a:lnTo>
                    <a:pt x="135357" y="653341"/>
                  </a:lnTo>
                  <a:lnTo>
                    <a:pt x="745589" y="148351"/>
                  </a:lnTo>
                  <a:lnTo>
                    <a:pt x="621865" y="0"/>
                  </a:lnTo>
                  <a:close/>
                </a:path>
              </a:pathLst>
            </a:custGeom>
            <a:solidFill>
              <a:srgbClr val="D5DCC9">
                <a:alpha val="59999"/>
              </a:srgbClr>
            </a:solidFill>
          </p:spPr>
          <p:txBody>
            <a:bodyPr wrap="square" lIns="0" tIns="0" rIns="0" bIns="0" rtlCol="0"/>
            <a:lstStyle/>
            <a:p>
              <a:endParaRPr/>
            </a:p>
          </p:txBody>
        </p:sp>
        <p:sp>
          <p:nvSpPr>
            <p:cNvPr id="40" name="object 40"/>
            <p:cNvSpPr/>
            <p:nvPr/>
          </p:nvSpPr>
          <p:spPr>
            <a:xfrm>
              <a:off x="14585793" y="1702873"/>
              <a:ext cx="746125" cy="653415"/>
            </a:xfrm>
            <a:custGeom>
              <a:avLst/>
              <a:gdLst/>
              <a:ahLst/>
              <a:cxnLst/>
              <a:rect l="l" t="t" r="r" b="b"/>
              <a:pathLst>
                <a:path w="746125" h="653414">
                  <a:moveTo>
                    <a:pt x="621865" y="0"/>
                  </a:moveTo>
                  <a:lnTo>
                    <a:pt x="0" y="510371"/>
                  </a:lnTo>
                  <a:lnTo>
                    <a:pt x="135357" y="653341"/>
                  </a:lnTo>
                  <a:lnTo>
                    <a:pt x="719622" y="169816"/>
                  </a:lnTo>
                  <a:lnTo>
                    <a:pt x="745589" y="148351"/>
                  </a:lnTo>
                  <a:lnTo>
                    <a:pt x="621865" y="0"/>
                  </a:lnTo>
                  <a:close/>
                </a:path>
              </a:pathLst>
            </a:custGeom>
            <a:ln w="4219">
              <a:solidFill>
                <a:srgbClr val="FBF7FA"/>
              </a:solidFill>
            </a:ln>
          </p:spPr>
          <p:txBody>
            <a:bodyPr wrap="square" lIns="0" tIns="0" rIns="0" bIns="0" rtlCol="0"/>
            <a:lstStyle/>
            <a:p>
              <a:endParaRPr/>
            </a:p>
          </p:txBody>
        </p:sp>
        <p:sp>
          <p:nvSpPr>
            <p:cNvPr id="41" name="object 41"/>
            <p:cNvSpPr/>
            <p:nvPr/>
          </p:nvSpPr>
          <p:spPr>
            <a:xfrm>
              <a:off x="14902729" y="1031058"/>
              <a:ext cx="31750" cy="17145"/>
            </a:xfrm>
            <a:custGeom>
              <a:avLst/>
              <a:gdLst/>
              <a:ahLst/>
              <a:cxnLst/>
              <a:rect l="l" t="t" r="r" b="b"/>
              <a:pathLst>
                <a:path w="31750" h="17144">
                  <a:moveTo>
                    <a:pt x="31250" y="0"/>
                  </a:moveTo>
                  <a:lnTo>
                    <a:pt x="0" y="0"/>
                  </a:lnTo>
                  <a:lnTo>
                    <a:pt x="1209" y="2025"/>
                  </a:lnTo>
                  <a:lnTo>
                    <a:pt x="11010" y="16548"/>
                  </a:lnTo>
                  <a:lnTo>
                    <a:pt x="31250" y="0"/>
                  </a:lnTo>
                  <a:close/>
                </a:path>
              </a:pathLst>
            </a:custGeom>
            <a:solidFill>
              <a:srgbClr val="D5DCC9">
                <a:alpha val="59999"/>
              </a:srgbClr>
            </a:solidFill>
          </p:spPr>
          <p:txBody>
            <a:bodyPr wrap="square" lIns="0" tIns="0" rIns="0" bIns="0" rtlCol="0"/>
            <a:lstStyle/>
            <a:p>
              <a:endParaRPr/>
            </a:p>
          </p:txBody>
        </p:sp>
        <p:sp>
          <p:nvSpPr>
            <p:cNvPr id="42" name="object 42"/>
            <p:cNvSpPr/>
            <p:nvPr/>
          </p:nvSpPr>
          <p:spPr>
            <a:xfrm>
              <a:off x="14902729" y="1031058"/>
              <a:ext cx="31750" cy="17145"/>
            </a:xfrm>
            <a:custGeom>
              <a:avLst/>
              <a:gdLst/>
              <a:ahLst/>
              <a:cxnLst/>
              <a:rect l="l" t="t" r="r" b="b"/>
              <a:pathLst>
                <a:path w="31750" h="17144">
                  <a:moveTo>
                    <a:pt x="0" y="0"/>
                  </a:moveTo>
                  <a:lnTo>
                    <a:pt x="1209" y="2025"/>
                  </a:lnTo>
                  <a:lnTo>
                    <a:pt x="11010" y="16548"/>
                  </a:lnTo>
                  <a:lnTo>
                    <a:pt x="31250" y="0"/>
                  </a:lnTo>
                </a:path>
              </a:pathLst>
            </a:custGeom>
            <a:ln w="4219">
              <a:solidFill>
                <a:srgbClr val="FBF7FA"/>
              </a:solidFill>
            </a:ln>
          </p:spPr>
          <p:txBody>
            <a:bodyPr wrap="square" lIns="0" tIns="0" rIns="0" bIns="0" rtlCol="0"/>
            <a:lstStyle/>
            <a:p>
              <a:endParaRPr/>
            </a:p>
          </p:txBody>
        </p:sp>
        <p:sp>
          <p:nvSpPr>
            <p:cNvPr id="43" name="object 43"/>
            <p:cNvSpPr/>
            <p:nvPr/>
          </p:nvSpPr>
          <p:spPr>
            <a:xfrm>
              <a:off x="9304272" y="1031058"/>
              <a:ext cx="433705" cy="974090"/>
            </a:xfrm>
            <a:custGeom>
              <a:avLst/>
              <a:gdLst/>
              <a:ahLst/>
              <a:cxnLst/>
              <a:rect l="l" t="t" r="r" b="b"/>
              <a:pathLst>
                <a:path w="433704" h="974089">
                  <a:moveTo>
                    <a:pt x="433448" y="0"/>
                  </a:moveTo>
                  <a:lnTo>
                    <a:pt x="0" y="0"/>
                  </a:lnTo>
                  <a:lnTo>
                    <a:pt x="116469" y="942181"/>
                  </a:lnTo>
                  <a:lnTo>
                    <a:pt x="147871" y="952390"/>
                  </a:lnTo>
                  <a:lnTo>
                    <a:pt x="230392" y="973657"/>
                  </a:lnTo>
                  <a:lnTo>
                    <a:pt x="290956" y="781034"/>
                  </a:lnTo>
                  <a:lnTo>
                    <a:pt x="316526" y="687048"/>
                  </a:lnTo>
                  <a:lnTo>
                    <a:pt x="341604" y="563889"/>
                  </a:lnTo>
                  <a:lnTo>
                    <a:pt x="387571" y="269982"/>
                  </a:lnTo>
                  <a:lnTo>
                    <a:pt x="433448" y="0"/>
                  </a:lnTo>
                  <a:close/>
                </a:path>
              </a:pathLst>
            </a:custGeom>
            <a:solidFill>
              <a:srgbClr val="D5DCC9">
                <a:alpha val="59999"/>
              </a:srgbClr>
            </a:solidFill>
          </p:spPr>
          <p:txBody>
            <a:bodyPr wrap="square" lIns="0" tIns="0" rIns="0" bIns="0" rtlCol="0"/>
            <a:lstStyle/>
            <a:p>
              <a:endParaRPr/>
            </a:p>
          </p:txBody>
        </p:sp>
        <p:sp>
          <p:nvSpPr>
            <p:cNvPr id="44" name="object 44"/>
            <p:cNvSpPr/>
            <p:nvPr/>
          </p:nvSpPr>
          <p:spPr>
            <a:xfrm>
              <a:off x="9304272" y="1031058"/>
              <a:ext cx="433705" cy="974090"/>
            </a:xfrm>
            <a:custGeom>
              <a:avLst/>
              <a:gdLst/>
              <a:ahLst/>
              <a:cxnLst/>
              <a:rect l="l" t="t" r="r" b="b"/>
              <a:pathLst>
                <a:path w="433704" h="974089">
                  <a:moveTo>
                    <a:pt x="0" y="0"/>
                  </a:moveTo>
                  <a:lnTo>
                    <a:pt x="106040" y="857346"/>
                  </a:lnTo>
                  <a:lnTo>
                    <a:pt x="109967" y="889136"/>
                  </a:lnTo>
                  <a:lnTo>
                    <a:pt x="116469" y="942181"/>
                  </a:lnTo>
                  <a:lnTo>
                    <a:pt x="147871" y="952390"/>
                  </a:lnTo>
                  <a:lnTo>
                    <a:pt x="230392" y="973657"/>
                  </a:lnTo>
                  <a:lnTo>
                    <a:pt x="257826" y="886392"/>
                  </a:lnTo>
                  <a:lnTo>
                    <a:pt x="275511" y="830111"/>
                  </a:lnTo>
                  <a:lnTo>
                    <a:pt x="290956" y="781034"/>
                  </a:lnTo>
                  <a:lnTo>
                    <a:pt x="316526" y="687048"/>
                  </a:lnTo>
                  <a:lnTo>
                    <a:pt x="341604" y="563889"/>
                  </a:lnTo>
                  <a:lnTo>
                    <a:pt x="387571" y="269982"/>
                  </a:lnTo>
                  <a:lnTo>
                    <a:pt x="433448" y="0"/>
                  </a:lnTo>
                </a:path>
              </a:pathLst>
            </a:custGeom>
            <a:ln w="4219">
              <a:solidFill>
                <a:srgbClr val="FBF7FA"/>
              </a:solidFill>
            </a:ln>
          </p:spPr>
          <p:txBody>
            <a:bodyPr wrap="square" lIns="0" tIns="0" rIns="0" bIns="0" rtlCol="0"/>
            <a:lstStyle/>
            <a:p>
              <a:endParaRPr/>
            </a:p>
          </p:txBody>
        </p:sp>
        <p:sp>
          <p:nvSpPr>
            <p:cNvPr id="45" name="object 45"/>
            <p:cNvSpPr/>
            <p:nvPr/>
          </p:nvSpPr>
          <p:spPr>
            <a:xfrm>
              <a:off x="9646827" y="1684743"/>
              <a:ext cx="40005" cy="128270"/>
            </a:xfrm>
            <a:custGeom>
              <a:avLst/>
              <a:gdLst/>
              <a:ahLst/>
              <a:cxnLst/>
              <a:rect l="l" t="t" r="r" b="b"/>
              <a:pathLst>
                <a:path w="40004" h="128269">
                  <a:moveTo>
                    <a:pt x="39841" y="0"/>
                  </a:moveTo>
                  <a:lnTo>
                    <a:pt x="12784" y="79243"/>
                  </a:lnTo>
                  <a:lnTo>
                    <a:pt x="0" y="128132"/>
                  </a:lnTo>
                  <a:lnTo>
                    <a:pt x="23098" y="111473"/>
                  </a:lnTo>
                  <a:lnTo>
                    <a:pt x="28156" y="83589"/>
                  </a:lnTo>
                  <a:lnTo>
                    <a:pt x="39841" y="0"/>
                  </a:lnTo>
                  <a:close/>
                </a:path>
              </a:pathLst>
            </a:custGeom>
            <a:solidFill>
              <a:srgbClr val="D5DCC9">
                <a:alpha val="59999"/>
              </a:srgbClr>
            </a:solidFill>
          </p:spPr>
          <p:txBody>
            <a:bodyPr wrap="square" lIns="0" tIns="0" rIns="0" bIns="0" rtlCol="0"/>
            <a:lstStyle/>
            <a:p>
              <a:endParaRPr/>
            </a:p>
          </p:txBody>
        </p:sp>
        <p:sp>
          <p:nvSpPr>
            <p:cNvPr id="46" name="object 46"/>
            <p:cNvSpPr/>
            <p:nvPr/>
          </p:nvSpPr>
          <p:spPr>
            <a:xfrm>
              <a:off x="9646827" y="1684743"/>
              <a:ext cx="40005" cy="128270"/>
            </a:xfrm>
            <a:custGeom>
              <a:avLst/>
              <a:gdLst/>
              <a:ahLst/>
              <a:cxnLst/>
              <a:rect l="l" t="t" r="r" b="b"/>
              <a:pathLst>
                <a:path w="40004" h="128269">
                  <a:moveTo>
                    <a:pt x="23098" y="111473"/>
                  </a:moveTo>
                  <a:lnTo>
                    <a:pt x="28156" y="83589"/>
                  </a:lnTo>
                  <a:lnTo>
                    <a:pt x="39841" y="0"/>
                  </a:lnTo>
                  <a:lnTo>
                    <a:pt x="12784" y="79243"/>
                  </a:lnTo>
                  <a:lnTo>
                    <a:pt x="0" y="128132"/>
                  </a:lnTo>
                  <a:lnTo>
                    <a:pt x="23098" y="111473"/>
                  </a:lnTo>
                  <a:close/>
                </a:path>
              </a:pathLst>
            </a:custGeom>
            <a:ln w="4219">
              <a:solidFill>
                <a:srgbClr val="FBF7FA"/>
              </a:solidFill>
            </a:ln>
          </p:spPr>
          <p:txBody>
            <a:bodyPr wrap="square" lIns="0" tIns="0" rIns="0" bIns="0" rtlCol="0"/>
            <a:lstStyle/>
            <a:p>
              <a:endParaRPr/>
            </a:p>
          </p:txBody>
        </p:sp>
        <p:sp>
          <p:nvSpPr>
            <p:cNvPr id="47" name="object 47"/>
            <p:cNvSpPr/>
            <p:nvPr/>
          </p:nvSpPr>
          <p:spPr>
            <a:xfrm>
              <a:off x="13297830" y="1031058"/>
              <a:ext cx="628015" cy="729615"/>
            </a:xfrm>
            <a:custGeom>
              <a:avLst/>
              <a:gdLst/>
              <a:ahLst/>
              <a:cxnLst/>
              <a:rect l="l" t="t" r="r" b="b"/>
              <a:pathLst>
                <a:path w="628015" h="729614">
                  <a:moveTo>
                    <a:pt x="50682" y="0"/>
                  </a:moveTo>
                  <a:lnTo>
                    <a:pt x="0" y="0"/>
                  </a:lnTo>
                  <a:lnTo>
                    <a:pt x="549155" y="671791"/>
                  </a:lnTo>
                  <a:lnTo>
                    <a:pt x="597217" y="729454"/>
                  </a:lnTo>
                  <a:lnTo>
                    <a:pt x="627530" y="704250"/>
                  </a:lnTo>
                  <a:lnTo>
                    <a:pt x="50682" y="0"/>
                  </a:lnTo>
                  <a:close/>
                </a:path>
              </a:pathLst>
            </a:custGeom>
            <a:solidFill>
              <a:srgbClr val="D5DCC9">
                <a:alpha val="59999"/>
              </a:srgbClr>
            </a:solidFill>
          </p:spPr>
          <p:txBody>
            <a:bodyPr wrap="square" lIns="0" tIns="0" rIns="0" bIns="0" rtlCol="0"/>
            <a:lstStyle/>
            <a:p>
              <a:endParaRPr/>
            </a:p>
          </p:txBody>
        </p:sp>
        <p:sp>
          <p:nvSpPr>
            <p:cNvPr id="48" name="object 48"/>
            <p:cNvSpPr/>
            <p:nvPr/>
          </p:nvSpPr>
          <p:spPr>
            <a:xfrm>
              <a:off x="13297830" y="1031058"/>
              <a:ext cx="628015" cy="729615"/>
            </a:xfrm>
            <a:custGeom>
              <a:avLst/>
              <a:gdLst/>
              <a:ahLst/>
              <a:cxnLst/>
              <a:rect l="l" t="t" r="r" b="b"/>
              <a:pathLst>
                <a:path w="628015" h="729614">
                  <a:moveTo>
                    <a:pt x="170790" y="146686"/>
                  </a:moveTo>
                  <a:lnTo>
                    <a:pt x="50682" y="0"/>
                  </a:lnTo>
                </a:path>
                <a:path w="628015" h="729614">
                  <a:moveTo>
                    <a:pt x="0" y="0"/>
                  </a:moveTo>
                  <a:lnTo>
                    <a:pt x="549155" y="671791"/>
                  </a:lnTo>
                  <a:lnTo>
                    <a:pt x="597217" y="729454"/>
                  </a:lnTo>
                  <a:lnTo>
                    <a:pt x="627530" y="704250"/>
                  </a:lnTo>
                  <a:lnTo>
                    <a:pt x="581594" y="648367"/>
                  </a:lnTo>
                  <a:lnTo>
                    <a:pt x="215532" y="201334"/>
                  </a:lnTo>
                  <a:lnTo>
                    <a:pt x="170790" y="146686"/>
                  </a:lnTo>
                </a:path>
              </a:pathLst>
            </a:custGeom>
            <a:ln w="4219">
              <a:solidFill>
                <a:srgbClr val="FBF7FA"/>
              </a:solidFill>
            </a:ln>
          </p:spPr>
          <p:txBody>
            <a:bodyPr wrap="square" lIns="0" tIns="0" rIns="0" bIns="0" rtlCol="0"/>
            <a:lstStyle/>
            <a:p>
              <a:endParaRPr/>
            </a:p>
          </p:txBody>
        </p:sp>
        <p:sp>
          <p:nvSpPr>
            <p:cNvPr id="49" name="object 49"/>
            <p:cNvSpPr/>
            <p:nvPr/>
          </p:nvSpPr>
          <p:spPr>
            <a:xfrm>
              <a:off x="9201722" y="1031057"/>
              <a:ext cx="219075" cy="942340"/>
            </a:xfrm>
            <a:custGeom>
              <a:avLst/>
              <a:gdLst/>
              <a:ahLst/>
              <a:cxnLst/>
              <a:rect l="l" t="t" r="r" b="b"/>
              <a:pathLst>
                <a:path w="219075" h="942339">
                  <a:moveTo>
                    <a:pt x="102548" y="0"/>
                  </a:moveTo>
                  <a:lnTo>
                    <a:pt x="0" y="0"/>
                  </a:lnTo>
                  <a:lnTo>
                    <a:pt x="30782" y="327682"/>
                  </a:lnTo>
                  <a:lnTo>
                    <a:pt x="75231" y="660478"/>
                  </a:lnTo>
                  <a:lnTo>
                    <a:pt x="109241" y="906460"/>
                  </a:lnTo>
                  <a:lnTo>
                    <a:pt x="219017" y="942176"/>
                  </a:lnTo>
                  <a:lnTo>
                    <a:pt x="102548" y="0"/>
                  </a:lnTo>
                  <a:close/>
                </a:path>
              </a:pathLst>
            </a:custGeom>
            <a:solidFill>
              <a:srgbClr val="D5DCC9">
                <a:alpha val="59999"/>
              </a:srgbClr>
            </a:solidFill>
          </p:spPr>
          <p:txBody>
            <a:bodyPr wrap="square" lIns="0" tIns="0" rIns="0" bIns="0" rtlCol="0"/>
            <a:lstStyle/>
            <a:p>
              <a:endParaRPr/>
            </a:p>
          </p:txBody>
        </p:sp>
        <p:sp>
          <p:nvSpPr>
            <p:cNvPr id="50" name="object 50"/>
            <p:cNvSpPr/>
            <p:nvPr/>
          </p:nvSpPr>
          <p:spPr>
            <a:xfrm>
              <a:off x="9201722" y="1031057"/>
              <a:ext cx="219075" cy="942340"/>
            </a:xfrm>
            <a:custGeom>
              <a:avLst/>
              <a:gdLst/>
              <a:ahLst/>
              <a:cxnLst/>
              <a:rect l="l" t="t" r="r" b="b"/>
              <a:pathLst>
                <a:path w="219075" h="942339">
                  <a:moveTo>
                    <a:pt x="0" y="0"/>
                  </a:moveTo>
                  <a:lnTo>
                    <a:pt x="30782" y="327682"/>
                  </a:lnTo>
                  <a:lnTo>
                    <a:pt x="75231" y="660478"/>
                  </a:lnTo>
                  <a:lnTo>
                    <a:pt x="96885" y="817363"/>
                  </a:lnTo>
                  <a:lnTo>
                    <a:pt x="109241" y="906460"/>
                  </a:lnTo>
                  <a:lnTo>
                    <a:pt x="219017" y="942176"/>
                  </a:lnTo>
                  <a:lnTo>
                    <a:pt x="212515" y="889141"/>
                  </a:lnTo>
                  <a:lnTo>
                    <a:pt x="208588" y="857330"/>
                  </a:lnTo>
                  <a:lnTo>
                    <a:pt x="102548" y="0"/>
                  </a:lnTo>
                </a:path>
              </a:pathLst>
            </a:custGeom>
            <a:ln w="4219">
              <a:solidFill>
                <a:srgbClr val="FBF7FA"/>
              </a:solidFill>
            </a:ln>
          </p:spPr>
          <p:txBody>
            <a:bodyPr wrap="square" lIns="0" tIns="0" rIns="0" bIns="0" rtlCol="0"/>
            <a:lstStyle/>
            <a:p>
              <a:endParaRPr/>
            </a:p>
          </p:txBody>
        </p:sp>
        <p:sp>
          <p:nvSpPr>
            <p:cNvPr id="51" name="object 51"/>
            <p:cNvSpPr/>
            <p:nvPr/>
          </p:nvSpPr>
          <p:spPr>
            <a:xfrm>
              <a:off x="15127874" y="2725170"/>
              <a:ext cx="262890" cy="224790"/>
            </a:xfrm>
            <a:custGeom>
              <a:avLst/>
              <a:gdLst/>
              <a:ahLst/>
              <a:cxnLst/>
              <a:rect l="l" t="t" r="r" b="b"/>
              <a:pathLst>
                <a:path w="262890" h="224789">
                  <a:moveTo>
                    <a:pt x="250589" y="0"/>
                  </a:moveTo>
                  <a:lnTo>
                    <a:pt x="237144" y="4649"/>
                  </a:lnTo>
                  <a:lnTo>
                    <a:pt x="219773" y="18816"/>
                  </a:lnTo>
                  <a:lnTo>
                    <a:pt x="198527" y="37381"/>
                  </a:lnTo>
                  <a:lnTo>
                    <a:pt x="0" y="197669"/>
                  </a:lnTo>
                  <a:lnTo>
                    <a:pt x="20072" y="224328"/>
                  </a:lnTo>
                  <a:lnTo>
                    <a:pt x="138058" y="133189"/>
                  </a:lnTo>
                  <a:lnTo>
                    <a:pt x="176183" y="99703"/>
                  </a:lnTo>
                  <a:lnTo>
                    <a:pt x="248830" y="41862"/>
                  </a:lnTo>
                  <a:lnTo>
                    <a:pt x="260180" y="27810"/>
                  </a:lnTo>
                  <a:lnTo>
                    <a:pt x="262484" y="13978"/>
                  </a:lnTo>
                  <a:lnTo>
                    <a:pt x="250589" y="0"/>
                  </a:lnTo>
                  <a:close/>
                </a:path>
              </a:pathLst>
            </a:custGeom>
            <a:solidFill>
              <a:srgbClr val="D5DCC9">
                <a:alpha val="59999"/>
              </a:srgbClr>
            </a:solidFill>
          </p:spPr>
          <p:txBody>
            <a:bodyPr wrap="square" lIns="0" tIns="0" rIns="0" bIns="0" rtlCol="0"/>
            <a:lstStyle/>
            <a:p>
              <a:endParaRPr/>
            </a:p>
          </p:txBody>
        </p:sp>
        <p:sp>
          <p:nvSpPr>
            <p:cNvPr id="52" name="object 52"/>
            <p:cNvSpPr/>
            <p:nvPr/>
          </p:nvSpPr>
          <p:spPr>
            <a:xfrm>
              <a:off x="15127874" y="2725170"/>
              <a:ext cx="262890" cy="224790"/>
            </a:xfrm>
            <a:custGeom>
              <a:avLst/>
              <a:gdLst/>
              <a:ahLst/>
              <a:cxnLst/>
              <a:rect l="l" t="t" r="r" b="b"/>
              <a:pathLst>
                <a:path w="262890" h="224789">
                  <a:moveTo>
                    <a:pt x="138058" y="133189"/>
                  </a:moveTo>
                  <a:lnTo>
                    <a:pt x="176183" y="99703"/>
                  </a:lnTo>
                  <a:lnTo>
                    <a:pt x="248830" y="41862"/>
                  </a:lnTo>
                  <a:lnTo>
                    <a:pt x="260180" y="27810"/>
                  </a:lnTo>
                  <a:lnTo>
                    <a:pt x="262484" y="13978"/>
                  </a:lnTo>
                  <a:lnTo>
                    <a:pt x="250589" y="0"/>
                  </a:lnTo>
                  <a:lnTo>
                    <a:pt x="237144" y="4649"/>
                  </a:lnTo>
                  <a:lnTo>
                    <a:pt x="219773" y="18816"/>
                  </a:lnTo>
                  <a:lnTo>
                    <a:pt x="207155" y="29842"/>
                  </a:lnTo>
                  <a:lnTo>
                    <a:pt x="198527" y="37381"/>
                  </a:lnTo>
                  <a:lnTo>
                    <a:pt x="127147" y="95012"/>
                  </a:lnTo>
                  <a:lnTo>
                    <a:pt x="99190" y="117577"/>
                  </a:lnTo>
                  <a:lnTo>
                    <a:pt x="0" y="197669"/>
                  </a:lnTo>
                  <a:lnTo>
                    <a:pt x="20072" y="224328"/>
                  </a:lnTo>
                  <a:lnTo>
                    <a:pt x="138058" y="133189"/>
                  </a:lnTo>
                  <a:close/>
                </a:path>
              </a:pathLst>
            </a:custGeom>
            <a:ln w="4219">
              <a:solidFill>
                <a:srgbClr val="FBF7FA"/>
              </a:solidFill>
            </a:ln>
          </p:spPr>
          <p:txBody>
            <a:bodyPr wrap="square" lIns="0" tIns="0" rIns="0" bIns="0" rtlCol="0"/>
            <a:lstStyle/>
            <a:p>
              <a:endParaRPr/>
            </a:p>
          </p:txBody>
        </p:sp>
        <p:sp>
          <p:nvSpPr>
            <p:cNvPr id="53" name="object 53"/>
            <p:cNvSpPr/>
            <p:nvPr/>
          </p:nvSpPr>
          <p:spPr>
            <a:xfrm>
              <a:off x="14513985" y="4996691"/>
              <a:ext cx="683260" cy="370840"/>
            </a:xfrm>
            <a:custGeom>
              <a:avLst/>
              <a:gdLst/>
              <a:ahLst/>
              <a:cxnLst/>
              <a:rect l="l" t="t" r="r" b="b"/>
              <a:pathLst>
                <a:path w="683259" h="370839">
                  <a:moveTo>
                    <a:pt x="648975" y="0"/>
                  </a:moveTo>
                  <a:lnTo>
                    <a:pt x="0" y="370281"/>
                  </a:lnTo>
                  <a:lnTo>
                    <a:pt x="82615" y="351853"/>
                  </a:lnTo>
                  <a:lnTo>
                    <a:pt x="118614" y="347895"/>
                  </a:lnTo>
                  <a:lnTo>
                    <a:pt x="683110" y="21789"/>
                  </a:lnTo>
                  <a:lnTo>
                    <a:pt x="648975" y="0"/>
                  </a:lnTo>
                  <a:close/>
                </a:path>
              </a:pathLst>
            </a:custGeom>
            <a:solidFill>
              <a:srgbClr val="D5DCC9">
                <a:alpha val="59999"/>
              </a:srgbClr>
            </a:solidFill>
          </p:spPr>
          <p:txBody>
            <a:bodyPr wrap="square" lIns="0" tIns="0" rIns="0" bIns="0" rtlCol="0"/>
            <a:lstStyle/>
            <a:p>
              <a:endParaRPr/>
            </a:p>
          </p:txBody>
        </p:sp>
        <p:sp>
          <p:nvSpPr>
            <p:cNvPr id="54" name="object 54"/>
            <p:cNvSpPr/>
            <p:nvPr/>
          </p:nvSpPr>
          <p:spPr>
            <a:xfrm>
              <a:off x="14513985" y="4996691"/>
              <a:ext cx="683260" cy="370840"/>
            </a:xfrm>
            <a:custGeom>
              <a:avLst/>
              <a:gdLst/>
              <a:ahLst/>
              <a:cxnLst/>
              <a:rect l="l" t="t" r="r" b="b"/>
              <a:pathLst>
                <a:path w="683259" h="370839">
                  <a:moveTo>
                    <a:pt x="82615" y="351853"/>
                  </a:moveTo>
                  <a:lnTo>
                    <a:pt x="118614" y="347895"/>
                  </a:lnTo>
                  <a:lnTo>
                    <a:pt x="683110" y="21789"/>
                  </a:lnTo>
                  <a:lnTo>
                    <a:pt x="648975" y="0"/>
                  </a:lnTo>
                  <a:lnTo>
                    <a:pt x="0" y="370281"/>
                  </a:lnTo>
                  <a:lnTo>
                    <a:pt x="82615" y="351853"/>
                  </a:lnTo>
                  <a:close/>
                </a:path>
              </a:pathLst>
            </a:custGeom>
            <a:ln w="4219">
              <a:solidFill>
                <a:srgbClr val="FBF7FA"/>
              </a:solidFill>
            </a:ln>
          </p:spPr>
          <p:txBody>
            <a:bodyPr wrap="square" lIns="0" tIns="0" rIns="0" bIns="0" rtlCol="0"/>
            <a:lstStyle/>
            <a:p>
              <a:endParaRPr/>
            </a:p>
          </p:txBody>
        </p:sp>
        <p:sp>
          <p:nvSpPr>
            <p:cNvPr id="55" name="object 55"/>
            <p:cNvSpPr/>
            <p:nvPr/>
          </p:nvSpPr>
          <p:spPr>
            <a:xfrm>
              <a:off x="15519659" y="2769542"/>
              <a:ext cx="328295" cy="435609"/>
            </a:xfrm>
            <a:custGeom>
              <a:avLst/>
              <a:gdLst/>
              <a:ahLst/>
              <a:cxnLst/>
              <a:rect l="l" t="t" r="r" b="b"/>
              <a:pathLst>
                <a:path w="328294" h="435610">
                  <a:moveTo>
                    <a:pt x="36323" y="0"/>
                  </a:moveTo>
                  <a:lnTo>
                    <a:pt x="0" y="31328"/>
                  </a:lnTo>
                  <a:lnTo>
                    <a:pt x="328036" y="434992"/>
                  </a:lnTo>
                  <a:lnTo>
                    <a:pt x="328036" y="358510"/>
                  </a:lnTo>
                  <a:lnTo>
                    <a:pt x="36323" y="0"/>
                  </a:lnTo>
                  <a:close/>
                </a:path>
              </a:pathLst>
            </a:custGeom>
            <a:solidFill>
              <a:srgbClr val="D5DCC9">
                <a:alpha val="59999"/>
              </a:srgbClr>
            </a:solidFill>
          </p:spPr>
          <p:txBody>
            <a:bodyPr wrap="square" lIns="0" tIns="0" rIns="0" bIns="0" rtlCol="0"/>
            <a:lstStyle/>
            <a:p>
              <a:endParaRPr/>
            </a:p>
          </p:txBody>
        </p:sp>
        <p:sp>
          <p:nvSpPr>
            <p:cNvPr id="56" name="object 56"/>
            <p:cNvSpPr/>
            <p:nvPr/>
          </p:nvSpPr>
          <p:spPr>
            <a:xfrm>
              <a:off x="15519659" y="2769542"/>
              <a:ext cx="328295" cy="435609"/>
            </a:xfrm>
            <a:custGeom>
              <a:avLst/>
              <a:gdLst/>
              <a:ahLst/>
              <a:cxnLst/>
              <a:rect l="l" t="t" r="r" b="b"/>
              <a:pathLst>
                <a:path w="328294" h="435610">
                  <a:moveTo>
                    <a:pt x="328036" y="358510"/>
                  </a:moveTo>
                  <a:lnTo>
                    <a:pt x="36323" y="0"/>
                  </a:lnTo>
                  <a:lnTo>
                    <a:pt x="0" y="31328"/>
                  </a:lnTo>
                  <a:lnTo>
                    <a:pt x="328036" y="434992"/>
                  </a:lnTo>
                </a:path>
              </a:pathLst>
            </a:custGeom>
            <a:ln w="4219">
              <a:solidFill>
                <a:srgbClr val="FBF7FA"/>
              </a:solidFill>
            </a:ln>
          </p:spPr>
          <p:txBody>
            <a:bodyPr wrap="square" lIns="0" tIns="0" rIns="0" bIns="0" rtlCol="0"/>
            <a:lstStyle/>
            <a:p>
              <a:endParaRPr/>
            </a:p>
          </p:txBody>
        </p:sp>
        <p:sp>
          <p:nvSpPr>
            <p:cNvPr id="57" name="object 57"/>
            <p:cNvSpPr/>
            <p:nvPr/>
          </p:nvSpPr>
          <p:spPr>
            <a:xfrm>
              <a:off x="15540384" y="2313542"/>
              <a:ext cx="307340" cy="289560"/>
            </a:xfrm>
            <a:custGeom>
              <a:avLst/>
              <a:gdLst/>
              <a:ahLst/>
              <a:cxnLst/>
              <a:rect l="l" t="t" r="r" b="b"/>
              <a:pathLst>
                <a:path w="307340" h="289560">
                  <a:moveTo>
                    <a:pt x="307309" y="0"/>
                  </a:moveTo>
                  <a:lnTo>
                    <a:pt x="15486" y="249281"/>
                  </a:lnTo>
                  <a:lnTo>
                    <a:pt x="0" y="260223"/>
                  </a:lnTo>
                  <a:lnTo>
                    <a:pt x="30229" y="289238"/>
                  </a:lnTo>
                  <a:lnTo>
                    <a:pt x="271195" y="80846"/>
                  </a:lnTo>
                  <a:lnTo>
                    <a:pt x="307309" y="41943"/>
                  </a:lnTo>
                  <a:lnTo>
                    <a:pt x="307309" y="0"/>
                  </a:lnTo>
                  <a:close/>
                </a:path>
              </a:pathLst>
            </a:custGeom>
            <a:solidFill>
              <a:srgbClr val="D5DCC9">
                <a:alpha val="59999"/>
              </a:srgbClr>
            </a:solidFill>
          </p:spPr>
          <p:txBody>
            <a:bodyPr wrap="square" lIns="0" tIns="0" rIns="0" bIns="0" rtlCol="0"/>
            <a:lstStyle/>
            <a:p>
              <a:endParaRPr/>
            </a:p>
          </p:txBody>
        </p:sp>
        <p:sp>
          <p:nvSpPr>
            <p:cNvPr id="58" name="object 58"/>
            <p:cNvSpPr/>
            <p:nvPr/>
          </p:nvSpPr>
          <p:spPr>
            <a:xfrm>
              <a:off x="15540384" y="2313542"/>
              <a:ext cx="307340" cy="289560"/>
            </a:xfrm>
            <a:custGeom>
              <a:avLst/>
              <a:gdLst/>
              <a:ahLst/>
              <a:cxnLst/>
              <a:rect l="l" t="t" r="r" b="b"/>
              <a:pathLst>
                <a:path w="307340" h="289560">
                  <a:moveTo>
                    <a:pt x="174507" y="164467"/>
                  </a:moveTo>
                  <a:lnTo>
                    <a:pt x="271195" y="80846"/>
                  </a:lnTo>
                  <a:lnTo>
                    <a:pt x="307309" y="41943"/>
                  </a:lnTo>
                </a:path>
                <a:path w="307340" h="289560">
                  <a:moveTo>
                    <a:pt x="307309" y="0"/>
                  </a:moveTo>
                  <a:lnTo>
                    <a:pt x="205459" y="87003"/>
                  </a:lnTo>
                  <a:lnTo>
                    <a:pt x="165890" y="120793"/>
                  </a:lnTo>
                  <a:lnTo>
                    <a:pt x="15486" y="249281"/>
                  </a:lnTo>
                  <a:lnTo>
                    <a:pt x="0" y="260223"/>
                  </a:lnTo>
                  <a:lnTo>
                    <a:pt x="30229" y="289238"/>
                  </a:lnTo>
                  <a:lnTo>
                    <a:pt x="143304" y="191450"/>
                  </a:lnTo>
                  <a:lnTo>
                    <a:pt x="174507" y="164467"/>
                  </a:lnTo>
                </a:path>
              </a:pathLst>
            </a:custGeom>
            <a:ln w="4219">
              <a:solidFill>
                <a:srgbClr val="FBF7FA"/>
              </a:solidFill>
            </a:ln>
          </p:spPr>
          <p:txBody>
            <a:bodyPr wrap="square" lIns="0" tIns="0" rIns="0" bIns="0" rtlCol="0"/>
            <a:lstStyle/>
            <a:p>
              <a:endParaRPr/>
            </a:p>
          </p:txBody>
        </p:sp>
        <p:sp>
          <p:nvSpPr>
            <p:cNvPr id="59" name="object 59"/>
            <p:cNvSpPr/>
            <p:nvPr/>
          </p:nvSpPr>
          <p:spPr>
            <a:xfrm>
              <a:off x="15331561" y="4584456"/>
              <a:ext cx="516255" cy="322580"/>
            </a:xfrm>
            <a:custGeom>
              <a:avLst/>
              <a:gdLst/>
              <a:ahLst/>
              <a:cxnLst/>
              <a:rect l="l" t="t" r="r" b="b"/>
              <a:pathLst>
                <a:path w="516255" h="322579">
                  <a:moveTo>
                    <a:pt x="516133" y="0"/>
                  </a:moveTo>
                  <a:lnTo>
                    <a:pt x="235479" y="156329"/>
                  </a:lnTo>
                  <a:lnTo>
                    <a:pt x="93515" y="230955"/>
                  </a:lnTo>
                  <a:lnTo>
                    <a:pt x="0" y="285132"/>
                  </a:lnTo>
                  <a:lnTo>
                    <a:pt x="49412" y="322429"/>
                  </a:lnTo>
                  <a:lnTo>
                    <a:pt x="149168" y="261897"/>
                  </a:lnTo>
                  <a:lnTo>
                    <a:pt x="516133" y="57813"/>
                  </a:lnTo>
                  <a:lnTo>
                    <a:pt x="516133" y="0"/>
                  </a:lnTo>
                  <a:close/>
                </a:path>
              </a:pathLst>
            </a:custGeom>
            <a:solidFill>
              <a:srgbClr val="D5DCC9">
                <a:alpha val="59999"/>
              </a:srgbClr>
            </a:solidFill>
          </p:spPr>
          <p:txBody>
            <a:bodyPr wrap="square" lIns="0" tIns="0" rIns="0" bIns="0" rtlCol="0"/>
            <a:lstStyle/>
            <a:p>
              <a:endParaRPr/>
            </a:p>
          </p:txBody>
        </p:sp>
        <p:sp>
          <p:nvSpPr>
            <p:cNvPr id="60" name="object 60"/>
            <p:cNvSpPr/>
            <p:nvPr/>
          </p:nvSpPr>
          <p:spPr>
            <a:xfrm>
              <a:off x="15331561" y="4584456"/>
              <a:ext cx="516255" cy="322580"/>
            </a:xfrm>
            <a:custGeom>
              <a:avLst/>
              <a:gdLst/>
              <a:ahLst/>
              <a:cxnLst/>
              <a:rect l="l" t="t" r="r" b="b"/>
              <a:pathLst>
                <a:path w="516255" h="322579">
                  <a:moveTo>
                    <a:pt x="83463" y="301760"/>
                  </a:moveTo>
                  <a:lnTo>
                    <a:pt x="126226" y="275823"/>
                  </a:lnTo>
                  <a:lnTo>
                    <a:pt x="149168" y="261897"/>
                  </a:lnTo>
                  <a:lnTo>
                    <a:pt x="210244" y="227940"/>
                  </a:lnTo>
                  <a:lnTo>
                    <a:pt x="516133" y="57813"/>
                  </a:lnTo>
                </a:path>
                <a:path w="516255" h="322579">
                  <a:moveTo>
                    <a:pt x="516133" y="0"/>
                  </a:moveTo>
                  <a:lnTo>
                    <a:pt x="235479" y="156329"/>
                  </a:lnTo>
                  <a:lnTo>
                    <a:pt x="137503" y="207825"/>
                  </a:lnTo>
                  <a:lnTo>
                    <a:pt x="93515" y="230955"/>
                  </a:lnTo>
                  <a:lnTo>
                    <a:pt x="0" y="285132"/>
                  </a:lnTo>
                  <a:lnTo>
                    <a:pt x="2942" y="287362"/>
                  </a:lnTo>
                  <a:lnTo>
                    <a:pt x="37213" y="313236"/>
                  </a:lnTo>
                  <a:lnTo>
                    <a:pt x="49412" y="322429"/>
                  </a:lnTo>
                  <a:lnTo>
                    <a:pt x="83463" y="301760"/>
                  </a:lnTo>
                </a:path>
              </a:pathLst>
            </a:custGeom>
            <a:ln w="4219">
              <a:solidFill>
                <a:srgbClr val="FBF7FA"/>
              </a:solidFill>
            </a:ln>
          </p:spPr>
          <p:txBody>
            <a:bodyPr wrap="square" lIns="0" tIns="0" rIns="0" bIns="0" rtlCol="0"/>
            <a:lstStyle/>
            <a:p>
              <a:endParaRPr/>
            </a:p>
          </p:txBody>
        </p:sp>
        <p:sp>
          <p:nvSpPr>
            <p:cNvPr id="61" name="object 61"/>
            <p:cNvSpPr/>
            <p:nvPr/>
          </p:nvSpPr>
          <p:spPr>
            <a:xfrm>
              <a:off x="13983156" y="1839705"/>
              <a:ext cx="920750" cy="1109345"/>
            </a:xfrm>
            <a:custGeom>
              <a:avLst/>
              <a:gdLst/>
              <a:ahLst/>
              <a:cxnLst/>
              <a:rect l="l" t="t" r="r" b="b"/>
              <a:pathLst>
                <a:path w="920750" h="1109345">
                  <a:moveTo>
                    <a:pt x="28061" y="0"/>
                  </a:moveTo>
                  <a:lnTo>
                    <a:pt x="0" y="26721"/>
                  </a:lnTo>
                  <a:lnTo>
                    <a:pt x="157523" y="221930"/>
                  </a:lnTo>
                  <a:lnTo>
                    <a:pt x="424332" y="547669"/>
                  </a:lnTo>
                  <a:lnTo>
                    <a:pt x="889533" y="1109285"/>
                  </a:lnTo>
                  <a:lnTo>
                    <a:pt x="920694" y="1084406"/>
                  </a:lnTo>
                  <a:lnTo>
                    <a:pt x="464886" y="535187"/>
                  </a:lnTo>
                  <a:lnTo>
                    <a:pt x="28061" y="0"/>
                  </a:lnTo>
                  <a:close/>
                </a:path>
              </a:pathLst>
            </a:custGeom>
            <a:solidFill>
              <a:srgbClr val="D5DCC9">
                <a:alpha val="59999"/>
              </a:srgbClr>
            </a:solidFill>
          </p:spPr>
          <p:txBody>
            <a:bodyPr wrap="square" lIns="0" tIns="0" rIns="0" bIns="0" rtlCol="0"/>
            <a:lstStyle/>
            <a:p>
              <a:endParaRPr/>
            </a:p>
          </p:txBody>
        </p:sp>
        <p:sp>
          <p:nvSpPr>
            <p:cNvPr id="62" name="object 62"/>
            <p:cNvSpPr/>
            <p:nvPr/>
          </p:nvSpPr>
          <p:spPr>
            <a:xfrm>
              <a:off x="13983156" y="1839705"/>
              <a:ext cx="920750" cy="1109345"/>
            </a:xfrm>
            <a:custGeom>
              <a:avLst/>
              <a:gdLst/>
              <a:ahLst/>
              <a:cxnLst/>
              <a:rect l="l" t="t" r="r" b="b"/>
              <a:pathLst>
                <a:path w="920750" h="1109345">
                  <a:moveTo>
                    <a:pt x="920694" y="1084406"/>
                  </a:moveTo>
                  <a:lnTo>
                    <a:pt x="464886" y="535187"/>
                  </a:lnTo>
                  <a:lnTo>
                    <a:pt x="28061" y="0"/>
                  </a:lnTo>
                  <a:lnTo>
                    <a:pt x="0" y="26721"/>
                  </a:lnTo>
                  <a:lnTo>
                    <a:pt x="157523" y="221930"/>
                  </a:lnTo>
                  <a:lnTo>
                    <a:pt x="424332" y="547669"/>
                  </a:lnTo>
                  <a:lnTo>
                    <a:pt x="889533" y="1109285"/>
                  </a:lnTo>
                  <a:lnTo>
                    <a:pt x="920694" y="1084406"/>
                  </a:lnTo>
                  <a:close/>
                </a:path>
              </a:pathLst>
            </a:custGeom>
            <a:ln w="4219">
              <a:solidFill>
                <a:srgbClr val="FBF7FA"/>
              </a:solidFill>
            </a:ln>
          </p:spPr>
          <p:txBody>
            <a:bodyPr wrap="square" lIns="0" tIns="0" rIns="0" bIns="0" rtlCol="0"/>
            <a:lstStyle/>
            <a:p>
              <a:endParaRPr/>
            </a:p>
          </p:txBody>
        </p:sp>
        <p:sp>
          <p:nvSpPr>
            <p:cNvPr id="63" name="object 63"/>
            <p:cNvSpPr/>
            <p:nvPr/>
          </p:nvSpPr>
          <p:spPr>
            <a:xfrm>
              <a:off x="14896383" y="2953123"/>
              <a:ext cx="55244" cy="53975"/>
            </a:xfrm>
            <a:custGeom>
              <a:avLst/>
              <a:gdLst/>
              <a:ahLst/>
              <a:cxnLst/>
              <a:rect l="l" t="t" r="r" b="b"/>
              <a:pathLst>
                <a:path w="55244" h="53975">
                  <a:moveTo>
                    <a:pt x="31548" y="0"/>
                  </a:moveTo>
                  <a:lnTo>
                    <a:pt x="0" y="24470"/>
                  </a:lnTo>
                  <a:lnTo>
                    <a:pt x="23329" y="52637"/>
                  </a:lnTo>
                  <a:lnTo>
                    <a:pt x="40983" y="53684"/>
                  </a:lnTo>
                  <a:lnTo>
                    <a:pt x="54930" y="42825"/>
                  </a:lnTo>
                  <a:lnTo>
                    <a:pt x="54511" y="27674"/>
                  </a:lnTo>
                  <a:lnTo>
                    <a:pt x="31548" y="0"/>
                  </a:lnTo>
                  <a:close/>
                </a:path>
              </a:pathLst>
            </a:custGeom>
            <a:solidFill>
              <a:srgbClr val="D5DCC9">
                <a:alpha val="59999"/>
              </a:srgbClr>
            </a:solidFill>
          </p:spPr>
          <p:txBody>
            <a:bodyPr wrap="square" lIns="0" tIns="0" rIns="0" bIns="0" rtlCol="0"/>
            <a:lstStyle/>
            <a:p>
              <a:endParaRPr/>
            </a:p>
          </p:txBody>
        </p:sp>
        <p:sp>
          <p:nvSpPr>
            <p:cNvPr id="64" name="object 64"/>
            <p:cNvSpPr/>
            <p:nvPr/>
          </p:nvSpPr>
          <p:spPr>
            <a:xfrm>
              <a:off x="14896383" y="2953123"/>
              <a:ext cx="55244" cy="53975"/>
            </a:xfrm>
            <a:custGeom>
              <a:avLst/>
              <a:gdLst/>
              <a:ahLst/>
              <a:cxnLst/>
              <a:rect l="l" t="t" r="r" b="b"/>
              <a:pathLst>
                <a:path w="55244" h="53975">
                  <a:moveTo>
                    <a:pt x="54930" y="42825"/>
                  </a:moveTo>
                  <a:lnTo>
                    <a:pt x="54511" y="27674"/>
                  </a:lnTo>
                  <a:lnTo>
                    <a:pt x="31548" y="0"/>
                  </a:lnTo>
                  <a:lnTo>
                    <a:pt x="0" y="24470"/>
                  </a:lnTo>
                  <a:lnTo>
                    <a:pt x="23329" y="52637"/>
                  </a:lnTo>
                  <a:lnTo>
                    <a:pt x="40983" y="53684"/>
                  </a:lnTo>
                  <a:lnTo>
                    <a:pt x="54930" y="42825"/>
                  </a:lnTo>
                  <a:close/>
                </a:path>
              </a:pathLst>
            </a:custGeom>
            <a:ln w="4219">
              <a:solidFill>
                <a:srgbClr val="FBF7FA"/>
              </a:solidFill>
            </a:ln>
          </p:spPr>
          <p:txBody>
            <a:bodyPr wrap="square" lIns="0" tIns="0" rIns="0" bIns="0" rtlCol="0"/>
            <a:lstStyle/>
            <a:p>
              <a:endParaRPr/>
            </a:p>
          </p:txBody>
        </p:sp>
        <p:sp>
          <p:nvSpPr>
            <p:cNvPr id="65" name="object 65"/>
            <p:cNvSpPr/>
            <p:nvPr/>
          </p:nvSpPr>
          <p:spPr>
            <a:xfrm>
              <a:off x="15655037" y="2488836"/>
              <a:ext cx="193040" cy="476250"/>
            </a:xfrm>
            <a:custGeom>
              <a:avLst/>
              <a:gdLst/>
              <a:ahLst/>
              <a:cxnLst/>
              <a:rect l="l" t="t" r="r" b="b"/>
              <a:pathLst>
                <a:path w="193040" h="476250">
                  <a:moveTo>
                    <a:pt x="192656" y="0"/>
                  </a:moveTo>
                  <a:lnTo>
                    <a:pt x="0" y="185881"/>
                  </a:lnTo>
                  <a:lnTo>
                    <a:pt x="82992" y="343069"/>
                  </a:lnTo>
                  <a:lnTo>
                    <a:pt x="192656" y="475722"/>
                  </a:lnTo>
                  <a:lnTo>
                    <a:pt x="192656" y="0"/>
                  </a:lnTo>
                  <a:close/>
                </a:path>
              </a:pathLst>
            </a:custGeom>
            <a:solidFill>
              <a:srgbClr val="D5DCC9">
                <a:alpha val="59999"/>
              </a:srgbClr>
            </a:solidFill>
          </p:spPr>
          <p:txBody>
            <a:bodyPr wrap="square" lIns="0" tIns="0" rIns="0" bIns="0" rtlCol="0"/>
            <a:lstStyle/>
            <a:p>
              <a:endParaRPr/>
            </a:p>
          </p:txBody>
        </p:sp>
        <p:sp>
          <p:nvSpPr>
            <p:cNvPr id="66" name="object 66"/>
            <p:cNvSpPr/>
            <p:nvPr/>
          </p:nvSpPr>
          <p:spPr>
            <a:xfrm>
              <a:off x="15655037" y="2488836"/>
              <a:ext cx="193040" cy="476250"/>
            </a:xfrm>
            <a:custGeom>
              <a:avLst/>
              <a:gdLst/>
              <a:ahLst/>
              <a:cxnLst/>
              <a:rect l="l" t="t" r="r" b="b"/>
              <a:pathLst>
                <a:path w="193040" h="476250">
                  <a:moveTo>
                    <a:pt x="192656" y="0"/>
                  </a:moveTo>
                  <a:lnTo>
                    <a:pt x="58239" y="129694"/>
                  </a:lnTo>
                  <a:lnTo>
                    <a:pt x="31559" y="155431"/>
                  </a:lnTo>
                  <a:lnTo>
                    <a:pt x="0" y="185881"/>
                  </a:lnTo>
                  <a:lnTo>
                    <a:pt x="82992" y="343069"/>
                  </a:lnTo>
                  <a:lnTo>
                    <a:pt x="192656" y="475722"/>
                  </a:lnTo>
                </a:path>
              </a:pathLst>
            </a:custGeom>
            <a:ln w="4219">
              <a:solidFill>
                <a:srgbClr val="FBF7FA"/>
              </a:solidFill>
            </a:ln>
          </p:spPr>
          <p:txBody>
            <a:bodyPr wrap="square" lIns="0" tIns="0" rIns="0" bIns="0" rtlCol="0"/>
            <a:lstStyle/>
            <a:p>
              <a:endParaRPr/>
            </a:p>
          </p:txBody>
        </p:sp>
        <p:sp>
          <p:nvSpPr>
            <p:cNvPr id="67" name="object 67"/>
            <p:cNvSpPr/>
            <p:nvPr/>
          </p:nvSpPr>
          <p:spPr>
            <a:xfrm>
              <a:off x="14965764" y="4463717"/>
              <a:ext cx="343535" cy="233679"/>
            </a:xfrm>
            <a:custGeom>
              <a:avLst/>
              <a:gdLst/>
              <a:ahLst/>
              <a:cxnLst/>
              <a:rect l="l" t="t" r="r" b="b"/>
              <a:pathLst>
                <a:path w="343534" h="233679">
                  <a:moveTo>
                    <a:pt x="81924" y="0"/>
                  </a:moveTo>
                  <a:lnTo>
                    <a:pt x="0" y="161743"/>
                  </a:lnTo>
                  <a:lnTo>
                    <a:pt x="137545" y="233563"/>
                  </a:lnTo>
                  <a:lnTo>
                    <a:pt x="297750" y="152351"/>
                  </a:lnTo>
                  <a:lnTo>
                    <a:pt x="343047" y="126100"/>
                  </a:lnTo>
                  <a:lnTo>
                    <a:pt x="81924" y="0"/>
                  </a:lnTo>
                  <a:close/>
                </a:path>
              </a:pathLst>
            </a:custGeom>
            <a:solidFill>
              <a:srgbClr val="A4C0A9">
                <a:alpha val="59999"/>
              </a:srgbClr>
            </a:solidFill>
          </p:spPr>
          <p:txBody>
            <a:bodyPr wrap="square" lIns="0" tIns="0" rIns="0" bIns="0" rtlCol="0"/>
            <a:lstStyle/>
            <a:p>
              <a:endParaRPr/>
            </a:p>
          </p:txBody>
        </p:sp>
        <p:sp>
          <p:nvSpPr>
            <p:cNvPr id="68" name="object 68"/>
            <p:cNvSpPr/>
            <p:nvPr/>
          </p:nvSpPr>
          <p:spPr>
            <a:xfrm>
              <a:off x="14965764" y="4463717"/>
              <a:ext cx="343535" cy="233679"/>
            </a:xfrm>
            <a:custGeom>
              <a:avLst/>
              <a:gdLst/>
              <a:ahLst/>
              <a:cxnLst/>
              <a:rect l="l" t="t" r="r" b="b"/>
              <a:pathLst>
                <a:path w="343534" h="233679">
                  <a:moveTo>
                    <a:pt x="297750" y="152351"/>
                  </a:moveTo>
                  <a:lnTo>
                    <a:pt x="343047" y="126100"/>
                  </a:lnTo>
                  <a:lnTo>
                    <a:pt x="81924" y="0"/>
                  </a:lnTo>
                  <a:lnTo>
                    <a:pt x="0" y="161743"/>
                  </a:lnTo>
                  <a:lnTo>
                    <a:pt x="137545" y="233563"/>
                  </a:lnTo>
                  <a:lnTo>
                    <a:pt x="297750" y="152351"/>
                  </a:lnTo>
                  <a:close/>
                </a:path>
              </a:pathLst>
            </a:custGeom>
            <a:ln w="4219">
              <a:solidFill>
                <a:srgbClr val="FBF7FA"/>
              </a:solidFill>
            </a:ln>
          </p:spPr>
          <p:txBody>
            <a:bodyPr wrap="square" lIns="0" tIns="0" rIns="0" bIns="0" rtlCol="0"/>
            <a:lstStyle/>
            <a:p>
              <a:endParaRPr/>
            </a:p>
          </p:txBody>
        </p:sp>
        <p:sp>
          <p:nvSpPr>
            <p:cNvPr id="69" name="object 69"/>
            <p:cNvSpPr/>
            <p:nvPr/>
          </p:nvSpPr>
          <p:spPr>
            <a:xfrm>
              <a:off x="15413883" y="4887863"/>
              <a:ext cx="434340" cy="326390"/>
            </a:xfrm>
            <a:custGeom>
              <a:avLst/>
              <a:gdLst/>
              <a:ahLst/>
              <a:cxnLst/>
              <a:rect l="l" t="t" r="r" b="b"/>
              <a:pathLst>
                <a:path w="434340" h="326389">
                  <a:moveTo>
                    <a:pt x="119891" y="0"/>
                  </a:moveTo>
                  <a:lnTo>
                    <a:pt x="93033" y="2565"/>
                  </a:lnTo>
                  <a:lnTo>
                    <a:pt x="63097" y="5811"/>
                  </a:lnTo>
                  <a:lnTo>
                    <a:pt x="0" y="43883"/>
                  </a:lnTo>
                  <a:lnTo>
                    <a:pt x="185512" y="174266"/>
                  </a:lnTo>
                  <a:lnTo>
                    <a:pt x="196622" y="202862"/>
                  </a:lnTo>
                  <a:lnTo>
                    <a:pt x="249228" y="230411"/>
                  </a:lnTo>
                  <a:lnTo>
                    <a:pt x="433810" y="326362"/>
                  </a:lnTo>
                  <a:lnTo>
                    <a:pt x="433810" y="276180"/>
                  </a:lnTo>
                  <a:lnTo>
                    <a:pt x="319320" y="188036"/>
                  </a:lnTo>
                  <a:lnTo>
                    <a:pt x="133147" y="74688"/>
                  </a:lnTo>
                  <a:lnTo>
                    <a:pt x="117713" y="56029"/>
                  </a:lnTo>
                  <a:lnTo>
                    <a:pt x="110551" y="30920"/>
                  </a:lnTo>
                  <a:lnTo>
                    <a:pt x="111986" y="12627"/>
                  </a:lnTo>
                  <a:lnTo>
                    <a:pt x="119891" y="0"/>
                  </a:lnTo>
                  <a:close/>
                </a:path>
              </a:pathLst>
            </a:custGeom>
            <a:solidFill>
              <a:srgbClr val="D5DCC9">
                <a:alpha val="59999"/>
              </a:srgbClr>
            </a:solidFill>
          </p:spPr>
          <p:txBody>
            <a:bodyPr wrap="square" lIns="0" tIns="0" rIns="0" bIns="0" rtlCol="0"/>
            <a:lstStyle/>
            <a:p>
              <a:endParaRPr/>
            </a:p>
          </p:txBody>
        </p:sp>
        <p:sp>
          <p:nvSpPr>
            <p:cNvPr id="70" name="object 70"/>
            <p:cNvSpPr/>
            <p:nvPr/>
          </p:nvSpPr>
          <p:spPr>
            <a:xfrm>
              <a:off x="15413883" y="4887863"/>
              <a:ext cx="434340" cy="326390"/>
            </a:xfrm>
            <a:custGeom>
              <a:avLst/>
              <a:gdLst/>
              <a:ahLst/>
              <a:cxnLst/>
              <a:rect l="l" t="t" r="r" b="b"/>
              <a:pathLst>
                <a:path w="434340" h="326389">
                  <a:moveTo>
                    <a:pt x="433810" y="276180"/>
                  </a:moveTo>
                  <a:lnTo>
                    <a:pt x="319320" y="188036"/>
                  </a:lnTo>
                  <a:lnTo>
                    <a:pt x="133147" y="74688"/>
                  </a:lnTo>
                  <a:lnTo>
                    <a:pt x="117713" y="56029"/>
                  </a:lnTo>
                  <a:lnTo>
                    <a:pt x="110551" y="30920"/>
                  </a:lnTo>
                  <a:lnTo>
                    <a:pt x="111986" y="12627"/>
                  </a:lnTo>
                  <a:lnTo>
                    <a:pt x="119891" y="0"/>
                  </a:lnTo>
                  <a:lnTo>
                    <a:pt x="93033" y="2565"/>
                  </a:lnTo>
                  <a:lnTo>
                    <a:pt x="63097" y="5811"/>
                  </a:lnTo>
                  <a:lnTo>
                    <a:pt x="34731" y="22931"/>
                  </a:lnTo>
                  <a:lnTo>
                    <a:pt x="9978" y="37862"/>
                  </a:lnTo>
                  <a:lnTo>
                    <a:pt x="0" y="43883"/>
                  </a:lnTo>
                  <a:lnTo>
                    <a:pt x="181125" y="171188"/>
                  </a:lnTo>
                  <a:lnTo>
                    <a:pt x="185512" y="174266"/>
                  </a:lnTo>
                  <a:lnTo>
                    <a:pt x="196622" y="202862"/>
                  </a:lnTo>
                  <a:lnTo>
                    <a:pt x="249228" y="230411"/>
                  </a:lnTo>
                  <a:lnTo>
                    <a:pt x="433810" y="326362"/>
                  </a:lnTo>
                </a:path>
              </a:pathLst>
            </a:custGeom>
            <a:ln w="4219">
              <a:solidFill>
                <a:srgbClr val="FBF7FA"/>
              </a:solidFill>
            </a:ln>
          </p:spPr>
          <p:txBody>
            <a:bodyPr wrap="square" lIns="0" tIns="0" rIns="0" bIns="0" rtlCol="0"/>
            <a:lstStyle/>
            <a:p>
              <a:endParaRPr/>
            </a:p>
          </p:txBody>
        </p:sp>
        <p:pic>
          <p:nvPicPr>
            <p:cNvPr id="71" name="object 71"/>
            <p:cNvPicPr/>
            <p:nvPr/>
          </p:nvPicPr>
          <p:blipFill>
            <a:blip r:embed="rId2" cstate="screen">
              <a:extLst>
                <a:ext uri="{28A0092B-C50C-407E-A947-70E740481C1C}">
                  <a14:useLocalDpi xmlns:a14="http://schemas.microsoft.com/office/drawing/2010/main"/>
                </a:ext>
              </a:extLst>
            </a:blip>
            <a:stretch>
              <a:fillRect/>
            </a:stretch>
          </p:blipFill>
          <p:spPr>
            <a:xfrm>
              <a:off x="9331324" y="2062652"/>
              <a:ext cx="5424379" cy="4068787"/>
            </a:xfrm>
            <a:prstGeom prst="rect">
              <a:avLst/>
            </a:prstGeom>
          </p:spPr>
        </p:pic>
        <p:sp>
          <p:nvSpPr>
            <p:cNvPr id="72" name="object 72"/>
            <p:cNvSpPr/>
            <p:nvPr/>
          </p:nvSpPr>
          <p:spPr>
            <a:xfrm>
              <a:off x="12232578" y="5980902"/>
              <a:ext cx="1029969" cy="883919"/>
            </a:xfrm>
            <a:custGeom>
              <a:avLst/>
              <a:gdLst/>
              <a:ahLst/>
              <a:cxnLst/>
              <a:rect l="l" t="t" r="r" b="b"/>
              <a:pathLst>
                <a:path w="1029969" h="883920">
                  <a:moveTo>
                    <a:pt x="1029445" y="141943"/>
                  </a:moveTo>
                  <a:lnTo>
                    <a:pt x="914579" y="23245"/>
                  </a:lnTo>
                  <a:lnTo>
                    <a:pt x="853858" y="8523"/>
                  </a:lnTo>
                  <a:lnTo>
                    <a:pt x="642650" y="9340"/>
                  </a:lnTo>
                  <a:lnTo>
                    <a:pt x="140561" y="2387"/>
                  </a:lnTo>
                  <a:lnTo>
                    <a:pt x="110289" y="1968"/>
                  </a:lnTo>
                  <a:lnTo>
                    <a:pt x="83913" y="0"/>
                  </a:lnTo>
                  <a:lnTo>
                    <a:pt x="0" y="654911"/>
                  </a:lnTo>
                  <a:lnTo>
                    <a:pt x="2544" y="662566"/>
                  </a:lnTo>
                  <a:lnTo>
                    <a:pt x="76123" y="883847"/>
                  </a:lnTo>
                  <a:lnTo>
                    <a:pt x="220558" y="802467"/>
                  </a:lnTo>
                  <a:lnTo>
                    <a:pt x="405841" y="678900"/>
                  </a:lnTo>
                  <a:lnTo>
                    <a:pt x="463933" y="640158"/>
                  </a:lnTo>
                  <a:lnTo>
                    <a:pt x="635048" y="518424"/>
                  </a:lnTo>
                  <a:lnTo>
                    <a:pt x="922160" y="258787"/>
                  </a:lnTo>
                  <a:lnTo>
                    <a:pt x="993980" y="180559"/>
                  </a:lnTo>
                  <a:lnTo>
                    <a:pt x="1029445" y="141943"/>
                  </a:lnTo>
                  <a:close/>
                </a:path>
              </a:pathLst>
            </a:custGeom>
            <a:ln w="4219">
              <a:solidFill>
                <a:srgbClr val="FBF7FA"/>
              </a:solidFill>
            </a:ln>
          </p:spPr>
          <p:txBody>
            <a:bodyPr wrap="square" lIns="0" tIns="0" rIns="0" bIns="0" rtlCol="0"/>
            <a:lstStyle/>
            <a:p>
              <a:endParaRPr/>
            </a:p>
          </p:txBody>
        </p:sp>
        <p:sp>
          <p:nvSpPr>
            <p:cNvPr id="73" name="object 73"/>
            <p:cNvSpPr/>
            <p:nvPr/>
          </p:nvSpPr>
          <p:spPr>
            <a:xfrm>
              <a:off x="10253078" y="4562225"/>
              <a:ext cx="3402329" cy="1494790"/>
            </a:xfrm>
            <a:custGeom>
              <a:avLst/>
              <a:gdLst/>
              <a:ahLst/>
              <a:cxnLst/>
              <a:rect l="l" t="t" r="r" b="b"/>
              <a:pathLst>
                <a:path w="3402330" h="1494789">
                  <a:moveTo>
                    <a:pt x="2211157" y="269677"/>
                  </a:moveTo>
                  <a:lnTo>
                    <a:pt x="2125286" y="258641"/>
                  </a:lnTo>
                  <a:lnTo>
                    <a:pt x="2031173" y="239898"/>
                  </a:lnTo>
                  <a:lnTo>
                    <a:pt x="1761852" y="175921"/>
                  </a:lnTo>
                  <a:lnTo>
                    <a:pt x="1460091" y="104227"/>
                  </a:lnTo>
                  <a:lnTo>
                    <a:pt x="1065443" y="0"/>
                  </a:lnTo>
                  <a:lnTo>
                    <a:pt x="1043968" y="6324"/>
                  </a:lnTo>
                  <a:lnTo>
                    <a:pt x="814592" y="237406"/>
                  </a:lnTo>
                  <a:lnTo>
                    <a:pt x="532863" y="517586"/>
                  </a:lnTo>
                  <a:lnTo>
                    <a:pt x="230558" y="831388"/>
                  </a:lnTo>
                  <a:lnTo>
                    <a:pt x="0" y="1060732"/>
                  </a:lnTo>
                  <a:lnTo>
                    <a:pt x="27109" y="1183984"/>
                  </a:lnTo>
                  <a:lnTo>
                    <a:pt x="90248" y="1123777"/>
                  </a:lnTo>
                  <a:lnTo>
                    <a:pt x="158026" y="1059130"/>
                  </a:lnTo>
                  <a:lnTo>
                    <a:pt x="675204" y="1136468"/>
                  </a:lnTo>
                  <a:lnTo>
                    <a:pt x="996734" y="1184539"/>
                  </a:lnTo>
                  <a:lnTo>
                    <a:pt x="2082177" y="1346869"/>
                  </a:lnTo>
                  <a:lnTo>
                    <a:pt x="2123851" y="1347728"/>
                  </a:lnTo>
                  <a:lnTo>
                    <a:pt x="2614559" y="1357937"/>
                  </a:lnTo>
                  <a:lnTo>
                    <a:pt x="2833358" y="1360942"/>
                  </a:lnTo>
                  <a:lnTo>
                    <a:pt x="2913031" y="1379340"/>
                  </a:lnTo>
                  <a:lnTo>
                    <a:pt x="3011971" y="1460332"/>
                  </a:lnTo>
                  <a:lnTo>
                    <a:pt x="3069812" y="1494320"/>
                  </a:lnTo>
                  <a:lnTo>
                    <a:pt x="3117915" y="1441924"/>
                  </a:lnTo>
                  <a:lnTo>
                    <a:pt x="3401896" y="1150048"/>
                  </a:lnTo>
                  <a:lnTo>
                    <a:pt x="3347542" y="1058386"/>
                  </a:lnTo>
                  <a:lnTo>
                    <a:pt x="3341081" y="1047486"/>
                  </a:lnTo>
                  <a:lnTo>
                    <a:pt x="3328390" y="1026104"/>
                  </a:lnTo>
                  <a:lnTo>
                    <a:pt x="3203944" y="816215"/>
                  </a:lnTo>
                  <a:lnTo>
                    <a:pt x="3173055" y="823671"/>
                  </a:lnTo>
                  <a:lnTo>
                    <a:pt x="2803705" y="885428"/>
                  </a:lnTo>
                  <a:lnTo>
                    <a:pt x="2795475" y="879920"/>
                  </a:lnTo>
                  <a:lnTo>
                    <a:pt x="2768407" y="798300"/>
                  </a:lnTo>
                  <a:lnTo>
                    <a:pt x="2720178" y="781756"/>
                  </a:lnTo>
                  <a:lnTo>
                    <a:pt x="2544320" y="716679"/>
                  </a:lnTo>
                  <a:lnTo>
                    <a:pt x="2540802" y="719978"/>
                  </a:lnTo>
                  <a:lnTo>
                    <a:pt x="2479631" y="884329"/>
                  </a:lnTo>
                  <a:lnTo>
                    <a:pt x="2472092" y="906223"/>
                  </a:lnTo>
                  <a:lnTo>
                    <a:pt x="2467872" y="918527"/>
                  </a:lnTo>
                  <a:lnTo>
                    <a:pt x="2469045" y="933971"/>
                  </a:lnTo>
                  <a:lnTo>
                    <a:pt x="2443171" y="1093903"/>
                  </a:lnTo>
                  <a:lnTo>
                    <a:pt x="2439642" y="1095003"/>
                  </a:lnTo>
                  <a:lnTo>
                    <a:pt x="2421999" y="1092793"/>
                  </a:lnTo>
                  <a:lnTo>
                    <a:pt x="2150280" y="1015581"/>
                  </a:lnTo>
                  <a:lnTo>
                    <a:pt x="2127987" y="1014429"/>
                  </a:lnTo>
                  <a:lnTo>
                    <a:pt x="2107925" y="1013393"/>
                  </a:lnTo>
                  <a:lnTo>
                    <a:pt x="2137767" y="799577"/>
                  </a:lnTo>
                  <a:lnTo>
                    <a:pt x="2144405" y="753683"/>
                  </a:lnTo>
                  <a:lnTo>
                    <a:pt x="2211430" y="290347"/>
                  </a:lnTo>
                  <a:lnTo>
                    <a:pt x="2211157" y="269677"/>
                  </a:lnTo>
                  <a:close/>
                </a:path>
              </a:pathLst>
            </a:custGeom>
            <a:ln w="4219">
              <a:solidFill>
                <a:srgbClr val="FBF7FA"/>
              </a:solidFill>
            </a:ln>
          </p:spPr>
          <p:txBody>
            <a:bodyPr wrap="square" lIns="0" tIns="0" rIns="0" bIns="0" rtlCol="0"/>
            <a:lstStyle/>
            <a:p>
              <a:endParaRPr/>
            </a:p>
          </p:txBody>
        </p:sp>
        <p:sp>
          <p:nvSpPr>
            <p:cNvPr id="74" name="object 74"/>
            <p:cNvSpPr/>
            <p:nvPr/>
          </p:nvSpPr>
          <p:spPr>
            <a:xfrm>
              <a:off x="13107668" y="4650711"/>
              <a:ext cx="1676400" cy="1061720"/>
            </a:xfrm>
            <a:custGeom>
              <a:avLst/>
              <a:gdLst/>
              <a:ahLst/>
              <a:cxnLst/>
              <a:rect l="l" t="t" r="r" b="b"/>
              <a:pathLst>
                <a:path w="1676400" h="1061720">
                  <a:moveTo>
                    <a:pt x="1672315" y="192214"/>
                  </a:moveTo>
                  <a:lnTo>
                    <a:pt x="1605144" y="149513"/>
                  </a:lnTo>
                  <a:lnTo>
                    <a:pt x="1596579" y="144058"/>
                  </a:lnTo>
                  <a:lnTo>
                    <a:pt x="1369958" y="0"/>
                  </a:lnTo>
                  <a:lnTo>
                    <a:pt x="1346869" y="9287"/>
                  </a:lnTo>
                  <a:lnTo>
                    <a:pt x="1336262" y="13549"/>
                  </a:lnTo>
                  <a:lnTo>
                    <a:pt x="1276264" y="25664"/>
                  </a:lnTo>
                  <a:lnTo>
                    <a:pt x="1245920" y="31067"/>
                  </a:lnTo>
                  <a:lnTo>
                    <a:pt x="1171000" y="44427"/>
                  </a:lnTo>
                  <a:lnTo>
                    <a:pt x="961708" y="66437"/>
                  </a:lnTo>
                  <a:lnTo>
                    <a:pt x="929846" y="69777"/>
                  </a:lnTo>
                  <a:lnTo>
                    <a:pt x="510508" y="110614"/>
                  </a:lnTo>
                  <a:lnTo>
                    <a:pt x="288169" y="122739"/>
                  </a:lnTo>
                  <a:lnTo>
                    <a:pt x="0" y="142592"/>
                  </a:lnTo>
                  <a:lnTo>
                    <a:pt x="90562" y="291488"/>
                  </a:lnTo>
                  <a:lnTo>
                    <a:pt x="301142" y="649414"/>
                  </a:lnTo>
                  <a:lnTo>
                    <a:pt x="349350" y="727737"/>
                  </a:lnTo>
                  <a:lnTo>
                    <a:pt x="473818" y="937615"/>
                  </a:lnTo>
                  <a:lnTo>
                    <a:pt x="486487" y="959007"/>
                  </a:lnTo>
                  <a:lnTo>
                    <a:pt x="492958" y="969897"/>
                  </a:lnTo>
                  <a:lnTo>
                    <a:pt x="547302" y="1061559"/>
                  </a:lnTo>
                  <a:lnTo>
                    <a:pt x="625478" y="985718"/>
                  </a:lnTo>
                  <a:lnTo>
                    <a:pt x="805577" y="829210"/>
                  </a:lnTo>
                  <a:lnTo>
                    <a:pt x="1068229" y="632650"/>
                  </a:lnTo>
                  <a:lnTo>
                    <a:pt x="1597270" y="297771"/>
                  </a:lnTo>
                  <a:lnTo>
                    <a:pt x="1661059" y="243175"/>
                  </a:lnTo>
                  <a:lnTo>
                    <a:pt x="1676064" y="210412"/>
                  </a:lnTo>
                  <a:lnTo>
                    <a:pt x="1672315" y="192214"/>
                  </a:lnTo>
                  <a:close/>
                </a:path>
              </a:pathLst>
            </a:custGeom>
            <a:ln w="4219">
              <a:solidFill>
                <a:srgbClr val="FBF7FA"/>
              </a:solidFill>
            </a:ln>
          </p:spPr>
          <p:txBody>
            <a:bodyPr wrap="square" lIns="0" tIns="0" rIns="0" bIns="0" rtlCol="0"/>
            <a:lstStyle/>
            <a:p>
              <a:endParaRPr/>
            </a:p>
          </p:txBody>
        </p:sp>
        <p:sp>
          <p:nvSpPr>
            <p:cNvPr id="75" name="object 75"/>
            <p:cNvSpPr/>
            <p:nvPr/>
          </p:nvSpPr>
          <p:spPr>
            <a:xfrm>
              <a:off x="14140626" y="7479728"/>
              <a:ext cx="1707514" cy="1016000"/>
            </a:xfrm>
            <a:custGeom>
              <a:avLst/>
              <a:gdLst/>
              <a:ahLst/>
              <a:cxnLst/>
              <a:rect l="l" t="t" r="r" b="b"/>
              <a:pathLst>
                <a:path w="1707515" h="1016000">
                  <a:moveTo>
                    <a:pt x="1156729" y="118195"/>
                  </a:moveTo>
                  <a:lnTo>
                    <a:pt x="1145410" y="131074"/>
                  </a:lnTo>
                  <a:lnTo>
                    <a:pt x="909773" y="328010"/>
                  </a:lnTo>
                  <a:lnTo>
                    <a:pt x="283645" y="0"/>
                  </a:lnTo>
                  <a:lnTo>
                    <a:pt x="280630" y="20679"/>
                  </a:lnTo>
                  <a:lnTo>
                    <a:pt x="248872" y="194402"/>
                  </a:lnTo>
                  <a:lnTo>
                    <a:pt x="205344" y="476770"/>
                  </a:lnTo>
                  <a:lnTo>
                    <a:pt x="173586" y="674209"/>
                  </a:lnTo>
                  <a:lnTo>
                    <a:pt x="163010" y="718323"/>
                  </a:lnTo>
                  <a:lnTo>
                    <a:pt x="134760" y="779557"/>
                  </a:lnTo>
                  <a:lnTo>
                    <a:pt x="83013" y="855649"/>
                  </a:lnTo>
                  <a:lnTo>
                    <a:pt x="0" y="958934"/>
                  </a:lnTo>
                  <a:lnTo>
                    <a:pt x="100751" y="1015918"/>
                  </a:lnTo>
                </a:path>
                <a:path w="1707515" h="1016000">
                  <a:moveTo>
                    <a:pt x="1497875" y="1015918"/>
                  </a:moveTo>
                  <a:lnTo>
                    <a:pt x="1614516" y="818142"/>
                  </a:lnTo>
                  <a:lnTo>
                    <a:pt x="1702733" y="663173"/>
                  </a:lnTo>
                  <a:lnTo>
                    <a:pt x="1707069" y="655276"/>
                  </a:lnTo>
                </a:path>
                <a:path w="1707515" h="1016000">
                  <a:moveTo>
                    <a:pt x="1707069" y="517583"/>
                  </a:moveTo>
                  <a:lnTo>
                    <a:pt x="1382512" y="334984"/>
                  </a:lnTo>
                  <a:lnTo>
                    <a:pt x="1340179" y="307393"/>
                  </a:lnTo>
                  <a:lnTo>
                    <a:pt x="1156729" y="118195"/>
                  </a:lnTo>
                </a:path>
              </a:pathLst>
            </a:custGeom>
            <a:ln w="4219">
              <a:solidFill>
                <a:srgbClr val="FBF7FA"/>
              </a:solidFill>
            </a:ln>
          </p:spPr>
          <p:txBody>
            <a:bodyPr wrap="square" lIns="0" tIns="0" rIns="0" bIns="0" rtlCol="0"/>
            <a:lstStyle/>
            <a:p>
              <a:endParaRPr/>
            </a:p>
          </p:txBody>
        </p:sp>
        <p:sp>
          <p:nvSpPr>
            <p:cNvPr id="76" name="object 76"/>
            <p:cNvSpPr/>
            <p:nvPr/>
          </p:nvSpPr>
          <p:spPr>
            <a:xfrm>
              <a:off x="12633875" y="6801125"/>
              <a:ext cx="1706245" cy="1694814"/>
            </a:xfrm>
            <a:custGeom>
              <a:avLst/>
              <a:gdLst/>
              <a:ahLst/>
              <a:cxnLst/>
              <a:rect l="l" t="t" r="r" b="b"/>
              <a:pathLst>
                <a:path w="1706244" h="1694815">
                  <a:moveTo>
                    <a:pt x="918129" y="594725"/>
                  </a:moveTo>
                  <a:lnTo>
                    <a:pt x="448792" y="87892"/>
                  </a:lnTo>
                  <a:lnTo>
                    <a:pt x="363130" y="0"/>
                  </a:lnTo>
                  <a:lnTo>
                    <a:pt x="357633" y="5727"/>
                  </a:lnTo>
                  <a:lnTo>
                    <a:pt x="265143" y="87599"/>
                  </a:lnTo>
                  <a:lnTo>
                    <a:pt x="875428" y="744815"/>
                  </a:lnTo>
                  <a:lnTo>
                    <a:pt x="830194" y="860172"/>
                  </a:lnTo>
                  <a:lnTo>
                    <a:pt x="192601" y="148686"/>
                  </a:lnTo>
                  <a:lnTo>
                    <a:pt x="64731" y="251699"/>
                  </a:lnTo>
                  <a:lnTo>
                    <a:pt x="0" y="298430"/>
                  </a:lnTo>
                  <a:lnTo>
                    <a:pt x="699004" y="1063726"/>
                  </a:lnTo>
                  <a:lnTo>
                    <a:pt x="638870" y="1217596"/>
                  </a:lnTo>
                  <a:lnTo>
                    <a:pt x="486843" y="1537241"/>
                  </a:lnTo>
                  <a:lnTo>
                    <a:pt x="782158" y="1694522"/>
                  </a:lnTo>
                </a:path>
                <a:path w="1706244" h="1694815">
                  <a:moveTo>
                    <a:pt x="1361145" y="1694522"/>
                  </a:moveTo>
                  <a:lnTo>
                    <a:pt x="1403810" y="1644871"/>
                  </a:lnTo>
                  <a:lnTo>
                    <a:pt x="1441715" y="1600747"/>
                  </a:lnTo>
                  <a:lnTo>
                    <a:pt x="1470803" y="1566894"/>
                  </a:lnTo>
                  <a:lnTo>
                    <a:pt x="1550361" y="1470541"/>
                  </a:lnTo>
                  <a:lnTo>
                    <a:pt x="1583302" y="1424228"/>
                  </a:lnTo>
                  <a:lnTo>
                    <a:pt x="1616233" y="1335990"/>
                  </a:lnTo>
                  <a:lnTo>
                    <a:pt x="1635646" y="1229533"/>
                  </a:lnTo>
                  <a:lnTo>
                    <a:pt x="1681519" y="925113"/>
                  </a:lnTo>
                  <a:lnTo>
                    <a:pt x="1706220" y="776761"/>
                  </a:lnTo>
                  <a:lnTo>
                    <a:pt x="1584496" y="708889"/>
                  </a:lnTo>
                  <a:lnTo>
                    <a:pt x="1463327" y="637195"/>
                  </a:lnTo>
                  <a:lnTo>
                    <a:pt x="1371591" y="600253"/>
                  </a:lnTo>
                  <a:lnTo>
                    <a:pt x="1086343" y="489943"/>
                  </a:lnTo>
                  <a:lnTo>
                    <a:pt x="945185" y="592515"/>
                  </a:lnTo>
                  <a:lnTo>
                    <a:pt x="928725" y="598034"/>
                  </a:lnTo>
                  <a:lnTo>
                    <a:pt x="918129" y="594725"/>
                  </a:lnTo>
                </a:path>
              </a:pathLst>
            </a:custGeom>
            <a:ln w="4219">
              <a:solidFill>
                <a:srgbClr val="FBF7FA"/>
              </a:solidFill>
            </a:ln>
          </p:spPr>
          <p:txBody>
            <a:bodyPr wrap="square" lIns="0" tIns="0" rIns="0" bIns="0" rtlCol="0"/>
            <a:lstStyle/>
            <a:p>
              <a:endParaRPr/>
            </a:p>
          </p:txBody>
        </p:sp>
        <p:sp>
          <p:nvSpPr>
            <p:cNvPr id="77" name="object 77"/>
            <p:cNvSpPr/>
            <p:nvPr/>
          </p:nvSpPr>
          <p:spPr>
            <a:xfrm>
              <a:off x="14094818" y="8483478"/>
              <a:ext cx="31750" cy="12700"/>
            </a:xfrm>
            <a:custGeom>
              <a:avLst/>
              <a:gdLst/>
              <a:ahLst/>
              <a:cxnLst/>
              <a:rect l="l" t="t" r="r" b="b"/>
              <a:pathLst>
                <a:path w="31750" h="12700">
                  <a:moveTo>
                    <a:pt x="31496" y="12169"/>
                  </a:moveTo>
                  <a:lnTo>
                    <a:pt x="9778" y="0"/>
                  </a:lnTo>
                  <a:lnTo>
                    <a:pt x="0" y="12169"/>
                  </a:lnTo>
                </a:path>
              </a:pathLst>
            </a:custGeom>
            <a:ln w="4219">
              <a:solidFill>
                <a:srgbClr val="FBF7FA"/>
              </a:solidFill>
            </a:ln>
          </p:spPr>
          <p:txBody>
            <a:bodyPr wrap="square" lIns="0" tIns="0" rIns="0" bIns="0" rtlCol="0"/>
            <a:lstStyle/>
            <a:p>
              <a:endParaRPr/>
            </a:p>
          </p:txBody>
        </p:sp>
        <p:sp>
          <p:nvSpPr>
            <p:cNvPr id="78" name="object 78"/>
            <p:cNvSpPr/>
            <p:nvPr/>
          </p:nvSpPr>
          <p:spPr>
            <a:xfrm>
              <a:off x="9908574" y="3893241"/>
              <a:ext cx="824230" cy="1658620"/>
            </a:xfrm>
            <a:custGeom>
              <a:avLst/>
              <a:gdLst/>
              <a:ahLst/>
              <a:cxnLst/>
              <a:rect l="l" t="t" r="r" b="b"/>
              <a:pathLst>
                <a:path w="824229" h="1658620">
                  <a:moveTo>
                    <a:pt x="349214" y="1631625"/>
                  </a:moveTo>
                  <a:lnTo>
                    <a:pt x="670932" y="1311216"/>
                  </a:lnTo>
                  <a:lnTo>
                    <a:pt x="823849" y="1152373"/>
                  </a:lnTo>
                  <a:lnTo>
                    <a:pt x="472718" y="799410"/>
                  </a:lnTo>
                  <a:lnTo>
                    <a:pt x="472718" y="791693"/>
                  </a:lnTo>
                  <a:lnTo>
                    <a:pt x="503314" y="762447"/>
                  </a:lnTo>
                  <a:lnTo>
                    <a:pt x="668576" y="594798"/>
                  </a:lnTo>
                  <a:lnTo>
                    <a:pt x="753275" y="505450"/>
                  </a:lnTo>
                  <a:lnTo>
                    <a:pt x="768269" y="487681"/>
                  </a:lnTo>
                  <a:lnTo>
                    <a:pt x="780049" y="473734"/>
                  </a:lnTo>
                  <a:lnTo>
                    <a:pt x="647121" y="426311"/>
                  </a:lnTo>
                  <a:lnTo>
                    <a:pt x="580076" y="393223"/>
                  </a:lnTo>
                  <a:lnTo>
                    <a:pt x="525963" y="359036"/>
                  </a:lnTo>
                  <a:lnTo>
                    <a:pt x="460677" y="309948"/>
                  </a:lnTo>
                  <a:lnTo>
                    <a:pt x="360701" y="222799"/>
                  </a:lnTo>
                  <a:lnTo>
                    <a:pt x="186601" y="47422"/>
                  </a:lnTo>
                  <a:lnTo>
                    <a:pt x="134844" y="0"/>
                  </a:lnTo>
                  <a:lnTo>
                    <a:pt x="126341" y="15392"/>
                  </a:lnTo>
                  <a:lnTo>
                    <a:pt x="0" y="244013"/>
                  </a:lnTo>
                  <a:lnTo>
                    <a:pt x="15214" y="450897"/>
                  </a:lnTo>
                  <a:lnTo>
                    <a:pt x="166183" y="1132614"/>
                  </a:lnTo>
                  <a:lnTo>
                    <a:pt x="265991" y="1480771"/>
                  </a:lnTo>
                  <a:lnTo>
                    <a:pt x="321948" y="1658190"/>
                  </a:lnTo>
                  <a:lnTo>
                    <a:pt x="349214" y="1631625"/>
                  </a:lnTo>
                  <a:close/>
                </a:path>
              </a:pathLst>
            </a:custGeom>
            <a:ln w="4219">
              <a:solidFill>
                <a:srgbClr val="FBF7FA"/>
              </a:solidFill>
            </a:ln>
          </p:spPr>
          <p:txBody>
            <a:bodyPr wrap="square" lIns="0" tIns="0" rIns="0" bIns="0" rtlCol="0"/>
            <a:lstStyle/>
            <a:p>
              <a:endParaRPr/>
            </a:p>
          </p:txBody>
        </p:sp>
        <p:sp>
          <p:nvSpPr>
            <p:cNvPr id="79" name="object 79"/>
            <p:cNvSpPr/>
            <p:nvPr/>
          </p:nvSpPr>
          <p:spPr>
            <a:xfrm>
              <a:off x="10411090" y="2842514"/>
              <a:ext cx="3763010" cy="1918335"/>
            </a:xfrm>
            <a:custGeom>
              <a:avLst/>
              <a:gdLst/>
              <a:ahLst/>
              <a:cxnLst/>
              <a:rect l="l" t="t" r="r" b="b"/>
              <a:pathLst>
                <a:path w="3763009" h="1918335">
                  <a:moveTo>
                    <a:pt x="3762429" y="1808740"/>
                  </a:moveTo>
                  <a:lnTo>
                    <a:pt x="3736964" y="1796248"/>
                  </a:lnTo>
                  <a:lnTo>
                    <a:pt x="52186" y="0"/>
                  </a:lnTo>
                  <a:lnTo>
                    <a:pt x="0" y="147419"/>
                  </a:lnTo>
                  <a:lnTo>
                    <a:pt x="127451" y="345622"/>
                  </a:lnTo>
                  <a:lnTo>
                    <a:pt x="370669" y="723862"/>
                  </a:lnTo>
                  <a:lnTo>
                    <a:pt x="688596" y="1218287"/>
                  </a:lnTo>
                  <a:lnTo>
                    <a:pt x="969499" y="1655122"/>
                  </a:lnTo>
                  <a:lnTo>
                    <a:pt x="1174152" y="1710597"/>
                  </a:lnTo>
                  <a:lnTo>
                    <a:pt x="1734659" y="1850687"/>
                  </a:lnTo>
                  <a:lnTo>
                    <a:pt x="1889335" y="1887083"/>
                  </a:lnTo>
                  <a:lnTo>
                    <a:pt x="2004619" y="1912454"/>
                  </a:lnTo>
                  <a:lnTo>
                    <a:pt x="2065486" y="1916915"/>
                  </a:lnTo>
                  <a:lnTo>
                    <a:pt x="2079894" y="1917962"/>
                  </a:lnTo>
                  <a:lnTo>
                    <a:pt x="2145254" y="1914360"/>
                  </a:lnTo>
                  <a:lnTo>
                    <a:pt x="2219942" y="1910936"/>
                  </a:lnTo>
                  <a:lnTo>
                    <a:pt x="2911670" y="1872152"/>
                  </a:lnTo>
                  <a:lnTo>
                    <a:pt x="3351489" y="1843127"/>
                  </a:lnTo>
                  <a:lnTo>
                    <a:pt x="3532206" y="1835158"/>
                  </a:lnTo>
                  <a:lnTo>
                    <a:pt x="3652433" y="1821263"/>
                  </a:lnTo>
                  <a:lnTo>
                    <a:pt x="3762429" y="1808740"/>
                  </a:lnTo>
                  <a:close/>
                </a:path>
              </a:pathLst>
            </a:custGeom>
            <a:ln w="4219">
              <a:solidFill>
                <a:srgbClr val="FBF7FA"/>
              </a:solidFill>
            </a:ln>
          </p:spPr>
          <p:txBody>
            <a:bodyPr wrap="square" lIns="0" tIns="0" rIns="0" bIns="0" rtlCol="0"/>
            <a:lstStyle/>
            <a:p>
              <a:endParaRPr/>
            </a:p>
          </p:txBody>
        </p:sp>
        <p:sp>
          <p:nvSpPr>
            <p:cNvPr id="80" name="object 80"/>
            <p:cNvSpPr/>
            <p:nvPr/>
          </p:nvSpPr>
          <p:spPr>
            <a:xfrm>
              <a:off x="15525329" y="4709040"/>
              <a:ext cx="322580" cy="454659"/>
            </a:xfrm>
            <a:custGeom>
              <a:avLst/>
              <a:gdLst/>
              <a:ahLst/>
              <a:cxnLst/>
              <a:rect l="l" t="t" r="r" b="b"/>
              <a:pathLst>
                <a:path w="322580" h="454660">
                  <a:moveTo>
                    <a:pt x="322364" y="0"/>
                  </a:moveTo>
                  <a:lnTo>
                    <a:pt x="147618" y="97809"/>
                  </a:lnTo>
                  <a:lnTo>
                    <a:pt x="9360" y="179031"/>
                  </a:lnTo>
                  <a:lnTo>
                    <a:pt x="1434" y="191659"/>
                  </a:lnTo>
                  <a:lnTo>
                    <a:pt x="0" y="209962"/>
                  </a:lnTo>
                  <a:lnTo>
                    <a:pt x="7172" y="235061"/>
                  </a:lnTo>
                  <a:lnTo>
                    <a:pt x="22596" y="253720"/>
                  </a:lnTo>
                  <a:lnTo>
                    <a:pt x="208778" y="367068"/>
                  </a:lnTo>
                  <a:lnTo>
                    <a:pt x="322364" y="454514"/>
                  </a:lnTo>
                </a:path>
              </a:pathLst>
            </a:custGeom>
            <a:ln w="4219">
              <a:solidFill>
                <a:srgbClr val="FBF7FA"/>
              </a:solidFill>
            </a:ln>
          </p:spPr>
          <p:txBody>
            <a:bodyPr wrap="square" lIns="0" tIns="0" rIns="0" bIns="0" rtlCol="0"/>
            <a:lstStyle/>
            <a:p>
              <a:endParaRPr/>
            </a:p>
          </p:txBody>
        </p:sp>
        <p:sp>
          <p:nvSpPr>
            <p:cNvPr id="81" name="object 81"/>
            <p:cNvSpPr/>
            <p:nvPr/>
          </p:nvSpPr>
          <p:spPr>
            <a:xfrm>
              <a:off x="12232578" y="5980902"/>
              <a:ext cx="1029969" cy="883919"/>
            </a:xfrm>
            <a:custGeom>
              <a:avLst/>
              <a:gdLst/>
              <a:ahLst/>
              <a:cxnLst/>
              <a:rect l="l" t="t" r="r" b="b"/>
              <a:pathLst>
                <a:path w="1029969" h="883920">
                  <a:moveTo>
                    <a:pt x="1029445" y="141943"/>
                  </a:moveTo>
                  <a:lnTo>
                    <a:pt x="914579" y="23245"/>
                  </a:lnTo>
                  <a:lnTo>
                    <a:pt x="853858" y="8523"/>
                  </a:lnTo>
                  <a:lnTo>
                    <a:pt x="642650" y="9340"/>
                  </a:lnTo>
                  <a:lnTo>
                    <a:pt x="140561" y="2387"/>
                  </a:lnTo>
                  <a:lnTo>
                    <a:pt x="110289" y="1968"/>
                  </a:lnTo>
                  <a:lnTo>
                    <a:pt x="83913" y="0"/>
                  </a:lnTo>
                  <a:lnTo>
                    <a:pt x="0" y="654911"/>
                  </a:lnTo>
                  <a:lnTo>
                    <a:pt x="2544" y="662566"/>
                  </a:lnTo>
                  <a:lnTo>
                    <a:pt x="76123" y="883847"/>
                  </a:lnTo>
                  <a:lnTo>
                    <a:pt x="220558" y="802467"/>
                  </a:lnTo>
                  <a:lnTo>
                    <a:pt x="405841" y="678900"/>
                  </a:lnTo>
                  <a:lnTo>
                    <a:pt x="463933" y="640158"/>
                  </a:lnTo>
                  <a:lnTo>
                    <a:pt x="635048" y="518424"/>
                  </a:lnTo>
                  <a:lnTo>
                    <a:pt x="922160" y="258787"/>
                  </a:lnTo>
                  <a:lnTo>
                    <a:pt x="993980" y="180559"/>
                  </a:lnTo>
                  <a:lnTo>
                    <a:pt x="1029445" y="141943"/>
                  </a:lnTo>
                  <a:close/>
                </a:path>
              </a:pathLst>
            </a:custGeom>
            <a:ln w="4219">
              <a:solidFill>
                <a:srgbClr val="FBF7FA"/>
              </a:solidFill>
            </a:ln>
          </p:spPr>
          <p:txBody>
            <a:bodyPr wrap="square" lIns="0" tIns="0" rIns="0" bIns="0" rtlCol="0"/>
            <a:lstStyle/>
            <a:p>
              <a:endParaRPr/>
            </a:p>
          </p:txBody>
        </p:sp>
        <p:sp>
          <p:nvSpPr>
            <p:cNvPr id="82" name="object 82"/>
            <p:cNvSpPr/>
            <p:nvPr/>
          </p:nvSpPr>
          <p:spPr>
            <a:xfrm>
              <a:off x="10253078" y="4562225"/>
              <a:ext cx="3402329" cy="1494790"/>
            </a:xfrm>
            <a:custGeom>
              <a:avLst/>
              <a:gdLst/>
              <a:ahLst/>
              <a:cxnLst/>
              <a:rect l="l" t="t" r="r" b="b"/>
              <a:pathLst>
                <a:path w="3402330" h="1494789">
                  <a:moveTo>
                    <a:pt x="2211157" y="269677"/>
                  </a:moveTo>
                  <a:lnTo>
                    <a:pt x="2125286" y="258641"/>
                  </a:lnTo>
                  <a:lnTo>
                    <a:pt x="2031173" y="239898"/>
                  </a:lnTo>
                  <a:lnTo>
                    <a:pt x="1761852" y="175921"/>
                  </a:lnTo>
                  <a:lnTo>
                    <a:pt x="1460091" y="104227"/>
                  </a:lnTo>
                  <a:lnTo>
                    <a:pt x="1065443" y="0"/>
                  </a:lnTo>
                  <a:lnTo>
                    <a:pt x="1043968" y="6324"/>
                  </a:lnTo>
                  <a:lnTo>
                    <a:pt x="814592" y="237406"/>
                  </a:lnTo>
                  <a:lnTo>
                    <a:pt x="532863" y="517586"/>
                  </a:lnTo>
                  <a:lnTo>
                    <a:pt x="230558" y="831388"/>
                  </a:lnTo>
                  <a:lnTo>
                    <a:pt x="0" y="1060732"/>
                  </a:lnTo>
                  <a:lnTo>
                    <a:pt x="27109" y="1183984"/>
                  </a:lnTo>
                  <a:lnTo>
                    <a:pt x="90248" y="1123777"/>
                  </a:lnTo>
                  <a:lnTo>
                    <a:pt x="158026" y="1059130"/>
                  </a:lnTo>
                  <a:lnTo>
                    <a:pt x="675204" y="1136468"/>
                  </a:lnTo>
                  <a:lnTo>
                    <a:pt x="996734" y="1184539"/>
                  </a:lnTo>
                  <a:lnTo>
                    <a:pt x="2082177" y="1346869"/>
                  </a:lnTo>
                  <a:lnTo>
                    <a:pt x="2123851" y="1347728"/>
                  </a:lnTo>
                  <a:lnTo>
                    <a:pt x="2614559" y="1357937"/>
                  </a:lnTo>
                  <a:lnTo>
                    <a:pt x="2833358" y="1360942"/>
                  </a:lnTo>
                  <a:lnTo>
                    <a:pt x="2913031" y="1379340"/>
                  </a:lnTo>
                  <a:lnTo>
                    <a:pt x="3011971" y="1460332"/>
                  </a:lnTo>
                  <a:lnTo>
                    <a:pt x="3069812" y="1494320"/>
                  </a:lnTo>
                  <a:lnTo>
                    <a:pt x="3117915" y="1441924"/>
                  </a:lnTo>
                  <a:lnTo>
                    <a:pt x="3401896" y="1150048"/>
                  </a:lnTo>
                  <a:lnTo>
                    <a:pt x="3347542" y="1058386"/>
                  </a:lnTo>
                  <a:lnTo>
                    <a:pt x="3341081" y="1047486"/>
                  </a:lnTo>
                  <a:lnTo>
                    <a:pt x="3328390" y="1026104"/>
                  </a:lnTo>
                  <a:lnTo>
                    <a:pt x="3203944" y="816215"/>
                  </a:lnTo>
                  <a:lnTo>
                    <a:pt x="3173055" y="823671"/>
                  </a:lnTo>
                  <a:lnTo>
                    <a:pt x="2803705" y="885428"/>
                  </a:lnTo>
                  <a:lnTo>
                    <a:pt x="2795475" y="879920"/>
                  </a:lnTo>
                  <a:lnTo>
                    <a:pt x="2768407" y="798300"/>
                  </a:lnTo>
                  <a:lnTo>
                    <a:pt x="2720178" y="781756"/>
                  </a:lnTo>
                  <a:lnTo>
                    <a:pt x="2544320" y="716679"/>
                  </a:lnTo>
                  <a:lnTo>
                    <a:pt x="2540802" y="719978"/>
                  </a:lnTo>
                  <a:lnTo>
                    <a:pt x="2479631" y="884329"/>
                  </a:lnTo>
                  <a:lnTo>
                    <a:pt x="2472092" y="906223"/>
                  </a:lnTo>
                  <a:lnTo>
                    <a:pt x="2467872" y="918527"/>
                  </a:lnTo>
                  <a:lnTo>
                    <a:pt x="2469045" y="933971"/>
                  </a:lnTo>
                  <a:lnTo>
                    <a:pt x="2443171" y="1093903"/>
                  </a:lnTo>
                  <a:lnTo>
                    <a:pt x="2439642" y="1095003"/>
                  </a:lnTo>
                  <a:lnTo>
                    <a:pt x="2421999" y="1092793"/>
                  </a:lnTo>
                  <a:lnTo>
                    <a:pt x="2150280" y="1015581"/>
                  </a:lnTo>
                  <a:lnTo>
                    <a:pt x="2127987" y="1014429"/>
                  </a:lnTo>
                  <a:lnTo>
                    <a:pt x="2107925" y="1013393"/>
                  </a:lnTo>
                  <a:lnTo>
                    <a:pt x="2137767" y="799577"/>
                  </a:lnTo>
                  <a:lnTo>
                    <a:pt x="2144405" y="753683"/>
                  </a:lnTo>
                  <a:lnTo>
                    <a:pt x="2211430" y="290347"/>
                  </a:lnTo>
                  <a:lnTo>
                    <a:pt x="2211157" y="269677"/>
                  </a:lnTo>
                  <a:close/>
                </a:path>
              </a:pathLst>
            </a:custGeom>
            <a:ln w="4219">
              <a:solidFill>
                <a:srgbClr val="FBF7FA"/>
              </a:solidFill>
            </a:ln>
          </p:spPr>
          <p:txBody>
            <a:bodyPr wrap="square" lIns="0" tIns="0" rIns="0" bIns="0" rtlCol="0"/>
            <a:lstStyle/>
            <a:p>
              <a:endParaRPr/>
            </a:p>
          </p:txBody>
        </p:sp>
        <p:sp>
          <p:nvSpPr>
            <p:cNvPr id="83" name="object 83"/>
            <p:cNvSpPr/>
            <p:nvPr/>
          </p:nvSpPr>
          <p:spPr>
            <a:xfrm>
              <a:off x="13107668" y="4650711"/>
              <a:ext cx="1676400" cy="1061720"/>
            </a:xfrm>
            <a:custGeom>
              <a:avLst/>
              <a:gdLst/>
              <a:ahLst/>
              <a:cxnLst/>
              <a:rect l="l" t="t" r="r" b="b"/>
              <a:pathLst>
                <a:path w="1676400" h="1061720">
                  <a:moveTo>
                    <a:pt x="1672315" y="192214"/>
                  </a:moveTo>
                  <a:lnTo>
                    <a:pt x="1605144" y="149513"/>
                  </a:lnTo>
                  <a:lnTo>
                    <a:pt x="1596579" y="144058"/>
                  </a:lnTo>
                  <a:lnTo>
                    <a:pt x="1369958" y="0"/>
                  </a:lnTo>
                  <a:lnTo>
                    <a:pt x="1346869" y="9287"/>
                  </a:lnTo>
                  <a:lnTo>
                    <a:pt x="1336262" y="13549"/>
                  </a:lnTo>
                  <a:lnTo>
                    <a:pt x="1276264" y="25664"/>
                  </a:lnTo>
                  <a:lnTo>
                    <a:pt x="1245920" y="31067"/>
                  </a:lnTo>
                  <a:lnTo>
                    <a:pt x="1171000" y="44427"/>
                  </a:lnTo>
                  <a:lnTo>
                    <a:pt x="961708" y="66437"/>
                  </a:lnTo>
                  <a:lnTo>
                    <a:pt x="929846" y="69777"/>
                  </a:lnTo>
                  <a:lnTo>
                    <a:pt x="510508" y="110614"/>
                  </a:lnTo>
                  <a:lnTo>
                    <a:pt x="288169" y="122739"/>
                  </a:lnTo>
                  <a:lnTo>
                    <a:pt x="0" y="142592"/>
                  </a:lnTo>
                  <a:lnTo>
                    <a:pt x="90562" y="291488"/>
                  </a:lnTo>
                  <a:lnTo>
                    <a:pt x="301142" y="649414"/>
                  </a:lnTo>
                  <a:lnTo>
                    <a:pt x="349350" y="727737"/>
                  </a:lnTo>
                  <a:lnTo>
                    <a:pt x="473818" y="937615"/>
                  </a:lnTo>
                  <a:lnTo>
                    <a:pt x="486487" y="959007"/>
                  </a:lnTo>
                  <a:lnTo>
                    <a:pt x="492958" y="969897"/>
                  </a:lnTo>
                  <a:lnTo>
                    <a:pt x="547302" y="1061559"/>
                  </a:lnTo>
                  <a:lnTo>
                    <a:pt x="625478" y="985718"/>
                  </a:lnTo>
                  <a:lnTo>
                    <a:pt x="805577" y="829210"/>
                  </a:lnTo>
                  <a:lnTo>
                    <a:pt x="1068229" y="632650"/>
                  </a:lnTo>
                  <a:lnTo>
                    <a:pt x="1597270" y="297771"/>
                  </a:lnTo>
                  <a:lnTo>
                    <a:pt x="1661059" y="243175"/>
                  </a:lnTo>
                  <a:lnTo>
                    <a:pt x="1676064" y="210412"/>
                  </a:lnTo>
                  <a:lnTo>
                    <a:pt x="1672315" y="192214"/>
                  </a:lnTo>
                  <a:close/>
                </a:path>
              </a:pathLst>
            </a:custGeom>
            <a:ln w="4219">
              <a:solidFill>
                <a:srgbClr val="FBF7FA"/>
              </a:solidFill>
            </a:ln>
          </p:spPr>
          <p:txBody>
            <a:bodyPr wrap="square" lIns="0" tIns="0" rIns="0" bIns="0" rtlCol="0"/>
            <a:lstStyle/>
            <a:p>
              <a:endParaRPr/>
            </a:p>
          </p:txBody>
        </p:sp>
        <p:sp>
          <p:nvSpPr>
            <p:cNvPr id="84" name="object 84"/>
            <p:cNvSpPr/>
            <p:nvPr/>
          </p:nvSpPr>
          <p:spPr>
            <a:xfrm>
              <a:off x="14140626" y="7479728"/>
              <a:ext cx="1707514" cy="1016000"/>
            </a:xfrm>
            <a:custGeom>
              <a:avLst/>
              <a:gdLst/>
              <a:ahLst/>
              <a:cxnLst/>
              <a:rect l="l" t="t" r="r" b="b"/>
              <a:pathLst>
                <a:path w="1707515" h="1016000">
                  <a:moveTo>
                    <a:pt x="1156729" y="118195"/>
                  </a:moveTo>
                  <a:lnTo>
                    <a:pt x="1145410" y="131074"/>
                  </a:lnTo>
                  <a:lnTo>
                    <a:pt x="909773" y="328010"/>
                  </a:lnTo>
                  <a:lnTo>
                    <a:pt x="283645" y="0"/>
                  </a:lnTo>
                  <a:lnTo>
                    <a:pt x="280630" y="20679"/>
                  </a:lnTo>
                  <a:lnTo>
                    <a:pt x="248872" y="194402"/>
                  </a:lnTo>
                  <a:lnTo>
                    <a:pt x="205344" y="476770"/>
                  </a:lnTo>
                  <a:lnTo>
                    <a:pt x="173586" y="674209"/>
                  </a:lnTo>
                  <a:lnTo>
                    <a:pt x="163010" y="718323"/>
                  </a:lnTo>
                  <a:lnTo>
                    <a:pt x="134760" y="779557"/>
                  </a:lnTo>
                  <a:lnTo>
                    <a:pt x="83013" y="855649"/>
                  </a:lnTo>
                  <a:lnTo>
                    <a:pt x="0" y="958934"/>
                  </a:lnTo>
                  <a:lnTo>
                    <a:pt x="100751" y="1015918"/>
                  </a:lnTo>
                </a:path>
                <a:path w="1707515" h="1016000">
                  <a:moveTo>
                    <a:pt x="1497875" y="1015918"/>
                  </a:moveTo>
                  <a:lnTo>
                    <a:pt x="1614516" y="818142"/>
                  </a:lnTo>
                  <a:lnTo>
                    <a:pt x="1702733" y="663173"/>
                  </a:lnTo>
                  <a:lnTo>
                    <a:pt x="1707069" y="655276"/>
                  </a:lnTo>
                </a:path>
                <a:path w="1707515" h="1016000">
                  <a:moveTo>
                    <a:pt x="1707069" y="517583"/>
                  </a:moveTo>
                  <a:lnTo>
                    <a:pt x="1382512" y="334984"/>
                  </a:lnTo>
                  <a:lnTo>
                    <a:pt x="1340179" y="307393"/>
                  </a:lnTo>
                  <a:lnTo>
                    <a:pt x="1156729" y="118195"/>
                  </a:lnTo>
                </a:path>
              </a:pathLst>
            </a:custGeom>
            <a:ln w="4219">
              <a:solidFill>
                <a:srgbClr val="FBF7FA"/>
              </a:solidFill>
            </a:ln>
          </p:spPr>
          <p:txBody>
            <a:bodyPr wrap="square" lIns="0" tIns="0" rIns="0" bIns="0" rtlCol="0"/>
            <a:lstStyle/>
            <a:p>
              <a:endParaRPr/>
            </a:p>
          </p:txBody>
        </p:sp>
        <p:sp>
          <p:nvSpPr>
            <p:cNvPr id="85" name="object 85"/>
            <p:cNvSpPr/>
            <p:nvPr/>
          </p:nvSpPr>
          <p:spPr>
            <a:xfrm>
              <a:off x="12633875" y="6801125"/>
              <a:ext cx="1706245" cy="1694814"/>
            </a:xfrm>
            <a:custGeom>
              <a:avLst/>
              <a:gdLst/>
              <a:ahLst/>
              <a:cxnLst/>
              <a:rect l="l" t="t" r="r" b="b"/>
              <a:pathLst>
                <a:path w="1706244" h="1694815">
                  <a:moveTo>
                    <a:pt x="918129" y="594725"/>
                  </a:moveTo>
                  <a:lnTo>
                    <a:pt x="448792" y="87892"/>
                  </a:lnTo>
                  <a:lnTo>
                    <a:pt x="363130" y="0"/>
                  </a:lnTo>
                  <a:lnTo>
                    <a:pt x="357633" y="5727"/>
                  </a:lnTo>
                  <a:lnTo>
                    <a:pt x="265143" y="87599"/>
                  </a:lnTo>
                  <a:lnTo>
                    <a:pt x="875428" y="744815"/>
                  </a:lnTo>
                  <a:lnTo>
                    <a:pt x="830194" y="860172"/>
                  </a:lnTo>
                  <a:lnTo>
                    <a:pt x="192601" y="148686"/>
                  </a:lnTo>
                  <a:lnTo>
                    <a:pt x="64731" y="251699"/>
                  </a:lnTo>
                  <a:lnTo>
                    <a:pt x="0" y="298430"/>
                  </a:lnTo>
                  <a:lnTo>
                    <a:pt x="699004" y="1063726"/>
                  </a:lnTo>
                  <a:lnTo>
                    <a:pt x="638870" y="1217596"/>
                  </a:lnTo>
                  <a:lnTo>
                    <a:pt x="486843" y="1537241"/>
                  </a:lnTo>
                  <a:lnTo>
                    <a:pt x="782158" y="1694522"/>
                  </a:lnTo>
                </a:path>
                <a:path w="1706244" h="1694815">
                  <a:moveTo>
                    <a:pt x="1361145" y="1694522"/>
                  </a:moveTo>
                  <a:lnTo>
                    <a:pt x="1403810" y="1644871"/>
                  </a:lnTo>
                  <a:lnTo>
                    <a:pt x="1441715" y="1600747"/>
                  </a:lnTo>
                  <a:lnTo>
                    <a:pt x="1470803" y="1566894"/>
                  </a:lnTo>
                  <a:lnTo>
                    <a:pt x="1550361" y="1470541"/>
                  </a:lnTo>
                  <a:lnTo>
                    <a:pt x="1583302" y="1424228"/>
                  </a:lnTo>
                  <a:lnTo>
                    <a:pt x="1616233" y="1335990"/>
                  </a:lnTo>
                  <a:lnTo>
                    <a:pt x="1635646" y="1229533"/>
                  </a:lnTo>
                  <a:lnTo>
                    <a:pt x="1681519" y="925113"/>
                  </a:lnTo>
                  <a:lnTo>
                    <a:pt x="1706220" y="776761"/>
                  </a:lnTo>
                  <a:lnTo>
                    <a:pt x="1584496" y="708889"/>
                  </a:lnTo>
                  <a:lnTo>
                    <a:pt x="1463327" y="637195"/>
                  </a:lnTo>
                  <a:lnTo>
                    <a:pt x="1371591" y="600253"/>
                  </a:lnTo>
                  <a:lnTo>
                    <a:pt x="1086343" y="489943"/>
                  </a:lnTo>
                  <a:lnTo>
                    <a:pt x="945185" y="592515"/>
                  </a:lnTo>
                  <a:lnTo>
                    <a:pt x="928725" y="598034"/>
                  </a:lnTo>
                  <a:lnTo>
                    <a:pt x="918129" y="594725"/>
                  </a:lnTo>
                </a:path>
              </a:pathLst>
            </a:custGeom>
            <a:ln w="4219">
              <a:solidFill>
                <a:srgbClr val="FBF7FA"/>
              </a:solidFill>
            </a:ln>
          </p:spPr>
          <p:txBody>
            <a:bodyPr wrap="square" lIns="0" tIns="0" rIns="0" bIns="0" rtlCol="0"/>
            <a:lstStyle/>
            <a:p>
              <a:endParaRPr/>
            </a:p>
          </p:txBody>
        </p:sp>
        <p:sp>
          <p:nvSpPr>
            <p:cNvPr id="86" name="object 86"/>
            <p:cNvSpPr/>
            <p:nvPr/>
          </p:nvSpPr>
          <p:spPr>
            <a:xfrm>
              <a:off x="14094818" y="8483478"/>
              <a:ext cx="31750" cy="12700"/>
            </a:xfrm>
            <a:custGeom>
              <a:avLst/>
              <a:gdLst/>
              <a:ahLst/>
              <a:cxnLst/>
              <a:rect l="l" t="t" r="r" b="b"/>
              <a:pathLst>
                <a:path w="31750" h="12700">
                  <a:moveTo>
                    <a:pt x="31496" y="12169"/>
                  </a:moveTo>
                  <a:lnTo>
                    <a:pt x="9778" y="0"/>
                  </a:lnTo>
                  <a:lnTo>
                    <a:pt x="0" y="12169"/>
                  </a:lnTo>
                </a:path>
              </a:pathLst>
            </a:custGeom>
            <a:ln w="4219">
              <a:solidFill>
                <a:srgbClr val="FBF7FA"/>
              </a:solidFill>
            </a:ln>
          </p:spPr>
          <p:txBody>
            <a:bodyPr wrap="square" lIns="0" tIns="0" rIns="0" bIns="0" rtlCol="0"/>
            <a:lstStyle/>
            <a:p>
              <a:endParaRPr/>
            </a:p>
          </p:txBody>
        </p:sp>
        <p:sp>
          <p:nvSpPr>
            <p:cNvPr id="87" name="object 87"/>
            <p:cNvSpPr/>
            <p:nvPr/>
          </p:nvSpPr>
          <p:spPr>
            <a:xfrm>
              <a:off x="9908574" y="3893241"/>
              <a:ext cx="824230" cy="1658620"/>
            </a:xfrm>
            <a:custGeom>
              <a:avLst/>
              <a:gdLst/>
              <a:ahLst/>
              <a:cxnLst/>
              <a:rect l="l" t="t" r="r" b="b"/>
              <a:pathLst>
                <a:path w="824229" h="1658620">
                  <a:moveTo>
                    <a:pt x="349214" y="1631625"/>
                  </a:moveTo>
                  <a:lnTo>
                    <a:pt x="670932" y="1311216"/>
                  </a:lnTo>
                  <a:lnTo>
                    <a:pt x="823849" y="1152373"/>
                  </a:lnTo>
                  <a:lnTo>
                    <a:pt x="472718" y="799410"/>
                  </a:lnTo>
                  <a:lnTo>
                    <a:pt x="472718" y="791693"/>
                  </a:lnTo>
                  <a:lnTo>
                    <a:pt x="503314" y="762447"/>
                  </a:lnTo>
                  <a:lnTo>
                    <a:pt x="668576" y="594798"/>
                  </a:lnTo>
                  <a:lnTo>
                    <a:pt x="753275" y="505450"/>
                  </a:lnTo>
                  <a:lnTo>
                    <a:pt x="768269" y="487681"/>
                  </a:lnTo>
                  <a:lnTo>
                    <a:pt x="780049" y="473734"/>
                  </a:lnTo>
                  <a:lnTo>
                    <a:pt x="647121" y="426311"/>
                  </a:lnTo>
                  <a:lnTo>
                    <a:pt x="580076" y="393223"/>
                  </a:lnTo>
                  <a:lnTo>
                    <a:pt x="525963" y="359036"/>
                  </a:lnTo>
                  <a:lnTo>
                    <a:pt x="460677" y="309948"/>
                  </a:lnTo>
                  <a:lnTo>
                    <a:pt x="360701" y="222799"/>
                  </a:lnTo>
                  <a:lnTo>
                    <a:pt x="186601" y="47422"/>
                  </a:lnTo>
                  <a:lnTo>
                    <a:pt x="134844" y="0"/>
                  </a:lnTo>
                  <a:lnTo>
                    <a:pt x="126341" y="15392"/>
                  </a:lnTo>
                  <a:lnTo>
                    <a:pt x="0" y="244013"/>
                  </a:lnTo>
                  <a:lnTo>
                    <a:pt x="15214" y="450897"/>
                  </a:lnTo>
                  <a:lnTo>
                    <a:pt x="166183" y="1132614"/>
                  </a:lnTo>
                  <a:lnTo>
                    <a:pt x="265991" y="1480771"/>
                  </a:lnTo>
                  <a:lnTo>
                    <a:pt x="321948" y="1658190"/>
                  </a:lnTo>
                  <a:lnTo>
                    <a:pt x="349214" y="1631625"/>
                  </a:lnTo>
                  <a:close/>
                </a:path>
              </a:pathLst>
            </a:custGeom>
            <a:ln w="4219">
              <a:solidFill>
                <a:srgbClr val="FBF7FA"/>
              </a:solidFill>
            </a:ln>
          </p:spPr>
          <p:txBody>
            <a:bodyPr wrap="square" lIns="0" tIns="0" rIns="0" bIns="0" rtlCol="0"/>
            <a:lstStyle/>
            <a:p>
              <a:endParaRPr/>
            </a:p>
          </p:txBody>
        </p:sp>
        <p:sp>
          <p:nvSpPr>
            <p:cNvPr id="88" name="object 88"/>
            <p:cNvSpPr/>
            <p:nvPr/>
          </p:nvSpPr>
          <p:spPr>
            <a:xfrm>
              <a:off x="10411090" y="2842514"/>
              <a:ext cx="3763010" cy="1918335"/>
            </a:xfrm>
            <a:custGeom>
              <a:avLst/>
              <a:gdLst/>
              <a:ahLst/>
              <a:cxnLst/>
              <a:rect l="l" t="t" r="r" b="b"/>
              <a:pathLst>
                <a:path w="3763009" h="1918335">
                  <a:moveTo>
                    <a:pt x="3762429" y="1808740"/>
                  </a:moveTo>
                  <a:lnTo>
                    <a:pt x="3736964" y="1796248"/>
                  </a:lnTo>
                  <a:lnTo>
                    <a:pt x="52186" y="0"/>
                  </a:lnTo>
                  <a:lnTo>
                    <a:pt x="0" y="147419"/>
                  </a:lnTo>
                  <a:lnTo>
                    <a:pt x="127451" y="345622"/>
                  </a:lnTo>
                  <a:lnTo>
                    <a:pt x="370669" y="723862"/>
                  </a:lnTo>
                  <a:lnTo>
                    <a:pt x="688596" y="1218287"/>
                  </a:lnTo>
                  <a:lnTo>
                    <a:pt x="969499" y="1655122"/>
                  </a:lnTo>
                  <a:lnTo>
                    <a:pt x="1174152" y="1710597"/>
                  </a:lnTo>
                  <a:lnTo>
                    <a:pt x="1734659" y="1850687"/>
                  </a:lnTo>
                  <a:lnTo>
                    <a:pt x="1889335" y="1887083"/>
                  </a:lnTo>
                  <a:lnTo>
                    <a:pt x="2004619" y="1912454"/>
                  </a:lnTo>
                  <a:lnTo>
                    <a:pt x="2065486" y="1916915"/>
                  </a:lnTo>
                  <a:lnTo>
                    <a:pt x="2079894" y="1917962"/>
                  </a:lnTo>
                  <a:lnTo>
                    <a:pt x="2145254" y="1914360"/>
                  </a:lnTo>
                  <a:lnTo>
                    <a:pt x="2219942" y="1910936"/>
                  </a:lnTo>
                  <a:lnTo>
                    <a:pt x="2911670" y="1872152"/>
                  </a:lnTo>
                  <a:lnTo>
                    <a:pt x="3351489" y="1843127"/>
                  </a:lnTo>
                  <a:lnTo>
                    <a:pt x="3532206" y="1835158"/>
                  </a:lnTo>
                  <a:lnTo>
                    <a:pt x="3652433" y="1821263"/>
                  </a:lnTo>
                  <a:lnTo>
                    <a:pt x="3762429" y="1808740"/>
                  </a:lnTo>
                  <a:close/>
                </a:path>
              </a:pathLst>
            </a:custGeom>
            <a:ln w="4219">
              <a:solidFill>
                <a:srgbClr val="FBF7FA"/>
              </a:solidFill>
            </a:ln>
          </p:spPr>
          <p:txBody>
            <a:bodyPr wrap="square" lIns="0" tIns="0" rIns="0" bIns="0" rtlCol="0"/>
            <a:lstStyle/>
            <a:p>
              <a:endParaRPr/>
            </a:p>
          </p:txBody>
        </p:sp>
        <p:sp>
          <p:nvSpPr>
            <p:cNvPr id="89" name="object 89"/>
            <p:cNvSpPr/>
            <p:nvPr/>
          </p:nvSpPr>
          <p:spPr>
            <a:xfrm>
              <a:off x="15525329" y="4709040"/>
              <a:ext cx="322580" cy="454659"/>
            </a:xfrm>
            <a:custGeom>
              <a:avLst/>
              <a:gdLst/>
              <a:ahLst/>
              <a:cxnLst/>
              <a:rect l="l" t="t" r="r" b="b"/>
              <a:pathLst>
                <a:path w="322580" h="454660">
                  <a:moveTo>
                    <a:pt x="322364" y="0"/>
                  </a:moveTo>
                  <a:lnTo>
                    <a:pt x="147618" y="97809"/>
                  </a:lnTo>
                  <a:lnTo>
                    <a:pt x="9360" y="179031"/>
                  </a:lnTo>
                  <a:lnTo>
                    <a:pt x="1434" y="191659"/>
                  </a:lnTo>
                  <a:lnTo>
                    <a:pt x="0" y="209962"/>
                  </a:lnTo>
                  <a:lnTo>
                    <a:pt x="7172" y="235061"/>
                  </a:lnTo>
                  <a:lnTo>
                    <a:pt x="22596" y="253720"/>
                  </a:lnTo>
                  <a:lnTo>
                    <a:pt x="208778" y="367068"/>
                  </a:lnTo>
                  <a:lnTo>
                    <a:pt x="322364" y="454514"/>
                  </a:lnTo>
                </a:path>
              </a:pathLst>
            </a:custGeom>
            <a:ln w="4219">
              <a:solidFill>
                <a:srgbClr val="FBF7FA"/>
              </a:solidFill>
            </a:ln>
          </p:spPr>
          <p:txBody>
            <a:bodyPr wrap="square" lIns="0" tIns="0" rIns="0" bIns="0" rtlCol="0"/>
            <a:lstStyle/>
            <a:p>
              <a:endParaRPr/>
            </a:p>
          </p:txBody>
        </p:sp>
        <p:sp>
          <p:nvSpPr>
            <p:cNvPr id="90" name="object 90"/>
            <p:cNvSpPr/>
            <p:nvPr/>
          </p:nvSpPr>
          <p:spPr>
            <a:xfrm>
              <a:off x="11674652" y="6262012"/>
              <a:ext cx="1877695" cy="2233930"/>
            </a:xfrm>
            <a:custGeom>
              <a:avLst/>
              <a:gdLst/>
              <a:ahLst/>
              <a:cxnLst/>
              <a:rect l="l" t="t" r="r" b="b"/>
              <a:pathLst>
                <a:path w="1877694" h="2233929">
                  <a:moveTo>
                    <a:pt x="432481" y="2233634"/>
                  </a:moveTo>
                  <a:lnTo>
                    <a:pt x="391213" y="2185095"/>
                  </a:lnTo>
                  <a:lnTo>
                    <a:pt x="368648" y="2138175"/>
                  </a:lnTo>
                  <a:lnTo>
                    <a:pt x="227584" y="1615479"/>
                  </a:lnTo>
                  <a:lnTo>
                    <a:pt x="143063" y="1469410"/>
                  </a:lnTo>
                  <a:lnTo>
                    <a:pt x="103954" y="1431820"/>
                  </a:lnTo>
                  <a:lnTo>
                    <a:pt x="742825" y="993760"/>
                  </a:lnTo>
                  <a:lnTo>
                    <a:pt x="959216" y="837545"/>
                  </a:lnTo>
                  <a:lnTo>
                    <a:pt x="1023958" y="790803"/>
                  </a:lnTo>
                  <a:lnTo>
                    <a:pt x="1151818" y="687801"/>
                  </a:lnTo>
                  <a:lnTo>
                    <a:pt x="1191000" y="656241"/>
                  </a:lnTo>
                  <a:lnTo>
                    <a:pt x="1224360" y="626703"/>
                  </a:lnTo>
                  <a:lnTo>
                    <a:pt x="1316860" y="544842"/>
                  </a:lnTo>
                  <a:lnTo>
                    <a:pt x="1322357" y="539114"/>
                  </a:lnTo>
                  <a:lnTo>
                    <a:pt x="1379193" y="480079"/>
                  </a:lnTo>
                  <a:lnTo>
                    <a:pt x="1492708" y="380260"/>
                  </a:lnTo>
                  <a:lnTo>
                    <a:pt x="1666786" y="211480"/>
                  </a:lnTo>
                  <a:lnTo>
                    <a:pt x="1819567" y="58186"/>
                  </a:lnTo>
                  <a:lnTo>
                    <a:pt x="1877565" y="0"/>
                  </a:lnTo>
                  <a:lnTo>
                    <a:pt x="1789024" y="27758"/>
                  </a:lnTo>
                  <a:lnTo>
                    <a:pt x="1454468" y="347560"/>
                  </a:lnTo>
                  <a:lnTo>
                    <a:pt x="1371466" y="417023"/>
                  </a:lnTo>
                  <a:lnTo>
                    <a:pt x="1260893" y="509555"/>
                  </a:lnTo>
                  <a:lnTo>
                    <a:pt x="1067307" y="654535"/>
                  </a:lnTo>
                  <a:lnTo>
                    <a:pt x="898035" y="774416"/>
                  </a:lnTo>
                  <a:lnTo>
                    <a:pt x="527889" y="1020628"/>
                  </a:lnTo>
                  <a:lnTo>
                    <a:pt x="65401" y="1323551"/>
                  </a:lnTo>
                  <a:lnTo>
                    <a:pt x="39904" y="1340357"/>
                  </a:lnTo>
                  <a:lnTo>
                    <a:pt x="19664" y="1371591"/>
                  </a:lnTo>
                  <a:lnTo>
                    <a:pt x="7685" y="1401098"/>
                  </a:lnTo>
                  <a:lnTo>
                    <a:pt x="617" y="1429966"/>
                  </a:lnTo>
                  <a:lnTo>
                    <a:pt x="0" y="1455767"/>
                  </a:lnTo>
                  <a:lnTo>
                    <a:pt x="6512" y="1483839"/>
                  </a:lnTo>
                  <a:lnTo>
                    <a:pt x="10732" y="1495724"/>
                  </a:lnTo>
                  <a:lnTo>
                    <a:pt x="29130" y="1547471"/>
                  </a:lnTo>
                  <a:lnTo>
                    <a:pt x="272983" y="2233634"/>
                  </a:lnTo>
                </a:path>
              </a:pathLst>
            </a:custGeom>
            <a:ln w="4219">
              <a:solidFill>
                <a:srgbClr val="FBF7FA"/>
              </a:solidFill>
            </a:ln>
          </p:spPr>
          <p:txBody>
            <a:bodyPr wrap="square" lIns="0" tIns="0" rIns="0" bIns="0" rtlCol="0"/>
            <a:lstStyle/>
            <a:p>
              <a:endParaRPr/>
            </a:p>
          </p:txBody>
        </p:sp>
        <p:sp>
          <p:nvSpPr>
            <p:cNvPr id="91" name="object 91"/>
            <p:cNvSpPr/>
            <p:nvPr/>
          </p:nvSpPr>
          <p:spPr>
            <a:xfrm>
              <a:off x="13428030" y="5348402"/>
              <a:ext cx="925830" cy="824865"/>
            </a:xfrm>
            <a:custGeom>
              <a:avLst/>
              <a:gdLst/>
              <a:ahLst/>
              <a:cxnLst/>
              <a:rect l="l" t="t" r="r" b="b"/>
              <a:pathLst>
                <a:path w="925830" h="824864">
                  <a:moveTo>
                    <a:pt x="332680" y="532036"/>
                  </a:moveTo>
                  <a:lnTo>
                    <a:pt x="462697" y="404511"/>
                  </a:lnTo>
                  <a:lnTo>
                    <a:pt x="669068" y="233427"/>
                  </a:lnTo>
                  <a:lnTo>
                    <a:pt x="925228" y="0"/>
                  </a:lnTo>
                  <a:lnTo>
                    <a:pt x="826665" y="62364"/>
                  </a:lnTo>
                  <a:lnTo>
                    <a:pt x="639038" y="197030"/>
                  </a:lnTo>
                  <a:lnTo>
                    <a:pt x="402668" y="397223"/>
                  </a:lnTo>
                  <a:lnTo>
                    <a:pt x="306231" y="489964"/>
                  </a:lnTo>
                  <a:lnTo>
                    <a:pt x="0" y="784415"/>
                  </a:lnTo>
                  <a:lnTo>
                    <a:pt x="17674" y="805357"/>
                  </a:lnTo>
                  <a:lnTo>
                    <a:pt x="34114" y="824854"/>
                  </a:lnTo>
                  <a:lnTo>
                    <a:pt x="332680" y="532036"/>
                  </a:lnTo>
                  <a:close/>
                </a:path>
              </a:pathLst>
            </a:custGeom>
            <a:ln w="4219">
              <a:solidFill>
                <a:srgbClr val="FBF7FA"/>
              </a:solidFill>
            </a:ln>
          </p:spPr>
          <p:txBody>
            <a:bodyPr wrap="square" lIns="0" tIns="0" rIns="0" bIns="0" rtlCol="0"/>
            <a:lstStyle/>
            <a:p>
              <a:endParaRPr/>
            </a:p>
          </p:txBody>
        </p:sp>
        <p:sp>
          <p:nvSpPr>
            <p:cNvPr id="92" name="object 92"/>
            <p:cNvSpPr/>
            <p:nvPr/>
          </p:nvSpPr>
          <p:spPr>
            <a:xfrm>
              <a:off x="10245172" y="5972413"/>
              <a:ext cx="915669" cy="1835785"/>
            </a:xfrm>
            <a:custGeom>
              <a:avLst/>
              <a:gdLst/>
              <a:ahLst/>
              <a:cxnLst/>
              <a:rect l="l" t="t" r="r" b="b"/>
              <a:pathLst>
                <a:path w="915670" h="1835784">
                  <a:moveTo>
                    <a:pt x="877167" y="1787809"/>
                  </a:moveTo>
                  <a:lnTo>
                    <a:pt x="911595" y="1765673"/>
                  </a:lnTo>
                  <a:lnTo>
                    <a:pt x="915354" y="1743119"/>
                  </a:lnTo>
                  <a:lnTo>
                    <a:pt x="914223" y="1704346"/>
                  </a:lnTo>
                  <a:lnTo>
                    <a:pt x="901668" y="1658724"/>
                  </a:lnTo>
                  <a:lnTo>
                    <a:pt x="880004" y="1617668"/>
                  </a:lnTo>
                  <a:lnTo>
                    <a:pt x="354261" y="736124"/>
                  </a:lnTo>
                  <a:lnTo>
                    <a:pt x="232233" y="508026"/>
                  </a:lnTo>
                  <a:lnTo>
                    <a:pt x="106782" y="246861"/>
                  </a:lnTo>
                  <a:lnTo>
                    <a:pt x="0" y="0"/>
                  </a:lnTo>
                  <a:lnTo>
                    <a:pt x="135545" y="349026"/>
                  </a:lnTo>
                  <a:lnTo>
                    <a:pt x="167230" y="430479"/>
                  </a:lnTo>
                  <a:lnTo>
                    <a:pt x="346282" y="872968"/>
                  </a:lnTo>
                  <a:lnTo>
                    <a:pt x="488822" y="1199136"/>
                  </a:lnTo>
                  <a:lnTo>
                    <a:pt x="542433" y="1316588"/>
                  </a:lnTo>
                  <a:lnTo>
                    <a:pt x="772803" y="1778469"/>
                  </a:lnTo>
                  <a:lnTo>
                    <a:pt x="802813" y="1835598"/>
                  </a:lnTo>
                  <a:lnTo>
                    <a:pt x="877167" y="1787809"/>
                  </a:lnTo>
                  <a:close/>
                </a:path>
              </a:pathLst>
            </a:custGeom>
            <a:ln w="4219">
              <a:solidFill>
                <a:srgbClr val="FBF7FA"/>
              </a:solidFill>
            </a:ln>
          </p:spPr>
          <p:txBody>
            <a:bodyPr wrap="square" lIns="0" tIns="0" rIns="0" bIns="0" rtlCol="0"/>
            <a:lstStyle/>
            <a:p>
              <a:endParaRPr/>
            </a:p>
          </p:txBody>
        </p:sp>
        <p:sp>
          <p:nvSpPr>
            <p:cNvPr id="93" name="object 93"/>
            <p:cNvSpPr/>
            <p:nvPr/>
          </p:nvSpPr>
          <p:spPr>
            <a:xfrm>
              <a:off x="9335725" y="2109271"/>
              <a:ext cx="3986529" cy="5513070"/>
            </a:xfrm>
            <a:custGeom>
              <a:avLst/>
              <a:gdLst/>
              <a:ahLst/>
              <a:cxnLst/>
              <a:rect l="l" t="t" r="r" b="b"/>
              <a:pathLst>
                <a:path w="3986530" h="5513070">
                  <a:moveTo>
                    <a:pt x="635069" y="1619406"/>
                  </a:moveTo>
                  <a:lnTo>
                    <a:pt x="379904" y="1297573"/>
                  </a:lnTo>
                  <a:lnTo>
                    <a:pt x="362481" y="1200445"/>
                  </a:lnTo>
                  <a:lnTo>
                    <a:pt x="348617" y="1173723"/>
                  </a:lnTo>
                  <a:lnTo>
                    <a:pt x="296870" y="1049078"/>
                  </a:lnTo>
                  <a:lnTo>
                    <a:pt x="259227" y="936578"/>
                  </a:lnTo>
                  <a:lnTo>
                    <a:pt x="248631" y="858267"/>
                  </a:lnTo>
                  <a:lnTo>
                    <a:pt x="248589" y="840121"/>
                  </a:lnTo>
                  <a:lnTo>
                    <a:pt x="246474" y="804970"/>
                  </a:lnTo>
                  <a:lnTo>
                    <a:pt x="238987" y="780845"/>
                  </a:lnTo>
                  <a:lnTo>
                    <a:pt x="228998" y="758385"/>
                  </a:lnTo>
                  <a:lnTo>
                    <a:pt x="214862" y="739254"/>
                  </a:lnTo>
                  <a:lnTo>
                    <a:pt x="205711" y="724292"/>
                  </a:lnTo>
                  <a:lnTo>
                    <a:pt x="196559" y="705161"/>
                  </a:lnTo>
                  <a:lnTo>
                    <a:pt x="149147" y="305058"/>
                  </a:lnTo>
                  <a:lnTo>
                    <a:pt x="145000" y="247667"/>
                  </a:lnTo>
                  <a:lnTo>
                    <a:pt x="154141" y="225207"/>
                  </a:lnTo>
                  <a:lnTo>
                    <a:pt x="169115" y="210223"/>
                  </a:lnTo>
                  <a:lnTo>
                    <a:pt x="199889" y="197753"/>
                  </a:lnTo>
                  <a:lnTo>
                    <a:pt x="311351" y="187774"/>
                  </a:lnTo>
                  <a:lnTo>
                    <a:pt x="332974" y="180287"/>
                  </a:lnTo>
                  <a:lnTo>
                    <a:pt x="341298" y="170308"/>
                  </a:lnTo>
                  <a:lnTo>
                    <a:pt x="356774" y="139472"/>
                  </a:lnTo>
                  <a:lnTo>
                    <a:pt x="315404" y="119525"/>
                  </a:lnTo>
                  <a:lnTo>
                    <a:pt x="233050" y="87536"/>
                  </a:lnTo>
                  <a:lnTo>
                    <a:pt x="204936" y="77013"/>
                  </a:lnTo>
                  <a:lnTo>
                    <a:pt x="192517" y="72374"/>
                  </a:lnTo>
                  <a:lnTo>
                    <a:pt x="39642" y="15172"/>
                  </a:lnTo>
                  <a:lnTo>
                    <a:pt x="0" y="0"/>
                  </a:lnTo>
                  <a:lnTo>
                    <a:pt x="8711" y="62846"/>
                  </a:lnTo>
                  <a:lnTo>
                    <a:pt x="166801" y="854843"/>
                  </a:lnTo>
                  <a:lnTo>
                    <a:pt x="210611" y="1074365"/>
                  </a:lnTo>
                  <a:lnTo>
                    <a:pt x="323435" y="1586611"/>
                  </a:lnTo>
                  <a:lnTo>
                    <a:pt x="356219" y="1729622"/>
                  </a:lnTo>
                  <a:lnTo>
                    <a:pt x="501974" y="2347279"/>
                  </a:lnTo>
                  <a:lnTo>
                    <a:pt x="518591" y="2410125"/>
                  </a:lnTo>
                  <a:lnTo>
                    <a:pt x="607363" y="2746094"/>
                  </a:lnTo>
                  <a:lnTo>
                    <a:pt x="747893" y="3225493"/>
                  </a:lnTo>
                  <a:lnTo>
                    <a:pt x="851199" y="3551996"/>
                  </a:lnTo>
                  <a:lnTo>
                    <a:pt x="877701" y="3636350"/>
                  </a:lnTo>
                  <a:lnTo>
                    <a:pt x="937814" y="3784952"/>
                  </a:lnTo>
                  <a:lnTo>
                    <a:pt x="1002733" y="3945481"/>
                  </a:lnTo>
                  <a:lnTo>
                    <a:pt x="1046324" y="4042002"/>
                  </a:lnTo>
                  <a:lnTo>
                    <a:pt x="1101212" y="4163527"/>
                  </a:lnTo>
                  <a:lnTo>
                    <a:pt x="1398962" y="4724955"/>
                  </a:lnTo>
                  <a:lnTo>
                    <a:pt x="1852173" y="5476252"/>
                  </a:lnTo>
                  <a:lnTo>
                    <a:pt x="1882968" y="5502481"/>
                  </a:lnTo>
                  <a:lnTo>
                    <a:pt x="1949113" y="5512743"/>
                  </a:lnTo>
                  <a:lnTo>
                    <a:pt x="1973458" y="5505183"/>
                  </a:lnTo>
                  <a:lnTo>
                    <a:pt x="2166750" y="5378705"/>
                  </a:lnTo>
                  <a:lnTo>
                    <a:pt x="2762282" y="4991617"/>
                  </a:lnTo>
                  <a:lnTo>
                    <a:pt x="2933397" y="4909274"/>
                  </a:lnTo>
                  <a:lnTo>
                    <a:pt x="3334160" y="4651973"/>
                  </a:lnTo>
                  <a:lnTo>
                    <a:pt x="3550918" y="4482282"/>
                  </a:lnTo>
                  <a:lnTo>
                    <a:pt x="3985951" y="4075226"/>
                  </a:lnTo>
                  <a:lnTo>
                    <a:pt x="3974057" y="4062933"/>
                  </a:lnTo>
                  <a:lnTo>
                    <a:pt x="3926299" y="4013574"/>
                  </a:lnTo>
                  <a:lnTo>
                    <a:pt x="3890834" y="4052190"/>
                  </a:lnTo>
                  <a:lnTo>
                    <a:pt x="3819014" y="4130429"/>
                  </a:lnTo>
                  <a:lnTo>
                    <a:pt x="3531902" y="4390054"/>
                  </a:lnTo>
                  <a:lnTo>
                    <a:pt x="3360787" y="4511789"/>
                  </a:lnTo>
                  <a:lnTo>
                    <a:pt x="3302695" y="4550521"/>
                  </a:lnTo>
                  <a:lnTo>
                    <a:pt x="3324663" y="4593839"/>
                  </a:lnTo>
                  <a:lnTo>
                    <a:pt x="2875514" y="4889830"/>
                  </a:lnTo>
                  <a:lnTo>
                    <a:pt x="2857839" y="4901484"/>
                  </a:lnTo>
                  <a:lnTo>
                    <a:pt x="1988735" y="5445739"/>
                  </a:lnTo>
                  <a:lnTo>
                    <a:pt x="1944275" y="5357501"/>
                  </a:lnTo>
                  <a:lnTo>
                    <a:pt x="1432165" y="4623681"/>
                  </a:lnTo>
                  <a:lnTo>
                    <a:pt x="1064019" y="3979732"/>
                  </a:lnTo>
                  <a:lnTo>
                    <a:pt x="968912" y="3748179"/>
                  </a:lnTo>
                  <a:lnTo>
                    <a:pt x="966473" y="3737090"/>
                  </a:lnTo>
                  <a:lnTo>
                    <a:pt x="1083244" y="3634098"/>
                  </a:lnTo>
                  <a:lnTo>
                    <a:pt x="1516487" y="3689154"/>
                  </a:lnTo>
                  <a:lnTo>
                    <a:pt x="1584936" y="3685468"/>
                  </a:lnTo>
                  <a:lnTo>
                    <a:pt x="1592548" y="3589419"/>
                  </a:lnTo>
                  <a:lnTo>
                    <a:pt x="1075380" y="3512081"/>
                  </a:lnTo>
                  <a:lnTo>
                    <a:pt x="1007592" y="3576718"/>
                  </a:lnTo>
                  <a:lnTo>
                    <a:pt x="944452" y="3636946"/>
                  </a:lnTo>
                  <a:lnTo>
                    <a:pt x="917354" y="3513683"/>
                  </a:lnTo>
                  <a:lnTo>
                    <a:pt x="904988" y="3474480"/>
                  </a:lnTo>
                  <a:lnTo>
                    <a:pt x="894799" y="3442156"/>
                  </a:lnTo>
                  <a:lnTo>
                    <a:pt x="838843" y="3264738"/>
                  </a:lnTo>
                  <a:lnTo>
                    <a:pt x="739024" y="2916581"/>
                  </a:lnTo>
                  <a:lnTo>
                    <a:pt x="588065" y="2234853"/>
                  </a:lnTo>
                  <a:lnTo>
                    <a:pt x="572841" y="2027990"/>
                  </a:lnTo>
                  <a:lnTo>
                    <a:pt x="699182" y="1799369"/>
                  </a:lnTo>
                  <a:lnTo>
                    <a:pt x="707695" y="1783977"/>
                  </a:lnTo>
                  <a:lnTo>
                    <a:pt x="682031" y="1752533"/>
                  </a:lnTo>
                  <a:lnTo>
                    <a:pt x="659006" y="1724303"/>
                  </a:lnTo>
                  <a:lnTo>
                    <a:pt x="671822" y="1678797"/>
                  </a:lnTo>
                  <a:lnTo>
                    <a:pt x="635069" y="1619406"/>
                  </a:lnTo>
                  <a:close/>
                </a:path>
              </a:pathLst>
            </a:custGeom>
            <a:ln w="4219">
              <a:solidFill>
                <a:srgbClr val="FBF7FA"/>
              </a:solidFill>
            </a:ln>
          </p:spPr>
          <p:txBody>
            <a:bodyPr wrap="square" lIns="0" tIns="0" rIns="0" bIns="0" rtlCol="0"/>
            <a:lstStyle/>
            <a:p>
              <a:endParaRPr/>
            </a:p>
          </p:txBody>
        </p:sp>
        <p:pic>
          <p:nvPicPr>
            <p:cNvPr id="94" name="object 94"/>
            <p:cNvPicPr/>
            <p:nvPr/>
          </p:nvPicPr>
          <p:blipFill>
            <a:blip r:embed="rId3" cstate="screen">
              <a:extLst>
                <a:ext uri="{28A0092B-C50C-407E-A947-70E740481C1C}">
                  <a14:useLocalDpi xmlns:a14="http://schemas.microsoft.com/office/drawing/2010/main"/>
                </a:ext>
              </a:extLst>
            </a:blip>
            <a:stretch>
              <a:fillRect/>
            </a:stretch>
          </p:blipFill>
          <p:spPr>
            <a:xfrm>
              <a:off x="9843937" y="3732779"/>
              <a:ext cx="84196" cy="128645"/>
            </a:xfrm>
            <a:prstGeom prst="rect">
              <a:avLst/>
            </a:prstGeom>
          </p:spPr>
        </p:pic>
        <p:sp>
          <p:nvSpPr>
            <p:cNvPr id="95" name="object 95"/>
            <p:cNvSpPr/>
            <p:nvPr/>
          </p:nvSpPr>
          <p:spPr>
            <a:xfrm>
              <a:off x="10271496" y="8272791"/>
              <a:ext cx="529590" cy="222885"/>
            </a:xfrm>
            <a:custGeom>
              <a:avLst/>
              <a:gdLst/>
              <a:ahLst/>
              <a:cxnLst/>
              <a:rect l="l" t="t" r="r" b="b"/>
              <a:pathLst>
                <a:path w="529590" h="222884">
                  <a:moveTo>
                    <a:pt x="408237" y="0"/>
                  </a:moveTo>
                  <a:lnTo>
                    <a:pt x="357244" y="32522"/>
                  </a:lnTo>
                  <a:lnTo>
                    <a:pt x="336532" y="45736"/>
                  </a:lnTo>
                  <a:lnTo>
                    <a:pt x="315706" y="59024"/>
                  </a:lnTo>
                  <a:lnTo>
                    <a:pt x="244493" y="98007"/>
                  </a:lnTo>
                  <a:lnTo>
                    <a:pt x="199238" y="114090"/>
                  </a:lnTo>
                  <a:lnTo>
                    <a:pt x="160339" y="129472"/>
                  </a:lnTo>
                  <a:lnTo>
                    <a:pt x="127774" y="145765"/>
                  </a:lnTo>
                  <a:lnTo>
                    <a:pt x="75305" y="175607"/>
                  </a:lnTo>
                  <a:lnTo>
                    <a:pt x="0" y="222855"/>
                  </a:lnTo>
                </a:path>
                <a:path w="529590" h="222884">
                  <a:moveTo>
                    <a:pt x="529176" y="222855"/>
                  </a:moveTo>
                  <a:lnTo>
                    <a:pt x="408237" y="0"/>
                  </a:lnTo>
                </a:path>
              </a:pathLst>
            </a:custGeom>
            <a:ln w="4219">
              <a:solidFill>
                <a:srgbClr val="FBF7FA"/>
              </a:solidFill>
            </a:ln>
          </p:spPr>
          <p:txBody>
            <a:bodyPr wrap="square" lIns="0" tIns="0" rIns="0" bIns="0" rtlCol="0"/>
            <a:lstStyle/>
            <a:p>
              <a:endParaRPr/>
            </a:p>
          </p:txBody>
        </p:sp>
        <p:sp>
          <p:nvSpPr>
            <p:cNvPr id="96" name="object 96"/>
            <p:cNvSpPr/>
            <p:nvPr/>
          </p:nvSpPr>
          <p:spPr>
            <a:xfrm>
              <a:off x="10534314" y="8419553"/>
              <a:ext cx="179070" cy="76200"/>
            </a:xfrm>
            <a:custGeom>
              <a:avLst/>
              <a:gdLst/>
              <a:ahLst/>
              <a:cxnLst/>
              <a:rect l="l" t="t" r="r" b="b"/>
              <a:pathLst>
                <a:path w="179070" h="76200">
                  <a:moveTo>
                    <a:pt x="0" y="76094"/>
                  </a:moveTo>
                  <a:lnTo>
                    <a:pt x="133575" y="0"/>
                  </a:lnTo>
                  <a:lnTo>
                    <a:pt x="178673" y="76094"/>
                  </a:lnTo>
                </a:path>
              </a:pathLst>
            </a:custGeom>
            <a:ln w="4219">
              <a:solidFill>
                <a:srgbClr val="FBF7FA"/>
              </a:solidFill>
            </a:ln>
          </p:spPr>
          <p:txBody>
            <a:bodyPr wrap="square" lIns="0" tIns="0" rIns="0" bIns="0" rtlCol="0"/>
            <a:lstStyle/>
            <a:p>
              <a:endParaRPr/>
            </a:p>
          </p:txBody>
        </p:sp>
        <p:sp>
          <p:nvSpPr>
            <p:cNvPr id="97" name="object 97"/>
            <p:cNvSpPr/>
            <p:nvPr/>
          </p:nvSpPr>
          <p:spPr>
            <a:xfrm>
              <a:off x="14964627" y="6279336"/>
              <a:ext cx="535305" cy="457200"/>
            </a:xfrm>
            <a:custGeom>
              <a:avLst/>
              <a:gdLst/>
              <a:ahLst/>
              <a:cxnLst/>
              <a:rect l="l" t="t" r="r" b="b"/>
              <a:pathLst>
                <a:path w="535305" h="457200">
                  <a:moveTo>
                    <a:pt x="535177" y="235029"/>
                  </a:moveTo>
                  <a:lnTo>
                    <a:pt x="125765" y="0"/>
                  </a:lnTo>
                  <a:lnTo>
                    <a:pt x="71400" y="93201"/>
                  </a:lnTo>
                  <a:lnTo>
                    <a:pt x="52281" y="125975"/>
                  </a:lnTo>
                  <a:lnTo>
                    <a:pt x="0" y="215606"/>
                  </a:lnTo>
                  <a:lnTo>
                    <a:pt x="413599" y="456876"/>
                  </a:lnTo>
                  <a:lnTo>
                    <a:pt x="535177" y="235029"/>
                  </a:lnTo>
                  <a:close/>
                </a:path>
              </a:pathLst>
            </a:custGeom>
            <a:ln w="4219">
              <a:solidFill>
                <a:srgbClr val="FBF7FA"/>
              </a:solidFill>
            </a:ln>
          </p:spPr>
          <p:txBody>
            <a:bodyPr wrap="square" lIns="0" tIns="0" rIns="0" bIns="0" rtlCol="0"/>
            <a:lstStyle/>
            <a:p>
              <a:endParaRPr/>
            </a:p>
          </p:txBody>
        </p:sp>
        <p:sp>
          <p:nvSpPr>
            <p:cNvPr id="98" name="object 98"/>
            <p:cNvSpPr/>
            <p:nvPr/>
          </p:nvSpPr>
          <p:spPr>
            <a:xfrm>
              <a:off x="11195048" y="6566240"/>
              <a:ext cx="598170" cy="431165"/>
            </a:xfrm>
            <a:custGeom>
              <a:avLst/>
              <a:gdLst/>
              <a:ahLst/>
              <a:cxnLst/>
              <a:rect l="l" t="t" r="r" b="b"/>
              <a:pathLst>
                <a:path w="598170" h="431165">
                  <a:moveTo>
                    <a:pt x="371475" y="76521"/>
                  </a:moveTo>
                  <a:lnTo>
                    <a:pt x="353245" y="28271"/>
                  </a:lnTo>
                  <a:lnTo>
                    <a:pt x="165387" y="0"/>
                  </a:lnTo>
                  <a:lnTo>
                    <a:pt x="163398" y="45799"/>
                  </a:lnTo>
                  <a:lnTo>
                    <a:pt x="107535" y="77924"/>
                  </a:lnTo>
                  <a:lnTo>
                    <a:pt x="34920" y="118415"/>
                  </a:lnTo>
                  <a:lnTo>
                    <a:pt x="1403" y="174277"/>
                  </a:lnTo>
                  <a:lnTo>
                    <a:pt x="0" y="251081"/>
                  </a:lnTo>
                  <a:lnTo>
                    <a:pt x="11800" y="353685"/>
                  </a:lnTo>
                  <a:lnTo>
                    <a:pt x="60249" y="379454"/>
                  </a:lnTo>
                  <a:lnTo>
                    <a:pt x="512759" y="431096"/>
                  </a:lnTo>
                  <a:lnTo>
                    <a:pt x="592620" y="405286"/>
                  </a:lnTo>
                  <a:lnTo>
                    <a:pt x="597824" y="399809"/>
                  </a:lnTo>
                  <a:lnTo>
                    <a:pt x="565584" y="358617"/>
                  </a:lnTo>
                  <a:lnTo>
                    <a:pt x="589332" y="269248"/>
                  </a:lnTo>
                  <a:lnTo>
                    <a:pt x="561396" y="184046"/>
                  </a:lnTo>
                  <a:lnTo>
                    <a:pt x="469231" y="126781"/>
                  </a:lnTo>
                  <a:lnTo>
                    <a:pt x="371475" y="76521"/>
                  </a:lnTo>
                  <a:close/>
                </a:path>
              </a:pathLst>
            </a:custGeom>
            <a:ln w="4219">
              <a:solidFill>
                <a:srgbClr val="FBF7FA"/>
              </a:solidFill>
            </a:ln>
          </p:spPr>
          <p:txBody>
            <a:bodyPr wrap="square" lIns="0" tIns="0" rIns="0" bIns="0" rtlCol="0"/>
            <a:lstStyle/>
            <a:p>
              <a:endParaRPr/>
            </a:p>
          </p:txBody>
        </p:sp>
        <p:sp>
          <p:nvSpPr>
            <p:cNvPr id="99" name="object 99"/>
            <p:cNvSpPr/>
            <p:nvPr/>
          </p:nvSpPr>
          <p:spPr>
            <a:xfrm>
              <a:off x="11242949" y="6663754"/>
              <a:ext cx="506095" cy="248920"/>
            </a:xfrm>
            <a:custGeom>
              <a:avLst/>
              <a:gdLst/>
              <a:ahLst/>
              <a:cxnLst/>
              <a:rect l="l" t="t" r="r" b="b"/>
              <a:pathLst>
                <a:path w="506095" h="248920">
                  <a:moveTo>
                    <a:pt x="7769" y="181345"/>
                  </a:moveTo>
                  <a:lnTo>
                    <a:pt x="858" y="151995"/>
                  </a:lnTo>
                  <a:lnTo>
                    <a:pt x="0" y="130393"/>
                  </a:lnTo>
                  <a:lnTo>
                    <a:pt x="1727" y="100174"/>
                  </a:lnTo>
                  <a:lnTo>
                    <a:pt x="9497" y="68228"/>
                  </a:lnTo>
                  <a:lnTo>
                    <a:pt x="37140" y="48354"/>
                  </a:lnTo>
                  <a:lnTo>
                    <a:pt x="120907" y="22449"/>
                  </a:lnTo>
                  <a:lnTo>
                    <a:pt x="223658" y="0"/>
                  </a:lnTo>
                  <a:lnTo>
                    <a:pt x="271154" y="7769"/>
                  </a:lnTo>
                  <a:lnTo>
                    <a:pt x="316932" y="25035"/>
                  </a:lnTo>
                  <a:lnTo>
                    <a:pt x="441923" y="91452"/>
                  </a:lnTo>
                  <a:lnTo>
                    <a:pt x="456823" y="99316"/>
                  </a:lnTo>
                  <a:lnTo>
                    <a:pt x="496550" y="126090"/>
                  </a:lnTo>
                  <a:lnTo>
                    <a:pt x="505188" y="149388"/>
                  </a:lnTo>
                  <a:lnTo>
                    <a:pt x="506047" y="172717"/>
                  </a:lnTo>
                  <a:lnTo>
                    <a:pt x="502592" y="201208"/>
                  </a:lnTo>
                  <a:lnTo>
                    <a:pt x="493964" y="218475"/>
                  </a:lnTo>
                  <a:lnTo>
                    <a:pt x="456823" y="248704"/>
                  </a:lnTo>
                  <a:lnTo>
                    <a:pt x="347162" y="236621"/>
                  </a:lnTo>
                  <a:lnTo>
                    <a:pt x="282399" y="226254"/>
                  </a:lnTo>
                  <a:lnTo>
                    <a:pt x="259070" y="219344"/>
                  </a:lnTo>
                  <a:lnTo>
                    <a:pt x="253018" y="206402"/>
                  </a:lnTo>
                  <a:lnTo>
                    <a:pt x="254746" y="180476"/>
                  </a:lnTo>
                  <a:lnTo>
                    <a:pt x="246976" y="152853"/>
                  </a:lnTo>
                  <a:lnTo>
                    <a:pt x="234024" y="132132"/>
                  </a:lnTo>
                  <a:lnTo>
                    <a:pt x="212433" y="116582"/>
                  </a:lnTo>
                  <a:lnTo>
                    <a:pt x="140760" y="109661"/>
                  </a:lnTo>
                  <a:lnTo>
                    <a:pt x="121755" y="111399"/>
                  </a:lnTo>
                  <a:lnTo>
                    <a:pt x="98457" y="131263"/>
                  </a:lnTo>
                  <a:lnTo>
                    <a:pt x="81170" y="162351"/>
                  </a:lnTo>
                  <a:lnTo>
                    <a:pt x="59589" y="180476"/>
                  </a:lnTo>
                  <a:lnTo>
                    <a:pt x="37998" y="190852"/>
                  </a:lnTo>
                  <a:lnTo>
                    <a:pt x="20721" y="191711"/>
                  </a:lnTo>
                  <a:lnTo>
                    <a:pt x="7769" y="181345"/>
                  </a:lnTo>
                  <a:close/>
                </a:path>
              </a:pathLst>
            </a:custGeom>
            <a:ln w="4219">
              <a:solidFill>
                <a:srgbClr val="FBF7FA"/>
              </a:solidFill>
            </a:ln>
          </p:spPr>
          <p:txBody>
            <a:bodyPr wrap="square" lIns="0" tIns="0" rIns="0" bIns="0" rtlCol="0"/>
            <a:lstStyle/>
            <a:p>
              <a:endParaRPr/>
            </a:p>
          </p:txBody>
        </p:sp>
        <p:sp>
          <p:nvSpPr>
            <p:cNvPr id="100" name="object 100"/>
            <p:cNvSpPr/>
            <p:nvPr/>
          </p:nvSpPr>
          <p:spPr>
            <a:xfrm>
              <a:off x="10760260" y="8184612"/>
              <a:ext cx="231775" cy="311150"/>
            </a:xfrm>
            <a:custGeom>
              <a:avLst/>
              <a:gdLst/>
              <a:ahLst/>
              <a:cxnLst/>
              <a:rect l="l" t="t" r="r" b="b"/>
              <a:pathLst>
                <a:path w="231775" h="311150">
                  <a:moveTo>
                    <a:pt x="231431" y="311034"/>
                  </a:moveTo>
                  <a:lnTo>
                    <a:pt x="229406" y="307666"/>
                  </a:lnTo>
                  <a:lnTo>
                    <a:pt x="190172" y="240181"/>
                  </a:lnTo>
                  <a:lnTo>
                    <a:pt x="57757" y="0"/>
                  </a:lnTo>
                  <a:lnTo>
                    <a:pt x="0" y="36826"/>
                  </a:lnTo>
                  <a:lnTo>
                    <a:pt x="149540" y="311034"/>
                  </a:lnTo>
                </a:path>
              </a:pathLst>
            </a:custGeom>
            <a:ln w="4219">
              <a:solidFill>
                <a:srgbClr val="FBF7FA"/>
              </a:solidFill>
            </a:ln>
          </p:spPr>
          <p:txBody>
            <a:bodyPr wrap="square" lIns="0" tIns="0" rIns="0" bIns="0" rtlCol="0"/>
            <a:lstStyle/>
            <a:p>
              <a:endParaRPr/>
            </a:p>
          </p:txBody>
        </p:sp>
        <p:sp>
          <p:nvSpPr>
            <p:cNvPr id="101" name="object 101"/>
            <p:cNvSpPr/>
            <p:nvPr/>
          </p:nvSpPr>
          <p:spPr>
            <a:xfrm>
              <a:off x="10982171" y="8039587"/>
              <a:ext cx="327025" cy="456565"/>
            </a:xfrm>
            <a:custGeom>
              <a:avLst/>
              <a:gdLst/>
              <a:ahLst/>
              <a:cxnLst/>
              <a:rect l="l" t="t" r="r" b="b"/>
              <a:pathLst>
                <a:path w="327025" h="456565">
                  <a:moveTo>
                    <a:pt x="326642" y="456059"/>
                  </a:moveTo>
                  <a:lnTo>
                    <a:pt x="254128" y="333644"/>
                  </a:lnTo>
                  <a:lnTo>
                    <a:pt x="133378" y="132383"/>
                  </a:lnTo>
                  <a:lnTo>
                    <a:pt x="63202" y="0"/>
                  </a:lnTo>
                  <a:lnTo>
                    <a:pt x="0" y="40312"/>
                  </a:lnTo>
                  <a:lnTo>
                    <a:pt x="121525" y="267353"/>
                  </a:lnTo>
                  <a:lnTo>
                    <a:pt x="231705" y="456059"/>
                  </a:lnTo>
                </a:path>
              </a:pathLst>
            </a:custGeom>
            <a:ln w="4219">
              <a:solidFill>
                <a:srgbClr val="FBF7FA"/>
              </a:solidFill>
            </a:ln>
          </p:spPr>
          <p:txBody>
            <a:bodyPr wrap="square" lIns="0" tIns="0" rIns="0" bIns="0" rtlCol="0"/>
            <a:lstStyle/>
            <a:p>
              <a:endParaRPr/>
            </a:p>
          </p:txBody>
        </p:sp>
        <p:sp>
          <p:nvSpPr>
            <p:cNvPr id="102" name="object 102"/>
            <p:cNvSpPr/>
            <p:nvPr/>
          </p:nvSpPr>
          <p:spPr>
            <a:xfrm>
              <a:off x="11139365" y="7909548"/>
              <a:ext cx="429895" cy="586105"/>
            </a:xfrm>
            <a:custGeom>
              <a:avLst/>
              <a:gdLst/>
              <a:ahLst/>
              <a:cxnLst/>
              <a:rect l="l" t="t" r="r" b="b"/>
              <a:pathLst>
                <a:path w="429895" h="586104">
                  <a:moveTo>
                    <a:pt x="429515" y="586098"/>
                  </a:moveTo>
                  <a:lnTo>
                    <a:pt x="376334" y="494466"/>
                  </a:lnTo>
                  <a:lnTo>
                    <a:pt x="143880" y="0"/>
                  </a:lnTo>
                  <a:lnTo>
                    <a:pt x="95232" y="9350"/>
                  </a:lnTo>
                  <a:lnTo>
                    <a:pt x="75432" y="21988"/>
                  </a:lnTo>
                  <a:lnTo>
                    <a:pt x="0" y="70092"/>
                  </a:lnTo>
                  <a:lnTo>
                    <a:pt x="70887" y="203229"/>
                  </a:lnTo>
                  <a:lnTo>
                    <a:pt x="294047" y="586098"/>
                  </a:lnTo>
                </a:path>
              </a:pathLst>
            </a:custGeom>
            <a:ln w="4219">
              <a:solidFill>
                <a:srgbClr val="FBF7FA"/>
              </a:solidFill>
            </a:ln>
          </p:spPr>
          <p:txBody>
            <a:bodyPr wrap="square" lIns="0" tIns="0" rIns="0" bIns="0" rtlCol="0"/>
            <a:lstStyle/>
            <a:p>
              <a:endParaRPr/>
            </a:p>
          </p:txBody>
        </p:sp>
        <p:sp>
          <p:nvSpPr>
            <p:cNvPr id="103" name="object 103"/>
            <p:cNvSpPr/>
            <p:nvPr/>
          </p:nvSpPr>
          <p:spPr>
            <a:xfrm>
              <a:off x="11375097" y="7541695"/>
              <a:ext cx="541020" cy="954405"/>
            </a:xfrm>
            <a:custGeom>
              <a:avLst/>
              <a:gdLst/>
              <a:ahLst/>
              <a:cxnLst/>
              <a:rect l="l" t="t" r="r" b="b"/>
              <a:pathLst>
                <a:path w="541020" h="954404">
                  <a:moveTo>
                    <a:pt x="278043" y="238160"/>
                  </a:moveTo>
                  <a:lnTo>
                    <a:pt x="270599" y="217909"/>
                  </a:lnTo>
                  <a:lnTo>
                    <a:pt x="264536" y="184685"/>
                  </a:lnTo>
                  <a:lnTo>
                    <a:pt x="264222" y="162874"/>
                  </a:lnTo>
                  <a:lnTo>
                    <a:pt x="267908" y="137692"/>
                  </a:lnTo>
                  <a:lnTo>
                    <a:pt x="272818" y="114959"/>
                  </a:lnTo>
                  <a:lnTo>
                    <a:pt x="276483" y="102185"/>
                  </a:lnTo>
                  <a:lnTo>
                    <a:pt x="286043" y="78699"/>
                  </a:lnTo>
                  <a:lnTo>
                    <a:pt x="295237" y="62113"/>
                  </a:lnTo>
                  <a:lnTo>
                    <a:pt x="298640" y="55966"/>
                  </a:lnTo>
                  <a:lnTo>
                    <a:pt x="310922" y="37841"/>
                  </a:lnTo>
                  <a:lnTo>
                    <a:pt x="326283" y="20020"/>
                  </a:lnTo>
                  <a:lnTo>
                    <a:pt x="343979" y="0"/>
                  </a:lnTo>
                  <a:lnTo>
                    <a:pt x="257175" y="56448"/>
                  </a:lnTo>
                  <a:lnTo>
                    <a:pt x="127818" y="156424"/>
                  </a:lnTo>
                  <a:lnTo>
                    <a:pt x="75589" y="199753"/>
                  </a:lnTo>
                  <a:lnTo>
                    <a:pt x="42721" y="231081"/>
                  </a:lnTo>
                  <a:lnTo>
                    <a:pt x="7779" y="280347"/>
                  </a:lnTo>
                  <a:lnTo>
                    <a:pt x="0" y="331235"/>
                  </a:lnTo>
                  <a:lnTo>
                    <a:pt x="6460" y="360125"/>
                  </a:lnTo>
                  <a:lnTo>
                    <a:pt x="178476" y="727370"/>
                  </a:lnTo>
                  <a:lnTo>
                    <a:pt x="289640" y="953952"/>
                  </a:lnTo>
                </a:path>
                <a:path w="541020" h="954404">
                  <a:moveTo>
                    <a:pt x="540811" y="953952"/>
                  </a:moveTo>
                  <a:lnTo>
                    <a:pt x="296912" y="289551"/>
                  </a:lnTo>
                  <a:lnTo>
                    <a:pt x="278043" y="238160"/>
                  </a:lnTo>
                </a:path>
              </a:pathLst>
            </a:custGeom>
            <a:ln w="4219">
              <a:solidFill>
                <a:srgbClr val="FBF7FA"/>
              </a:solidFill>
            </a:ln>
          </p:spPr>
          <p:txBody>
            <a:bodyPr wrap="square" lIns="0" tIns="0" rIns="0" bIns="0" rtlCol="0"/>
            <a:lstStyle/>
            <a:p>
              <a:endParaRPr/>
            </a:p>
          </p:txBody>
        </p:sp>
        <p:sp>
          <p:nvSpPr>
            <p:cNvPr id="104" name="object 104"/>
            <p:cNvSpPr/>
            <p:nvPr/>
          </p:nvSpPr>
          <p:spPr>
            <a:xfrm>
              <a:off x="11524863" y="7828973"/>
              <a:ext cx="265430" cy="666750"/>
            </a:xfrm>
            <a:custGeom>
              <a:avLst/>
              <a:gdLst/>
              <a:ahLst/>
              <a:cxnLst/>
              <a:rect l="l" t="t" r="r" b="b"/>
              <a:pathLst>
                <a:path w="265429" h="666750">
                  <a:moveTo>
                    <a:pt x="181837" y="501419"/>
                  </a:moveTo>
                  <a:lnTo>
                    <a:pt x="75086" y="240872"/>
                  </a:lnTo>
                  <a:lnTo>
                    <a:pt x="2711" y="70793"/>
                  </a:lnTo>
                  <a:lnTo>
                    <a:pt x="0" y="55411"/>
                  </a:lnTo>
                  <a:lnTo>
                    <a:pt x="4523" y="38218"/>
                  </a:lnTo>
                  <a:lnTo>
                    <a:pt x="12659" y="25559"/>
                  </a:lnTo>
                  <a:lnTo>
                    <a:pt x="30752" y="11989"/>
                  </a:lnTo>
                  <a:lnTo>
                    <a:pt x="56657" y="0"/>
                  </a:lnTo>
                  <a:lnTo>
                    <a:pt x="265355" y="666672"/>
                  </a:lnTo>
                </a:path>
                <a:path w="265429" h="666750">
                  <a:moveTo>
                    <a:pt x="244719" y="666672"/>
                  </a:moveTo>
                  <a:lnTo>
                    <a:pt x="181837" y="501419"/>
                  </a:lnTo>
                </a:path>
              </a:pathLst>
            </a:custGeom>
            <a:ln w="4219">
              <a:solidFill>
                <a:srgbClr val="FBF7FA"/>
              </a:solidFill>
            </a:ln>
          </p:spPr>
          <p:txBody>
            <a:bodyPr wrap="square" lIns="0" tIns="0" rIns="0" bIns="0" rtlCol="0"/>
            <a:lstStyle/>
            <a:p>
              <a:endParaRPr/>
            </a:p>
          </p:txBody>
        </p:sp>
        <p:sp>
          <p:nvSpPr>
            <p:cNvPr id="105" name="object 105"/>
            <p:cNvSpPr/>
            <p:nvPr/>
          </p:nvSpPr>
          <p:spPr>
            <a:xfrm>
              <a:off x="11271273" y="7495665"/>
              <a:ext cx="412750" cy="311785"/>
            </a:xfrm>
            <a:custGeom>
              <a:avLst/>
              <a:gdLst/>
              <a:ahLst/>
              <a:cxnLst/>
              <a:rect l="l" t="t" r="r" b="b"/>
              <a:pathLst>
                <a:path w="412750" h="311784">
                  <a:moveTo>
                    <a:pt x="412594" y="0"/>
                  </a:moveTo>
                  <a:lnTo>
                    <a:pt x="319634" y="50302"/>
                  </a:lnTo>
                  <a:lnTo>
                    <a:pt x="107221" y="186172"/>
                  </a:lnTo>
                  <a:lnTo>
                    <a:pt x="6690" y="251667"/>
                  </a:lnTo>
                  <a:lnTo>
                    <a:pt x="0" y="296472"/>
                  </a:lnTo>
                  <a:lnTo>
                    <a:pt x="18041" y="311561"/>
                  </a:lnTo>
                  <a:lnTo>
                    <a:pt x="412594" y="0"/>
                  </a:lnTo>
                  <a:close/>
                </a:path>
              </a:pathLst>
            </a:custGeom>
            <a:ln w="4219">
              <a:solidFill>
                <a:srgbClr val="FBF7FA"/>
              </a:solidFill>
            </a:ln>
          </p:spPr>
          <p:txBody>
            <a:bodyPr wrap="square" lIns="0" tIns="0" rIns="0" bIns="0" rtlCol="0"/>
            <a:lstStyle/>
            <a:p>
              <a:endParaRPr/>
            </a:p>
          </p:txBody>
        </p:sp>
        <p:sp>
          <p:nvSpPr>
            <p:cNvPr id="106" name="object 106"/>
            <p:cNvSpPr/>
            <p:nvPr/>
          </p:nvSpPr>
          <p:spPr>
            <a:xfrm>
              <a:off x="12221554" y="6833203"/>
              <a:ext cx="450850" cy="313690"/>
            </a:xfrm>
            <a:custGeom>
              <a:avLst/>
              <a:gdLst/>
              <a:ahLst/>
              <a:cxnLst/>
              <a:rect l="l" t="t" r="r" b="b"/>
              <a:pathLst>
                <a:path w="450850" h="313690">
                  <a:moveTo>
                    <a:pt x="49726" y="291949"/>
                  </a:moveTo>
                  <a:lnTo>
                    <a:pt x="381025" y="66416"/>
                  </a:lnTo>
                  <a:lnTo>
                    <a:pt x="411034" y="37580"/>
                  </a:lnTo>
                  <a:lnTo>
                    <a:pt x="450551" y="0"/>
                  </a:lnTo>
                  <a:lnTo>
                    <a:pt x="364617" y="40606"/>
                  </a:lnTo>
                  <a:lnTo>
                    <a:pt x="177889" y="160005"/>
                  </a:lnTo>
                  <a:lnTo>
                    <a:pt x="0" y="313613"/>
                  </a:lnTo>
                  <a:lnTo>
                    <a:pt x="49726" y="291949"/>
                  </a:lnTo>
                  <a:close/>
                </a:path>
              </a:pathLst>
            </a:custGeom>
            <a:ln w="4219">
              <a:solidFill>
                <a:srgbClr val="FBF7FA"/>
              </a:solidFill>
            </a:ln>
          </p:spPr>
          <p:txBody>
            <a:bodyPr wrap="square" lIns="0" tIns="0" rIns="0" bIns="0" rtlCol="0"/>
            <a:lstStyle/>
            <a:p>
              <a:endParaRPr/>
            </a:p>
          </p:txBody>
        </p:sp>
        <p:sp>
          <p:nvSpPr>
            <p:cNvPr id="107" name="object 107"/>
            <p:cNvSpPr/>
            <p:nvPr/>
          </p:nvSpPr>
          <p:spPr>
            <a:xfrm>
              <a:off x="11778603" y="7255769"/>
              <a:ext cx="676275" cy="476250"/>
            </a:xfrm>
            <a:custGeom>
              <a:avLst/>
              <a:gdLst/>
              <a:ahLst/>
              <a:cxnLst/>
              <a:rect l="l" t="t" r="r" b="b"/>
              <a:pathLst>
                <a:path w="676275" h="476250">
                  <a:moveTo>
                    <a:pt x="675696" y="39600"/>
                  </a:moveTo>
                  <a:lnTo>
                    <a:pt x="638881" y="0"/>
                  </a:lnTo>
                  <a:lnTo>
                    <a:pt x="0" y="438059"/>
                  </a:lnTo>
                  <a:lnTo>
                    <a:pt x="39108" y="475660"/>
                  </a:lnTo>
                  <a:lnTo>
                    <a:pt x="675696" y="39600"/>
                  </a:lnTo>
                  <a:close/>
                </a:path>
              </a:pathLst>
            </a:custGeom>
            <a:ln w="4219">
              <a:solidFill>
                <a:srgbClr val="FBF7FA"/>
              </a:solidFill>
            </a:ln>
          </p:spPr>
          <p:txBody>
            <a:bodyPr wrap="square" lIns="0" tIns="0" rIns="0" bIns="0" rtlCol="0"/>
            <a:lstStyle/>
            <a:p>
              <a:endParaRPr/>
            </a:p>
          </p:txBody>
        </p:sp>
        <p:sp>
          <p:nvSpPr>
            <p:cNvPr id="108" name="object 108"/>
            <p:cNvSpPr/>
            <p:nvPr/>
          </p:nvSpPr>
          <p:spPr>
            <a:xfrm>
              <a:off x="13830176" y="5002062"/>
              <a:ext cx="1691005" cy="1782445"/>
            </a:xfrm>
            <a:custGeom>
              <a:avLst/>
              <a:gdLst/>
              <a:ahLst/>
              <a:cxnLst/>
              <a:rect l="l" t="t" r="r" b="b"/>
              <a:pathLst>
                <a:path w="1691005" h="1782445">
                  <a:moveTo>
                    <a:pt x="884569" y="1216727"/>
                  </a:moveTo>
                  <a:lnTo>
                    <a:pt x="934620" y="1085893"/>
                  </a:lnTo>
                  <a:lnTo>
                    <a:pt x="1012471" y="1001739"/>
                  </a:lnTo>
                  <a:lnTo>
                    <a:pt x="1207743" y="751652"/>
                  </a:lnTo>
                  <a:lnTo>
                    <a:pt x="1690995" y="137587"/>
                  </a:lnTo>
                  <a:lnTo>
                    <a:pt x="1424595" y="0"/>
                  </a:lnTo>
                  <a:lnTo>
                    <a:pt x="660472" y="464404"/>
                  </a:lnTo>
                  <a:lnTo>
                    <a:pt x="571082" y="520664"/>
                  </a:lnTo>
                  <a:lnTo>
                    <a:pt x="416406" y="629310"/>
                  </a:lnTo>
                  <a:lnTo>
                    <a:pt x="341455" y="687465"/>
                  </a:lnTo>
                  <a:lnTo>
                    <a:pt x="263824" y="753537"/>
                  </a:lnTo>
                  <a:lnTo>
                    <a:pt x="157995" y="847942"/>
                  </a:lnTo>
                  <a:lnTo>
                    <a:pt x="0" y="988880"/>
                  </a:lnTo>
                  <a:lnTo>
                    <a:pt x="23528" y="1025005"/>
                  </a:lnTo>
                  <a:lnTo>
                    <a:pt x="101996" y="1163304"/>
                  </a:lnTo>
                  <a:lnTo>
                    <a:pt x="143315" y="1229166"/>
                  </a:lnTo>
                  <a:lnTo>
                    <a:pt x="191941" y="1279018"/>
                  </a:lnTo>
                  <a:lnTo>
                    <a:pt x="275080" y="1502226"/>
                  </a:lnTo>
                  <a:lnTo>
                    <a:pt x="450499" y="1782343"/>
                  </a:lnTo>
                  <a:lnTo>
                    <a:pt x="716166" y="1393978"/>
                  </a:lnTo>
                  <a:lnTo>
                    <a:pt x="884569" y="1216727"/>
                  </a:lnTo>
                  <a:close/>
                </a:path>
              </a:pathLst>
            </a:custGeom>
            <a:ln w="4219">
              <a:solidFill>
                <a:srgbClr val="FBF7FA"/>
              </a:solidFill>
            </a:ln>
          </p:spPr>
          <p:txBody>
            <a:bodyPr wrap="square" lIns="0" tIns="0" rIns="0" bIns="0" rtlCol="0"/>
            <a:lstStyle/>
            <a:p>
              <a:endParaRPr/>
            </a:p>
          </p:txBody>
        </p:sp>
        <p:sp>
          <p:nvSpPr>
            <p:cNvPr id="109" name="object 109"/>
            <p:cNvSpPr/>
            <p:nvPr/>
          </p:nvSpPr>
          <p:spPr>
            <a:xfrm>
              <a:off x="13380075" y="6141119"/>
              <a:ext cx="561340" cy="590550"/>
            </a:xfrm>
            <a:custGeom>
              <a:avLst/>
              <a:gdLst/>
              <a:ahLst/>
              <a:cxnLst/>
              <a:rect l="l" t="t" r="r" b="b"/>
              <a:pathLst>
                <a:path w="561340" h="590550">
                  <a:moveTo>
                    <a:pt x="0" y="504225"/>
                  </a:moveTo>
                  <a:lnTo>
                    <a:pt x="77557" y="590149"/>
                  </a:lnTo>
                  <a:lnTo>
                    <a:pt x="560747" y="99358"/>
                  </a:lnTo>
                  <a:lnTo>
                    <a:pt x="502895" y="0"/>
                  </a:lnTo>
                  <a:lnTo>
                    <a:pt x="0" y="504225"/>
                  </a:lnTo>
                  <a:close/>
                </a:path>
              </a:pathLst>
            </a:custGeom>
            <a:ln w="4219">
              <a:solidFill>
                <a:srgbClr val="FBF7FA"/>
              </a:solidFill>
            </a:ln>
          </p:spPr>
          <p:txBody>
            <a:bodyPr wrap="square" lIns="0" tIns="0" rIns="0" bIns="0" rtlCol="0"/>
            <a:lstStyle/>
            <a:p>
              <a:endParaRPr/>
            </a:p>
          </p:txBody>
        </p:sp>
        <p:sp>
          <p:nvSpPr>
            <p:cNvPr id="110" name="object 110"/>
            <p:cNvSpPr/>
            <p:nvPr/>
          </p:nvSpPr>
          <p:spPr>
            <a:xfrm>
              <a:off x="9647804" y="1684989"/>
              <a:ext cx="40005" cy="128270"/>
            </a:xfrm>
            <a:custGeom>
              <a:avLst/>
              <a:gdLst/>
              <a:ahLst/>
              <a:cxnLst/>
              <a:rect l="l" t="t" r="r" b="b"/>
              <a:pathLst>
                <a:path w="40004" h="128269">
                  <a:moveTo>
                    <a:pt x="23098" y="111483"/>
                  </a:moveTo>
                  <a:lnTo>
                    <a:pt x="28166" y="83578"/>
                  </a:lnTo>
                  <a:lnTo>
                    <a:pt x="39841" y="0"/>
                  </a:lnTo>
                  <a:lnTo>
                    <a:pt x="12784" y="79264"/>
                  </a:lnTo>
                  <a:lnTo>
                    <a:pt x="0" y="128132"/>
                  </a:lnTo>
                  <a:lnTo>
                    <a:pt x="23098" y="111483"/>
                  </a:lnTo>
                  <a:close/>
                </a:path>
              </a:pathLst>
            </a:custGeom>
            <a:ln w="4219">
              <a:solidFill>
                <a:srgbClr val="FBF7FA"/>
              </a:solidFill>
            </a:ln>
          </p:spPr>
          <p:txBody>
            <a:bodyPr wrap="square" lIns="0" tIns="0" rIns="0" bIns="0" rtlCol="0"/>
            <a:lstStyle/>
            <a:p>
              <a:endParaRPr/>
            </a:p>
          </p:txBody>
        </p:sp>
        <p:sp>
          <p:nvSpPr>
            <p:cNvPr id="111" name="object 111"/>
            <p:cNvSpPr/>
            <p:nvPr/>
          </p:nvSpPr>
          <p:spPr>
            <a:xfrm>
              <a:off x="14514896" y="4996894"/>
              <a:ext cx="683260" cy="370840"/>
            </a:xfrm>
            <a:custGeom>
              <a:avLst/>
              <a:gdLst/>
              <a:ahLst/>
              <a:cxnLst/>
              <a:rect l="l" t="t" r="r" b="b"/>
              <a:pathLst>
                <a:path w="683259" h="370839">
                  <a:moveTo>
                    <a:pt x="82615" y="351853"/>
                  </a:moveTo>
                  <a:lnTo>
                    <a:pt x="118614" y="347895"/>
                  </a:lnTo>
                  <a:lnTo>
                    <a:pt x="683099" y="21800"/>
                  </a:lnTo>
                  <a:lnTo>
                    <a:pt x="648964" y="0"/>
                  </a:lnTo>
                  <a:lnTo>
                    <a:pt x="0" y="370281"/>
                  </a:lnTo>
                  <a:lnTo>
                    <a:pt x="82615" y="351853"/>
                  </a:lnTo>
                  <a:close/>
                </a:path>
              </a:pathLst>
            </a:custGeom>
            <a:ln w="4219">
              <a:solidFill>
                <a:srgbClr val="FBF7FA"/>
              </a:solidFill>
            </a:ln>
          </p:spPr>
          <p:txBody>
            <a:bodyPr wrap="square" lIns="0" tIns="0" rIns="0" bIns="0" rtlCol="0"/>
            <a:lstStyle/>
            <a:p>
              <a:endParaRPr/>
            </a:p>
          </p:txBody>
        </p:sp>
        <p:sp>
          <p:nvSpPr>
            <p:cNvPr id="112" name="object 112"/>
            <p:cNvSpPr/>
            <p:nvPr/>
          </p:nvSpPr>
          <p:spPr>
            <a:xfrm>
              <a:off x="10463275" y="2653720"/>
              <a:ext cx="3955415" cy="1997710"/>
            </a:xfrm>
            <a:custGeom>
              <a:avLst/>
              <a:gdLst/>
              <a:ahLst/>
              <a:cxnLst/>
              <a:rect l="l" t="t" r="r" b="b"/>
              <a:pathLst>
                <a:path w="3955415" h="1997710">
                  <a:moveTo>
                    <a:pt x="3861725" y="1980295"/>
                  </a:moveTo>
                  <a:lnTo>
                    <a:pt x="3921849" y="1969646"/>
                  </a:lnTo>
                  <a:lnTo>
                    <a:pt x="3954958" y="1955490"/>
                  </a:lnTo>
                  <a:lnTo>
                    <a:pt x="3908373" y="1922936"/>
                  </a:lnTo>
                  <a:lnTo>
                    <a:pt x="3883892" y="1903805"/>
                  </a:lnTo>
                  <a:lnTo>
                    <a:pt x="3780984" y="1842038"/>
                  </a:lnTo>
                  <a:lnTo>
                    <a:pt x="3552195" y="1715738"/>
                  </a:lnTo>
                  <a:lnTo>
                    <a:pt x="3209881" y="1530435"/>
                  </a:lnTo>
                  <a:lnTo>
                    <a:pt x="2345300" y="1105222"/>
                  </a:lnTo>
                  <a:lnTo>
                    <a:pt x="2048691" y="962986"/>
                  </a:lnTo>
                  <a:lnTo>
                    <a:pt x="1918318" y="902276"/>
                  </a:lnTo>
                  <a:lnTo>
                    <a:pt x="1238538" y="570328"/>
                  </a:lnTo>
                  <a:lnTo>
                    <a:pt x="66825" y="0"/>
                  </a:lnTo>
                  <a:lnTo>
                    <a:pt x="0" y="188800"/>
                  </a:lnTo>
                  <a:lnTo>
                    <a:pt x="3684777" y="1985039"/>
                  </a:lnTo>
                  <a:lnTo>
                    <a:pt x="3710243" y="1997530"/>
                  </a:lnTo>
                  <a:lnTo>
                    <a:pt x="3861725" y="1980295"/>
                  </a:lnTo>
                  <a:close/>
                </a:path>
              </a:pathLst>
            </a:custGeom>
            <a:ln w="4219">
              <a:solidFill>
                <a:srgbClr val="FBF7FA"/>
              </a:solidFill>
            </a:ln>
          </p:spPr>
          <p:txBody>
            <a:bodyPr wrap="square" lIns="0" tIns="0" rIns="0" bIns="0" rtlCol="0"/>
            <a:lstStyle/>
            <a:p>
              <a:endParaRPr/>
            </a:p>
          </p:txBody>
        </p:sp>
        <p:sp>
          <p:nvSpPr>
            <p:cNvPr id="113" name="object 113"/>
            <p:cNvSpPr/>
            <p:nvPr/>
          </p:nvSpPr>
          <p:spPr>
            <a:xfrm>
              <a:off x="15332460" y="4585166"/>
              <a:ext cx="515620" cy="321945"/>
            </a:xfrm>
            <a:custGeom>
              <a:avLst/>
              <a:gdLst/>
              <a:ahLst/>
              <a:cxnLst/>
              <a:rect l="l" t="t" r="r" b="b"/>
              <a:pathLst>
                <a:path w="515619" h="321945">
                  <a:moveTo>
                    <a:pt x="83463" y="301262"/>
                  </a:moveTo>
                  <a:lnTo>
                    <a:pt x="126226" y="275326"/>
                  </a:lnTo>
                  <a:lnTo>
                    <a:pt x="149168" y="261399"/>
                  </a:lnTo>
                  <a:lnTo>
                    <a:pt x="210244" y="227432"/>
                  </a:lnTo>
                  <a:lnTo>
                    <a:pt x="515235" y="57808"/>
                  </a:lnTo>
                </a:path>
                <a:path w="515619" h="321945">
                  <a:moveTo>
                    <a:pt x="515235" y="0"/>
                  </a:moveTo>
                  <a:lnTo>
                    <a:pt x="235479" y="155832"/>
                  </a:lnTo>
                  <a:lnTo>
                    <a:pt x="137503" y="207328"/>
                  </a:lnTo>
                  <a:lnTo>
                    <a:pt x="93515" y="230458"/>
                  </a:lnTo>
                  <a:lnTo>
                    <a:pt x="0" y="284634"/>
                  </a:lnTo>
                  <a:lnTo>
                    <a:pt x="2942" y="286865"/>
                  </a:lnTo>
                  <a:lnTo>
                    <a:pt x="37213" y="312738"/>
                  </a:lnTo>
                  <a:lnTo>
                    <a:pt x="49412" y="321932"/>
                  </a:lnTo>
                  <a:lnTo>
                    <a:pt x="83463" y="301262"/>
                  </a:lnTo>
                </a:path>
              </a:pathLst>
            </a:custGeom>
            <a:ln w="4219">
              <a:solidFill>
                <a:srgbClr val="FBF7FA"/>
              </a:solidFill>
            </a:ln>
          </p:spPr>
          <p:txBody>
            <a:bodyPr wrap="square" lIns="0" tIns="0" rIns="0" bIns="0" rtlCol="0"/>
            <a:lstStyle/>
            <a:p>
              <a:endParaRPr/>
            </a:p>
          </p:txBody>
        </p:sp>
        <p:sp>
          <p:nvSpPr>
            <p:cNvPr id="114" name="object 114"/>
            <p:cNvSpPr/>
            <p:nvPr/>
          </p:nvSpPr>
          <p:spPr>
            <a:xfrm>
              <a:off x="15414787" y="4888066"/>
              <a:ext cx="433070" cy="326390"/>
            </a:xfrm>
            <a:custGeom>
              <a:avLst/>
              <a:gdLst/>
              <a:ahLst/>
              <a:cxnLst/>
              <a:rect l="l" t="t" r="r" b="b"/>
              <a:pathLst>
                <a:path w="433069" h="326389">
                  <a:moveTo>
                    <a:pt x="432909" y="275494"/>
                  </a:moveTo>
                  <a:lnTo>
                    <a:pt x="319309" y="188036"/>
                  </a:lnTo>
                  <a:lnTo>
                    <a:pt x="133137" y="74688"/>
                  </a:lnTo>
                  <a:lnTo>
                    <a:pt x="117713" y="56040"/>
                  </a:lnTo>
                  <a:lnTo>
                    <a:pt x="110541" y="30920"/>
                  </a:lnTo>
                  <a:lnTo>
                    <a:pt x="111975" y="12638"/>
                  </a:lnTo>
                  <a:lnTo>
                    <a:pt x="119902" y="0"/>
                  </a:lnTo>
                  <a:lnTo>
                    <a:pt x="93033" y="2565"/>
                  </a:lnTo>
                  <a:lnTo>
                    <a:pt x="63097" y="5821"/>
                  </a:lnTo>
                  <a:lnTo>
                    <a:pt x="34721" y="22931"/>
                  </a:lnTo>
                  <a:lnTo>
                    <a:pt x="9989" y="37873"/>
                  </a:lnTo>
                  <a:lnTo>
                    <a:pt x="0" y="43883"/>
                  </a:lnTo>
                  <a:lnTo>
                    <a:pt x="181125" y="171188"/>
                  </a:lnTo>
                  <a:lnTo>
                    <a:pt x="185502" y="174266"/>
                  </a:lnTo>
                  <a:lnTo>
                    <a:pt x="196632" y="202862"/>
                  </a:lnTo>
                  <a:lnTo>
                    <a:pt x="249217" y="230411"/>
                  </a:lnTo>
                  <a:lnTo>
                    <a:pt x="432909" y="325898"/>
                  </a:lnTo>
                </a:path>
              </a:pathLst>
            </a:custGeom>
            <a:ln w="4219">
              <a:solidFill>
                <a:srgbClr val="FBF7FA"/>
              </a:solidFill>
            </a:ln>
          </p:spPr>
          <p:txBody>
            <a:bodyPr wrap="square" lIns="0" tIns="0" rIns="0" bIns="0" rtlCol="0"/>
            <a:lstStyle/>
            <a:p>
              <a:endParaRPr/>
            </a:p>
          </p:txBody>
        </p:sp>
        <p:sp>
          <p:nvSpPr>
            <p:cNvPr id="115" name="object 115"/>
            <p:cNvSpPr/>
            <p:nvPr/>
          </p:nvSpPr>
          <p:spPr>
            <a:xfrm>
              <a:off x="9778799" y="2892385"/>
              <a:ext cx="1602105" cy="1605280"/>
            </a:xfrm>
            <a:custGeom>
              <a:avLst/>
              <a:gdLst/>
              <a:ahLst/>
              <a:cxnLst/>
              <a:rect l="l" t="t" r="r" b="b"/>
              <a:pathLst>
                <a:path w="1602104" h="1605279">
                  <a:moveTo>
                    <a:pt x="428814" y="0"/>
                  </a:moveTo>
                  <a:lnTo>
                    <a:pt x="325885" y="34218"/>
                  </a:lnTo>
                  <a:lnTo>
                    <a:pt x="338890" y="68783"/>
                  </a:lnTo>
                  <a:lnTo>
                    <a:pt x="348366" y="95641"/>
                  </a:lnTo>
                  <a:lnTo>
                    <a:pt x="388511" y="84248"/>
                  </a:lnTo>
                  <a:lnTo>
                    <a:pt x="419275" y="111389"/>
                  </a:lnTo>
                  <a:lnTo>
                    <a:pt x="446499" y="169858"/>
                  </a:lnTo>
                  <a:lnTo>
                    <a:pt x="453661" y="232610"/>
                  </a:lnTo>
                  <a:lnTo>
                    <a:pt x="422919" y="249919"/>
                  </a:lnTo>
                  <a:lnTo>
                    <a:pt x="396804" y="256547"/>
                  </a:lnTo>
                  <a:lnTo>
                    <a:pt x="397830" y="259908"/>
                  </a:lnTo>
                  <a:lnTo>
                    <a:pt x="433348" y="357339"/>
                  </a:lnTo>
                  <a:lnTo>
                    <a:pt x="436646" y="366344"/>
                  </a:lnTo>
                  <a:lnTo>
                    <a:pt x="460896" y="413652"/>
                  </a:lnTo>
                  <a:lnTo>
                    <a:pt x="26669" y="430855"/>
                  </a:lnTo>
                  <a:lnTo>
                    <a:pt x="0" y="431913"/>
                  </a:lnTo>
                  <a:lnTo>
                    <a:pt x="16889" y="464467"/>
                  </a:lnTo>
                  <a:lnTo>
                    <a:pt x="83966" y="572087"/>
                  </a:lnTo>
                  <a:lnTo>
                    <a:pt x="212831" y="737778"/>
                  </a:lnTo>
                  <a:lnTo>
                    <a:pt x="275792" y="824048"/>
                  </a:lnTo>
                  <a:lnTo>
                    <a:pt x="285195" y="864622"/>
                  </a:lnTo>
                  <a:lnTo>
                    <a:pt x="275164" y="914391"/>
                  </a:lnTo>
                  <a:lnTo>
                    <a:pt x="302556" y="947719"/>
                  </a:lnTo>
                  <a:lnTo>
                    <a:pt x="483870" y="1122321"/>
                  </a:lnTo>
                  <a:lnTo>
                    <a:pt x="615363" y="1244024"/>
                  </a:lnTo>
                  <a:lnTo>
                    <a:pt x="697591" y="1305321"/>
                  </a:lnTo>
                  <a:lnTo>
                    <a:pt x="745432" y="1334797"/>
                  </a:lnTo>
                  <a:lnTo>
                    <a:pt x="933626" y="1150038"/>
                  </a:lnTo>
                  <a:lnTo>
                    <a:pt x="950096" y="1130175"/>
                  </a:lnTo>
                  <a:lnTo>
                    <a:pt x="947751" y="1123557"/>
                  </a:lnTo>
                  <a:lnTo>
                    <a:pt x="705434" y="808111"/>
                  </a:lnTo>
                  <a:lnTo>
                    <a:pt x="617792" y="680157"/>
                  </a:lnTo>
                  <a:lnTo>
                    <a:pt x="540161" y="558831"/>
                  </a:lnTo>
                  <a:lnTo>
                    <a:pt x="495461" y="481063"/>
                  </a:lnTo>
                  <a:lnTo>
                    <a:pt x="567898" y="431651"/>
                  </a:lnTo>
                  <a:lnTo>
                    <a:pt x="637844" y="537512"/>
                  </a:lnTo>
                  <a:lnTo>
                    <a:pt x="721894" y="664712"/>
                  </a:lnTo>
                  <a:lnTo>
                    <a:pt x="845408" y="840089"/>
                  </a:lnTo>
                  <a:lnTo>
                    <a:pt x="888360" y="896412"/>
                  </a:lnTo>
                  <a:lnTo>
                    <a:pt x="990095" y="1029811"/>
                  </a:lnTo>
                  <a:lnTo>
                    <a:pt x="1075370" y="1136248"/>
                  </a:lnTo>
                  <a:lnTo>
                    <a:pt x="1149368" y="1220276"/>
                  </a:lnTo>
                  <a:lnTo>
                    <a:pt x="1203586" y="1281835"/>
                  </a:lnTo>
                  <a:lnTo>
                    <a:pt x="1295342" y="1371183"/>
                  </a:lnTo>
                  <a:lnTo>
                    <a:pt x="1327844" y="1399517"/>
                  </a:lnTo>
                  <a:lnTo>
                    <a:pt x="1450133" y="1506121"/>
                  </a:lnTo>
                  <a:lnTo>
                    <a:pt x="1491787" y="1538843"/>
                  </a:lnTo>
                  <a:lnTo>
                    <a:pt x="1511775" y="1557596"/>
                  </a:lnTo>
                  <a:lnTo>
                    <a:pt x="1512948" y="1565324"/>
                  </a:lnTo>
                  <a:lnTo>
                    <a:pt x="1509420" y="1580213"/>
                  </a:lnTo>
                  <a:lnTo>
                    <a:pt x="1596820" y="1603909"/>
                  </a:lnTo>
                  <a:lnTo>
                    <a:pt x="1601794" y="1605260"/>
                  </a:lnTo>
                  <a:lnTo>
                    <a:pt x="1320891" y="1168414"/>
                  </a:lnTo>
                  <a:lnTo>
                    <a:pt x="1002964" y="673989"/>
                  </a:lnTo>
                  <a:lnTo>
                    <a:pt x="759746" y="295760"/>
                  </a:lnTo>
                  <a:lnTo>
                    <a:pt x="632284" y="97536"/>
                  </a:lnTo>
                  <a:lnTo>
                    <a:pt x="428814" y="0"/>
                  </a:lnTo>
                  <a:close/>
                </a:path>
              </a:pathLst>
            </a:custGeom>
            <a:ln w="4219">
              <a:solidFill>
                <a:srgbClr val="FBF7FA"/>
              </a:solidFill>
            </a:ln>
          </p:spPr>
          <p:txBody>
            <a:bodyPr wrap="square" lIns="0" tIns="0" rIns="0" bIns="0" rtlCol="0"/>
            <a:lstStyle/>
            <a:p>
              <a:endParaRPr/>
            </a:p>
          </p:txBody>
        </p:sp>
        <p:sp>
          <p:nvSpPr>
            <p:cNvPr id="116" name="object 116"/>
            <p:cNvSpPr/>
            <p:nvPr/>
          </p:nvSpPr>
          <p:spPr>
            <a:xfrm>
              <a:off x="9335719" y="2109272"/>
              <a:ext cx="5017770" cy="6386830"/>
            </a:xfrm>
            <a:custGeom>
              <a:avLst/>
              <a:gdLst/>
              <a:ahLst/>
              <a:cxnLst/>
              <a:rect l="l" t="t" r="r" b="b"/>
              <a:pathLst>
                <a:path w="5017769" h="6386830">
                  <a:moveTo>
                    <a:pt x="1824799" y="5606262"/>
                  </a:moveTo>
                  <a:lnTo>
                    <a:pt x="1823669" y="5567489"/>
                  </a:lnTo>
                  <a:lnTo>
                    <a:pt x="1811121" y="5521871"/>
                  </a:lnTo>
                  <a:lnTo>
                    <a:pt x="1789455" y="5480812"/>
                  </a:lnTo>
                  <a:lnTo>
                    <a:pt x="1263713" y="4599267"/>
                  </a:lnTo>
                  <a:lnTo>
                    <a:pt x="1141679" y="4371175"/>
                  </a:lnTo>
                  <a:lnTo>
                    <a:pt x="1016228" y="4110012"/>
                  </a:lnTo>
                  <a:lnTo>
                    <a:pt x="909447" y="3863149"/>
                  </a:lnTo>
                  <a:lnTo>
                    <a:pt x="1076680" y="4293628"/>
                  </a:lnTo>
                  <a:lnTo>
                    <a:pt x="1255725" y="4736109"/>
                  </a:lnTo>
                  <a:lnTo>
                    <a:pt x="1398270" y="5062283"/>
                  </a:lnTo>
                  <a:lnTo>
                    <a:pt x="1451876" y="5179733"/>
                  </a:lnTo>
                  <a:lnTo>
                    <a:pt x="1682254" y="5641619"/>
                  </a:lnTo>
                  <a:lnTo>
                    <a:pt x="1712264" y="5698744"/>
                  </a:lnTo>
                  <a:lnTo>
                    <a:pt x="1786610" y="5650954"/>
                  </a:lnTo>
                  <a:lnTo>
                    <a:pt x="1821040" y="5628818"/>
                  </a:lnTo>
                  <a:lnTo>
                    <a:pt x="1824799" y="5606262"/>
                  </a:lnTo>
                  <a:close/>
                </a:path>
                <a:path w="5017769" h="6386830">
                  <a:moveTo>
                    <a:pt x="3985958" y="4075226"/>
                  </a:moveTo>
                  <a:lnTo>
                    <a:pt x="3926294" y="4013581"/>
                  </a:lnTo>
                  <a:lnTo>
                    <a:pt x="3819017" y="4130433"/>
                  </a:lnTo>
                  <a:lnTo>
                    <a:pt x="3531908" y="4390060"/>
                  </a:lnTo>
                  <a:lnTo>
                    <a:pt x="3360788" y="4511789"/>
                  </a:lnTo>
                  <a:lnTo>
                    <a:pt x="3302698" y="4550524"/>
                  </a:lnTo>
                  <a:lnTo>
                    <a:pt x="3324669" y="4593844"/>
                  </a:lnTo>
                  <a:lnTo>
                    <a:pt x="2857843" y="4901489"/>
                  </a:lnTo>
                  <a:lnTo>
                    <a:pt x="1988731" y="5445747"/>
                  </a:lnTo>
                  <a:lnTo>
                    <a:pt x="1944281" y="5357507"/>
                  </a:lnTo>
                  <a:lnTo>
                    <a:pt x="1432166" y="4623689"/>
                  </a:lnTo>
                  <a:lnTo>
                    <a:pt x="1064018" y="3979735"/>
                  </a:lnTo>
                  <a:lnTo>
                    <a:pt x="968908" y="3748189"/>
                  </a:lnTo>
                  <a:lnTo>
                    <a:pt x="966470" y="3737089"/>
                  </a:lnTo>
                  <a:lnTo>
                    <a:pt x="1083246" y="3634105"/>
                  </a:lnTo>
                  <a:lnTo>
                    <a:pt x="1516494" y="3689159"/>
                  </a:lnTo>
                  <a:lnTo>
                    <a:pt x="1584934" y="3685476"/>
                  </a:lnTo>
                  <a:lnTo>
                    <a:pt x="1592554" y="3589426"/>
                  </a:lnTo>
                  <a:lnTo>
                    <a:pt x="1075385" y="3512083"/>
                  </a:lnTo>
                  <a:lnTo>
                    <a:pt x="944448" y="3636949"/>
                  </a:lnTo>
                  <a:lnTo>
                    <a:pt x="917359" y="3513683"/>
                  </a:lnTo>
                  <a:lnTo>
                    <a:pt x="838847" y="3264738"/>
                  </a:lnTo>
                  <a:lnTo>
                    <a:pt x="739025" y="2916580"/>
                  </a:lnTo>
                  <a:lnTo>
                    <a:pt x="588060" y="2234857"/>
                  </a:lnTo>
                  <a:lnTo>
                    <a:pt x="572846" y="2027999"/>
                  </a:lnTo>
                  <a:lnTo>
                    <a:pt x="707694" y="1783981"/>
                  </a:lnTo>
                  <a:lnTo>
                    <a:pt x="659003" y="1724304"/>
                  </a:lnTo>
                  <a:lnTo>
                    <a:pt x="671817" y="1678800"/>
                  </a:lnTo>
                  <a:lnTo>
                    <a:pt x="635076" y="1619415"/>
                  </a:lnTo>
                  <a:lnTo>
                    <a:pt x="379907" y="1297584"/>
                  </a:lnTo>
                  <a:lnTo>
                    <a:pt x="362483" y="1200454"/>
                  </a:lnTo>
                  <a:lnTo>
                    <a:pt x="296875" y="1049083"/>
                  </a:lnTo>
                  <a:lnTo>
                    <a:pt x="259232" y="936586"/>
                  </a:lnTo>
                  <a:lnTo>
                    <a:pt x="248627" y="858266"/>
                  </a:lnTo>
                  <a:lnTo>
                    <a:pt x="248589" y="840130"/>
                  </a:lnTo>
                  <a:lnTo>
                    <a:pt x="246468" y="804976"/>
                  </a:lnTo>
                  <a:lnTo>
                    <a:pt x="238988" y="780846"/>
                  </a:lnTo>
                  <a:lnTo>
                    <a:pt x="228993" y="758393"/>
                  </a:lnTo>
                  <a:lnTo>
                    <a:pt x="214858" y="739254"/>
                  </a:lnTo>
                  <a:lnTo>
                    <a:pt x="205714" y="724293"/>
                  </a:lnTo>
                  <a:lnTo>
                    <a:pt x="196557" y="705167"/>
                  </a:lnTo>
                  <a:lnTo>
                    <a:pt x="149148" y="305066"/>
                  </a:lnTo>
                  <a:lnTo>
                    <a:pt x="144995" y="247675"/>
                  </a:lnTo>
                  <a:lnTo>
                    <a:pt x="154139" y="225209"/>
                  </a:lnTo>
                  <a:lnTo>
                    <a:pt x="169113" y="210223"/>
                  </a:lnTo>
                  <a:lnTo>
                    <a:pt x="199885" y="197764"/>
                  </a:lnTo>
                  <a:lnTo>
                    <a:pt x="311353" y="187782"/>
                  </a:lnTo>
                  <a:lnTo>
                    <a:pt x="332968" y="180289"/>
                  </a:lnTo>
                  <a:lnTo>
                    <a:pt x="341299" y="170319"/>
                  </a:lnTo>
                  <a:lnTo>
                    <a:pt x="356781" y="139471"/>
                  </a:lnTo>
                  <a:lnTo>
                    <a:pt x="315404" y="119532"/>
                  </a:lnTo>
                  <a:lnTo>
                    <a:pt x="233045" y="87541"/>
                  </a:lnTo>
                  <a:lnTo>
                    <a:pt x="39649" y="15176"/>
                  </a:lnTo>
                  <a:lnTo>
                    <a:pt x="0" y="0"/>
                  </a:lnTo>
                  <a:lnTo>
                    <a:pt x="8712" y="62852"/>
                  </a:lnTo>
                  <a:lnTo>
                    <a:pt x="210616" y="1074369"/>
                  </a:lnTo>
                  <a:lnTo>
                    <a:pt x="323430" y="1586611"/>
                  </a:lnTo>
                  <a:lnTo>
                    <a:pt x="356222" y="1729625"/>
                  </a:lnTo>
                  <a:lnTo>
                    <a:pt x="501980" y="2347290"/>
                  </a:lnTo>
                  <a:lnTo>
                    <a:pt x="607364" y="2746095"/>
                  </a:lnTo>
                  <a:lnTo>
                    <a:pt x="747890" y="3225495"/>
                  </a:lnTo>
                  <a:lnTo>
                    <a:pt x="851204" y="3551999"/>
                  </a:lnTo>
                  <a:lnTo>
                    <a:pt x="877697" y="3636353"/>
                  </a:lnTo>
                  <a:lnTo>
                    <a:pt x="1002728" y="3945483"/>
                  </a:lnTo>
                  <a:lnTo>
                    <a:pt x="1101217" y="4163530"/>
                  </a:lnTo>
                  <a:lnTo>
                    <a:pt x="1398968" y="4724959"/>
                  </a:lnTo>
                  <a:lnTo>
                    <a:pt x="1852180" y="5476252"/>
                  </a:lnTo>
                  <a:lnTo>
                    <a:pt x="1882965" y="5502491"/>
                  </a:lnTo>
                  <a:lnTo>
                    <a:pt x="1949119" y="5512752"/>
                  </a:lnTo>
                  <a:lnTo>
                    <a:pt x="1973453" y="5505183"/>
                  </a:lnTo>
                  <a:lnTo>
                    <a:pt x="2166747" y="5378716"/>
                  </a:lnTo>
                  <a:lnTo>
                    <a:pt x="2762288" y="4991620"/>
                  </a:lnTo>
                  <a:lnTo>
                    <a:pt x="2933395" y="4909274"/>
                  </a:lnTo>
                  <a:lnTo>
                    <a:pt x="3334156" y="4651984"/>
                  </a:lnTo>
                  <a:lnTo>
                    <a:pt x="3550920" y="4482287"/>
                  </a:lnTo>
                  <a:lnTo>
                    <a:pt x="3985958" y="4075226"/>
                  </a:lnTo>
                  <a:close/>
                </a:path>
                <a:path w="5017769" h="6386830">
                  <a:moveTo>
                    <a:pt x="4216489" y="4152747"/>
                  </a:moveTo>
                  <a:lnTo>
                    <a:pt x="4127957" y="4180509"/>
                  </a:lnTo>
                  <a:lnTo>
                    <a:pt x="3793401" y="4500308"/>
                  </a:lnTo>
                  <a:lnTo>
                    <a:pt x="3599815" y="4662297"/>
                  </a:lnTo>
                  <a:lnTo>
                    <a:pt x="3406241" y="4807280"/>
                  </a:lnTo>
                  <a:lnTo>
                    <a:pt x="3236963" y="4927168"/>
                  </a:lnTo>
                  <a:lnTo>
                    <a:pt x="2866821" y="5173370"/>
                  </a:lnTo>
                  <a:lnTo>
                    <a:pt x="2378837" y="5493105"/>
                  </a:lnTo>
                  <a:lnTo>
                    <a:pt x="2358593" y="5524335"/>
                  </a:lnTo>
                  <a:lnTo>
                    <a:pt x="2346617" y="5553849"/>
                  </a:lnTo>
                  <a:lnTo>
                    <a:pt x="2339543" y="5582717"/>
                  </a:lnTo>
                  <a:lnTo>
                    <a:pt x="2338933" y="5608510"/>
                  </a:lnTo>
                  <a:lnTo>
                    <a:pt x="2345436" y="5636590"/>
                  </a:lnTo>
                  <a:lnTo>
                    <a:pt x="2611907" y="6386385"/>
                  </a:lnTo>
                  <a:lnTo>
                    <a:pt x="2771406" y="6386385"/>
                  </a:lnTo>
                  <a:lnTo>
                    <a:pt x="2730144" y="6337846"/>
                  </a:lnTo>
                  <a:lnTo>
                    <a:pt x="2707576" y="6290919"/>
                  </a:lnTo>
                  <a:lnTo>
                    <a:pt x="2566517" y="5768225"/>
                  </a:lnTo>
                  <a:lnTo>
                    <a:pt x="2481986" y="5622150"/>
                  </a:lnTo>
                  <a:lnTo>
                    <a:pt x="2442883" y="5584571"/>
                  </a:lnTo>
                  <a:lnTo>
                    <a:pt x="3081756" y="5146510"/>
                  </a:lnTo>
                  <a:lnTo>
                    <a:pt x="3362883" y="4943551"/>
                  </a:lnTo>
                  <a:lnTo>
                    <a:pt x="3529927" y="4808982"/>
                  </a:lnTo>
                  <a:lnTo>
                    <a:pt x="3655784" y="4697590"/>
                  </a:lnTo>
                  <a:lnTo>
                    <a:pt x="3718115" y="4632820"/>
                  </a:lnTo>
                  <a:lnTo>
                    <a:pt x="3831640" y="4533011"/>
                  </a:lnTo>
                  <a:lnTo>
                    <a:pt x="4005719" y="4364228"/>
                  </a:lnTo>
                  <a:lnTo>
                    <a:pt x="4216489" y="4152747"/>
                  </a:lnTo>
                  <a:close/>
                </a:path>
                <a:path w="5017769" h="6386830">
                  <a:moveTo>
                    <a:pt x="5017528" y="3239135"/>
                  </a:moveTo>
                  <a:lnTo>
                    <a:pt x="4918976" y="3301504"/>
                  </a:lnTo>
                  <a:lnTo>
                    <a:pt x="4731347" y="3436162"/>
                  </a:lnTo>
                  <a:lnTo>
                    <a:pt x="4494974" y="3636365"/>
                  </a:lnTo>
                  <a:lnTo>
                    <a:pt x="4092308" y="4023550"/>
                  </a:lnTo>
                  <a:lnTo>
                    <a:pt x="4126420" y="4063987"/>
                  </a:lnTo>
                  <a:lnTo>
                    <a:pt x="4424985" y="3771176"/>
                  </a:lnTo>
                  <a:lnTo>
                    <a:pt x="4555007" y="3643642"/>
                  </a:lnTo>
                  <a:lnTo>
                    <a:pt x="4761369" y="3472561"/>
                  </a:lnTo>
                  <a:lnTo>
                    <a:pt x="5017528" y="3239135"/>
                  </a:lnTo>
                  <a:close/>
                </a:path>
              </a:pathLst>
            </a:custGeom>
            <a:solidFill>
              <a:srgbClr val="A2D395"/>
            </a:solidFill>
          </p:spPr>
          <p:txBody>
            <a:bodyPr wrap="square" lIns="0" tIns="0" rIns="0" bIns="0" rtlCol="0"/>
            <a:lstStyle/>
            <a:p>
              <a:endParaRPr/>
            </a:p>
          </p:txBody>
        </p:sp>
        <p:pic>
          <p:nvPicPr>
            <p:cNvPr id="117" name="object 117"/>
            <p:cNvPicPr/>
            <p:nvPr/>
          </p:nvPicPr>
          <p:blipFill>
            <a:blip r:embed="rId4" cstate="screen">
              <a:extLst>
                <a:ext uri="{28A0092B-C50C-407E-A947-70E740481C1C}">
                  <a14:useLocalDpi xmlns:a14="http://schemas.microsoft.com/office/drawing/2010/main"/>
                </a:ext>
              </a:extLst>
            </a:blip>
            <a:stretch>
              <a:fillRect/>
            </a:stretch>
          </p:blipFill>
          <p:spPr>
            <a:xfrm>
              <a:off x="9846047" y="3734889"/>
              <a:ext cx="79976" cy="124425"/>
            </a:xfrm>
            <a:prstGeom prst="rect">
              <a:avLst/>
            </a:prstGeom>
          </p:spPr>
        </p:pic>
        <p:sp>
          <p:nvSpPr>
            <p:cNvPr id="118" name="object 118"/>
            <p:cNvSpPr/>
            <p:nvPr/>
          </p:nvSpPr>
          <p:spPr>
            <a:xfrm>
              <a:off x="9647796" y="1684991"/>
              <a:ext cx="6200140" cy="6811009"/>
            </a:xfrm>
            <a:custGeom>
              <a:avLst/>
              <a:gdLst/>
              <a:ahLst/>
              <a:cxnLst/>
              <a:rect l="l" t="t" r="r" b="b"/>
              <a:pathLst>
                <a:path w="6200140" h="6811009">
                  <a:moveTo>
                    <a:pt x="39839" y="0"/>
                  </a:moveTo>
                  <a:lnTo>
                    <a:pt x="12788" y="79273"/>
                  </a:lnTo>
                  <a:lnTo>
                    <a:pt x="0" y="128130"/>
                  </a:lnTo>
                  <a:lnTo>
                    <a:pt x="23101" y="111493"/>
                  </a:lnTo>
                  <a:lnTo>
                    <a:pt x="28168" y="83578"/>
                  </a:lnTo>
                  <a:lnTo>
                    <a:pt x="39839" y="0"/>
                  </a:lnTo>
                  <a:close/>
                </a:path>
                <a:path w="6200140" h="6811009">
                  <a:moveTo>
                    <a:pt x="1152867" y="6810667"/>
                  </a:moveTo>
                  <a:lnTo>
                    <a:pt x="1031938" y="6587807"/>
                  </a:lnTo>
                  <a:lnTo>
                    <a:pt x="939406" y="6646837"/>
                  </a:lnTo>
                  <a:lnTo>
                    <a:pt x="868184" y="6685813"/>
                  </a:lnTo>
                  <a:lnTo>
                    <a:pt x="822934" y="6701891"/>
                  </a:lnTo>
                  <a:lnTo>
                    <a:pt x="784034" y="6717284"/>
                  </a:lnTo>
                  <a:lnTo>
                    <a:pt x="698995" y="6763410"/>
                  </a:lnTo>
                  <a:lnTo>
                    <a:pt x="623697" y="6810667"/>
                  </a:lnTo>
                  <a:lnTo>
                    <a:pt x="886510" y="6810667"/>
                  </a:lnTo>
                  <a:lnTo>
                    <a:pt x="1065187" y="6810667"/>
                  </a:lnTo>
                  <a:lnTo>
                    <a:pt x="1152867" y="6810667"/>
                  </a:lnTo>
                  <a:close/>
                </a:path>
                <a:path w="6200140" h="6811009">
                  <a:moveTo>
                    <a:pt x="1343888" y="6810667"/>
                  </a:moveTo>
                  <a:lnTo>
                    <a:pt x="1302626" y="6739814"/>
                  </a:lnTo>
                  <a:lnTo>
                    <a:pt x="1170216" y="6499631"/>
                  </a:lnTo>
                  <a:lnTo>
                    <a:pt x="1112456" y="6536449"/>
                  </a:lnTo>
                  <a:lnTo>
                    <a:pt x="1261999" y="6810667"/>
                  </a:lnTo>
                  <a:lnTo>
                    <a:pt x="1343888" y="6810667"/>
                  </a:lnTo>
                  <a:close/>
                </a:path>
                <a:path w="6200140" h="6811009">
                  <a:moveTo>
                    <a:pt x="1661007" y="6810667"/>
                  </a:moveTo>
                  <a:lnTo>
                    <a:pt x="1588503" y="6688252"/>
                  </a:lnTo>
                  <a:lnTo>
                    <a:pt x="1467751" y="6486982"/>
                  </a:lnTo>
                  <a:lnTo>
                    <a:pt x="1397571" y="6354597"/>
                  </a:lnTo>
                  <a:lnTo>
                    <a:pt x="1334363" y="6394920"/>
                  </a:lnTo>
                  <a:lnTo>
                    <a:pt x="1455889" y="6621958"/>
                  </a:lnTo>
                  <a:lnTo>
                    <a:pt x="1566075" y="6810667"/>
                  </a:lnTo>
                  <a:lnTo>
                    <a:pt x="1661007" y="6810667"/>
                  </a:lnTo>
                  <a:close/>
                </a:path>
                <a:path w="6200140" h="6811009">
                  <a:moveTo>
                    <a:pt x="1732788" y="2812656"/>
                  </a:moveTo>
                  <a:lnTo>
                    <a:pt x="763282" y="1304937"/>
                  </a:lnTo>
                  <a:lnTo>
                    <a:pt x="559816" y="1207401"/>
                  </a:lnTo>
                  <a:lnTo>
                    <a:pt x="456882" y="1241615"/>
                  </a:lnTo>
                  <a:lnTo>
                    <a:pt x="469887" y="1276184"/>
                  </a:lnTo>
                  <a:lnTo>
                    <a:pt x="479361" y="1303045"/>
                  </a:lnTo>
                  <a:lnTo>
                    <a:pt x="519506" y="1291653"/>
                  </a:lnTo>
                  <a:lnTo>
                    <a:pt x="550278" y="1318793"/>
                  </a:lnTo>
                  <a:lnTo>
                    <a:pt x="577494" y="1377264"/>
                  </a:lnTo>
                  <a:lnTo>
                    <a:pt x="584657" y="1440014"/>
                  </a:lnTo>
                  <a:lnTo>
                    <a:pt x="553910" y="1457325"/>
                  </a:lnTo>
                  <a:lnTo>
                    <a:pt x="527799" y="1463941"/>
                  </a:lnTo>
                  <a:lnTo>
                    <a:pt x="528828" y="1467307"/>
                  </a:lnTo>
                  <a:lnTo>
                    <a:pt x="567639" y="1573745"/>
                  </a:lnTo>
                  <a:lnTo>
                    <a:pt x="591896" y="1621053"/>
                  </a:lnTo>
                  <a:lnTo>
                    <a:pt x="131000" y="1639316"/>
                  </a:lnTo>
                  <a:lnTo>
                    <a:pt x="147891" y="1671866"/>
                  </a:lnTo>
                  <a:lnTo>
                    <a:pt x="214960" y="1779485"/>
                  </a:lnTo>
                  <a:lnTo>
                    <a:pt x="343827" y="1945182"/>
                  </a:lnTo>
                  <a:lnTo>
                    <a:pt x="406793" y="2031453"/>
                  </a:lnTo>
                  <a:lnTo>
                    <a:pt x="416191" y="2072017"/>
                  </a:lnTo>
                  <a:lnTo>
                    <a:pt x="406158" y="2121789"/>
                  </a:lnTo>
                  <a:lnTo>
                    <a:pt x="433552" y="2155113"/>
                  </a:lnTo>
                  <a:lnTo>
                    <a:pt x="614870" y="2329726"/>
                  </a:lnTo>
                  <a:lnTo>
                    <a:pt x="746366" y="2451430"/>
                  </a:lnTo>
                  <a:lnTo>
                    <a:pt x="828586" y="2512720"/>
                  </a:lnTo>
                  <a:lnTo>
                    <a:pt x="876427" y="2542197"/>
                  </a:lnTo>
                  <a:lnTo>
                    <a:pt x="1064628" y="2357437"/>
                  </a:lnTo>
                  <a:lnTo>
                    <a:pt x="1081087" y="2337574"/>
                  </a:lnTo>
                  <a:lnTo>
                    <a:pt x="1078750" y="2330958"/>
                  </a:lnTo>
                  <a:lnTo>
                    <a:pt x="836434" y="2015515"/>
                  </a:lnTo>
                  <a:lnTo>
                    <a:pt x="748792" y="1887562"/>
                  </a:lnTo>
                  <a:lnTo>
                    <a:pt x="671156" y="1766227"/>
                  </a:lnTo>
                  <a:lnTo>
                    <a:pt x="626452" y="1688465"/>
                  </a:lnTo>
                  <a:lnTo>
                    <a:pt x="698893" y="1639049"/>
                  </a:lnTo>
                  <a:lnTo>
                    <a:pt x="852893" y="1872107"/>
                  </a:lnTo>
                  <a:lnTo>
                    <a:pt x="976401" y="2047494"/>
                  </a:lnTo>
                  <a:lnTo>
                    <a:pt x="1121092" y="2237206"/>
                  </a:lnTo>
                  <a:lnTo>
                    <a:pt x="1206373" y="2343645"/>
                  </a:lnTo>
                  <a:lnTo>
                    <a:pt x="1334579" y="2489238"/>
                  </a:lnTo>
                  <a:lnTo>
                    <a:pt x="1426337" y="2578582"/>
                  </a:lnTo>
                  <a:lnTo>
                    <a:pt x="1581124" y="2713520"/>
                  </a:lnTo>
                  <a:lnTo>
                    <a:pt x="1622780" y="2746248"/>
                  </a:lnTo>
                  <a:lnTo>
                    <a:pt x="1642770" y="2764993"/>
                  </a:lnTo>
                  <a:lnTo>
                    <a:pt x="1643951" y="2772727"/>
                  </a:lnTo>
                  <a:lnTo>
                    <a:pt x="1640420" y="2787612"/>
                  </a:lnTo>
                  <a:lnTo>
                    <a:pt x="1732788" y="2812656"/>
                  </a:lnTo>
                  <a:close/>
                </a:path>
                <a:path w="6200140" h="6811009">
                  <a:moveTo>
                    <a:pt x="1921078" y="6810667"/>
                  </a:moveTo>
                  <a:lnTo>
                    <a:pt x="1867903" y="6719024"/>
                  </a:lnTo>
                  <a:lnTo>
                    <a:pt x="1635442" y="6224562"/>
                  </a:lnTo>
                  <a:lnTo>
                    <a:pt x="1586801" y="6233909"/>
                  </a:lnTo>
                  <a:lnTo>
                    <a:pt x="1491564" y="6294653"/>
                  </a:lnTo>
                  <a:lnTo>
                    <a:pt x="1562455" y="6427787"/>
                  </a:lnTo>
                  <a:lnTo>
                    <a:pt x="1785607" y="6810667"/>
                  </a:lnTo>
                  <a:lnTo>
                    <a:pt x="1921078" y="6810667"/>
                  </a:lnTo>
                  <a:close/>
                </a:path>
                <a:path w="6200140" h="6811009">
                  <a:moveTo>
                    <a:pt x="2036064" y="5810682"/>
                  </a:moveTo>
                  <a:lnTo>
                    <a:pt x="1943100" y="5860986"/>
                  </a:lnTo>
                  <a:lnTo>
                    <a:pt x="1730692" y="5996851"/>
                  </a:lnTo>
                  <a:lnTo>
                    <a:pt x="1630159" y="6062345"/>
                  </a:lnTo>
                  <a:lnTo>
                    <a:pt x="1623466" y="6107150"/>
                  </a:lnTo>
                  <a:lnTo>
                    <a:pt x="1641513" y="6122238"/>
                  </a:lnTo>
                  <a:lnTo>
                    <a:pt x="2036064" y="5810682"/>
                  </a:lnTo>
                  <a:close/>
                </a:path>
                <a:path w="6200140" h="6811009">
                  <a:moveTo>
                    <a:pt x="2145068" y="5281066"/>
                  </a:moveTo>
                  <a:lnTo>
                    <a:pt x="2112835" y="5239867"/>
                  </a:lnTo>
                  <a:lnTo>
                    <a:pt x="2136584" y="5150497"/>
                  </a:lnTo>
                  <a:lnTo>
                    <a:pt x="2108644" y="5065306"/>
                  </a:lnTo>
                  <a:lnTo>
                    <a:pt x="2016480" y="5008042"/>
                  </a:lnTo>
                  <a:lnTo>
                    <a:pt x="1918716" y="4957775"/>
                  </a:lnTo>
                  <a:lnTo>
                    <a:pt x="1900491" y="4909528"/>
                  </a:lnTo>
                  <a:lnTo>
                    <a:pt x="1712633" y="4881257"/>
                  </a:lnTo>
                  <a:lnTo>
                    <a:pt x="1710639" y="4927054"/>
                  </a:lnTo>
                  <a:lnTo>
                    <a:pt x="1654784" y="4959185"/>
                  </a:lnTo>
                  <a:lnTo>
                    <a:pt x="1582166" y="4999672"/>
                  </a:lnTo>
                  <a:lnTo>
                    <a:pt x="1548650" y="5055527"/>
                  </a:lnTo>
                  <a:lnTo>
                    <a:pt x="1547241" y="5132336"/>
                  </a:lnTo>
                  <a:lnTo>
                    <a:pt x="1559052" y="5234940"/>
                  </a:lnTo>
                  <a:lnTo>
                    <a:pt x="1607489" y="5260708"/>
                  </a:lnTo>
                  <a:lnTo>
                    <a:pt x="2060003" y="5312346"/>
                  </a:lnTo>
                  <a:lnTo>
                    <a:pt x="2139861" y="5286540"/>
                  </a:lnTo>
                  <a:lnTo>
                    <a:pt x="2145068" y="5281066"/>
                  </a:lnTo>
                  <a:close/>
                </a:path>
                <a:path w="6200140" h="6811009">
                  <a:moveTo>
                    <a:pt x="2268105" y="6810667"/>
                  </a:moveTo>
                  <a:lnTo>
                    <a:pt x="1997887" y="6074613"/>
                  </a:lnTo>
                  <a:lnTo>
                    <a:pt x="1991829" y="6041390"/>
                  </a:lnTo>
                  <a:lnTo>
                    <a:pt x="1991512" y="6019584"/>
                  </a:lnTo>
                  <a:lnTo>
                    <a:pt x="1995208" y="5994400"/>
                  </a:lnTo>
                  <a:lnTo>
                    <a:pt x="2013343" y="5935408"/>
                  </a:lnTo>
                  <a:lnTo>
                    <a:pt x="2038223" y="5894552"/>
                  </a:lnTo>
                  <a:lnTo>
                    <a:pt x="2071268" y="5856706"/>
                  </a:lnTo>
                  <a:lnTo>
                    <a:pt x="1984463" y="5913158"/>
                  </a:lnTo>
                  <a:lnTo>
                    <a:pt x="1855114" y="6013132"/>
                  </a:lnTo>
                  <a:lnTo>
                    <a:pt x="1802879" y="6056465"/>
                  </a:lnTo>
                  <a:lnTo>
                    <a:pt x="1770011" y="6087796"/>
                  </a:lnTo>
                  <a:lnTo>
                    <a:pt x="1735074" y="6137059"/>
                  </a:lnTo>
                  <a:lnTo>
                    <a:pt x="1727288" y="6187948"/>
                  </a:lnTo>
                  <a:lnTo>
                    <a:pt x="1733753" y="6216840"/>
                  </a:lnTo>
                  <a:lnTo>
                    <a:pt x="1905774" y="6584086"/>
                  </a:lnTo>
                  <a:lnTo>
                    <a:pt x="2016937" y="6810667"/>
                  </a:lnTo>
                  <a:lnTo>
                    <a:pt x="2121776" y="6810667"/>
                  </a:lnTo>
                  <a:lnTo>
                    <a:pt x="2142413" y="6810667"/>
                  </a:lnTo>
                  <a:lnTo>
                    <a:pt x="2268105" y="6810667"/>
                  </a:lnTo>
                  <a:close/>
                </a:path>
                <a:path w="6200140" h="6811009">
                  <a:moveTo>
                    <a:pt x="2806496" y="5610390"/>
                  </a:moveTo>
                  <a:lnTo>
                    <a:pt x="2769679" y="5570779"/>
                  </a:lnTo>
                  <a:lnTo>
                    <a:pt x="2130806" y="6008840"/>
                  </a:lnTo>
                  <a:lnTo>
                    <a:pt x="2169909" y="6046444"/>
                  </a:lnTo>
                  <a:lnTo>
                    <a:pt x="2806496" y="5610390"/>
                  </a:lnTo>
                  <a:close/>
                </a:path>
                <a:path w="6200140" h="6811009">
                  <a:moveTo>
                    <a:pt x="3024301" y="5148224"/>
                  </a:moveTo>
                  <a:lnTo>
                    <a:pt x="2938373" y="5188826"/>
                  </a:lnTo>
                  <a:lnTo>
                    <a:pt x="2751645" y="5308219"/>
                  </a:lnTo>
                  <a:lnTo>
                    <a:pt x="2573756" y="5461825"/>
                  </a:lnTo>
                  <a:lnTo>
                    <a:pt x="2623477" y="5440172"/>
                  </a:lnTo>
                  <a:lnTo>
                    <a:pt x="2954782" y="5214632"/>
                  </a:lnTo>
                  <a:lnTo>
                    <a:pt x="2984792" y="5185803"/>
                  </a:lnTo>
                  <a:lnTo>
                    <a:pt x="3024301" y="5148224"/>
                  </a:lnTo>
                  <a:close/>
                </a:path>
                <a:path w="6200140" h="6811009">
                  <a:moveTo>
                    <a:pt x="4293019" y="4555490"/>
                  </a:moveTo>
                  <a:lnTo>
                    <a:pt x="4235170" y="4456138"/>
                  </a:lnTo>
                  <a:lnTo>
                    <a:pt x="3732276" y="4960366"/>
                  </a:lnTo>
                  <a:lnTo>
                    <a:pt x="3809835" y="5046281"/>
                  </a:lnTo>
                  <a:lnTo>
                    <a:pt x="4293019" y="4555490"/>
                  </a:lnTo>
                  <a:close/>
                </a:path>
                <a:path w="6200140" h="6811009">
                  <a:moveTo>
                    <a:pt x="4770437" y="2924225"/>
                  </a:moveTo>
                  <a:lnTo>
                    <a:pt x="4723841" y="2891675"/>
                  </a:lnTo>
                  <a:lnTo>
                    <a:pt x="4699368" y="2872536"/>
                  </a:lnTo>
                  <a:lnTo>
                    <a:pt x="4596460" y="2810776"/>
                  </a:lnTo>
                  <a:lnTo>
                    <a:pt x="4367669" y="2684475"/>
                  </a:lnTo>
                  <a:lnTo>
                    <a:pt x="4025354" y="2499169"/>
                  </a:lnTo>
                  <a:lnTo>
                    <a:pt x="3160776" y="2073960"/>
                  </a:lnTo>
                  <a:lnTo>
                    <a:pt x="2864167" y="1931720"/>
                  </a:lnTo>
                  <a:lnTo>
                    <a:pt x="2733789" y="1871014"/>
                  </a:lnTo>
                  <a:lnTo>
                    <a:pt x="2054009" y="1539062"/>
                  </a:lnTo>
                  <a:lnTo>
                    <a:pt x="882294" y="968730"/>
                  </a:lnTo>
                  <a:lnTo>
                    <a:pt x="815479" y="1157541"/>
                  </a:lnTo>
                  <a:lnTo>
                    <a:pt x="4525721" y="2966262"/>
                  </a:lnTo>
                  <a:lnTo>
                    <a:pt x="4677194" y="2949029"/>
                  </a:lnTo>
                  <a:lnTo>
                    <a:pt x="4737328" y="2938386"/>
                  </a:lnTo>
                  <a:lnTo>
                    <a:pt x="4770437" y="2924225"/>
                  </a:lnTo>
                  <a:close/>
                </a:path>
                <a:path w="6200140" h="6811009">
                  <a:moveTo>
                    <a:pt x="5550192" y="3333712"/>
                  </a:moveTo>
                  <a:lnTo>
                    <a:pt x="5516054" y="3311906"/>
                  </a:lnTo>
                  <a:lnTo>
                    <a:pt x="4867097" y="3682187"/>
                  </a:lnTo>
                  <a:lnTo>
                    <a:pt x="4949710" y="3663759"/>
                  </a:lnTo>
                  <a:lnTo>
                    <a:pt x="4985715" y="3659809"/>
                  </a:lnTo>
                  <a:lnTo>
                    <a:pt x="5550192" y="3333712"/>
                  </a:lnTo>
                  <a:close/>
                </a:path>
                <a:path w="6200140" h="6811009">
                  <a:moveTo>
                    <a:pt x="5852007" y="4829378"/>
                  </a:moveTo>
                  <a:lnTo>
                    <a:pt x="5442585" y="4594352"/>
                  </a:lnTo>
                  <a:lnTo>
                    <a:pt x="5316829" y="4809960"/>
                  </a:lnTo>
                  <a:lnTo>
                    <a:pt x="5730430" y="5051222"/>
                  </a:lnTo>
                  <a:lnTo>
                    <a:pt x="5852007" y="4829378"/>
                  </a:lnTo>
                  <a:close/>
                </a:path>
                <a:path w="6200140" h="6811009">
                  <a:moveTo>
                    <a:pt x="5873369" y="3454666"/>
                  </a:moveTo>
                  <a:lnTo>
                    <a:pt x="5606974" y="3317075"/>
                  </a:lnTo>
                  <a:lnTo>
                    <a:pt x="4842840" y="3781475"/>
                  </a:lnTo>
                  <a:lnTo>
                    <a:pt x="4753457" y="3837736"/>
                  </a:lnTo>
                  <a:lnTo>
                    <a:pt x="4598784" y="3946385"/>
                  </a:lnTo>
                  <a:lnTo>
                    <a:pt x="4496435" y="4025798"/>
                  </a:lnTo>
                  <a:lnTo>
                    <a:pt x="4182376" y="4305960"/>
                  </a:lnTo>
                  <a:lnTo>
                    <a:pt x="4205897" y="4342079"/>
                  </a:lnTo>
                  <a:lnTo>
                    <a:pt x="4284370" y="4480382"/>
                  </a:lnTo>
                  <a:lnTo>
                    <a:pt x="4325683" y="4546244"/>
                  </a:lnTo>
                  <a:lnTo>
                    <a:pt x="4374312" y="4596092"/>
                  </a:lnTo>
                  <a:lnTo>
                    <a:pt x="4457458" y="4819307"/>
                  </a:lnTo>
                  <a:lnTo>
                    <a:pt x="4632871" y="5099418"/>
                  </a:lnTo>
                  <a:lnTo>
                    <a:pt x="4898542" y="4711052"/>
                  </a:lnTo>
                  <a:lnTo>
                    <a:pt x="5066944" y="4533798"/>
                  </a:lnTo>
                  <a:lnTo>
                    <a:pt x="5116995" y="4402975"/>
                  </a:lnTo>
                  <a:lnTo>
                    <a:pt x="5194846" y="4318813"/>
                  </a:lnTo>
                  <a:lnTo>
                    <a:pt x="5390121" y="4068724"/>
                  </a:lnTo>
                  <a:lnTo>
                    <a:pt x="5873369" y="3454666"/>
                  </a:lnTo>
                  <a:close/>
                </a:path>
                <a:path w="6200140" h="6811009">
                  <a:moveTo>
                    <a:pt x="6199898" y="3478580"/>
                  </a:moveTo>
                  <a:lnTo>
                    <a:pt x="6086297" y="3391116"/>
                  </a:lnTo>
                  <a:lnTo>
                    <a:pt x="5900128" y="3277768"/>
                  </a:lnTo>
                  <a:lnTo>
                    <a:pt x="5884697" y="3259124"/>
                  </a:lnTo>
                  <a:lnTo>
                    <a:pt x="5877522" y="3234004"/>
                  </a:lnTo>
                  <a:lnTo>
                    <a:pt x="5878957" y="3215716"/>
                  </a:lnTo>
                  <a:lnTo>
                    <a:pt x="5886882" y="3203079"/>
                  </a:lnTo>
                  <a:lnTo>
                    <a:pt x="5860021" y="3205645"/>
                  </a:lnTo>
                  <a:lnTo>
                    <a:pt x="5830087" y="3208909"/>
                  </a:lnTo>
                  <a:lnTo>
                    <a:pt x="5766981" y="3246971"/>
                  </a:lnTo>
                  <a:lnTo>
                    <a:pt x="5952490" y="3377349"/>
                  </a:lnTo>
                  <a:lnTo>
                    <a:pt x="5963615" y="3405949"/>
                  </a:lnTo>
                  <a:lnTo>
                    <a:pt x="6016206" y="3433495"/>
                  </a:lnTo>
                  <a:lnTo>
                    <a:pt x="6199898" y="3528974"/>
                  </a:lnTo>
                  <a:lnTo>
                    <a:pt x="6199898" y="3478580"/>
                  </a:lnTo>
                  <a:close/>
                </a:path>
                <a:path w="6200140" h="6811009">
                  <a:moveTo>
                    <a:pt x="6199898" y="2900184"/>
                  </a:moveTo>
                  <a:lnTo>
                    <a:pt x="5920143" y="3056013"/>
                  </a:lnTo>
                  <a:lnTo>
                    <a:pt x="5778170" y="3130639"/>
                  </a:lnTo>
                  <a:lnTo>
                    <a:pt x="5684659" y="3184817"/>
                  </a:lnTo>
                  <a:lnTo>
                    <a:pt x="5734075" y="3222117"/>
                  </a:lnTo>
                  <a:lnTo>
                    <a:pt x="5833821" y="3161576"/>
                  </a:lnTo>
                  <a:lnTo>
                    <a:pt x="6199898" y="2957995"/>
                  </a:lnTo>
                  <a:lnTo>
                    <a:pt x="6199898" y="2900184"/>
                  </a:lnTo>
                  <a:close/>
                </a:path>
              </a:pathLst>
            </a:custGeom>
            <a:solidFill>
              <a:srgbClr val="A2D395"/>
            </a:solidFill>
          </p:spPr>
          <p:txBody>
            <a:bodyPr wrap="square" lIns="0" tIns="0" rIns="0" bIns="0" rtlCol="0"/>
            <a:lstStyle/>
            <a:p>
              <a:endParaRPr/>
            </a:p>
          </p:txBody>
        </p:sp>
        <p:sp>
          <p:nvSpPr>
            <p:cNvPr id="119" name="object 119"/>
            <p:cNvSpPr/>
            <p:nvPr/>
          </p:nvSpPr>
          <p:spPr>
            <a:xfrm>
              <a:off x="9335731" y="1971706"/>
              <a:ext cx="6512559" cy="6523990"/>
            </a:xfrm>
            <a:custGeom>
              <a:avLst/>
              <a:gdLst/>
              <a:ahLst/>
              <a:cxnLst/>
              <a:rect l="l" t="t" r="r" b="b"/>
              <a:pathLst>
                <a:path w="6512559" h="6523990">
                  <a:moveTo>
                    <a:pt x="1956015" y="2486012"/>
                  </a:moveTo>
                  <a:lnTo>
                    <a:pt x="1954834" y="2478278"/>
                  </a:lnTo>
                  <a:lnTo>
                    <a:pt x="1934845" y="2459532"/>
                  </a:lnTo>
                  <a:lnTo>
                    <a:pt x="1893189" y="2426805"/>
                  </a:lnTo>
                  <a:lnTo>
                    <a:pt x="1738401" y="2291880"/>
                  </a:lnTo>
                  <a:lnTo>
                    <a:pt x="1646656" y="2202535"/>
                  </a:lnTo>
                  <a:lnTo>
                    <a:pt x="1518437" y="2056930"/>
                  </a:lnTo>
                  <a:lnTo>
                    <a:pt x="1433144" y="1950504"/>
                  </a:lnTo>
                  <a:lnTo>
                    <a:pt x="1288465" y="1760778"/>
                  </a:lnTo>
                  <a:lnTo>
                    <a:pt x="1164958" y="1585404"/>
                  </a:lnTo>
                  <a:lnTo>
                    <a:pt x="1010958" y="1352346"/>
                  </a:lnTo>
                  <a:lnTo>
                    <a:pt x="938530" y="1401737"/>
                  </a:lnTo>
                  <a:lnTo>
                    <a:pt x="983221" y="1479511"/>
                  </a:lnTo>
                  <a:lnTo>
                    <a:pt x="1060856" y="1600847"/>
                  </a:lnTo>
                  <a:lnTo>
                    <a:pt x="1148486" y="1728787"/>
                  </a:lnTo>
                  <a:lnTo>
                    <a:pt x="1390815" y="2044242"/>
                  </a:lnTo>
                  <a:lnTo>
                    <a:pt x="1393151" y="2050872"/>
                  </a:lnTo>
                  <a:lnTo>
                    <a:pt x="1376692" y="2070722"/>
                  </a:lnTo>
                  <a:lnTo>
                    <a:pt x="1188491" y="2255469"/>
                  </a:lnTo>
                  <a:lnTo>
                    <a:pt x="1223772" y="2273122"/>
                  </a:lnTo>
                  <a:lnTo>
                    <a:pt x="1348460" y="2317242"/>
                  </a:lnTo>
                  <a:lnTo>
                    <a:pt x="1631365" y="2404935"/>
                  </a:lnTo>
                  <a:lnTo>
                    <a:pt x="1840725" y="2471115"/>
                  </a:lnTo>
                  <a:lnTo>
                    <a:pt x="1952498" y="2500896"/>
                  </a:lnTo>
                  <a:lnTo>
                    <a:pt x="1956015" y="2486012"/>
                  </a:lnTo>
                  <a:close/>
                </a:path>
                <a:path w="6512559" h="6523990">
                  <a:moveTo>
                    <a:pt x="2469096" y="733691"/>
                  </a:moveTo>
                  <a:lnTo>
                    <a:pt x="1202690" y="102616"/>
                  </a:lnTo>
                  <a:lnTo>
                    <a:pt x="1190510" y="133794"/>
                  </a:lnTo>
                  <a:lnTo>
                    <a:pt x="2452357" y="764159"/>
                  </a:lnTo>
                  <a:lnTo>
                    <a:pt x="2469096" y="733691"/>
                  </a:lnTo>
                  <a:close/>
                </a:path>
                <a:path w="6512559" h="6523990">
                  <a:moveTo>
                    <a:pt x="3324644" y="4731410"/>
                  </a:moveTo>
                  <a:lnTo>
                    <a:pt x="3302685" y="4688103"/>
                  </a:lnTo>
                  <a:lnTo>
                    <a:pt x="3117405" y="4811674"/>
                  </a:lnTo>
                  <a:lnTo>
                    <a:pt x="2679204" y="5058562"/>
                  </a:lnTo>
                  <a:lnTo>
                    <a:pt x="2972968" y="4893043"/>
                  </a:lnTo>
                  <a:lnTo>
                    <a:pt x="2896844" y="4664126"/>
                  </a:lnTo>
                  <a:lnTo>
                    <a:pt x="2980753" y="4009212"/>
                  </a:lnTo>
                  <a:lnTo>
                    <a:pt x="2858820" y="4000106"/>
                  </a:lnTo>
                  <a:lnTo>
                    <a:pt x="2715222" y="3979557"/>
                  </a:lnTo>
                  <a:lnTo>
                    <a:pt x="2607843" y="4656734"/>
                  </a:lnTo>
                  <a:lnTo>
                    <a:pt x="2585034" y="4678870"/>
                  </a:lnTo>
                  <a:lnTo>
                    <a:pt x="2463076" y="4660531"/>
                  </a:lnTo>
                  <a:lnTo>
                    <a:pt x="2470950" y="4767415"/>
                  </a:lnTo>
                  <a:lnTo>
                    <a:pt x="2463063" y="4660531"/>
                  </a:lnTo>
                  <a:lnTo>
                    <a:pt x="2212568" y="4622825"/>
                  </a:lnTo>
                  <a:lnTo>
                    <a:pt x="2230780" y="4671047"/>
                  </a:lnTo>
                  <a:lnTo>
                    <a:pt x="2328545" y="4721326"/>
                  </a:lnTo>
                  <a:lnTo>
                    <a:pt x="2420709" y="4778603"/>
                  </a:lnTo>
                  <a:lnTo>
                    <a:pt x="2448649" y="4863782"/>
                  </a:lnTo>
                  <a:lnTo>
                    <a:pt x="2424900" y="4953152"/>
                  </a:lnTo>
                  <a:lnTo>
                    <a:pt x="2457132" y="4994338"/>
                  </a:lnTo>
                  <a:lnTo>
                    <a:pt x="2497569" y="4951857"/>
                  </a:lnTo>
                  <a:lnTo>
                    <a:pt x="2457145" y="4994351"/>
                  </a:lnTo>
                  <a:lnTo>
                    <a:pt x="2473248" y="5016195"/>
                  </a:lnTo>
                  <a:lnTo>
                    <a:pt x="2041245" y="5232209"/>
                  </a:lnTo>
                  <a:lnTo>
                    <a:pt x="1999411" y="5232209"/>
                  </a:lnTo>
                  <a:lnTo>
                    <a:pt x="1923364" y="5154752"/>
                  </a:lnTo>
                  <a:lnTo>
                    <a:pt x="1797659" y="4996866"/>
                  </a:lnTo>
                  <a:lnTo>
                    <a:pt x="1801837" y="4911382"/>
                  </a:lnTo>
                  <a:lnTo>
                    <a:pt x="1871103" y="4948225"/>
                  </a:lnTo>
                  <a:lnTo>
                    <a:pt x="1859318" y="4845621"/>
                  </a:lnTo>
                  <a:lnTo>
                    <a:pt x="1860715" y="4768812"/>
                  </a:lnTo>
                  <a:lnTo>
                    <a:pt x="1894230" y="4712944"/>
                  </a:lnTo>
                  <a:lnTo>
                    <a:pt x="1966836" y="4672457"/>
                  </a:lnTo>
                  <a:lnTo>
                    <a:pt x="2022703" y="4640326"/>
                  </a:lnTo>
                  <a:lnTo>
                    <a:pt x="2024710" y="4594542"/>
                  </a:lnTo>
                  <a:lnTo>
                    <a:pt x="1611464" y="4532325"/>
                  </a:lnTo>
                  <a:lnTo>
                    <a:pt x="1482255" y="4512881"/>
                  </a:lnTo>
                  <a:lnTo>
                    <a:pt x="1474647" y="4453852"/>
                  </a:lnTo>
                  <a:lnTo>
                    <a:pt x="1429029" y="4442777"/>
                  </a:lnTo>
                  <a:lnTo>
                    <a:pt x="1516481" y="3826713"/>
                  </a:lnTo>
                  <a:lnTo>
                    <a:pt x="1092962" y="3772916"/>
                  </a:lnTo>
                  <a:lnTo>
                    <a:pt x="1105077" y="3760686"/>
                  </a:lnTo>
                  <a:lnTo>
                    <a:pt x="1032738" y="3638651"/>
                  </a:lnTo>
                  <a:lnTo>
                    <a:pt x="2010232" y="2616162"/>
                  </a:lnTo>
                  <a:lnTo>
                    <a:pt x="1888464" y="2583103"/>
                  </a:lnTo>
                  <a:lnTo>
                    <a:pt x="1902790" y="2565146"/>
                  </a:lnTo>
                  <a:lnTo>
                    <a:pt x="1743989" y="2518816"/>
                  </a:lnTo>
                  <a:lnTo>
                    <a:pt x="1352880" y="2395270"/>
                  </a:lnTo>
                  <a:lnTo>
                    <a:pt x="1326095" y="2426995"/>
                  </a:lnTo>
                  <a:lnTo>
                    <a:pt x="1241425" y="2516340"/>
                  </a:lnTo>
                  <a:lnTo>
                    <a:pt x="1444917" y="2720390"/>
                  </a:lnTo>
                  <a:lnTo>
                    <a:pt x="1241412" y="2516327"/>
                  </a:lnTo>
                  <a:lnTo>
                    <a:pt x="1076147" y="2683992"/>
                  </a:lnTo>
                  <a:lnTo>
                    <a:pt x="1045552" y="2713228"/>
                  </a:lnTo>
                  <a:lnTo>
                    <a:pt x="1045552" y="2720949"/>
                  </a:lnTo>
                  <a:lnTo>
                    <a:pt x="1348955" y="3025940"/>
                  </a:lnTo>
                  <a:lnTo>
                    <a:pt x="924394" y="3455886"/>
                  </a:lnTo>
                  <a:lnTo>
                    <a:pt x="918857" y="3446526"/>
                  </a:lnTo>
                  <a:lnTo>
                    <a:pt x="608139" y="2345550"/>
                  </a:lnTo>
                  <a:lnTo>
                    <a:pt x="584136" y="2118906"/>
                  </a:lnTo>
                  <a:lnTo>
                    <a:pt x="699160" y="1936940"/>
                  </a:lnTo>
                  <a:lnTo>
                    <a:pt x="613054" y="1741512"/>
                  </a:lnTo>
                  <a:lnTo>
                    <a:pt x="0" y="137566"/>
                  </a:lnTo>
                  <a:lnTo>
                    <a:pt x="593039" y="2781084"/>
                  </a:lnTo>
                  <a:lnTo>
                    <a:pt x="963917" y="3903167"/>
                  </a:lnTo>
                  <a:lnTo>
                    <a:pt x="972502" y="3894505"/>
                  </a:lnTo>
                  <a:lnTo>
                    <a:pt x="1064006" y="4117302"/>
                  </a:lnTo>
                  <a:lnTo>
                    <a:pt x="1432140" y="4761255"/>
                  </a:lnTo>
                  <a:lnTo>
                    <a:pt x="1944268" y="5495061"/>
                  </a:lnTo>
                  <a:lnTo>
                    <a:pt x="1988718" y="5583313"/>
                  </a:lnTo>
                  <a:lnTo>
                    <a:pt x="2857830" y="5039055"/>
                  </a:lnTo>
                  <a:lnTo>
                    <a:pt x="3324644" y="4731410"/>
                  </a:lnTo>
                  <a:close/>
                </a:path>
                <a:path w="6512559" h="6523990">
                  <a:moveTo>
                    <a:pt x="3386378" y="3524491"/>
                  </a:moveTo>
                  <a:lnTo>
                    <a:pt x="3385210" y="3509048"/>
                  </a:lnTo>
                  <a:lnTo>
                    <a:pt x="3106432" y="3397643"/>
                  </a:lnTo>
                  <a:lnTo>
                    <a:pt x="3095307" y="3395916"/>
                  </a:lnTo>
                  <a:lnTo>
                    <a:pt x="3093491" y="3415296"/>
                  </a:lnTo>
                  <a:lnTo>
                    <a:pt x="3067621" y="3606101"/>
                  </a:lnTo>
                  <a:lnTo>
                    <a:pt x="3339338" y="3683330"/>
                  </a:lnTo>
                  <a:lnTo>
                    <a:pt x="3356978" y="3685527"/>
                  </a:lnTo>
                  <a:lnTo>
                    <a:pt x="3360509" y="3684435"/>
                  </a:lnTo>
                  <a:lnTo>
                    <a:pt x="3386378" y="3524491"/>
                  </a:lnTo>
                  <a:close/>
                </a:path>
                <a:path w="6512559" h="6523990">
                  <a:moveTo>
                    <a:pt x="4080306" y="6523952"/>
                  </a:moveTo>
                  <a:lnTo>
                    <a:pt x="3784981" y="6366662"/>
                  </a:lnTo>
                  <a:lnTo>
                    <a:pt x="3937012" y="6047016"/>
                  </a:lnTo>
                  <a:lnTo>
                    <a:pt x="3619677" y="5852096"/>
                  </a:lnTo>
                  <a:lnTo>
                    <a:pt x="3221786" y="5434685"/>
                  </a:lnTo>
                  <a:lnTo>
                    <a:pt x="3118561" y="5323662"/>
                  </a:lnTo>
                  <a:lnTo>
                    <a:pt x="2481973" y="5759729"/>
                  </a:lnTo>
                  <a:lnTo>
                    <a:pt x="2566492" y="5905779"/>
                  </a:lnTo>
                  <a:lnTo>
                    <a:pt x="2707563" y="6428486"/>
                  </a:lnTo>
                  <a:lnTo>
                    <a:pt x="2730119" y="6475400"/>
                  </a:lnTo>
                  <a:lnTo>
                    <a:pt x="2771381" y="6523952"/>
                  </a:lnTo>
                  <a:lnTo>
                    <a:pt x="4080306" y="6523952"/>
                  </a:lnTo>
                  <a:close/>
                </a:path>
                <a:path w="6512559" h="6523990">
                  <a:moveTo>
                    <a:pt x="4121289" y="3406749"/>
                  </a:moveTo>
                  <a:lnTo>
                    <a:pt x="4073080" y="3328428"/>
                  </a:lnTo>
                  <a:lnTo>
                    <a:pt x="3862501" y="2970492"/>
                  </a:lnTo>
                  <a:lnTo>
                    <a:pt x="3771938" y="2821597"/>
                  </a:lnTo>
                  <a:lnTo>
                    <a:pt x="3506673" y="2840355"/>
                  </a:lnTo>
                  <a:lnTo>
                    <a:pt x="3250819" y="2856890"/>
                  </a:lnTo>
                  <a:lnTo>
                    <a:pt x="3210839" y="2864612"/>
                  </a:lnTo>
                  <a:lnTo>
                    <a:pt x="3167583" y="2896324"/>
                  </a:lnTo>
                  <a:lnTo>
                    <a:pt x="3106432" y="3276308"/>
                  </a:lnTo>
                  <a:lnTo>
                    <a:pt x="3099600" y="3349688"/>
                  </a:lnTo>
                  <a:lnTo>
                    <a:pt x="3167583" y="3379990"/>
                  </a:lnTo>
                  <a:lnTo>
                    <a:pt x="3385210" y="3473754"/>
                  </a:lnTo>
                  <a:lnTo>
                    <a:pt x="3396970" y="3474859"/>
                  </a:lnTo>
                  <a:lnTo>
                    <a:pt x="3458146" y="3310509"/>
                  </a:lnTo>
                  <a:lnTo>
                    <a:pt x="3461664" y="3307207"/>
                  </a:lnTo>
                  <a:lnTo>
                    <a:pt x="3637521" y="3372281"/>
                  </a:lnTo>
                  <a:lnTo>
                    <a:pt x="3685756" y="3388817"/>
                  </a:lnTo>
                  <a:lnTo>
                    <a:pt x="3712819" y="3470440"/>
                  </a:lnTo>
                  <a:lnTo>
                    <a:pt x="3721036" y="3475964"/>
                  </a:lnTo>
                  <a:lnTo>
                    <a:pt x="4090403" y="3414191"/>
                  </a:lnTo>
                  <a:lnTo>
                    <a:pt x="4121289" y="3406749"/>
                  </a:lnTo>
                  <a:close/>
                </a:path>
                <a:path w="6512559" h="6523990">
                  <a:moveTo>
                    <a:pt x="5071415" y="5164975"/>
                  </a:moveTo>
                  <a:lnTo>
                    <a:pt x="5069040" y="5078946"/>
                  </a:lnTo>
                  <a:lnTo>
                    <a:pt x="5058473" y="5034813"/>
                  </a:lnTo>
                  <a:lnTo>
                    <a:pt x="5009654" y="4926177"/>
                  </a:lnTo>
                  <a:lnTo>
                    <a:pt x="4943780" y="4786096"/>
                  </a:lnTo>
                  <a:lnTo>
                    <a:pt x="4853203" y="4633900"/>
                  </a:lnTo>
                  <a:lnTo>
                    <a:pt x="4615586" y="4227436"/>
                  </a:lnTo>
                  <a:lnTo>
                    <a:pt x="4517974" y="4055376"/>
                  </a:lnTo>
                  <a:lnTo>
                    <a:pt x="4494454" y="4019245"/>
                  </a:lnTo>
                  <a:lnTo>
                    <a:pt x="4461497" y="4046817"/>
                  </a:lnTo>
                  <a:lnTo>
                    <a:pt x="4392117" y="4114101"/>
                  </a:lnTo>
                  <a:lnTo>
                    <a:pt x="4005707" y="4501794"/>
                  </a:lnTo>
                  <a:lnTo>
                    <a:pt x="3831615" y="4670564"/>
                  </a:lnTo>
                  <a:lnTo>
                    <a:pt x="3718115" y="4770386"/>
                  </a:lnTo>
                  <a:lnTo>
                    <a:pt x="3661283" y="4829429"/>
                  </a:lnTo>
                  <a:lnTo>
                    <a:pt x="3746931" y="4917338"/>
                  </a:lnTo>
                  <a:lnTo>
                    <a:pt x="4216260" y="5424144"/>
                  </a:lnTo>
                  <a:lnTo>
                    <a:pt x="4226865" y="5427459"/>
                  </a:lnTo>
                  <a:lnTo>
                    <a:pt x="4243324" y="5421947"/>
                  </a:lnTo>
                  <a:lnTo>
                    <a:pt x="4384484" y="5319369"/>
                  </a:lnTo>
                  <a:lnTo>
                    <a:pt x="4669726" y="5429669"/>
                  </a:lnTo>
                  <a:lnTo>
                    <a:pt x="4761471" y="5466613"/>
                  </a:lnTo>
                  <a:lnTo>
                    <a:pt x="4882629" y="5538317"/>
                  </a:lnTo>
                  <a:lnTo>
                    <a:pt x="5004359" y="5606186"/>
                  </a:lnTo>
                  <a:lnTo>
                    <a:pt x="5052593" y="5300650"/>
                  </a:lnTo>
                  <a:lnTo>
                    <a:pt x="5071415" y="5164975"/>
                  </a:lnTo>
                  <a:close/>
                </a:path>
                <a:path w="6512559" h="6523990">
                  <a:moveTo>
                    <a:pt x="5350332" y="4217759"/>
                  </a:moveTo>
                  <a:lnTo>
                    <a:pt x="5311800" y="4176077"/>
                  </a:lnTo>
                  <a:lnTo>
                    <a:pt x="5104117" y="4433354"/>
                  </a:lnTo>
                  <a:lnTo>
                    <a:pt x="4950980" y="4642650"/>
                  </a:lnTo>
                  <a:lnTo>
                    <a:pt x="4986045" y="4704092"/>
                  </a:lnTo>
                  <a:lnTo>
                    <a:pt x="5350332" y="4217759"/>
                  </a:lnTo>
                  <a:close/>
                </a:path>
                <a:path w="6512559" h="6523990">
                  <a:moveTo>
                    <a:pt x="5556504" y="2582862"/>
                  </a:moveTo>
                  <a:lnTo>
                    <a:pt x="5234165" y="2434501"/>
                  </a:lnTo>
                  <a:lnTo>
                    <a:pt x="5147716" y="2400681"/>
                  </a:lnTo>
                  <a:lnTo>
                    <a:pt x="5127422" y="2395423"/>
                  </a:lnTo>
                  <a:lnTo>
                    <a:pt x="5104104" y="2392413"/>
                  </a:lnTo>
                  <a:lnTo>
                    <a:pt x="5077803" y="2381885"/>
                  </a:lnTo>
                  <a:lnTo>
                    <a:pt x="4714722" y="2208238"/>
                  </a:lnTo>
                  <a:lnTo>
                    <a:pt x="4185513" y="1952650"/>
                  </a:lnTo>
                  <a:lnTo>
                    <a:pt x="3011132" y="1384185"/>
                  </a:lnTo>
                  <a:lnTo>
                    <a:pt x="2886291" y="1316177"/>
                  </a:lnTo>
                  <a:lnTo>
                    <a:pt x="2551900" y="1107935"/>
                  </a:lnTo>
                  <a:lnTo>
                    <a:pt x="2317216" y="948105"/>
                  </a:lnTo>
                  <a:lnTo>
                    <a:pt x="2286063" y="900239"/>
                  </a:lnTo>
                  <a:lnTo>
                    <a:pt x="2276652" y="817257"/>
                  </a:lnTo>
                  <a:lnTo>
                    <a:pt x="1901571" y="636765"/>
                  </a:lnTo>
                  <a:lnTo>
                    <a:pt x="1863356" y="626579"/>
                  </a:lnTo>
                  <a:lnTo>
                    <a:pt x="1842973" y="636765"/>
                  </a:lnTo>
                  <a:lnTo>
                    <a:pt x="1812404" y="692810"/>
                  </a:lnTo>
                  <a:lnTo>
                    <a:pt x="1784400" y="708101"/>
                  </a:lnTo>
                  <a:lnTo>
                    <a:pt x="1741106" y="710641"/>
                  </a:lnTo>
                  <a:lnTo>
                    <a:pt x="1700339" y="690270"/>
                  </a:lnTo>
                  <a:lnTo>
                    <a:pt x="1679968" y="646963"/>
                  </a:lnTo>
                  <a:lnTo>
                    <a:pt x="1700339" y="596023"/>
                  </a:lnTo>
                  <a:lnTo>
                    <a:pt x="1690166" y="539991"/>
                  </a:lnTo>
                  <a:lnTo>
                    <a:pt x="587248" y="7632"/>
                  </a:lnTo>
                  <a:lnTo>
                    <a:pt x="551599" y="0"/>
                  </a:lnTo>
                  <a:lnTo>
                    <a:pt x="523595" y="12725"/>
                  </a:lnTo>
                  <a:lnTo>
                    <a:pt x="503199" y="40741"/>
                  </a:lnTo>
                  <a:lnTo>
                    <a:pt x="498119" y="76415"/>
                  </a:lnTo>
                  <a:lnTo>
                    <a:pt x="500049" y="126974"/>
                  </a:lnTo>
                  <a:lnTo>
                    <a:pt x="687171" y="193319"/>
                  </a:lnTo>
                  <a:lnTo>
                    <a:pt x="771766" y="227850"/>
                  </a:lnTo>
                  <a:lnTo>
                    <a:pt x="868451" y="328002"/>
                  </a:lnTo>
                  <a:lnTo>
                    <a:pt x="962075" y="404571"/>
                  </a:lnTo>
                  <a:lnTo>
                    <a:pt x="1013218" y="434416"/>
                  </a:lnTo>
                  <a:lnTo>
                    <a:pt x="2244801" y="1034440"/>
                  </a:lnTo>
                  <a:lnTo>
                    <a:pt x="3176422" y="1491640"/>
                  </a:lnTo>
                  <a:lnTo>
                    <a:pt x="3480498" y="1633918"/>
                  </a:lnTo>
                  <a:lnTo>
                    <a:pt x="4182160" y="1976412"/>
                  </a:lnTo>
                  <a:lnTo>
                    <a:pt x="4795583" y="2272017"/>
                  </a:lnTo>
                  <a:lnTo>
                    <a:pt x="4874412" y="2314765"/>
                  </a:lnTo>
                  <a:lnTo>
                    <a:pt x="4899101" y="2330488"/>
                  </a:lnTo>
                  <a:lnTo>
                    <a:pt x="5072608" y="2407132"/>
                  </a:lnTo>
                  <a:lnTo>
                    <a:pt x="5258460" y="2475522"/>
                  </a:lnTo>
                  <a:lnTo>
                    <a:pt x="5445493" y="2557157"/>
                  </a:lnTo>
                  <a:lnTo>
                    <a:pt x="5531294" y="2601950"/>
                  </a:lnTo>
                  <a:lnTo>
                    <a:pt x="5556504" y="2582862"/>
                  </a:lnTo>
                  <a:close/>
                </a:path>
                <a:path w="6512559" h="6523990">
                  <a:moveTo>
                    <a:pt x="5973978" y="2618333"/>
                  </a:moveTo>
                  <a:lnTo>
                    <a:pt x="5712853" y="2492235"/>
                  </a:lnTo>
                  <a:lnTo>
                    <a:pt x="5630926" y="2653969"/>
                  </a:lnTo>
                  <a:lnTo>
                    <a:pt x="5768479" y="2725788"/>
                  </a:lnTo>
                  <a:lnTo>
                    <a:pt x="5928677" y="2644584"/>
                  </a:lnTo>
                  <a:lnTo>
                    <a:pt x="5973978" y="2618333"/>
                  </a:lnTo>
                  <a:close/>
                </a:path>
                <a:path w="6512559" h="6523990">
                  <a:moveTo>
                    <a:pt x="6113069" y="3209785"/>
                  </a:moveTo>
                  <a:lnTo>
                    <a:pt x="6084798" y="3184677"/>
                  </a:lnTo>
                  <a:lnTo>
                    <a:pt x="5350345" y="4109555"/>
                  </a:lnTo>
                  <a:lnTo>
                    <a:pt x="5350345" y="4122788"/>
                  </a:lnTo>
                  <a:lnTo>
                    <a:pt x="5396230" y="4169410"/>
                  </a:lnTo>
                  <a:lnTo>
                    <a:pt x="6113069" y="3209785"/>
                  </a:lnTo>
                  <a:close/>
                </a:path>
                <a:path w="6512559" h="6523990">
                  <a:moveTo>
                    <a:pt x="6152578" y="2514841"/>
                  </a:moveTo>
                  <a:lnTo>
                    <a:pt x="6104877" y="2486279"/>
                  </a:lnTo>
                  <a:lnTo>
                    <a:pt x="5600408" y="2216886"/>
                  </a:lnTo>
                  <a:lnTo>
                    <a:pt x="5310873" y="2101469"/>
                  </a:lnTo>
                  <a:lnTo>
                    <a:pt x="5228793" y="2069820"/>
                  </a:lnTo>
                  <a:lnTo>
                    <a:pt x="5205742" y="2097951"/>
                  </a:lnTo>
                  <a:lnTo>
                    <a:pt x="5495366" y="2250706"/>
                  </a:lnTo>
                  <a:lnTo>
                    <a:pt x="6082271" y="2555583"/>
                  </a:lnTo>
                  <a:lnTo>
                    <a:pt x="6152578" y="2514841"/>
                  </a:lnTo>
                  <a:close/>
                </a:path>
                <a:path w="6512559" h="6523990">
                  <a:moveTo>
                    <a:pt x="6511950" y="5147107"/>
                  </a:moveTo>
                  <a:lnTo>
                    <a:pt x="6349593" y="5431599"/>
                  </a:lnTo>
                  <a:lnTo>
                    <a:pt x="6414732" y="5473573"/>
                  </a:lnTo>
                  <a:lnTo>
                    <a:pt x="6511950" y="5339461"/>
                  </a:lnTo>
                  <a:lnTo>
                    <a:pt x="6511950" y="5147107"/>
                  </a:lnTo>
                  <a:close/>
                </a:path>
                <a:path w="6512559" h="6523990">
                  <a:moveTo>
                    <a:pt x="6511963" y="6280061"/>
                  </a:moveTo>
                  <a:lnTo>
                    <a:pt x="6487033" y="6323419"/>
                  </a:lnTo>
                  <a:lnTo>
                    <a:pt x="6369139" y="6523952"/>
                  </a:lnTo>
                  <a:lnTo>
                    <a:pt x="6511963" y="6523952"/>
                  </a:lnTo>
                  <a:lnTo>
                    <a:pt x="6511963" y="6280061"/>
                  </a:lnTo>
                  <a:close/>
                </a:path>
                <a:path w="6512559" h="6523990">
                  <a:moveTo>
                    <a:pt x="6511963" y="6025566"/>
                  </a:moveTo>
                  <a:lnTo>
                    <a:pt x="6176429" y="5844222"/>
                  </a:lnTo>
                  <a:lnTo>
                    <a:pt x="6137199" y="5814796"/>
                  </a:lnTo>
                  <a:lnTo>
                    <a:pt x="6085903" y="5770384"/>
                  </a:lnTo>
                  <a:lnTo>
                    <a:pt x="5990094" y="5674842"/>
                  </a:lnTo>
                  <a:lnTo>
                    <a:pt x="5981166" y="5656567"/>
                  </a:lnTo>
                  <a:lnTo>
                    <a:pt x="5748388" y="5835853"/>
                  </a:lnTo>
                  <a:lnTo>
                    <a:pt x="5100358" y="5527776"/>
                  </a:lnTo>
                  <a:lnTo>
                    <a:pt x="5071402" y="5650306"/>
                  </a:lnTo>
                  <a:lnTo>
                    <a:pt x="6398095" y="6347003"/>
                  </a:lnTo>
                  <a:lnTo>
                    <a:pt x="6511963" y="6157214"/>
                  </a:lnTo>
                  <a:lnTo>
                    <a:pt x="6511963" y="6025566"/>
                  </a:lnTo>
                  <a:close/>
                </a:path>
                <a:path w="6512559" h="6523990">
                  <a:moveTo>
                    <a:pt x="6511963" y="3865029"/>
                  </a:moveTo>
                  <a:lnTo>
                    <a:pt x="6415646" y="4021886"/>
                  </a:lnTo>
                  <a:lnTo>
                    <a:pt x="6511963" y="4075988"/>
                  </a:lnTo>
                  <a:lnTo>
                    <a:pt x="6511963" y="3865029"/>
                  </a:lnTo>
                  <a:close/>
                </a:path>
                <a:path w="6512559" h="6523990">
                  <a:moveTo>
                    <a:pt x="6511963" y="3403854"/>
                  </a:moveTo>
                  <a:lnTo>
                    <a:pt x="6467094" y="3379800"/>
                  </a:lnTo>
                  <a:lnTo>
                    <a:pt x="6183604" y="3230892"/>
                  </a:lnTo>
                  <a:lnTo>
                    <a:pt x="6172416" y="3241865"/>
                  </a:lnTo>
                  <a:lnTo>
                    <a:pt x="6050978" y="3399866"/>
                  </a:lnTo>
                  <a:lnTo>
                    <a:pt x="6511963" y="3663289"/>
                  </a:lnTo>
                  <a:lnTo>
                    <a:pt x="6511963" y="3403854"/>
                  </a:lnTo>
                  <a:close/>
                </a:path>
              </a:pathLst>
            </a:custGeom>
            <a:solidFill>
              <a:srgbClr val="638C5D"/>
            </a:solidFill>
          </p:spPr>
          <p:txBody>
            <a:bodyPr wrap="square" lIns="0" tIns="0" rIns="0" bIns="0" rtlCol="0"/>
            <a:lstStyle/>
            <a:p>
              <a:endParaRPr/>
            </a:p>
          </p:txBody>
        </p:sp>
        <p:sp>
          <p:nvSpPr>
            <p:cNvPr id="120" name="object 120"/>
            <p:cNvSpPr/>
            <p:nvPr/>
          </p:nvSpPr>
          <p:spPr>
            <a:xfrm>
              <a:off x="11129949" y="5371572"/>
              <a:ext cx="4718050" cy="2576195"/>
            </a:xfrm>
            <a:custGeom>
              <a:avLst/>
              <a:gdLst/>
              <a:ahLst/>
              <a:cxnLst/>
              <a:rect l="l" t="t" r="r" b="b"/>
              <a:pathLst>
                <a:path w="4718050" h="2576195">
                  <a:moveTo>
                    <a:pt x="679018" y="1616341"/>
                  </a:moveTo>
                  <a:lnTo>
                    <a:pt x="662927" y="1594485"/>
                  </a:lnTo>
                  <a:lnTo>
                    <a:pt x="657707" y="1599946"/>
                  </a:lnTo>
                  <a:lnTo>
                    <a:pt x="577862" y="1625777"/>
                  </a:lnTo>
                  <a:lnTo>
                    <a:pt x="125349" y="1574139"/>
                  </a:lnTo>
                  <a:lnTo>
                    <a:pt x="76885" y="1548358"/>
                  </a:lnTo>
                  <a:lnTo>
                    <a:pt x="7632" y="1511503"/>
                  </a:lnTo>
                  <a:lnTo>
                    <a:pt x="3441" y="1596999"/>
                  </a:lnTo>
                  <a:lnTo>
                    <a:pt x="129133" y="1754886"/>
                  </a:lnTo>
                  <a:lnTo>
                    <a:pt x="205193" y="1832356"/>
                  </a:lnTo>
                  <a:lnTo>
                    <a:pt x="247027" y="1832356"/>
                  </a:lnTo>
                  <a:lnTo>
                    <a:pt x="679018" y="1616341"/>
                  </a:lnTo>
                  <a:close/>
                </a:path>
                <a:path w="4718050" h="2576195">
                  <a:moveTo>
                    <a:pt x="921016" y="579704"/>
                  </a:moveTo>
                  <a:lnTo>
                    <a:pt x="106413" y="463219"/>
                  </a:lnTo>
                  <a:lnTo>
                    <a:pt x="0" y="1159967"/>
                  </a:lnTo>
                  <a:lnTo>
                    <a:pt x="790803" y="1279017"/>
                  </a:lnTo>
                  <a:lnTo>
                    <a:pt x="813638" y="1256880"/>
                  </a:lnTo>
                  <a:lnTo>
                    <a:pt x="921016" y="579704"/>
                  </a:lnTo>
                  <a:close/>
                </a:path>
                <a:path w="4718050" h="2576195">
                  <a:moveTo>
                    <a:pt x="4167403" y="2226348"/>
                  </a:moveTo>
                  <a:lnTo>
                    <a:pt x="4127347" y="2185035"/>
                  </a:lnTo>
                  <a:lnTo>
                    <a:pt x="4092054" y="2153043"/>
                  </a:lnTo>
                  <a:lnTo>
                    <a:pt x="4047363" y="2118855"/>
                  </a:lnTo>
                  <a:lnTo>
                    <a:pt x="3749167" y="1948992"/>
                  </a:lnTo>
                  <a:lnTo>
                    <a:pt x="3692702" y="1918106"/>
                  </a:lnTo>
                  <a:lnTo>
                    <a:pt x="3395103" y="1751545"/>
                  </a:lnTo>
                  <a:lnTo>
                    <a:pt x="3345408" y="1727911"/>
                  </a:lnTo>
                  <a:lnTo>
                    <a:pt x="3324237" y="1903272"/>
                  </a:lnTo>
                  <a:lnTo>
                    <a:pt x="3294316" y="2108149"/>
                  </a:lnTo>
                  <a:lnTo>
                    <a:pt x="3920439" y="2436164"/>
                  </a:lnTo>
                  <a:lnTo>
                    <a:pt x="4156075" y="2239238"/>
                  </a:lnTo>
                  <a:lnTo>
                    <a:pt x="4167403" y="2226348"/>
                  </a:lnTo>
                  <a:close/>
                </a:path>
                <a:path w="4718050" h="2576195">
                  <a:moveTo>
                    <a:pt x="4460608" y="1536776"/>
                  </a:moveTo>
                  <a:lnTo>
                    <a:pt x="4264520" y="1420393"/>
                  </a:lnTo>
                  <a:lnTo>
                    <a:pt x="3780015" y="1137754"/>
                  </a:lnTo>
                  <a:lnTo>
                    <a:pt x="3852430" y="1013599"/>
                  </a:lnTo>
                  <a:lnTo>
                    <a:pt x="3624402" y="880592"/>
                  </a:lnTo>
                  <a:lnTo>
                    <a:pt x="3597922" y="884148"/>
                  </a:lnTo>
                  <a:lnTo>
                    <a:pt x="3541255" y="965746"/>
                  </a:lnTo>
                  <a:lnTo>
                    <a:pt x="3304883" y="1277340"/>
                  </a:lnTo>
                  <a:lnTo>
                    <a:pt x="3251301" y="1351775"/>
                  </a:lnTo>
                  <a:lnTo>
                    <a:pt x="3238373" y="1380451"/>
                  </a:lnTo>
                  <a:lnTo>
                    <a:pt x="3244240" y="1409141"/>
                  </a:lnTo>
                  <a:lnTo>
                    <a:pt x="3312464" y="1569059"/>
                  </a:lnTo>
                  <a:lnTo>
                    <a:pt x="3341878" y="1645170"/>
                  </a:lnTo>
                  <a:lnTo>
                    <a:pt x="3348939" y="1674952"/>
                  </a:lnTo>
                  <a:lnTo>
                    <a:pt x="3372777" y="1682623"/>
                  </a:lnTo>
                  <a:lnTo>
                    <a:pt x="3409226" y="1703578"/>
                  </a:lnTo>
                  <a:lnTo>
                    <a:pt x="3997375" y="2038324"/>
                  </a:lnTo>
                  <a:lnTo>
                    <a:pt x="4092651" y="2094585"/>
                  </a:lnTo>
                  <a:lnTo>
                    <a:pt x="4131564" y="2123236"/>
                  </a:lnTo>
                  <a:lnTo>
                    <a:pt x="4284675" y="1850542"/>
                  </a:lnTo>
                  <a:lnTo>
                    <a:pt x="4460608" y="1536776"/>
                  </a:lnTo>
                  <a:close/>
                </a:path>
                <a:path w="4718050" h="2576195">
                  <a:moveTo>
                    <a:pt x="4717745" y="1342504"/>
                  </a:moveTo>
                  <a:lnTo>
                    <a:pt x="4405439" y="1163231"/>
                  </a:lnTo>
                  <a:lnTo>
                    <a:pt x="4283722" y="1385328"/>
                  </a:lnTo>
                  <a:lnTo>
                    <a:pt x="4510621" y="1522882"/>
                  </a:lnTo>
                  <a:lnTo>
                    <a:pt x="4162564" y="2149157"/>
                  </a:lnTo>
                  <a:lnTo>
                    <a:pt x="4310265" y="2313533"/>
                  </a:lnTo>
                  <a:lnTo>
                    <a:pt x="4392600" y="2390737"/>
                  </a:lnTo>
                  <a:lnTo>
                    <a:pt x="4427880" y="2412796"/>
                  </a:lnTo>
                  <a:lnTo>
                    <a:pt x="4717745" y="2576093"/>
                  </a:lnTo>
                  <a:lnTo>
                    <a:pt x="4717745" y="2073694"/>
                  </a:lnTo>
                  <a:lnTo>
                    <a:pt x="4717745" y="1939582"/>
                  </a:lnTo>
                  <a:lnTo>
                    <a:pt x="4620501" y="2073694"/>
                  </a:lnTo>
                  <a:lnTo>
                    <a:pt x="4555375" y="2031720"/>
                  </a:lnTo>
                  <a:lnTo>
                    <a:pt x="4717745" y="1747240"/>
                  </a:lnTo>
                  <a:lnTo>
                    <a:pt x="4717745" y="1342504"/>
                  </a:lnTo>
                  <a:close/>
                </a:path>
                <a:path w="4718050" h="2576195">
                  <a:moveTo>
                    <a:pt x="4717745" y="263436"/>
                  </a:moveTo>
                  <a:lnTo>
                    <a:pt x="4256760" y="0"/>
                  </a:lnTo>
                  <a:lnTo>
                    <a:pt x="4222115" y="45059"/>
                  </a:lnTo>
                  <a:lnTo>
                    <a:pt x="3958844" y="399884"/>
                  </a:lnTo>
                  <a:lnTo>
                    <a:pt x="3860012" y="535571"/>
                  </a:lnTo>
                  <a:lnTo>
                    <a:pt x="3636607" y="832713"/>
                  </a:lnTo>
                  <a:lnTo>
                    <a:pt x="3644519" y="850417"/>
                  </a:lnTo>
                  <a:lnTo>
                    <a:pt x="3871430" y="981036"/>
                  </a:lnTo>
                  <a:lnTo>
                    <a:pt x="3946067" y="853109"/>
                  </a:lnTo>
                  <a:lnTo>
                    <a:pt x="4717745" y="1302969"/>
                  </a:lnTo>
                  <a:lnTo>
                    <a:pt x="4717745" y="853109"/>
                  </a:lnTo>
                  <a:lnTo>
                    <a:pt x="4717745" y="676122"/>
                  </a:lnTo>
                  <a:lnTo>
                    <a:pt x="4621441" y="622020"/>
                  </a:lnTo>
                  <a:lnTo>
                    <a:pt x="4717745" y="465162"/>
                  </a:lnTo>
                  <a:lnTo>
                    <a:pt x="4717745" y="263436"/>
                  </a:lnTo>
                  <a:close/>
                </a:path>
              </a:pathLst>
            </a:custGeom>
            <a:solidFill>
              <a:srgbClr val="F2F2F2"/>
            </a:solidFill>
          </p:spPr>
          <p:txBody>
            <a:bodyPr wrap="square" lIns="0" tIns="0" rIns="0" bIns="0" rtlCol="0"/>
            <a:lstStyle/>
            <a:p>
              <a:endParaRPr/>
            </a:p>
          </p:txBody>
        </p:sp>
        <p:pic>
          <p:nvPicPr>
            <p:cNvPr id="121" name="object 121"/>
            <p:cNvPicPr/>
            <p:nvPr/>
          </p:nvPicPr>
          <p:blipFill>
            <a:blip r:embed="rId5" cstate="screen">
              <a:extLst>
                <a:ext uri="{28A0092B-C50C-407E-A947-70E740481C1C}">
                  <a14:useLocalDpi xmlns:a14="http://schemas.microsoft.com/office/drawing/2010/main"/>
                </a:ext>
              </a:extLst>
            </a:blip>
            <a:stretch>
              <a:fillRect/>
            </a:stretch>
          </p:blipFill>
          <p:spPr>
            <a:xfrm>
              <a:off x="15111993" y="5887635"/>
              <a:ext cx="86918" cy="64500"/>
            </a:xfrm>
            <a:prstGeom prst="rect">
              <a:avLst/>
            </a:prstGeom>
          </p:spPr>
        </p:pic>
        <p:sp>
          <p:nvSpPr>
            <p:cNvPr id="122" name="object 122"/>
            <p:cNvSpPr/>
            <p:nvPr/>
          </p:nvSpPr>
          <p:spPr>
            <a:xfrm>
              <a:off x="9533115" y="2273534"/>
              <a:ext cx="6013450" cy="1050925"/>
            </a:xfrm>
            <a:custGeom>
              <a:avLst/>
              <a:gdLst/>
              <a:ahLst/>
              <a:cxnLst/>
              <a:rect l="l" t="t" r="r" b="b"/>
              <a:pathLst>
                <a:path w="6013450" h="1050925">
                  <a:moveTo>
                    <a:pt x="996988" y="380187"/>
                  </a:moveTo>
                  <a:lnTo>
                    <a:pt x="676440" y="223850"/>
                  </a:lnTo>
                  <a:lnTo>
                    <a:pt x="538683" y="158076"/>
                  </a:lnTo>
                  <a:lnTo>
                    <a:pt x="210781" y="0"/>
                  </a:lnTo>
                  <a:lnTo>
                    <a:pt x="192989" y="33489"/>
                  </a:lnTo>
                  <a:lnTo>
                    <a:pt x="179666" y="51803"/>
                  </a:lnTo>
                  <a:lnTo>
                    <a:pt x="154724" y="60947"/>
                  </a:lnTo>
                  <a:lnTo>
                    <a:pt x="17462" y="81737"/>
                  </a:lnTo>
                  <a:lnTo>
                    <a:pt x="4991" y="90055"/>
                  </a:lnTo>
                  <a:lnTo>
                    <a:pt x="0" y="100876"/>
                  </a:lnTo>
                  <a:lnTo>
                    <a:pt x="47409" y="520103"/>
                  </a:lnTo>
                  <a:lnTo>
                    <a:pt x="58229" y="543394"/>
                  </a:lnTo>
                  <a:lnTo>
                    <a:pt x="77355" y="561695"/>
                  </a:lnTo>
                  <a:lnTo>
                    <a:pt x="91490" y="584149"/>
                  </a:lnTo>
                  <a:lnTo>
                    <a:pt x="98158" y="614095"/>
                  </a:lnTo>
                  <a:lnTo>
                    <a:pt x="101765" y="676986"/>
                  </a:lnTo>
                  <a:lnTo>
                    <a:pt x="113131" y="749693"/>
                  </a:lnTo>
                  <a:lnTo>
                    <a:pt x="134747" y="809561"/>
                  </a:lnTo>
                  <a:lnTo>
                    <a:pt x="159181" y="868006"/>
                  </a:lnTo>
                  <a:lnTo>
                    <a:pt x="205041" y="976096"/>
                  </a:lnTo>
                  <a:lnTo>
                    <a:pt x="245668" y="1050772"/>
                  </a:lnTo>
                  <a:lnTo>
                    <a:pt x="706589" y="1032522"/>
                  </a:lnTo>
                  <a:lnTo>
                    <a:pt x="682320" y="985215"/>
                  </a:lnTo>
                  <a:lnTo>
                    <a:pt x="643509" y="878776"/>
                  </a:lnTo>
                  <a:lnTo>
                    <a:pt x="594055" y="714489"/>
                  </a:lnTo>
                  <a:lnTo>
                    <a:pt x="584568" y="687628"/>
                  </a:lnTo>
                  <a:lnTo>
                    <a:pt x="571563" y="653084"/>
                  </a:lnTo>
                  <a:lnTo>
                    <a:pt x="674497" y="618858"/>
                  </a:lnTo>
                  <a:lnTo>
                    <a:pt x="877963" y="716394"/>
                  </a:lnTo>
                  <a:lnTo>
                    <a:pt x="996988" y="380187"/>
                  </a:lnTo>
                  <a:close/>
                </a:path>
                <a:path w="6013450" h="1050925">
                  <a:moveTo>
                    <a:pt x="5346611" y="773569"/>
                  </a:moveTo>
                  <a:lnTo>
                    <a:pt x="5342179" y="753097"/>
                  </a:lnTo>
                  <a:lnTo>
                    <a:pt x="5329694" y="731024"/>
                  </a:lnTo>
                  <a:lnTo>
                    <a:pt x="5315763" y="741832"/>
                  </a:lnTo>
                  <a:lnTo>
                    <a:pt x="5311191" y="752944"/>
                  </a:lnTo>
                  <a:lnTo>
                    <a:pt x="5303964" y="767867"/>
                  </a:lnTo>
                  <a:lnTo>
                    <a:pt x="5302135" y="781443"/>
                  </a:lnTo>
                  <a:lnTo>
                    <a:pt x="5302593" y="800900"/>
                  </a:lnTo>
                  <a:lnTo>
                    <a:pt x="5305310" y="813562"/>
                  </a:lnTo>
                  <a:lnTo>
                    <a:pt x="5316309" y="823798"/>
                  </a:lnTo>
                  <a:lnTo>
                    <a:pt x="5322722" y="830999"/>
                  </a:lnTo>
                  <a:lnTo>
                    <a:pt x="5329402" y="823010"/>
                  </a:lnTo>
                  <a:lnTo>
                    <a:pt x="5339181" y="811733"/>
                  </a:lnTo>
                  <a:lnTo>
                    <a:pt x="5344858" y="794753"/>
                  </a:lnTo>
                  <a:lnTo>
                    <a:pt x="5346611" y="773569"/>
                  </a:lnTo>
                  <a:close/>
                </a:path>
                <a:path w="6013450" h="1050925">
                  <a:moveTo>
                    <a:pt x="5350510" y="912660"/>
                  </a:moveTo>
                  <a:lnTo>
                    <a:pt x="5321198" y="880503"/>
                  </a:lnTo>
                  <a:lnTo>
                    <a:pt x="5303812" y="894638"/>
                  </a:lnTo>
                  <a:lnTo>
                    <a:pt x="5298478" y="907275"/>
                  </a:lnTo>
                  <a:lnTo>
                    <a:pt x="5301894" y="920889"/>
                  </a:lnTo>
                  <a:lnTo>
                    <a:pt x="5309120" y="930541"/>
                  </a:lnTo>
                  <a:lnTo>
                    <a:pt x="5319090" y="933196"/>
                  </a:lnTo>
                  <a:lnTo>
                    <a:pt x="5331053" y="929195"/>
                  </a:lnTo>
                  <a:lnTo>
                    <a:pt x="5350510" y="912660"/>
                  </a:lnTo>
                  <a:close/>
                </a:path>
                <a:path w="6013450" h="1050925">
                  <a:moveTo>
                    <a:pt x="5406085" y="865378"/>
                  </a:moveTo>
                  <a:lnTo>
                    <a:pt x="5378755" y="833691"/>
                  </a:lnTo>
                  <a:lnTo>
                    <a:pt x="5347652" y="858977"/>
                  </a:lnTo>
                  <a:lnTo>
                    <a:pt x="5376075" y="890892"/>
                  </a:lnTo>
                  <a:lnTo>
                    <a:pt x="5406085" y="865378"/>
                  </a:lnTo>
                  <a:close/>
                </a:path>
                <a:path w="6013450" h="1050925">
                  <a:moveTo>
                    <a:pt x="5535536" y="633755"/>
                  </a:moveTo>
                  <a:lnTo>
                    <a:pt x="5531345" y="628015"/>
                  </a:lnTo>
                  <a:lnTo>
                    <a:pt x="5510568" y="625309"/>
                  </a:lnTo>
                  <a:lnTo>
                    <a:pt x="5497042" y="623824"/>
                  </a:lnTo>
                  <a:lnTo>
                    <a:pt x="5475998" y="626071"/>
                  </a:lnTo>
                  <a:lnTo>
                    <a:pt x="5452415" y="631571"/>
                  </a:lnTo>
                  <a:lnTo>
                    <a:pt x="5440489" y="645121"/>
                  </a:lnTo>
                  <a:lnTo>
                    <a:pt x="5474792" y="663841"/>
                  </a:lnTo>
                  <a:lnTo>
                    <a:pt x="5490400" y="663841"/>
                  </a:lnTo>
                  <a:lnTo>
                    <a:pt x="5535536" y="633755"/>
                  </a:lnTo>
                  <a:close/>
                </a:path>
                <a:path w="6013450" h="1050925">
                  <a:moveTo>
                    <a:pt x="5590730" y="697318"/>
                  </a:moveTo>
                  <a:lnTo>
                    <a:pt x="5569343" y="670979"/>
                  </a:lnTo>
                  <a:lnTo>
                    <a:pt x="5509120" y="720001"/>
                  </a:lnTo>
                  <a:lnTo>
                    <a:pt x="5534063" y="735584"/>
                  </a:lnTo>
                  <a:lnTo>
                    <a:pt x="5552770" y="729361"/>
                  </a:lnTo>
                  <a:lnTo>
                    <a:pt x="5590730" y="697318"/>
                  </a:lnTo>
                  <a:close/>
                </a:path>
                <a:path w="6013450" h="1050925">
                  <a:moveTo>
                    <a:pt x="6005017" y="478485"/>
                  </a:moveTo>
                  <a:lnTo>
                    <a:pt x="5992469" y="467321"/>
                  </a:lnTo>
                  <a:lnTo>
                    <a:pt x="5975540" y="460159"/>
                  </a:lnTo>
                  <a:lnTo>
                    <a:pt x="5955030" y="476707"/>
                  </a:lnTo>
                  <a:lnTo>
                    <a:pt x="5961278" y="495414"/>
                  </a:lnTo>
                  <a:lnTo>
                    <a:pt x="5972149" y="508800"/>
                  </a:lnTo>
                  <a:lnTo>
                    <a:pt x="6005017" y="478485"/>
                  </a:lnTo>
                  <a:close/>
                </a:path>
                <a:path w="6013450" h="1050925">
                  <a:moveTo>
                    <a:pt x="6012853" y="351015"/>
                  </a:moveTo>
                  <a:lnTo>
                    <a:pt x="5984938" y="316865"/>
                  </a:lnTo>
                  <a:lnTo>
                    <a:pt x="5970625" y="326974"/>
                  </a:lnTo>
                  <a:lnTo>
                    <a:pt x="5970625" y="339445"/>
                  </a:lnTo>
                  <a:lnTo>
                    <a:pt x="5986234" y="358165"/>
                  </a:lnTo>
                  <a:lnTo>
                    <a:pt x="6008065" y="355041"/>
                  </a:lnTo>
                  <a:lnTo>
                    <a:pt x="6012853" y="351015"/>
                  </a:lnTo>
                  <a:close/>
                </a:path>
              </a:pathLst>
            </a:custGeom>
            <a:solidFill>
              <a:srgbClr val="F2F2F2"/>
            </a:solidFill>
          </p:spPr>
          <p:txBody>
            <a:bodyPr wrap="square" lIns="0" tIns="0" rIns="0" bIns="0" rtlCol="0"/>
            <a:lstStyle/>
            <a:p>
              <a:endParaRPr/>
            </a:p>
          </p:txBody>
        </p:sp>
        <p:pic>
          <p:nvPicPr>
            <p:cNvPr id="123" name="object 123"/>
            <p:cNvPicPr/>
            <p:nvPr/>
          </p:nvPicPr>
          <p:blipFill>
            <a:blip r:embed="rId6" cstate="screen">
              <a:extLst>
                <a:ext uri="{28A0092B-C50C-407E-A947-70E740481C1C}">
                  <a14:useLocalDpi xmlns:a14="http://schemas.microsoft.com/office/drawing/2010/main"/>
                </a:ext>
              </a:extLst>
            </a:blip>
            <a:stretch>
              <a:fillRect/>
            </a:stretch>
          </p:blipFill>
          <p:spPr>
            <a:xfrm>
              <a:off x="14877887" y="4799009"/>
              <a:ext cx="119481" cy="142154"/>
            </a:xfrm>
            <a:prstGeom prst="rect">
              <a:avLst/>
            </a:prstGeom>
          </p:spPr>
        </p:pic>
        <p:sp>
          <p:nvSpPr>
            <p:cNvPr id="124" name="object 124"/>
            <p:cNvSpPr/>
            <p:nvPr/>
          </p:nvSpPr>
          <p:spPr>
            <a:xfrm>
              <a:off x="11129949" y="5371572"/>
              <a:ext cx="4718050" cy="2576195"/>
            </a:xfrm>
            <a:custGeom>
              <a:avLst/>
              <a:gdLst/>
              <a:ahLst/>
              <a:cxnLst/>
              <a:rect l="l" t="t" r="r" b="b"/>
              <a:pathLst>
                <a:path w="4718050" h="2576195">
                  <a:moveTo>
                    <a:pt x="679018" y="1616341"/>
                  </a:moveTo>
                  <a:lnTo>
                    <a:pt x="662927" y="1594485"/>
                  </a:lnTo>
                  <a:lnTo>
                    <a:pt x="657707" y="1599946"/>
                  </a:lnTo>
                  <a:lnTo>
                    <a:pt x="577862" y="1625777"/>
                  </a:lnTo>
                  <a:lnTo>
                    <a:pt x="125349" y="1574139"/>
                  </a:lnTo>
                  <a:lnTo>
                    <a:pt x="76885" y="1548358"/>
                  </a:lnTo>
                  <a:lnTo>
                    <a:pt x="7632" y="1511503"/>
                  </a:lnTo>
                  <a:lnTo>
                    <a:pt x="3441" y="1596999"/>
                  </a:lnTo>
                  <a:lnTo>
                    <a:pt x="129133" y="1754886"/>
                  </a:lnTo>
                  <a:lnTo>
                    <a:pt x="205193" y="1832356"/>
                  </a:lnTo>
                  <a:lnTo>
                    <a:pt x="247027" y="1832356"/>
                  </a:lnTo>
                  <a:lnTo>
                    <a:pt x="679018" y="1616341"/>
                  </a:lnTo>
                  <a:close/>
                </a:path>
                <a:path w="4718050" h="2576195">
                  <a:moveTo>
                    <a:pt x="921016" y="579704"/>
                  </a:moveTo>
                  <a:lnTo>
                    <a:pt x="106413" y="463219"/>
                  </a:lnTo>
                  <a:lnTo>
                    <a:pt x="0" y="1159967"/>
                  </a:lnTo>
                  <a:lnTo>
                    <a:pt x="790803" y="1279017"/>
                  </a:lnTo>
                  <a:lnTo>
                    <a:pt x="813638" y="1256880"/>
                  </a:lnTo>
                  <a:lnTo>
                    <a:pt x="921016" y="579704"/>
                  </a:lnTo>
                  <a:close/>
                </a:path>
                <a:path w="4718050" h="2576195">
                  <a:moveTo>
                    <a:pt x="4167403" y="2226348"/>
                  </a:moveTo>
                  <a:lnTo>
                    <a:pt x="4127347" y="2185035"/>
                  </a:lnTo>
                  <a:lnTo>
                    <a:pt x="4092054" y="2153043"/>
                  </a:lnTo>
                  <a:lnTo>
                    <a:pt x="4047363" y="2118855"/>
                  </a:lnTo>
                  <a:lnTo>
                    <a:pt x="3749167" y="1948992"/>
                  </a:lnTo>
                  <a:lnTo>
                    <a:pt x="3692702" y="1918106"/>
                  </a:lnTo>
                  <a:lnTo>
                    <a:pt x="3395103" y="1751545"/>
                  </a:lnTo>
                  <a:lnTo>
                    <a:pt x="3345408" y="1727911"/>
                  </a:lnTo>
                  <a:lnTo>
                    <a:pt x="3324237" y="1903272"/>
                  </a:lnTo>
                  <a:lnTo>
                    <a:pt x="3294316" y="2108149"/>
                  </a:lnTo>
                  <a:lnTo>
                    <a:pt x="3920439" y="2436164"/>
                  </a:lnTo>
                  <a:lnTo>
                    <a:pt x="4156075" y="2239238"/>
                  </a:lnTo>
                  <a:lnTo>
                    <a:pt x="4167403" y="2226348"/>
                  </a:lnTo>
                  <a:close/>
                </a:path>
                <a:path w="4718050" h="2576195">
                  <a:moveTo>
                    <a:pt x="4460608" y="1536776"/>
                  </a:moveTo>
                  <a:lnTo>
                    <a:pt x="4264520" y="1420393"/>
                  </a:lnTo>
                  <a:lnTo>
                    <a:pt x="3780015" y="1137754"/>
                  </a:lnTo>
                  <a:lnTo>
                    <a:pt x="3852430" y="1013599"/>
                  </a:lnTo>
                  <a:lnTo>
                    <a:pt x="3624402" y="880592"/>
                  </a:lnTo>
                  <a:lnTo>
                    <a:pt x="3597922" y="884148"/>
                  </a:lnTo>
                  <a:lnTo>
                    <a:pt x="3541255" y="965746"/>
                  </a:lnTo>
                  <a:lnTo>
                    <a:pt x="3304883" y="1277340"/>
                  </a:lnTo>
                  <a:lnTo>
                    <a:pt x="3251301" y="1351775"/>
                  </a:lnTo>
                  <a:lnTo>
                    <a:pt x="3238373" y="1380451"/>
                  </a:lnTo>
                  <a:lnTo>
                    <a:pt x="3244240" y="1409141"/>
                  </a:lnTo>
                  <a:lnTo>
                    <a:pt x="3312464" y="1569059"/>
                  </a:lnTo>
                  <a:lnTo>
                    <a:pt x="3341878" y="1645170"/>
                  </a:lnTo>
                  <a:lnTo>
                    <a:pt x="3348939" y="1674952"/>
                  </a:lnTo>
                  <a:lnTo>
                    <a:pt x="3372777" y="1682623"/>
                  </a:lnTo>
                  <a:lnTo>
                    <a:pt x="3409226" y="1703578"/>
                  </a:lnTo>
                  <a:lnTo>
                    <a:pt x="3997375" y="2038324"/>
                  </a:lnTo>
                  <a:lnTo>
                    <a:pt x="4092651" y="2094585"/>
                  </a:lnTo>
                  <a:lnTo>
                    <a:pt x="4131564" y="2123236"/>
                  </a:lnTo>
                  <a:lnTo>
                    <a:pt x="4284675" y="1850542"/>
                  </a:lnTo>
                  <a:lnTo>
                    <a:pt x="4460608" y="1536776"/>
                  </a:lnTo>
                  <a:close/>
                </a:path>
                <a:path w="4718050" h="2576195">
                  <a:moveTo>
                    <a:pt x="4717745" y="1342504"/>
                  </a:moveTo>
                  <a:lnTo>
                    <a:pt x="4405439" y="1163231"/>
                  </a:lnTo>
                  <a:lnTo>
                    <a:pt x="4283722" y="1385328"/>
                  </a:lnTo>
                  <a:lnTo>
                    <a:pt x="4510621" y="1522882"/>
                  </a:lnTo>
                  <a:lnTo>
                    <a:pt x="4162564" y="2149157"/>
                  </a:lnTo>
                  <a:lnTo>
                    <a:pt x="4310265" y="2313533"/>
                  </a:lnTo>
                  <a:lnTo>
                    <a:pt x="4392600" y="2390737"/>
                  </a:lnTo>
                  <a:lnTo>
                    <a:pt x="4427880" y="2412796"/>
                  </a:lnTo>
                  <a:lnTo>
                    <a:pt x="4717745" y="2576093"/>
                  </a:lnTo>
                  <a:lnTo>
                    <a:pt x="4717745" y="2073694"/>
                  </a:lnTo>
                  <a:lnTo>
                    <a:pt x="4717745" y="1939582"/>
                  </a:lnTo>
                  <a:lnTo>
                    <a:pt x="4620501" y="2073694"/>
                  </a:lnTo>
                  <a:lnTo>
                    <a:pt x="4555375" y="2031720"/>
                  </a:lnTo>
                  <a:lnTo>
                    <a:pt x="4717745" y="1747240"/>
                  </a:lnTo>
                  <a:lnTo>
                    <a:pt x="4717745" y="1342504"/>
                  </a:lnTo>
                  <a:close/>
                </a:path>
                <a:path w="4718050" h="2576195">
                  <a:moveTo>
                    <a:pt x="4717745" y="263436"/>
                  </a:moveTo>
                  <a:lnTo>
                    <a:pt x="4256760" y="0"/>
                  </a:lnTo>
                  <a:lnTo>
                    <a:pt x="4222115" y="45059"/>
                  </a:lnTo>
                  <a:lnTo>
                    <a:pt x="3958844" y="399884"/>
                  </a:lnTo>
                  <a:lnTo>
                    <a:pt x="3860012" y="535571"/>
                  </a:lnTo>
                  <a:lnTo>
                    <a:pt x="3636607" y="832713"/>
                  </a:lnTo>
                  <a:lnTo>
                    <a:pt x="3644519" y="850417"/>
                  </a:lnTo>
                  <a:lnTo>
                    <a:pt x="3871430" y="981036"/>
                  </a:lnTo>
                  <a:lnTo>
                    <a:pt x="3946067" y="853109"/>
                  </a:lnTo>
                  <a:lnTo>
                    <a:pt x="4717745" y="1302969"/>
                  </a:lnTo>
                  <a:lnTo>
                    <a:pt x="4717745" y="853109"/>
                  </a:lnTo>
                  <a:lnTo>
                    <a:pt x="4717745" y="676122"/>
                  </a:lnTo>
                  <a:lnTo>
                    <a:pt x="4621441" y="622020"/>
                  </a:lnTo>
                  <a:lnTo>
                    <a:pt x="4717745" y="465162"/>
                  </a:lnTo>
                  <a:lnTo>
                    <a:pt x="4717745" y="263436"/>
                  </a:lnTo>
                  <a:close/>
                </a:path>
              </a:pathLst>
            </a:custGeom>
            <a:solidFill>
              <a:srgbClr val="F2F2F2"/>
            </a:solidFill>
          </p:spPr>
          <p:txBody>
            <a:bodyPr wrap="square" lIns="0" tIns="0" rIns="0" bIns="0" rtlCol="0"/>
            <a:lstStyle/>
            <a:p>
              <a:endParaRPr/>
            </a:p>
          </p:txBody>
        </p:sp>
        <p:pic>
          <p:nvPicPr>
            <p:cNvPr id="125" name="object 125"/>
            <p:cNvPicPr/>
            <p:nvPr/>
          </p:nvPicPr>
          <p:blipFill>
            <a:blip r:embed="rId5" cstate="screen">
              <a:extLst>
                <a:ext uri="{28A0092B-C50C-407E-A947-70E740481C1C}">
                  <a14:useLocalDpi xmlns:a14="http://schemas.microsoft.com/office/drawing/2010/main"/>
                </a:ext>
              </a:extLst>
            </a:blip>
            <a:stretch>
              <a:fillRect/>
            </a:stretch>
          </p:blipFill>
          <p:spPr>
            <a:xfrm>
              <a:off x="15111993" y="5887635"/>
              <a:ext cx="86918" cy="64500"/>
            </a:xfrm>
            <a:prstGeom prst="rect">
              <a:avLst/>
            </a:prstGeom>
          </p:spPr>
        </p:pic>
        <p:sp>
          <p:nvSpPr>
            <p:cNvPr id="126" name="object 126"/>
            <p:cNvSpPr/>
            <p:nvPr/>
          </p:nvSpPr>
          <p:spPr>
            <a:xfrm>
              <a:off x="9533115" y="2273534"/>
              <a:ext cx="6013450" cy="1050925"/>
            </a:xfrm>
            <a:custGeom>
              <a:avLst/>
              <a:gdLst/>
              <a:ahLst/>
              <a:cxnLst/>
              <a:rect l="l" t="t" r="r" b="b"/>
              <a:pathLst>
                <a:path w="6013450" h="1050925">
                  <a:moveTo>
                    <a:pt x="996988" y="380187"/>
                  </a:moveTo>
                  <a:lnTo>
                    <a:pt x="676440" y="223850"/>
                  </a:lnTo>
                  <a:lnTo>
                    <a:pt x="538683" y="158076"/>
                  </a:lnTo>
                  <a:lnTo>
                    <a:pt x="210781" y="0"/>
                  </a:lnTo>
                  <a:lnTo>
                    <a:pt x="192989" y="33489"/>
                  </a:lnTo>
                  <a:lnTo>
                    <a:pt x="179666" y="51803"/>
                  </a:lnTo>
                  <a:lnTo>
                    <a:pt x="154724" y="60947"/>
                  </a:lnTo>
                  <a:lnTo>
                    <a:pt x="17462" y="81737"/>
                  </a:lnTo>
                  <a:lnTo>
                    <a:pt x="4991" y="90055"/>
                  </a:lnTo>
                  <a:lnTo>
                    <a:pt x="0" y="100876"/>
                  </a:lnTo>
                  <a:lnTo>
                    <a:pt x="47409" y="520103"/>
                  </a:lnTo>
                  <a:lnTo>
                    <a:pt x="58229" y="543394"/>
                  </a:lnTo>
                  <a:lnTo>
                    <a:pt x="77355" y="561695"/>
                  </a:lnTo>
                  <a:lnTo>
                    <a:pt x="91490" y="584149"/>
                  </a:lnTo>
                  <a:lnTo>
                    <a:pt x="98158" y="614095"/>
                  </a:lnTo>
                  <a:lnTo>
                    <a:pt x="101765" y="676986"/>
                  </a:lnTo>
                  <a:lnTo>
                    <a:pt x="113131" y="749693"/>
                  </a:lnTo>
                  <a:lnTo>
                    <a:pt x="134747" y="809561"/>
                  </a:lnTo>
                  <a:lnTo>
                    <a:pt x="159181" y="868006"/>
                  </a:lnTo>
                  <a:lnTo>
                    <a:pt x="205041" y="976096"/>
                  </a:lnTo>
                  <a:lnTo>
                    <a:pt x="245668" y="1050772"/>
                  </a:lnTo>
                  <a:lnTo>
                    <a:pt x="706589" y="1032522"/>
                  </a:lnTo>
                  <a:lnTo>
                    <a:pt x="682320" y="985215"/>
                  </a:lnTo>
                  <a:lnTo>
                    <a:pt x="643509" y="878776"/>
                  </a:lnTo>
                  <a:lnTo>
                    <a:pt x="594055" y="714489"/>
                  </a:lnTo>
                  <a:lnTo>
                    <a:pt x="584568" y="687628"/>
                  </a:lnTo>
                  <a:lnTo>
                    <a:pt x="571563" y="653084"/>
                  </a:lnTo>
                  <a:lnTo>
                    <a:pt x="674497" y="618858"/>
                  </a:lnTo>
                  <a:lnTo>
                    <a:pt x="877963" y="716394"/>
                  </a:lnTo>
                  <a:lnTo>
                    <a:pt x="996988" y="380187"/>
                  </a:lnTo>
                  <a:close/>
                </a:path>
                <a:path w="6013450" h="1050925">
                  <a:moveTo>
                    <a:pt x="5346611" y="773569"/>
                  </a:moveTo>
                  <a:lnTo>
                    <a:pt x="5342179" y="753097"/>
                  </a:lnTo>
                  <a:lnTo>
                    <a:pt x="5329694" y="731024"/>
                  </a:lnTo>
                  <a:lnTo>
                    <a:pt x="5315763" y="741832"/>
                  </a:lnTo>
                  <a:lnTo>
                    <a:pt x="5311191" y="752944"/>
                  </a:lnTo>
                  <a:lnTo>
                    <a:pt x="5303964" y="767867"/>
                  </a:lnTo>
                  <a:lnTo>
                    <a:pt x="5302135" y="781443"/>
                  </a:lnTo>
                  <a:lnTo>
                    <a:pt x="5302593" y="800900"/>
                  </a:lnTo>
                  <a:lnTo>
                    <a:pt x="5305310" y="813562"/>
                  </a:lnTo>
                  <a:lnTo>
                    <a:pt x="5316309" y="823798"/>
                  </a:lnTo>
                  <a:lnTo>
                    <a:pt x="5322722" y="830999"/>
                  </a:lnTo>
                  <a:lnTo>
                    <a:pt x="5329402" y="823010"/>
                  </a:lnTo>
                  <a:lnTo>
                    <a:pt x="5339181" y="811733"/>
                  </a:lnTo>
                  <a:lnTo>
                    <a:pt x="5344858" y="794753"/>
                  </a:lnTo>
                  <a:lnTo>
                    <a:pt x="5346611" y="773569"/>
                  </a:lnTo>
                  <a:close/>
                </a:path>
                <a:path w="6013450" h="1050925">
                  <a:moveTo>
                    <a:pt x="5350510" y="912660"/>
                  </a:moveTo>
                  <a:lnTo>
                    <a:pt x="5321198" y="880503"/>
                  </a:lnTo>
                  <a:lnTo>
                    <a:pt x="5303812" y="894638"/>
                  </a:lnTo>
                  <a:lnTo>
                    <a:pt x="5298478" y="907275"/>
                  </a:lnTo>
                  <a:lnTo>
                    <a:pt x="5301894" y="920889"/>
                  </a:lnTo>
                  <a:lnTo>
                    <a:pt x="5309120" y="930541"/>
                  </a:lnTo>
                  <a:lnTo>
                    <a:pt x="5319090" y="933196"/>
                  </a:lnTo>
                  <a:lnTo>
                    <a:pt x="5331053" y="929195"/>
                  </a:lnTo>
                  <a:lnTo>
                    <a:pt x="5350510" y="912660"/>
                  </a:lnTo>
                  <a:close/>
                </a:path>
                <a:path w="6013450" h="1050925">
                  <a:moveTo>
                    <a:pt x="5406085" y="865378"/>
                  </a:moveTo>
                  <a:lnTo>
                    <a:pt x="5378755" y="833691"/>
                  </a:lnTo>
                  <a:lnTo>
                    <a:pt x="5347652" y="858977"/>
                  </a:lnTo>
                  <a:lnTo>
                    <a:pt x="5376075" y="890892"/>
                  </a:lnTo>
                  <a:lnTo>
                    <a:pt x="5406085" y="865378"/>
                  </a:lnTo>
                  <a:close/>
                </a:path>
                <a:path w="6013450" h="1050925">
                  <a:moveTo>
                    <a:pt x="5535536" y="633755"/>
                  </a:moveTo>
                  <a:lnTo>
                    <a:pt x="5531345" y="628015"/>
                  </a:lnTo>
                  <a:lnTo>
                    <a:pt x="5510568" y="625309"/>
                  </a:lnTo>
                  <a:lnTo>
                    <a:pt x="5497042" y="623824"/>
                  </a:lnTo>
                  <a:lnTo>
                    <a:pt x="5475998" y="626071"/>
                  </a:lnTo>
                  <a:lnTo>
                    <a:pt x="5452415" y="631571"/>
                  </a:lnTo>
                  <a:lnTo>
                    <a:pt x="5440489" y="645121"/>
                  </a:lnTo>
                  <a:lnTo>
                    <a:pt x="5474792" y="663841"/>
                  </a:lnTo>
                  <a:lnTo>
                    <a:pt x="5490400" y="663841"/>
                  </a:lnTo>
                  <a:lnTo>
                    <a:pt x="5535536" y="633755"/>
                  </a:lnTo>
                  <a:close/>
                </a:path>
                <a:path w="6013450" h="1050925">
                  <a:moveTo>
                    <a:pt x="5590730" y="697318"/>
                  </a:moveTo>
                  <a:lnTo>
                    <a:pt x="5569343" y="670979"/>
                  </a:lnTo>
                  <a:lnTo>
                    <a:pt x="5509120" y="720001"/>
                  </a:lnTo>
                  <a:lnTo>
                    <a:pt x="5534063" y="735584"/>
                  </a:lnTo>
                  <a:lnTo>
                    <a:pt x="5552770" y="729361"/>
                  </a:lnTo>
                  <a:lnTo>
                    <a:pt x="5590730" y="697318"/>
                  </a:lnTo>
                  <a:close/>
                </a:path>
                <a:path w="6013450" h="1050925">
                  <a:moveTo>
                    <a:pt x="6005017" y="478485"/>
                  </a:moveTo>
                  <a:lnTo>
                    <a:pt x="5992469" y="467321"/>
                  </a:lnTo>
                  <a:lnTo>
                    <a:pt x="5975540" y="460159"/>
                  </a:lnTo>
                  <a:lnTo>
                    <a:pt x="5955030" y="476707"/>
                  </a:lnTo>
                  <a:lnTo>
                    <a:pt x="5961278" y="495414"/>
                  </a:lnTo>
                  <a:lnTo>
                    <a:pt x="5972149" y="508800"/>
                  </a:lnTo>
                  <a:lnTo>
                    <a:pt x="6005017" y="478485"/>
                  </a:lnTo>
                  <a:close/>
                </a:path>
                <a:path w="6013450" h="1050925">
                  <a:moveTo>
                    <a:pt x="6012853" y="351015"/>
                  </a:moveTo>
                  <a:lnTo>
                    <a:pt x="5984938" y="316865"/>
                  </a:lnTo>
                  <a:lnTo>
                    <a:pt x="5970625" y="326974"/>
                  </a:lnTo>
                  <a:lnTo>
                    <a:pt x="5970625" y="339445"/>
                  </a:lnTo>
                  <a:lnTo>
                    <a:pt x="5986234" y="358165"/>
                  </a:lnTo>
                  <a:lnTo>
                    <a:pt x="6008065" y="355041"/>
                  </a:lnTo>
                  <a:lnTo>
                    <a:pt x="6012853" y="351015"/>
                  </a:lnTo>
                  <a:close/>
                </a:path>
              </a:pathLst>
            </a:custGeom>
            <a:solidFill>
              <a:srgbClr val="F2F2F2"/>
            </a:solidFill>
          </p:spPr>
          <p:txBody>
            <a:bodyPr wrap="square" lIns="0" tIns="0" rIns="0" bIns="0" rtlCol="0"/>
            <a:lstStyle/>
            <a:p>
              <a:endParaRPr/>
            </a:p>
          </p:txBody>
        </p:sp>
        <p:pic>
          <p:nvPicPr>
            <p:cNvPr id="127" name="object 127"/>
            <p:cNvPicPr/>
            <p:nvPr/>
          </p:nvPicPr>
          <p:blipFill>
            <a:blip r:embed="rId6" cstate="screen">
              <a:extLst>
                <a:ext uri="{28A0092B-C50C-407E-A947-70E740481C1C}">
                  <a14:useLocalDpi xmlns:a14="http://schemas.microsoft.com/office/drawing/2010/main"/>
                </a:ext>
              </a:extLst>
            </a:blip>
            <a:stretch>
              <a:fillRect/>
            </a:stretch>
          </p:blipFill>
          <p:spPr>
            <a:xfrm>
              <a:off x="14877887" y="4799009"/>
              <a:ext cx="119481" cy="142154"/>
            </a:xfrm>
            <a:prstGeom prst="rect">
              <a:avLst/>
            </a:prstGeom>
          </p:spPr>
        </p:pic>
        <p:pic>
          <p:nvPicPr>
            <p:cNvPr id="128" name="object 128"/>
            <p:cNvPicPr/>
            <p:nvPr/>
          </p:nvPicPr>
          <p:blipFill>
            <a:blip r:embed="rId7" cstate="screen">
              <a:extLst>
                <a:ext uri="{28A0092B-C50C-407E-A947-70E740481C1C}">
                  <a14:useLocalDpi xmlns:a14="http://schemas.microsoft.com/office/drawing/2010/main"/>
                </a:ext>
              </a:extLst>
            </a:blip>
            <a:stretch>
              <a:fillRect/>
            </a:stretch>
          </p:blipFill>
          <p:spPr>
            <a:xfrm>
              <a:off x="12417476" y="6888713"/>
              <a:ext cx="1091822" cy="1130007"/>
            </a:xfrm>
            <a:prstGeom prst="rect">
              <a:avLst/>
            </a:prstGeom>
          </p:spPr>
        </p:pic>
        <p:sp>
          <p:nvSpPr>
            <p:cNvPr id="129" name="object 129"/>
            <p:cNvSpPr/>
            <p:nvPr/>
          </p:nvSpPr>
          <p:spPr>
            <a:xfrm>
              <a:off x="12417476" y="7099566"/>
              <a:ext cx="915669" cy="919480"/>
            </a:xfrm>
            <a:custGeom>
              <a:avLst/>
              <a:gdLst/>
              <a:ahLst/>
              <a:cxnLst/>
              <a:rect l="l" t="t" r="r" b="b"/>
              <a:pathLst>
                <a:path w="915669" h="919479">
                  <a:moveTo>
                    <a:pt x="915406" y="765285"/>
                  </a:moveTo>
                  <a:lnTo>
                    <a:pt x="216391" y="0"/>
                  </a:lnTo>
                  <a:lnTo>
                    <a:pt x="0" y="156204"/>
                  </a:lnTo>
                  <a:lnTo>
                    <a:pt x="36826" y="195805"/>
                  </a:lnTo>
                  <a:lnTo>
                    <a:pt x="140048" y="306828"/>
                  </a:lnTo>
                  <a:lnTo>
                    <a:pt x="158434" y="326115"/>
                  </a:lnTo>
                  <a:lnTo>
                    <a:pt x="537952" y="724239"/>
                  </a:lnTo>
                  <a:lnTo>
                    <a:pt x="855272" y="919155"/>
                  </a:lnTo>
                  <a:lnTo>
                    <a:pt x="915406" y="765285"/>
                  </a:lnTo>
                  <a:close/>
                </a:path>
              </a:pathLst>
            </a:custGeom>
            <a:ln w="4219">
              <a:solidFill>
                <a:srgbClr val="FBF7FA"/>
              </a:solidFill>
            </a:ln>
          </p:spPr>
          <p:txBody>
            <a:bodyPr wrap="square" lIns="0" tIns="0" rIns="0" bIns="0" rtlCol="0"/>
            <a:lstStyle/>
            <a:p>
              <a:endParaRPr/>
            </a:p>
          </p:txBody>
        </p:sp>
        <p:pic>
          <p:nvPicPr>
            <p:cNvPr id="130" name="object 130"/>
            <p:cNvPicPr/>
            <p:nvPr/>
          </p:nvPicPr>
          <p:blipFill>
            <a:blip r:embed="rId8" cstate="screen">
              <a:extLst>
                <a:ext uri="{28A0092B-C50C-407E-A947-70E740481C1C}">
                  <a14:useLocalDpi xmlns:a14="http://schemas.microsoft.com/office/drawing/2010/main"/>
                </a:ext>
              </a:extLst>
            </a:blip>
            <a:stretch>
              <a:fillRect/>
            </a:stretch>
          </p:blipFill>
          <p:spPr>
            <a:xfrm>
              <a:off x="12826482" y="6888713"/>
              <a:ext cx="682816" cy="772573"/>
            </a:xfrm>
            <a:prstGeom prst="rect">
              <a:avLst/>
            </a:prstGeom>
          </p:spPr>
        </p:pic>
        <p:sp>
          <p:nvSpPr>
            <p:cNvPr id="131" name="object 131"/>
            <p:cNvSpPr/>
            <p:nvPr/>
          </p:nvSpPr>
          <p:spPr>
            <a:xfrm>
              <a:off x="12826482" y="6888713"/>
              <a:ext cx="683260" cy="772795"/>
            </a:xfrm>
            <a:custGeom>
              <a:avLst/>
              <a:gdLst/>
              <a:ahLst/>
              <a:cxnLst/>
              <a:rect l="l" t="t" r="r" b="b"/>
              <a:pathLst>
                <a:path w="683259" h="772795">
                  <a:moveTo>
                    <a:pt x="682816" y="657236"/>
                  </a:moveTo>
                  <a:lnTo>
                    <a:pt x="72542" y="0"/>
                  </a:lnTo>
                  <a:lnTo>
                    <a:pt x="39161" y="29538"/>
                  </a:lnTo>
                  <a:lnTo>
                    <a:pt x="0" y="61097"/>
                  </a:lnTo>
                  <a:lnTo>
                    <a:pt x="637582" y="772573"/>
                  </a:lnTo>
                  <a:lnTo>
                    <a:pt x="682816" y="657236"/>
                  </a:lnTo>
                  <a:close/>
                </a:path>
              </a:pathLst>
            </a:custGeom>
            <a:ln w="4219">
              <a:solidFill>
                <a:srgbClr val="FBF7FA"/>
              </a:solidFill>
            </a:ln>
          </p:spPr>
          <p:txBody>
            <a:bodyPr wrap="square" lIns="0" tIns="0" rIns="0" bIns="0" rtlCol="0"/>
            <a:lstStyle/>
            <a:p>
              <a:endParaRPr/>
            </a:p>
          </p:txBody>
        </p:sp>
        <p:sp>
          <p:nvSpPr>
            <p:cNvPr id="132" name="object 132"/>
            <p:cNvSpPr/>
            <p:nvPr/>
          </p:nvSpPr>
          <p:spPr>
            <a:xfrm>
              <a:off x="12417476" y="7099566"/>
              <a:ext cx="915669" cy="919480"/>
            </a:xfrm>
            <a:custGeom>
              <a:avLst/>
              <a:gdLst/>
              <a:ahLst/>
              <a:cxnLst/>
              <a:rect l="l" t="t" r="r" b="b"/>
              <a:pathLst>
                <a:path w="915669" h="919479">
                  <a:moveTo>
                    <a:pt x="915406" y="765285"/>
                  </a:moveTo>
                  <a:lnTo>
                    <a:pt x="216391" y="0"/>
                  </a:lnTo>
                  <a:lnTo>
                    <a:pt x="0" y="156204"/>
                  </a:lnTo>
                  <a:lnTo>
                    <a:pt x="36826" y="195805"/>
                  </a:lnTo>
                  <a:lnTo>
                    <a:pt x="140048" y="306828"/>
                  </a:lnTo>
                  <a:lnTo>
                    <a:pt x="158434" y="326115"/>
                  </a:lnTo>
                  <a:lnTo>
                    <a:pt x="537952" y="724239"/>
                  </a:lnTo>
                  <a:lnTo>
                    <a:pt x="855272" y="919155"/>
                  </a:lnTo>
                  <a:lnTo>
                    <a:pt x="915406" y="765285"/>
                  </a:lnTo>
                  <a:close/>
                </a:path>
              </a:pathLst>
            </a:custGeom>
            <a:ln w="4219">
              <a:solidFill>
                <a:srgbClr val="FBF7FA"/>
              </a:solidFill>
            </a:ln>
          </p:spPr>
          <p:txBody>
            <a:bodyPr wrap="square" lIns="0" tIns="0" rIns="0" bIns="0" rtlCol="0"/>
            <a:lstStyle/>
            <a:p>
              <a:endParaRPr/>
            </a:p>
          </p:txBody>
        </p:sp>
        <p:sp>
          <p:nvSpPr>
            <p:cNvPr id="133" name="object 133"/>
            <p:cNvSpPr/>
            <p:nvPr/>
          </p:nvSpPr>
          <p:spPr>
            <a:xfrm>
              <a:off x="12826482" y="6888713"/>
              <a:ext cx="683260" cy="772795"/>
            </a:xfrm>
            <a:custGeom>
              <a:avLst/>
              <a:gdLst/>
              <a:ahLst/>
              <a:cxnLst/>
              <a:rect l="l" t="t" r="r" b="b"/>
              <a:pathLst>
                <a:path w="683259" h="772795">
                  <a:moveTo>
                    <a:pt x="682816" y="657236"/>
                  </a:moveTo>
                  <a:lnTo>
                    <a:pt x="72542" y="0"/>
                  </a:lnTo>
                  <a:lnTo>
                    <a:pt x="39161" y="29538"/>
                  </a:lnTo>
                  <a:lnTo>
                    <a:pt x="0" y="61097"/>
                  </a:lnTo>
                  <a:lnTo>
                    <a:pt x="637582" y="772573"/>
                  </a:lnTo>
                  <a:lnTo>
                    <a:pt x="682816" y="657236"/>
                  </a:lnTo>
                  <a:close/>
                </a:path>
              </a:pathLst>
            </a:custGeom>
            <a:ln w="4219">
              <a:solidFill>
                <a:srgbClr val="FBF7FA"/>
              </a:solidFill>
            </a:ln>
          </p:spPr>
          <p:txBody>
            <a:bodyPr wrap="square" lIns="0" tIns="0" rIns="0" bIns="0" rtlCol="0"/>
            <a:lstStyle/>
            <a:p>
              <a:endParaRPr/>
            </a:p>
          </p:txBody>
        </p:sp>
        <p:sp>
          <p:nvSpPr>
            <p:cNvPr id="134" name="object 134"/>
            <p:cNvSpPr/>
            <p:nvPr/>
          </p:nvSpPr>
          <p:spPr>
            <a:xfrm>
              <a:off x="8790310" y="5992887"/>
              <a:ext cx="486409" cy="1694814"/>
            </a:xfrm>
            <a:custGeom>
              <a:avLst/>
              <a:gdLst/>
              <a:ahLst/>
              <a:cxnLst/>
              <a:rect l="l" t="t" r="r" b="b"/>
              <a:pathLst>
                <a:path w="486409" h="1694815">
                  <a:moveTo>
                    <a:pt x="0" y="0"/>
                  </a:moveTo>
                  <a:lnTo>
                    <a:pt x="0" y="100551"/>
                  </a:lnTo>
                  <a:lnTo>
                    <a:pt x="102237" y="232652"/>
                  </a:lnTo>
                  <a:lnTo>
                    <a:pt x="318995" y="515083"/>
                  </a:lnTo>
                  <a:lnTo>
                    <a:pt x="367486" y="575877"/>
                  </a:lnTo>
                  <a:lnTo>
                    <a:pt x="420322" y="644629"/>
                  </a:lnTo>
                  <a:lnTo>
                    <a:pt x="357339" y="802394"/>
                  </a:lnTo>
                  <a:lnTo>
                    <a:pt x="233594" y="1138206"/>
                  </a:lnTo>
                  <a:lnTo>
                    <a:pt x="117074" y="1409611"/>
                  </a:lnTo>
                  <a:lnTo>
                    <a:pt x="41799" y="1604296"/>
                  </a:lnTo>
                  <a:lnTo>
                    <a:pt x="0" y="1635405"/>
                  </a:lnTo>
                  <a:lnTo>
                    <a:pt x="0" y="1694807"/>
                  </a:lnTo>
                  <a:lnTo>
                    <a:pt x="63516" y="1645551"/>
                  </a:lnTo>
                  <a:lnTo>
                    <a:pt x="98740" y="1616872"/>
                  </a:lnTo>
                  <a:lnTo>
                    <a:pt x="136592" y="1525377"/>
                  </a:lnTo>
                  <a:lnTo>
                    <a:pt x="238076" y="1292515"/>
                  </a:lnTo>
                  <a:lnTo>
                    <a:pt x="314503" y="1107788"/>
                  </a:lnTo>
                  <a:lnTo>
                    <a:pt x="352701" y="1009801"/>
                  </a:lnTo>
                  <a:lnTo>
                    <a:pt x="470896" y="685130"/>
                  </a:lnTo>
                  <a:lnTo>
                    <a:pt x="486257" y="647519"/>
                  </a:lnTo>
                  <a:lnTo>
                    <a:pt x="466624" y="622923"/>
                  </a:lnTo>
                  <a:lnTo>
                    <a:pt x="442761" y="572977"/>
                  </a:lnTo>
                  <a:lnTo>
                    <a:pt x="368931" y="476718"/>
                  </a:lnTo>
                  <a:lnTo>
                    <a:pt x="148560" y="194287"/>
                  </a:lnTo>
                  <a:lnTo>
                    <a:pt x="0" y="0"/>
                  </a:lnTo>
                  <a:close/>
                </a:path>
              </a:pathLst>
            </a:custGeom>
            <a:solidFill>
              <a:srgbClr val="FFFFFF"/>
            </a:solidFill>
          </p:spPr>
          <p:txBody>
            <a:bodyPr wrap="square" lIns="0" tIns="0" rIns="0" bIns="0" rtlCol="0"/>
            <a:lstStyle/>
            <a:p>
              <a:endParaRPr/>
            </a:p>
          </p:txBody>
        </p:sp>
        <p:sp>
          <p:nvSpPr>
            <p:cNvPr id="135" name="object 135"/>
            <p:cNvSpPr/>
            <p:nvPr/>
          </p:nvSpPr>
          <p:spPr>
            <a:xfrm>
              <a:off x="8790307" y="5992882"/>
              <a:ext cx="486409" cy="1694814"/>
            </a:xfrm>
            <a:custGeom>
              <a:avLst/>
              <a:gdLst/>
              <a:ahLst/>
              <a:cxnLst/>
              <a:rect l="l" t="t" r="r" b="b"/>
              <a:pathLst>
                <a:path w="486409" h="1694815">
                  <a:moveTo>
                    <a:pt x="486258" y="647517"/>
                  </a:moveTo>
                  <a:lnTo>
                    <a:pt x="466636" y="622921"/>
                  </a:lnTo>
                  <a:lnTo>
                    <a:pt x="442762" y="572985"/>
                  </a:lnTo>
                  <a:lnTo>
                    <a:pt x="368942" y="476726"/>
                  </a:lnTo>
                  <a:lnTo>
                    <a:pt x="148562" y="194295"/>
                  </a:lnTo>
                  <a:lnTo>
                    <a:pt x="0" y="0"/>
                  </a:lnTo>
                </a:path>
                <a:path w="486409" h="1694815">
                  <a:moveTo>
                    <a:pt x="0" y="100548"/>
                  </a:moveTo>
                  <a:lnTo>
                    <a:pt x="102238" y="232650"/>
                  </a:lnTo>
                  <a:lnTo>
                    <a:pt x="318996" y="515081"/>
                  </a:lnTo>
                  <a:lnTo>
                    <a:pt x="367487" y="575875"/>
                  </a:lnTo>
                  <a:lnTo>
                    <a:pt x="420323" y="644637"/>
                  </a:lnTo>
                  <a:lnTo>
                    <a:pt x="357351" y="802402"/>
                  </a:lnTo>
                  <a:lnTo>
                    <a:pt x="233596" y="1138203"/>
                  </a:lnTo>
                  <a:lnTo>
                    <a:pt x="117076" y="1409609"/>
                  </a:lnTo>
                  <a:lnTo>
                    <a:pt x="41800" y="1604294"/>
                  </a:lnTo>
                  <a:lnTo>
                    <a:pt x="0" y="1635409"/>
                  </a:lnTo>
                </a:path>
                <a:path w="486409" h="1694815">
                  <a:moveTo>
                    <a:pt x="0" y="1694816"/>
                  </a:moveTo>
                  <a:lnTo>
                    <a:pt x="63517" y="1645549"/>
                  </a:lnTo>
                  <a:lnTo>
                    <a:pt x="98741" y="1616880"/>
                  </a:lnTo>
                  <a:lnTo>
                    <a:pt x="136593" y="1525385"/>
                  </a:lnTo>
                  <a:lnTo>
                    <a:pt x="238077" y="1292523"/>
                  </a:lnTo>
                  <a:lnTo>
                    <a:pt x="314504" y="1107785"/>
                  </a:lnTo>
                  <a:lnTo>
                    <a:pt x="352702" y="1009809"/>
                  </a:lnTo>
                  <a:lnTo>
                    <a:pt x="470908" y="685139"/>
                  </a:lnTo>
                  <a:lnTo>
                    <a:pt x="486258" y="647517"/>
                  </a:lnTo>
                </a:path>
              </a:pathLst>
            </a:custGeom>
            <a:ln w="3622">
              <a:solidFill>
                <a:srgbClr val="FFFFFF"/>
              </a:solidFill>
            </a:ln>
          </p:spPr>
          <p:txBody>
            <a:bodyPr wrap="square" lIns="0" tIns="0" rIns="0" bIns="0" rtlCol="0"/>
            <a:lstStyle/>
            <a:p>
              <a:endParaRPr/>
            </a:p>
          </p:txBody>
        </p:sp>
        <p:sp>
          <p:nvSpPr>
            <p:cNvPr id="136" name="object 136"/>
            <p:cNvSpPr/>
            <p:nvPr/>
          </p:nvSpPr>
          <p:spPr>
            <a:xfrm>
              <a:off x="8790307" y="5992882"/>
              <a:ext cx="486409" cy="1694814"/>
            </a:xfrm>
            <a:custGeom>
              <a:avLst/>
              <a:gdLst/>
              <a:ahLst/>
              <a:cxnLst/>
              <a:rect l="l" t="t" r="r" b="b"/>
              <a:pathLst>
                <a:path w="486409" h="1694815">
                  <a:moveTo>
                    <a:pt x="486258" y="647517"/>
                  </a:moveTo>
                  <a:lnTo>
                    <a:pt x="466636" y="622921"/>
                  </a:lnTo>
                  <a:lnTo>
                    <a:pt x="442762" y="572985"/>
                  </a:lnTo>
                  <a:lnTo>
                    <a:pt x="368942" y="476726"/>
                  </a:lnTo>
                  <a:lnTo>
                    <a:pt x="148562" y="194295"/>
                  </a:lnTo>
                  <a:lnTo>
                    <a:pt x="0" y="0"/>
                  </a:lnTo>
                </a:path>
                <a:path w="486409" h="1694815">
                  <a:moveTo>
                    <a:pt x="0" y="100548"/>
                  </a:moveTo>
                  <a:lnTo>
                    <a:pt x="102238" y="232650"/>
                  </a:lnTo>
                  <a:lnTo>
                    <a:pt x="318996" y="515081"/>
                  </a:lnTo>
                  <a:lnTo>
                    <a:pt x="367487" y="575875"/>
                  </a:lnTo>
                  <a:lnTo>
                    <a:pt x="420323" y="644637"/>
                  </a:lnTo>
                  <a:lnTo>
                    <a:pt x="357351" y="802402"/>
                  </a:lnTo>
                  <a:lnTo>
                    <a:pt x="233596" y="1138203"/>
                  </a:lnTo>
                  <a:lnTo>
                    <a:pt x="117076" y="1409609"/>
                  </a:lnTo>
                  <a:lnTo>
                    <a:pt x="41800" y="1604294"/>
                  </a:lnTo>
                  <a:lnTo>
                    <a:pt x="0" y="1635409"/>
                  </a:lnTo>
                </a:path>
                <a:path w="486409" h="1694815">
                  <a:moveTo>
                    <a:pt x="0" y="1694816"/>
                  </a:moveTo>
                  <a:lnTo>
                    <a:pt x="63517" y="1645549"/>
                  </a:lnTo>
                  <a:lnTo>
                    <a:pt x="98741" y="1616880"/>
                  </a:lnTo>
                  <a:lnTo>
                    <a:pt x="136593" y="1525385"/>
                  </a:lnTo>
                  <a:lnTo>
                    <a:pt x="238077" y="1292523"/>
                  </a:lnTo>
                  <a:lnTo>
                    <a:pt x="314504" y="1107785"/>
                  </a:lnTo>
                  <a:lnTo>
                    <a:pt x="352702" y="1009809"/>
                  </a:lnTo>
                  <a:lnTo>
                    <a:pt x="470908" y="685139"/>
                  </a:lnTo>
                  <a:lnTo>
                    <a:pt x="486258" y="647517"/>
                  </a:lnTo>
                </a:path>
              </a:pathLst>
            </a:custGeom>
            <a:ln w="3622">
              <a:solidFill>
                <a:srgbClr val="FFFFFF"/>
              </a:solidFill>
            </a:ln>
          </p:spPr>
          <p:txBody>
            <a:bodyPr wrap="square" lIns="0" tIns="0" rIns="0" bIns="0" rtlCol="0"/>
            <a:lstStyle/>
            <a:p>
              <a:endParaRPr/>
            </a:p>
          </p:txBody>
        </p:sp>
        <p:pic>
          <p:nvPicPr>
            <p:cNvPr id="137" name="object 137"/>
            <p:cNvPicPr/>
            <p:nvPr/>
          </p:nvPicPr>
          <p:blipFill>
            <a:blip r:embed="rId9" cstate="screen">
              <a:extLst>
                <a:ext uri="{28A0092B-C50C-407E-A947-70E740481C1C}">
                  <a14:useLocalDpi xmlns:a14="http://schemas.microsoft.com/office/drawing/2010/main"/>
                </a:ext>
              </a:extLst>
            </a:blip>
            <a:stretch>
              <a:fillRect/>
            </a:stretch>
          </p:blipFill>
          <p:spPr>
            <a:xfrm>
              <a:off x="13274075" y="6059057"/>
              <a:ext cx="293811" cy="236839"/>
            </a:xfrm>
            <a:prstGeom prst="rect">
              <a:avLst/>
            </a:prstGeom>
          </p:spPr>
        </p:pic>
        <p:sp>
          <p:nvSpPr>
            <p:cNvPr id="138" name="object 138"/>
            <p:cNvSpPr/>
            <p:nvPr/>
          </p:nvSpPr>
          <p:spPr>
            <a:xfrm>
              <a:off x="13336743" y="4847275"/>
              <a:ext cx="1516380" cy="1253490"/>
            </a:xfrm>
            <a:custGeom>
              <a:avLst/>
              <a:gdLst/>
              <a:ahLst/>
              <a:cxnLst/>
              <a:rect l="l" t="t" r="r" b="b"/>
              <a:pathLst>
                <a:path w="1516380" h="1253489">
                  <a:moveTo>
                    <a:pt x="1457065" y="0"/>
                  </a:moveTo>
                  <a:lnTo>
                    <a:pt x="1460814" y="18208"/>
                  </a:lnTo>
                  <a:lnTo>
                    <a:pt x="1445809" y="50961"/>
                  </a:lnTo>
                  <a:lnTo>
                    <a:pt x="1382020" y="105556"/>
                  </a:lnTo>
                  <a:lnTo>
                    <a:pt x="852979" y="440426"/>
                  </a:lnTo>
                  <a:lnTo>
                    <a:pt x="590348" y="636985"/>
                  </a:lnTo>
                  <a:lnTo>
                    <a:pt x="410249" y="793483"/>
                  </a:lnTo>
                  <a:lnTo>
                    <a:pt x="332084" y="869324"/>
                  </a:lnTo>
                  <a:lnTo>
                    <a:pt x="48103" y="1161200"/>
                  </a:lnTo>
                  <a:lnTo>
                    <a:pt x="0" y="1213596"/>
                  </a:lnTo>
                  <a:lnTo>
                    <a:pt x="67244" y="1253113"/>
                  </a:lnTo>
                  <a:lnTo>
                    <a:pt x="429002" y="902684"/>
                  </a:lnTo>
                  <a:lnTo>
                    <a:pt x="650367" y="706135"/>
                  </a:lnTo>
                  <a:lnTo>
                    <a:pt x="924275" y="502309"/>
                  </a:lnTo>
                  <a:lnTo>
                    <a:pt x="1516309" y="131619"/>
                  </a:lnTo>
                  <a:lnTo>
                    <a:pt x="1504969" y="61663"/>
                  </a:lnTo>
                  <a:lnTo>
                    <a:pt x="1494153" y="47747"/>
                  </a:lnTo>
                  <a:lnTo>
                    <a:pt x="1457065" y="0"/>
                  </a:lnTo>
                  <a:close/>
                </a:path>
              </a:pathLst>
            </a:custGeom>
            <a:solidFill>
              <a:srgbClr val="FFFFFF"/>
            </a:solidFill>
          </p:spPr>
          <p:txBody>
            <a:bodyPr wrap="square" lIns="0" tIns="0" rIns="0" bIns="0" rtlCol="0"/>
            <a:lstStyle/>
            <a:p>
              <a:endParaRPr/>
            </a:p>
          </p:txBody>
        </p:sp>
        <p:sp>
          <p:nvSpPr>
            <p:cNvPr id="139" name="object 139"/>
            <p:cNvSpPr/>
            <p:nvPr/>
          </p:nvSpPr>
          <p:spPr>
            <a:xfrm>
              <a:off x="13336743" y="4847275"/>
              <a:ext cx="1516380" cy="1253490"/>
            </a:xfrm>
            <a:custGeom>
              <a:avLst/>
              <a:gdLst/>
              <a:ahLst/>
              <a:cxnLst/>
              <a:rect l="l" t="t" r="r" b="b"/>
              <a:pathLst>
                <a:path w="1516380" h="1253489">
                  <a:moveTo>
                    <a:pt x="1494153" y="47747"/>
                  </a:moveTo>
                  <a:lnTo>
                    <a:pt x="1490823" y="43475"/>
                  </a:lnTo>
                  <a:lnTo>
                    <a:pt x="1457065" y="0"/>
                  </a:lnTo>
                  <a:lnTo>
                    <a:pt x="1460814" y="18208"/>
                  </a:lnTo>
                  <a:lnTo>
                    <a:pt x="1445809" y="50961"/>
                  </a:lnTo>
                  <a:lnTo>
                    <a:pt x="1382020" y="105556"/>
                  </a:lnTo>
                  <a:lnTo>
                    <a:pt x="852979" y="440426"/>
                  </a:lnTo>
                  <a:lnTo>
                    <a:pt x="590348" y="636985"/>
                  </a:lnTo>
                  <a:lnTo>
                    <a:pt x="410249" y="793483"/>
                  </a:lnTo>
                  <a:lnTo>
                    <a:pt x="332084" y="869324"/>
                  </a:lnTo>
                  <a:lnTo>
                    <a:pt x="48103" y="1161200"/>
                  </a:lnTo>
                  <a:lnTo>
                    <a:pt x="0" y="1213596"/>
                  </a:lnTo>
                  <a:lnTo>
                    <a:pt x="37339" y="1235522"/>
                  </a:lnTo>
                  <a:lnTo>
                    <a:pt x="67244" y="1253113"/>
                  </a:lnTo>
                  <a:lnTo>
                    <a:pt x="381799" y="948400"/>
                  </a:lnTo>
                  <a:lnTo>
                    <a:pt x="429002" y="902684"/>
                  </a:lnTo>
                  <a:lnTo>
                    <a:pt x="650367" y="706135"/>
                  </a:lnTo>
                  <a:lnTo>
                    <a:pt x="924275" y="502309"/>
                  </a:lnTo>
                  <a:lnTo>
                    <a:pt x="1516309" y="131619"/>
                  </a:lnTo>
                  <a:lnTo>
                    <a:pt x="1504969" y="61663"/>
                  </a:lnTo>
                  <a:lnTo>
                    <a:pt x="1494153" y="47747"/>
                  </a:lnTo>
                  <a:close/>
                </a:path>
              </a:pathLst>
            </a:custGeom>
            <a:ln w="3622">
              <a:solidFill>
                <a:srgbClr val="FFFFFF"/>
              </a:solidFill>
            </a:ln>
          </p:spPr>
          <p:txBody>
            <a:bodyPr wrap="square" lIns="0" tIns="0" rIns="0" bIns="0" rtlCol="0"/>
            <a:lstStyle/>
            <a:p>
              <a:endParaRPr/>
            </a:p>
          </p:txBody>
        </p:sp>
        <p:sp>
          <p:nvSpPr>
            <p:cNvPr id="140" name="object 140"/>
            <p:cNvSpPr/>
            <p:nvPr/>
          </p:nvSpPr>
          <p:spPr>
            <a:xfrm>
              <a:off x="13336743" y="4847275"/>
              <a:ext cx="1516380" cy="1253490"/>
            </a:xfrm>
            <a:custGeom>
              <a:avLst/>
              <a:gdLst/>
              <a:ahLst/>
              <a:cxnLst/>
              <a:rect l="l" t="t" r="r" b="b"/>
              <a:pathLst>
                <a:path w="1516380" h="1253489">
                  <a:moveTo>
                    <a:pt x="1494153" y="47747"/>
                  </a:moveTo>
                  <a:lnTo>
                    <a:pt x="1490823" y="43475"/>
                  </a:lnTo>
                  <a:lnTo>
                    <a:pt x="1457065" y="0"/>
                  </a:lnTo>
                  <a:lnTo>
                    <a:pt x="1460814" y="18208"/>
                  </a:lnTo>
                  <a:lnTo>
                    <a:pt x="1445809" y="50961"/>
                  </a:lnTo>
                  <a:lnTo>
                    <a:pt x="1382020" y="105556"/>
                  </a:lnTo>
                  <a:lnTo>
                    <a:pt x="852979" y="440426"/>
                  </a:lnTo>
                  <a:lnTo>
                    <a:pt x="590348" y="636985"/>
                  </a:lnTo>
                  <a:lnTo>
                    <a:pt x="410249" y="793483"/>
                  </a:lnTo>
                  <a:lnTo>
                    <a:pt x="332084" y="869324"/>
                  </a:lnTo>
                  <a:lnTo>
                    <a:pt x="48103" y="1161200"/>
                  </a:lnTo>
                  <a:lnTo>
                    <a:pt x="0" y="1213596"/>
                  </a:lnTo>
                  <a:lnTo>
                    <a:pt x="37339" y="1235522"/>
                  </a:lnTo>
                  <a:lnTo>
                    <a:pt x="67244" y="1253113"/>
                  </a:lnTo>
                  <a:lnTo>
                    <a:pt x="381799" y="948400"/>
                  </a:lnTo>
                  <a:lnTo>
                    <a:pt x="429002" y="902684"/>
                  </a:lnTo>
                  <a:lnTo>
                    <a:pt x="650367" y="706135"/>
                  </a:lnTo>
                  <a:lnTo>
                    <a:pt x="924275" y="502309"/>
                  </a:lnTo>
                  <a:lnTo>
                    <a:pt x="1516309" y="131619"/>
                  </a:lnTo>
                  <a:lnTo>
                    <a:pt x="1504969" y="61663"/>
                  </a:lnTo>
                  <a:lnTo>
                    <a:pt x="1494153" y="47747"/>
                  </a:lnTo>
                  <a:close/>
                </a:path>
              </a:pathLst>
            </a:custGeom>
            <a:ln w="3622">
              <a:solidFill>
                <a:srgbClr val="FFFFFF"/>
              </a:solidFill>
            </a:ln>
          </p:spPr>
          <p:txBody>
            <a:bodyPr wrap="square" lIns="0" tIns="0" rIns="0" bIns="0" rtlCol="0"/>
            <a:lstStyle/>
            <a:p>
              <a:endParaRPr/>
            </a:p>
          </p:txBody>
        </p:sp>
        <p:sp>
          <p:nvSpPr>
            <p:cNvPr id="141" name="object 141"/>
            <p:cNvSpPr/>
            <p:nvPr/>
          </p:nvSpPr>
          <p:spPr>
            <a:xfrm>
              <a:off x="9035697" y="2056808"/>
              <a:ext cx="1869439" cy="5904230"/>
            </a:xfrm>
            <a:custGeom>
              <a:avLst/>
              <a:gdLst/>
              <a:ahLst/>
              <a:cxnLst/>
              <a:rect l="l" t="t" r="r" b="b"/>
              <a:pathLst>
                <a:path w="1869440" h="5904230">
                  <a:moveTo>
                    <a:pt x="0" y="0"/>
                  </a:moveTo>
                  <a:lnTo>
                    <a:pt x="179104" y="952829"/>
                  </a:lnTo>
                  <a:lnTo>
                    <a:pt x="303708" y="1551073"/>
                  </a:lnTo>
                  <a:lnTo>
                    <a:pt x="373611" y="1837315"/>
                  </a:lnTo>
                  <a:lnTo>
                    <a:pt x="527753" y="2470731"/>
                  </a:lnTo>
                  <a:lnTo>
                    <a:pt x="649163" y="2981207"/>
                  </a:lnTo>
                  <a:lnTo>
                    <a:pt x="797504" y="3485998"/>
                  </a:lnTo>
                  <a:lnTo>
                    <a:pt x="914945" y="3858919"/>
                  </a:lnTo>
                  <a:lnTo>
                    <a:pt x="1090081" y="4359574"/>
                  </a:lnTo>
                  <a:lnTo>
                    <a:pt x="1279625" y="4839632"/>
                  </a:lnTo>
                  <a:lnTo>
                    <a:pt x="1584559" y="5501005"/>
                  </a:lnTo>
                  <a:lnTo>
                    <a:pt x="1794908" y="5904134"/>
                  </a:lnTo>
                  <a:lnTo>
                    <a:pt x="1868969" y="5856533"/>
                  </a:lnTo>
                  <a:lnTo>
                    <a:pt x="1681393" y="5488639"/>
                  </a:lnTo>
                  <a:lnTo>
                    <a:pt x="1392952" y="4854061"/>
                  </a:lnTo>
                  <a:lnTo>
                    <a:pt x="1271385" y="4551180"/>
                  </a:lnTo>
                  <a:lnTo>
                    <a:pt x="1131274" y="4176197"/>
                  </a:lnTo>
                  <a:lnTo>
                    <a:pt x="984996" y="3757958"/>
                  </a:lnTo>
                  <a:lnTo>
                    <a:pt x="816048" y="3203734"/>
                  </a:lnTo>
                  <a:lnTo>
                    <a:pt x="682136" y="2672169"/>
                  </a:lnTo>
                  <a:lnTo>
                    <a:pt x="637184" y="2432533"/>
                  </a:lnTo>
                  <a:lnTo>
                    <a:pt x="514664" y="1815295"/>
                  </a:lnTo>
                  <a:lnTo>
                    <a:pt x="455588" y="1540371"/>
                  </a:lnTo>
                  <a:lnTo>
                    <a:pt x="341895" y="973855"/>
                  </a:lnTo>
                  <a:lnTo>
                    <a:pt x="170151" y="63128"/>
                  </a:lnTo>
                  <a:lnTo>
                    <a:pt x="0" y="0"/>
                  </a:lnTo>
                  <a:close/>
                </a:path>
              </a:pathLst>
            </a:custGeom>
            <a:solidFill>
              <a:srgbClr val="FFFFFF"/>
            </a:solidFill>
          </p:spPr>
          <p:txBody>
            <a:bodyPr wrap="square" lIns="0" tIns="0" rIns="0" bIns="0" rtlCol="0"/>
            <a:lstStyle/>
            <a:p>
              <a:endParaRPr/>
            </a:p>
          </p:txBody>
        </p:sp>
        <p:sp>
          <p:nvSpPr>
            <p:cNvPr id="142" name="object 142"/>
            <p:cNvSpPr/>
            <p:nvPr/>
          </p:nvSpPr>
          <p:spPr>
            <a:xfrm>
              <a:off x="9035697" y="2056808"/>
              <a:ext cx="1869439" cy="5904230"/>
            </a:xfrm>
            <a:custGeom>
              <a:avLst/>
              <a:gdLst/>
              <a:ahLst/>
              <a:cxnLst/>
              <a:rect l="l" t="t" r="r" b="b"/>
              <a:pathLst>
                <a:path w="1869440" h="5904230">
                  <a:moveTo>
                    <a:pt x="170151" y="63128"/>
                  </a:moveTo>
                  <a:lnTo>
                    <a:pt x="122875" y="45590"/>
                  </a:lnTo>
                  <a:lnTo>
                    <a:pt x="73819" y="27381"/>
                  </a:lnTo>
                  <a:lnTo>
                    <a:pt x="0" y="0"/>
                  </a:lnTo>
                  <a:lnTo>
                    <a:pt x="179104" y="952829"/>
                  </a:lnTo>
                  <a:lnTo>
                    <a:pt x="303708" y="1551073"/>
                  </a:lnTo>
                  <a:lnTo>
                    <a:pt x="373611" y="1837315"/>
                  </a:lnTo>
                  <a:lnTo>
                    <a:pt x="527753" y="2470731"/>
                  </a:lnTo>
                  <a:lnTo>
                    <a:pt x="612253" y="2825997"/>
                  </a:lnTo>
                  <a:lnTo>
                    <a:pt x="649163" y="2981207"/>
                  </a:lnTo>
                  <a:lnTo>
                    <a:pt x="797504" y="3485998"/>
                  </a:lnTo>
                  <a:lnTo>
                    <a:pt x="914945" y="3858919"/>
                  </a:lnTo>
                  <a:lnTo>
                    <a:pt x="1090081" y="4359574"/>
                  </a:lnTo>
                  <a:lnTo>
                    <a:pt x="1279625" y="4839632"/>
                  </a:lnTo>
                  <a:lnTo>
                    <a:pt x="1584559" y="5501005"/>
                  </a:lnTo>
                  <a:lnTo>
                    <a:pt x="1794908" y="5904134"/>
                  </a:lnTo>
                  <a:lnTo>
                    <a:pt x="1832090" y="5880239"/>
                  </a:lnTo>
                  <a:lnTo>
                    <a:pt x="1868969" y="5856533"/>
                  </a:lnTo>
                  <a:lnTo>
                    <a:pt x="1681393" y="5488639"/>
                  </a:lnTo>
                  <a:lnTo>
                    <a:pt x="1554402" y="5209265"/>
                  </a:lnTo>
                  <a:lnTo>
                    <a:pt x="1392952" y="4854061"/>
                  </a:lnTo>
                  <a:lnTo>
                    <a:pt x="1271385" y="4551180"/>
                  </a:lnTo>
                  <a:lnTo>
                    <a:pt x="1131274" y="4176197"/>
                  </a:lnTo>
                  <a:lnTo>
                    <a:pt x="984996" y="3757958"/>
                  </a:lnTo>
                  <a:lnTo>
                    <a:pt x="835335" y="3267000"/>
                  </a:lnTo>
                  <a:lnTo>
                    <a:pt x="816048" y="3203734"/>
                  </a:lnTo>
                  <a:lnTo>
                    <a:pt x="697811" y="2734429"/>
                  </a:lnTo>
                  <a:lnTo>
                    <a:pt x="682136" y="2672169"/>
                  </a:lnTo>
                  <a:lnTo>
                    <a:pt x="637184" y="2432533"/>
                  </a:lnTo>
                  <a:lnTo>
                    <a:pt x="620588" y="2348912"/>
                  </a:lnTo>
                  <a:lnTo>
                    <a:pt x="559982" y="2043571"/>
                  </a:lnTo>
                  <a:lnTo>
                    <a:pt x="514664" y="1815295"/>
                  </a:lnTo>
                  <a:lnTo>
                    <a:pt x="482079" y="1663614"/>
                  </a:lnTo>
                  <a:lnTo>
                    <a:pt x="455588" y="1540371"/>
                  </a:lnTo>
                  <a:lnTo>
                    <a:pt x="341895" y="973855"/>
                  </a:lnTo>
                  <a:lnTo>
                    <a:pt x="170151" y="63128"/>
                  </a:lnTo>
                  <a:close/>
                </a:path>
              </a:pathLst>
            </a:custGeom>
            <a:ln w="3622">
              <a:solidFill>
                <a:srgbClr val="FFFFFF"/>
              </a:solidFill>
            </a:ln>
          </p:spPr>
          <p:txBody>
            <a:bodyPr wrap="square" lIns="0" tIns="0" rIns="0" bIns="0" rtlCol="0"/>
            <a:lstStyle/>
            <a:p>
              <a:endParaRPr/>
            </a:p>
          </p:txBody>
        </p:sp>
        <p:sp>
          <p:nvSpPr>
            <p:cNvPr id="143" name="object 143"/>
            <p:cNvSpPr/>
            <p:nvPr/>
          </p:nvSpPr>
          <p:spPr>
            <a:xfrm>
              <a:off x="9035697" y="2056808"/>
              <a:ext cx="1869439" cy="5904230"/>
            </a:xfrm>
            <a:custGeom>
              <a:avLst/>
              <a:gdLst/>
              <a:ahLst/>
              <a:cxnLst/>
              <a:rect l="l" t="t" r="r" b="b"/>
              <a:pathLst>
                <a:path w="1869440" h="5904230">
                  <a:moveTo>
                    <a:pt x="170151" y="63128"/>
                  </a:moveTo>
                  <a:lnTo>
                    <a:pt x="122875" y="45590"/>
                  </a:lnTo>
                  <a:lnTo>
                    <a:pt x="73819" y="27381"/>
                  </a:lnTo>
                  <a:lnTo>
                    <a:pt x="0" y="0"/>
                  </a:lnTo>
                  <a:lnTo>
                    <a:pt x="179104" y="952829"/>
                  </a:lnTo>
                  <a:lnTo>
                    <a:pt x="303708" y="1551073"/>
                  </a:lnTo>
                  <a:lnTo>
                    <a:pt x="373611" y="1837315"/>
                  </a:lnTo>
                  <a:lnTo>
                    <a:pt x="527753" y="2470731"/>
                  </a:lnTo>
                  <a:lnTo>
                    <a:pt x="612253" y="2825997"/>
                  </a:lnTo>
                  <a:lnTo>
                    <a:pt x="649163" y="2981207"/>
                  </a:lnTo>
                  <a:lnTo>
                    <a:pt x="797504" y="3485998"/>
                  </a:lnTo>
                  <a:lnTo>
                    <a:pt x="914945" y="3858919"/>
                  </a:lnTo>
                  <a:lnTo>
                    <a:pt x="1090081" y="4359574"/>
                  </a:lnTo>
                  <a:lnTo>
                    <a:pt x="1279625" y="4839632"/>
                  </a:lnTo>
                  <a:lnTo>
                    <a:pt x="1584559" y="5501005"/>
                  </a:lnTo>
                  <a:lnTo>
                    <a:pt x="1794908" y="5904134"/>
                  </a:lnTo>
                  <a:lnTo>
                    <a:pt x="1832090" y="5880239"/>
                  </a:lnTo>
                  <a:lnTo>
                    <a:pt x="1868969" y="5856533"/>
                  </a:lnTo>
                  <a:lnTo>
                    <a:pt x="1681393" y="5488639"/>
                  </a:lnTo>
                  <a:lnTo>
                    <a:pt x="1554402" y="5209265"/>
                  </a:lnTo>
                  <a:lnTo>
                    <a:pt x="1392952" y="4854061"/>
                  </a:lnTo>
                  <a:lnTo>
                    <a:pt x="1271385" y="4551180"/>
                  </a:lnTo>
                  <a:lnTo>
                    <a:pt x="1131274" y="4176197"/>
                  </a:lnTo>
                  <a:lnTo>
                    <a:pt x="984996" y="3757958"/>
                  </a:lnTo>
                  <a:lnTo>
                    <a:pt x="835335" y="3267000"/>
                  </a:lnTo>
                  <a:lnTo>
                    <a:pt x="816048" y="3203734"/>
                  </a:lnTo>
                  <a:lnTo>
                    <a:pt x="697811" y="2734429"/>
                  </a:lnTo>
                  <a:lnTo>
                    <a:pt x="682136" y="2672169"/>
                  </a:lnTo>
                  <a:lnTo>
                    <a:pt x="637184" y="2432533"/>
                  </a:lnTo>
                  <a:lnTo>
                    <a:pt x="620588" y="2348912"/>
                  </a:lnTo>
                  <a:lnTo>
                    <a:pt x="559982" y="2043571"/>
                  </a:lnTo>
                  <a:lnTo>
                    <a:pt x="514664" y="1815295"/>
                  </a:lnTo>
                  <a:lnTo>
                    <a:pt x="482079" y="1663614"/>
                  </a:lnTo>
                  <a:lnTo>
                    <a:pt x="455588" y="1540371"/>
                  </a:lnTo>
                  <a:lnTo>
                    <a:pt x="341895" y="973855"/>
                  </a:lnTo>
                  <a:lnTo>
                    <a:pt x="170151" y="63128"/>
                  </a:lnTo>
                  <a:close/>
                </a:path>
              </a:pathLst>
            </a:custGeom>
            <a:ln w="3622">
              <a:solidFill>
                <a:srgbClr val="FFFFFF"/>
              </a:solidFill>
            </a:ln>
          </p:spPr>
          <p:txBody>
            <a:bodyPr wrap="square" lIns="0" tIns="0" rIns="0" bIns="0" rtlCol="0"/>
            <a:lstStyle/>
            <a:p>
              <a:endParaRPr/>
            </a:p>
          </p:txBody>
        </p:sp>
        <p:sp>
          <p:nvSpPr>
            <p:cNvPr id="144" name="object 144"/>
            <p:cNvSpPr/>
            <p:nvPr/>
          </p:nvSpPr>
          <p:spPr>
            <a:xfrm>
              <a:off x="9205851" y="2119936"/>
              <a:ext cx="1021715" cy="3630295"/>
            </a:xfrm>
            <a:custGeom>
              <a:avLst/>
              <a:gdLst/>
              <a:ahLst/>
              <a:cxnLst/>
              <a:rect l="l" t="t" r="r" b="b"/>
              <a:pathLst>
                <a:path w="1021715" h="3630295">
                  <a:moveTo>
                    <a:pt x="0" y="0"/>
                  </a:moveTo>
                  <a:lnTo>
                    <a:pt x="171743" y="910726"/>
                  </a:lnTo>
                  <a:lnTo>
                    <a:pt x="285436" y="1477242"/>
                  </a:lnTo>
                  <a:lnTo>
                    <a:pt x="344513" y="1752166"/>
                  </a:lnTo>
                  <a:lnTo>
                    <a:pt x="389831" y="1980452"/>
                  </a:lnTo>
                  <a:lnTo>
                    <a:pt x="441086" y="2080701"/>
                  </a:lnTo>
                  <a:lnTo>
                    <a:pt x="458802" y="2132804"/>
                  </a:lnTo>
                  <a:lnTo>
                    <a:pt x="484875" y="2213869"/>
                  </a:lnTo>
                  <a:lnTo>
                    <a:pt x="582285" y="2571084"/>
                  </a:lnTo>
                  <a:lnTo>
                    <a:pt x="628619" y="2754565"/>
                  </a:lnTo>
                  <a:lnTo>
                    <a:pt x="708449" y="3047645"/>
                  </a:lnTo>
                  <a:lnTo>
                    <a:pt x="871041" y="3593021"/>
                  </a:lnTo>
                  <a:lnTo>
                    <a:pt x="1021518" y="3630015"/>
                  </a:lnTo>
                  <a:lnTo>
                    <a:pt x="995016" y="3545661"/>
                  </a:lnTo>
                  <a:lnTo>
                    <a:pt x="891700" y="3219179"/>
                  </a:lnTo>
                  <a:lnTo>
                    <a:pt x="751191" y="2739780"/>
                  </a:lnTo>
                  <a:lnTo>
                    <a:pt x="645791" y="2340975"/>
                  </a:lnTo>
                  <a:lnTo>
                    <a:pt x="500058" y="1723340"/>
                  </a:lnTo>
                  <a:lnTo>
                    <a:pt x="467263" y="1580328"/>
                  </a:lnTo>
                  <a:lnTo>
                    <a:pt x="354439" y="1068103"/>
                  </a:lnTo>
                  <a:lnTo>
                    <a:pt x="152550" y="56605"/>
                  </a:lnTo>
                  <a:lnTo>
                    <a:pt x="0" y="0"/>
                  </a:lnTo>
                  <a:close/>
                </a:path>
              </a:pathLst>
            </a:custGeom>
            <a:solidFill>
              <a:srgbClr val="FFFFFF"/>
            </a:solidFill>
          </p:spPr>
          <p:txBody>
            <a:bodyPr wrap="square" lIns="0" tIns="0" rIns="0" bIns="0" rtlCol="0"/>
            <a:lstStyle/>
            <a:p>
              <a:endParaRPr/>
            </a:p>
          </p:txBody>
        </p:sp>
        <p:sp>
          <p:nvSpPr>
            <p:cNvPr id="145" name="object 145"/>
            <p:cNvSpPr/>
            <p:nvPr/>
          </p:nvSpPr>
          <p:spPr>
            <a:xfrm>
              <a:off x="9205851" y="2119936"/>
              <a:ext cx="1021715" cy="3630295"/>
            </a:xfrm>
            <a:custGeom>
              <a:avLst/>
              <a:gdLst/>
              <a:ahLst/>
              <a:cxnLst/>
              <a:rect l="l" t="t" r="r" b="b"/>
              <a:pathLst>
                <a:path w="1021715" h="3630295">
                  <a:moveTo>
                    <a:pt x="995016" y="3545661"/>
                  </a:moveTo>
                  <a:lnTo>
                    <a:pt x="891700" y="3219179"/>
                  </a:lnTo>
                  <a:lnTo>
                    <a:pt x="751191" y="2739780"/>
                  </a:lnTo>
                  <a:lnTo>
                    <a:pt x="662409" y="2403832"/>
                  </a:lnTo>
                  <a:lnTo>
                    <a:pt x="645791" y="2340975"/>
                  </a:lnTo>
                  <a:lnTo>
                    <a:pt x="500058" y="1723340"/>
                  </a:lnTo>
                  <a:lnTo>
                    <a:pt x="467263" y="1580328"/>
                  </a:lnTo>
                  <a:lnTo>
                    <a:pt x="354439" y="1068103"/>
                  </a:lnTo>
                  <a:lnTo>
                    <a:pt x="310629" y="848581"/>
                  </a:lnTo>
                  <a:lnTo>
                    <a:pt x="152550" y="56605"/>
                  </a:lnTo>
                  <a:lnTo>
                    <a:pt x="122718" y="45537"/>
                  </a:lnTo>
                  <a:lnTo>
                    <a:pt x="94981" y="35245"/>
                  </a:lnTo>
                  <a:lnTo>
                    <a:pt x="59108" y="21926"/>
                  </a:lnTo>
                  <a:lnTo>
                    <a:pt x="9057" y="3361"/>
                  </a:lnTo>
                  <a:lnTo>
                    <a:pt x="171743" y="910726"/>
                  </a:lnTo>
                  <a:lnTo>
                    <a:pt x="285436" y="1477242"/>
                  </a:lnTo>
                  <a:lnTo>
                    <a:pt x="311917" y="1600485"/>
                  </a:lnTo>
                  <a:lnTo>
                    <a:pt x="344513" y="1752166"/>
                  </a:lnTo>
                  <a:lnTo>
                    <a:pt x="389831" y="1980452"/>
                  </a:lnTo>
                  <a:lnTo>
                    <a:pt x="441086" y="2080701"/>
                  </a:lnTo>
                  <a:lnTo>
                    <a:pt x="458802" y="2132804"/>
                  </a:lnTo>
                  <a:lnTo>
                    <a:pt x="484875" y="2213869"/>
                  </a:lnTo>
                  <a:lnTo>
                    <a:pt x="582285" y="2571084"/>
                  </a:lnTo>
                  <a:lnTo>
                    <a:pt x="628619" y="2754565"/>
                  </a:lnTo>
                  <a:lnTo>
                    <a:pt x="708449" y="3047645"/>
                  </a:lnTo>
                  <a:lnTo>
                    <a:pt x="871041" y="3593021"/>
                  </a:lnTo>
                  <a:lnTo>
                    <a:pt x="924526" y="3606183"/>
                  </a:lnTo>
                  <a:lnTo>
                    <a:pt x="931374" y="3607858"/>
                  </a:lnTo>
                  <a:lnTo>
                    <a:pt x="1021518" y="3630015"/>
                  </a:lnTo>
                  <a:lnTo>
                    <a:pt x="995016" y="3545661"/>
                  </a:lnTo>
                  <a:close/>
                </a:path>
              </a:pathLst>
            </a:custGeom>
            <a:ln w="3622">
              <a:solidFill>
                <a:srgbClr val="FFFFFF"/>
              </a:solidFill>
            </a:ln>
          </p:spPr>
          <p:txBody>
            <a:bodyPr wrap="square" lIns="0" tIns="0" rIns="0" bIns="0" rtlCol="0"/>
            <a:lstStyle/>
            <a:p>
              <a:endParaRPr/>
            </a:p>
          </p:txBody>
        </p:sp>
        <p:sp>
          <p:nvSpPr>
            <p:cNvPr id="146" name="object 146"/>
            <p:cNvSpPr/>
            <p:nvPr/>
          </p:nvSpPr>
          <p:spPr>
            <a:xfrm>
              <a:off x="9205851" y="2119936"/>
              <a:ext cx="1021715" cy="3630295"/>
            </a:xfrm>
            <a:custGeom>
              <a:avLst/>
              <a:gdLst/>
              <a:ahLst/>
              <a:cxnLst/>
              <a:rect l="l" t="t" r="r" b="b"/>
              <a:pathLst>
                <a:path w="1021715" h="3630295">
                  <a:moveTo>
                    <a:pt x="995016" y="3545661"/>
                  </a:moveTo>
                  <a:lnTo>
                    <a:pt x="891700" y="3219179"/>
                  </a:lnTo>
                  <a:lnTo>
                    <a:pt x="751191" y="2739780"/>
                  </a:lnTo>
                  <a:lnTo>
                    <a:pt x="662409" y="2403832"/>
                  </a:lnTo>
                  <a:lnTo>
                    <a:pt x="645791" y="2340975"/>
                  </a:lnTo>
                  <a:lnTo>
                    <a:pt x="500058" y="1723340"/>
                  </a:lnTo>
                  <a:lnTo>
                    <a:pt x="467263" y="1580328"/>
                  </a:lnTo>
                  <a:lnTo>
                    <a:pt x="354439" y="1068103"/>
                  </a:lnTo>
                  <a:lnTo>
                    <a:pt x="310629" y="848581"/>
                  </a:lnTo>
                  <a:lnTo>
                    <a:pt x="152550" y="56605"/>
                  </a:lnTo>
                  <a:lnTo>
                    <a:pt x="122718" y="45537"/>
                  </a:lnTo>
                  <a:lnTo>
                    <a:pt x="94981" y="35245"/>
                  </a:lnTo>
                  <a:lnTo>
                    <a:pt x="59108" y="21926"/>
                  </a:lnTo>
                  <a:lnTo>
                    <a:pt x="9057" y="3361"/>
                  </a:lnTo>
                  <a:lnTo>
                    <a:pt x="171743" y="910726"/>
                  </a:lnTo>
                  <a:lnTo>
                    <a:pt x="285436" y="1477242"/>
                  </a:lnTo>
                  <a:lnTo>
                    <a:pt x="311917" y="1600485"/>
                  </a:lnTo>
                  <a:lnTo>
                    <a:pt x="344513" y="1752166"/>
                  </a:lnTo>
                  <a:lnTo>
                    <a:pt x="389831" y="1980452"/>
                  </a:lnTo>
                  <a:lnTo>
                    <a:pt x="441086" y="2080701"/>
                  </a:lnTo>
                  <a:lnTo>
                    <a:pt x="458802" y="2132804"/>
                  </a:lnTo>
                  <a:lnTo>
                    <a:pt x="484875" y="2213869"/>
                  </a:lnTo>
                  <a:lnTo>
                    <a:pt x="582285" y="2571084"/>
                  </a:lnTo>
                  <a:lnTo>
                    <a:pt x="628619" y="2754565"/>
                  </a:lnTo>
                  <a:lnTo>
                    <a:pt x="708449" y="3047645"/>
                  </a:lnTo>
                  <a:lnTo>
                    <a:pt x="871041" y="3593021"/>
                  </a:lnTo>
                  <a:lnTo>
                    <a:pt x="924526" y="3606183"/>
                  </a:lnTo>
                  <a:lnTo>
                    <a:pt x="931374" y="3607858"/>
                  </a:lnTo>
                  <a:lnTo>
                    <a:pt x="1021518" y="3630015"/>
                  </a:lnTo>
                  <a:lnTo>
                    <a:pt x="995016" y="3545661"/>
                  </a:lnTo>
                  <a:close/>
                </a:path>
              </a:pathLst>
            </a:custGeom>
            <a:ln w="3622">
              <a:solidFill>
                <a:srgbClr val="FFFFFF"/>
              </a:solidFill>
            </a:ln>
          </p:spPr>
          <p:txBody>
            <a:bodyPr wrap="square" lIns="0" tIns="0" rIns="0" bIns="0" rtlCol="0"/>
            <a:lstStyle/>
            <a:p>
              <a:endParaRPr/>
            </a:p>
          </p:txBody>
        </p:sp>
        <p:sp>
          <p:nvSpPr>
            <p:cNvPr id="147" name="object 147"/>
            <p:cNvSpPr/>
            <p:nvPr/>
          </p:nvSpPr>
          <p:spPr>
            <a:xfrm>
              <a:off x="10923439" y="8084164"/>
              <a:ext cx="302260" cy="411480"/>
            </a:xfrm>
            <a:custGeom>
              <a:avLst/>
              <a:gdLst/>
              <a:ahLst/>
              <a:cxnLst/>
              <a:rect l="l" t="t" r="r" b="b"/>
              <a:pathLst>
                <a:path w="302259" h="411479">
                  <a:moveTo>
                    <a:pt x="72657" y="0"/>
                  </a:moveTo>
                  <a:lnTo>
                    <a:pt x="33768" y="24805"/>
                  </a:lnTo>
                  <a:lnTo>
                    <a:pt x="0" y="46344"/>
                  </a:lnTo>
                  <a:lnTo>
                    <a:pt x="132613" y="288598"/>
                  </a:lnTo>
                  <a:lnTo>
                    <a:pt x="204527" y="411484"/>
                  </a:lnTo>
                  <a:lnTo>
                    <a:pt x="301865" y="411484"/>
                  </a:lnTo>
                  <a:lnTo>
                    <a:pt x="194182" y="227040"/>
                  </a:lnTo>
                  <a:lnTo>
                    <a:pt x="72657" y="0"/>
                  </a:lnTo>
                  <a:close/>
                </a:path>
              </a:pathLst>
            </a:custGeom>
            <a:solidFill>
              <a:srgbClr val="FFFFFF"/>
            </a:solidFill>
          </p:spPr>
          <p:txBody>
            <a:bodyPr wrap="square" lIns="0" tIns="0" rIns="0" bIns="0" rtlCol="0"/>
            <a:lstStyle/>
            <a:p>
              <a:endParaRPr/>
            </a:p>
          </p:txBody>
        </p:sp>
        <p:sp>
          <p:nvSpPr>
            <p:cNvPr id="148" name="object 148"/>
            <p:cNvSpPr/>
            <p:nvPr/>
          </p:nvSpPr>
          <p:spPr>
            <a:xfrm>
              <a:off x="10923445" y="8084166"/>
              <a:ext cx="302260" cy="411480"/>
            </a:xfrm>
            <a:custGeom>
              <a:avLst/>
              <a:gdLst/>
              <a:ahLst/>
              <a:cxnLst/>
              <a:rect l="l" t="t" r="r" b="b"/>
              <a:pathLst>
                <a:path w="302259" h="411479">
                  <a:moveTo>
                    <a:pt x="301862" y="411480"/>
                  </a:moveTo>
                  <a:lnTo>
                    <a:pt x="194182" y="227040"/>
                  </a:lnTo>
                  <a:lnTo>
                    <a:pt x="72647" y="0"/>
                  </a:lnTo>
                  <a:lnTo>
                    <a:pt x="33758" y="24795"/>
                  </a:lnTo>
                  <a:lnTo>
                    <a:pt x="8994" y="40606"/>
                  </a:lnTo>
                  <a:lnTo>
                    <a:pt x="0" y="46344"/>
                  </a:lnTo>
                  <a:lnTo>
                    <a:pt x="132613" y="288598"/>
                  </a:lnTo>
                  <a:lnTo>
                    <a:pt x="204528" y="411480"/>
                  </a:lnTo>
                </a:path>
              </a:pathLst>
            </a:custGeom>
            <a:ln w="3622">
              <a:solidFill>
                <a:srgbClr val="FFFFFF"/>
              </a:solidFill>
            </a:ln>
          </p:spPr>
          <p:txBody>
            <a:bodyPr wrap="square" lIns="0" tIns="0" rIns="0" bIns="0" rtlCol="0"/>
            <a:lstStyle/>
            <a:p>
              <a:endParaRPr/>
            </a:p>
          </p:txBody>
        </p:sp>
        <p:sp>
          <p:nvSpPr>
            <p:cNvPr id="149" name="object 149"/>
            <p:cNvSpPr/>
            <p:nvPr/>
          </p:nvSpPr>
          <p:spPr>
            <a:xfrm>
              <a:off x="10923445" y="8084166"/>
              <a:ext cx="302260" cy="411480"/>
            </a:xfrm>
            <a:custGeom>
              <a:avLst/>
              <a:gdLst/>
              <a:ahLst/>
              <a:cxnLst/>
              <a:rect l="l" t="t" r="r" b="b"/>
              <a:pathLst>
                <a:path w="302259" h="411479">
                  <a:moveTo>
                    <a:pt x="301862" y="411480"/>
                  </a:moveTo>
                  <a:lnTo>
                    <a:pt x="194182" y="227040"/>
                  </a:lnTo>
                  <a:lnTo>
                    <a:pt x="72647" y="0"/>
                  </a:lnTo>
                  <a:lnTo>
                    <a:pt x="33758" y="24795"/>
                  </a:lnTo>
                  <a:lnTo>
                    <a:pt x="8994" y="40606"/>
                  </a:lnTo>
                  <a:lnTo>
                    <a:pt x="0" y="46344"/>
                  </a:lnTo>
                  <a:lnTo>
                    <a:pt x="132613" y="288598"/>
                  </a:lnTo>
                  <a:lnTo>
                    <a:pt x="204528" y="411480"/>
                  </a:lnTo>
                </a:path>
              </a:pathLst>
            </a:custGeom>
            <a:ln w="3622">
              <a:solidFill>
                <a:srgbClr val="FFFFFF"/>
              </a:solidFill>
            </a:ln>
          </p:spPr>
          <p:txBody>
            <a:bodyPr wrap="square" lIns="0" tIns="0" rIns="0" bIns="0" rtlCol="0"/>
            <a:lstStyle/>
            <a:p>
              <a:endParaRPr/>
            </a:p>
          </p:txBody>
        </p:sp>
        <p:sp>
          <p:nvSpPr>
            <p:cNvPr id="150" name="object 150"/>
            <p:cNvSpPr/>
            <p:nvPr/>
          </p:nvSpPr>
          <p:spPr>
            <a:xfrm>
              <a:off x="10539911" y="7821060"/>
              <a:ext cx="688975" cy="515620"/>
            </a:xfrm>
            <a:custGeom>
              <a:avLst/>
              <a:gdLst/>
              <a:ahLst/>
              <a:cxnLst/>
              <a:rect l="l" t="t" r="r" b="b"/>
              <a:pathLst>
                <a:path w="688975" h="515620">
                  <a:moveTo>
                    <a:pt x="626860" y="0"/>
                  </a:moveTo>
                  <a:lnTo>
                    <a:pt x="604075" y="12858"/>
                  </a:lnTo>
                  <a:lnTo>
                    <a:pt x="15339" y="390009"/>
                  </a:lnTo>
                  <a:lnTo>
                    <a:pt x="0" y="404375"/>
                  </a:lnTo>
                  <a:lnTo>
                    <a:pt x="61233" y="515010"/>
                  </a:lnTo>
                  <a:lnTo>
                    <a:pt x="82049" y="501733"/>
                  </a:lnTo>
                  <a:lnTo>
                    <a:pt x="688806" y="114750"/>
                  </a:lnTo>
                  <a:lnTo>
                    <a:pt x="626860" y="0"/>
                  </a:lnTo>
                  <a:close/>
                </a:path>
              </a:pathLst>
            </a:custGeom>
            <a:solidFill>
              <a:srgbClr val="FFFFFF"/>
            </a:solidFill>
          </p:spPr>
          <p:txBody>
            <a:bodyPr wrap="square" lIns="0" tIns="0" rIns="0" bIns="0" rtlCol="0"/>
            <a:lstStyle/>
            <a:p>
              <a:endParaRPr/>
            </a:p>
          </p:txBody>
        </p:sp>
        <p:sp>
          <p:nvSpPr>
            <p:cNvPr id="151" name="object 151"/>
            <p:cNvSpPr/>
            <p:nvPr/>
          </p:nvSpPr>
          <p:spPr>
            <a:xfrm>
              <a:off x="10539911" y="7821060"/>
              <a:ext cx="688975" cy="515620"/>
            </a:xfrm>
            <a:custGeom>
              <a:avLst/>
              <a:gdLst/>
              <a:ahLst/>
              <a:cxnLst/>
              <a:rect l="l" t="t" r="r" b="b"/>
              <a:pathLst>
                <a:path w="688975" h="515620">
                  <a:moveTo>
                    <a:pt x="82049" y="501733"/>
                  </a:moveTo>
                  <a:lnTo>
                    <a:pt x="102761" y="488529"/>
                  </a:lnTo>
                  <a:lnTo>
                    <a:pt x="153744" y="455996"/>
                  </a:lnTo>
                  <a:lnTo>
                    <a:pt x="188402" y="433892"/>
                  </a:lnTo>
                  <a:lnTo>
                    <a:pt x="234275" y="404657"/>
                  </a:lnTo>
                  <a:lnTo>
                    <a:pt x="292032" y="367800"/>
                  </a:lnTo>
                  <a:lnTo>
                    <a:pt x="312817" y="354544"/>
                  </a:lnTo>
                  <a:lnTo>
                    <a:pt x="339989" y="337214"/>
                  </a:lnTo>
                  <a:lnTo>
                    <a:pt x="383527" y="309446"/>
                  </a:lnTo>
                  <a:lnTo>
                    <a:pt x="392532" y="303708"/>
                  </a:lnTo>
                  <a:lnTo>
                    <a:pt x="417296" y="287917"/>
                  </a:lnTo>
                  <a:lnTo>
                    <a:pt x="456185" y="263112"/>
                  </a:lnTo>
                  <a:lnTo>
                    <a:pt x="519397" y="222789"/>
                  </a:lnTo>
                  <a:lnTo>
                    <a:pt x="567815" y="191910"/>
                  </a:lnTo>
                  <a:lnTo>
                    <a:pt x="613373" y="162853"/>
                  </a:lnTo>
                  <a:lnTo>
                    <a:pt x="688806" y="114750"/>
                  </a:lnTo>
                  <a:lnTo>
                    <a:pt x="677895" y="94541"/>
                  </a:lnTo>
                  <a:lnTo>
                    <a:pt x="673414" y="86238"/>
                  </a:lnTo>
                  <a:lnTo>
                    <a:pt x="654021" y="50323"/>
                  </a:lnTo>
                  <a:lnTo>
                    <a:pt x="646765" y="36867"/>
                  </a:lnTo>
                  <a:lnTo>
                    <a:pt x="626860" y="0"/>
                  </a:lnTo>
                  <a:lnTo>
                    <a:pt x="604075" y="12858"/>
                  </a:lnTo>
                  <a:lnTo>
                    <a:pt x="551449" y="46564"/>
                  </a:lnTo>
                  <a:lnTo>
                    <a:pt x="506047" y="75652"/>
                  </a:lnTo>
                  <a:lnTo>
                    <a:pt x="457797" y="106562"/>
                  </a:lnTo>
                  <a:lnTo>
                    <a:pt x="394207" y="147304"/>
                  </a:lnTo>
                  <a:lnTo>
                    <a:pt x="356376" y="171523"/>
                  </a:lnTo>
                  <a:lnTo>
                    <a:pt x="323477" y="192611"/>
                  </a:lnTo>
                  <a:lnTo>
                    <a:pt x="320587" y="194465"/>
                  </a:lnTo>
                  <a:lnTo>
                    <a:pt x="278494" y="221417"/>
                  </a:lnTo>
                  <a:lnTo>
                    <a:pt x="251929" y="238443"/>
                  </a:lnTo>
                  <a:lnTo>
                    <a:pt x="232328" y="250997"/>
                  </a:lnTo>
                  <a:lnTo>
                    <a:pt x="171670" y="289865"/>
                  </a:lnTo>
                  <a:lnTo>
                    <a:pt x="126833" y="318576"/>
                  </a:lnTo>
                  <a:lnTo>
                    <a:pt x="91473" y="341225"/>
                  </a:lnTo>
                  <a:lnTo>
                    <a:pt x="15339" y="390009"/>
                  </a:lnTo>
                  <a:lnTo>
                    <a:pt x="0" y="404375"/>
                  </a:lnTo>
                  <a:lnTo>
                    <a:pt x="22439" y="444928"/>
                  </a:lnTo>
                  <a:lnTo>
                    <a:pt x="43789" y="483482"/>
                  </a:lnTo>
                  <a:lnTo>
                    <a:pt x="50291" y="495262"/>
                  </a:lnTo>
                  <a:lnTo>
                    <a:pt x="61233" y="515010"/>
                  </a:lnTo>
                  <a:lnTo>
                    <a:pt x="82049" y="501733"/>
                  </a:lnTo>
                  <a:close/>
                </a:path>
              </a:pathLst>
            </a:custGeom>
            <a:ln w="3622">
              <a:solidFill>
                <a:srgbClr val="FFFFFF"/>
              </a:solidFill>
            </a:ln>
          </p:spPr>
          <p:txBody>
            <a:bodyPr wrap="square" lIns="0" tIns="0" rIns="0" bIns="0" rtlCol="0"/>
            <a:lstStyle/>
            <a:p>
              <a:endParaRPr/>
            </a:p>
          </p:txBody>
        </p:sp>
        <p:sp>
          <p:nvSpPr>
            <p:cNvPr id="152" name="object 152"/>
            <p:cNvSpPr/>
            <p:nvPr/>
          </p:nvSpPr>
          <p:spPr>
            <a:xfrm>
              <a:off x="10539911" y="7821060"/>
              <a:ext cx="688975" cy="515620"/>
            </a:xfrm>
            <a:custGeom>
              <a:avLst/>
              <a:gdLst/>
              <a:ahLst/>
              <a:cxnLst/>
              <a:rect l="l" t="t" r="r" b="b"/>
              <a:pathLst>
                <a:path w="688975" h="515620">
                  <a:moveTo>
                    <a:pt x="82049" y="501733"/>
                  </a:moveTo>
                  <a:lnTo>
                    <a:pt x="102761" y="488529"/>
                  </a:lnTo>
                  <a:lnTo>
                    <a:pt x="153744" y="455996"/>
                  </a:lnTo>
                  <a:lnTo>
                    <a:pt x="188402" y="433892"/>
                  </a:lnTo>
                  <a:lnTo>
                    <a:pt x="234275" y="404657"/>
                  </a:lnTo>
                  <a:lnTo>
                    <a:pt x="292032" y="367800"/>
                  </a:lnTo>
                  <a:lnTo>
                    <a:pt x="312817" y="354544"/>
                  </a:lnTo>
                  <a:lnTo>
                    <a:pt x="339989" y="337214"/>
                  </a:lnTo>
                  <a:lnTo>
                    <a:pt x="383527" y="309446"/>
                  </a:lnTo>
                  <a:lnTo>
                    <a:pt x="392532" y="303708"/>
                  </a:lnTo>
                  <a:lnTo>
                    <a:pt x="417296" y="287917"/>
                  </a:lnTo>
                  <a:lnTo>
                    <a:pt x="456185" y="263112"/>
                  </a:lnTo>
                  <a:lnTo>
                    <a:pt x="519397" y="222789"/>
                  </a:lnTo>
                  <a:lnTo>
                    <a:pt x="567815" y="191910"/>
                  </a:lnTo>
                  <a:lnTo>
                    <a:pt x="613373" y="162853"/>
                  </a:lnTo>
                  <a:lnTo>
                    <a:pt x="688806" y="114750"/>
                  </a:lnTo>
                  <a:lnTo>
                    <a:pt x="677895" y="94541"/>
                  </a:lnTo>
                  <a:lnTo>
                    <a:pt x="673414" y="86238"/>
                  </a:lnTo>
                  <a:lnTo>
                    <a:pt x="654021" y="50323"/>
                  </a:lnTo>
                  <a:lnTo>
                    <a:pt x="646765" y="36867"/>
                  </a:lnTo>
                  <a:lnTo>
                    <a:pt x="626860" y="0"/>
                  </a:lnTo>
                  <a:lnTo>
                    <a:pt x="604075" y="12858"/>
                  </a:lnTo>
                  <a:lnTo>
                    <a:pt x="551449" y="46564"/>
                  </a:lnTo>
                  <a:lnTo>
                    <a:pt x="506047" y="75652"/>
                  </a:lnTo>
                  <a:lnTo>
                    <a:pt x="457797" y="106562"/>
                  </a:lnTo>
                  <a:lnTo>
                    <a:pt x="394207" y="147304"/>
                  </a:lnTo>
                  <a:lnTo>
                    <a:pt x="356376" y="171523"/>
                  </a:lnTo>
                  <a:lnTo>
                    <a:pt x="323477" y="192611"/>
                  </a:lnTo>
                  <a:lnTo>
                    <a:pt x="320587" y="194465"/>
                  </a:lnTo>
                  <a:lnTo>
                    <a:pt x="278494" y="221417"/>
                  </a:lnTo>
                  <a:lnTo>
                    <a:pt x="251929" y="238443"/>
                  </a:lnTo>
                  <a:lnTo>
                    <a:pt x="232328" y="250997"/>
                  </a:lnTo>
                  <a:lnTo>
                    <a:pt x="171670" y="289865"/>
                  </a:lnTo>
                  <a:lnTo>
                    <a:pt x="126833" y="318576"/>
                  </a:lnTo>
                  <a:lnTo>
                    <a:pt x="91473" y="341225"/>
                  </a:lnTo>
                  <a:lnTo>
                    <a:pt x="15339" y="390009"/>
                  </a:lnTo>
                  <a:lnTo>
                    <a:pt x="0" y="404375"/>
                  </a:lnTo>
                  <a:lnTo>
                    <a:pt x="22439" y="444928"/>
                  </a:lnTo>
                  <a:lnTo>
                    <a:pt x="43789" y="483482"/>
                  </a:lnTo>
                  <a:lnTo>
                    <a:pt x="50291" y="495262"/>
                  </a:lnTo>
                  <a:lnTo>
                    <a:pt x="61233" y="515010"/>
                  </a:lnTo>
                  <a:lnTo>
                    <a:pt x="82049" y="501733"/>
                  </a:lnTo>
                  <a:close/>
                </a:path>
              </a:pathLst>
            </a:custGeom>
            <a:ln w="3622">
              <a:solidFill>
                <a:srgbClr val="FFFFFF"/>
              </a:solidFill>
            </a:ln>
          </p:spPr>
          <p:txBody>
            <a:bodyPr wrap="square" lIns="0" tIns="0" rIns="0" bIns="0" rtlCol="0"/>
            <a:lstStyle/>
            <a:p>
              <a:endParaRPr/>
            </a:p>
          </p:txBody>
        </p:sp>
        <p:pic>
          <p:nvPicPr>
            <p:cNvPr id="153" name="object 153"/>
            <p:cNvPicPr/>
            <p:nvPr/>
          </p:nvPicPr>
          <p:blipFill>
            <a:blip r:embed="rId10" cstate="screen">
              <a:extLst>
                <a:ext uri="{28A0092B-C50C-407E-A947-70E740481C1C}">
                  <a14:useLocalDpi xmlns:a14="http://schemas.microsoft.com/office/drawing/2010/main"/>
                </a:ext>
              </a:extLst>
            </a:blip>
            <a:stretch>
              <a:fillRect/>
            </a:stretch>
          </p:blipFill>
          <p:spPr>
            <a:xfrm>
              <a:off x="11164966" y="7793727"/>
              <a:ext cx="133995" cy="143890"/>
            </a:xfrm>
            <a:prstGeom prst="rect">
              <a:avLst/>
            </a:prstGeom>
          </p:spPr>
        </p:pic>
        <p:sp>
          <p:nvSpPr>
            <p:cNvPr id="154" name="object 154"/>
            <p:cNvSpPr/>
            <p:nvPr/>
          </p:nvSpPr>
          <p:spPr>
            <a:xfrm>
              <a:off x="11303232" y="6229307"/>
              <a:ext cx="2150110" cy="1597025"/>
            </a:xfrm>
            <a:custGeom>
              <a:avLst/>
              <a:gdLst/>
              <a:ahLst/>
              <a:cxnLst/>
              <a:rect l="l" t="t" r="r" b="b"/>
              <a:pathLst>
                <a:path w="2150109" h="1597025">
                  <a:moveTo>
                    <a:pt x="2085412" y="0"/>
                  </a:moveTo>
                  <a:lnTo>
                    <a:pt x="1581417" y="449263"/>
                  </a:lnTo>
                  <a:lnTo>
                    <a:pt x="1382753" y="608190"/>
                  </a:lnTo>
                  <a:lnTo>
                    <a:pt x="1343226" y="645770"/>
                  </a:lnTo>
                  <a:lnTo>
                    <a:pt x="1313227" y="674607"/>
                  </a:lnTo>
                  <a:lnTo>
                    <a:pt x="981928" y="900140"/>
                  </a:lnTo>
                  <a:lnTo>
                    <a:pt x="932222" y="921793"/>
                  </a:lnTo>
                  <a:lnTo>
                    <a:pt x="394532" y="1270641"/>
                  </a:lnTo>
                  <a:lnTo>
                    <a:pt x="0" y="1582203"/>
                  </a:lnTo>
                  <a:lnTo>
                    <a:pt x="29506" y="1586517"/>
                  </a:lnTo>
                  <a:lnTo>
                    <a:pt x="93567" y="1597008"/>
                  </a:lnTo>
                  <a:lnTo>
                    <a:pt x="128488" y="1547753"/>
                  </a:lnTo>
                  <a:lnTo>
                    <a:pt x="161356" y="1516414"/>
                  </a:lnTo>
                  <a:lnTo>
                    <a:pt x="213585" y="1473096"/>
                  </a:lnTo>
                  <a:lnTo>
                    <a:pt x="342942" y="1373110"/>
                  </a:lnTo>
                  <a:lnTo>
                    <a:pt x="1323498" y="735443"/>
                  </a:lnTo>
                  <a:lnTo>
                    <a:pt x="1506006" y="598955"/>
                  </a:lnTo>
                  <a:lnTo>
                    <a:pt x="1593469" y="539931"/>
                  </a:lnTo>
                  <a:lnTo>
                    <a:pt x="1816049" y="360690"/>
                  </a:lnTo>
                  <a:lnTo>
                    <a:pt x="2149913" y="40480"/>
                  </a:lnTo>
                  <a:lnTo>
                    <a:pt x="2085412" y="0"/>
                  </a:lnTo>
                  <a:close/>
                </a:path>
              </a:pathLst>
            </a:custGeom>
            <a:solidFill>
              <a:srgbClr val="FFFFFF"/>
            </a:solidFill>
          </p:spPr>
          <p:txBody>
            <a:bodyPr wrap="square" lIns="0" tIns="0" rIns="0" bIns="0" rtlCol="0"/>
            <a:lstStyle/>
            <a:p>
              <a:endParaRPr/>
            </a:p>
          </p:txBody>
        </p:sp>
        <p:sp>
          <p:nvSpPr>
            <p:cNvPr id="155" name="object 155"/>
            <p:cNvSpPr/>
            <p:nvPr/>
          </p:nvSpPr>
          <p:spPr>
            <a:xfrm>
              <a:off x="11303232" y="6229307"/>
              <a:ext cx="2150110" cy="1597025"/>
            </a:xfrm>
            <a:custGeom>
              <a:avLst/>
              <a:gdLst/>
              <a:ahLst/>
              <a:cxnLst/>
              <a:rect l="l" t="t" r="r" b="b"/>
              <a:pathLst>
                <a:path w="2150109" h="1597025">
                  <a:moveTo>
                    <a:pt x="111284" y="1568946"/>
                  </a:moveTo>
                  <a:lnTo>
                    <a:pt x="161356" y="1516414"/>
                  </a:lnTo>
                  <a:lnTo>
                    <a:pt x="213585" y="1473096"/>
                  </a:lnTo>
                  <a:lnTo>
                    <a:pt x="342942" y="1373110"/>
                  </a:lnTo>
                  <a:lnTo>
                    <a:pt x="429735" y="1316671"/>
                  </a:lnTo>
                  <a:lnTo>
                    <a:pt x="1323498" y="735443"/>
                  </a:lnTo>
                  <a:lnTo>
                    <a:pt x="1506006" y="598955"/>
                  </a:lnTo>
                  <a:lnTo>
                    <a:pt x="1593469" y="539931"/>
                  </a:lnTo>
                  <a:lnTo>
                    <a:pt x="1816049" y="360690"/>
                  </a:lnTo>
                  <a:lnTo>
                    <a:pt x="2149913" y="40480"/>
                  </a:lnTo>
                  <a:lnTo>
                    <a:pt x="2129223" y="27496"/>
                  </a:lnTo>
                  <a:lnTo>
                    <a:pt x="2085412" y="0"/>
                  </a:lnTo>
                  <a:lnTo>
                    <a:pt x="1581417" y="449263"/>
                  </a:lnTo>
                  <a:lnTo>
                    <a:pt x="1382753" y="608190"/>
                  </a:lnTo>
                  <a:lnTo>
                    <a:pt x="1343226" y="645770"/>
                  </a:lnTo>
                  <a:lnTo>
                    <a:pt x="1313227" y="674607"/>
                  </a:lnTo>
                  <a:lnTo>
                    <a:pt x="981928" y="900140"/>
                  </a:lnTo>
                  <a:lnTo>
                    <a:pt x="932222" y="921793"/>
                  </a:lnTo>
                  <a:lnTo>
                    <a:pt x="394532" y="1270641"/>
                  </a:lnTo>
                  <a:lnTo>
                    <a:pt x="0" y="1582203"/>
                  </a:lnTo>
                  <a:lnTo>
                    <a:pt x="29506" y="1586517"/>
                  </a:lnTo>
                  <a:lnTo>
                    <a:pt x="93567" y="1597008"/>
                  </a:lnTo>
                  <a:lnTo>
                    <a:pt x="111284" y="1568946"/>
                  </a:lnTo>
                  <a:close/>
                </a:path>
              </a:pathLst>
            </a:custGeom>
            <a:ln w="3622">
              <a:solidFill>
                <a:srgbClr val="FFFFFF"/>
              </a:solidFill>
            </a:ln>
          </p:spPr>
          <p:txBody>
            <a:bodyPr wrap="square" lIns="0" tIns="0" rIns="0" bIns="0" rtlCol="0"/>
            <a:lstStyle/>
            <a:p>
              <a:endParaRPr/>
            </a:p>
          </p:txBody>
        </p:sp>
        <p:sp>
          <p:nvSpPr>
            <p:cNvPr id="156" name="object 156"/>
            <p:cNvSpPr/>
            <p:nvPr/>
          </p:nvSpPr>
          <p:spPr>
            <a:xfrm>
              <a:off x="11303232" y="6229307"/>
              <a:ext cx="2150110" cy="1597025"/>
            </a:xfrm>
            <a:custGeom>
              <a:avLst/>
              <a:gdLst/>
              <a:ahLst/>
              <a:cxnLst/>
              <a:rect l="l" t="t" r="r" b="b"/>
              <a:pathLst>
                <a:path w="2150109" h="1597025">
                  <a:moveTo>
                    <a:pt x="111284" y="1568946"/>
                  </a:moveTo>
                  <a:lnTo>
                    <a:pt x="161356" y="1516414"/>
                  </a:lnTo>
                  <a:lnTo>
                    <a:pt x="213585" y="1473096"/>
                  </a:lnTo>
                  <a:lnTo>
                    <a:pt x="342942" y="1373110"/>
                  </a:lnTo>
                  <a:lnTo>
                    <a:pt x="429735" y="1316671"/>
                  </a:lnTo>
                  <a:lnTo>
                    <a:pt x="1323498" y="735443"/>
                  </a:lnTo>
                  <a:lnTo>
                    <a:pt x="1506006" y="598955"/>
                  </a:lnTo>
                  <a:lnTo>
                    <a:pt x="1593469" y="539931"/>
                  </a:lnTo>
                  <a:lnTo>
                    <a:pt x="1816049" y="360690"/>
                  </a:lnTo>
                  <a:lnTo>
                    <a:pt x="2149913" y="40480"/>
                  </a:lnTo>
                  <a:lnTo>
                    <a:pt x="2129223" y="27496"/>
                  </a:lnTo>
                  <a:lnTo>
                    <a:pt x="2085412" y="0"/>
                  </a:lnTo>
                  <a:lnTo>
                    <a:pt x="1581417" y="449263"/>
                  </a:lnTo>
                  <a:lnTo>
                    <a:pt x="1382753" y="608190"/>
                  </a:lnTo>
                  <a:lnTo>
                    <a:pt x="1343226" y="645770"/>
                  </a:lnTo>
                  <a:lnTo>
                    <a:pt x="1313227" y="674607"/>
                  </a:lnTo>
                  <a:lnTo>
                    <a:pt x="981928" y="900140"/>
                  </a:lnTo>
                  <a:lnTo>
                    <a:pt x="932222" y="921793"/>
                  </a:lnTo>
                  <a:lnTo>
                    <a:pt x="394532" y="1270641"/>
                  </a:lnTo>
                  <a:lnTo>
                    <a:pt x="0" y="1582203"/>
                  </a:lnTo>
                  <a:lnTo>
                    <a:pt x="29506" y="1586517"/>
                  </a:lnTo>
                  <a:lnTo>
                    <a:pt x="93567" y="1597008"/>
                  </a:lnTo>
                  <a:lnTo>
                    <a:pt x="111284" y="1568946"/>
                  </a:lnTo>
                  <a:close/>
                </a:path>
              </a:pathLst>
            </a:custGeom>
            <a:ln w="3622">
              <a:solidFill>
                <a:srgbClr val="FFFFFF"/>
              </a:solidFill>
            </a:ln>
          </p:spPr>
          <p:txBody>
            <a:bodyPr wrap="square" lIns="0" tIns="0" rIns="0" bIns="0" rtlCol="0"/>
            <a:lstStyle/>
            <a:p>
              <a:endParaRPr/>
            </a:p>
          </p:txBody>
        </p:sp>
        <p:sp>
          <p:nvSpPr>
            <p:cNvPr id="157" name="object 157"/>
            <p:cNvSpPr/>
            <p:nvPr/>
          </p:nvSpPr>
          <p:spPr>
            <a:xfrm>
              <a:off x="11291877" y="6188814"/>
              <a:ext cx="2096770" cy="1563370"/>
            </a:xfrm>
            <a:custGeom>
              <a:avLst/>
              <a:gdLst/>
              <a:ahLst/>
              <a:cxnLst/>
              <a:rect l="l" t="t" r="r" b="b"/>
              <a:pathLst>
                <a:path w="2096769" h="1563370">
                  <a:moveTo>
                    <a:pt x="2043655" y="0"/>
                  </a:moveTo>
                  <a:lnTo>
                    <a:pt x="1608631" y="407055"/>
                  </a:lnTo>
                  <a:lnTo>
                    <a:pt x="1391884" y="576736"/>
                  </a:lnTo>
                  <a:lnTo>
                    <a:pt x="991142" y="834026"/>
                  </a:lnTo>
                  <a:lnTo>
                    <a:pt x="820016" y="916370"/>
                  </a:lnTo>
                  <a:lnTo>
                    <a:pt x="224495" y="1303447"/>
                  </a:lnTo>
                  <a:lnTo>
                    <a:pt x="31224" y="1429925"/>
                  </a:lnTo>
                  <a:lnTo>
                    <a:pt x="5612" y="1535806"/>
                  </a:lnTo>
                  <a:lnTo>
                    <a:pt x="0" y="1562800"/>
                  </a:lnTo>
                  <a:lnTo>
                    <a:pt x="100520" y="1497305"/>
                  </a:lnTo>
                  <a:lnTo>
                    <a:pt x="312932" y="1361434"/>
                  </a:lnTo>
                  <a:lnTo>
                    <a:pt x="405893" y="1311132"/>
                  </a:lnTo>
                  <a:lnTo>
                    <a:pt x="943583" y="962284"/>
                  </a:lnTo>
                  <a:lnTo>
                    <a:pt x="1121442" y="808697"/>
                  </a:lnTo>
                  <a:lnTo>
                    <a:pt x="1308169" y="689287"/>
                  </a:lnTo>
                  <a:lnTo>
                    <a:pt x="1394104" y="648681"/>
                  </a:lnTo>
                  <a:lnTo>
                    <a:pt x="1592768" y="489754"/>
                  </a:lnTo>
                  <a:lnTo>
                    <a:pt x="2096763" y="40490"/>
                  </a:lnTo>
                  <a:lnTo>
                    <a:pt x="2043655" y="0"/>
                  </a:lnTo>
                  <a:close/>
                </a:path>
              </a:pathLst>
            </a:custGeom>
            <a:solidFill>
              <a:srgbClr val="FFFFFF"/>
            </a:solidFill>
          </p:spPr>
          <p:txBody>
            <a:bodyPr wrap="square" lIns="0" tIns="0" rIns="0" bIns="0" rtlCol="0"/>
            <a:lstStyle/>
            <a:p>
              <a:endParaRPr/>
            </a:p>
          </p:txBody>
        </p:sp>
        <p:sp>
          <p:nvSpPr>
            <p:cNvPr id="158" name="object 158"/>
            <p:cNvSpPr/>
            <p:nvPr/>
          </p:nvSpPr>
          <p:spPr>
            <a:xfrm>
              <a:off x="11291877" y="6188814"/>
              <a:ext cx="2096770" cy="1563370"/>
            </a:xfrm>
            <a:custGeom>
              <a:avLst/>
              <a:gdLst/>
              <a:ahLst/>
              <a:cxnLst/>
              <a:rect l="l" t="t" r="r" b="b"/>
              <a:pathLst>
                <a:path w="2096769" h="1563370">
                  <a:moveTo>
                    <a:pt x="100520" y="1497305"/>
                  </a:moveTo>
                  <a:lnTo>
                    <a:pt x="312932" y="1361434"/>
                  </a:lnTo>
                  <a:lnTo>
                    <a:pt x="405893" y="1311132"/>
                  </a:lnTo>
                  <a:lnTo>
                    <a:pt x="943583" y="962284"/>
                  </a:lnTo>
                  <a:lnTo>
                    <a:pt x="1121442" y="808697"/>
                  </a:lnTo>
                  <a:lnTo>
                    <a:pt x="1308169" y="689287"/>
                  </a:lnTo>
                  <a:lnTo>
                    <a:pt x="1394104" y="648681"/>
                  </a:lnTo>
                  <a:lnTo>
                    <a:pt x="1592768" y="489754"/>
                  </a:lnTo>
                  <a:lnTo>
                    <a:pt x="2096763" y="40490"/>
                  </a:lnTo>
                  <a:lnTo>
                    <a:pt x="2057801" y="10774"/>
                  </a:lnTo>
                  <a:lnTo>
                    <a:pt x="2043655" y="0"/>
                  </a:lnTo>
                  <a:lnTo>
                    <a:pt x="1608631" y="407055"/>
                  </a:lnTo>
                  <a:lnTo>
                    <a:pt x="1391884" y="576736"/>
                  </a:lnTo>
                  <a:lnTo>
                    <a:pt x="991142" y="834026"/>
                  </a:lnTo>
                  <a:lnTo>
                    <a:pt x="820016" y="916370"/>
                  </a:lnTo>
                  <a:lnTo>
                    <a:pt x="224495" y="1303447"/>
                  </a:lnTo>
                  <a:lnTo>
                    <a:pt x="31224" y="1429925"/>
                  </a:lnTo>
                  <a:lnTo>
                    <a:pt x="16303" y="1491640"/>
                  </a:lnTo>
                  <a:lnTo>
                    <a:pt x="5612" y="1535806"/>
                  </a:lnTo>
                  <a:lnTo>
                    <a:pt x="0" y="1562800"/>
                  </a:lnTo>
                  <a:lnTo>
                    <a:pt x="100520" y="1497305"/>
                  </a:lnTo>
                  <a:close/>
                </a:path>
              </a:pathLst>
            </a:custGeom>
            <a:ln w="3622">
              <a:solidFill>
                <a:srgbClr val="FFFFFF"/>
              </a:solidFill>
            </a:ln>
          </p:spPr>
          <p:txBody>
            <a:bodyPr wrap="square" lIns="0" tIns="0" rIns="0" bIns="0" rtlCol="0"/>
            <a:lstStyle/>
            <a:p>
              <a:endParaRPr/>
            </a:p>
          </p:txBody>
        </p:sp>
        <p:sp>
          <p:nvSpPr>
            <p:cNvPr id="159" name="object 159"/>
            <p:cNvSpPr/>
            <p:nvPr/>
          </p:nvSpPr>
          <p:spPr>
            <a:xfrm>
              <a:off x="11291877" y="6188814"/>
              <a:ext cx="2096770" cy="1563370"/>
            </a:xfrm>
            <a:custGeom>
              <a:avLst/>
              <a:gdLst/>
              <a:ahLst/>
              <a:cxnLst/>
              <a:rect l="l" t="t" r="r" b="b"/>
              <a:pathLst>
                <a:path w="2096769" h="1563370">
                  <a:moveTo>
                    <a:pt x="100520" y="1497305"/>
                  </a:moveTo>
                  <a:lnTo>
                    <a:pt x="312932" y="1361434"/>
                  </a:lnTo>
                  <a:lnTo>
                    <a:pt x="405893" y="1311132"/>
                  </a:lnTo>
                  <a:lnTo>
                    <a:pt x="943583" y="962284"/>
                  </a:lnTo>
                  <a:lnTo>
                    <a:pt x="1121442" y="808697"/>
                  </a:lnTo>
                  <a:lnTo>
                    <a:pt x="1308169" y="689287"/>
                  </a:lnTo>
                  <a:lnTo>
                    <a:pt x="1394104" y="648681"/>
                  </a:lnTo>
                  <a:lnTo>
                    <a:pt x="1592768" y="489754"/>
                  </a:lnTo>
                  <a:lnTo>
                    <a:pt x="2096763" y="40490"/>
                  </a:lnTo>
                  <a:lnTo>
                    <a:pt x="2057801" y="10774"/>
                  </a:lnTo>
                  <a:lnTo>
                    <a:pt x="2043655" y="0"/>
                  </a:lnTo>
                  <a:lnTo>
                    <a:pt x="1608631" y="407055"/>
                  </a:lnTo>
                  <a:lnTo>
                    <a:pt x="1391884" y="576736"/>
                  </a:lnTo>
                  <a:lnTo>
                    <a:pt x="991142" y="834026"/>
                  </a:lnTo>
                  <a:lnTo>
                    <a:pt x="820016" y="916370"/>
                  </a:lnTo>
                  <a:lnTo>
                    <a:pt x="224495" y="1303447"/>
                  </a:lnTo>
                  <a:lnTo>
                    <a:pt x="31224" y="1429925"/>
                  </a:lnTo>
                  <a:lnTo>
                    <a:pt x="16303" y="1491640"/>
                  </a:lnTo>
                  <a:lnTo>
                    <a:pt x="5612" y="1535806"/>
                  </a:lnTo>
                  <a:lnTo>
                    <a:pt x="0" y="1562800"/>
                  </a:lnTo>
                  <a:lnTo>
                    <a:pt x="100520" y="1497305"/>
                  </a:lnTo>
                  <a:close/>
                </a:path>
              </a:pathLst>
            </a:custGeom>
            <a:ln w="3622">
              <a:solidFill>
                <a:srgbClr val="FFFFFF"/>
              </a:solidFill>
            </a:ln>
          </p:spPr>
          <p:txBody>
            <a:bodyPr wrap="square" lIns="0" tIns="0" rIns="0" bIns="0" rtlCol="0"/>
            <a:lstStyle/>
            <a:p>
              <a:endParaRPr/>
            </a:p>
          </p:txBody>
        </p:sp>
        <p:sp>
          <p:nvSpPr>
            <p:cNvPr id="160" name="object 160"/>
            <p:cNvSpPr/>
            <p:nvPr/>
          </p:nvSpPr>
          <p:spPr>
            <a:xfrm>
              <a:off x="11653222" y="6269775"/>
              <a:ext cx="1824355" cy="2226310"/>
            </a:xfrm>
            <a:custGeom>
              <a:avLst/>
              <a:gdLst/>
              <a:ahLst/>
              <a:cxnLst/>
              <a:rect l="l" t="t" r="r" b="b"/>
              <a:pathLst>
                <a:path w="1824355" h="2226309">
                  <a:moveTo>
                    <a:pt x="1799924" y="0"/>
                  </a:moveTo>
                  <a:lnTo>
                    <a:pt x="1466049" y="320210"/>
                  </a:lnTo>
                  <a:lnTo>
                    <a:pt x="1243490" y="499461"/>
                  </a:lnTo>
                  <a:lnTo>
                    <a:pt x="1156027" y="558485"/>
                  </a:lnTo>
                  <a:lnTo>
                    <a:pt x="973509" y="694963"/>
                  </a:lnTo>
                  <a:lnTo>
                    <a:pt x="79756" y="1276212"/>
                  </a:lnTo>
                  <a:lnTo>
                    <a:pt x="46689" y="1314033"/>
                  </a:lnTo>
                  <a:lnTo>
                    <a:pt x="21810" y="1354901"/>
                  </a:lnTo>
                  <a:lnTo>
                    <a:pt x="8607" y="1391151"/>
                  </a:lnTo>
                  <a:lnTo>
                    <a:pt x="0" y="1439076"/>
                  </a:lnTo>
                  <a:lnTo>
                    <a:pt x="303" y="1460887"/>
                  </a:lnTo>
                  <a:lnTo>
                    <a:pt x="6387" y="1494101"/>
                  </a:lnTo>
                  <a:lnTo>
                    <a:pt x="275028" y="2225869"/>
                  </a:lnTo>
                  <a:lnTo>
                    <a:pt x="306786" y="2225869"/>
                  </a:lnTo>
                  <a:lnTo>
                    <a:pt x="41852" y="1480352"/>
                  </a:lnTo>
                  <a:lnTo>
                    <a:pt x="35339" y="1452280"/>
                  </a:lnTo>
                  <a:lnTo>
                    <a:pt x="43014" y="1397601"/>
                  </a:lnTo>
                  <a:lnTo>
                    <a:pt x="75233" y="1336891"/>
                  </a:lnTo>
                  <a:lnTo>
                    <a:pt x="563207" y="1017152"/>
                  </a:lnTo>
                  <a:lnTo>
                    <a:pt x="933353" y="770950"/>
                  </a:lnTo>
                  <a:lnTo>
                    <a:pt x="1102626" y="651069"/>
                  </a:lnTo>
                  <a:lnTo>
                    <a:pt x="1296180" y="506099"/>
                  </a:lnTo>
                  <a:lnTo>
                    <a:pt x="1489766" y="344104"/>
                  </a:lnTo>
                  <a:lnTo>
                    <a:pt x="1824300" y="24313"/>
                  </a:lnTo>
                  <a:lnTo>
                    <a:pt x="1799924" y="0"/>
                  </a:lnTo>
                  <a:close/>
                </a:path>
              </a:pathLst>
            </a:custGeom>
            <a:solidFill>
              <a:srgbClr val="FFFFFF"/>
            </a:solidFill>
          </p:spPr>
          <p:txBody>
            <a:bodyPr wrap="square" lIns="0" tIns="0" rIns="0" bIns="0" rtlCol="0"/>
            <a:lstStyle/>
            <a:p>
              <a:endParaRPr/>
            </a:p>
          </p:txBody>
        </p:sp>
        <p:sp>
          <p:nvSpPr>
            <p:cNvPr id="161" name="object 161"/>
            <p:cNvSpPr/>
            <p:nvPr/>
          </p:nvSpPr>
          <p:spPr>
            <a:xfrm>
              <a:off x="11653227" y="6269781"/>
              <a:ext cx="1824355" cy="2226310"/>
            </a:xfrm>
            <a:custGeom>
              <a:avLst/>
              <a:gdLst/>
              <a:ahLst/>
              <a:cxnLst/>
              <a:rect l="l" t="t" r="r" b="b"/>
              <a:pathLst>
                <a:path w="1824355" h="2226309">
                  <a:moveTo>
                    <a:pt x="1824300" y="24302"/>
                  </a:moveTo>
                  <a:lnTo>
                    <a:pt x="1812761" y="12795"/>
                  </a:lnTo>
                  <a:lnTo>
                    <a:pt x="1799924" y="0"/>
                  </a:lnTo>
                  <a:lnTo>
                    <a:pt x="1466049" y="320210"/>
                  </a:lnTo>
                  <a:lnTo>
                    <a:pt x="1243480" y="499450"/>
                  </a:lnTo>
                  <a:lnTo>
                    <a:pt x="1156017" y="558475"/>
                  </a:lnTo>
                  <a:lnTo>
                    <a:pt x="973499" y="694963"/>
                  </a:lnTo>
                  <a:lnTo>
                    <a:pt x="79746" y="1276201"/>
                  </a:lnTo>
                  <a:lnTo>
                    <a:pt x="46689" y="1314033"/>
                  </a:lnTo>
                  <a:lnTo>
                    <a:pt x="21810" y="1354901"/>
                  </a:lnTo>
                  <a:lnTo>
                    <a:pt x="8596" y="1391151"/>
                  </a:lnTo>
                  <a:lnTo>
                    <a:pt x="0" y="1439076"/>
                  </a:lnTo>
                  <a:lnTo>
                    <a:pt x="303" y="1460876"/>
                  </a:lnTo>
                  <a:lnTo>
                    <a:pt x="6376" y="1494101"/>
                  </a:lnTo>
                  <a:lnTo>
                    <a:pt x="13811" y="1514351"/>
                  </a:lnTo>
                  <a:lnTo>
                    <a:pt x="32679" y="1565742"/>
                  </a:lnTo>
                  <a:lnTo>
                    <a:pt x="275020" y="2225866"/>
                  </a:lnTo>
                </a:path>
                <a:path w="1824355" h="2226309">
                  <a:moveTo>
                    <a:pt x="306787" y="2225866"/>
                  </a:moveTo>
                  <a:lnTo>
                    <a:pt x="64448" y="1543984"/>
                  </a:lnTo>
                  <a:lnTo>
                    <a:pt x="46061" y="1492226"/>
                  </a:lnTo>
                  <a:lnTo>
                    <a:pt x="41841" y="1480352"/>
                  </a:lnTo>
                  <a:lnTo>
                    <a:pt x="35328" y="1452280"/>
                  </a:lnTo>
                  <a:lnTo>
                    <a:pt x="35936" y="1426480"/>
                  </a:lnTo>
                  <a:lnTo>
                    <a:pt x="43014" y="1397601"/>
                  </a:lnTo>
                  <a:lnTo>
                    <a:pt x="54993" y="1368115"/>
                  </a:lnTo>
                  <a:lnTo>
                    <a:pt x="75222" y="1336880"/>
                  </a:lnTo>
                  <a:lnTo>
                    <a:pt x="100729" y="1320064"/>
                  </a:lnTo>
                  <a:lnTo>
                    <a:pt x="563197" y="1017152"/>
                  </a:lnTo>
                  <a:lnTo>
                    <a:pt x="933343" y="770939"/>
                  </a:lnTo>
                  <a:lnTo>
                    <a:pt x="1102615" y="651069"/>
                  </a:lnTo>
                  <a:lnTo>
                    <a:pt x="1296180" y="506089"/>
                  </a:lnTo>
                  <a:lnTo>
                    <a:pt x="1406763" y="413558"/>
                  </a:lnTo>
                  <a:lnTo>
                    <a:pt x="1489755" y="344104"/>
                  </a:lnTo>
                  <a:lnTo>
                    <a:pt x="1824300" y="24302"/>
                  </a:lnTo>
                </a:path>
              </a:pathLst>
            </a:custGeom>
            <a:ln w="3622">
              <a:solidFill>
                <a:srgbClr val="FFFFFF"/>
              </a:solidFill>
            </a:ln>
          </p:spPr>
          <p:txBody>
            <a:bodyPr wrap="square" lIns="0" tIns="0" rIns="0" bIns="0" rtlCol="0"/>
            <a:lstStyle/>
            <a:p>
              <a:endParaRPr/>
            </a:p>
          </p:txBody>
        </p:sp>
        <p:sp>
          <p:nvSpPr>
            <p:cNvPr id="162" name="object 162"/>
            <p:cNvSpPr/>
            <p:nvPr/>
          </p:nvSpPr>
          <p:spPr>
            <a:xfrm>
              <a:off x="11653227" y="6269781"/>
              <a:ext cx="1824355" cy="2226310"/>
            </a:xfrm>
            <a:custGeom>
              <a:avLst/>
              <a:gdLst/>
              <a:ahLst/>
              <a:cxnLst/>
              <a:rect l="l" t="t" r="r" b="b"/>
              <a:pathLst>
                <a:path w="1824355" h="2226309">
                  <a:moveTo>
                    <a:pt x="1824300" y="24302"/>
                  </a:moveTo>
                  <a:lnTo>
                    <a:pt x="1812761" y="12795"/>
                  </a:lnTo>
                  <a:lnTo>
                    <a:pt x="1799924" y="0"/>
                  </a:lnTo>
                  <a:lnTo>
                    <a:pt x="1466049" y="320210"/>
                  </a:lnTo>
                  <a:lnTo>
                    <a:pt x="1243480" y="499450"/>
                  </a:lnTo>
                  <a:lnTo>
                    <a:pt x="1156017" y="558475"/>
                  </a:lnTo>
                  <a:lnTo>
                    <a:pt x="973499" y="694963"/>
                  </a:lnTo>
                  <a:lnTo>
                    <a:pt x="79746" y="1276201"/>
                  </a:lnTo>
                  <a:lnTo>
                    <a:pt x="46689" y="1314033"/>
                  </a:lnTo>
                  <a:lnTo>
                    <a:pt x="21810" y="1354901"/>
                  </a:lnTo>
                  <a:lnTo>
                    <a:pt x="8596" y="1391151"/>
                  </a:lnTo>
                  <a:lnTo>
                    <a:pt x="0" y="1439076"/>
                  </a:lnTo>
                  <a:lnTo>
                    <a:pt x="303" y="1460876"/>
                  </a:lnTo>
                  <a:lnTo>
                    <a:pt x="6376" y="1494101"/>
                  </a:lnTo>
                  <a:lnTo>
                    <a:pt x="13811" y="1514351"/>
                  </a:lnTo>
                  <a:lnTo>
                    <a:pt x="32679" y="1565742"/>
                  </a:lnTo>
                  <a:lnTo>
                    <a:pt x="275020" y="2225866"/>
                  </a:lnTo>
                </a:path>
                <a:path w="1824355" h="2226309">
                  <a:moveTo>
                    <a:pt x="306787" y="2225866"/>
                  </a:moveTo>
                  <a:lnTo>
                    <a:pt x="64448" y="1543984"/>
                  </a:lnTo>
                  <a:lnTo>
                    <a:pt x="46061" y="1492226"/>
                  </a:lnTo>
                  <a:lnTo>
                    <a:pt x="41841" y="1480352"/>
                  </a:lnTo>
                  <a:lnTo>
                    <a:pt x="35328" y="1452280"/>
                  </a:lnTo>
                  <a:lnTo>
                    <a:pt x="35936" y="1426480"/>
                  </a:lnTo>
                  <a:lnTo>
                    <a:pt x="43014" y="1397601"/>
                  </a:lnTo>
                  <a:lnTo>
                    <a:pt x="54993" y="1368115"/>
                  </a:lnTo>
                  <a:lnTo>
                    <a:pt x="75222" y="1336880"/>
                  </a:lnTo>
                  <a:lnTo>
                    <a:pt x="100729" y="1320064"/>
                  </a:lnTo>
                  <a:lnTo>
                    <a:pt x="563197" y="1017152"/>
                  </a:lnTo>
                  <a:lnTo>
                    <a:pt x="933343" y="770939"/>
                  </a:lnTo>
                  <a:lnTo>
                    <a:pt x="1102615" y="651069"/>
                  </a:lnTo>
                  <a:lnTo>
                    <a:pt x="1296180" y="506089"/>
                  </a:lnTo>
                  <a:lnTo>
                    <a:pt x="1406763" y="413558"/>
                  </a:lnTo>
                  <a:lnTo>
                    <a:pt x="1489755" y="344104"/>
                  </a:lnTo>
                  <a:lnTo>
                    <a:pt x="1824300" y="24302"/>
                  </a:lnTo>
                </a:path>
              </a:pathLst>
            </a:custGeom>
            <a:ln w="3622">
              <a:solidFill>
                <a:srgbClr val="FFFFFF"/>
              </a:solidFill>
            </a:ln>
          </p:spPr>
          <p:txBody>
            <a:bodyPr wrap="square" lIns="0" tIns="0" rIns="0" bIns="0" rtlCol="0"/>
            <a:lstStyle/>
            <a:p>
              <a:endParaRPr/>
            </a:p>
          </p:txBody>
        </p:sp>
        <p:sp>
          <p:nvSpPr>
            <p:cNvPr id="163" name="object 163"/>
            <p:cNvSpPr/>
            <p:nvPr/>
          </p:nvSpPr>
          <p:spPr>
            <a:xfrm>
              <a:off x="10227357" y="5749945"/>
              <a:ext cx="1096010" cy="1992630"/>
            </a:xfrm>
            <a:custGeom>
              <a:avLst/>
              <a:gdLst/>
              <a:ahLst/>
              <a:cxnLst/>
              <a:rect l="l" t="t" r="r" b="b"/>
              <a:pathLst>
                <a:path w="1096009" h="1992629">
                  <a:moveTo>
                    <a:pt x="0" y="0"/>
                  </a:moveTo>
                  <a:lnTo>
                    <a:pt x="31737" y="226788"/>
                  </a:lnTo>
                  <a:lnTo>
                    <a:pt x="138540" y="473650"/>
                  </a:lnTo>
                  <a:lnTo>
                    <a:pt x="263981" y="734804"/>
                  </a:lnTo>
                  <a:lnTo>
                    <a:pt x="386019" y="962892"/>
                  </a:lnTo>
                  <a:lnTo>
                    <a:pt x="911731" y="1844425"/>
                  </a:lnTo>
                  <a:lnTo>
                    <a:pt x="933395" y="1885471"/>
                  </a:lnTo>
                  <a:lnTo>
                    <a:pt x="945960" y="1931093"/>
                  </a:lnTo>
                  <a:lnTo>
                    <a:pt x="947091" y="1969866"/>
                  </a:lnTo>
                  <a:lnTo>
                    <a:pt x="943322" y="1992421"/>
                  </a:lnTo>
                  <a:lnTo>
                    <a:pt x="1095736" y="1868791"/>
                  </a:lnTo>
                  <a:lnTo>
                    <a:pt x="1071391" y="1876351"/>
                  </a:lnTo>
                  <a:lnTo>
                    <a:pt x="1040596" y="1875209"/>
                  </a:lnTo>
                  <a:lnTo>
                    <a:pt x="1005257" y="1866089"/>
                  </a:lnTo>
                  <a:lnTo>
                    <a:pt x="974462" y="1839870"/>
                  </a:lnTo>
                  <a:lnTo>
                    <a:pt x="521261" y="1088595"/>
                  </a:lnTo>
                  <a:lnTo>
                    <a:pt x="223511" y="527167"/>
                  </a:lnTo>
                  <a:lnTo>
                    <a:pt x="125043" y="309142"/>
                  </a:lnTo>
                  <a:lnTo>
                    <a:pt x="0" y="0"/>
                  </a:lnTo>
                  <a:close/>
                </a:path>
              </a:pathLst>
            </a:custGeom>
            <a:solidFill>
              <a:srgbClr val="FFFFFF"/>
            </a:solidFill>
          </p:spPr>
          <p:txBody>
            <a:bodyPr wrap="square" lIns="0" tIns="0" rIns="0" bIns="0" rtlCol="0"/>
            <a:lstStyle/>
            <a:p>
              <a:endParaRPr/>
            </a:p>
          </p:txBody>
        </p:sp>
        <p:sp>
          <p:nvSpPr>
            <p:cNvPr id="164" name="object 164"/>
            <p:cNvSpPr/>
            <p:nvPr/>
          </p:nvSpPr>
          <p:spPr>
            <a:xfrm>
              <a:off x="10227357" y="5749945"/>
              <a:ext cx="1096010" cy="1992630"/>
            </a:xfrm>
            <a:custGeom>
              <a:avLst/>
              <a:gdLst/>
              <a:ahLst/>
              <a:cxnLst/>
              <a:rect l="l" t="t" r="r" b="b"/>
              <a:pathLst>
                <a:path w="1096009" h="1992629">
                  <a:moveTo>
                    <a:pt x="1040596" y="1875209"/>
                  </a:moveTo>
                  <a:lnTo>
                    <a:pt x="974462" y="1839870"/>
                  </a:lnTo>
                  <a:lnTo>
                    <a:pt x="521261" y="1088595"/>
                  </a:lnTo>
                  <a:lnTo>
                    <a:pt x="223511" y="527167"/>
                  </a:lnTo>
                  <a:lnTo>
                    <a:pt x="168623" y="405652"/>
                  </a:lnTo>
                  <a:lnTo>
                    <a:pt x="125043" y="309142"/>
                  </a:lnTo>
                  <a:lnTo>
                    <a:pt x="60113" y="148613"/>
                  </a:lnTo>
                  <a:lnTo>
                    <a:pt x="0" y="0"/>
                  </a:lnTo>
                  <a:lnTo>
                    <a:pt x="20344" y="145325"/>
                  </a:lnTo>
                  <a:lnTo>
                    <a:pt x="31737" y="226788"/>
                  </a:lnTo>
                  <a:lnTo>
                    <a:pt x="138540" y="473650"/>
                  </a:lnTo>
                  <a:lnTo>
                    <a:pt x="263981" y="734804"/>
                  </a:lnTo>
                  <a:lnTo>
                    <a:pt x="386019" y="962892"/>
                  </a:lnTo>
                  <a:lnTo>
                    <a:pt x="911731" y="1844425"/>
                  </a:lnTo>
                  <a:lnTo>
                    <a:pt x="933395" y="1885471"/>
                  </a:lnTo>
                  <a:lnTo>
                    <a:pt x="945960" y="1931093"/>
                  </a:lnTo>
                  <a:lnTo>
                    <a:pt x="947091" y="1969866"/>
                  </a:lnTo>
                  <a:lnTo>
                    <a:pt x="943322" y="1992421"/>
                  </a:lnTo>
                  <a:lnTo>
                    <a:pt x="1009005" y="1939155"/>
                  </a:lnTo>
                  <a:lnTo>
                    <a:pt x="1095736" y="1868791"/>
                  </a:lnTo>
                  <a:lnTo>
                    <a:pt x="1071391" y="1876351"/>
                  </a:lnTo>
                  <a:lnTo>
                    <a:pt x="1040596" y="1875209"/>
                  </a:lnTo>
                  <a:close/>
                </a:path>
              </a:pathLst>
            </a:custGeom>
            <a:ln w="3622">
              <a:solidFill>
                <a:srgbClr val="FFFFFF"/>
              </a:solidFill>
            </a:ln>
          </p:spPr>
          <p:txBody>
            <a:bodyPr wrap="square" lIns="0" tIns="0" rIns="0" bIns="0" rtlCol="0"/>
            <a:lstStyle/>
            <a:p>
              <a:endParaRPr/>
            </a:p>
          </p:txBody>
        </p:sp>
        <p:sp>
          <p:nvSpPr>
            <p:cNvPr id="165" name="object 165"/>
            <p:cNvSpPr/>
            <p:nvPr/>
          </p:nvSpPr>
          <p:spPr>
            <a:xfrm>
              <a:off x="10227357" y="5749945"/>
              <a:ext cx="1096010" cy="1992630"/>
            </a:xfrm>
            <a:custGeom>
              <a:avLst/>
              <a:gdLst/>
              <a:ahLst/>
              <a:cxnLst/>
              <a:rect l="l" t="t" r="r" b="b"/>
              <a:pathLst>
                <a:path w="1096009" h="1992629">
                  <a:moveTo>
                    <a:pt x="1040596" y="1875209"/>
                  </a:moveTo>
                  <a:lnTo>
                    <a:pt x="974462" y="1839870"/>
                  </a:lnTo>
                  <a:lnTo>
                    <a:pt x="521261" y="1088595"/>
                  </a:lnTo>
                  <a:lnTo>
                    <a:pt x="223511" y="527167"/>
                  </a:lnTo>
                  <a:lnTo>
                    <a:pt x="168623" y="405652"/>
                  </a:lnTo>
                  <a:lnTo>
                    <a:pt x="125043" y="309142"/>
                  </a:lnTo>
                  <a:lnTo>
                    <a:pt x="60113" y="148613"/>
                  </a:lnTo>
                  <a:lnTo>
                    <a:pt x="0" y="0"/>
                  </a:lnTo>
                  <a:lnTo>
                    <a:pt x="20344" y="145325"/>
                  </a:lnTo>
                  <a:lnTo>
                    <a:pt x="31737" y="226788"/>
                  </a:lnTo>
                  <a:lnTo>
                    <a:pt x="138540" y="473650"/>
                  </a:lnTo>
                  <a:lnTo>
                    <a:pt x="263981" y="734804"/>
                  </a:lnTo>
                  <a:lnTo>
                    <a:pt x="386019" y="962892"/>
                  </a:lnTo>
                  <a:lnTo>
                    <a:pt x="911731" y="1844425"/>
                  </a:lnTo>
                  <a:lnTo>
                    <a:pt x="933395" y="1885471"/>
                  </a:lnTo>
                  <a:lnTo>
                    <a:pt x="945960" y="1931093"/>
                  </a:lnTo>
                  <a:lnTo>
                    <a:pt x="947091" y="1969866"/>
                  </a:lnTo>
                  <a:lnTo>
                    <a:pt x="943322" y="1992421"/>
                  </a:lnTo>
                  <a:lnTo>
                    <a:pt x="1009005" y="1939155"/>
                  </a:lnTo>
                  <a:lnTo>
                    <a:pt x="1095736" y="1868791"/>
                  </a:lnTo>
                  <a:lnTo>
                    <a:pt x="1071391" y="1876351"/>
                  </a:lnTo>
                  <a:lnTo>
                    <a:pt x="1040596" y="1875209"/>
                  </a:lnTo>
                  <a:close/>
                </a:path>
              </a:pathLst>
            </a:custGeom>
            <a:ln w="3622">
              <a:solidFill>
                <a:srgbClr val="FFFFFF"/>
              </a:solidFill>
            </a:ln>
          </p:spPr>
          <p:txBody>
            <a:bodyPr wrap="square" lIns="0" tIns="0" rIns="0" bIns="0" rtlCol="0"/>
            <a:lstStyle/>
            <a:p>
              <a:endParaRPr/>
            </a:p>
          </p:txBody>
        </p:sp>
        <p:sp>
          <p:nvSpPr>
            <p:cNvPr id="166" name="object 166"/>
            <p:cNvSpPr/>
            <p:nvPr/>
          </p:nvSpPr>
          <p:spPr>
            <a:xfrm>
              <a:off x="10170218" y="8225440"/>
              <a:ext cx="431165" cy="270510"/>
            </a:xfrm>
            <a:custGeom>
              <a:avLst/>
              <a:gdLst/>
              <a:ahLst/>
              <a:cxnLst/>
              <a:rect l="l" t="t" r="r" b="b"/>
              <a:pathLst>
                <a:path w="431165" h="270509">
                  <a:moveTo>
                    <a:pt x="369695" y="0"/>
                  </a:moveTo>
                  <a:lnTo>
                    <a:pt x="244914" y="116834"/>
                  </a:lnTo>
                  <a:lnTo>
                    <a:pt x="0" y="270201"/>
                  </a:lnTo>
                  <a:lnTo>
                    <a:pt x="122006" y="270201"/>
                  </a:lnTo>
                  <a:lnTo>
                    <a:pt x="190517" y="227228"/>
                  </a:lnTo>
                  <a:lnTo>
                    <a:pt x="242976" y="197376"/>
                  </a:lnTo>
                  <a:lnTo>
                    <a:pt x="314461" y="165701"/>
                  </a:lnTo>
                  <a:lnTo>
                    <a:pt x="359706" y="149618"/>
                  </a:lnTo>
                  <a:lnTo>
                    <a:pt x="430918" y="110635"/>
                  </a:lnTo>
                  <a:lnTo>
                    <a:pt x="369695" y="0"/>
                  </a:lnTo>
                  <a:close/>
                </a:path>
              </a:pathLst>
            </a:custGeom>
            <a:solidFill>
              <a:srgbClr val="FFFFFF"/>
            </a:solidFill>
          </p:spPr>
          <p:txBody>
            <a:bodyPr wrap="square" lIns="0" tIns="0" rIns="0" bIns="0" rtlCol="0"/>
            <a:lstStyle/>
            <a:p>
              <a:endParaRPr/>
            </a:p>
          </p:txBody>
        </p:sp>
        <p:sp>
          <p:nvSpPr>
            <p:cNvPr id="167" name="object 167"/>
            <p:cNvSpPr/>
            <p:nvPr/>
          </p:nvSpPr>
          <p:spPr>
            <a:xfrm>
              <a:off x="10170212" y="8225439"/>
              <a:ext cx="431165" cy="270510"/>
            </a:xfrm>
            <a:custGeom>
              <a:avLst/>
              <a:gdLst/>
              <a:ahLst/>
              <a:cxnLst/>
              <a:rect l="l" t="t" r="r" b="b"/>
              <a:pathLst>
                <a:path w="431165" h="270509">
                  <a:moveTo>
                    <a:pt x="122001" y="270207"/>
                  </a:moveTo>
                  <a:lnTo>
                    <a:pt x="190518" y="227218"/>
                  </a:lnTo>
                  <a:lnTo>
                    <a:pt x="242988" y="197376"/>
                  </a:lnTo>
                  <a:lnTo>
                    <a:pt x="314462" y="165701"/>
                  </a:lnTo>
                  <a:lnTo>
                    <a:pt x="359706" y="149628"/>
                  </a:lnTo>
                  <a:lnTo>
                    <a:pt x="430929" y="110635"/>
                  </a:lnTo>
                  <a:lnTo>
                    <a:pt x="419987" y="90876"/>
                  </a:lnTo>
                  <a:lnTo>
                    <a:pt x="413485" y="79107"/>
                  </a:lnTo>
                  <a:lnTo>
                    <a:pt x="392135" y="40553"/>
                  </a:lnTo>
                  <a:lnTo>
                    <a:pt x="369696" y="0"/>
                  </a:lnTo>
                  <a:lnTo>
                    <a:pt x="244925" y="116834"/>
                  </a:lnTo>
                  <a:lnTo>
                    <a:pt x="0" y="270207"/>
                  </a:lnTo>
                </a:path>
              </a:pathLst>
            </a:custGeom>
            <a:ln w="3622">
              <a:solidFill>
                <a:srgbClr val="FFFFFF"/>
              </a:solidFill>
            </a:ln>
          </p:spPr>
          <p:txBody>
            <a:bodyPr wrap="square" lIns="0" tIns="0" rIns="0" bIns="0" rtlCol="0"/>
            <a:lstStyle/>
            <a:p>
              <a:endParaRPr/>
            </a:p>
          </p:txBody>
        </p:sp>
        <p:sp>
          <p:nvSpPr>
            <p:cNvPr id="168" name="object 168"/>
            <p:cNvSpPr/>
            <p:nvPr/>
          </p:nvSpPr>
          <p:spPr>
            <a:xfrm>
              <a:off x="10170212" y="8225439"/>
              <a:ext cx="431165" cy="270510"/>
            </a:xfrm>
            <a:custGeom>
              <a:avLst/>
              <a:gdLst/>
              <a:ahLst/>
              <a:cxnLst/>
              <a:rect l="l" t="t" r="r" b="b"/>
              <a:pathLst>
                <a:path w="431165" h="270509">
                  <a:moveTo>
                    <a:pt x="122001" y="270207"/>
                  </a:moveTo>
                  <a:lnTo>
                    <a:pt x="190518" y="227218"/>
                  </a:lnTo>
                  <a:lnTo>
                    <a:pt x="242988" y="197376"/>
                  </a:lnTo>
                  <a:lnTo>
                    <a:pt x="314462" y="165701"/>
                  </a:lnTo>
                  <a:lnTo>
                    <a:pt x="359706" y="149628"/>
                  </a:lnTo>
                  <a:lnTo>
                    <a:pt x="430929" y="110635"/>
                  </a:lnTo>
                  <a:lnTo>
                    <a:pt x="419987" y="90876"/>
                  </a:lnTo>
                  <a:lnTo>
                    <a:pt x="413485" y="79107"/>
                  </a:lnTo>
                  <a:lnTo>
                    <a:pt x="392135" y="40553"/>
                  </a:lnTo>
                  <a:lnTo>
                    <a:pt x="369696" y="0"/>
                  </a:lnTo>
                  <a:lnTo>
                    <a:pt x="244925" y="116834"/>
                  </a:lnTo>
                  <a:lnTo>
                    <a:pt x="0" y="270207"/>
                  </a:lnTo>
                </a:path>
              </a:pathLst>
            </a:custGeom>
            <a:ln w="3622">
              <a:solidFill>
                <a:srgbClr val="FFFFFF"/>
              </a:solidFill>
            </a:ln>
          </p:spPr>
          <p:txBody>
            <a:bodyPr wrap="square" lIns="0" tIns="0" rIns="0" bIns="0" rtlCol="0"/>
            <a:lstStyle/>
            <a:p>
              <a:endParaRPr/>
            </a:p>
          </p:txBody>
        </p:sp>
        <p:sp>
          <p:nvSpPr>
            <p:cNvPr id="169" name="object 169"/>
            <p:cNvSpPr/>
            <p:nvPr/>
          </p:nvSpPr>
          <p:spPr>
            <a:xfrm>
              <a:off x="9446864" y="4527552"/>
              <a:ext cx="1384300" cy="3489325"/>
            </a:xfrm>
            <a:custGeom>
              <a:avLst/>
              <a:gdLst/>
              <a:ahLst/>
              <a:cxnLst/>
              <a:rect l="l" t="t" r="r" b="b"/>
              <a:pathLst>
                <a:path w="1384300" h="3489325">
                  <a:moveTo>
                    <a:pt x="116582" y="0"/>
                  </a:moveTo>
                  <a:lnTo>
                    <a:pt x="105892" y="4701"/>
                  </a:lnTo>
                  <a:lnTo>
                    <a:pt x="51642" y="22072"/>
                  </a:lnTo>
                  <a:lnTo>
                    <a:pt x="0" y="39621"/>
                  </a:lnTo>
                  <a:lnTo>
                    <a:pt x="9298" y="77798"/>
                  </a:lnTo>
                  <a:lnTo>
                    <a:pt x="176183" y="683539"/>
                  </a:lnTo>
                  <a:lnTo>
                    <a:pt x="349256" y="1248066"/>
                  </a:lnTo>
                  <a:lnTo>
                    <a:pt x="561469" y="1831148"/>
                  </a:lnTo>
                  <a:lnTo>
                    <a:pt x="697455" y="2204058"/>
                  </a:lnTo>
                  <a:lnTo>
                    <a:pt x="930275" y="2747989"/>
                  </a:lnTo>
                  <a:lnTo>
                    <a:pt x="1088919" y="3087947"/>
                  </a:lnTo>
                  <a:lnTo>
                    <a:pt x="1297059" y="3489097"/>
                  </a:lnTo>
                  <a:lnTo>
                    <a:pt x="1318923" y="3475046"/>
                  </a:lnTo>
                  <a:lnTo>
                    <a:pt x="1383748" y="3433382"/>
                  </a:lnTo>
                  <a:lnTo>
                    <a:pt x="1173388" y="3030253"/>
                  </a:lnTo>
                  <a:lnTo>
                    <a:pt x="868465" y="2368891"/>
                  </a:lnTo>
                  <a:lnTo>
                    <a:pt x="678911" y="1888832"/>
                  </a:lnTo>
                  <a:lnTo>
                    <a:pt x="503775" y="1388167"/>
                  </a:lnTo>
                  <a:lnTo>
                    <a:pt x="386333" y="1015246"/>
                  </a:lnTo>
                  <a:lnTo>
                    <a:pt x="238003" y="510466"/>
                  </a:lnTo>
                  <a:lnTo>
                    <a:pt x="116582" y="0"/>
                  </a:lnTo>
                  <a:close/>
                </a:path>
              </a:pathLst>
            </a:custGeom>
            <a:solidFill>
              <a:srgbClr val="FFFFFF"/>
            </a:solidFill>
          </p:spPr>
          <p:txBody>
            <a:bodyPr wrap="square" lIns="0" tIns="0" rIns="0" bIns="0" rtlCol="0"/>
            <a:lstStyle/>
            <a:p>
              <a:endParaRPr/>
            </a:p>
          </p:txBody>
        </p:sp>
        <p:sp>
          <p:nvSpPr>
            <p:cNvPr id="170" name="object 170"/>
            <p:cNvSpPr/>
            <p:nvPr/>
          </p:nvSpPr>
          <p:spPr>
            <a:xfrm>
              <a:off x="9446864" y="4527552"/>
              <a:ext cx="1384300" cy="3489325"/>
            </a:xfrm>
            <a:custGeom>
              <a:avLst/>
              <a:gdLst/>
              <a:ahLst/>
              <a:cxnLst/>
              <a:rect l="l" t="t" r="r" b="b"/>
              <a:pathLst>
                <a:path w="1384300" h="3489325">
                  <a:moveTo>
                    <a:pt x="1318923" y="3475046"/>
                  </a:moveTo>
                  <a:lnTo>
                    <a:pt x="1342367" y="3459978"/>
                  </a:lnTo>
                  <a:lnTo>
                    <a:pt x="1383748" y="3433382"/>
                  </a:lnTo>
                  <a:lnTo>
                    <a:pt x="1173388" y="3030253"/>
                  </a:lnTo>
                  <a:lnTo>
                    <a:pt x="868465" y="2368891"/>
                  </a:lnTo>
                  <a:lnTo>
                    <a:pt x="678911" y="1888832"/>
                  </a:lnTo>
                  <a:lnTo>
                    <a:pt x="503775" y="1388167"/>
                  </a:lnTo>
                  <a:lnTo>
                    <a:pt x="386333" y="1015246"/>
                  </a:lnTo>
                  <a:lnTo>
                    <a:pt x="238003" y="510466"/>
                  </a:lnTo>
                  <a:lnTo>
                    <a:pt x="201082" y="355256"/>
                  </a:lnTo>
                  <a:lnTo>
                    <a:pt x="116582" y="0"/>
                  </a:lnTo>
                  <a:lnTo>
                    <a:pt x="105892" y="4701"/>
                  </a:lnTo>
                  <a:lnTo>
                    <a:pt x="51642" y="22072"/>
                  </a:lnTo>
                  <a:lnTo>
                    <a:pt x="0" y="39621"/>
                  </a:lnTo>
                  <a:lnTo>
                    <a:pt x="9298" y="77798"/>
                  </a:lnTo>
                  <a:lnTo>
                    <a:pt x="176183" y="683539"/>
                  </a:lnTo>
                  <a:lnTo>
                    <a:pt x="250432" y="925730"/>
                  </a:lnTo>
                  <a:lnTo>
                    <a:pt x="349256" y="1248066"/>
                  </a:lnTo>
                  <a:lnTo>
                    <a:pt x="561469" y="1831148"/>
                  </a:lnTo>
                  <a:lnTo>
                    <a:pt x="697455" y="2204058"/>
                  </a:lnTo>
                  <a:lnTo>
                    <a:pt x="930275" y="2747989"/>
                  </a:lnTo>
                  <a:lnTo>
                    <a:pt x="986231" y="2867902"/>
                  </a:lnTo>
                  <a:lnTo>
                    <a:pt x="1088919" y="3087947"/>
                  </a:lnTo>
                  <a:lnTo>
                    <a:pt x="1297059" y="3489097"/>
                  </a:lnTo>
                  <a:lnTo>
                    <a:pt x="1318923" y="3475046"/>
                  </a:lnTo>
                  <a:close/>
                </a:path>
              </a:pathLst>
            </a:custGeom>
            <a:ln w="3622">
              <a:solidFill>
                <a:srgbClr val="FFFFFF"/>
              </a:solidFill>
            </a:ln>
          </p:spPr>
          <p:txBody>
            <a:bodyPr wrap="square" lIns="0" tIns="0" rIns="0" bIns="0" rtlCol="0"/>
            <a:lstStyle/>
            <a:p>
              <a:endParaRPr/>
            </a:p>
          </p:txBody>
        </p:sp>
        <p:sp>
          <p:nvSpPr>
            <p:cNvPr id="171" name="object 171"/>
            <p:cNvSpPr/>
            <p:nvPr/>
          </p:nvSpPr>
          <p:spPr>
            <a:xfrm>
              <a:off x="9446864" y="4527552"/>
              <a:ext cx="1384300" cy="3489325"/>
            </a:xfrm>
            <a:custGeom>
              <a:avLst/>
              <a:gdLst/>
              <a:ahLst/>
              <a:cxnLst/>
              <a:rect l="l" t="t" r="r" b="b"/>
              <a:pathLst>
                <a:path w="1384300" h="3489325">
                  <a:moveTo>
                    <a:pt x="1318923" y="3475046"/>
                  </a:moveTo>
                  <a:lnTo>
                    <a:pt x="1342367" y="3459978"/>
                  </a:lnTo>
                  <a:lnTo>
                    <a:pt x="1383748" y="3433382"/>
                  </a:lnTo>
                  <a:lnTo>
                    <a:pt x="1173388" y="3030253"/>
                  </a:lnTo>
                  <a:lnTo>
                    <a:pt x="868465" y="2368891"/>
                  </a:lnTo>
                  <a:lnTo>
                    <a:pt x="678911" y="1888832"/>
                  </a:lnTo>
                  <a:lnTo>
                    <a:pt x="503775" y="1388167"/>
                  </a:lnTo>
                  <a:lnTo>
                    <a:pt x="386333" y="1015246"/>
                  </a:lnTo>
                  <a:lnTo>
                    <a:pt x="238003" y="510466"/>
                  </a:lnTo>
                  <a:lnTo>
                    <a:pt x="201082" y="355256"/>
                  </a:lnTo>
                  <a:lnTo>
                    <a:pt x="116582" y="0"/>
                  </a:lnTo>
                  <a:lnTo>
                    <a:pt x="105892" y="4701"/>
                  </a:lnTo>
                  <a:lnTo>
                    <a:pt x="51642" y="22072"/>
                  </a:lnTo>
                  <a:lnTo>
                    <a:pt x="0" y="39621"/>
                  </a:lnTo>
                  <a:lnTo>
                    <a:pt x="9298" y="77798"/>
                  </a:lnTo>
                  <a:lnTo>
                    <a:pt x="176183" y="683539"/>
                  </a:lnTo>
                  <a:lnTo>
                    <a:pt x="250432" y="925730"/>
                  </a:lnTo>
                  <a:lnTo>
                    <a:pt x="349256" y="1248066"/>
                  </a:lnTo>
                  <a:lnTo>
                    <a:pt x="561469" y="1831148"/>
                  </a:lnTo>
                  <a:lnTo>
                    <a:pt x="697455" y="2204058"/>
                  </a:lnTo>
                  <a:lnTo>
                    <a:pt x="930275" y="2747989"/>
                  </a:lnTo>
                  <a:lnTo>
                    <a:pt x="986231" y="2867902"/>
                  </a:lnTo>
                  <a:lnTo>
                    <a:pt x="1088919" y="3087947"/>
                  </a:lnTo>
                  <a:lnTo>
                    <a:pt x="1297059" y="3489097"/>
                  </a:lnTo>
                  <a:lnTo>
                    <a:pt x="1318923" y="3475046"/>
                  </a:lnTo>
                  <a:close/>
                </a:path>
              </a:pathLst>
            </a:custGeom>
            <a:ln w="3622">
              <a:solidFill>
                <a:srgbClr val="FFFFFF"/>
              </a:solidFill>
            </a:ln>
          </p:spPr>
          <p:txBody>
            <a:bodyPr wrap="square" lIns="0" tIns="0" rIns="0" bIns="0" rtlCol="0"/>
            <a:lstStyle/>
            <a:p>
              <a:endParaRPr/>
            </a:p>
          </p:txBody>
        </p:sp>
        <p:pic>
          <p:nvPicPr>
            <p:cNvPr id="172" name="object 172"/>
            <p:cNvPicPr/>
            <p:nvPr/>
          </p:nvPicPr>
          <p:blipFill>
            <a:blip r:embed="rId11" cstate="screen">
              <a:extLst>
                <a:ext uri="{28A0092B-C50C-407E-A947-70E740481C1C}">
                  <a14:useLocalDpi xmlns:a14="http://schemas.microsoft.com/office/drawing/2010/main"/>
                </a:ext>
              </a:extLst>
            </a:blip>
            <a:stretch>
              <a:fillRect/>
            </a:stretch>
          </p:blipFill>
          <p:spPr>
            <a:xfrm>
              <a:off x="11134444" y="7740562"/>
              <a:ext cx="79337" cy="82311"/>
            </a:xfrm>
            <a:prstGeom prst="rect">
              <a:avLst/>
            </a:prstGeom>
          </p:spPr>
        </p:pic>
        <p:sp>
          <p:nvSpPr>
            <p:cNvPr id="173" name="object 173"/>
            <p:cNvSpPr/>
            <p:nvPr/>
          </p:nvSpPr>
          <p:spPr>
            <a:xfrm>
              <a:off x="11278122" y="7826316"/>
              <a:ext cx="398780" cy="669925"/>
            </a:xfrm>
            <a:custGeom>
              <a:avLst/>
              <a:gdLst/>
              <a:ahLst/>
              <a:cxnLst/>
              <a:rect l="l" t="t" r="r" b="b"/>
              <a:pathLst>
                <a:path w="398779" h="669925">
                  <a:moveTo>
                    <a:pt x="118677" y="0"/>
                  </a:moveTo>
                  <a:lnTo>
                    <a:pt x="43590" y="26250"/>
                  </a:lnTo>
                  <a:lnTo>
                    <a:pt x="0" y="56898"/>
                  </a:lnTo>
                  <a:lnTo>
                    <a:pt x="19036" y="87505"/>
                  </a:lnTo>
                  <a:lnTo>
                    <a:pt x="251468" y="581971"/>
                  </a:lnTo>
                  <a:lnTo>
                    <a:pt x="302168" y="669330"/>
                  </a:lnTo>
                  <a:lnTo>
                    <a:pt x="398438" y="669330"/>
                  </a:lnTo>
                  <a:lnTo>
                    <a:pt x="289362" y="447012"/>
                  </a:lnTo>
                  <a:lnTo>
                    <a:pt x="117347" y="79767"/>
                  </a:lnTo>
                  <a:lnTo>
                    <a:pt x="110897" y="50888"/>
                  </a:lnTo>
                  <a:lnTo>
                    <a:pt x="113357" y="26627"/>
                  </a:lnTo>
                  <a:lnTo>
                    <a:pt x="118677" y="0"/>
                  </a:lnTo>
                  <a:close/>
                </a:path>
              </a:pathLst>
            </a:custGeom>
            <a:solidFill>
              <a:srgbClr val="FFFFFF"/>
            </a:solidFill>
          </p:spPr>
          <p:txBody>
            <a:bodyPr wrap="square" lIns="0" tIns="0" rIns="0" bIns="0" rtlCol="0"/>
            <a:lstStyle/>
            <a:p>
              <a:endParaRPr/>
            </a:p>
          </p:txBody>
        </p:sp>
        <p:sp>
          <p:nvSpPr>
            <p:cNvPr id="174" name="object 174"/>
            <p:cNvSpPr/>
            <p:nvPr/>
          </p:nvSpPr>
          <p:spPr>
            <a:xfrm>
              <a:off x="11278129" y="7826312"/>
              <a:ext cx="398780" cy="669925"/>
            </a:xfrm>
            <a:custGeom>
              <a:avLst/>
              <a:gdLst/>
              <a:ahLst/>
              <a:cxnLst/>
              <a:rect l="l" t="t" r="r" b="b"/>
              <a:pathLst>
                <a:path w="398779" h="669925">
                  <a:moveTo>
                    <a:pt x="398425" y="669334"/>
                  </a:moveTo>
                  <a:lnTo>
                    <a:pt x="289352" y="447023"/>
                  </a:lnTo>
                  <a:lnTo>
                    <a:pt x="117347" y="79777"/>
                  </a:lnTo>
                  <a:lnTo>
                    <a:pt x="110886" y="50898"/>
                  </a:lnTo>
                  <a:lnTo>
                    <a:pt x="113347" y="26627"/>
                  </a:lnTo>
                  <a:lnTo>
                    <a:pt x="118666" y="0"/>
                  </a:lnTo>
                  <a:lnTo>
                    <a:pt x="43579" y="26250"/>
                  </a:lnTo>
                  <a:lnTo>
                    <a:pt x="0" y="56909"/>
                  </a:lnTo>
                  <a:lnTo>
                    <a:pt x="19025" y="87505"/>
                  </a:lnTo>
                  <a:lnTo>
                    <a:pt x="251468" y="581971"/>
                  </a:lnTo>
                  <a:lnTo>
                    <a:pt x="302170" y="669334"/>
                  </a:lnTo>
                </a:path>
              </a:pathLst>
            </a:custGeom>
            <a:ln w="3622">
              <a:solidFill>
                <a:srgbClr val="FFFFFF"/>
              </a:solidFill>
            </a:ln>
          </p:spPr>
          <p:txBody>
            <a:bodyPr wrap="square" lIns="0" tIns="0" rIns="0" bIns="0" rtlCol="0"/>
            <a:lstStyle/>
            <a:p>
              <a:endParaRPr/>
            </a:p>
          </p:txBody>
        </p:sp>
        <p:sp>
          <p:nvSpPr>
            <p:cNvPr id="175" name="object 175"/>
            <p:cNvSpPr/>
            <p:nvPr/>
          </p:nvSpPr>
          <p:spPr>
            <a:xfrm>
              <a:off x="11278129" y="7826312"/>
              <a:ext cx="398780" cy="669925"/>
            </a:xfrm>
            <a:custGeom>
              <a:avLst/>
              <a:gdLst/>
              <a:ahLst/>
              <a:cxnLst/>
              <a:rect l="l" t="t" r="r" b="b"/>
              <a:pathLst>
                <a:path w="398779" h="669925">
                  <a:moveTo>
                    <a:pt x="398425" y="669334"/>
                  </a:moveTo>
                  <a:lnTo>
                    <a:pt x="289352" y="447023"/>
                  </a:lnTo>
                  <a:lnTo>
                    <a:pt x="117347" y="79777"/>
                  </a:lnTo>
                  <a:lnTo>
                    <a:pt x="110886" y="50898"/>
                  </a:lnTo>
                  <a:lnTo>
                    <a:pt x="113347" y="26627"/>
                  </a:lnTo>
                  <a:lnTo>
                    <a:pt x="118666" y="0"/>
                  </a:lnTo>
                  <a:lnTo>
                    <a:pt x="43579" y="26250"/>
                  </a:lnTo>
                  <a:lnTo>
                    <a:pt x="0" y="56909"/>
                  </a:lnTo>
                  <a:lnTo>
                    <a:pt x="19025" y="87505"/>
                  </a:lnTo>
                  <a:lnTo>
                    <a:pt x="251468" y="581971"/>
                  </a:lnTo>
                  <a:lnTo>
                    <a:pt x="302170" y="669334"/>
                  </a:lnTo>
                </a:path>
              </a:pathLst>
            </a:custGeom>
            <a:ln w="3622">
              <a:solidFill>
                <a:srgbClr val="FFFFFF"/>
              </a:solidFill>
            </a:ln>
          </p:spPr>
          <p:txBody>
            <a:bodyPr wrap="square" lIns="0" tIns="0" rIns="0" bIns="0" rtlCol="0"/>
            <a:lstStyle/>
            <a:p>
              <a:endParaRPr/>
            </a:p>
          </p:txBody>
        </p:sp>
        <p:pic>
          <p:nvPicPr>
            <p:cNvPr id="176" name="object 176"/>
            <p:cNvPicPr/>
            <p:nvPr/>
          </p:nvPicPr>
          <p:blipFill>
            <a:blip r:embed="rId12" cstate="screen">
              <a:extLst>
                <a:ext uri="{28A0092B-C50C-407E-A947-70E740481C1C}">
                  <a14:useLocalDpi xmlns:a14="http://schemas.microsoft.com/office/drawing/2010/main"/>
                </a:ext>
              </a:extLst>
            </a:blip>
            <a:stretch>
              <a:fillRect/>
            </a:stretch>
          </p:blipFill>
          <p:spPr>
            <a:xfrm>
              <a:off x="10966626" y="7810470"/>
              <a:ext cx="188465" cy="235197"/>
            </a:xfrm>
            <a:prstGeom prst="rect">
              <a:avLst/>
            </a:prstGeom>
          </p:spPr>
        </p:pic>
        <p:sp>
          <p:nvSpPr>
            <p:cNvPr id="177" name="object 177"/>
            <p:cNvSpPr/>
            <p:nvPr/>
          </p:nvSpPr>
          <p:spPr>
            <a:xfrm>
              <a:off x="10153169" y="5944381"/>
              <a:ext cx="909319" cy="1928495"/>
            </a:xfrm>
            <a:custGeom>
              <a:avLst/>
              <a:gdLst/>
              <a:ahLst/>
              <a:cxnLst/>
              <a:rect l="l" t="t" r="r" b="b"/>
              <a:pathLst>
                <a:path w="909320" h="1928495">
                  <a:moveTo>
                    <a:pt x="0" y="0"/>
                  </a:moveTo>
                  <a:lnTo>
                    <a:pt x="124917" y="355633"/>
                  </a:lnTo>
                  <a:lnTo>
                    <a:pt x="252641" y="687476"/>
                  </a:lnTo>
                  <a:lnTo>
                    <a:pt x="405453" y="1053549"/>
                  </a:lnTo>
                  <a:lnTo>
                    <a:pt x="544590" y="1364879"/>
                  </a:lnTo>
                  <a:lnTo>
                    <a:pt x="815263" y="1927983"/>
                  </a:lnTo>
                  <a:lnTo>
                    <a:pt x="908736" y="1867901"/>
                  </a:lnTo>
                  <a:lnTo>
                    <a:pt x="878727" y="1810782"/>
                  </a:lnTo>
                  <a:lnTo>
                    <a:pt x="648357" y="1348911"/>
                  </a:lnTo>
                  <a:lnTo>
                    <a:pt x="594767" y="1231459"/>
                  </a:lnTo>
                  <a:lnTo>
                    <a:pt x="452206" y="905302"/>
                  </a:lnTo>
                  <a:lnTo>
                    <a:pt x="273164" y="462823"/>
                  </a:lnTo>
                  <a:lnTo>
                    <a:pt x="105933" y="32355"/>
                  </a:lnTo>
                  <a:lnTo>
                    <a:pt x="0" y="0"/>
                  </a:lnTo>
                  <a:close/>
                </a:path>
              </a:pathLst>
            </a:custGeom>
            <a:solidFill>
              <a:srgbClr val="FFFFFF"/>
            </a:solidFill>
          </p:spPr>
          <p:txBody>
            <a:bodyPr wrap="square" lIns="0" tIns="0" rIns="0" bIns="0" rtlCol="0"/>
            <a:lstStyle/>
            <a:p>
              <a:endParaRPr/>
            </a:p>
          </p:txBody>
        </p:sp>
        <p:sp>
          <p:nvSpPr>
            <p:cNvPr id="178" name="object 178"/>
            <p:cNvSpPr/>
            <p:nvPr/>
          </p:nvSpPr>
          <p:spPr>
            <a:xfrm>
              <a:off x="10153169" y="5944381"/>
              <a:ext cx="909319" cy="1928495"/>
            </a:xfrm>
            <a:custGeom>
              <a:avLst/>
              <a:gdLst/>
              <a:ahLst/>
              <a:cxnLst/>
              <a:rect l="l" t="t" r="r" b="b"/>
              <a:pathLst>
                <a:path w="909320" h="1928495">
                  <a:moveTo>
                    <a:pt x="105933" y="32355"/>
                  </a:moveTo>
                  <a:lnTo>
                    <a:pt x="53014" y="16187"/>
                  </a:lnTo>
                  <a:lnTo>
                    <a:pt x="0" y="0"/>
                  </a:lnTo>
                  <a:lnTo>
                    <a:pt x="124917" y="355633"/>
                  </a:lnTo>
                  <a:lnTo>
                    <a:pt x="252641" y="687476"/>
                  </a:lnTo>
                  <a:lnTo>
                    <a:pt x="405453" y="1053549"/>
                  </a:lnTo>
                  <a:lnTo>
                    <a:pt x="544590" y="1364879"/>
                  </a:lnTo>
                  <a:lnTo>
                    <a:pt x="815263" y="1927983"/>
                  </a:lnTo>
                  <a:lnTo>
                    <a:pt x="823022" y="1922988"/>
                  </a:lnTo>
                  <a:lnTo>
                    <a:pt x="863397" y="1897041"/>
                  </a:lnTo>
                  <a:lnTo>
                    <a:pt x="908736" y="1867901"/>
                  </a:lnTo>
                  <a:lnTo>
                    <a:pt x="878727" y="1810782"/>
                  </a:lnTo>
                  <a:lnTo>
                    <a:pt x="648357" y="1348911"/>
                  </a:lnTo>
                  <a:lnTo>
                    <a:pt x="594767" y="1231459"/>
                  </a:lnTo>
                  <a:lnTo>
                    <a:pt x="452206" y="905302"/>
                  </a:lnTo>
                  <a:lnTo>
                    <a:pt x="273164" y="462823"/>
                  </a:lnTo>
                  <a:lnTo>
                    <a:pt x="241479" y="381370"/>
                  </a:lnTo>
                  <a:lnTo>
                    <a:pt x="105933" y="32355"/>
                  </a:lnTo>
                  <a:close/>
                </a:path>
              </a:pathLst>
            </a:custGeom>
            <a:ln w="3622">
              <a:solidFill>
                <a:srgbClr val="FFFFFF"/>
              </a:solidFill>
            </a:ln>
          </p:spPr>
          <p:txBody>
            <a:bodyPr wrap="square" lIns="0" tIns="0" rIns="0" bIns="0" rtlCol="0"/>
            <a:lstStyle/>
            <a:p>
              <a:endParaRPr/>
            </a:p>
          </p:txBody>
        </p:sp>
        <p:sp>
          <p:nvSpPr>
            <p:cNvPr id="179" name="object 179"/>
            <p:cNvSpPr/>
            <p:nvPr/>
          </p:nvSpPr>
          <p:spPr>
            <a:xfrm>
              <a:off x="10153169" y="5944381"/>
              <a:ext cx="909319" cy="1928495"/>
            </a:xfrm>
            <a:custGeom>
              <a:avLst/>
              <a:gdLst/>
              <a:ahLst/>
              <a:cxnLst/>
              <a:rect l="l" t="t" r="r" b="b"/>
              <a:pathLst>
                <a:path w="909320" h="1928495">
                  <a:moveTo>
                    <a:pt x="105933" y="32355"/>
                  </a:moveTo>
                  <a:lnTo>
                    <a:pt x="53014" y="16187"/>
                  </a:lnTo>
                  <a:lnTo>
                    <a:pt x="0" y="0"/>
                  </a:lnTo>
                  <a:lnTo>
                    <a:pt x="124917" y="355633"/>
                  </a:lnTo>
                  <a:lnTo>
                    <a:pt x="252641" y="687476"/>
                  </a:lnTo>
                  <a:lnTo>
                    <a:pt x="405453" y="1053549"/>
                  </a:lnTo>
                  <a:lnTo>
                    <a:pt x="544590" y="1364879"/>
                  </a:lnTo>
                  <a:lnTo>
                    <a:pt x="815263" y="1927983"/>
                  </a:lnTo>
                  <a:lnTo>
                    <a:pt x="823022" y="1922988"/>
                  </a:lnTo>
                  <a:lnTo>
                    <a:pt x="863397" y="1897041"/>
                  </a:lnTo>
                  <a:lnTo>
                    <a:pt x="908736" y="1867901"/>
                  </a:lnTo>
                  <a:lnTo>
                    <a:pt x="878727" y="1810782"/>
                  </a:lnTo>
                  <a:lnTo>
                    <a:pt x="648357" y="1348911"/>
                  </a:lnTo>
                  <a:lnTo>
                    <a:pt x="594767" y="1231459"/>
                  </a:lnTo>
                  <a:lnTo>
                    <a:pt x="452206" y="905302"/>
                  </a:lnTo>
                  <a:lnTo>
                    <a:pt x="273164" y="462823"/>
                  </a:lnTo>
                  <a:lnTo>
                    <a:pt x="241479" y="381370"/>
                  </a:lnTo>
                  <a:lnTo>
                    <a:pt x="105933" y="32355"/>
                  </a:lnTo>
                  <a:close/>
                </a:path>
              </a:pathLst>
            </a:custGeom>
            <a:ln w="3622">
              <a:solidFill>
                <a:srgbClr val="FFFFFF"/>
              </a:solidFill>
            </a:ln>
          </p:spPr>
          <p:txBody>
            <a:bodyPr wrap="square" lIns="0" tIns="0" rIns="0" bIns="0" rtlCol="0"/>
            <a:lstStyle/>
            <a:p>
              <a:endParaRPr/>
            </a:p>
          </p:txBody>
        </p:sp>
        <p:sp>
          <p:nvSpPr>
            <p:cNvPr id="180" name="object 180"/>
            <p:cNvSpPr/>
            <p:nvPr/>
          </p:nvSpPr>
          <p:spPr>
            <a:xfrm>
              <a:off x="10693665" y="8225707"/>
              <a:ext cx="227965" cy="270510"/>
            </a:xfrm>
            <a:custGeom>
              <a:avLst/>
              <a:gdLst/>
              <a:ahLst/>
              <a:cxnLst/>
              <a:rect l="l" t="t" r="r" b="b"/>
              <a:pathLst>
                <a:path w="227965" h="270509">
                  <a:moveTo>
                    <a:pt x="80510" y="0"/>
                  </a:moveTo>
                  <a:lnTo>
                    <a:pt x="34658" y="29255"/>
                  </a:lnTo>
                  <a:lnTo>
                    <a:pt x="0" y="51349"/>
                  </a:lnTo>
                  <a:lnTo>
                    <a:pt x="118624" y="269939"/>
                  </a:lnTo>
                  <a:lnTo>
                    <a:pt x="227731" y="269939"/>
                  </a:lnTo>
                  <a:lnTo>
                    <a:pt x="80510" y="0"/>
                  </a:lnTo>
                  <a:close/>
                </a:path>
              </a:pathLst>
            </a:custGeom>
            <a:solidFill>
              <a:srgbClr val="FFFFFF"/>
            </a:solidFill>
          </p:spPr>
          <p:txBody>
            <a:bodyPr wrap="square" lIns="0" tIns="0" rIns="0" bIns="0" rtlCol="0"/>
            <a:lstStyle/>
            <a:p>
              <a:endParaRPr/>
            </a:p>
          </p:txBody>
        </p:sp>
        <p:sp>
          <p:nvSpPr>
            <p:cNvPr id="181" name="object 181"/>
            <p:cNvSpPr/>
            <p:nvPr/>
          </p:nvSpPr>
          <p:spPr>
            <a:xfrm>
              <a:off x="10693667" y="8225710"/>
              <a:ext cx="227965" cy="270510"/>
            </a:xfrm>
            <a:custGeom>
              <a:avLst/>
              <a:gdLst/>
              <a:ahLst/>
              <a:cxnLst/>
              <a:rect l="l" t="t" r="r" b="b"/>
              <a:pathLst>
                <a:path w="227965" h="270509">
                  <a:moveTo>
                    <a:pt x="227736" y="269937"/>
                  </a:moveTo>
                  <a:lnTo>
                    <a:pt x="80510" y="0"/>
                  </a:lnTo>
                  <a:lnTo>
                    <a:pt x="34648" y="29245"/>
                  </a:lnTo>
                  <a:lnTo>
                    <a:pt x="0" y="51349"/>
                  </a:lnTo>
                  <a:lnTo>
                    <a:pt x="118612" y="269937"/>
                  </a:lnTo>
                </a:path>
              </a:pathLst>
            </a:custGeom>
            <a:ln w="3622">
              <a:solidFill>
                <a:srgbClr val="FFFFFF"/>
              </a:solidFill>
            </a:ln>
          </p:spPr>
          <p:txBody>
            <a:bodyPr wrap="square" lIns="0" tIns="0" rIns="0" bIns="0" rtlCol="0"/>
            <a:lstStyle/>
            <a:p>
              <a:endParaRPr/>
            </a:p>
          </p:txBody>
        </p:sp>
        <p:sp>
          <p:nvSpPr>
            <p:cNvPr id="182" name="object 182"/>
            <p:cNvSpPr/>
            <p:nvPr/>
          </p:nvSpPr>
          <p:spPr>
            <a:xfrm>
              <a:off x="10693667" y="8225710"/>
              <a:ext cx="227965" cy="270510"/>
            </a:xfrm>
            <a:custGeom>
              <a:avLst/>
              <a:gdLst/>
              <a:ahLst/>
              <a:cxnLst/>
              <a:rect l="l" t="t" r="r" b="b"/>
              <a:pathLst>
                <a:path w="227965" h="270509">
                  <a:moveTo>
                    <a:pt x="227736" y="269937"/>
                  </a:moveTo>
                  <a:lnTo>
                    <a:pt x="80510" y="0"/>
                  </a:lnTo>
                  <a:lnTo>
                    <a:pt x="34648" y="29245"/>
                  </a:lnTo>
                  <a:lnTo>
                    <a:pt x="0" y="51349"/>
                  </a:lnTo>
                  <a:lnTo>
                    <a:pt x="118612" y="269937"/>
                  </a:lnTo>
                </a:path>
              </a:pathLst>
            </a:custGeom>
            <a:ln w="3622">
              <a:solidFill>
                <a:srgbClr val="FFFFFF"/>
              </a:solidFill>
            </a:ln>
          </p:spPr>
          <p:txBody>
            <a:bodyPr wrap="square" lIns="0" tIns="0" rIns="0" bIns="0" rtlCol="0"/>
            <a:lstStyle/>
            <a:p>
              <a:endParaRPr/>
            </a:p>
          </p:txBody>
        </p:sp>
        <p:sp>
          <p:nvSpPr>
            <p:cNvPr id="183" name="object 183"/>
            <p:cNvSpPr/>
            <p:nvPr/>
          </p:nvSpPr>
          <p:spPr>
            <a:xfrm>
              <a:off x="11059306" y="7983923"/>
              <a:ext cx="386080" cy="511809"/>
            </a:xfrm>
            <a:custGeom>
              <a:avLst/>
              <a:gdLst/>
              <a:ahLst/>
              <a:cxnLst/>
              <a:rect l="l" t="t" r="r" b="b"/>
              <a:pathLst>
                <a:path w="386079" h="511809">
                  <a:moveTo>
                    <a:pt x="93986" y="0"/>
                  </a:moveTo>
                  <a:lnTo>
                    <a:pt x="48427" y="29046"/>
                  </a:lnTo>
                  <a:lnTo>
                    <a:pt x="0" y="59935"/>
                  </a:lnTo>
                  <a:lnTo>
                    <a:pt x="70154" y="192318"/>
                  </a:lnTo>
                  <a:lnTo>
                    <a:pt x="190894" y="393569"/>
                  </a:lnTo>
                  <a:lnTo>
                    <a:pt x="260892" y="511722"/>
                  </a:lnTo>
                  <a:lnTo>
                    <a:pt x="385527" y="511722"/>
                  </a:lnTo>
                  <a:lnTo>
                    <a:pt x="164864" y="133126"/>
                  </a:lnTo>
                  <a:lnTo>
                    <a:pt x="93986" y="0"/>
                  </a:lnTo>
                  <a:close/>
                </a:path>
              </a:pathLst>
            </a:custGeom>
            <a:solidFill>
              <a:srgbClr val="FFFFFF"/>
            </a:solidFill>
          </p:spPr>
          <p:txBody>
            <a:bodyPr wrap="square" lIns="0" tIns="0" rIns="0" bIns="0" rtlCol="0"/>
            <a:lstStyle/>
            <a:p>
              <a:endParaRPr/>
            </a:p>
          </p:txBody>
        </p:sp>
        <p:sp>
          <p:nvSpPr>
            <p:cNvPr id="184" name="object 184"/>
            <p:cNvSpPr/>
            <p:nvPr/>
          </p:nvSpPr>
          <p:spPr>
            <a:xfrm>
              <a:off x="11059307" y="7983921"/>
              <a:ext cx="386080" cy="511809"/>
            </a:xfrm>
            <a:custGeom>
              <a:avLst/>
              <a:gdLst/>
              <a:ahLst/>
              <a:cxnLst/>
              <a:rect l="l" t="t" r="r" b="b"/>
              <a:pathLst>
                <a:path w="386079" h="511809">
                  <a:moveTo>
                    <a:pt x="385533" y="511725"/>
                  </a:moveTo>
                  <a:lnTo>
                    <a:pt x="164853" y="133137"/>
                  </a:lnTo>
                  <a:lnTo>
                    <a:pt x="93976" y="0"/>
                  </a:lnTo>
                  <a:lnTo>
                    <a:pt x="48427" y="29046"/>
                  </a:lnTo>
                  <a:lnTo>
                    <a:pt x="0" y="59935"/>
                  </a:lnTo>
                  <a:lnTo>
                    <a:pt x="70154" y="192329"/>
                  </a:lnTo>
                  <a:lnTo>
                    <a:pt x="190905" y="393569"/>
                  </a:lnTo>
                  <a:lnTo>
                    <a:pt x="260901" y="511725"/>
                  </a:lnTo>
                </a:path>
              </a:pathLst>
            </a:custGeom>
            <a:ln w="3622">
              <a:solidFill>
                <a:srgbClr val="FFFFFF"/>
              </a:solidFill>
            </a:ln>
          </p:spPr>
          <p:txBody>
            <a:bodyPr wrap="square" lIns="0" tIns="0" rIns="0" bIns="0" rtlCol="0"/>
            <a:lstStyle/>
            <a:p>
              <a:endParaRPr/>
            </a:p>
          </p:txBody>
        </p:sp>
        <p:sp>
          <p:nvSpPr>
            <p:cNvPr id="185" name="object 185"/>
            <p:cNvSpPr/>
            <p:nvPr/>
          </p:nvSpPr>
          <p:spPr>
            <a:xfrm>
              <a:off x="11059307" y="7983921"/>
              <a:ext cx="386080" cy="511809"/>
            </a:xfrm>
            <a:custGeom>
              <a:avLst/>
              <a:gdLst/>
              <a:ahLst/>
              <a:cxnLst/>
              <a:rect l="l" t="t" r="r" b="b"/>
              <a:pathLst>
                <a:path w="386079" h="511809">
                  <a:moveTo>
                    <a:pt x="385533" y="511725"/>
                  </a:moveTo>
                  <a:lnTo>
                    <a:pt x="164853" y="133137"/>
                  </a:lnTo>
                  <a:lnTo>
                    <a:pt x="93976" y="0"/>
                  </a:lnTo>
                  <a:lnTo>
                    <a:pt x="48427" y="29046"/>
                  </a:lnTo>
                  <a:lnTo>
                    <a:pt x="0" y="59935"/>
                  </a:lnTo>
                  <a:lnTo>
                    <a:pt x="70154" y="192329"/>
                  </a:lnTo>
                  <a:lnTo>
                    <a:pt x="190905" y="393569"/>
                  </a:lnTo>
                  <a:lnTo>
                    <a:pt x="260901" y="511725"/>
                  </a:lnTo>
                </a:path>
              </a:pathLst>
            </a:custGeom>
            <a:ln w="3622">
              <a:solidFill>
                <a:srgbClr val="FFFFFF"/>
              </a:solidFill>
            </a:ln>
          </p:spPr>
          <p:txBody>
            <a:bodyPr wrap="square" lIns="0" tIns="0" rIns="0" bIns="0" rtlCol="0"/>
            <a:lstStyle/>
            <a:p>
              <a:endParaRPr/>
            </a:p>
          </p:txBody>
        </p:sp>
        <p:sp>
          <p:nvSpPr>
            <p:cNvPr id="186" name="object 186"/>
            <p:cNvSpPr/>
            <p:nvPr/>
          </p:nvSpPr>
          <p:spPr>
            <a:xfrm>
              <a:off x="10352067" y="7573091"/>
              <a:ext cx="330200" cy="535305"/>
            </a:xfrm>
            <a:custGeom>
              <a:avLst/>
              <a:gdLst/>
              <a:ahLst/>
              <a:cxnLst/>
              <a:rect l="l" t="t" r="r" b="b"/>
              <a:pathLst>
                <a:path w="330200" h="535304">
                  <a:moveTo>
                    <a:pt x="90269" y="0"/>
                  </a:moveTo>
                  <a:lnTo>
                    <a:pt x="0" y="48155"/>
                  </a:lnTo>
                  <a:lnTo>
                    <a:pt x="249824" y="534842"/>
                  </a:lnTo>
                  <a:lnTo>
                    <a:pt x="329832" y="483419"/>
                  </a:lnTo>
                  <a:lnTo>
                    <a:pt x="294975" y="417390"/>
                  </a:lnTo>
                  <a:lnTo>
                    <a:pt x="90269" y="0"/>
                  </a:lnTo>
                  <a:close/>
                </a:path>
              </a:pathLst>
            </a:custGeom>
            <a:solidFill>
              <a:srgbClr val="FFFFFF"/>
            </a:solidFill>
          </p:spPr>
          <p:txBody>
            <a:bodyPr wrap="square" lIns="0" tIns="0" rIns="0" bIns="0" rtlCol="0"/>
            <a:lstStyle/>
            <a:p>
              <a:endParaRPr/>
            </a:p>
          </p:txBody>
        </p:sp>
        <p:sp>
          <p:nvSpPr>
            <p:cNvPr id="187" name="object 187"/>
            <p:cNvSpPr/>
            <p:nvPr/>
          </p:nvSpPr>
          <p:spPr>
            <a:xfrm>
              <a:off x="10352067" y="7573091"/>
              <a:ext cx="330200" cy="535305"/>
            </a:xfrm>
            <a:custGeom>
              <a:avLst/>
              <a:gdLst/>
              <a:ahLst/>
              <a:cxnLst/>
              <a:rect l="l" t="t" r="r" b="b"/>
              <a:pathLst>
                <a:path w="330200" h="535304">
                  <a:moveTo>
                    <a:pt x="329832" y="483419"/>
                  </a:moveTo>
                  <a:lnTo>
                    <a:pt x="294975" y="417390"/>
                  </a:lnTo>
                  <a:lnTo>
                    <a:pt x="260306" y="346711"/>
                  </a:lnTo>
                  <a:lnTo>
                    <a:pt x="158089" y="138278"/>
                  </a:lnTo>
                  <a:lnTo>
                    <a:pt x="90269" y="0"/>
                  </a:lnTo>
                  <a:lnTo>
                    <a:pt x="41674" y="25936"/>
                  </a:lnTo>
                  <a:lnTo>
                    <a:pt x="0" y="48155"/>
                  </a:lnTo>
                  <a:lnTo>
                    <a:pt x="176968" y="392899"/>
                  </a:lnTo>
                  <a:lnTo>
                    <a:pt x="249824" y="534842"/>
                  </a:lnTo>
                  <a:lnTo>
                    <a:pt x="285520" y="511911"/>
                  </a:lnTo>
                  <a:lnTo>
                    <a:pt x="329832" y="483419"/>
                  </a:lnTo>
                  <a:close/>
                </a:path>
              </a:pathLst>
            </a:custGeom>
            <a:ln w="3622">
              <a:solidFill>
                <a:srgbClr val="FFFFFF"/>
              </a:solidFill>
            </a:ln>
          </p:spPr>
          <p:txBody>
            <a:bodyPr wrap="square" lIns="0" tIns="0" rIns="0" bIns="0" rtlCol="0"/>
            <a:lstStyle/>
            <a:p>
              <a:endParaRPr/>
            </a:p>
          </p:txBody>
        </p:sp>
        <p:sp>
          <p:nvSpPr>
            <p:cNvPr id="188" name="object 188"/>
            <p:cNvSpPr/>
            <p:nvPr/>
          </p:nvSpPr>
          <p:spPr>
            <a:xfrm>
              <a:off x="10352067" y="7573091"/>
              <a:ext cx="330200" cy="535305"/>
            </a:xfrm>
            <a:custGeom>
              <a:avLst/>
              <a:gdLst/>
              <a:ahLst/>
              <a:cxnLst/>
              <a:rect l="l" t="t" r="r" b="b"/>
              <a:pathLst>
                <a:path w="330200" h="535304">
                  <a:moveTo>
                    <a:pt x="329832" y="483419"/>
                  </a:moveTo>
                  <a:lnTo>
                    <a:pt x="294975" y="417390"/>
                  </a:lnTo>
                  <a:lnTo>
                    <a:pt x="260306" y="346711"/>
                  </a:lnTo>
                  <a:lnTo>
                    <a:pt x="158089" y="138278"/>
                  </a:lnTo>
                  <a:lnTo>
                    <a:pt x="90269" y="0"/>
                  </a:lnTo>
                  <a:lnTo>
                    <a:pt x="41674" y="25936"/>
                  </a:lnTo>
                  <a:lnTo>
                    <a:pt x="0" y="48155"/>
                  </a:lnTo>
                  <a:lnTo>
                    <a:pt x="176968" y="392899"/>
                  </a:lnTo>
                  <a:lnTo>
                    <a:pt x="249824" y="534842"/>
                  </a:lnTo>
                  <a:lnTo>
                    <a:pt x="285520" y="511911"/>
                  </a:lnTo>
                  <a:lnTo>
                    <a:pt x="329832" y="483419"/>
                  </a:lnTo>
                  <a:close/>
                </a:path>
              </a:pathLst>
            </a:custGeom>
            <a:ln w="3622">
              <a:solidFill>
                <a:srgbClr val="FFFFFF"/>
              </a:solidFill>
            </a:ln>
          </p:spPr>
          <p:txBody>
            <a:bodyPr wrap="square" lIns="0" tIns="0" rIns="0" bIns="0" rtlCol="0"/>
            <a:lstStyle/>
            <a:p>
              <a:endParaRPr/>
            </a:p>
          </p:txBody>
        </p:sp>
        <p:sp>
          <p:nvSpPr>
            <p:cNvPr id="189" name="object 189"/>
            <p:cNvSpPr/>
            <p:nvPr/>
          </p:nvSpPr>
          <p:spPr>
            <a:xfrm>
              <a:off x="9642947" y="5680449"/>
              <a:ext cx="754380" cy="1826260"/>
            </a:xfrm>
            <a:custGeom>
              <a:avLst/>
              <a:gdLst/>
              <a:ahLst/>
              <a:cxnLst/>
              <a:rect l="l" t="t" r="r" b="b"/>
              <a:pathLst>
                <a:path w="754379" h="1826259">
                  <a:moveTo>
                    <a:pt x="69003" y="0"/>
                  </a:moveTo>
                  <a:lnTo>
                    <a:pt x="0" y="30386"/>
                  </a:lnTo>
                  <a:lnTo>
                    <a:pt x="160623" y="533303"/>
                  </a:lnTo>
                  <a:lnTo>
                    <a:pt x="225281" y="719454"/>
                  </a:lnTo>
                  <a:lnTo>
                    <a:pt x="363329" y="1082061"/>
                  </a:lnTo>
                  <a:lnTo>
                    <a:pt x="509607" y="1438511"/>
                  </a:lnTo>
                  <a:lnTo>
                    <a:pt x="686795" y="1825850"/>
                  </a:lnTo>
                  <a:lnTo>
                    <a:pt x="753840" y="1799756"/>
                  </a:lnTo>
                  <a:lnTo>
                    <a:pt x="740364" y="1772281"/>
                  </a:lnTo>
                  <a:lnTo>
                    <a:pt x="540517" y="1314891"/>
                  </a:lnTo>
                  <a:lnTo>
                    <a:pt x="404532" y="981111"/>
                  </a:lnTo>
                  <a:lnTo>
                    <a:pt x="217040" y="474268"/>
                  </a:lnTo>
                  <a:lnTo>
                    <a:pt x="69003" y="0"/>
                  </a:lnTo>
                  <a:close/>
                </a:path>
              </a:pathLst>
            </a:custGeom>
            <a:solidFill>
              <a:srgbClr val="FFFFFF"/>
            </a:solidFill>
          </p:spPr>
          <p:txBody>
            <a:bodyPr wrap="square" lIns="0" tIns="0" rIns="0" bIns="0" rtlCol="0"/>
            <a:lstStyle/>
            <a:p>
              <a:endParaRPr/>
            </a:p>
          </p:txBody>
        </p:sp>
        <p:sp>
          <p:nvSpPr>
            <p:cNvPr id="190" name="object 190"/>
            <p:cNvSpPr/>
            <p:nvPr/>
          </p:nvSpPr>
          <p:spPr>
            <a:xfrm>
              <a:off x="9642947" y="5680449"/>
              <a:ext cx="754380" cy="1826260"/>
            </a:xfrm>
            <a:custGeom>
              <a:avLst/>
              <a:gdLst/>
              <a:ahLst/>
              <a:cxnLst/>
              <a:rect l="l" t="t" r="r" b="b"/>
              <a:pathLst>
                <a:path w="754379" h="1826259">
                  <a:moveTo>
                    <a:pt x="753840" y="1799756"/>
                  </a:moveTo>
                  <a:lnTo>
                    <a:pt x="740364" y="1772281"/>
                  </a:lnTo>
                  <a:lnTo>
                    <a:pt x="623844" y="1505577"/>
                  </a:lnTo>
                  <a:lnTo>
                    <a:pt x="540517" y="1314891"/>
                  </a:lnTo>
                  <a:lnTo>
                    <a:pt x="404532" y="981111"/>
                  </a:lnTo>
                  <a:lnTo>
                    <a:pt x="217040" y="474268"/>
                  </a:lnTo>
                  <a:lnTo>
                    <a:pt x="139765" y="226694"/>
                  </a:lnTo>
                  <a:lnTo>
                    <a:pt x="69003" y="0"/>
                  </a:lnTo>
                  <a:lnTo>
                    <a:pt x="24334" y="19674"/>
                  </a:lnTo>
                  <a:lnTo>
                    <a:pt x="0" y="30386"/>
                  </a:lnTo>
                  <a:lnTo>
                    <a:pt x="156257" y="519638"/>
                  </a:lnTo>
                  <a:lnTo>
                    <a:pt x="225281" y="719454"/>
                  </a:lnTo>
                  <a:lnTo>
                    <a:pt x="363329" y="1082061"/>
                  </a:lnTo>
                  <a:lnTo>
                    <a:pt x="507492" y="1433359"/>
                  </a:lnTo>
                  <a:lnTo>
                    <a:pt x="686795" y="1825850"/>
                  </a:lnTo>
                  <a:lnTo>
                    <a:pt x="711339" y="1816290"/>
                  </a:lnTo>
                  <a:lnTo>
                    <a:pt x="753840" y="1799756"/>
                  </a:lnTo>
                  <a:close/>
                </a:path>
              </a:pathLst>
            </a:custGeom>
            <a:ln w="3622">
              <a:solidFill>
                <a:srgbClr val="FFFFFF"/>
              </a:solidFill>
            </a:ln>
          </p:spPr>
          <p:txBody>
            <a:bodyPr wrap="square" lIns="0" tIns="0" rIns="0" bIns="0" rtlCol="0"/>
            <a:lstStyle/>
            <a:p>
              <a:endParaRPr/>
            </a:p>
          </p:txBody>
        </p:sp>
        <p:sp>
          <p:nvSpPr>
            <p:cNvPr id="191" name="object 191"/>
            <p:cNvSpPr/>
            <p:nvPr/>
          </p:nvSpPr>
          <p:spPr>
            <a:xfrm>
              <a:off x="9642947" y="5680449"/>
              <a:ext cx="754380" cy="1826260"/>
            </a:xfrm>
            <a:custGeom>
              <a:avLst/>
              <a:gdLst/>
              <a:ahLst/>
              <a:cxnLst/>
              <a:rect l="l" t="t" r="r" b="b"/>
              <a:pathLst>
                <a:path w="754379" h="1826259">
                  <a:moveTo>
                    <a:pt x="753840" y="1799756"/>
                  </a:moveTo>
                  <a:lnTo>
                    <a:pt x="740364" y="1772281"/>
                  </a:lnTo>
                  <a:lnTo>
                    <a:pt x="623844" y="1505577"/>
                  </a:lnTo>
                  <a:lnTo>
                    <a:pt x="540517" y="1314891"/>
                  </a:lnTo>
                  <a:lnTo>
                    <a:pt x="404532" y="981111"/>
                  </a:lnTo>
                  <a:lnTo>
                    <a:pt x="217040" y="474268"/>
                  </a:lnTo>
                  <a:lnTo>
                    <a:pt x="139765" y="226694"/>
                  </a:lnTo>
                  <a:lnTo>
                    <a:pt x="69003" y="0"/>
                  </a:lnTo>
                  <a:lnTo>
                    <a:pt x="24334" y="19674"/>
                  </a:lnTo>
                  <a:lnTo>
                    <a:pt x="0" y="30386"/>
                  </a:lnTo>
                  <a:lnTo>
                    <a:pt x="156257" y="519638"/>
                  </a:lnTo>
                  <a:lnTo>
                    <a:pt x="225281" y="719454"/>
                  </a:lnTo>
                  <a:lnTo>
                    <a:pt x="363329" y="1082061"/>
                  </a:lnTo>
                  <a:lnTo>
                    <a:pt x="507492" y="1433359"/>
                  </a:lnTo>
                  <a:lnTo>
                    <a:pt x="686795" y="1825850"/>
                  </a:lnTo>
                  <a:lnTo>
                    <a:pt x="711339" y="1816290"/>
                  </a:lnTo>
                  <a:lnTo>
                    <a:pt x="753840" y="1799756"/>
                  </a:lnTo>
                  <a:close/>
                </a:path>
              </a:pathLst>
            </a:custGeom>
            <a:ln w="3622">
              <a:solidFill>
                <a:srgbClr val="FFFFFF"/>
              </a:solidFill>
            </a:ln>
          </p:spPr>
          <p:txBody>
            <a:bodyPr wrap="square" lIns="0" tIns="0" rIns="0" bIns="0" rtlCol="0"/>
            <a:lstStyle/>
            <a:p>
              <a:endParaRPr/>
            </a:p>
          </p:txBody>
        </p:sp>
        <p:pic>
          <p:nvPicPr>
            <p:cNvPr id="192" name="object 192"/>
            <p:cNvPicPr/>
            <p:nvPr/>
          </p:nvPicPr>
          <p:blipFill>
            <a:blip r:embed="rId13" cstate="screen">
              <a:extLst>
                <a:ext uri="{28A0092B-C50C-407E-A947-70E740481C1C}">
                  <a14:useLocalDpi xmlns:a14="http://schemas.microsoft.com/office/drawing/2010/main"/>
                </a:ext>
              </a:extLst>
            </a:blip>
            <a:stretch>
              <a:fillRect/>
            </a:stretch>
          </p:blipFill>
          <p:spPr>
            <a:xfrm>
              <a:off x="10600083" y="8054699"/>
              <a:ext cx="175910" cy="224160"/>
            </a:xfrm>
            <a:prstGeom prst="rect">
              <a:avLst/>
            </a:prstGeom>
          </p:spPr>
        </p:pic>
        <p:sp>
          <p:nvSpPr>
            <p:cNvPr id="193" name="object 193"/>
            <p:cNvSpPr/>
            <p:nvPr/>
          </p:nvSpPr>
          <p:spPr>
            <a:xfrm>
              <a:off x="8790310" y="1965755"/>
              <a:ext cx="889635" cy="3638550"/>
            </a:xfrm>
            <a:custGeom>
              <a:avLst/>
              <a:gdLst/>
              <a:ahLst/>
              <a:cxnLst/>
              <a:rect l="l" t="t" r="r" b="b"/>
              <a:pathLst>
                <a:path w="889634" h="3638550">
                  <a:moveTo>
                    <a:pt x="0" y="0"/>
                  </a:moveTo>
                  <a:lnTo>
                    <a:pt x="0" y="260515"/>
                  </a:lnTo>
                  <a:lnTo>
                    <a:pt x="27653" y="435745"/>
                  </a:lnTo>
                  <a:lnTo>
                    <a:pt x="27653" y="587050"/>
                  </a:lnTo>
                  <a:lnTo>
                    <a:pt x="101818" y="954934"/>
                  </a:lnTo>
                  <a:lnTo>
                    <a:pt x="146320" y="1085495"/>
                  </a:lnTo>
                  <a:lnTo>
                    <a:pt x="359936" y="2046743"/>
                  </a:lnTo>
                  <a:lnTo>
                    <a:pt x="558705" y="2847819"/>
                  </a:lnTo>
                  <a:lnTo>
                    <a:pt x="784949" y="3638527"/>
                  </a:lnTo>
                  <a:lnTo>
                    <a:pt x="889271" y="3610947"/>
                  </a:lnTo>
                  <a:lnTo>
                    <a:pt x="857460" y="3509055"/>
                  </a:lnTo>
                  <a:lnTo>
                    <a:pt x="597866" y="2567482"/>
                  </a:lnTo>
                  <a:lnTo>
                    <a:pt x="414500" y="1811337"/>
                  </a:lnTo>
                  <a:lnTo>
                    <a:pt x="288807" y="1246820"/>
                  </a:lnTo>
                  <a:lnTo>
                    <a:pt x="154895" y="571029"/>
                  </a:lnTo>
                  <a:lnTo>
                    <a:pt x="66982" y="24857"/>
                  </a:lnTo>
                  <a:lnTo>
                    <a:pt x="0" y="0"/>
                  </a:lnTo>
                  <a:close/>
                </a:path>
              </a:pathLst>
            </a:custGeom>
            <a:solidFill>
              <a:srgbClr val="FFFFFF"/>
            </a:solidFill>
          </p:spPr>
          <p:txBody>
            <a:bodyPr wrap="square" lIns="0" tIns="0" rIns="0" bIns="0" rtlCol="0"/>
            <a:lstStyle/>
            <a:p>
              <a:endParaRPr/>
            </a:p>
          </p:txBody>
        </p:sp>
        <p:sp>
          <p:nvSpPr>
            <p:cNvPr id="194" name="object 194"/>
            <p:cNvSpPr/>
            <p:nvPr/>
          </p:nvSpPr>
          <p:spPr>
            <a:xfrm>
              <a:off x="8790307" y="1965757"/>
              <a:ext cx="889635" cy="3638550"/>
            </a:xfrm>
            <a:custGeom>
              <a:avLst/>
              <a:gdLst/>
              <a:ahLst/>
              <a:cxnLst/>
              <a:rect l="l" t="t" r="r" b="b"/>
              <a:pathLst>
                <a:path w="889634" h="3638550">
                  <a:moveTo>
                    <a:pt x="66988" y="24859"/>
                  </a:moveTo>
                  <a:lnTo>
                    <a:pt x="8843" y="3278"/>
                  </a:lnTo>
                  <a:lnTo>
                    <a:pt x="0" y="0"/>
                  </a:lnTo>
                </a:path>
                <a:path w="889634" h="3638550">
                  <a:moveTo>
                    <a:pt x="0" y="260508"/>
                  </a:moveTo>
                  <a:lnTo>
                    <a:pt x="27649" y="435747"/>
                  </a:lnTo>
                  <a:lnTo>
                    <a:pt x="27649" y="587041"/>
                  </a:lnTo>
                  <a:lnTo>
                    <a:pt x="101814" y="954935"/>
                  </a:lnTo>
                  <a:lnTo>
                    <a:pt x="146326" y="1085486"/>
                  </a:lnTo>
                  <a:lnTo>
                    <a:pt x="359932" y="2046745"/>
                  </a:lnTo>
                  <a:lnTo>
                    <a:pt x="558711" y="2847810"/>
                  </a:lnTo>
                  <a:lnTo>
                    <a:pt x="784956" y="3638529"/>
                  </a:lnTo>
                  <a:lnTo>
                    <a:pt x="837970" y="3624498"/>
                  </a:lnTo>
                  <a:lnTo>
                    <a:pt x="889277" y="3610949"/>
                  </a:lnTo>
                  <a:lnTo>
                    <a:pt x="857467" y="3509056"/>
                  </a:lnTo>
                  <a:lnTo>
                    <a:pt x="597872" y="2567483"/>
                  </a:lnTo>
                  <a:lnTo>
                    <a:pt x="414496" y="1811339"/>
                  </a:lnTo>
                  <a:lnTo>
                    <a:pt x="288814" y="1246811"/>
                  </a:lnTo>
                  <a:lnTo>
                    <a:pt x="154902" y="571020"/>
                  </a:lnTo>
                  <a:lnTo>
                    <a:pt x="94191" y="193838"/>
                  </a:lnTo>
                  <a:lnTo>
                    <a:pt x="66988" y="24859"/>
                  </a:lnTo>
                </a:path>
              </a:pathLst>
            </a:custGeom>
            <a:ln w="3622">
              <a:solidFill>
                <a:srgbClr val="FFFFFF"/>
              </a:solidFill>
            </a:ln>
          </p:spPr>
          <p:txBody>
            <a:bodyPr wrap="square" lIns="0" tIns="0" rIns="0" bIns="0" rtlCol="0"/>
            <a:lstStyle/>
            <a:p>
              <a:endParaRPr/>
            </a:p>
          </p:txBody>
        </p:sp>
        <p:sp>
          <p:nvSpPr>
            <p:cNvPr id="195" name="object 195"/>
            <p:cNvSpPr/>
            <p:nvPr/>
          </p:nvSpPr>
          <p:spPr>
            <a:xfrm>
              <a:off x="8790307" y="1965757"/>
              <a:ext cx="889635" cy="3638550"/>
            </a:xfrm>
            <a:custGeom>
              <a:avLst/>
              <a:gdLst/>
              <a:ahLst/>
              <a:cxnLst/>
              <a:rect l="l" t="t" r="r" b="b"/>
              <a:pathLst>
                <a:path w="889634" h="3638550">
                  <a:moveTo>
                    <a:pt x="66988" y="24859"/>
                  </a:moveTo>
                  <a:lnTo>
                    <a:pt x="8843" y="3278"/>
                  </a:lnTo>
                  <a:lnTo>
                    <a:pt x="0" y="0"/>
                  </a:lnTo>
                </a:path>
                <a:path w="889634" h="3638550">
                  <a:moveTo>
                    <a:pt x="0" y="260508"/>
                  </a:moveTo>
                  <a:lnTo>
                    <a:pt x="27649" y="435747"/>
                  </a:lnTo>
                  <a:lnTo>
                    <a:pt x="27649" y="587041"/>
                  </a:lnTo>
                  <a:lnTo>
                    <a:pt x="101814" y="954935"/>
                  </a:lnTo>
                  <a:lnTo>
                    <a:pt x="146326" y="1085486"/>
                  </a:lnTo>
                  <a:lnTo>
                    <a:pt x="359932" y="2046745"/>
                  </a:lnTo>
                  <a:lnTo>
                    <a:pt x="558711" y="2847810"/>
                  </a:lnTo>
                  <a:lnTo>
                    <a:pt x="784956" y="3638529"/>
                  </a:lnTo>
                  <a:lnTo>
                    <a:pt x="837970" y="3624498"/>
                  </a:lnTo>
                  <a:lnTo>
                    <a:pt x="889277" y="3610949"/>
                  </a:lnTo>
                  <a:lnTo>
                    <a:pt x="857467" y="3509056"/>
                  </a:lnTo>
                  <a:lnTo>
                    <a:pt x="597872" y="2567483"/>
                  </a:lnTo>
                  <a:lnTo>
                    <a:pt x="414496" y="1811339"/>
                  </a:lnTo>
                  <a:lnTo>
                    <a:pt x="288814" y="1246811"/>
                  </a:lnTo>
                  <a:lnTo>
                    <a:pt x="154902" y="571020"/>
                  </a:lnTo>
                  <a:lnTo>
                    <a:pt x="94191" y="193838"/>
                  </a:lnTo>
                  <a:lnTo>
                    <a:pt x="66988" y="24859"/>
                  </a:lnTo>
                </a:path>
              </a:pathLst>
            </a:custGeom>
            <a:ln w="3622">
              <a:solidFill>
                <a:srgbClr val="FFFFFF"/>
              </a:solidFill>
            </a:ln>
          </p:spPr>
          <p:txBody>
            <a:bodyPr wrap="square" lIns="0" tIns="0" rIns="0" bIns="0" rtlCol="0"/>
            <a:lstStyle/>
            <a:p>
              <a:endParaRPr/>
            </a:p>
          </p:txBody>
        </p:sp>
        <p:sp>
          <p:nvSpPr>
            <p:cNvPr id="196" name="object 196"/>
            <p:cNvSpPr/>
            <p:nvPr/>
          </p:nvSpPr>
          <p:spPr>
            <a:xfrm>
              <a:off x="10831939" y="8130516"/>
              <a:ext cx="296545" cy="365125"/>
            </a:xfrm>
            <a:custGeom>
              <a:avLst/>
              <a:gdLst/>
              <a:ahLst/>
              <a:cxnLst/>
              <a:rect l="l" t="t" r="r" b="b"/>
              <a:pathLst>
                <a:path w="296545" h="365125">
                  <a:moveTo>
                    <a:pt x="91494" y="0"/>
                  </a:moveTo>
                  <a:lnTo>
                    <a:pt x="47956" y="27758"/>
                  </a:lnTo>
                  <a:lnTo>
                    <a:pt x="0" y="58343"/>
                  </a:lnTo>
                  <a:lnTo>
                    <a:pt x="132414" y="298545"/>
                  </a:lnTo>
                  <a:lnTo>
                    <a:pt x="171136" y="365130"/>
                  </a:lnTo>
                  <a:lnTo>
                    <a:pt x="296032" y="365130"/>
                  </a:lnTo>
                  <a:lnTo>
                    <a:pt x="224118" y="242243"/>
                  </a:lnTo>
                  <a:lnTo>
                    <a:pt x="91494" y="0"/>
                  </a:lnTo>
                  <a:close/>
                </a:path>
              </a:pathLst>
            </a:custGeom>
            <a:solidFill>
              <a:srgbClr val="FFFFFF"/>
            </a:solidFill>
          </p:spPr>
          <p:txBody>
            <a:bodyPr wrap="square" lIns="0" tIns="0" rIns="0" bIns="0" rtlCol="0"/>
            <a:lstStyle/>
            <a:p>
              <a:endParaRPr/>
            </a:p>
          </p:txBody>
        </p:sp>
        <p:sp>
          <p:nvSpPr>
            <p:cNvPr id="197" name="object 197"/>
            <p:cNvSpPr/>
            <p:nvPr/>
          </p:nvSpPr>
          <p:spPr>
            <a:xfrm>
              <a:off x="10831940" y="8130507"/>
              <a:ext cx="296545" cy="365760"/>
            </a:xfrm>
            <a:custGeom>
              <a:avLst/>
              <a:gdLst/>
              <a:ahLst/>
              <a:cxnLst/>
              <a:rect l="l" t="t" r="r" b="b"/>
              <a:pathLst>
                <a:path w="296545" h="365759">
                  <a:moveTo>
                    <a:pt x="296036" y="365139"/>
                  </a:moveTo>
                  <a:lnTo>
                    <a:pt x="224118" y="242254"/>
                  </a:lnTo>
                  <a:lnTo>
                    <a:pt x="91494" y="0"/>
                  </a:lnTo>
                  <a:lnTo>
                    <a:pt x="47956" y="27768"/>
                  </a:lnTo>
                  <a:lnTo>
                    <a:pt x="20795" y="45108"/>
                  </a:lnTo>
                  <a:lnTo>
                    <a:pt x="0" y="58364"/>
                  </a:lnTo>
                  <a:lnTo>
                    <a:pt x="132404" y="298545"/>
                  </a:lnTo>
                  <a:lnTo>
                    <a:pt x="171143" y="365139"/>
                  </a:lnTo>
                </a:path>
              </a:pathLst>
            </a:custGeom>
            <a:ln w="3622">
              <a:solidFill>
                <a:srgbClr val="FFFFFF"/>
              </a:solidFill>
            </a:ln>
          </p:spPr>
          <p:txBody>
            <a:bodyPr wrap="square" lIns="0" tIns="0" rIns="0" bIns="0" rtlCol="0"/>
            <a:lstStyle/>
            <a:p>
              <a:endParaRPr/>
            </a:p>
          </p:txBody>
        </p:sp>
        <p:sp>
          <p:nvSpPr>
            <p:cNvPr id="198" name="object 198"/>
            <p:cNvSpPr/>
            <p:nvPr/>
          </p:nvSpPr>
          <p:spPr>
            <a:xfrm>
              <a:off x="10831940" y="8130507"/>
              <a:ext cx="296545" cy="365760"/>
            </a:xfrm>
            <a:custGeom>
              <a:avLst/>
              <a:gdLst/>
              <a:ahLst/>
              <a:cxnLst/>
              <a:rect l="l" t="t" r="r" b="b"/>
              <a:pathLst>
                <a:path w="296545" h="365759">
                  <a:moveTo>
                    <a:pt x="296036" y="365139"/>
                  </a:moveTo>
                  <a:lnTo>
                    <a:pt x="224118" y="242254"/>
                  </a:lnTo>
                  <a:lnTo>
                    <a:pt x="91494" y="0"/>
                  </a:lnTo>
                  <a:lnTo>
                    <a:pt x="47956" y="27768"/>
                  </a:lnTo>
                  <a:lnTo>
                    <a:pt x="20795" y="45108"/>
                  </a:lnTo>
                  <a:lnTo>
                    <a:pt x="0" y="58364"/>
                  </a:lnTo>
                  <a:lnTo>
                    <a:pt x="132404" y="298545"/>
                  </a:lnTo>
                  <a:lnTo>
                    <a:pt x="171143" y="365139"/>
                  </a:lnTo>
                </a:path>
              </a:pathLst>
            </a:custGeom>
            <a:ln w="3622">
              <a:solidFill>
                <a:srgbClr val="FFFFFF"/>
              </a:solidFill>
            </a:ln>
          </p:spPr>
          <p:txBody>
            <a:bodyPr wrap="square" lIns="0" tIns="0" rIns="0" bIns="0" rtlCol="0"/>
            <a:lstStyle/>
            <a:p>
              <a:endParaRPr/>
            </a:p>
          </p:txBody>
        </p:sp>
        <p:pic>
          <p:nvPicPr>
            <p:cNvPr id="199" name="object 199"/>
            <p:cNvPicPr/>
            <p:nvPr/>
          </p:nvPicPr>
          <p:blipFill>
            <a:blip r:embed="rId14" cstate="screen">
              <a:extLst>
                <a:ext uri="{28A0092B-C50C-407E-A947-70E740481C1C}">
                  <a14:useLocalDpi xmlns:a14="http://schemas.microsoft.com/office/drawing/2010/main"/>
                </a:ext>
              </a:extLst>
            </a:blip>
            <a:stretch>
              <a:fillRect/>
            </a:stretch>
          </p:blipFill>
          <p:spPr>
            <a:xfrm>
              <a:off x="10742116" y="7911539"/>
              <a:ext cx="255792" cy="279139"/>
            </a:xfrm>
            <a:prstGeom prst="rect">
              <a:avLst/>
            </a:prstGeom>
          </p:spPr>
        </p:pic>
        <p:sp>
          <p:nvSpPr>
            <p:cNvPr id="200" name="object 200"/>
            <p:cNvSpPr/>
            <p:nvPr/>
          </p:nvSpPr>
          <p:spPr>
            <a:xfrm>
              <a:off x="10508204" y="7764504"/>
              <a:ext cx="659130" cy="461009"/>
            </a:xfrm>
            <a:custGeom>
              <a:avLst/>
              <a:gdLst/>
              <a:ahLst/>
              <a:cxnLst/>
              <a:rect l="l" t="t" r="r" b="b"/>
              <a:pathLst>
                <a:path w="659129" h="461009">
                  <a:moveTo>
                    <a:pt x="628043" y="0"/>
                  </a:moveTo>
                  <a:lnTo>
                    <a:pt x="0" y="403642"/>
                  </a:lnTo>
                  <a:lnTo>
                    <a:pt x="31705" y="460928"/>
                  </a:lnTo>
                  <a:lnTo>
                    <a:pt x="47045" y="446562"/>
                  </a:lnTo>
                  <a:lnTo>
                    <a:pt x="635781" y="69421"/>
                  </a:lnTo>
                  <a:lnTo>
                    <a:pt x="658576" y="56542"/>
                  </a:lnTo>
                  <a:lnTo>
                    <a:pt x="628043" y="0"/>
                  </a:lnTo>
                  <a:close/>
                </a:path>
              </a:pathLst>
            </a:custGeom>
            <a:solidFill>
              <a:srgbClr val="FFFFFF"/>
            </a:solidFill>
          </p:spPr>
          <p:txBody>
            <a:bodyPr wrap="square" lIns="0" tIns="0" rIns="0" bIns="0" rtlCol="0"/>
            <a:lstStyle/>
            <a:p>
              <a:endParaRPr/>
            </a:p>
          </p:txBody>
        </p:sp>
        <p:sp>
          <p:nvSpPr>
            <p:cNvPr id="201" name="object 201"/>
            <p:cNvSpPr/>
            <p:nvPr/>
          </p:nvSpPr>
          <p:spPr>
            <a:xfrm>
              <a:off x="10508204" y="7764504"/>
              <a:ext cx="659130" cy="461009"/>
            </a:xfrm>
            <a:custGeom>
              <a:avLst/>
              <a:gdLst/>
              <a:ahLst/>
              <a:cxnLst/>
              <a:rect l="l" t="t" r="r" b="b"/>
              <a:pathLst>
                <a:path w="659129" h="461009">
                  <a:moveTo>
                    <a:pt x="47045" y="446562"/>
                  </a:moveTo>
                  <a:lnTo>
                    <a:pt x="123179" y="397799"/>
                  </a:lnTo>
                  <a:lnTo>
                    <a:pt x="158550" y="375140"/>
                  </a:lnTo>
                  <a:lnTo>
                    <a:pt x="203376" y="346418"/>
                  </a:lnTo>
                  <a:lnTo>
                    <a:pt x="264033" y="307571"/>
                  </a:lnTo>
                  <a:lnTo>
                    <a:pt x="283624" y="294996"/>
                  </a:lnTo>
                  <a:lnTo>
                    <a:pt x="310210" y="277981"/>
                  </a:lnTo>
                  <a:lnTo>
                    <a:pt x="352282" y="251018"/>
                  </a:lnTo>
                  <a:lnTo>
                    <a:pt x="355182" y="249165"/>
                  </a:lnTo>
                  <a:lnTo>
                    <a:pt x="388082" y="228087"/>
                  </a:lnTo>
                  <a:lnTo>
                    <a:pt x="425903" y="203857"/>
                  </a:lnTo>
                  <a:lnTo>
                    <a:pt x="489513" y="163115"/>
                  </a:lnTo>
                  <a:lnTo>
                    <a:pt x="537742" y="132205"/>
                  </a:lnTo>
                  <a:lnTo>
                    <a:pt x="583144" y="103117"/>
                  </a:lnTo>
                  <a:lnTo>
                    <a:pt x="635781" y="69421"/>
                  </a:lnTo>
                  <a:lnTo>
                    <a:pt x="658576" y="56542"/>
                  </a:lnTo>
                  <a:lnTo>
                    <a:pt x="643100" y="27873"/>
                  </a:lnTo>
                  <a:lnTo>
                    <a:pt x="639938" y="22020"/>
                  </a:lnTo>
                  <a:lnTo>
                    <a:pt x="628043" y="0"/>
                  </a:lnTo>
                  <a:lnTo>
                    <a:pt x="553689" y="47778"/>
                  </a:lnTo>
                  <a:lnTo>
                    <a:pt x="508361" y="76919"/>
                  </a:lnTo>
                  <a:lnTo>
                    <a:pt x="467985" y="102865"/>
                  </a:lnTo>
                  <a:lnTo>
                    <a:pt x="460226" y="107860"/>
                  </a:lnTo>
                  <a:lnTo>
                    <a:pt x="396459" y="148833"/>
                  </a:lnTo>
                  <a:lnTo>
                    <a:pt x="359591" y="172539"/>
                  </a:lnTo>
                  <a:lnTo>
                    <a:pt x="322409" y="196433"/>
                  </a:lnTo>
                  <a:lnTo>
                    <a:pt x="281028" y="223019"/>
                  </a:lnTo>
                  <a:lnTo>
                    <a:pt x="257583" y="238097"/>
                  </a:lnTo>
                  <a:lnTo>
                    <a:pt x="235710" y="252149"/>
                  </a:lnTo>
                  <a:lnTo>
                    <a:pt x="173701" y="292012"/>
                  </a:lnTo>
                  <a:lnTo>
                    <a:pt x="129367" y="320492"/>
                  </a:lnTo>
                  <a:lnTo>
                    <a:pt x="93693" y="343424"/>
                  </a:lnTo>
                  <a:lnTo>
                    <a:pt x="0" y="403642"/>
                  </a:lnTo>
                  <a:lnTo>
                    <a:pt x="15444" y="431547"/>
                  </a:lnTo>
                  <a:lnTo>
                    <a:pt x="31705" y="460928"/>
                  </a:lnTo>
                  <a:lnTo>
                    <a:pt x="47045" y="446562"/>
                  </a:lnTo>
                  <a:close/>
                </a:path>
              </a:pathLst>
            </a:custGeom>
            <a:ln w="3622">
              <a:solidFill>
                <a:srgbClr val="FFFFFF"/>
              </a:solidFill>
            </a:ln>
          </p:spPr>
          <p:txBody>
            <a:bodyPr wrap="square" lIns="0" tIns="0" rIns="0" bIns="0" rtlCol="0"/>
            <a:lstStyle/>
            <a:p>
              <a:endParaRPr/>
            </a:p>
          </p:txBody>
        </p:sp>
        <p:sp>
          <p:nvSpPr>
            <p:cNvPr id="202" name="object 202"/>
            <p:cNvSpPr/>
            <p:nvPr/>
          </p:nvSpPr>
          <p:spPr>
            <a:xfrm>
              <a:off x="10508204" y="7764504"/>
              <a:ext cx="659130" cy="461009"/>
            </a:xfrm>
            <a:custGeom>
              <a:avLst/>
              <a:gdLst/>
              <a:ahLst/>
              <a:cxnLst/>
              <a:rect l="l" t="t" r="r" b="b"/>
              <a:pathLst>
                <a:path w="659129" h="461009">
                  <a:moveTo>
                    <a:pt x="47045" y="446562"/>
                  </a:moveTo>
                  <a:lnTo>
                    <a:pt x="123179" y="397799"/>
                  </a:lnTo>
                  <a:lnTo>
                    <a:pt x="158550" y="375140"/>
                  </a:lnTo>
                  <a:lnTo>
                    <a:pt x="203376" y="346418"/>
                  </a:lnTo>
                  <a:lnTo>
                    <a:pt x="264033" y="307571"/>
                  </a:lnTo>
                  <a:lnTo>
                    <a:pt x="283624" y="294996"/>
                  </a:lnTo>
                  <a:lnTo>
                    <a:pt x="310210" y="277981"/>
                  </a:lnTo>
                  <a:lnTo>
                    <a:pt x="352282" y="251018"/>
                  </a:lnTo>
                  <a:lnTo>
                    <a:pt x="355182" y="249165"/>
                  </a:lnTo>
                  <a:lnTo>
                    <a:pt x="388082" y="228087"/>
                  </a:lnTo>
                  <a:lnTo>
                    <a:pt x="425903" y="203857"/>
                  </a:lnTo>
                  <a:lnTo>
                    <a:pt x="489513" y="163115"/>
                  </a:lnTo>
                  <a:lnTo>
                    <a:pt x="537742" y="132205"/>
                  </a:lnTo>
                  <a:lnTo>
                    <a:pt x="583144" y="103117"/>
                  </a:lnTo>
                  <a:lnTo>
                    <a:pt x="635781" y="69421"/>
                  </a:lnTo>
                  <a:lnTo>
                    <a:pt x="658576" y="56542"/>
                  </a:lnTo>
                  <a:lnTo>
                    <a:pt x="643100" y="27873"/>
                  </a:lnTo>
                  <a:lnTo>
                    <a:pt x="639938" y="22020"/>
                  </a:lnTo>
                  <a:lnTo>
                    <a:pt x="628043" y="0"/>
                  </a:lnTo>
                  <a:lnTo>
                    <a:pt x="553689" y="47778"/>
                  </a:lnTo>
                  <a:lnTo>
                    <a:pt x="508361" y="76919"/>
                  </a:lnTo>
                  <a:lnTo>
                    <a:pt x="467985" y="102865"/>
                  </a:lnTo>
                  <a:lnTo>
                    <a:pt x="460226" y="107860"/>
                  </a:lnTo>
                  <a:lnTo>
                    <a:pt x="396459" y="148833"/>
                  </a:lnTo>
                  <a:lnTo>
                    <a:pt x="359591" y="172539"/>
                  </a:lnTo>
                  <a:lnTo>
                    <a:pt x="322409" y="196433"/>
                  </a:lnTo>
                  <a:lnTo>
                    <a:pt x="281028" y="223019"/>
                  </a:lnTo>
                  <a:lnTo>
                    <a:pt x="257583" y="238097"/>
                  </a:lnTo>
                  <a:lnTo>
                    <a:pt x="235710" y="252149"/>
                  </a:lnTo>
                  <a:lnTo>
                    <a:pt x="173701" y="292012"/>
                  </a:lnTo>
                  <a:lnTo>
                    <a:pt x="129367" y="320492"/>
                  </a:lnTo>
                  <a:lnTo>
                    <a:pt x="93693" y="343424"/>
                  </a:lnTo>
                  <a:lnTo>
                    <a:pt x="0" y="403642"/>
                  </a:lnTo>
                  <a:lnTo>
                    <a:pt x="15444" y="431547"/>
                  </a:lnTo>
                  <a:lnTo>
                    <a:pt x="31705" y="460928"/>
                  </a:lnTo>
                  <a:lnTo>
                    <a:pt x="47045" y="446562"/>
                  </a:lnTo>
                  <a:close/>
                </a:path>
              </a:pathLst>
            </a:custGeom>
            <a:ln w="3622">
              <a:solidFill>
                <a:srgbClr val="FFFFFF"/>
              </a:solidFill>
            </a:ln>
          </p:spPr>
          <p:txBody>
            <a:bodyPr wrap="square" lIns="0" tIns="0" rIns="0" bIns="0" rtlCol="0"/>
            <a:lstStyle/>
            <a:p>
              <a:endParaRPr/>
            </a:p>
          </p:txBody>
        </p:sp>
        <p:sp>
          <p:nvSpPr>
            <p:cNvPr id="203" name="object 203"/>
            <p:cNvSpPr/>
            <p:nvPr/>
          </p:nvSpPr>
          <p:spPr>
            <a:xfrm>
              <a:off x="9959718" y="8168156"/>
              <a:ext cx="580390" cy="327660"/>
            </a:xfrm>
            <a:custGeom>
              <a:avLst/>
              <a:gdLst/>
              <a:ahLst/>
              <a:cxnLst/>
              <a:rect l="l" t="t" r="r" b="b"/>
              <a:pathLst>
                <a:path w="580390" h="327659">
                  <a:moveTo>
                    <a:pt x="548496" y="0"/>
                  </a:moveTo>
                  <a:lnTo>
                    <a:pt x="534329" y="9088"/>
                  </a:lnTo>
                  <a:lnTo>
                    <a:pt x="500110" y="24648"/>
                  </a:lnTo>
                  <a:lnTo>
                    <a:pt x="341089" y="86123"/>
                  </a:lnTo>
                  <a:lnTo>
                    <a:pt x="294943" y="111012"/>
                  </a:lnTo>
                  <a:lnTo>
                    <a:pt x="100457" y="233144"/>
                  </a:lnTo>
                  <a:lnTo>
                    <a:pt x="22658" y="281069"/>
                  </a:lnTo>
                  <a:lnTo>
                    <a:pt x="0" y="289499"/>
                  </a:lnTo>
                  <a:lnTo>
                    <a:pt x="8093" y="327466"/>
                  </a:lnTo>
                  <a:lnTo>
                    <a:pt x="210506" y="327487"/>
                  </a:lnTo>
                  <a:lnTo>
                    <a:pt x="455410" y="174130"/>
                  </a:lnTo>
                  <a:lnTo>
                    <a:pt x="580191" y="57286"/>
                  </a:lnTo>
                  <a:lnTo>
                    <a:pt x="548496" y="0"/>
                  </a:lnTo>
                  <a:close/>
                </a:path>
              </a:pathLst>
            </a:custGeom>
            <a:solidFill>
              <a:srgbClr val="FFFFFF"/>
            </a:solidFill>
          </p:spPr>
          <p:txBody>
            <a:bodyPr wrap="square" lIns="0" tIns="0" rIns="0" bIns="0" rtlCol="0"/>
            <a:lstStyle/>
            <a:p>
              <a:endParaRPr/>
            </a:p>
          </p:txBody>
        </p:sp>
        <p:sp>
          <p:nvSpPr>
            <p:cNvPr id="204" name="object 204"/>
            <p:cNvSpPr/>
            <p:nvPr/>
          </p:nvSpPr>
          <p:spPr>
            <a:xfrm>
              <a:off x="9959714" y="8168153"/>
              <a:ext cx="580390" cy="327660"/>
            </a:xfrm>
            <a:custGeom>
              <a:avLst/>
              <a:gdLst/>
              <a:ahLst/>
              <a:cxnLst/>
              <a:rect l="l" t="t" r="r" b="b"/>
              <a:pathLst>
                <a:path w="580390" h="327659">
                  <a:moveTo>
                    <a:pt x="455420" y="174130"/>
                  </a:moveTo>
                  <a:lnTo>
                    <a:pt x="580191" y="57286"/>
                  </a:lnTo>
                  <a:lnTo>
                    <a:pt x="563930" y="27894"/>
                  </a:lnTo>
                  <a:lnTo>
                    <a:pt x="548496" y="0"/>
                  </a:lnTo>
                  <a:lnTo>
                    <a:pt x="534329" y="9088"/>
                  </a:lnTo>
                  <a:lnTo>
                    <a:pt x="500110" y="24648"/>
                  </a:lnTo>
                  <a:lnTo>
                    <a:pt x="341089" y="86123"/>
                  </a:lnTo>
                  <a:lnTo>
                    <a:pt x="294954" y="111012"/>
                  </a:lnTo>
                  <a:lnTo>
                    <a:pt x="100457" y="233134"/>
                  </a:lnTo>
                  <a:lnTo>
                    <a:pt x="22658" y="281080"/>
                  </a:lnTo>
                  <a:lnTo>
                    <a:pt x="0" y="289509"/>
                  </a:lnTo>
                  <a:lnTo>
                    <a:pt x="8093" y="327466"/>
                  </a:lnTo>
                </a:path>
                <a:path w="580390" h="327659">
                  <a:moveTo>
                    <a:pt x="210512" y="327493"/>
                  </a:moveTo>
                  <a:lnTo>
                    <a:pt x="455420" y="174130"/>
                  </a:lnTo>
                </a:path>
              </a:pathLst>
            </a:custGeom>
            <a:ln w="3622">
              <a:solidFill>
                <a:srgbClr val="FFFFFF"/>
              </a:solidFill>
            </a:ln>
          </p:spPr>
          <p:txBody>
            <a:bodyPr wrap="square" lIns="0" tIns="0" rIns="0" bIns="0" rtlCol="0"/>
            <a:lstStyle/>
            <a:p>
              <a:endParaRPr/>
            </a:p>
          </p:txBody>
        </p:sp>
        <p:sp>
          <p:nvSpPr>
            <p:cNvPr id="205" name="object 205"/>
            <p:cNvSpPr/>
            <p:nvPr/>
          </p:nvSpPr>
          <p:spPr>
            <a:xfrm>
              <a:off x="9959714" y="8168153"/>
              <a:ext cx="580390" cy="327660"/>
            </a:xfrm>
            <a:custGeom>
              <a:avLst/>
              <a:gdLst/>
              <a:ahLst/>
              <a:cxnLst/>
              <a:rect l="l" t="t" r="r" b="b"/>
              <a:pathLst>
                <a:path w="580390" h="327659">
                  <a:moveTo>
                    <a:pt x="455420" y="174130"/>
                  </a:moveTo>
                  <a:lnTo>
                    <a:pt x="580191" y="57286"/>
                  </a:lnTo>
                  <a:lnTo>
                    <a:pt x="563930" y="27894"/>
                  </a:lnTo>
                  <a:lnTo>
                    <a:pt x="548496" y="0"/>
                  </a:lnTo>
                  <a:lnTo>
                    <a:pt x="534329" y="9088"/>
                  </a:lnTo>
                  <a:lnTo>
                    <a:pt x="500110" y="24648"/>
                  </a:lnTo>
                  <a:lnTo>
                    <a:pt x="341089" y="86123"/>
                  </a:lnTo>
                  <a:lnTo>
                    <a:pt x="294954" y="111012"/>
                  </a:lnTo>
                  <a:lnTo>
                    <a:pt x="100457" y="233134"/>
                  </a:lnTo>
                  <a:lnTo>
                    <a:pt x="22658" y="281080"/>
                  </a:lnTo>
                  <a:lnTo>
                    <a:pt x="0" y="289509"/>
                  </a:lnTo>
                  <a:lnTo>
                    <a:pt x="8093" y="327466"/>
                  </a:lnTo>
                </a:path>
                <a:path w="580390" h="327659">
                  <a:moveTo>
                    <a:pt x="210512" y="327493"/>
                  </a:moveTo>
                  <a:lnTo>
                    <a:pt x="455420" y="174130"/>
                  </a:lnTo>
                </a:path>
              </a:pathLst>
            </a:custGeom>
            <a:ln w="3622">
              <a:solidFill>
                <a:srgbClr val="FFFFFF"/>
              </a:solidFill>
            </a:ln>
          </p:spPr>
          <p:txBody>
            <a:bodyPr wrap="square" lIns="0" tIns="0" rIns="0" bIns="0" rtlCol="0"/>
            <a:lstStyle/>
            <a:p>
              <a:endParaRPr/>
            </a:p>
          </p:txBody>
        </p:sp>
        <p:sp>
          <p:nvSpPr>
            <p:cNvPr id="206" name="object 206"/>
            <p:cNvSpPr/>
            <p:nvPr/>
          </p:nvSpPr>
          <p:spPr>
            <a:xfrm>
              <a:off x="9316727" y="5710398"/>
              <a:ext cx="455295" cy="2785745"/>
            </a:xfrm>
            <a:custGeom>
              <a:avLst/>
              <a:gdLst/>
              <a:ahLst/>
              <a:cxnLst/>
              <a:rect l="l" t="t" r="r" b="b"/>
              <a:pathLst>
                <a:path w="455295" h="2785745">
                  <a:moveTo>
                    <a:pt x="288902" y="0"/>
                  </a:moveTo>
                  <a:lnTo>
                    <a:pt x="331958" y="150477"/>
                  </a:lnTo>
                  <a:lnTo>
                    <a:pt x="388323" y="370030"/>
                  </a:lnTo>
                  <a:lnTo>
                    <a:pt x="415034" y="559899"/>
                  </a:lnTo>
                  <a:lnTo>
                    <a:pt x="412060" y="788352"/>
                  </a:lnTo>
                  <a:lnTo>
                    <a:pt x="385443" y="932861"/>
                  </a:lnTo>
                  <a:lnTo>
                    <a:pt x="340973" y="1074270"/>
                  </a:lnTo>
                  <a:lnTo>
                    <a:pt x="274818" y="1230517"/>
                  </a:lnTo>
                  <a:lnTo>
                    <a:pt x="92363" y="1563512"/>
                  </a:lnTo>
                  <a:lnTo>
                    <a:pt x="44469" y="1668430"/>
                  </a:lnTo>
                  <a:lnTo>
                    <a:pt x="14816" y="1765370"/>
                  </a:lnTo>
                  <a:lnTo>
                    <a:pt x="0" y="1857734"/>
                  </a:lnTo>
                  <a:lnTo>
                    <a:pt x="1130" y="1988881"/>
                  </a:lnTo>
                  <a:lnTo>
                    <a:pt x="27360" y="2112050"/>
                  </a:lnTo>
                  <a:lnTo>
                    <a:pt x="89965" y="2264370"/>
                  </a:lnTo>
                  <a:lnTo>
                    <a:pt x="337267" y="2785245"/>
                  </a:lnTo>
                  <a:lnTo>
                    <a:pt x="447211" y="2785245"/>
                  </a:lnTo>
                  <a:lnTo>
                    <a:pt x="155094" y="2181619"/>
                  </a:lnTo>
                  <a:lnTo>
                    <a:pt x="101494" y="2045906"/>
                  </a:lnTo>
                  <a:lnTo>
                    <a:pt x="80971" y="1946694"/>
                  </a:lnTo>
                  <a:lnTo>
                    <a:pt x="72982" y="1838352"/>
                  </a:lnTo>
                  <a:lnTo>
                    <a:pt x="76406" y="1740271"/>
                  </a:lnTo>
                  <a:lnTo>
                    <a:pt x="90091" y="1662724"/>
                  </a:lnTo>
                  <a:lnTo>
                    <a:pt x="132289" y="1558947"/>
                  </a:lnTo>
                  <a:lnTo>
                    <a:pt x="197292" y="1433495"/>
                  </a:lnTo>
                  <a:lnTo>
                    <a:pt x="328429" y="1202005"/>
                  </a:lnTo>
                  <a:lnTo>
                    <a:pt x="385443" y="1062878"/>
                  </a:lnTo>
                  <a:lnTo>
                    <a:pt x="425369" y="915762"/>
                  </a:lnTo>
                  <a:lnTo>
                    <a:pt x="447033" y="786897"/>
                  </a:lnTo>
                  <a:lnTo>
                    <a:pt x="455012" y="659173"/>
                  </a:lnTo>
                  <a:lnTo>
                    <a:pt x="444750" y="483555"/>
                  </a:lnTo>
                  <a:lnTo>
                    <a:pt x="425065" y="383244"/>
                  </a:lnTo>
                  <a:lnTo>
                    <a:pt x="326209" y="450"/>
                  </a:lnTo>
                  <a:lnTo>
                    <a:pt x="288902" y="0"/>
                  </a:lnTo>
                  <a:close/>
                </a:path>
              </a:pathLst>
            </a:custGeom>
            <a:solidFill>
              <a:srgbClr val="FFFFFF"/>
            </a:solidFill>
          </p:spPr>
          <p:txBody>
            <a:bodyPr wrap="square" lIns="0" tIns="0" rIns="0" bIns="0" rtlCol="0"/>
            <a:lstStyle/>
            <a:p>
              <a:endParaRPr/>
            </a:p>
          </p:txBody>
        </p:sp>
        <p:sp>
          <p:nvSpPr>
            <p:cNvPr id="207" name="object 207"/>
            <p:cNvSpPr/>
            <p:nvPr/>
          </p:nvSpPr>
          <p:spPr>
            <a:xfrm>
              <a:off x="9316719" y="5710401"/>
              <a:ext cx="455295" cy="2785745"/>
            </a:xfrm>
            <a:custGeom>
              <a:avLst/>
              <a:gdLst/>
              <a:ahLst/>
              <a:cxnLst/>
              <a:rect l="l" t="t" r="r" b="b"/>
              <a:pathLst>
                <a:path w="455295" h="2785745">
                  <a:moveTo>
                    <a:pt x="447225" y="2785246"/>
                  </a:moveTo>
                  <a:lnTo>
                    <a:pt x="155105" y="2181608"/>
                  </a:lnTo>
                  <a:lnTo>
                    <a:pt x="101494" y="2045895"/>
                  </a:lnTo>
                  <a:lnTo>
                    <a:pt x="80981" y="1946684"/>
                  </a:lnTo>
                  <a:lnTo>
                    <a:pt x="72992" y="1838352"/>
                  </a:lnTo>
                  <a:lnTo>
                    <a:pt x="76406" y="1740271"/>
                  </a:lnTo>
                  <a:lnTo>
                    <a:pt x="90101" y="1662724"/>
                  </a:lnTo>
                  <a:lnTo>
                    <a:pt x="132289" y="1558947"/>
                  </a:lnTo>
                  <a:lnTo>
                    <a:pt x="197292" y="1433495"/>
                  </a:lnTo>
                  <a:lnTo>
                    <a:pt x="328440" y="1201994"/>
                  </a:lnTo>
                  <a:lnTo>
                    <a:pt x="385464" y="1062878"/>
                  </a:lnTo>
                  <a:lnTo>
                    <a:pt x="425369" y="915762"/>
                  </a:lnTo>
                  <a:lnTo>
                    <a:pt x="446520" y="790028"/>
                  </a:lnTo>
                  <a:lnTo>
                    <a:pt x="447033" y="786887"/>
                  </a:lnTo>
                  <a:lnTo>
                    <a:pt x="455022" y="659173"/>
                  </a:lnTo>
                  <a:lnTo>
                    <a:pt x="444761" y="483545"/>
                  </a:lnTo>
                  <a:lnTo>
                    <a:pt x="425076" y="383244"/>
                  </a:lnTo>
                  <a:lnTo>
                    <a:pt x="326220" y="439"/>
                  </a:lnTo>
                  <a:lnTo>
                    <a:pt x="307006" y="209"/>
                  </a:lnTo>
                  <a:lnTo>
                    <a:pt x="288912" y="0"/>
                  </a:lnTo>
                  <a:lnTo>
                    <a:pt x="331958" y="150477"/>
                  </a:lnTo>
                  <a:lnTo>
                    <a:pt x="388333" y="370030"/>
                  </a:lnTo>
                  <a:lnTo>
                    <a:pt x="415034" y="559899"/>
                  </a:lnTo>
                  <a:lnTo>
                    <a:pt x="412071" y="788352"/>
                  </a:lnTo>
                  <a:lnTo>
                    <a:pt x="385464" y="932861"/>
                  </a:lnTo>
                  <a:lnTo>
                    <a:pt x="371978" y="975729"/>
                  </a:lnTo>
                  <a:lnTo>
                    <a:pt x="340984" y="1074270"/>
                  </a:lnTo>
                  <a:lnTo>
                    <a:pt x="274829" y="1230517"/>
                  </a:lnTo>
                  <a:lnTo>
                    <a:pt x="92374" y="1563512"/>
                  </a:lnTo>
                  <a:lnTo>
                    <a:pt x="53788" y="1648033"/>
                  </a:lnTo>
                  <a:lnTo>
                    <a:pt x="44480" y="1668430"/>
                  </a:lnTo>
                  <a:lnTo>
                    <a:pt x="14826" y="1765359"/>
                  </a:lnTo>
                  <a:lnTo>
                    <a:pt x="7287" y="1812321"/>
                  </a:lnTo>
                  <a:lnTo>
                    <a:pt x="0" y="1857734"/>
                  </a:lnTo>
                  <a:lnTo>
                    <a:pt x="1141" y="1988881"/>
                  </a:lnTo>
                  <a:lnTo>
                    <a:pt x="27370" y="2112050"/>
                  </a:lnTo>
                  <a:lnTo>
                    <a:pt x="89976" y="2264370"/>
                  </a:lnTo>
                  <a:lnTo>
                    <a:pt x="337282" y="2785246"/>
                  </a:lnTo>
                </a:path>
              </a:pathLst>
            </a:custGeom>
            <a:ln w="3622">
              <a:solidFill>
                <a:srgbClr val="FFFFFF"/>
              </a:solidFill>
            </a:ln>
          </p:spPr>
          <p:txBody>
            <a:bodyPr wrap="square" lIns="0" tIns="0" rIns="0" bIns="0" rtlCol="0"/>
            <a:lstStyle/>
            <a:p>
              <a:endParaRPr/>
            </a:p>
          </p:txBody>
        </p:sp>
        <p:sp>
          <p:nvSpPr>
            <p:cNvPr id="208" name="object 208"/>
            <p:cNvSpPr/>
            <p:nvPr/>
          </p:nvSpPr>
          <p:spPr>
            <a:xfrm>
              <a:off x="9316719" y="5710401"/>
              <a:ext cx="455295" cy="2785745"/>
            </a:xfrm>
            <a:custGeom>
              <a:avLst/>
              <a:gdLst/>
              <a:ahLst/>
              <a:cxnLst/>
              <a:rect l="l" t="t" r="r" b="b"/>
              <a:pathLst>
                <a:path w="455295" h="2785745">
                  <a:moveTo>
                    <a:pt x="447225" y="2785246"/>
                  </a:moveTo>
                  <a:lnTo>
                    <a:pt x="155105" y="2181608"/>
                  </a:lnTo>
                  <a:lnTo>
                    <a:pt x="101494" y="2045895"/>
                  </a:lnTo>
                  <a:lnTo>
                    <a:pt x="80981" y="1946684"/>
                  </a:lnTo>
                  <a:lnTo>
                    <a:pt x="72992" y="1838352"/>
                  </a:lnTo>
                  <a:lnTo>
                    <a:pt x="76406" y="1740271"/>
                  </a:lnTo>
                  <a:lnTo>
                    <a:pt x="90101" y="1662724"/>
                  </a:lnTo>
                  <a:lnTo>
                    <a:pt x="132289" y="1558947"/>
                  </a:lnTo>
                  <a:lnTo>
                    <a:pt x="197292" y="1433495"/>
                  </a:lnTo>
                  <a:lnTo>
                    <a:pt x="328440" y="1201994"/>
                  </a:lnTo>
                  <a:lnTo>
                    <a:pt x="385464" y="1062878"/>
                  </a:lnTo>
                  <a:lnTo>
                    <a:pt x="425369" y="915762"/>
                  </a:lnTo>
                  <a:lnTo>
                    <a:pt x="446520" y="790028"/>
                  </a:lnTo>
                  <a:lnTo>
                    <a:pt x="447033" y="786887"/>
                  </a:lnTo>
                  <a:lnTo>
                    <a:pt x="455022" y="659173"/>
                  </a:lnTo>
                  <a:lnTo>
                    <a:pt x="444761" y="483545"/>
                  </a:lnTo>
                  <a:lnTo>
                    <a:pt x="425076" y="383244"/>
                  </a:lnTo>
                  <a:lnTo>
                    <a:pt x="326220" y="439"/>
                  </a:lnTo>
                  <a:lnTo>
                    <a:pt x="307006" y="209"/>
                  </a:lnTo>
                  <a:lnTo>
                    <a:pt x="288912" y="0"/>
                  </a:lnTo>
                  <a:lnTo>
                    <a:pt x="331958" y="150477"/>
                  </a:lnTo>
                  <a:lnTo>
                    <a:pt x="388333" y="370030"/>
                  </a:lnTo>
                  <a:lnTo>
                    <a:pt x="415034" y="559899"/>
                  </a:lnTo>
                  <a:lnTo>
                    <a:pt x="412071" y="788352"/>
                  </a:lnTo>
                  <a:lnTo>
                    <a:pt x="385464" y="932861"/>
                  </a:lnTo>
                  <a:lnTo>
                    <a:pt x="371978" y="975729"/>
                  </a:lnTo>
                  <a:lnTo>
                    <a:pt x="340984" y="1074270"/>
                  </a:lnTo>
                  <a:lnTo>
                    <a:pt x="274829" y="1230517"/>
                  </a:lnTo>
                  <a:lnTo>
                    <a:pt x="92374" y="1563512"/>
                  </a:lnTo>
                  <a:lnTo>
                    <a:pt x="53788" y="1648033"/>
                  </a:lnTo>
                  <a:lnTo>
                    <a:pt x="44480" y="1668430"/>
                  </a:lnTo>
                  <a:lnTo>
                    <a:pt x="14826" y="1765359"/>
                  </a:lnTo>
                  <a:lnTo>
                    <a:pt x="7287" y="1812321"/>
                  </a:lnTo>
                  <a:lnTo>
                    <a:pt x="0" y="1857734"/>
                  </a:lnTo>
                  <a:lnTo>
                    <a:pt x="1141" y="1988881"/>
                  </a:lnTo>
                  <a:lnTo>
                    <a:pt x="27370" y="2112050"/>
                  </a:lnTo>
                  <a:lnTo>
                    <a:pt x="89976" y="2264370"/>
                  </a:lnTo>
                  <a:lnTo>
                    <a:pt x="337282" y="2785246"/>
                  </a:lnTo>
                </a:path>
              </a:pathLst>
            </a:custGeom>
            <a:ln w="3622">
              <a:solidFill>
                <a:srgbClr val="FFFFFF"/>
              </a:solidFill>
            </a:ln>
          </p:spPr>
          <p:txBody>
            <a:bodyPr wrap="square" lIns="0" tIns="0" rIns="0" bIns="0" rtlCol="0"/>
            <a:lstStyle/>
            <a:p>
              <a:endParaRPr/>
            </a:p>
          </p:txBody>
        </p:sp>
        <p:sp>
          <p:nvSpPr>
            <p:cNvPr id="209" name="object 209"/>
            <p:cNvSpPr/>
            <p:nvPr/>
          </p:nvSpPr>
          <p:spPr>
            <a:xfrm>
              <a:off x="9437603" y="7161011"/>
              <a:ext cx="892175" cy="1334770"/>
            </a:xfrm>
            <a:custGeom>
              <a:avLst/>
              <a:gdLst/>
              <a:ahLst/>
              <a:cxnLst/>
              <a:rect l="l" t="t" r="r" b="b"/>
              <a:pathLst>
                <a:path w="892175" h="1334770">
                  <a:moveTo>
                    <a:pt x="464153" y="0"/>
                  </a:moveTo>
                  <a:lnTo>
                    <a:pt x="402574" y="0"/>
                  </a:lnTo>
                  <a:lnTo>
                    <a:pt x="334136" y="9120"/>
                  </a:lnTo>
                  <a:lnTo>
                    <a:pt x="273698" y="27370"/>
                  </a:lnTo>
                  <a:lnTo>
                    <a:pt x="218956" y="54741"/>
                  </a:lnTo>
                  <a:lnTo>
                    <a:pt x="166497" y="88960"/>
                  </a:lnTo>
                  <a:lnTo>
                    <a:pt x="106059" y="147115"/>
                  </a:lnTo>
                  <a:lnTo>
                    <a:pt x="62720" y="208684"/>
                  </a:lnTo>
                  <a:lnTo>
                    <a:pt x="29664" y="282829"/>
                  </a:lnTo>
                  <a:lnTo>
                    <a:pt x="5643" y="371517"/>
                  </a:lnTo>
                  <a:lnTo>
                    <a:pt x="0" y="447043"/>
                  </a:lnTo>
                  <a:lnTo>
                    <a:pt x="4565" y="507481"/>
                  </a:lnTo>
                  <a:lnTo>
                    <a:pt x="14826" y="563365"/>
                  </a:lnTo>
                  <a:lnTo>
                    <a:pt x="34218" y="629499"/>
                  </a:lnTo>
                  <a:lnTo>
                    <a:pt x="62720" y="705915"/>
                  </a:lnTo>
                  <a:lnTo>
                    <a:pt x="346691" y="1294358"/>
                  </a:lnTo>
                  <a:lnTo>
                    <a:pt x="362240" y="1334639"/>
                  </a:lnTo>
                  <a:lnTo>
                    <a:pt x="485294" y="1334639"/>
                  </a:lnTo>
                  <a:lnTo>
                    <a:pt x="522120" y="1296651"/>
                  </a:lnTo>
                  <a:lnTo>
                    <a:pt x="505858" y="1302693"/>
                  </a:lnTo>
                  <a:lnTo>
                    <a:pt x="461085" y="1299531"/>
                  </a:lnTo>
                  <a:lnTo>
                    <a:pt x="391872" y="1243899"/>
                  </a:lnTo>
                  <a:lnTo>
                    <a:pt x="361737" y="1207198"/>
                  </a:lnTo>
                  <a:lnTo>
                    <a:pt x="84489" y="629614"/>
                  </a:lnTo>
                  <a:lnTo>
                    <a:pt x="57715" y="545145"/>
                  </a:lnTo>
                  <a:lnTo>
                    <a:pt x="45349" y="468917"/>
                  </a:lnTo>
                  <a:lnTo>
                    <a:pt x="43286" y="374124"/>
                  </a:lnTo>
                  <a:lnTo>
                    <a:pt x="65945" y="285541"/>
                  </a:lnTo>
                  <a:lnTo>
                    <a:pt x="107148" y="201061"/>
                  </a:lnTo>
                  <a:lnTo>
                    <a:pt x="162780" y="141315"/>
                  </a:lnTo>
                  <a:lnTo>
                    <a:pt x="228715" y="91861"/>
                  </a:lnTo>
                  <a:lnTo>
                    <a:pt x="290525" y="58898"/>
                  </a:lnTo>
                  <a:lnTo>
                    <a:pt x="364700" y="38302"/>
                  </a:lnTo>
                  <a:lnTo>
                    <a:pt x="451232" y="36229"/>
                  </a:lnTo>
                  <a:lnTo>
                    <a:pt x="529512" y="44469"/>
                  </a:lnTo>
                  <a:lnTo>
                    <a:pt x="591343" y="67139"/>
                  </a:lnTo>
                  <a:lnTo>
                    <a:pt x="657257" y="106289"/>
                  </a:lnTo>
                  <a:lnTo>
                    <a:pt x="725255" y="161932"/>
                  </a:lnTo>
                  <a:lnTo>
                    <a:pt x="803556" y="260808"/>
                  </a:lnTo>
                  <a:lnTo>
                    <a:pt x="867533" y="371517"/>
                  </a:lnTo>
                  <a:lnTo>
                    <a:pt x="892140" y="345287"/>
                  </a:lnTo>
                  <a:lnTo>
                    <a:pt x="801713" y="200705"/>
                  </a:lnTo>
                  <a:lnTo>
                    <a:pt x="751526" y="140267"/>
                  </a:lnTo>
                  <a:lnTo>
                    <a:pt x="696785" y="90091"/>
                  </a:lnTo>
                  <a:lnTo>
                    <a:pt x="643195" y="53600"/>
                  </a:lnTo>
                  <a:lnTo>
                    <a:pt x="589584" y="27370"/>
                  </a:lnTo>
                  <a:lnTo>
                    <a:pt x="521156" y="6837"/>
                  </a:lnTo>
                  <a:lnTo>
                    <a:pt x="464153" y="0"/>
                  </a:lnTo>
                  <a:close/>
                </a:path>
              </a:pathLst>
            </a:custGeom>
            <a:solidFill>
              <a:srgbClr val="FFFFFF"/>
            </a:solidFill>
          </p:spPr>
          <p:txBody>
            <a:bodyPr wrap="square" lIns="0" tIns="0" rIns="0" bIns="0" rtlCol="0"/>
            <a:lstStyle/>
            <a:p>
              <a:endParaRPr/>
            </a:p>
          </p:txBody>
        </p:sp>
        <p:sp>
          <p:nvSpPr>
            <p:cNvPr id="210" name="object 210"/>
            <p:cNvSpPr/>
            <p:nvPr/>
          </p:nvSpPr>
          <p:spPr>
            <a:xfrm>
              <a:off x="9437607" y="7161009"/>
              <a:ext cx="892175" cy="1334770"/>
            </a:xfrm>
            <a:custGeom>
              <a:avLst/>
              <a:gdLst/>
              <a:ahLst/>
              <a:cxnLst/>
              <a:rect l="l" t="t" r="r" b="b"/>
              <a:pathLst>
                <a:path w="892175" h="1334770">
                  <a:moveTo>
                    <a:pt x="589584" y="27370"/>
                  </a:moveTo>
                  <a:lnTo>
                    <a:pt x="521156" y="6837"/>
                  </a:lnTo>
                  <a:lnTo>
                    <a:pt x="464142" y="0"/>
                  </a:lnTo>
                  <a:lnTo>
                    <a:pt x="402563" y="0"/>
                  </a:lnTo>
                  <a:lnTo>
                    <a:pt x="334136" y="9120"/>
                  </a:lnTo>
                  <a:lnTo>
                    <a:pt x="273698" y="27370"/>
                  </a:lnTo>
                  <a:lnTo>
                    <a:pt x="218956" y="54741"/>
                  </a:lnTo>
                  <a:lnTo>
                    <a:pt x="166497" y="88960"/>
                  </a:lnTo>
                  <a:lnTo>
                    <a:pt x="106059" y="147115"/>
                  </a:lnTo>
                  <a:lnTo>
                    <a:pt x="62720" y="208695"/>
                  </a:lnTo>
                  <a:lnTo>
                    <a:pt x="29653" y="282829"/>
                  </a:lnTo>
                  <a:lnTo>
                    <a:pt x="5643" y="371517"/>
                  </a:lnTo>
                  <a:lnTo>
                    <a:pt x="0" y="447043"/>
                  </a:lnTo>
                  <a:lnTo>
                    <a:pt x="4565" y="507481"/>
                  </a:lnTo>
                  <a:lnTo>
                    <a:pt x="14826" y="563365"/>
                  </a:lnTo>
                  <a:lnTo>
                    <a:pt x="34218" y="629499"/>
                  </a:lnTo>
                  <a:lnTo>
                    <a:pt x="62720" y="705915"/>
                  </a:lnTo>
                  <a:lnTo>
                    <a:pt x="346680" y="1294358"/>
                  </a:lnTo>
                  <a:lnTo>
                    <a:pt x="362235" y="1334637"/>
                  </a:lnTo>
                </a:path>
                <a:path w="892175" h="1334770">
                  <a:moveTo>
                    <a:pt x="485287" y="1334637"/>
                  </a:moveTo>
                  <a:lnTo>
                    <a:pt x="522109" y="1296651"/>
                  </a:lnTo>
                  <a:lnTo>
                    <a:pt x="505858" y="1302693"/>
                  </a:lnTo>
                  <a:lnTo>
                    <a:pt x="461085" y="1299541"/>
                  </a:lnTo>
                  <a:lnTo>
                    <a:pt x="428510" y="1284159"/>
                  </a:lnTo>
                  <a:lnTo>
                    <a:pt x="414605" y="1268872"/>
                  </a:lnTo>
                  <a:lnTo>
                    <a:pt x="391872" y="1243899"/>
                  </a:lnTo>
                  <a:lnTo>
                    <a:pt x="361737" y="1207198"/>
                  </a:lnTo>
                  <a:lnTo>
                    <a:pt x="84489" y="629614"/>
                  </a:lnTo>
                  <a:lnTo>
                    <a:pt x="57705" y="545156"/>
                  </a:lnTo>
                  <a:lnTo>
                    <a:pt x="45338" y="468917"/>
                  </a:lnTo>
                  <a:lnTo>
                    <a:pt x="43286" y="374124"/>
                  </a:lnTo>
                  <a:lnTo>
                    <a:pt x="65945" y="285541"/>
                  </a:lnTo>
                  <a:lnTo>
                    <a:pt x="107148" y="201072"/>
                  </a:lnTo>
                  <a:lnTo>
                    <a:pt x="162780" y="141325"/>
                  </a:lnTo>
                  <a:lnTo>
                    <a:pt x="228715" y="91871"/>
                  </a:lnTo>
                  <a:lnTo>
                    <a:pt x="290514" y="58898"/>
                  </a:lnTo>
                  <a:lnTo>
                    <a:pt x="364690" y="38302"/>
                  </a:lnTo>
                  <a:lnTo>
                    <a:pt x="451232" y="36239"/>
                  </a:lnTo>
                  <a:lnTo>
                    <a:pt x="529512" y="44469"/>
                  </a:lnTo>
                  <a:lnTo>
                    <a:pt x="591332" y="67139"/>
                  </a:lnTo>
                  <a:lnTo>
                    <a:pt x="657257" y="106289"/>
                  </a:lnTo>
                  <a:lnTo>
                    <a:pt x="725255" y="161932"/>
                  </a:lnTo>
                  <a:lnTo>
                    <a:pt x="803546" y="260819"/>
                  </a:lnTo>
                  <a:lnTo>
                    <a:pt x="867523" y="371517"/>
                  </a:lnTo>
                  <a:lnTo>
                    <a:pt x="882569" y="355497"/>
                  </a:lnTo>
                  <a:lnTo>
                    <a:pt x="801703" y="200705"/>
                  </a:lnTo>
                  <a:lnTo>
                    <a:pt x="751526" y="140278"/>
                  </a:lnTo>
                  <a:lnTo>
                    <a:pt x="696785" y="90091"/>
                  </a:lnTo>
                  <a:lnTo>
                    <a:pt x="643195" y="53610"/>
                  </a:lnTo>
                  <a:lnTo>
                    <a:pt x="589584" y="27370"/>
                  </a:lnTo>
                </a:path>
              </a:pathLst>
            </a:custGeom>
            <a:ln w="3622">
              <a:solidFill>
                <a:srgbClr val="FFFFFF"/>
              </a:solidFill>
            </a:ln>
          </p:spPr>
          <p:txBody>
            <a:bodyPr wrap="square" lIns="0" tIns="0" rIns="0" bIns="0" rtlCol="0"/>
            <a:lstStyle/>
            <a:p>
              <a:endParaRPr/>
            </a:p>
          </p:txBody>
        </p:sp>
        <p:sp>
          <p:nvSpPr>
            <p:cNvPr id="211" name="object 211"/>
            <p:cNvSpPr/>
            <p:nvPr/>
          </p:nvSpPr>
          <p:spPr>
            <a:xfrm>
              <a:off x="9437607" y="7161009"/>
              <a:ext cx="892175" cy="1334770"/>
            </a:xfrm>
            <a:custGeom>
              <a:avLst/>
              <a:gdLst/>
              <a:ahLst/>
              <a:cxnLst/>
              <a:rect l="l" t="t" r="r" b="b"/>
              <a:pathLst>
                <a:path w="892175" h="1334770">
                  <a:moveTo>
                    <a:pt x="589584" y="27370"/>
                  </a:moveTo>
                  <a:lnTo>
                    <a:pt x="521156" y="6837"/>
                  </a:lnTo>
                  <a:lnTo>
                    <a:pt x="464142" y="0"/>
                  </a:lnTo>
                  <a:lnTo>
                    <a:pt x="402563" y="0"/>
                  </a:lnTo>
                  <a:lnTo>
                    <a:pt x="334136" y="9120"/>
                  </a:lnTo>
                  <a:lnTo>
                    <a:pt x="273698" y="27370"/>
                  </a:lnTo>
                  <a:lnTo>
                    <a:pt x="218956" y="54741"/>
                  </a:lnTo>
                  <a:lnTo>
                    <a:pt x="166497" y="88960"/>
                  </a:lnTo>
                  <a:lnTo>
                    <a:pt x="106059" y="147115"/>
                  </a:lnTo>
                  <a:lnTo>
                    <a:pt x="62720" y="208695"/>
                  </a:lnTo>
                  <a:lnTo>
                    <a:pt x="29653" y="282829"/>
                  </a:lnTo>
                  <a:lnTo>
                    <a:pt x="5643" y="371517"/>
                  </a:lnTo>
                  <a:lnTo>
                    <a:pt x="0" y="447043"/>
                  </a:lnTo>
                  <a:lnTo>
                    <a:pt x="4565" y="507481"/>
                  </a:lnTo>
                  <a:lnTo>
                    <a:pt x="14826" y="563365"/>
                  </a:lnTo>
                  <a:lnTo>
                    <a:pt x="34218" y="629499"/>
                  </a:lnTo>
                  <a:lnTo>
                    <a:pt x="62720" y="705915"/>
                  </a:lnTo>
                  <a:lnTo>
                    <a:pt x="346680" y="1294358"/>
                  </a:lnTo>
                  <a:lnTo>
                    <a:pt x="362235" y="1334637"/>
                  </a:lnTo>
                </a:path>
                <a:path w="892175" h="1334770">
                  <a:moveTo>
                    <a:pt x="485287" y="1334637"/>
                  </a:moveTo>
                  <a:lnTo>
                    <a:pt x="522109" y="1296651"/>
                  </a:lnTo>
                  <a:lnTo>
                    <a:pt x="505858" y="1302693"/>
                  </a:lnTo>
                  <a:lnTo>
                    <a:pt x="461085" y="1299541"/>
                  </a:lnTo>
                  <a:lnTo>
                    <a:pt x="428510" y="1284159"/>
                  </a:lnTo>
                  <a:lnTo>
                    <a:pt x="414605" y="1268872"/>
                  </a:lnTo>
                  <a:lnTo>
                    <a:pt x="391872" y="1243899"/>
                  </a:lnTo>
                  <a:lnTo>
                    <a:pt x="361737" y="1207198"/>
                  </a:lnTo>
                  <a:lnTo>
                    <a:pt x="84489" y="629614"/>
                  </a:lnTo>
                  <a:lnTo>
                    <a:pt x="57705" y="545156"/>
                  </a:lnTo>
                  <a:lnTo>
                    <a:pt x="45338" y="468917"/>
                  </a:lnTo>
                  <a:lnTo>
                    <a:pt x="43286" y="374124"/>
                  </a:lnTo>
                  <a:lnTo>
                    <a:pt x="65945" y="285541"/>
                  </a:lnTo>
                  <a:lnTo>
                    <a:pt x="107148" y="201072"/>
                  </a:lnTo>
                  <a:lnTo>
                    <a:pt x="162780" y="141325"/>
                  </a:lnTo>
                  <a:lnTo>
                    <a:pt x="228715" y="91871"/>
                  </a:lnTo>
                  <a:lnTo>
                    <a:pt x="290514" y="58898"/>
                  </a:lnTo>
                  <a:lnTo>
                    <a:pt x="364690" y="38302"/>
                  </a:lnTo>
                  <a:lnTo>
                    <a:pt x="451232" y="36239"/>
                  </a:lnTo>
                  <a:lnTo>
                    <a:pt x="529512" y="44469"/>
                  </a:lnTo>
                  <a:lnTo>
                    <a:pt x="591332" y="67139"/>
                  </a:lnTo>
                  <a:lnTo>
                    <a:pt x="657257" y="106289"/>
                  </a:lnTo>
                  <a:lnTo>
                    <a:pt x="725255" y="161932"/>
                  </a:lnTo>
                  <a:lnTo>
                    <a:pt x="803546" y="260819"/>
                  </a:lnTo>
                  <a:lnTo>
                    <a:pt x="867523" y="371517"/>
                  </a:lnTo>
                  <a:lnTo>
                    <a:pt x="882569" y="355497"/>
                  </a:lnTo>
                  <a:lnTo>
                    <a:pt x="801703" y="200705"/>
                  </a:lnTo>
                  <a:lnTo>
                    <a:pt x="751526" y="140278"/>
                  </a:lnTo>
                  <a:lnTo>
                    <a:pt x="696785" y="90091"/>
                  </a:lnTo>
                  <a:lnTo>
                    <a:pt x="643195" y="53610"/>
                  </a:lnTo>
                  <a:lnTo>
                    <a:pt x="589584" y="27370"/>
                  </a:lnTo>
                </a:path>
              </a:pathLst>
            </a:custGeom>
            <a:ln w="3622">
              <a:solidFill>
                <a:srgbClr val="FFFFFF"/>
              </a:solidFill>
            </a:ln>
          </p:spPr>
          <p:txBody>
            <a:bodyPr wrap="square" lIns="0" tIns="0" rIns="0" bIns="0" rtlCol="0"/>
            <a:lstStyle/>
            <a:p>
              <a:endParaRPr/>
            </a:p>
          </p:txBody>
        </p:sp>
        <p:pic>
          <p:nvPicPr>
            <p:cNvPr id="212" name="object 212"/>
            <p:cNvPicPr/>
            <p:nvPr/>
          </p:nvPicPr>
          <p:blipFill>
            <a:blip r:embed="rId15" cstate="screen">
              <a:extLst>
                <a:ext uri="{28A0092B-C50C-407E-A947-70E740481C1C}">
                  <a14:useLocalDpi xmlns:a14="http://schemas.microsoft.com/office/drawing/2010/main"/>
                </a:ext>
              </a:extLst>
            </a:blip>
            <a:stretch>
              <a:fillRect/>
            </a:stretch>
          </p:blipFill>
          <p:spPr>
            <a:xfrm>
              <a:off x="11168870" y="7616920"/>
              <a:ext cx="229740" cy="268112"/>
            </a:xfrm>
            <a:prstGeom prst="rect">
              <a:avLst/>
            </a:prstGeom>
          </p:spPr>
        </p:pic>
        <p:sp>
          <p:nvSpPr>
            <p:cNvPr id="213" name="object 213"/>
            <p:cNvSpPr/>
            <p:nvPr/>
          </p:nvSpPr>
          <p:spPr>
            <a:xfrm>
              <a:off x="10076901" y="5712960"/>
              <a:ext cx="182245" cy="264160"/>
            </a:xfrm>
            <a:custGeom>
              <a:avLst/>
              <a:gdLst/>
              <a:ahLst/>
              <a:cxnLst/>
              <a:rect l="l" t="t" r="r" b="b"/>
              <a:pathLst>
                <a:path w="182245" h="264160">
                  <a:moveTo>
                    <a:pt x="0" y="0"/>
                  </a:moveTo>
                  <a:lnTo>
                    <a:pt x="76269" y="231427"/>
                  </a:lnTo>
                  <a:lnTo>
                    <a:pt x="182203" y="263782"/>
                  </a:lnTo>
                  <a:lnTo>
                    <a:pt x="150466" y="36993"/>
                  </a:lnTo>
                  <a:lnTo>
                    <a:pt x="0" y="0"/>
                  </a:lnTo>
                  <a:close/>
                </a:path>
              </a:pathLst>
            </a:custGeom>
            <a:solidFill>
              <a:srgbClr val="FFFFFF"/>
            </a:solidFill>
          </p:spPr>
          <p:txBody>
            <a:bodyPr wrap="square" lIns="0" tIns="0" rIns="0" bIns="0" rtlCol="0"/>
            <a:lstStyle/>
            <a:p>
              <a:endParaRPr/>
            </a:p>
          </p:txBody>
        </p:sp>
        <p:sp>
          <p:nvSpPr>
            <p:cNvPr id="214" name="object 214"/>
            <p:cNvSpPr/>
            <p:nvPr/>
          </p:nvSpPr>
          <p:spPr>
            <a:xfrm>
              <a:off x="10076901" y="5712960"/>
              <a:ext cx="182245" cy="264160"/>
            </a:xfrm>
            <a:custGeom>
              <a:avLst/>
              <a:gdLst/>
              <a:ahLst/>
              <a:cxnLst/>
              <a:rect l="l" t="t" r="r" b="b"/>
              <a:pathLst>
                <a:path w="182245" h="264160">
                  <a:moveTo>
                    <a:pt x="150466" y="36993"/>
                  </a:moveTo>
                  <a:lnTo>
                    <a:pt x="60322" y="14837"/>
                  </a:lnTo>
                  <a:lnTo>
                    <a:pt x="53485" y="13140"/>
                  </a:lnTo>
                  <a:lnTo>
                    <a:pt x="0" y="0"/>
                  </a:lnTo>
                  <a:lnTo>
                    <a:pt x="76269" y="231427"/>
                  </a:lnTo>
                  <a:lnTo>
                    <a:pt x="129284" y="247615"/>
                  </a:lnTo>
                  <a:lnTo>
                    <a:pt x="182203" y="263782"/>
                  </a:lnTo>
                  <a:lnTo>
                    <a:pt x="170801" y="182308"/>
                  </a:lnTo>
                  <a:lnTo>
                    <a:pt x="150466" y="36993"/>
                  </a:lnTo>
                  <a:close/>
                </a:path>
              </a:pathLst>
            </a:custGeom>
            <a:ln w="3622">
              <a:solidFill>
                <a:srgbClr val="FFFFFF"/>
              </a:solidFill>
            </a:ln>
          </p:spPr>
          <p:txBody>
            <a:bodyPr wrap="square" lIns="0" tIns="0" rIns="0" bIns="0" rtlCol="0"/>
            <a:lstStyle/>
            <a:p>
              <a:endParaRPr/>
            </a:p>
          </p:txBody>
        </p:sp>
        <p:sp>
          <p:nvSpPr>
            <p:cNvPr id="215" name="object 215"/>
            <p:cNvSpPr/>
            <p:nvPr/>
          </p:nvSpPr>
          <p:spPr>
            <a:xfrm>
              <a:off x="10076901" y="5712960"/>
              <a:ext cx="182245" cy="264160"/>
            </a:xfrm>
            <a:custGeom>
              <a:avLst/>
              <a:gdLst/>
              <a:ahLst/>
              <a:cxnLst/>
              <a:rect l="l" t="t" r="r" b="b"/>
              <a:pathLst>
                <a:path w="182245" h="264160">
                  <a:moveTo>
                    <a:pt x="150466" y="36993"/>
                  </a:moveTo>
                  <a:lnTo>
                    <a:pt x="60322" y="14837"/>
                  </a:lnTo>
                  <a:lnTo>
                    <a:pt x="53485" y="13140"/>
                  </a:lnTo>
                  <a:lnTo>
                    <a:pt x="0" y="0"/>
                  </a:lnTo>
                  <a:lnTo>
                    <a:pt x="76269" y="231427"/>
                  </a:lnTo>
                  <a:lnTo>
                    <a:pt x="129284" y="247615"/>
                  </a:lnTo>
                  <a:lnTo>
                    <a:pt x="182203" y="263782"/>
                  </a:lnTo>
                  <a:lnTo>
                    <a:pt x="170801" y="182308"/>
                  </a:lnTo>
                  <a:lnTo>
                    <a:pt x="150466" y="36993"/>
                  </a:lnTo>
                  <a:close/>
                </a:path>
              </a:pathLst>
            </a:custGeom>
            <a:ln w="3622">
              <a:solidFill>
                <a:srgbClr val="FFFFFF"/>
              </a:solidFill>
            </a:ln>
          </p:spPr>
          <p:txBody>
            <a:bodyPr wrap="square" lIns="0" tIns="0" rIns="0" bIns="0" rtlCol="0"/>
            <a:lstStyle/>
            <a:p>
              <a:endParaRPr/>
            </a:p>
          </p:txBody>
        </p:sp>
        <p:pic>
          <p:nvPicPr>
            <p:cNvPr id="216" name="object 216"/>
            <p:cNvPicPr/>
            <p:nvPr/>
          </p:nvPicPr>
          <p:blipFill>
            <a:blip r:embed="rId16" cstate="screen">
              <a:extLst>
                <a:ext uri="{28A0092B-C50C-407E-A947-70E740481C1C}">
                  <a14:useLocalDpi xmlns:a14="http://schemas.microsoft.com/office/drawing/2010/main"/>
                </a:ext>
              </a:extLst>
            </a:blip>
            <a:stretch>
              <a:fillRect/>
            </a:stretch>
          </p:blipFill>
          <p:spPr>
            <a:xfrm>
              <a:off x="10303322" y="7478391"/>
              <a:ext cx="140833" cy="144676"/>
            </a:xfrm>
            <a:prstGeom prst="rect">
              <a:avLst/>
            </a:prstGeom>
          </p:spPr>
        </p:pic>
        <p:sp>
          <p:nvSpPr>
            <p:cNvPr id="217" name="object 217"/>
            <p:cNvSpPr/>
            <p:nvPr/>
          </p:nvSpPr>
          <p:spPr>
            <a:xfrm>
              <a:off x="9922902" y="8457669"/>
              <a:ext cx="45085" cy="38100"/>
            </a:xfrm>
            <a:custGeom>
              <a:avLst/>
              <a:gdLst/>
              <a:ahLst/>
              <a:cxnLst/>
              <a:rect l="l" t="t" r="r" b="b"/>
              <a:pathLst>
                <a:path w="45084" h="38100">
                  <a:moveTo>
                    <a:pt x="36815" y="0"/>
                  </a:moveTo>
                  <a:lnTo>
                    <a:pt x="0" y="37977"/>
                  </a:lnTo>
                  <a:lnTo>
                    <a:pt x="44909" y="37977"/>
                  </a:lnTo>
                  <a:lnTo>
                    <a:pt x="36815" y="0"/>
                  </a:lnTo>
                  <a:close/>
                </a:path>
              </a:pathLst>
            </a:custGeom>
            <a:solidFill>
              <a:srgbClr val="FFFFFF"/>
            </a:solidFill>
          </p:spPr>
          <p:txBody>
            <a:bodyPr wrap="square" lIns="0" tIns="0" rIns="0" bIns="0" rtlCol="0"/>
            <a:lstStyle/>
            <a:p>
              <a:endParaRPr/>
            </a:p>
          </p:txBody>
        </p:sp>
        <p:sp>
          <p:nvSpPr>
            <p:cNvPr id="218" name="object 218"/>
            <p:cNvSpPr/>
            <p:nvPr/>
          </p:nvSpPr>
          <p:spPr>
            <a:xfrm>
              <a:off x="9922896" y="8457667"/>
              <a:ext cx="45085" cy="38100"/>
            </a:xfrm>
            <a:custGeom>
              <a:avLst/>
              <a:gdLst/>
              <a:ahLst/>
              <a:cxnLst/>
              <a:rect l="l" t="t" r="r" b="b"/>
              <a:pathLst>
                <a:path w="45084" h="38100">
                  <a:moveTo>
                    <a:pt x="44915" y="37980"/>
                  </a:moveTo>
                  <a:lnTo>
                    <a:pt x="36815" y="0"/>
                  </a:lnTo>
                  <a:lnTo>
                    <a:pt x="0" y="37980"/>
                  </a:lnTo>
                </a:path>
              </a:pathLst>
            </a:custGeom>
            <a:ln w="3622">
              <a:solidFill>
                <a:srgbClr val="FFFFFF"/>
              </a:solidFill>
            </a:ln>
          </p:spPr>
          <p:txBody>
            <a:bodyPr wrap="square" lIns="0" tIns="0" rIns="0" bIns="0" rtlCol="0"/>
            <a:lstStyle/>
            <a:p>
              <a:endParaRPr/>
            </a:p>
          </p:txBody>
        </p:sp>
        <p:sp>
          <p:nvSpPr>
            <p:cNvPr id="219" name="object 219"/>
            <p:cNvSpPr/>
            <p:nvPr/>
          </p:nvSpPr>
          <p:spPr>
            <a:xfrm>
              <a:off x="9922896" y="8457667"/>
              <a:ext cx="45085" cy="38100"/>
            </a:xfrm>
            <a:custGeom>
              <a:avLst/>
              <a:gdLst/>
              <a:ahLst/>
              <a:cxnLst/>
              <a:rect l="l" t="t" r="r" b="b"/>
              <a:pathLst>
                <a:path w="45084" h="38100">
                  <a:moveTo>
                    <a:pt x="44915" y="37980"/>
                  </a:moveTo>
                  <a:lnTo>
                    <a:pt x="36815" y="0"/>
                  </a:lnTo>
                  <a:lnTo>
                    <a:pt x="0" y="37980"/>
                  </a:lnTo>
                </a:path>
              </a:pathLst>
            </a:custGeom>
            <a:ln w="3622">
              <a:solidFill>
                <a:srgbClr val="FFFFFF"/>
              </a:solidFill>
            </a:ln>
          </p:spPr>
          <p:txBody>
            <a:bodyPr wrap="square" lIns="0" tIns="0" rIns="0" bIns="0" rtlCol="0"/>
            <a:lstStyle/>
            <a:p>
              <a:endParaRPr/>
            </a:p>
          </p:txBody>
        </p:sp>
        <p:pic>
          <p:nvPicPr>
            <p:cNvPr id="220" name="object 220"/>
            <p:cNvPicPr/>
            <p:nvPr/>
          </p:nvPicPr>
          <p:blipFill>
            <a:blip r:embed="rId17" cstate="screen">
              <a:extLst>
                <a:ext uri="{28A0092B-C50C-407E-A947-70E740481C1C}">
                  <a14:useLocalDpi xmlns:a14="http://schemas.microsoft.com/office/drawing/2010/main"/>
                </a:ext>
              </a:extLst>
            </a:blip>
            <a:stretch>
              <a:fillRect/>
            </a:stretch>
          </p:blipFill>
          <p:spPr>
            <a:xfrm>
              <a:off x="9573460" y="5574892"/>
              <a:ext cx="140309" cy="137754"/>
            </a:xfrm>
            <a:prstGeom prst="rect">
              <a:avLst/>
            </a:prstGeom>
          </p:spPr>
        </p:pic>
        <p:sp>
          <p:nvSpPr>
            <p:cNvPr id="221" name="object 221"/>
            <p:cNvSpPr/>
            <p:nvPr/>
          </p:nvSpPr>
          <p:spPr>
            <a:xfrm>
              <a:off x="8976776" y="1732637"/>
              <a:ext cx="229235" cy="387350"/>
            </a:xfrm>
            <a:custGeom>
              <a:avLst/>
              <a:gdLst/>
              <a:ahLst/>
              <a:cxnLst/>
              <a:rect l="l" t="t" r="r" b="b"/>
              <a:pathLst>
                <a:path w="229234" h="387350">
                  <a:moveTo>
                    <a:pt x="0" y="0"/>
                  </a:moveTo>
                  <a:lnTo>
                    <a:pt x="37307" y="252536"/>
                  </a:lnTo>
                  <a:lnTo>
                    <a:pt x="58930" y="324178"/>
                  </a:lnTo>
                  <a:lnTo>
                    <a:pt x="229071" y="387307"/>
                  </a:lnTo>
                  <a:lnTo>
                    <a:pt x="219574" y="322335"/>
                  </a:lnTo>
                  <a:lnTo>
                    <a:pt x="181952" y="65087"/>
                  </a:lnTo>
                  <a:lnTo>
                    <a:pt x="0" y="0"/>
                  </a:lnTo>
                  <a:close/>
                </a:path>
              </a:pathLst>
            </a:custGeom>
            <a:solidFill>
              <a:srgbClr val="FFFFFF"/>
            </a:solidFill>
          </p:spPr>
          <p:txBody>
            <a:bodyPr wrap="square" lIns="0" tIns="0" rIns="0" bIns="0" rtlCol="0"/>
            <a:lstStyle/>
            <a:p>
              <a:endParaRPr/>
            </a:p>
          </p:txBody>
        </p:sp>
        <p:sp>
          <p:nvSpPr>
            <p:cNvPr id="222" name="object 222"/>
            <p:cNvSpPr/>
            <p:nvPr/>
          </p:nvSpPr>
          <p:spPr>
            <a:xfrm>
              <a:off x="8976776" y="1732637"/>
              <a:ext cx="229235" cy="387350"/>
            </a:xfrm>
            <a:custGeom>
              <a:avLst/>
              <a:gdLst/>
              <a:ahLst/>
              <a:cxnLst/>
              <a:rect l="l" t="t" r="r" b="b"/>
              <a:pathLst>
                <a:path w="229234" h="387350">
                  <a:moveTo>
                    <a:pt x="219574" y="322335"/>
                  </a:moveTo>
                  <a:lnTo>
                    <a:pt x="212757" y="275782"/>
                  </a:lnTo>
                  <a:lnTo>
                    <a:pt x="206433" y="232537"/>
                  </a:lnTo>
                  <a:lnTo>
                    <a:pt x="201292" y="197302"/>
                  </a:lnTo>
                  <a:lnTo>
                    <a:pt x="200653" y="192915"/>
                  </a:lnTo>
                  <a:lnTo>
                    <a:pt x="198768" y="180067"/>
                  </a:lnTo>
                  <a:lnTo>
                    <a:pt x="197103" y="168644"/>
                  </a:lnTo>
                  <a:lnTo>
                    <a:pt x="196402" y="163921"/>
                  </a:lnTo>
                  <a:lnTo>
                    <a:pt x="195543" y="158256"/>
                  </a:lnTo>
                  <a:lnTo>
                    <a:pt x="181952" y="65087"/>
                  </a:lnTo>
                  <a:lnTo>
                    <a:pt x="136058" y="48679"/>
                  </a:lnTo>
                  <a:lnTo>
                    <a:pt x="89285" y="31936"/>
                  </a:lnTo>
                  <a:lnTo>
                    <a:pt x="86112" y="30794"/>
                  </a:lnTo>
                  <a:lnTo>
                    <a:pt x="0" y="0"/>
                  </a:lnTo>
                  <a:lnTo>
                    <a:pt x="12638" y="85589"/>
                  </a:lnTo>
                  <a:lnTo>
                    <a:pt x="15172" y="102687"/>
                  </a:lnTo>
                  <a:lnTo>
                    <a:pt x="17674" y="119619"/>
                  </a:lnTo>
                  <a:lnTo>
                    <a:pt x="19015" y="128729"/>
                  </a:lnTo>
                  <a:lnTo>
                    <a:pt x="21193" y="143482"/>
                  </a:lnTo>
                  <a:lnTo>
                    <a:pt x="23905" y="161879"/>
                  </a:lnTo>
                  <a:lnTo>
                    <a:pt x="30449" y="206119"/>
                  </a:lnTo>
                  <a:lnTo>
                    <a:pt x="37307" y="252536"/>
                  </a:lnTo>
                  <a:lnTo>
                    <a:pt x="58930" y="324178"/>
                  </a:lnTo>
                  <a:lnTo>
                    <a:pt x="132749" y="351559"/>
                  </a:lnTo>
                  <a:lnTo>
                    <a:pt x="181795" y="369768"/>
                  </a:lnTo>
                  <a:lnTo>
                    <a:pt x="229071" y="387307"/>
                  </a:lnTo>
                  <a:lnTo>
                    <a:pt x="219574" y="322335"/>
                  </a:lnTo>
                  <a:close/>
                </a:path>
              </a:pathLst>
            </a:custGeom>
            <a:ln w="3622">
              <a:solidFill>
                <a:srgbClr val="FFFFFF"/>
              </a:solidFill>
            </a:ln>
          </p:spPr>
          <p:txBody>
            <a:bodyPr wrap="square" lIns="0" tIns="0" rIns="0" bIns="0" rtlCol="0"/>
            <a:lstStyle/>
            <a:p>
              <a:endParaRPr/>
            </a:p>
          </p:txBody>
        </p:sp>
        <p:sp>
          <p:nvSpPr>
            <p:cNvPr id="223" name="object 223"/>
            <p:cNvSpPr/>
            <p:nvPr/>
          </p:nvSpPr>
          <p:spPr>
            <a:xfrm>
              <a:off x="8976776" y="1732637"/>
              <a:ext cx="229235" cy="387350"/>
            </a:xfrm>
            <a:custGeom>
              <a:avLst/>
              <a:gdLst/>
              <a:ahLst/>
              <a:cxnLst/>
              <a:rect l="l" t="t" r="r" b="b"/>
              <a:pathLst>
                <a:path w="229234" h="387350">
                  <a:moveTo>
                    <a:pt x="219574" y="322335"/>
                  </a:moveTo>
                  <a:lnTo>
                    <a:pt x="212757" y="275782"/>
                  </a:lnTo>
                  <a:lnTo>
                    <a:pt x="206433" y="232537"/>
                  </a:lnTo>
                  <a:lnTo>
                    <a:pt x="201292" y="197302"/>
                  </a:lnTo>
                  <a:lnTo>
                    <a:pt x="200653" y="192915"/>
                  </a:lnTo>
                  <a:lnTo>
                    <a:pt x="198768" y="180067"/>
                  </a:lnTo>
                  <a:lnTo>
                    <a:pt x="197103" y="168644"/>
                  </a:lnTo>
                  <a:lnTo>
                    <a:pt x="196402" y="163921"/>
                  </a:lnTo>
                  <a:lnTo>
                    <a:pt x="195543" y="158256"/>
                  </a:lnTo>
                  <a:lnTo>
                    <a:pt x="181952" y="65087"/>
                  </a:lnTo>
                  <a:lnTo>
                    <a:pt x="136058" y="48679"/>
                  </a:lnTo>
                  <a:lnTo>
                    <a:pt x="89285" y="31936"/>
                  </a:lnTo>
                  <a:lnTo>
                    <a:pt x="86112" y="30794"/>
                  </a:lnTo>
                  <a:lnTo>
                    <a:pt x="0" y="0"/>
                  </a:lnTo>
                  <a:lnTo>
                    <a:pt x="12638" y="85589"/>
                  </a:lnTo>
                  <a:lnTo>
                    <a:pt x="15172" y="102687"/>
                  </a:lnTo>
                  <a:lnTo>
                    <a:pt x="17674" y="119619"/>
                  </a:lnTo>
                  <a:lnTo>
                    <a:pt x="19015" y="128729"/>
                  </a:lnTo>
                  <a:lnTo>
                    <a:pt x="21193" y="143482"/>
                  </a:lnTo>
                  <a:lnTo>
                    <a:pt x="23905" y="161879"/>
                  </a:lnTo>
                  <a:lnTo>
                    <a:pt x="30449" y="206119"/>
                  </a:lnTo>
                  <a:lnTo>
                    <a:pt x="37307" y="252536"/>
                  </a:lnTo>
                  <a:lnTo>
                    <a:pt x="58930" y="324178"/>
                  </a:lnTo>
                  <a:lnTo>
                    <a:pt x="132749" y="351559"/>
                  </a:lnTo>
                  <a:lnTo>
                    <a:pt x="181795" y="369768"/>
                  </a:lnTo>
                  <a:lnTo>
                    <a:pt x="229071" y="387307"/>
                  </a:lnTo>
                  <a:lnTo>
                    <a:pt x="219574" y="322335"/>
                  </a:lnTo>
                  <a:close/>
                </a:path>
              </a:pathLst>
            </a:custGeom>
            <a:ln w="3622">
              <a:solidFill>
                <a:srgbClr val="FFFFFF"/>
              </a:solidFill>
            </a:ln>
          </p:spPr>
          <p:txBody>
            <a:bodyPr wrap="square" lIns="0" tIns="0" rIns="0" bIns="0" rtlCol="0"/>
            <a:lstStyle/>
            <a:p>
              <a:endParaRPr/>
            </a:p>
          </p:txBody>
        </p:sp>
        <p:sp>
          <p:nvSpPr>
            <p:cNvPr id="224" name="object 224"/>
            <p:cNvSpPr/>
            <p:nvPr/>
          </p:nvSpPr>
          <p:spPr>
            <a:xfrm>
              <a:off x="8821053" y="1438701"/>
              <a:ext cx="156210" cy="294005"/>
            </a:xfrm>
            <a:custGeom>
              <a:avLst/>
              <a:gdLst/>
              <a:ahLst/>
              <a:cxnLst/>
              <a:rect l="l" t="t" r="r" b="b"/>
              <a:pathLst>
                <a:path w="156209" h="294005">
                  <a:moveTo>
                    <a:pt x="115546" y="0"/>
                  </a:moveTo>
                  <a:lnTo>
                    <a:pt x="0" y="16261"/>
                  </a:lnTo>
                  <a:lnTo>
                    <a:pt x="29035" y="248610"/>
                  </a:lnTo>
                  <a:lnTo>
                    <a:pt x="155723" y="293938"/>
                  </a:lnTo>
                  <a:lnTo>
                    <a:pt x="115546" y="0"/>
                  </a:lnTo>
                  <a:close/>
                </a:path>
              </a:pathLst>
            </a:custGeom>
            <a:solidFill>
              <a:srgbClr val="FFFFFF"/>
            </a:solidFill>
          </p:spPr>
          <p:txBody>
            <a:bodyPr wrap="square" lIns="0" tIns="0" rIns="0" bIns="0" rtlCol="0"/>
            <a:lstStyle/>
            <a:p>
              <a:endParaRPr/>
            </a:p>
          </p:txBody>
        </p:sp>
        <p:sp>
          <p:nvSpPr>
            <p:cNvPr id="225" name="object 225"/>
            <p:cNvSpPr/>
            <p:nvPr/>
          </p:nvSpPr>
          <p:spPr>
            <a:xfrm>
              <a:off x="8821053" y="1438701"/>
              <a:ext cx="156210" cy="294005"/>
            </a:xfrm>
            <a:custGeom>
              <a:avLst/>
              <a:gdLst/>
              <a:ahLst/>
              <a:cxnLst/>
              <a:rect l="l" t="t" r="r" b="b"/>
              <a:pathLst>
                <a:path w="156209" h="294005">
                  <a:moveTo>
                    <a:pt x="155723" y="293938"/>
                  </a:moveTo>
                  <a:lnTo>
                    <a:pt x="115546" y="0"/>
                  </a:lnTo>
                  <a:lnTo>
                    <a:pt x="54951" y="8533"/>
                  </a:lnTo>
                  <a:lnTo>
                    <a:pt x="0" y="16261"/>
                  </a:lnTo>
                  <a:lnTo>
                    <a:pt x="29035" y="248610"/>
                  </a:lnTo>
                  <a:lnTo>
                    <a:pt x="87253" y="269436"/>
                  </a:lnTo>
                  <a:lnTo>
                    <a:pt x="155723" y="293938"/>
                  </a:lnTo>
                  <a:close/>
                </a:path>
              </a:pathLst>
            </a:custGeom>
            <a:ln w="3622">
              <a:solidFill>
                <a:srgbClr val="FFFFFF"/>
              </a:solidFill>
            </a:ln>
          </p:spPr>
          <p:txBody>
            <a:bodyPr wrap="square" lIns="0" tIns="0" rIns="0" bIns="0" rtlCol="0"/>
            <a:lstStyle/>
            <a:p>
              <a:endParaRPr/>
            </a:p>
          </p:txBody>
        </p:sp>
        <p:sp>
          <p:nvSpPr>
            <p:cNvPr id="226" name="object 226"/>
            <p:cNvSpPr/>
            <p:nvPr/>
          </p:nvSpPr>
          <p:spPr>
            <a:xfrm>
              <a:off x="8821053" y="1438701"/>
              <a:ext cx="156210" cy="294005"/>
            </a:xfrm>
            <a:custGeom>
              <a:avLst/>
              <a:gdLst/>
              <a:ahLst/>
              <a:cxnLst/>
              <a:rect l="l" t="t" r="r" b="b"/>
              <a:pathLst>
                <a:path w="156209" h="294005">
                  <a:moveTo>
                    <a:pt x="155723" y="293938"/>
                  </a:moveTo>
                  <a:lnTo>
                    <a:pt x="115546" y="0"/>
                  </a:lnTo>
                  <a:lnTo>
                    <a:pt x="54951" y="8533"/>
                  </a:lnTo>
                  <a:lnTo>
                    <a:pt x="0" y="16261"/>
                  </a:lnTo>
                  <a:lnTo>
                    <a:pt x="29035" y="248610"/>
                  </a:lnTo>
                  <a:lnTo>
                    <a:pt x="87253" y="269436"/>
                  </a:lnTo>
                  <a:lnTo>
                    <a:pt x="155723" y="293938"/>
                  </a:lnTo>
                  <a:close/>
                </a:path>
              </a:pathLst>
            </a:custGeom>
            <a:ln w="3622">
              <a:solidFill>
                <a:srgbClr val="FFFFFF"/>
              </a:solidFill>
            </a:ln>
          </p:spPr>
          <p:txBody>
            <a:bodyPr wrap="square" lIns="0" tIns="0" rIns="0" bIns="0" rtlCol="0"/>
            <a:lstStyle/>
            <a:p>
              <a:endParaRPr/>
            </a:p>
          </p:txBody>
        </p:sp>
        <p:sp>
          <p:nvSpPr>
            <p:cNvPr id="227" name="object 227"/>
            <p:cNvSpPr/>
            <p:nvPr/>
          </p:nvSpPr>
          <p:spPr>
            <a:xfrm>
              <a:off x="8880858" y="1031057"/>
              <a:ext cx="278130" cy="767080"/>
            </a:xfrm>
            <a:custGeom>
              <a:avLst/>
              <a:gdLst/>
              <a:ahLst/>
              <a:cxnLst/>
              <a:rect l="l" t="t" r="r" b="b"/>
              <a:pathLst>
                <a:path w="278129" h="767080">
                  <a:moveTo>
                    <a:pt x="184486" y="0"/>
                  </a:moveTo>
                  <a:lnTo>
                    <a:pt x="0" y="0"/>
                  </a:lnTo>
                  <a:lnTo>
                    <a:pt x="95923" y="701580"/>
                  </a:lnTo>
                  <a:lnTo>
                    <a:pt x="277876" y="766667"/>
                  </a:lnTo>
                  <a:lnTo>
                    <a:pt x="184486" y="0"/>
                  </a:lnTo>
                  <a:close/>
                </a:path>
              </a:pathLst>
            </a:custGeom>
            <a:solidFill>
              <a:srgbClr val="FFFFFF"/>
            </a:solidFill>
          </p:spPr>
          <p:txBody>
            <a:bodyPr wrap="square" lIns="0" tIns="0" rIns="0" bIns="0" rtlCol="0"/>
            <a:lstStyle/>
            <a:p>
              <a:endParaRPr/>
            </a:p>
          </p:txBody>
        </p:sp>
        <p:sp>
          <p:nvSpPr>
            <p:cNvPr id="228" name="object 228"/>
            <p:cNvSpPr/>
            <p:nvPr/>
          </p:nvSpPr>
          <p:spPr>
            <a:xfrm>
              <a:off x="8880861" y="1031057"/>
              <a:ext cx="278130" cy="767080"/>
            </a:xfrm>
            <a:custGeom>
              <a:avLst/>
              <a:gdLst/>
              <a:ahLst/>
              <a:cxnLst/>
              <a:rect l="l" t="t" r="r" b="b"/>
              <a:pathLst>
                <a:path w="278129" h="767080">
                  <a:moveTo>
                    <a:pt x="277873" y="766669"/>
                  </a:moveTo>
                  <a:lnTo>
                    <a:pt x="184476" y="0"/>
                  </a:lnTo>
                </a:path>
                <a:path w="278129" h="767080">
                  <a:moveTo>
                    <a:pt x="0" y="0"/>
                  </a:moveTo>
                  <a:lnTo>
                    <a:pt x="48456" y="354410"/>
                  </a:lnTo>
                  <a:lnTo>
                    <a:pt x="55733" y="407654"/>
                  </a:lnTo>
                  <a:lnTo>
                    <a:pt x="95921" y="701582"/>
                  </a:lnTo>
                  <a:lnTo>
                    <a:pt x="182033" y="732377"/>
                  </a:lnTo>
                  <a:lnTo>
                    <a:pt x="185206" y="733508"/>
                  </a:lnTo>
                  <a:lnTo>
                    <a:pt x="231979" y="750251"/>
                  </a:lnTo>
                  <a:lnTo>
                    <a:pt x="277873" y="766669"/>
                  </a:lnTo>
                </a:path>
              </a:pathLst>
            </a:custGeom>
            <a:ln w="3622">
              <a:solidFill>
                <a:srgbClr val="FFFFFF"/>
              </a:solidFill>
            </a:ln>
          </p:spPr>
          <p:txBody>
            <a:bodyPr wrap="square" lIns="0" tIns="0" rIns="0" bIns="0" rtlCol="0"/>
            <a:lstStyle/>
            <a:p>
              <a:endParaRPr/>
            </a:p>
          </p:txBody>
        </p:sp>
        <p:sp>
          <p:nvSpPr>
            <p:cNvPr id="229" name="object 229"/>
            <p:cNvSpPr/>
            <p:nvPr/>
          </p:nvSpPr>
          <p:spPr>
            <a:xfrm>
              <a:off x="8880861" y="1031057"/>
              <a:ext cx="278130" cy="767080"/>
            </a:xfrm>
            <a:custGeom>
              <a:avLst/>
              <a:gdLst/>
              <a:ahLst/>
              <a:cxnLst/>
              <a:rect l="l" t="t" r="r" b="b"/>
              <a:pathLst>
                <a:path w="278129" h="767080">
                  <a:moveTo>
                    <a:pt x="277873" y="766669"/>
                  </a:moveTo>
                  <a:lnTo>
                    <a:pt x="184476" y="0"/>
                  </a:lnTo>
                </a:path>
                <a:path w="278129" h="767080">
                  <a:moveTo>
                    <a:pt x="0" y="0"/>
                  </a:moveTo>
                  <a:lnTo>
                    <a:pt x="48456" y="354410"/>
                  </a:lnTo>
                  <a:lnTo>
                    <a:pt x="55733" y="407654"/>
                  </a:lnTo>
                  <a:lnTo>
                    <a:pt x="95921" y="701582"/>
                  </a:lnTo>
                  <a:lnTo>
                    <a:pt x="182033" y="732377"/>
                  </a:lnTo>
                  <a:lnTo>
                    <a:pt x="185206" y="733508"/>
                  </a:lnTo>
                  <a:lnTo>
                    <a:pt x="231979" y="750251"/>
                  </a:lnTo>
                  <a:lnTo>
                    <a:pt x="277873" y="766669"/>
                  </a:lnTo>
                </a:path>
              </a:pathLst>
            </a:custGeom>
            <a:ln w="3622">
              <a:solidFill>
                <a:srgbClr val="FFFFFF"/>
              </a:solidFill>
            </a:ln>
          </p:spPr>
          <p:txBody>
            <a:bodyPr wrap="square" lIns="0" tIns="0" rIns="0" bIns="0" rtlCol="0"/>
            <a:lstStyle/>
            <a:p>
              <a:endParaRPr/>
            </a:p>
          </p:txBody>
        </p:sp>
        <p:sp>
          <p:nvSpPr>
            <p:cNvPr id="230" name="object 230"/>
            <p:cNvSpPr/>
            <p:nvPr/>
          </p:nvSpPr>
          <p:spPr>
            <a:xfrm>
              <a:off x="8790310" y="1566783"/>
              <a:ext cx="15875" cy="104775"/>
            </a:xfrm>
            <a:custGeom>
              <a:avLst/>
              <a:gdLst/>
              <a:ahLst/>
              <a:cxnLst/>
              <a:rect l="l" t="t" r="r" b="b"/>
              <a:pathLst>
                <a:path w="15875" h="104775">
                  <a:moveTo>
                    <a:pt x="0" y="0"/>
                  </a:moveTo>
                  <a:lnTo>
                    <a:pt x="0" y="99148"/>
                  </a:lnTo>
                  <a:lnTo>
                    <a:pt x="15633" y="104740"/>
                  </a:lnTo>
                  <a:lnTo>
                    <a:pt x="0" y="0"/>
                  </a:lnTo>
                  <a:close/>
                </a:path>
              </a:pathLst>
            </a:custGeom>
            <a:solidFill>
              <a:srgbClr val="FFFFFF"/>
            </a:solidFill>
          </p:spPr>
          <p:txBody>
            <a:bodyPr wrap="square" lIns="0" tIns="0" rIns="0" bIns="0" rtlCol="0"/>
            <a:lstStyle/>
            <a:p>
              <a:endParaRPr/>
            </a:p>
          </p:txBody>
        </p:sp>
        <p:sp>
          <p:nvSpPr>
            <p:cNvPr id="231" name="object 231"/>
            <p:cNvSpPr/>
            <p:nvPr/>
          </p:nvSpPr>
          <p:spPr>
            <a:xfrm>
              <a:off x="8790307" y="1566762"/>
              <a:ext cx="15875" cy="104775"/>
            </a:xfrm>
            <a:custGeom>
              <a:avLst/>
              <a:gdLst/>
              <a:ahLst/>
              <a:cxnLst/>
              <a:rect l="l" t="t" r="r" b="b"/>
              <a:pathLst>
                <a:path w="15875" h="104775">
                  <a:moveTo>
                    <a:pt x="0" y="99164"/>
                  </a:moveTo>
                  <a:lnTo>
                    <a:pt x="15632" y="104755"/>
                  </a:lnTo>
                  <a:lnTo>
                    <a:pt x="0" y="0"/>
                  </a:lnTo>
                </a:path>
              </a:pathLst>
            </a:custGeom>
            <a:ln w="3622">
              <a:solidFill>
                <a:srgbClr val="FFFFFF"/>
              </a:solidFill>
            </a:ln>
          </p:spPr>
          <p:txBody>
            <a:bodyPr wrap="square" lIns="0" tIns="0" rIns="0" bIns="0" rtlCol="0"/>
            <a:lstStyle/>
            <a:p>
              <a:endParaRPr/>
            </a:p>
          </p:txBody>
        </p:sp>
        <p:sp>
          <p:nvSpPr>
            <p:cNvPr id="232" name="object 232"/>
            <p:cNvSpPr/>
            <p:nvPr/>
          </p:nvSpPr>
          <p:spPr>
            <a:xfrm>
              <a:off x="8790307" y="1566762"/>
              <a:ext cx="15875" cy="104775"/>
            </a:xfrm>
            <a:custGeom>
              <a:avLst/>
              <a:gdLst/>
              <a:ahLst/>
              <a:cxnLst/>
              <a:rect l="l" t="t" r="r" b="b"/>
              <a:pathLst>
                <a:path w="15875" h="104775">
                  <a:moveTo>
                    <a:pt x="0" y="99164"/>
                  </a:moveTo>
                  <a:lnTo>
                    <a:pt x="15632" y="104755"/>
                  </a:lnTo>
                  <a:lnTo>
                    <a:pt x="0" y="0"/>
                  </a:lnTo>
                </a:path>
              </a:pathLst>
            </a:custGeom>
            <a:ln w="3622">
              <a:solidFill>
                <a:srgbClr val="FFFFFF"/>
              </a:solidFill>
            </a:ln>
          </p:spPr>
          <p:txBody>
            <a:bodyPr wrap="square" lIns="0" tIns="0" rIns="0" bIns="0" rtlCol="0"/>
            <a:lstStyle/>
            <a:p>
              <a:endParaRPr/>
            </a:p>
          </p:txBody>
        </p:sp>
        <p:sp>
          <p:nvSpPr>
            <p:cNvPr id="233" name="object 233"/>
            <p:cNvSpPr/>
            <p:nvPr/>
          </p:nvSpPr>
          <p:spPr>
            <a:xfrm>
              <a:off x="8790310" y="1031057"/>
              <a:ext cx="139065" cy="370840"/>
            </a:xfrm>
            <a:custGeom>
              <a:avLst/>
              <a:gdLst/>
              <a:ahLst/>
              <a:cxnLst/>
              <a:rect l="l" t="t" r="r" b="b"/>
              <a:pathLst>
                <a:path w="139065" h="370840">
                  <a:moveTo>
                    <a:pt x="90552" y="0"/>
                  </a:moveTo>
                  <a:lnTo>
                    <a:pt x="0" y="0"/>
                  </a:lnTo>
                  <a:lnTo>
                    <a:pt x="0" y="178025"/>
                  </a:lnTo>
                  <a:lnTo>
                    <a:pt x="24072" y="370575"/>
                  </a:lnTo>
                  <a:lnTo>
                    <a:pt x="139011" y="354408"/>
                  </a:lnTo>
                  <a:lnTo>
                    <a:pt x="90552" y="0"/>
                  </a:lnTo>
                  <a:close/>
                </a:path>
              </a:pathLst>
            </a:custGeom>
            <a:solidFill>
              <a:srgbClr val="FFFFFF"/>
            </a:solidFill>
          </p:spPr>
          <p:txBody>
            <a:bodyPr wrap="square" lIns="0" tIns="0" rIns="0" bIns="0" rtlCol="0"/>
            <a:lstStyle/>
            <a:p>
              <a:endParaRPr/>
            </a:p>
          </p:txBody>
        </p:sp>
        <p:sp>
          <p:nvSpPr>
            <p:cNvPr id="234" name="object 234"/>
            <p:cNvSpPr/>
            <p:nvPr/>
          </p:nvSpPr>
          <p:spPr>
            <a:xfrm>
              <a:off x="8790307" y="1031058"/>
              <a:ext cx="139065" cy="370840"/>
            </a:xfrm>
            <a:custGeom>
              <a:avLst/>
              <a:gdLst/>
              <a:ahLst/>
              <a:cxnLst/>
              <a:rect l="l" t="t" r="r" b="b"/>
              <a:pathLst>
                <a:path w="139065" h="370840">
                  <a:moveTo>
                    <a:pt x="0" y="178022"/>
                  </a:moveTo>
                  <a:lnTo>
                    <a:pt x="24069" y="370573"/>
                  </a:lnTo>
                  <a:lnTo>
                    <a:pt x="79114" y="362825"/>
                  </a:lnTo>
                  <a:lnTo>
                    <a:pt x="139008" y="354417"/>
                  </a:lnTo>
                  <a:lnTo>
                    <a:pt x="90559" y="0"/>
                  </a:lnTo>
                </a:path>
              </a:pathLst>
            </a:custGeom>
            <a:ln w="3622">
              <a:solidFill>
                <a:srgbClr val="FFFFFF"/>
              </a:solidFill>
            </a:ln>
          </p:spPr>
          <p:txBody>
            <a:bodyPr wrap="square" lIns="0" tIns="0" rIns="0" bIns="0" rtlCol="0"/>
            <a:lstStyle/>
            <a:p>
              <a:endParaRPr/>
            </a:p>
          </p:txBody>
        </p:sp>
        <p:sp>
          <p:nvSpPr>
            <p:cNvPr id="235" name="object 235"/>
            <p:cNvSpPr/>
            <p:nvPr/>
          </p:nvSpPr>
          <p:spPr>
            <a:xfrm>
              <a:off x="8790307" y="1031058"/>
              <a:ext cx="139065" cy="370840"/>
            </a:xfrm>
            <a:custGeom>
              <a:avLst/>
              <a:gdLst/>
              <a:ahLst/>
              <a:cxnLst/>
              <a:rect l="l" t="t" r="r" b="b"/>
              <a:pathLst>
                <a:path w="139065" h="370840">
                  <a:moveTo>
                    <a:pt x="0" y="178022"/>
                  </a:moveTo>
                  <a:lnTo>
                    <a:pt x="24069" y="370573"/>
                  </a:lnTo>
                  <a:lnTo>
                    <a:pt x="79114" y="362825"/>
                  </a:lnTo>
                  <a:lnTo>
                    <a:pt x="139008" y="354417"/>
                  </a:lnTo>
                  <a:lnTo>
                    <a:pt x="90559" y="0"/>
                  </a:lnTo>
                </a:path>
              </a:pathLst>
            </a:custGeom>
            <a:ln w="3622">
              <a:solidFill>
                <a:srgbClr val="FFFFFF"/>
              </a:solidFill>
            </a:ln>
          </p:spPr>
          <p:txBody>
            <a:bodyPr wrap="square" lIns="0" tIns="0" rIns="0" bIns="0" rtlCol="0"/>
            <a:lstStyle/>
            <a:p>
              <a:endParaRPr/>
            </a:p>
          </p:txBody>
        </p:sp>
        <p:sp>
          <p:nvSpPr>
            <p:cNvPr id="236" name="object 236"/>
            <p:cNvSpPr/>
            <p:nvPr/>
          </p:nvSpPr>
          <p:spPr>
            <a:xfrm>
              <a:off x="8790310" y="1401642"/>
              <a:ext cx="31115" cy="57785"/>
            </a:xfrm>
            <a:custGeom>
              <a:avLst/>
              <a:gdLst/>
              <a:ahLst/>
              <a:cxnLst/>
              <a:rect l="l" t="t" r="r" b="b"/>
              <a:pathLst>
                <a:path w="31115" h="57784">
                  <a:moveTo>
                    <a:pt x="24072" y="0"/>
                  </a:moveTo>
                  <a:lnTo>
                    <a:pt x="0" y="3382"/>
                  </a:lnTo>
                  <a:lnTo>
                    <a:pt x="0" y="57642"/>
                  </a:lnTo>
                  <a:lnTo>
                    <a:pt x="30742" y="53328"/>
                  </a:lnTo>
                  <a:lnTo>
                    <a:pt x="24072" y="0"/>
                  </a:lnTo>
                  <a:close/>
                </a:path>
              </a:pathLst>
            </a:custGeom>
            <a:solidFill>
              <a:srgbClr val="FFFFFF"/>
            </a:solidFill>
          </p:spPr>
          <p:txBody>
            <a:bodyPr wrap="square" lIns="0" tIns="0" rIns="0" bIns="0" rtlCol="0"/>
            <a:lstStyle/>
            <a:p>
              <a:endParaRPr/>
            </a:p>
          </p:txBody>
        </p:sp>
        <p:sp>
          <p:nvSpPr>
            <p:cNvPr id="237" name="object 237"/>
            <p:cNvSpPr/>
            <p:nvPr/>
          </p:nvSpPr>
          <p:spPr>
            <a:xfrm>
              <a:off x="8790307" y="1401636"/>
              <a:ext cx="31115" cy="57785"/>
            </a:xfrm>
            <a:custGeom>
              <a:avLst/>
              <a:gdLst/>
              <a:ahLst/>
              <a:cxnLst/>
              <a:rect l="l" t="t" r="r" b="b"/>
              <a:pathLst>
                <a:path w="31115" h="57784">
                  <a:moveTo>
                    <a:pt x="30738" y="53328"/>
                  </a:moveTo>
                  <a:lnTo>
                    <a:pt x="27324" y="26062"/>
                  </a:lnTo>
                  <a:lnTo>
                    <a:pt x="24068" y="0"/>
                  </a:lnTo>
                  <a:lnTo>
                    <a:pt x="0" y="3390"/>
                  </a:lnTo>
                </a:path>
                <a:path w="31115" h="57784">
                  <a:moveTo>
                    <a:pt x="0" y="57652"/>
                  </a:moveTo>
                  <a:lnTo>
                    <a:pt x="30738" y="53328"/>
                  </a:lnTo>
                </a:path>
              </a:pathLst>
            </a:custGeom>
            <a:ln w="3622">
              <a:solidFill>
                <a:srgbClr val="FFFFFF"/>
              </a:solidFill>
            </a:ln>
          </p:spPr>
          <p:txBody>
            <a:bodyPr wrap="square" lIns="0" tIns="0" rIns="0" bIns="0" rtlCol="0"/>
            <a:lstStyle/>
            <a:p>
              <a:endParaRPr/>
            </a:p>
          </p:txBody>
        </p:sp>
        <p:sp>
          <p:nvSpPr>
            <p:cNvPr id="238" name="object 238"/>
            <p:cNvSpPr/>
            <p:nvPr/>
          </p:nvSpPr>
          <p:spPr>
            <a:xfrm>
              <a:off x="8790307" y="1401636"/>
              <a:ext cx="31115" cy="57785"/>
            </a:xfrm>
            <a:custGeom>
              <a:avLst/>
              <a:gdLst/>
              <a:ahLst/>
              <a:cxnLst/>
              <a:rect l="l" t="t" r="r" b="b"/>
              <a:pathLst>
                <a:path w="31115" h="57784">
                  <a:moveTo>
                    <a:pt x="30738" y="53328"/>
                  </a:moveTo>
                  <a:lnTo>
                    <a:pt x="27324" y="26062"/>
                  </a:lnTo>
                  <a:lnTo>
                    <a:pt x="24068" y="0"/>
                  </a:lnTo>
                  <a:lnTo>
                    <a:pt x="0" y="3390"/>
                  </a:lnTo>
                </a:path>
                <a:path w="31115" h="57784">
                  <a:moveTo>
                    <a:pt x="0" y="57652"/>
                  </a:moveTo>
                  <a:lnTo>
                    <a:pt x="30738" y="53328"/>
                  </a:lnTo>
                </a:path>
              </a:pathLst>
            </a:custGeom>
            <a:ln w="3622">
              <a:solidFill>
                <a:srgbClr val="FFFFFF"/>
              </a:solidFill>
            </a:ln>
          </p:spPr>
          <p:txBody>
            <a:bodyPr wrap="square" lIns="0" tIns="0" rIns="0" bIns="0" rtlCol="0"/>
            <a:lstStyle/>
            <a:p>
              <a:endParaRPr/>
            </a:p>
          </p:txBody>
        </p:sp>
        <p:sp>
          <p:nvSpPr>
            <p:cNvPr id="239" name="object 239"/>
            <p:cNvSpPr/>
            <p:nvPr/>
          </p:nvSpPr>
          <p:spPr>
            <a:xfrm>
              <a:off x="9065342" y="1031057"/>
              <a:ext cx="248285" cy="822325"/>
            </a:xfrm>
            <a:custGeom>
              <a:avLst/>
              <a:gdLst/>
              <a:ahLst/>
              <a:cxnLst/>
              <a:rect l="l" t="t" r="r" b="b"/>
              <a:pathLst>
                <a:path w="248284" h="822325">
                  <a:moveTo>
                    <a:pt x="150885" y="0"/>
                  </a:moveTo>
                  <a:lnTo>
                    <a:pt x="0" y="0"/>
                  </a:lnTo>
                  <a:lnTo>
                    <a:pt x="93389" y="766667"/>
                  </a:lnTo>
                  <a:lnTo>
                    <a:pt x="248212" y="822069"/>
                  </a:lnTo>
                  <a:lnTo>
                    <a:pt x="226569" y="665173"/>
                  </a:lnTo>
                  <a:lnTo>
                    <a:pt x="182109" y="332398"/>
                  </a:lnTo>
                  <a:lnTo>
                    <a:pt x="150885" y="0"/>
                  </a:lnTo>
                  <a:close/>
                </a:path>
              </a:pathLst>
            </a:custGeom>
            <a:solidFill>
              <a:srgbClr val="FFFFFF"/>
            </a:solidFill>
          </p:spPr>
          <p:txBody>
            <a:bodyPr wrap="square" lIns="0" tIns="0" rIns="0" bIns="0" rtlCol="0"/>
            <a:lstStyle/>
            <a:p>
              <a:endParaRPr/>
            </a:p>
          </p:txBody>
        </p:sp>
        <p:sp>
          <p:nvSpPr>
            <p:cNvPr id="240" name="object 240"/>
            <p:cNvSpPr/>
            <p:nvPr/>
          </p:nvSpPr>
          <p:spPr>
            <a:xfrm>
              <a:off x="9065346" y="1031058"/>
              <a:ext cx="248285" cy="822325"/>
            </a:xfrm>
            <a:custGeom>
              <a:avLst/>
              <a:gdLst/>
              <a:ahLst/>
              <a:cxnLst/>
              <a:rect l="l" t="t" r="r" b="b"/>
              <a:pathLst>
                <a:path w="248284" h="822325">
                  <a:moveTo>
                    <a:pt x="0" y="0"/>
                  </a:moveTo>
                  <a:lnTo>
                    <a:pt x="93387" y="766667"/>
                  </a:lnTo>
                  <a:lnTo>
                    <a:pt x="109481" y="772426"/>
                  </a:lnTo>
                  <a:lnTo>
                    <a:pt x="152192" y="787703"/>
                  </a:lnTo>
                  <a:lnTo>
                    <a:pt x="171406" y="794583"/>
                  </a:lnTo>
                  <a:lnTo>
                    <a:pt x="212797" y="809399"/>
                  </a:lnTo>
                  <a:lnTo>
                    <a:pt x="228954" y="815168"/>
                  </a:lnTo>
                  <a:lnTo>
                    <a:pt x="248210" y="822058"/>
                  </a:lnTo>
                  <a:lnTo>
                    <a:pt x="226566" y="665173"/>
                  </a:lnTo>
                  <a:lnTo>
                    <a:pt x="182107" y="332398"/>
                  </a:lnTo>
                  <a:lnTo>
                    <a:pt x="150886" y="0"/>
                  </a:lnTo>
                </a:path>
              </a:pathLst>
            </a:custGeom>
            <a:ln w="3622">
              <a:solidFill>
                <a:srgbClr val="FFFFFF"/>
              </a:solidFill>
            </a:ln>
          </p:spPr>
          <p:txBody>
            <a:bodyPr wrap="square" lIns="0" tIns="0" rIns="0" bIns="0" rtlCol="0"/>
            <a:lstStyle/>
            <a:p>
              <a:endParaRPr/>
            </a:p>
          </p:txBody>
        </p:sp>
        <p:sp>
          <p:nvSpPr>
            <p:cNvPr id="241" name="object 241"/>
            <p:cNvSpPr/>
            <p:nvPr/>
          </p:nvSpPr>
          <p:spPr>
            <a:xfrm>
              <a:off x="9065346" y="1031058"/>
              <a:ext cx="248285" cy="822325"/>
            </a:xfrm>
            <a:custGeom>
              <a:avLst/>
              <a:gdLst/>
              <a:ahLst/>
              <a:cxnLst/>
              <a:rect l="l" t="t" r="r" b="b"/>
              <a:pathLst>
                <a:path w="248284" h="822325">
                  <a:moveTo>
                    <a:pt x="0" y="0"/>
                  </a:moveTo>
                  <a:lnTo>
                    <a:pt x="93387" y="766667"/>
                  </a:lnTo>
                  <a:lnTo>
                    <a:pt x="109481" y="772426"/>
                  </a:lnTo>
                  <a:lnTo>
                    <a:pt x="152192" y="787703"/>
                  </a:lnTo>
                  <a:lnTo>
                    <a:pt x="171406" y="794583"/>
                  </a:lnTo>
                  <a:lnTo>
                    <a:pt x="212797" y="809399"/>
                  </a:lnTo>
                  <a:lnTo>
                    <a:pt x="228954" y="815168"/>
                  </a:lnTo>
                  <a:lnTo>
                    <a:pt x="248210" y="822058"/>
                  </a:lnTo>
                  <a:lnTo>
                    <a:pt x="226566" y="665173"/>
                  </a:lnTo>
                  <a:lnTo>
                    <a:pt x="182107" y="332398"/>
                  </a:lnTo>
                  <a:lnTo>
                    <a:pt x="150886" y="0"/>
                  </a:lnTo>
                </a:path>
              </a:pathLst>
            </a:custGeom>
            <a:ln w="3622">
              <a:solidFill>
                <a:srgbClr val="FFFFFF"/>
              </a:solidFill>
            </a:ln>
          </p:spPr>
          <p:txBody>
            <a:bodyPr wrap="square" lIns="0" tIns="0" rIns="0" bIns="0" rtlCol="0"/>
            <a:lstStyle/>
            <a:p>
              <a:endParaRPr/>
            </a:p>
          </p:txBody>
        </p:sp>
        <p:sp>
          <p:nvSpPr>
            <p:cNvPr id="242" name="object 242"/>
            <p:cNvSpPr/>
            <p:nvPr/>
          </p:nvSpPr>
          <p:spPr>
            <a:xfrm>
              <a:off x="8850097" y="1687302"/>
              <a:ext cx="186055" cy="369570"/>
            </a:xfrm>
            <a:custGeom>
              <a:avLst/>
              <a:gdLst/>
              <a:ahLst/>
              <a:cxnLst/>
              <a:rect l="l" t="t" r="r" b="b"/>
              <a:pathLst>
                <a:path w="186054" h="369569">
                  <a:moveTo>
                    <a:pt x="0" y="0"/>
                  </a:moveTo>
                  <a:lnTo>
                    <a:pt x="55411" y="321194"/>
                  </a:lnTo>
                  <a:lnTo>
                    <a:pt x="185596" y="369507"/>
                  </a:lnTo>
                  <a:lnTo>
                    <a:pt x="163984" y="297875"/>
                  </a:lnTo>
                  <a:lnTo>
                    <a:pt x="126676" y="45338"/>
                  </a:lnTo>
                  <a:lnTo>
                    <a:pt x="0" y="0"/>
                  </a:lnTo>
                  <a:close/>
                </a:path>
              </a:pathLst>
            </a:custGeom>
            <a:solidFill>
              <a:srgbClr val="FFFFFF"/>
            </a:solidFill>
          </p:spPr>
          <p:txBody>
            <a:bodyPr wrap="square" lIns="0" tIns="0" rIns="0" bIns="0" rtlCol="0"/>
            <a:lstStyle/>
            <a:p>
              <a:endParaRPr/>
            </a:p>
          </p:txBody>
        </p:sp>
        <p:sp>
          <p:nvSpPr>
            <p:cNvPr id="243" name="object 243"/>
            <p:cNvSpPr/>
            <p:nvPr/>
          </p:nvSpPr>
          <p:spPr>
            <a:xfrm>
              <a:off x="8850097" y="1687302"/>
              <a:ext cx="186055" cy="369570"/>
            </a:xfrm>
            <a:custGeom>
              <a:avLst/>
              <a:gdLst/>
              <a:ahLst/>
              <a:cxnLst/>
              <a:rect l="l" t="t" r="r" b="b"/>
              <a:pathLst>
                <a:path w="186054" h="369569">
                  <a:moveTo>
                    <a:pt x="163984" y="297875"/>
                  </a:moveTo>
                  <a:lnTo>
                    <a:pt x="157115" y="251447"/>
                  </a:lnTo>
                  <a:lnTo>
                    <a:pt x="150592" y="207218"/>
                  </a:lnTo>
                  <a:lnTo>
                    <a:pt x="147869" y="188821"/>
                  </a:lnTo>
                  <a:lnTo>
                    <a:pt x="145681" y="174057"/>
                  </a:lnTo>
                  <a:lnTo>
                    <a:pt x="144351" y="164947"/>
                  </a:lnTo>
                  <a:lnTo>
                    <a:pt x="141849" y="148026"/>
                  </a:lnTo>
                  <a:lnTo>
                    <a:pt x="139325" y="130907"/>
                  </a:lnTo>
                  <a:lnTo>
                    <a:pt x="126676" y="45338"/>
                  </a:lnTo>
                  <a:lnTo>
                    <a:pt x="58207" y="20837"/>
                  </a:lnTo>
                  <a:lnTo>
                    <a:pt x="0" y="0"/>
                  </a:lnTo>
                  <a:lnTo>
                    <a:pt x="13947" y="80929"/>
                  </a:lnTo>
                  <a:lnTo>
                    <a:pt x="14659" y="85075"/>
                  </a:lnTo>
                  <a:lnTo>
                    <a:pt x="17758" y="103043"/>
                  </a:lnTo>
                  <a:lnTo>
                    <a:pt x="20219" y="117305"/>
                  </a:lnTo>
                  <a:lnTo>
                    <a:pt x="22145" y="128393"/>
                  </a:lnTo>
                  <a:lnTo>
                    <a:pt x="24826" y="144027"/>
                  </a:lnTo>
                  <a:lnTo>
                    <a:pt x="27517" y="159565"/>
                  </a:lnTo>
                  <a:lnTo>
                    <a:pt x="35349" y="204936"/>
                  </a:lnTo>
                  <a:lnTo>
                    <a:pt x="43422" y="251699"/>
                  </a:lnTo>
                  <a:lnTo>
                    <a:pt x="55411" y="321194"/>
                  </a:lnTo>
                  <a:lnTo>
                    <a:pt x="112876" y="342534"/>
                  </a:lnTo>
                  <a:lnTo>
                    <a:pt x="173921" y="365172"/>
                  </a:lnTo>
                  <a:lnTo>
                    <a:pt x="185596" y="369507"/>
                  </a:lnTo>
                  <a:lnTo>
                    <a:pt x="163984" y="297875"/>
                  </a:lnTo>
                  <a:close/>
                </a:path>
              </a:pathLst>
            </a:custGeom>
            <a:ln w="3622">
              <a:solidFill>
                <a:srgbClr val="FFFFFF"/>
              </a:solidFill>
            </a:ln>
          </p:spPr>
          <p:txBody>
            <a:bodyPr wrap="square" lIns="0" tIns="0" rIns="0" bIns="0" rtlCol="0"/>
            <a:lstStyle/>
            <a:p>
              <a:endParaRPr/>
            </a:p>
          </p:txBody>
        </p:sp>
        <p:sp>
          <p:nvSpPr>
            <p:cNvPr id="244" name="object 244"/>
            <p:cNvSpPr/>
            <p:nvPr/>
          </p:nvSpPr>
          <p:spPr>
            <a:xfrm>
              <a:off x="8850097" y="1687302"/>
              <a:ext cx="186055" cy="369570"/>
            </a:xfrm>
            <a:custGeom>
              <a:avLst/>
              <a:gdLst/>
              <a:ahLst/>
              <a:cxnLst/>
              <a:rect l="l" t="t" r="r" b="b"/>
              <a:pathLst>
                <a:path w="186054" h="369569">
                  <a:moveTo>
                    <a:pt x="163984" y="297875"/>
                  </a:moveTo>
                  <a:lnTo>
                    <a:pt x="157115" y="251447"/>
                  </a:lnTo>
                  <a:lnTo>
                    <a:pt x="150592" y="207218"/>
                  </a:lnTo>
                  <a:lnTo>
                    <a:pt x="147869" y="188821"/>
                  </a:lnTo>
                  <a:lnTo>
                    <a:pt x="145681" y="174057"/>
                  </a:lnTo>
                  <a:lnTo>
                    <a:pt x="144351" y="164947"/>
                  </a:lnTo>
                  <a:lnTo>
                    <a:pt x="141849" y="148026"/>
                  </a:lnTo>
                  <a:lnTo>
                    <a:pt x="139325" y="130907"/>
                  </a:lnTo>
                  <a:lnTo>
                    <a:pt x="126676" y="45338"/>
                  </a:lnTo>
                  <a:lnTo>
                    <a:pt x="58207" y="20837"/>
                  </a:lnTo>
                  <a:lnTo>
                    <a:pt x="0" y="0"/>
                  </a:lnTo>
                  <a:lnTo>
                    <a:pt x="13947" y="80929"/>
                  </a:lnTo>
                  <a:lnTo>
                    <a:pt x="14659" y="85075"/>
                  </a:lnTo>
                  <a:lnTo>
                    <a:pt x="17758" y="103043"/>
                  </a:lnTo>
                  <a:lnTo>
                    <a:pt x="20219" y="117305"/>
                  </a:lnTo>
                  <a:lnTo>
                    <a:pt x="22145" y="128393"/>
                  </a:lnTo>
                  <a:lnTo>
                    <a:pt x="24826" y="144027"/>
                  </a:lnTo>
                  <a:lnTo>
                    <a:pt x="27517" y="159565"/>
                  </a:lnTo>
                  <a:lnTo>
                    <a:pt x="35349" y="204936"/>
                  </a:lnTo>
                  <a:lnTo>
                    <a:pt x="43422" y="251699"/>
                  </a:lnTo>
                  <a:lnTo>
                    <a:pt x="55411" y="321194"/>
                  </a:lnTo>
                  <a:lnTo>
                    <a:pt x="112876" y="342534"/>
                  </a:lnTo>
                  <a:lnTo>
                    <a:pt x="173921" y="365172"/>
                  </a:lnTo>
                  <a:lnTo>
                    <a:pt x="185596" y="369507"/>
                  </a:lnTo>
                  <a:lnTo>
                    <a:pt x="163984" y="297875"/>
                  </a:lnTo>
                  <a:close/>
                </a:path>
              </a:pathLst>
            </a:custGeom>
            <a:ln w="3622">
              <a:solidFill>
                <a:srgbClr val="FFFFFF"/>
              </a:solidFill>
            </a:ln>
          </p:spPr>
          <p:txBody>
            <a:bodyPr wrap="square" lIns="0" tIns="0" rIns="0" bIns="0" rtlCol="0"/>
            <a:lstStyle/>
            <a:p>
              <a:endParaRPr/>
            </a:p>
          </p:txBody>
        </p:sp>
        <p:sp>
          <p:nvSpPr>
            <p:cNvPr id="245" name="object 245"/>
            <p:cNvSpPr/>
            <p:nvPr/>
          </p:nvSpPr>
          <p:spPr>
            <a:xfrm>
              <a:off x="8790310" y="1665921"/>
              <a:ext cx="67310" cy="325120"/>
            </a:xfrm>
            <a:custGeom>
              <a:avLst/>
              <a:gdLst/>
              <a:ahLst/>
              <a:cxnLst/>
              <a:rect l="l" t="t" r="r" b="b"/>
              <a:pathLst>
                <a:path w="67309" h="325119">
                  <a:moveTo>
                    <a:pt x="0" y="0"/>
                  </a:moveTo>
                  <a:lnTo>
                    <a:pt x="0" y="299844"/>
                  </a:lnTo>
                  <a:lnTo>
                    <a:pt x="66982" y="324691"/>
                  </a:lnTo>
                  <a:lnTo>
                    <a:pt x="15622" y="5591"/>
                  </a:lnTo>
                  <a:lnTo>
                    <a:pt x="0" y="0"/>
                  </a:lnTo>
                  <a:close/>
                </a:path>
              </a:pathLst>
            </a:custGeom>
            <a:solidFill>
              <a:srgbClr val="FFFFFF"/>
            </a:solidFill>
          </p:spPr>
          <p:txBody>
            <a:bodyPr wrap="square" lIns="0" tIns="0" rIns="0" bIns="0" rtlCol="0"/>
            <a:lstStyle/>
            <a:p>
              <a:endParaRPr/>
            </a:p>
          </p:txBody>
        </p:sp>
        <p:sp>
          <p:nvSpPr>
            <p:cNvPr id="246" name="object 246"/>
            <p:cNvSpPr/>
            <p:nvPr/>
          </p:nvSpPr>
          <p:spPr>
            <a:xfrm>
              <a:off x="8790307" y="1665925"/>
              <a:ext cx="67310" cy="325120"/>
            </a:xfrm>
            <a:custGeom>
              <a:avLst/>
              <a:gdLst/>
              <a:ahLst/>
              <a:cxnLst/>
              <a:rect l="l" t="t" r="r" b="b"/>
              <a:pathLst>
                <a:path w="67309" h="325119">
                  <a:moveTo>
                    <a:pt x="55756" y="254919"/>
                  </a:moveTo>
                  <a:lnTo>
                    <a:pt x="48269" y="208397"/>
                  </a:lnTo>
                  <a:lnTo>
                    <a:pt x="40950" y="163016"/>
                  </a:lnTo>
                  <a:lnTo>
                    <a:pt x="38678" y="148807"/>
                  </a:lnTo>
                  <a:lnTo>
                    <a:pt x="36102" y="132849"/>
                  </a:lnTo>
                  <a:lnTo>
                    <a:pt x="34228" y="121101"/>
                  </a:lnTo>
                  <a:lnTo>
                    <a:pt x="32102" y="107950"/>
                  </a:lnTo>
                  <a:lnTo>
                    <a:pt x="29223" y="90002"/>
                  </a:lnTo>
                  <a:lnTo>
                    <a:pt x="28280" y="84181"/>
                  </a:lnTo>
                  <a:lnTo>
                    <a:pt x="15621" y="5586"/>
                  </a:lnTo>
                  <a:lnTo>
                    <a:pt x="0" y="0"/>
                  </a:lnTo>
                </a:path>
                <a:path w="67309" h="325119">
                  <a:moveTo>
                    <a:pt x="0" y="299835"/>
                  </a:moveTo>
                  <a:lnTo>
                    <a:pt x="8846" y="303116"/>
                  </a:lnTo>
                  <a:lnTo>
                    <a:pt x="66991" y="324686"/>
                  </a:lnTo>
                  <a:lnTo>
                    <a:pt x="55756" y="254919"/>
                  </a:lnTo>
                </a:path>
              </a:pathLst>
            </a:custGeom>
            <a:ln w="3622">
              <a:solidFill>
                <a:srgbClr val="FFFFFF"/>
              </a:solidFill>
            </a:ln>
          </p:spPr>
          <p:txBody>
            <a:bodyPr wrap="square" lIns="0" tIns="0" rIns="0" bIns="0" rtlCol="0"/>
            <a:lstStyle/>
            <a:p>
              <a:endParaRPr/>
            </a:p>
          </p:txBody>
        </p:sp>
        <p:sp>
          <p:nvSpPr>
            <p:cNvPr id="247" name="object 247"/>
            <p:cNvSpPr/>
            <p:nvPr/>
          </p:nvSpPr>
          <p:spPr>
            <a:xfrm>
              <a:off x="8790307" y="1665925"/>
              <a:ext cx="67310" cy="325120"/>
            </a:xfrm>
            <a:custGeom>
              <a:avLst/>
              <a:gdLst/>
              <a:ahLst/>
              <a:cxnLst/>
              <a:rect l="l" t="t" r="r" b="b"/>
              <a:pathLst>
                <a:path w="67309" h="325119">
                  <a:moveTo>
                    <a:pt x="55756" y="254919"/>
                  </a:moveTo>
                  <a:lnTo>
                    <a:pt x="48269" y="208397"/>
                  </a:lnTo>
                  <a:lnTo>
                    <a:pt x="40950" y="163016"/>
                  </a:lnTo>
                  <a:lnTo>
                    <a:pt x="38678" y="148807"/>
                  </a:lnTo>
                  <a:lnTo>
                    <a:pt x="36102" y="132849"/>
                  </a:lnTo>
                  <a:lnTo>
                    <a:pt x="34228" y="121101"/>
                  </a:lnTo>
                  <a:lnTo>
                    <a:pt x="32102" y="107950"/>
                  </a:lnTo>
                  <a:lnTo>
                    <a:pt x="29223" y="90002"/>
                  </a:lnTo>
                  <a:lnTo>
                    <a:pt x="28280" y="84181"/>
                  </a:lnTo>
                  <a:lnTo>
                    <a:pt x="15621" y="5586"/>
                  </a:lnTo>
                  <a:lnTo>
                    <a:pt x="0" y="0"/>
                  </a:lnTo>
                </a:path>
                <a:path w="67309" h="325119">
                  <a:moveTo>
                    <a:pt x="0" y="299835"/>
                  </a:moveTo>
                  <a:lnTo>
                    <a:pt x="8846" y="303116"/>
                  </a:lnTo>
                  <a:lnTo>
                    <a:pt x="66991" y="324686"/>
                  </a:lnTo>
                  <a:lnTo>
                    <a:pt x="55756" y="254919"/>
                  </a:lnTo>
                </a:path>
              </a:pathLst>
            </a:custGeom>
            <a:ln w="3622">
              <a:solidFill>
                <a:srgbClr val="FFFFFF"/>
              </a:solidFill>
            </a:ln>
          </p:spPr>
          <p:txBody>
            <a:bodyPr wrap="square" lIns="0" tIns="0" rIns="0" bIns="0" rtlCol="0"/>
            <a:lstStyle/>
            <a:p>
              <a:endParaRPr/>
            </a:p>
          </p:txBody>
        </p:sp>
        <p:sp>
          <p:nvSpPr>
            <p:cNvPr id="248" name="object 248"/>
            <p:cNvSpPr/>
            <p:nvPr/>
          </p:nvSpPr>
          <p:spPr>
            <a:xfrm>
              <a:off x="8790310" y="5223972"/>
              <a:ext cx="16510" cy="28575"/>
            </a:xfrm>
            <a:custGeom>
              <a:avLst/>
              <a:gdLst/>
              <a:ahLst/>
              <a:cxnLst/>
              <a:rect l="l" t="t" r="r" b="b"/>
              <a:pathLst>
                <a:path w="16509" h="28575">
                  <a:moveTo>
                    <a:pt x="0" y="0"/>
                  </a:moveTo>
                  <a:lnTo>
                    <a:pt x="0" y="28041"/>
                  </a:lnTo>
                  <a:lnTo>
                    <a:pt x="16250" y="12460"/>
                  </a:lnTo>
                  <a:lnTo>
                    <a:pt x="0" y="0"/>
                  </a:lnTo>
                  <a:close/>
                </a:path>
              </a:pathLst>
            </a:custGeom>
            <a:solidFill>
              <a:srgbClr val="FFFFFF"/>
            </a:solidFill>
          </p:spPr>
          <p:txBody>
            <a:bodyPr wrap="square" lIns="0" tIns="0" rIns="0" bIns="0" rtlCol="0"/>
            <a:lstStyle/>
            <a:p>
              <a:endParaRPr/>
            </a:p>
          </p:txBody>
        </p:sp>
        <p:sp>
          <p:nvSpPr>
            <p:cNvPr id="249" name="object 249"/>
            <p:cNvSpPr/>
            <p:nvPr/>
          </p:nvSpPr>
          <p:spPr>
            <a:xfrm>
              <a:off x="8790308" y="5223962"/>
              <a:ext cx="16510" cy="28575"/>
            </a:xfrm>
            <a:custGeom>
              <a:avLst/>
              <a:gdLst/>
              <a:ahLst/>
              <a:cxnLst/>
              <a:rect l="l" t="t" r="r" b="b"/>
              <a:pathLst>
                <a:path w="16509" h="28575">
                  <a:moveTo>
                    <a:pt x="0" y="28052"/>
                  </a:moveTo>
                  <a:lnTo>
                    <a:pt x="16265" y="12468"/>
                  </a:lnTo>
                  <a:lnTo>
                    <a:pt x="0" y="0"/>
                  </a:lnTo>
                </a:path>
              </a:pathLst>
            </a:custGeom>
            <a:ln w="3622">
              <a:solidFill>
                <a:srgbClr val="FFFFFF"/>
              </a:solidFill>
            </a:ln>
          </p:spPr>
          <p:txBody>
            <a:bodyPr wrap="square" lIns="0" tIns="0" rIns="0" bIns="0" rtlCol="0"/>
            <a:lstStyle/>
            <a:p>
              <a:endParaRPr/>
            </a:p>
          </p:txBody>
        </p:sp>
        <p:sp>
          <p:nvSpPr>
            <p:cNvPr id="250" name="object 250"/>
            <p:cNvSpPr/>
            <p:nvPr/>
          </p:nvSpPr>
          <p:spPr>
            <a:xfrm>
              <a:off x="8790308" y="5223962"/>
              <a:ext cx="16510" cy="28575"/>
            </a:xfrm>
            <a:custGeom>
              <a:avLst/>
              <a:gdLst/>
              <a:ahLst/>
              <a:cxnLst/>
              <a:rect l="l" t="t" r="r" b="b"/>
              <a:pathLst>
                <a:path w="16509" h="28575">
                  <a:moveTo>
                    <a:pt x="0" y="28052"/>
                  </a:moveTo>
                  <a:lnTo>
                    <a:pt x="16265" y="12468"/>
                  </a:lnTo>
                  <a:lnTo>
                    <a:pt x="0" y="0"/>
                  </a:lnTo>
                </a:path>
              </a:pathLst>
            </a:custGeom>
            <a:ln w="3622">
              <a:solidFill>
                <a:srgbClr val="FFFFFF"/>
              </a:solidFill>
            </a:ln>
          </p:spPr>
          <p:txBody>
            <a:bodyPr wrap="square" lIns="0" tIns="0" rIns="0" bIns="0" rtlCol="0"/>
            <a:lstStyle/>
            <a:p>
              <a:endParaRPr/>
            </a:p>
          </p:txBody>
        </p:sp>
        <p:sp>
          <p:nvSpPr>
            <p:cNvPr id="251" name="object 251"/>
            <p:cNvSpPr/>
            <p:nvPr/>
          </p:nvSpPr>
          <p:spPr>
            <a:xfrm>
              <a:off x="8790310" y="5013826"/>
              <a:ext cx="128905" cy="254635"/>
            </a:xfrm>
            <a:custGeom>
              <a:avLst/>
              <a:gdLst/>
              <a:ahLst/>
              <a:cxnLst/>
              <a:rect l="l" t="t" r="r" b="b"/>
              <a:pathLst>
                <a:path w="128904" h="254635">
                  <a:moveTo>
                    <a:pt x="0" y="0"/>
                  </a:moveTo>
                  <a:lnTo>
                    <a:pt x="0" y="61087"/>
                  </a:lnTo>
                  <a:lnTo>
                    <a:pt x="1298" y="61966"/>
                  </a:lnTo>
                  <a:lnTo>
                    <a:pt x="26805" y="86248"/>
                  </a:lnTo>
                  <a:lnTo>
                    <a:pt x="41370" y="112959"/>
                  </a:lnTo>
                  <a:lnTo>
                    <a:pt x="47443" y="145754"/>
                  </a:lnTo>
                  <a:lnTo>
                    <a:pt x="40155" y="180968"/>
                  </a:lnTo>
                  <a:lnTo>
                    <a:pt x="28020" y="211323"/>
                  </a:lnTo>
                  <a:lnTo>
                    <a:pt x="16250" y="222600"/>
                  </a:lnTo>
                  <a:lnTo>
                    <a:pt x="57987" y="254589"/>
                  </a:lnTo>
                  <a:lnTo>
                    <a:pt x="116656" y="201616"/>
                  </a:lnTo>
                  <a:lnTo>
                    <a:pt x="125158" y="176109"/>
                  </a:lnTo>
                  <a:lnTo>
                    <a:pt x="128802" y="144529"/>
                  </a:lnTo>
                  <a:lnTo>
                    <a:pt x="126362" y="123891"/>
                  </a:lnTo>
                  <a:lnTo>
                    <a:pt x="117870" y="100813"/>
                  </a:lnTo>
                  <a:lnTo>
                    <a:pt x="104520" y="78960"/>
                  </a:lnTo>
                  <a:lnTo>
                    <a:pt x="74154" y="51035"/>
                  </a:lnTo>
                  <a:lnTo>
                    <a:pt x="0" y="0"/>
                  </a:lnTo>
                  <a:close/>
                </a:path>
              </a:pathLst>
            </a:custGeom>
            <a:solidFill>
              <a:srgbClr val="FFFFFF"/>
            </a:solidFill>
          </p:spPr>
          <p:txBody>
            <a:bodyPr wrap="square" lIns="0" tIns="0" rIns="0" bIns="0" rtlCol="0"/>
            <a:lstStyle/>
            <a:p>
              <a:endParaRPr/>
            </a:p>
          </p:txBody>
        </p:sp>
        <p:sp>
          <p:nvSpPr>
            <p:cNvPr id="252" name="object 252"/>
            <p:cNvSpPr/>
            <p:nvPr/>
          </p:nvSpPr>
          <p:spPr>
            <a:xfrm>
              <a:off x="8790308" y="5013819"/>
              <a:ext cx="128905" cy="254635"/>
            </a:xfrm>
            <a:custGeom>
              <a:avLst/>
              <a:gdLst/>
              <a:ahLst/>
              <a:cxnLst/>
              <a:rect l="l" t="t" r="r" b="b"/>
              <a:pathLst>
                <a:path w="128904" h="254635">
                  <a:moveTo>
                    <a:pt x="0" y="61090"/>
                  </a:moveTo>
                  <a:lnTo>
                    <a:pt x="1307" y="61979"/>
                  </a:lnTo>
                  <a:lnTo>
                    <a:pt x="26804" y="86251"/>
                  </a:lnTo>
                  <a:lnTo>
                    <a:pt x="41379" y="112973"/>
                  </a:lnTo>
                  <a:lnTo>
                    <a:pt x="47442" y="145757"/>
                  </a:lnTo>
                  <a:lnTo>
                    <a:pt x="40154" y="180970"/>
                  </a:lnTo>
                  <a:lnTo>
                    <a:pt x="28019" y="211336"/>
                  </a:lnTo>
                  <a:lnTo>
                    <a:pt x="16260" y="222613"/>
                  </a:lnTo>
                  <a:lnTo>
                    <a:pt x="35945" y="237702"/>
                  </a:lnTo>
                  <a:lnTo>
                    <a:pt x="57986" y="254602"/>
                  </a:lnTo>
                  <a:lnTo>
                    <a:pt x="92373" y="223482"/>
                  </a:lnTo>
                  <a:lnTo>
                    <a:pt x="116655" y="201619"/>
                  </a:lnTo>
                  <a:lnTo>
                    <a:pt x="125167" y="176122"/>
                  </a:lnTo>
                  <a:lnTo>
                    <a:pt x="128801" y="144542"/>
                  </a:lnTo>
                  <a:lnTo>
                    <a:pt x="126372" y="123904"/>
                  </a:lnTo>
                  <a:lnTo>
                    <a:pt x="117880" y="100826"/>
                  </a:lnTo>
                  <a:lnTo>
                    <a:pt x="104519" y="78974"/>
                  </a:lnTo>
                  <a:lnTo>
                    <a:pt x="74164" y="51048"/>
                  </a:lnTo>
                  <a:lnTo>
                    <a:pt x="0" y="0"/>
                  </a:lnTo>
                </a:path>
              </a:pathLst>
            </a:custGeom>
            <a:ln w="3622">
              <a:solidFill>
                <a:srgbClr val="FFFFFF"/>
              </a:solidFill>
            </a:ln>
          </p:spPr>
          <p:txBody>
            <a:bodyPr wrap="square" lIns="0" tIns="0" rIns="0" bIns="0" rtlCol="0"/>
            <a:lstStyle/>
            <a:p>
              <a:endParaRPr/>
            </a:p>
          </p:txBody>
        </p:sp>
        <p:sp>
          <p:nvSpPr>
            <p:cNvPr id="253" name="object 253"/>
            <p:cNvSpPr/>
            <p:nvPr/>
          </p:nvSpPr>
          <p:spPr>
            <a:xfrm>
              <a:off x="8790308" y="5013819"/>
              <a:ext cx="128905" cy="254635"/>
            </a:xfrm>
            <a:custGeom>
              <a:avLst/>
              <a:gdLst/>
              <a:ahLst/>
              <a:cxnLst/>
              <a:rect l="l" t="t" r="r" b="b"/>
              <a:pathLst>
                <a:path w="128904" h="254635">
                  <a:moveTo>
                    <a:pt x="0" y="61090"/>
                  </a:moveTo>
                  <a:lnTo>
                    <a:pt x="1307" y="61979"/>
                  </a:lnTo>
                  <a:lnTo>
                    <a:pt x="26804" y="86251"/>
                  </a:lnTo>
                  <a:lnTo>
                    <a:pt x="41379" y="112973"/>
                  </a:lnTo>
                  <a:lnTo>
                    <a:pt x="47442" y="145757"/>
                  </a:lnTo>
                  <a:lnTo>
                    <a:pt x="40154" y="180970"/>
                  </a:lnTo>
                  <a:lnTo>
                    <a:pt x="28019" y="211336"/>
                  </a:lnTo>
                  <a:lnTo>
                    <a:pt x="16260" y="222613"/>
                  </a:lnTo>
                  <a:lnTo>
                    <a:pt x="35945" y="237702"/>
                  </a:lnTo>
                  <a:lnTo>
                    <a:pt x="57986" y="254602"/>
                  </a:lnTo>
                  <a:lnTo>
                    <a:pt x="92373" y="223482"/>
                  </a:lnTo>
                  <a:lnTo>
                    <a:pt x="116655" y="201619"/>
                  </a:lnTo>
                  <a:lnTo>
                    <a:pt x="125167" y="176122"/>
                  </a:lnTo>
                  <a:lnTo>
                    <a:pt x="128801" y="144542"/>
                  </a:lnTo>
                  <a:lnTo>
                    <a:pt x="126372" y="123904"/>
                  </a:lnTo>
                  <a:lnTo>
                    <a:pt x="117880" y="100826"/>
                  </a:lnTo>
                  <a:lnTo>
                    <a:pt x="104519" y="78974"/>
                  </a:lnTo>
                  <a:lnTo>
                    <a:pt x="74164" y="51048"/>
                  </a:lnTo>
                  <a:lnTo>
                    <a:pt x="0" y="0"/>
                  </a:lnTo>
                </a:path>
              </a:pathLst>
            </a:custGeom>
            <a:ln w="3622">
              <a:solidFill>
                <a:srgbClr val="FFFFFF"/>
              </a:solidFill>
            </a:ln>
          </p:spPr>
          <p:txBody>
            <a:bodyPr wrap="square" lIns="0" tIns="0" rIns="0" bIns="0" rtlCol="0"/>
            <a:lstStyle/>
            <a:p>
              <a:endParaRPr/>
            </a:p>
          </p:txBody>
        </p:sp>
        <p:sp>
          <p:nvSpPr>
            <p:cNvPr id="254" name="object 254"/>
            <p:cNvSpPr/>
            <p:nvPr/>
          </p:nvSpPr>
          <p:spPr>
            <a:xfrm>
              <a:off x="8790310" y="5285442"/>
              <a:ext cx="22860" cy="32384"/>
            </a:xfrm>
            <a:custGeom>
              <a:avLst/>
              <a:gdLst/>
              <a:ahLst/>
              <a:cxnLst/>
              <a:rect l="l" t="t" r="r" b="b"/>
              <a:pathLst>
                <a:path w="22859" h="32385">
                  <a:moveTo>
                    <a:pt x="0" y="0"/>
                  </a:moveTo>
                  <a:lnTo>
                    <a:pt x="0" y="32135"/>
                  </a:lnTo>
                  <a:lnTo>
                    <a:pt x="22282" y="15277"/>
                  </a:lnTo>
                  <a:lnTo>
                    <a:pt x="0" y="0"/>
                  </a:lnTo>
                  <a:close/>
                </a:path>
              </a:pathLst>
            </a:custGeom>
            <a:solidFill>
              <a:srgbClr val="FFFFFF"/>
            </a:solidFill>
          </p:spPr>
          <p:txBody>
            <a:bodyPr wrap="square" lIns="0" tIns="0" rIns="0" bIns="0" rtlCol="0"/>
            <a:lstStyle/>
            <a:p>
              <a:endParaRPr/>
            </a:p>
          </p:txBody>
        </p:sp>
        <p:sp>
          <p:nvSpPr>
            <p:cNvPr id="255" name="object 255"/>
            <p:cNvSpPr/>
            <p:nvPr/>
          </p:nvSpPr>
          <p:spPr>
            <a:xfrm>
              <a:off x="8790308" y="5285448"/>
              <a:ext cx="22860" cy="32384"/>
            </a:xfrm>
            <a:custGeom>
              <a:avLst/>
              <a:gdLst/>
              <a:ahLst/>
              <a:cxnLst/>
              <a:rect l="l" t="t" r="r" b="b"/>
              <a:pathLst>
                <a:path w="22859" h="32385">
                  <a:moveTo>
                    <a:pt x="22293" y="15265"/>
                  </a:moveTo>
                  <a:lnTo>
                    <a:pt x="0" y="0"/>
                  </a:lnTo>
                </a:path>
                <a:path w="22859" h="32385">
                  <a:moveTo>
                    <a:pt x="0" y="32127"/>
                  </a:moveTo>
                  <a:lnTo>
                    <a:pt x="22293" y="15265"/>
                  </a:lnTo>
                </a:path>
              </a:pathLst>
            </a:custGeom>
            <a:ln w="3622">
              <a:solidFill>
                <a:srgbClr val="FFFFFF"/>
              </a:solidFill>
            </a:ln>
          </p:spPr>
          <p:txBody>
            <a:bodyPr wrap="square" lIns="0" tIns="0" rIns="0" bIns="0" rtlCol="0"/>
            <a:lstStyle/>
            <a:p>
              <a:endParaRPr/>
            </a:p>
          </p:txBody>
        </p:sp>
        <p:sp>
          <p:nvSpPr>
            <p:cNvPr id="256" name="object 256"/>
            <p:cNvSpPr/>
            <p:nvPr/>
          </p:nvSpPr>
          <p:spPr>
            <a:xfrm>
              <a:off x="8790308" y="5285448"/>
              <a:ext cx="22860" cy="32384"/>
            </a:xfrm>
            <a:custGeom>
              <a:avLst/>
              <a:gdLst/>
              <a:ahLst/>
              <a:cxnLst/>
              <a:rect l="l" t="t" r="r" b="b"/>
              <a:pathLst>
                <a:path w="22859" h="32385">
                  <a:moveTo>
                    <a:pt x="22293" y="15265"/>
                  </a:moveTo>
                  <a:lnTo>
                    <a:pt x="0" y="0"/>
                  </a:lnTo>
                </a:path>
                <a:path w="22859" h="32385">
                  <a:moveTo>
                    <a:pt x="0" y="32127"/>
                  </a:moveTo>
                  <a:lnTo>
                    <a:pt x="22293" y="15265"/>
                  </a:lnTo>
                </a:path>
              </a:pathLst>
            </a:custGeom>
            <a:ln w="3622">
              <a:solidFill>
                <a:srgbClr val="FFFFFF"/>
              </a:solidFill>
            </a:ln>
          </p:spPr>
          <p:txBody>
            <a:bodyPr wrap="square" lIns="0" tIns="0" rIns="0" bIns="0" rtlCol="0"/>
            <a:lstStyle/>
            <a:p>
              <a:endParaRPr/>
            </a:p>
          </p:txBody>
        </p:sp>
        <p:pic>
          <p:nvPicPr>
            <p:cNvPr id="257" name="object 257"/>
            <p:cNvPicPr/>
            <p:nvPr/>
          </p:nvPicPr>
          <p:blipFill>
            <a:blip r:embed="rId18" cstate="screen">
              <a:extLst>
                <a:ext uri="{28A0092B-C50C-407E-A947-70E740481C1C}">
                  <a14:useLocalDpi xmlns:a14="http://schemas.microsoft.com/office/drawing/2010/main"/>
                </a:ext>
              </a:extLst>
            </a:blip>
            <a:stretch>
              <a:fillRect/>
            </a:stretch>
          </p:blipFill>
          <p:spPr>
            <a:xfrm>
              <a:off x="9547786" y="1029245"/>
              <a:ext cx="5723760" cy="4025390"/>
            </a:xfrm>
            <a:prstGeom prst="rect">
              <a:avLst/>
            </a:prstGeom>
          </p:spPr>
        </p:pic>
        <p:sp>
          <p:nvSpPr>
            <p:cNvPr id="258" name="object 258"/>
            <p:cNvSpPr/>
            <p:nvPr/>
          </p:nvSpPr>
          <p:spPr>
            <a:xfrm>
              <a:off x="8790310" y="1738838"/>
              <a:ext cx="541020" cy="240029"/>
            </a:xfrm>
            <a:custGeom>
              <a:avLst/>
              <a:gdLst/>
              <a:ahLst/>
              <a:cxnLst/>
              <a:rect l="l" t="t" r="r" b="b"/>
              <a:pathLst>
                <a:path w="541020" h="240030">
                  <a:moveTo>
                    <a:pt x="0" y="0"/>
                  </a:moveTo>
                  <a:lnTo>
                    <a:pt x="0" y="46595"/>
                  </a:lnTo>
                  <a:lnTo>
                    <a:pt x="292640" y="154696"/>
                  </a:lnTo>
                  <a:lnTo>
                    <a:pt x="400930" y="191386"/>
                  </a:lnTo>
                  <a:lnTo>
                    <a:pt x="404741" y="191889"/>
                  </a:lnTo>
                  <a:lnTo>
                    <a:pt x="509282" y="229354"/>
                  </a:lnTo>
                  <a:lnTo>
                    <a:pt x="540685" y="239929"/>
                  </a:lnTo>
                  <a:lnTo>
                    <a:pt x="535596" y="203365"/>
                  </a:lnTo>
                  <a:lnTo>
                    <a:pt x="396888" y="158225"/>
                  </a:lnTo>
                  <a:lnTo>
                    <a:pt x="382019" y="152068"/>
                  </a:lnTo>
                  <a:lnTo>
                    <a:pt x="287855" y="114760"/>
                  </a:lnTo>
                  <a:lnTo>
                    <a:pt x="0" y="0"/>
                  </a:lnTo>
                  <a:close/>
                </a:path>
              </a:pathLst>
            </a:custGeom>
            <a:solidFill>
              <a:srgbClr val="FFFFFF"/>
            </a:solidFill>
          </p:spPr>
          <p:txBody>
            <a:bodyPr wrap="square" lIns="0" tIns="0" rIns="0" bIns="0" rtlCol="0"/>
            <a:lstStyle/>
            <a:p>
              <a:endParaRPr/>
            </a:p>
          </p:txBody>
        </p:sp>
        <p:sp>
          <p:nvSpPr>
            <p:cNvPr id="259" name="object 259"/>
            <p:cNvSpPr/>
            <p:nvPr/>
          </p:nvSpPr>
          <p:spPr>
            <a:xfrm>
              <a:off x="8790307" y="1738839"/>
              <a:ext cx="541020" cy="240029"/>
            </a:xfrm>
            <a:custGeom>
              <a:avLst/>
              <a:gdLst/>
              <a:ahLst/>
              <a:cxnLst/>
              <a:rect l="l" t="t" r="r" b="b"/>
              <a:pathLst>
                <a:path w="541020" h="240030">
                  <a:moveTo>
                    <a:pt x="537674" y="218301"/>
                  </a:moveTo>
                  <a:lnTo>
                    <a:pt x="535601" y="203369"/>
                  </a:lnTo>
                  <a:lnTo>
                    <a:pt x="504492" y="193223"/>
                  </a:lnTo>
                  <a:lnTo>
                    <a:pt x="454494" y="176962"/>
                  </a:lnTo>
                  <a:lnTo>
                    <a:pt x="441154" y="172616"/>
                  </a:lnTo>
                  <a:lnTo>
                    <a:pt x="396883" y="158229"/>
                  </a:lnTo>
                  <a:lnTo>
                    <a:pt x="382025" y="152062"/>
                  </a:lnTo>
                  <a:lnTo>
                    <a:pt x="287860" y="114765"/>
                  </a:lnTo>
                  <a:lnTo>
                    <a:pt x="199119" y="79373"/>
                  </a:lnTo>
                  <a:lnTo>
                    <a:pt x="131708" y="52505"/>
                  </a:lnTo>
                  <a:lnTo>
                    <a:pt x="73741" y="29385"/>
                  </a:lnTo>
                  <a:lnTo>
                    <a:pt x="28276" y="11270"/>
                  </a:lnTo>
                  <a:lnTo>
                    <a:pt x="0" y="0"/>
                  </a:lnTo>
                </a:path>
                <a:path w="541020" h="240030">
                  <a:moveTo>
                    <a:pt x="0" y="46587"/>
                  </a:moveTo>
                  <a:lnTo>
                    <a:pt x="36108" y="59929"/>
                  </a:lnTo>
                  <a:lnTo>
                    <a:pt x="81929" y="76870"/>
                  </a:lnTo>
                  <a:lnTo>
                    <a:pt x="139917" y="98294"/>
                  </a:lnTo>
                  <a:lnTo>
                    <a:pt x="205475" y="122524"/>
                  </a:lnTo>
                  <a:lnTo>
                    <a:pt x="292635" y="154701"/>
                  </a:lnTo>
                  <a:lnTo>
                    <a:pt x="387113" y="186710"/>
                  </a:lnTo>
                  <a:lnTo>
                    <a:pt x="404746" y="191883"/>
                  </a:lnTo>
                  <a:lnTo>
                    <a:pt x="446075" y="206699"/>
                  </a:lnTo>
                  <a:lnTo>
                    <a:pt x="457499" y="210793"/>
                  </a:lnTo>
                  <a:lnTo>
                    <a:pt x="506544" y="228374"/>
                  </a:lnTo>
                  <a:lnTo>
                    <a:pt x="509277" y="229348"/>
                  </a:lnTo>
                  <a:lnTo>
                    <a:pt x="540679" y="239923"/>
                  </a:lnTo>
                  <a:lnTo>
                    <a:pt x="537674" y="218301"/>
                  </a:lnTo>
                </a:path>
              </a:pathLst>
            </a:custGeom>
            <a:ln w="3622">
              <a:solidFill>
                <a:srgbClr val="FFFFFF"/>
              </a:solidFill>
            </a:ln>
          </p:spPr>
          <p:txBody>
            <a:bodyPr wrap="square" lIns="0" tIns="0" rIns="0" bIns="0" rtlCol="0"/>
            <a:lstStyle/>
            <a:p>
              <a:endParaRPr/>
            </a:p>
          </p:txBody>
        </p:sp>
        <p:sp>
          <p:nvSpPr>
            <p:cNvPr id="260" name="object 260"/>
            <p:cNvSpPr/>
            <p:nvPr/>
          </p:nvSpPr>
          <p:spPr>
            <a:xfrm>
              <a:off x="8790307" y="1738839"/>
              <a:ext cx="541020" cy="240029"/>
            </a:xfrm>
            <a:custGeom>
              <a:avLst/>
              <a:gdLst/>
              <a:ahLst/>
              <a:cxnLst/>
              <a:rect l="l" t="t" r="r" b="b"/>
              <a:pathLst>
                <a:path w="541020" h="240030">
                  <a:moveTo>
                    <a:pt x="537674" y="218301"/>
                  </a:moveTo>
                  <a:lnTo>
                    <a:pt x="535601" y="203369"/>
                  </a:lnTo>
                  <a:lnTo>
                    <a:pt x="504492" y="193223"/>
                  </a:lnTo>
                  <a:lnTo>
                    <a:pt x="454494" y="176962"/>
                  </a:lnTo>
                  <a:lnTo>
                    <a:pt x="441154" y="172616"/>
                  </a:lnTo>
                  <a:lnTo>
                    <a:pt x="396883" y="158229"/>
                  </a:lnTo>
                  <a:lnTo>
                    <a:pt x="382025" y="152062"/>
                  </a:lnTo>
                  <a:lnTo>
                    <a:pt x="287860" y="114765"/>
                  </a:lnTo>
                  <a:lnTo>
                    <a:pt x="199119" y="79373"/>
                  </a:lnTo>
                  <a:lnTo>
                    <a:pt x="131708" y="52505"/>
                  </a:lnTo>
                  <a:lnTo>
                    <a:pt x="73741" y="29385"/>
                  </a:lnTo>
                  <a:lnTo>
                    <a:pt x="28276" y="11270"/>
                  </a:lnTo>
                  <a:lnTo>
                    <a:pt x="0" y="0"/>
                  </a:lnTo>
                </a:path>
                <a:path w="541020" h="240030">
                  <a:moveTo>
                    <a:pt x="0" y="46587"/>
                  </a:moveTo>
                  <a:lnTo>
                    <a:pt x="36108" y="59929"/>
                  </a:lnTo>
                  <a:lnTo>
                    <a:pt x="81929" y="76870"/>
                  </a:lnTo>
                  <a:lnTo>
                    <a:pt x="139917" y="98294"/>
                  </a:lnTo>
                  <a:lnTo>
                    <a:pt x="205475" y="122524"/>
                  </a:lnTo>
                  <a:lnTo>
                    <a:pt x="292635" y="154701"/>
                  </a:lnTo>
                  <a:lnTo>
                    <a:pt x="387113" y="186710"/>
                  </a:lnTo>
                  <a:lnTo>
                    <a:pt x="404746" y="191883"/>
                  </a:lnTo>
                  <a:lnTo>
                    <a:pt x="446075" y="206699"/>
                  </a:lnTo>
                  <a:lnTo>
                    <a:pt x="457499" y="210793"/>
                  </a:lnTo>
                  <a:lnTo>
                    <a:pt x="506544" y="228374"/>
                  </a:lnTo>
                  <a:lnTo>
                    <a:pt x="509277" y="229348"/>
                  </a:lnTo>
                  <a:lnTo>
                    <a:pt x="540679" y="239923"/>
                  </a:lnTo>
                  <a:lnTo>
                    <a:pt x="537674" y="218301"/>
                  </a:lnTo>
                </a:path>
              </a:pathLst>
            </a:custGeom>
            <a:ln w="3622">
              <a:solidFill>
                <a:srgbClr val="FFFFFF"/>
              </a:solidFill>
            </a:ln>
          </p:spPr>
          <p:txBody>
            <a:bodyPr wrap="square" lIns="0" tIns="0" rIns="0" bIns="0" rtlCol="0"/>
            <a:lstStyle/>
            <a:p>
              <a:endParaRPr/>
            </a:p>
          </p:txBody>
        </p:sp>
        <p:sp>
          <p:nvSpPr>
            <p:cNvPr id="261" name="object 261"/>
            <p:cNvSpPr/>
            <p:nvPr/>
          </p:nvSpPr>
          <p:spPr>
            <a:xfrm>
              <a:off x="8905507" y="2008494"/>
              <a:ext cx="658495" cy="2559050"/>
            </a:xfrm>
            <a:custGeom>
              <a:avLst/>
              <a:gdLst/>
              <a:ahLst/>
              <a:cxnLst/>
              <a:rect l="l" t="t" r="r" b="b"/>
              <a:pathLst>
                <a:path w="658495" h="2559050">
                  <a:moveTo>
                    <a:pt x="0" y="0"/>
                  </a:moveTo>
                  <a:lnTo>
                    <a:pt x="103567" y="600400"/>
                  </a:lnTo>
                  <a:lnTo>
                    <a:pt x="218935" y="1164917"/>
                  </a:lnTo>
                  <a:lnTo>
                    <a:pt x="354921" y="1793327"/>
                  </a:lnTo>
                  <a:lnTo>
                    <a:pt x="541355" y="2558676"/>
                  </a:lnTo>
                  <a:lnTo>
                    <a:pt x="592997" y="2541126"/>
                  </a:lnTo>
                  <a:lnTo>
                    <a:pt x="647257" y="2523755"/>
                  </a:lnTo>
                  <a:lnTo>
                    <a:pt x="657938" y="2519054"/>
                  </a:lnTo>
                  <a:lnTo>
                    <a:pt x="503796" y="1885628"/>
                  </a:lnTo>
                  <a:lnTo>
                    <a:pt x="433892" y="1599385"/>
                  </a:lnTo>
                  <a:lnTo>
                    <a:pt x="309289" y="1001152"/>
                  </a:lnTo>
                  <a:lnTo>
                    <a:pt x="130194" y="48323"/>
                  </a:lnTo>
                  <a:lnTo>
                    <a:pt x="0" y="0"/>
                  </a:lnTo>
                  <a:close/>
                </a:path>
              </a:pathLst>
            </a:custGeom>
            <a:solidFill>
              <a:srgbClr val="FFFFFF"/>
            </a:solidFill>
          </p:spPr>
          <p:txBody>
            <a:bodyPr wrap="square" lIns="0" tIns="0" rIns="0" bIns="0" rtlCol="0"/>
            <a:lstStyle/>
            <a:p>
              <a:endParaRPr/>
            </a:p>
          </p:txBody>
        </p:sp>
        <p:sp>
          <p:nvSpPr>
            <p:cNvPr id="262" name="object 262"/>
            <p:cNvSpPr/>
            <p:nvPr/>
          </p:nvSpPr>
          <p:spPr>
            <a:xfrm>
              <a:off x="8905507" y="2008494"/>
              <a:ext cx="658495" cy="2559050"/>
            </a:xfrm>
            <a:custGeom>
              <a:avLst/>
              <a:gdLst/>
              <a:ahLst/>
              <a:cxnLst/>
              <a:rect l="l" t="t" r="r" b="b"/>
              <a:pathLst>
                <a:path w="658495" h="2559050">
                  <a:moveTo>
                    <a:pt x="592997" y="2541126"/>
                  </a:moveTo>
                  <a:lnTo>
                    <a:pt x="647257" y="2523755"/>
                  </a:lnTo>
                  <a:lnTo>
                    <a:pt x="657938" y="2519054"/>
                  </a:lnTo>
                  <a:lnTo>
                    <a:pt x="503796" y="1885628"/>
                  </a:lnTo>
                  <a:lnTo>
                    <a:pt x="433892" y="1599385"/>
                  </a:lnTo>
                  <a:lnTo>
                    <a:pt x="309289" y="1001152"/>
                  </a:lnTo>
                  <a:lnTo>
                    <a:pt x="130194" y="48323"/>
                  </a:lnTo>
                  <a:lnTo>
                    <a:pt x="118509" y="43977"/>
                  </a:lnTo>
                  <a:lnTo>
                    <a:pt x="57464" y="21339"/>
                  </a:lnTo>
                  <a:lnTo>
                    <a:pt x="0" y="0"/>
                  </a:lnTo>
                  <a:lnTo>
                    <a:pt x="103567" y="600400"/>
                  </a:lnTo>
                  <a:lnTo>
                    <a:pt x="218935" y="1164917"/>
                  </a:lnTo>
                  <a:lnTo>
                    <a:pt x="317079" y="1618421"/>
                  </a:lnTo>
                  <a:lnTo>
                    <a:pt x="354921" y="1793327"/>
                  </a:lnTo>
                  <a:lnTo>
                    <a:pt x="541355" y="2558676"/>
                  </a:lnTo>
                  <a:lnTo>
                    <a:pt x="592997" y="2541126"/>
                  </a:lnTo>
                  <a:close/>
                </a:path>
              </a:pathLst>
            </a:custGeom>
            <a:ln w="3622">
              <a:solidFill>
                <a:srgbClr val="FFFFFF"/>
              </a:solidFill>
            </a:ln>
          </p:spPr>
          <p:txBody>
            <a:bodyPr wrap="square" lIns="0" tIns="0" rIns="0" bIns="0" rtlCol="0"/>
            <a:lstStyle/>
            <a:p>
              <a:endParaRPr/>
            </a:p>
          </p:txBody>
        </p:sp>
        <p:sp>
          <p:nvSpPr>
            <p:cNvPr id="263" name="object 263"/>
            <p:cNvSpPr/>
            <p:nvPr/>
          </p:nvSpPr>
          <p:spPr>
            <a:xfrm>
              <a:off x="8905507" y="2008494"/>
              <a:ext cx="658495" cy="2559050"/>
            </a:xfrm>
            <a:custGeom>
              <a:avLst/>
              <a:gdLst/>
              <a:ahLst/>
              <a:cxnLst/>
              <a:rect l="l" t="t" r="r" b="b"/>
              <a:pathLst>
                <a:path w="658495" h="2559050">
                  <a:moveTo>
                    <a:pt x="592997" y="2541126"/>
                  </a:moveTo>
                  <a:lnTo>
                    <a:pt x="647257" y="2523755"/>
                  </a:lnTo>
                  <a:lnTo>
                    <a:pt x="657938" y="2519054"/>
                  </a:lnTo>
                  <a:lnTo>
                    <a:pt x="503796" y="1885628"/>
                  </a:lnTo>
                  <a:lnTo>
                    <a:pt x="433892" y="1599385"/>
                  </a:lnTo>
                  <a:lnTo>
                    <a:pt x="309289" y="1001152"/>
                  </a:lnTo>
                  <a:lnTo>
                    <a:pt x="130194" y="48323"/>
                  </a:lnTo>
                  <a:lnTo>
                    <a:pt x="118509" y="43977"/>
                  </a:lnTo>
                  <a:lnTo>
                    <a:pt x="57464" y="21339"/>
                  </a:lnTo>
                  <a:lnTo>
                    <a:pt x="0" y="0"/>
                  </a:lnTo>
                  <a:lnTo>
                    <a:pt x="103567" y="600400"/>
                  </a:lnTo>
                  <a:lnTo>
                    <a:pt x="218935" y="1164917"/>
                  </a:lnTo>
                  <a:lnTo>
                    <a:pt x="317079" y="1618421"/>
                  </a:lnTo>
                  <a:lnTo>
                    <a:pt x="354921" y="1793327"/>
                  </a:lnTo>
                  <a:lnTo>
                    <a:pt x="541355" y="2558676"/>
                  </a:lnTo>
                  <a:lnTo>
                    <a:pt x="592997" y="2541126"/>
                  </a:lnTo>
                  <a:close/>
                </a:path>
              </a:pathLst>
            </a:custGeom>
            <a:ln w="3622">
              <a:solidFill>
                <a:srgbClr val="FFFFFF"/>
              </a:solidFill>
            </a:ln>
          </p:spPr>
          <p:txBody>
            <a:bodyPr wrap="square" lIns="0" tIns="0" rIns="0" bIns="0" rtlCol="0"/>
            <a:lstStyle/>
            <a:p>
              <a:endParaRPr/>
            </a:p>
          </p:txBody>
        </p:sp>
        <p:sp>
          <p:nvSpPr>
            <p:cNvPr id="264" name="object 264"/>
            <p:cNvSpPr/>
            <p:nvPr/>
          </p:nvSpPr>
          <p:spPr>
            <a:xfrm>
              <a:off x="8790310" y="5236435"/>
              <a:ext cx="58419" cy="64769"/>
            </a:xfrm>
            <a:custGeom>
              <a:avLst/>
              <a:gdLst/>
              <a:ahLst/>
              <a:cxnLst/>
              <a:rect l="l" t="t" r="r" b="b"/>
              <a:pathLst>
                <a:path w="58420" h="64770">
                  <a:moveTo>
                    <a:pt x="16250" y="0"/>
                  </a:moveTo>
                  <a:lnTo>
                    <a:pt x="0" y="15570"/>
                  </a:lnTo>
                  <a:lnTo>
                    <a:pt x="0" y="49003"/>
                  </a:lnTo>
                  <a:lnTo>
                    <a:pt x="22282" y="64280"/>
                  </a:lnTo>
                  <a:lnTo>
                    <a:pt x="57987" y="31988"/>
                  </a:lnTo>
                  <a:lnTo>
                    <a:pt x="16250" y="0"/>
                  </a:lnTo>
                  <a:close/>
                </a:path>
              </a:pathLst>
            </a:custGeom>
            <a:solidFill>
              <a:srgbClr val="FFFFFF"/>
            </a:solidFill>
          </p:spPr>
          <p:txBody>
            <a:bodyPr wrap="square" lIns="0" tIns="0" rIns="0" bIns="0" rtlCol="0"/>
            <a:lstStyle/>
            <a:p>
              <a:endParaRPr/>
            </a:p>
          </p:txBody>
        </p:sp>
        <p:sp>
          <p:nvSpPr>
            <p:cNvPr id="265" name="object 265"/>
            <p:cNvSpPr/>
            <p:nvPr/>
          </p:nvSpPr>
          <p:spPr>
            <a:xfrm>
              <a:off x="8790307" y="5236436"/>
              <a:ext cx="58419" cy="64769"/>
            </a:xfrm>
            <a:custGeom>
              <a:avLst/>
              <a:gdLst/>
              <a:ahLst/>
              <a:cxnLst/>
              <a:rect l="l" t="t" r="r" b="b"/>
              <a:pathLst>
                <a:path w="58420" h="64770">
                  <a:moveTo>
                    <a:pt x="57982" y="31988"/>
                  </a:moveTo>
                  <a:lnTo>
                    <a:pt x="35941" y="15088"/>
                  </a:lnTo>
                  <a:lnTo>
                    <a:pt x="16256" y="0"/>
                  </a:lnTo>
                  <a:lnTo>
                    <a:pt x="0" y="15565"/>
                  </a:lnTo>
                </a:path>
                <a:path w="58420" h="64770">
                  <a:moveTo>
                    <a:pt x="0" y="49006"/>
                  </a:moveTo>
                  <a:lnTo>
                    <a:pt x="22287" y="64280"/>
                  </a:lnTo>
                  <a:lnTo>
                    <a:pt x="49940" y="39265"/>
                  </a:lnTo>
                  <a:lnTo>
                    <a:pt x="57982" y="31988"/>
                  </a:lnTo>
                </a:path>
              </a:pathLst>
            </a:custGeom>
            <a:ln w="3622">
              <a:solidFill>
                <a:srgbClr val="FFFFFF"/>
              </a:solidFill>
            </a:ln>
          </p:spPr>
          <p:txBody>
            <a:bodyPr wrap="square" lIns="0" tIns="0" rIns="0" bIns="0" rtlCol="0"/>
            <a:lstStyle/>
            <a:p>
              <a:endParaRPr/>
            </a:p>
          </p:txBody>
        </p:sp>
        <p:sp>
          <p:nvSpPr>
            <p:cNvPr id="266" name="object 266"/>
            <p:cNvSpPr/>
            <p:nvPr/>
          </p:nvSpPr>
          <p:spPr>
            <a:xfrm>
              <a:off x="8790307" y="5236436"/>
              <a:ext cx="58419" cy="64769"/>
            </a:xfrm>
            <a:custGeom>
              <a:avLst/>
              <a:gdLst/>
              <a:ahLst/>
              <a:cxnLst/>
              <a:rect l="l" t="t" r="r" b="b"/>
              <a:pathLst>
                <a:path w="58420" h="64770">
                  <a:moveTo>
                    <a:pt x="57982" y="31988"/>
                  </a:moveTo>
                  <a:lnTo>
                    <a:pt x="35941" y="15088"/>
                  </a:lnTo>
                  <a:lnTo>
                    <a:pt x="16256" y="0"/>
                  </a:lnTo>
                  <a:lnTo>
                    <a:pt x="0" y="15565"/>
                  </a:lnTo>
                </a:path>
                <a:path w="58420" h="64770">
                  <a:moveTo>
                    <a:pt x="0" y="49006"/>
                  </a:moveTo>
                  <a:lnTo>
                    <a:pt x="22287" y="64280"/>
                  </a:lnTo>
                  <a:lnTo>
                    <a:pt x="49940" y="39265"/>
                  </a:lnTo>
                  <a:lnTo>
                    <a:pt x="57982" y="31988"/>
                  </a:lnTo>
                </a:path>
              </a:pathLst>
            </a:custGeom>
            <a:ln w="3622">
              <a:solidFill>
                <a:srgbClr val="FFFFFF"/>
              </a:solidFill>
            </a:ln>
          </p:spPr>
          <p:txBody>
            <a:bodyPr wrap="square" lIns="0" tIns="0" rIns="0" bIns="0" rtlCol="0"/>
            <a:lstStyle/>
            <a:p>
              <a:endParaRPr/>
            </a:p>
          </p:txBody>
        </p:sp>
        <p:pic>
          <p:nvPicPr>
            <p:cNvPr id="267" name="object 267"/>
            <p:cNvPicPr/>
            <p:nvPr/>
          </p:nvPicPr>
          <p:blipFill>
            <a:blip r:embed="rId19" cstate="screen">
              <a:extLst>
                <a:ext uri="{28A0092B-C50C-407E-A947-70E740481C1C}">
                  <a14:useLocalDpi xmlns:a14="http://schemas.microsoft.com/office/drawing/2010/main"/>
                </a:ext>
              </a:extLst>
            </a:blip>
            <a:stretch>
              <a:fillRect/>
            </a:stretch>
          </p:blipFill>
          <p:spPr>
            <a:xfrm>
              <a:off x="8788496" y="1027321"/>
              <a:ext cx="7061000" cy="4020688"/>
            </a:xfrm>
            <a:prstGeom prst="rect">
              <a:avLst/>
            </a:prstGeom>
          </p:spPr>
        </p:pic>
        <p:sp>
          <p:nvSpPr>
            <p:cNvPr id="268" name="object 268"/>
            <p:cNvSpPr/>
            <p:nvPr/>
          </p:nvSpPr>
          <p:spPr>
            <a:xfrm>
              <a:off x="8790307" y="6139315"/>
              <a:ext cx="382905" cy="1309370"/>
            </a:xfrm>
            <a:custGeom>
              <a:avLst/>
              <a:gdLst/>
              <a:ahLst/>
              <a:cxnLst/>
              <a:rect l="l" t="t" r="r" b="b"/>
              <a:pathLst>
                <a:path w="382904" h="1309370">
                  <a:moveTo>
                    <a:pt x="0" y="1308748"/>
                  </a:moveTo>
                  <a:lnTo>
                    <a:pt x="90569" y="1239164"/>
                  </a:lnTo>
                  <a:lnTo>
                    <a:pt x="0" y="1121406"/>
                  </a:lnTo>
                </a:path>
                <a:path w="382904" h="1309370">
                  <a:moveTo>
                    <a:pt x="0" y="1093022"/>
                  </a:moveTo>
                  <a:lnTo>
                    <a:pt x="230302" y="916053"/>
                  </a:lnTo>
                  <a:lnTo>
                    <a:pt x="146891" y="807533"/>
                  </a:lnTo>
                  <a:lnTo>
                    <a:pt x="309546" y="682542"/>
                  </a:lnTo>
                  <a:lnTo>
                    <a:pt x="203843" y="545216"/>
                  </a:lnTo>
                  <a:lnTo>
                    <a:pt x="310572" y="463072"/>
                  </a:lnTo>
                  <a:lnTo>
                    <a:pt x="353712" y="519113"/>
                  </a:lnTo>
                  <a:lnTo>
                    <a:pt x="382486" y="496967"/>
                  </a:lnTo>
                  <a:lnTo>
                    <a:pt x="128505" y="166987"/>
                  </a:lnTo>
                  <a:lnTo>
                    <a:pt x="0" y="265902"/>
                  </a:lnTo>
                </a:path>
                <a:path w="382904" h="1309370">
                  <a:moveTo>
                    <a:pt x="0" y="59656"/>
                  </a:moveTo>
                  <a:lnTo>
                    <a:pt x="28822" y="37473"/>
                  </a:lnTo>
                  <a:lnTo>
                    <a:pt x="0" y="0"/>
                  </a:lnTo>
                </a:path>
              </a:pathLst>
            </a:custGeom>
            <a:ln w="3622">
              <a:solidFill>
                <a:srgbClr val="FFFFFF"/>
              </a:solidFill>
            </a:ln>
          </p:spPr>
          <p:txBody>
            <a:bodyPr wrap="square" lIns="0" tIns="0" rIns="0" bIns="0" rtlCol="0"/>
            <a:lstStyle/>
            <a:p>
              <a:endParaRPr/>
            </a:p>
          </p:txBody>
        </p:sp>
        <p:sp>
          <p:nvSpPr>
            <p:cNvPr id="269" name="object 269"/>
            <p:cNvSpPr/>
            <p:nvPr/>
          </p:nvSpPr>
          <p:spPr>
            <a:xfrm>
              <a:off x="12288692" y="6035952"/>
              <a:ext cx="34290" cy="40005"/>
            </a:xfrm>
            <a:custGeom>
              <a:avLst/>
              <a:gdLst/>
              <a:ahLst/>
              <a:cxnLst/>
              <a:rect l="l" t="t" r="r" b="b"/>
              <a:pathLst>
                <a:path w="34290" h="40004">
                  <a:moveTo>
                    <a:pt x="34271" y="4544"/>
                  </a:moveTo>
                  <a:lnTo>
                    <a:pt x="5601" y="0"/>
                  </a:lnTo>
                  <a:lnTo>
                    <a:pt x="0" y="35255"/>
                  </a:lnTo>
                  <a:lnTo>
                    <a:pt x="28669" y="39799"/>
                  </a:lnTo>
                  <a:lnTo>
                    <a:pt x="34271" y="4544"/>
                  </a:lnTo>
                  <a:close/>
                </a:path>
              </a:pathLst>
            </a:custGeom>
            <a:ln w="3622">
              <a:solidFill>
                <a:srgbClr val="FFFFFF"/>
              </a:solidFill>
            </a:ln>
          </p:spPr>
          <p:txBody>
            <a:bodyPr wrap="square" lIns="0" tIns="0" rIns="0" bIns="0" rtlCol="0"/>
            <a:lstStyle/>
            <a:p>
              <a:endParaRPr/>
            </a:p>
          </p:txBody>
        </p:sp>
        <p:sp>
          <p:nvSpPr>
            <p:cNvPr id="270" name="object 270"/>
            <p:cNvSpPr/>
            <p:nvPr/>
          </p:nvSpPr>
          <p:spPr>
            <a:xfrm>
              <a:off x="11383293" y="6835958"/>
              <a:ext cx="72390" cy="58419"/>
            </a:xfrm>
            <a:custGeom>
              <a:avLst/>
              <a:gdLst/>
              <a:ahLst/>
              <a:cxnLst/>
              <a:rect l="l" t="t" r="r" b="b"/>
              <a:pathLst>
                <a:path w="72390" h="58420">
                  <a:moveTo>
                    <a:pt x="69579" y="58385"/>
                  </a:moveTo>
                  <a:lnTo>
                    <a:pt x="72249" y="3371"/>
                  </a:lnTo>
                  <a:lnTo>
                    <a:pt x="2670" y="0"/>
                  </a:lnTo>
                  <a:lnTo>
                    <a:pt x="0" y="55003"/>
                  </a:lnTo>
                  <a:lnTo>
                    <a:pt x="69579" y="58385"/>
                  </a:lnTo>
                  <a:close/>
                </a:path>
              </a:pathLst>
            </a:custGeom>
            <a:ln w="3622">
              <a:solidFill>
                <a:srgbClr val="FFFFFF"/>
              </a:solidFill>
            </a:ln>
          </p:spPr>
          <p:txBody>
            <a:bodyPr wrap="square" lIns="0" tIns="0" rIns="0" bIns="0" rtlCol="0"/>
            <a:lstStyle/>
            <a:p>
              <a:endParaRPr/>
            </a:p>
          </p:txBody>
        </p:sp>
        <p:sp>
          <p:nvSpPr>
            <p:cNvPr id="271" name="object 271"/>
            <p:cNvSpPr/>
            <p:nvPr/>
          </p:nvSpPr>
          <p:spPr>
            <a:xfrm>
              <a:off x="9098719" y="5586929"/>
              <a:ext cx="94615" cy="97155"/>
            </a:xfrm>
            <a:custGeom>
              <a:avLst/>
              <a:gdLst/>
              <a:ahLst/>
              <a:cxnLst/>
              <a:rect l="l" t="t" r="r" b="b"/>
              <a:pathLst>
                <a:path w="94615" h="97154">
                  <a:moveTo>
                    <a:pt x="40155" y="0"/>
                  </a:moveTo>
                  <a:lnTo>
                    <a:pt x="0" y="35265"/>
                  </a:lnTo>
                  <a:lnTo>
                    <a:pt x="53977" y="96719"/>
                  </a:lnTo>
                  <a:lnTo>
                    <a:pt x="94133" y="61443"/>
                  </a:lnTo>
                  <a:lnTo>
                    <a:pt x="40155" y="0"/>
                  </a:lnTo>
                  <a:close/>
                </a:path>
              </a:pathLst>
            </a:custGeom>
            <a:ln w="3622">
              <a:solidFill>
                <a:srgbClr val="FFFFFF"/>
              </a:solidFill>
            </a:ln>
          </p:spPr>
          <p:txBody>
            <a:bodyPr wrap="square" lIns="0" tIns="0" rIns="0" bIns="0" rtlCol="0"/>
            <a:lstStyle/>
            <a:p>
              <a:endParaRPr/>
            </a:p>
          </p:txBody>
        </p:sp>
        <p:sp>
          <p:nvSpPr>
            <p:cNvPr id="272" name="object 272"/>
            <p:cNvSpPr/>
            <p:nvPr/>
          </p:nvSpPr>
          <p:spPr>
            <a:xfrm>
              <a:off x="8790307" y="5627039"/>
              <a:ext cx="136525" cy="151765"/>
            </a:xfrm>
            <a:custGeom>
              <a:avLst/>
              <a:gdLst/>
              <a:ahLst/>
              <a:cxnLst/>
              <a:rect l="l" t="t" r="r" b="b"/>
              <a:pathLst>
                <a:path w="136525" h="151764">
                  <a:moveTo>
                    <a:pt x="87613" y="151628"/>
                  </a:moveTo>
                  <a:lnTo>
                    <a:pt x="135999" y="107169"/>
                  </a:lnTo>
                  <a:lnTo>
                    <a:pt x="37520" y="0"/>
                  </a:lnTo>
                  <a:lnTo>
                    <a:pt x="0" y="34483"/>
                  </a:lnTo>
                </a:path>
                <a:path w="136525" h="151764">
                  <a:moveTo>
                    <a:pt x="0" y="56293"/>
                  </a:moveTo>
                  <a:lnTo>
                    <a:pt x="87613" y="151628"/>
                  </a:lnTo>
                </a:path>
              </a:pathLst>
            </a:custGeom>
            <a:ln w="3622">
              <a:solidFill>
                <a:srgbClr val="FFFFFF"/>
              </a:solidFill>
            </a:ln>
          </p:spPr>
          <p:txBody>
            <a:bodyPr wrap="square" lIns="0" tIns="0" rIns="0" bIns="0" rtlCol="0"/>
            <a:lstStyle/>
            <a:p>
              <a:endParaRPr/>
            </a:p>
          </p:txBody>
        </p:sp>
        <p:pic>
          <p:nvPicPr>
            <p:cNvPr id="273" name="object 273"/>
            <p:cNvPicPr/>
            <p:nvPr/>
          </p:nvPicPr>
          <p:blipFill>
            <a:blip r:embed="rId20" cstate="screen">
              <a:extLst>
                <a:ext uri="{28A0092B-C50C-407E-A947-70E740481C1C}">
                  <a14:useLocalDpi xmlns:a14="http://schemas.microsoft.com/office/drawing/2010/main"/>
                </a:ext>
              </a:extLst>
            </a:blip>
            <a:stretch>
              <a:fillRect/>
            </a:stretch>
          </p:blipFill>
          <p:spPr>
            <a:xfrm>
              <a:off x="9039704" y="5387991"/>
              <a:ext cx="216160" cy="177020"/>
            </a:xfrm>
            <a:prstGeom prst="rect">
              <a:avLst/>
            </a:prstGeom>
          </p:spPr>
        </p:pic>
        <p:sp>
          <p:nvSpPr>
            <p:cNvPr id="274" name="object 274"/>
            <p:cNvSpPr/>
            <p:nvPr/>
          </p:nvSpPr>
          <p:spPr>
            <a:xfrm>
              <a:off x="8790305" y="5576880"/>
              <a:ext cx="6737350" cy="1830705"/>
            </a:xfrm>
            <a:custGeom>
              <a:avLst/>
              <a:gdLst/>
              <a:ahLst/>
              <a:cxnLst/>
              <a:rect l="l" t="t" r="r" b="b"/>
              <a:pathLst>
                <a:path w="6737350" h="1830704">
                  <a:moveTo>
                    <a:pt x="17373" y="567778"/>
                  </a:moveTo>
                  <a:lnTo>
                    <a:pt x="0" y="545185"/>
                  </a:lnTo>
                  <a:lnTo>
                    <a:pt x="0" y="581152"/>
                  </a:lnTo>
                  <a:lnTo>
                    <a:pt x="17373" y="567778"/>
                  </a:lnTo>
                  <a:close/>
                </a:path>
                <a:path w="6737350" h="1830704">
                  <a:moveTo>
                    <a:pt x="79108" y="1769491"/>
                  </a:moveTo>
                  <a:lnTo>
                    <a:pt x="0" y="1666621"/>
                  </a:lnTo>
                  <a:lnTo>
                    <a:pt x="0" y="1830285"/>
                  </a:lnTo>
                  <a:lnTo>
                    <a:pt x="79108" y="1769491"/>
                  </a:lnTo>
                  <a:close/>
                </a:path>
                <a:path w="6737350" h="1830704">
                  <a:moveTo>
                    <a:pt x="371043" y="1027264"/>
                  </a:moveTo>
                  <a:lnTo>
                    <a:pt x="344957" y="993381"/>
                  </a:lnTo>
                  <a:lnTo>
                    <a:pt x="117055" y="697293"/>
                  </a:lnTo>
                  <a:lnTo>
                    <a:pt x="0" y="787387"/>
                  </a:lnTo>
                  <a:lnTo>
                    <a:pt x="0" y="1614538"/>
                  </a:lnTo>
                  <a:lnTo>
                    <a:pt x="218859" y="1446377"/>
                  </a:lnTo>
                  <a:lnTo>
                    <a:pt x="135445" y="1337856"/>
                  </a:lnTo>
                  <a:lnTo>
                    <a:pt x="298107" y="1212862"/>
                  </a:lnTo>
                  <a:lnTo>
                    <a:pt x="192405" y="1075524"/>
                  </a:lnTo>
                  <a:lnTo>
                    <a:pt x="299135" y="993381"/>
                  </a:lnTo>
                  <a:lnTo>
                    <a:pt x="342265" y="1049426"/>
                  </a:lnTo>
                  <a:lnTo>
                    <a:pt x="371043" y="1027264"/>
                  </a:lnTo>
                  <a:close/>
                </a:path>
                <a:path w="6737350" h="1830704">
                  <a:moveTo>
                    <a:pt x="2653855" y="1226959"/>
                  </a:moveTo>
                  <a:lnTo>
                    <a:pt x="2581605" y="1226959"/>
                  </a:lnTo>
                  <a:lnTo>
                    <a:pt x="2581605" y="1254506"/>
                  </a:lnTo>
                  <a:lnTo>
                    <a:pt x="2653855" y="1254506"/>
                  </a:lnTo>
                  <a:lnTo>
                    <a:pt x="2653855" y="1226959"/>
                  </a:lnTo>
                  <a:close/>
                </a:path>
                <a:path w="6737350" h="1830704">
                  <a:moveTo>
                    <a:pt x="3079267" y="461086"/>
                  </a:moveTo>
                  <a:lnTo>
                    <a:pt x="2868498" y="430796"/>
                  </a:lnTo>
                  <a:lnTo>
                    <a:pt x="2861310" y="497509"/>
                  </a:lnTo>
                  <a:lnTo>
                    <a:pt x="2764117" y="485165"/>
                  </a:lnTo>
                  <a:lnTo>
                    <a:pt x="2777756" y="377901"/>
                  </a:lnTo>
                  <a:lnTo>
                    <a:pt x="2634831" y="359740"/>
                  </a:lnTo>
                  <a:lnTo>
                    <a:pt x="2616911" y="500710"/>
                  </a:lnTo>
                  <a:lnTo>
                    <a:pt x="2581605" y="496214"/>
                  </a:lnTo>
                  <a:lnTo>
                    <a:pt x="2569794" y="589051"/>
                  </a:lnTo>
                  <a:lnTo>
                    <a:pt x="2535974" y="584758"/>
                  </a:lnTo>
                  <a:lnTo>
                    <a:pt x="2521991" y="694740"/>
                  </a:lnTo>
                  <a:lnTo>
                    <a:pt x="2585402" y="702805"/>
                  </a:lnTo>
                  <a:lnTo>
                    <a:pt x="2572423" y="804837"/>
                  </a:lnTo>
                  <a:lnTo>
                    <a:pt x="2756522" y="828230"/>
                  </a:lnTo>
                  <a:lnTo>
                    <a:pt x="2751124" y="870623"/>
                  </a:lnTo>
                  <a:lnTo>
                    <a:pt x="2881998" y="887247"/>
                  </a:lnTo>
                  <a:lnTo>
                    <a:pt x="2884779" y="865428"/>
                  </a:lnTo>
                  <a:lnTo>
                    <a:pt x="2969476" y="876185"/>
                  </a:lnTo>
                  <a:lnTo>
                    <a:pt x="3004591" y="599757"/>
                  </a:lnTo>
                  <a:lnTo>
                    <a:pt x="3060712" y="606894"/>
                  </a:lnTo>
                  <a:lnTo>
                    <a:pt x="3079267" y="461086"/>
                  </a:lnTo>
                  <a:close/>
                </a:path>
                <a:path w="6737350" h="1830704">
                  <a:moveTo>
                    <a:pt x="3521303" y="431482"/>
                  </a:moveTo>
                  <a:lnTo>
                    <a:pt x="3492614" y="426935"/>
                  </a:lnTo>
                  <a:lnTo>
                    <a:pt x="3487026" y="462191"/>
                  </a:lnTo>
                  <a:lnTo>
                    <a:pt x="3515703" y="466737"/>
                  </a:lnTo>
                  <a:lnTo>
                    <a:pt x="3521303" y="431482"/>
                  </a:lnTo>
                  <a:close/>
                </a:path>
                <a:path w="6737350" h="1830704">
                  <a:moveTo>
                    <a:pt x="6581038" y="32867"/>
                  </a:moveTo>
                  <a:lnTo>
                    <a:pt x="6530962" y="0"/>
                  </a:lnTo>
                  <a:lnTo>
                    <a:pt x="6454534" y="116420"/>
                  </a:lnTo>
                  <a:lnTo>
                    <a:pt x="6504622" y="149301"/>
                  </a:lnTo>
                  <a:lnTo>
                    <a:pt x="6581038" y="32867"/>
                  </a:lnTo>
                  <a:close/>
                </a:path>
                <a:path w="6737350" h="1830704">
                  <a:moveTo>
                    <a:pt x="6737350" y="72009"/>
                  </a:moveTo>
                  <a:lnTo>
                    <a:pt x="6671030" y="31851"/>
                  </a:lnTo>
                  <a:lnTo>
                    <a:pt x="6647764" y="70269"/>
                  </a:lnTo>
                  <a:lnTo>
                    <a:pt x="6714096" y="110413"/>
                  </a:lnTo>
                  <a:lnTo>
                    <a:pt x="6737350" y="72009"/>
                  </a:lnTo>
                  <a:close/>
                </a:path>
              </a:pathLst>
            </a:custGeom>
            <a:solidFill>
              <a:srgbClr val="010202">
                <a:alpha val="14399"/>
              </a:srgbClr>
            </a:solidFill>
          </p:spPr>
          <p:txBody>
            <a:bodyPr wrap="square" lIns="0" tIns="0" rIns="0" bIns="0" rtlCol="0"/>
            <a:lstStyle/>
            <a:p>
              <a:endParaRPr/>
            </a:p>
          </p:txBody>
        </p:sp>
        <p:pic>
          <p:nvPicPr>
            <p:cNvPr id="275" name="object 275"/>
            <p:cNvPicPr/>
            <p:nvPr/>
          </p:nvPicPr>
          <p:blipFill>
            <a:blip r:embed="rId21" cstate="screen">
              <a:extLst>
                <a:ext uri="{28A0092B-C50C-407E-A947-70E740481C1C}">
                  <a14:useLocalDpi xmlns:a14="http://schemas.microsoft.com/office/drawing/2010/main"/>
                </a:ext>
              </a:extLst>
            </a:blip>
            <a:stretch>
              <a:fillRect/>
            </a:stretch>
          </p:blipFill>
          <p:spPr>
            <a:xfrm>
              <a:off x="14595720" y="7241831"/>
              <a:ext cx="210778" cy="167659"/>
            </a:xfrm>
            <a:prstGeom prst="rect">
              <a:avLst/>
            </a:prstGeom>
          </p:spPr>
        </p:pic>
        <p:sp>
          <p:nvSpPr>
            <p:cNvPr id="276" name="object 276"/>
            <p:cNvSpPr/>
            <p:nvPr/>
          </p:nvSpPr>
          <p:spPr>
            <a:xfrm>
              <a:off x="14776369" y="7553078"/>
              <a:ext cx="81280" cy="73660"/>
            </a:xfrm>
            <a:custGeom>
              <a:avLst/>
              <a:gdLst/>
              <a:ahLst/>
              <a:cxnLst/>
              <a:rect l="l" t="t" r="r" b="b"/>
              <a:pathLst>
                <a:path w="81280" h="73659">
                  <a:moveTo>
                    <a:pt x="22774" y="0"/>
                  </a:moveTo>
                  <a:lnTo>
                    <a:pt x="0" y="40459"/>
                  </a:lnTo>
                  <a:lnTo>
                    <a:pt x="58071" y="73149"/>
                  </a:lnTo>
                  <a:lnTo>
                    <a:pt x="80845" y="32690"/>
                  </a:lnTo>
                  <a:lnTo>
                    <a:pt x="22774" y="0"/>
                  </a:lnTo>
                  <a:close/>
                </a:path>
              </a:pathLst>
            </a:custGeom>
            <a:solidFill>
              <a:srgbClr val="010202">
                <a:alpha val="14399"/>
              </a:srgbClr>
            </a:solidFill>
          </p:spPr>
          <p:txBody>
            <a:bodyPr wrap="square" lIns="0" tIns="0" rIns="0" bIns="0" rtlCol="0"/>
            <a:lstStyle/>
            <a:p>
              <a:endParaRPr/>
            </a:p>
          </p:txBody>
        </p:sp>
        <p:pic>
          <p:nvPicPr>
            <p:cNvPr id="277" name="object 277"/>
            <p:cNvPicPr/>
            <p:nvPr/>
          </p:nvPicPr>
          <p:blipFill>
            <a:blip r:embed="rId22" cstate="screen">
              <a:extLst>
                <a:ext uri="{28A0092B-C50C-407E-A947-70E740481C1C}">
                  <a14:useLocalDpi xmlns:a14="http://schemas.microsoft.com/office/drawing/2010/main"/>
                </a:ext>
              </a:extLst>
            </a:blip>
            <a:stretch>
              <a:fillRect/>
            </a:stretch>
          </p:blipFill>
          <p:spPr>
            <a:xfrm>
              <a:off x="14938702" y="7438315"/>
              <a:ext cx="173659" cy="162403"/>
            </a:xfrm>
            <a:prstGeom prst="rect">
              <a:avLst/>
            </a:prstGeom>
          </p:spPr>
        </p:pic>
        <p:pic>
          <p:nvPicPr>
            <p:cNvPr id="278" name="object 278"/>
            <p:cNvPicPr/>
            <p:nvPr/>
          </p:nvPicPr>
          <p:blipFill>
            <a:blip r:embed="rId23" cstate="screen">
              <a:extLst>
                <a:ext uri="{28A0092B-C50C-407E-A947-70E740481C1C}">
                  <a14:useLocalDpi xmlns:a14="http://schemas.microsoft.com/office/drawing/2010/main"/>
                </a:ext>
              </a:extLst>
            </a:blip>
            <a:stretch>
              <a:fillRect/>
            </a:stretch>
          </p:blipFill>
          <p:spPr>
            <a:xfrm>
              <a:off x="15145224" y="6147776"/>
              <a:ext cx="109535" cy="86918"/>
            </a:xfrm>
            <a:prstGeom prst="rect">
              <a:avLst/>
            </a:prstGeom>
          </p:spPr>
        </p:pic>
        <p:sp>
          <p:nvSpPr>
            <p:cNvPr id="279" name="object 279"/>
            <p:cNvSpPr/>
            <p:nvPr/>
          </p:nvSpPr>
          <p:spPr>
            <a:xfrm>
              <a:off x="15289034" y="6215335"/>
              <a:ext cx="306705" cy="186055"/>
            </a:xfrm>
            <a:custGeom>
              <a:avLst/>
              <a:gdLst/>
              <a:ahLst/>
              <a:cxnLst/>
              <a:rect l="l" t="t" r="r" b="b"/>
              <a:pathLst>
                <a:path w="306705" h="186054">
                  <a:moveTo>
                    <a:pt x="158292" y="22694"/>
                  </a:moveTo>
                  <a:lnTo>
                    <a:pt x="114706" y="0"/>
                  </a:lnTo>
                  <a:lnTo>
                    <a:pt x="94957" y="37896"/>
                  </a:lnTo>
                  <a:lnTo>
                    <a:pt x="26797" y="2387"/>
                  </a:lnTo>
                  <a:lnTo>
                    <a:pt x="0" y="53809"/>
                  </a:lnTo>
                  <a:lnTo>
                    <a:pt x="77660" y="94272"/>
                  </a:lnTo>
                  <a:lnTo>
                    <a:pt x="104482" y="42773"/>
                  </a:lnTo>
                  <a:lnTo>
                    <a:pt x="138582" y="60540"/>
                  </a:lnTo>
                  <a:lnTo>
                    <a:pt x="158292" y="22694"/>
                  </a:lnTo>
                  <a:close/>
                </a:path>
                <a:path w="306705" h="186054">
                  <a:moveTo>
                    <a:pt x="306565" y="103365"/>
                  </a:moveTo>
                  <a:lnTo>
                    <a:pt x="259880" y="76288"/>
                  </a:lnTo>
                  <a:lnTo>
                    <a:pt x="226466" y="133921"/>
                  </a:lnTo>
                  <a:lnTo>
                    <a:pt x="171030" y="101777"/>
                  </a:lnTo>
                  <a:lnTo>
                    <a:pt x="147104" y="143090"/>
                  </a:lnTo>
                  <a:lnTo>
                    <a:pt x="220268" y="185508"/>
                  </a:lnTo>
                  <a:lnTo>
                    <a:pt x="246799" y="139763"/>
                  </a:lnTo>
                  <a:lnTo>
                    <a:pt x="275729" y="156527"/>
                  </a:lnTo>
                  <a:lnTo>
                    <a:pt x="306565" y="103365"/>
                  </a:lnTo>
                  <a:close/>
                </a:path>
              </a:pathLst>
            </a:custGeom>
            <a:solidFill>
              <a:srgbClr val="010202">
                <a:alpha val="14399"/>
              </a:srgbClr>
            </a:solidFill>
          </p:spPr>
          <p:txBody>
            <a:bodyPr wrap="square" lIns="0" tIns="0" rIns="0" bIns="0" rtlCol="0"/>
            <a:lstStyle/>
            <a:p>
              <a:endParaRPr/>
            </a:p>
          </p:txBody>
        </p:sp>
        <p:pic>
          <p:nvPicPr>
            <p:cNvPr id="280" name="object 280"/>
            <p:cNvPicPr/>
            <p:nvPr/>
          </p:nvPicPr>
          <p:blipFill>
            <a:blip r:embed="rId24" cstate="screen">
              <a:extLst>
                <a:ext uri="{28A0092B-C50C-407E-A947-70E740481C1C}">
                  <a14:useLocalDpi xmlns:a14="http://schemas.microsoft.com/office/drawing/2010/main"/>
                </a:ext>
              </a:extLst>
            </a:blip>
            <a:stretch>
              <a:fillRect/>
            </a:stretch>
          </p:blipFill>
          <p:spPr>
            <a:xfrm>
              <a:off x="14755700" y="6414349"/>
              <a:ext cx="135440" cy="143922"/>
            </a:xfrm>
            <a:prstGeom prst="rect">
              <a:avLst/>
            </a:prstGeom>
          </p:spPr>
        </p:pic>
        <p:pic>
          <p:nvPicPr>
            <p:cNvPr id="281" name="object 281"/>
            <p:cNvPicPr/>
            <p:nvPr/>
          </p:nvPicPr>
          <p:blipFill>
            <a:blip r:embed="rId25" cstate="screen">
              <a:extLst>
                <a:ext uri="{28A0092B-C50C-407E-A947-70E740481C1C}">
                  <a14:useLocalDpi xmlns:a14="http://schemas.microsoft.com/office/drawing/2010/main"/>
                </a:ext>
              </a:extLst>
            </a:blip>
            <a:stretch>
              <a:fillRect/>
            </a:stretch>
          </p:blipFill>
          <p:spPr>
            <a:xfrm>
              <a:off x="15065783" y="6638482"/>
              <a:ext cx="99766" cy="166884"/>
            </a:xfrm>
            <a:prstGeom prst="rect">
              <a:avLst/>
            </a:prstGeom>
          </p:spPr>
        </p:pic>
        <p:pic>
          <p:nvPicPr>
            <p:cNvPr id="282" name="object 282"/>
            <p:cNvPicPr/>
            <p:nvPr/>
          </p:nvPicPr>
          <p:blipFill>
            <a:blip r:embed="rId26" cstate="screen">
              <a:extLst>
                <a:ext uri="{28A0092B-C50C-407E-A947-70E740481C1C}">
                  <a14:useLocalDpi xmlns:a14="http://schemas.microsoft.com/office/drawing/2010/main"/>
                </a:ext>
              </a:extLst>
            </a:blip>
            <a:stretch>
              <a:fillRect/>
            </a:stretch>
          </p:blipFill>
          <p:spPr>
            <a:xfrm>
              <a:off x="15200541" y="6726400"/>
              <a:ext cx="291968" cy="211513"/>
            </a:xfrm>
            <a:prstGeom prst="rect">
              <a:avLst/>
            </a:prstGeom>
          </p:spPr>
        </p:pic>
        <p:sp>
          <p:nvSpPr>
            <p:cNvPr id="283" name="object 283"/>
            <p:cNvSpPr/>
            <p:nvPr/>
          </p:nvSpPr>
          <p:spPr>
            <a:xfrm>
              <a:off x="15824336" y="6422482"/>
              <a:ext cx="23495" cy="54610"/>
            </a:xfrm>
            <a:custGeom>
              <a:avLst/>
              <a:gdLst/>
              <a:ahLst/>
              <a:cxnLst/>
              <a:rect l="l" t="t" r="r" b="b"/>
              <a:pathLst>
                <a:path w="23494" h="54610">
                  <a:moveTo>
                    <a:pt x="23358" y="0"/>
                  </a:moveTo>
                  <a:lnTo>
                    <a:pt x="0" y="40728"/>
                  </a:lnTo>
                  <a:lnTo>
                    <a:pt x="23358" y="54124"/>
                  </a:lnTo>
                  <a:lnTo>
                    <a:pt x="23358" y="0"/>
                  </a:lnTo>
                  <a:close/>
                </a:path>
              </a:pathLst>
            </a:custGeom>
            <a:solidFill>
              <a:srgbClr val="010202">
                <a:alpha val="14399"/>
              </a:srgbClr>
            </a:solidFill>
          </p:spPr>
          <p:txBody>
            <a:bodyPr wrap="square" lIns="0" tIns="0" rIns="0" bIns="0" rtlCol="0"/>
            <a:lstStyle/>
            <a:p>
              <a:endParaRPr/>
            </a:p>
          </p:txBody>
        </p:sp>
        <p:pic>
          <p:nvPicPr>
            <p:cNvPr id="284" name="object 284"/>
            <p:cNvPicPr/>
            <p:nvPr/>
          </p:nvPicPr>
          <p:blipFill>
            <a:blip r:embed="rId27" cstate="screen">
              <a:extLst>
                <a:ext uri="{28A0092B-C50C-407E-A947-70E740481C1C}">
                  <a14:useLocalDpi xmlns:a14="http://schemas.microsoft.com/office/drawing/2010/main"/>
                </a:ext>
              </a:extLst>
            </a:blip>
            <a:stretch>
              <a:fillRect/>
            </a:stretch>
          </p:blipFill>
          <p:spPr>
            <a:xfrm>
              <a:off x="15116360" y="7214120"/>
              <a:ext cx="141922" cy="96897"/>
            </a:xfrm>
            <a:prstGeom prst="rect">
              <a:avLst/>
            </a:prstGeom>
          </p:spPr>
        </p:pic>
        <p:sp>
          <p:nvSpPr>
            <p:cNvPr id="285" name="object 285"/>
            <p:cNvSpPr/>
            <p:nvPr/>
          </p:nvSpPr>
          <p:spPr>
            <a:xfrm>
              <a:off x="14984441" y="7164220"/>
              <a:ext cx="100965" cy="89535"/>
            </a:xfrm>
            <a:custGeom>
              <a:avLst/>
              <a:gdLst/>
              <a:ahLst/>
              <a:cxnLst/>
              <a:rect l="l" t="t" r="r" b="b"/>
              <a:pathLst>
                <a:path w="100965" h="89534">
                  <a:moveTo>
                    <a:pt x="25716" y="0"/>
                  </a:moveTo>
                  <a:lnTo>
                    <a:pt x="0" y="51998"/>
                  </a:lnTo>
                  <a:lnTo>
                    <a:pt x="74657" y="88918"/>
                  </a:lnTo>
                  <a:lnTo>
                    <a:pt x="100373" y="36920"/>
                  </a:lnTo>
                  <a:lnTo>
                    <a:pt x="25716" y="0"/>
                  </a:lnTo>
                  <a:close/>
                </a:path>
              </a:pathLst>
            </a:custGeom>
            <a:solidFill>
              <a:srgbClr val="010202">
                <a:alpha val="14399"/>
              </a:srgbClr>
            </a:solidFill>
          </p:spPr>
          <p:txBody>
            <a:bodyPr wrap="square" lIns="0" tIns="0" rIns="0" bIns="0" rtlCol="0"/>
            <a:lstStyle/>
            <a:p>
              <a:endParaRPr/>
            </a:p>
          </p:txBody>
        </p:sp>
        <p:pic>
          <p:nvPicPr>
            <p:cNvPr id="286" name="object 286"/>
            <p:cNvPicPr/>
            <p:nvPr/>
          </p:nvPicPr>
          <p:blipFill>
            <a:blip r:embed="rId28" cstate="screen">
              <a:extLst>
                <a:ext uri="{28A0092B-C50C-407E-A947-70E740481C1C}">
                  <a14:useLocalDpi xmlns:a14="http://schemas.microsoft.com/office/drawing/2010/main"/>
                </a:ext>
              </a:extLst>
            </a:blip>
            <a:stretch>
              <a:fillRect/>
            </a:stretch>
          </p:blipFill>
          <p:spPr>
            <a:xfrm>
              <a:off x="14553578" y="6805628"/>
              <a:ext cx="423441" cy="338350"/>
            </a:xfrm>
            <a:prstGeom prst="rect">
              <a:avLst/>
            </a:prstGeom>
          </p:spPr>
        </p:pic>
        <p:pic>
          <p:nvPicPr>
            <p:cNvPr id="287" name="object 287"/>
            <p:cNvPicPr/>
            <p:nvPr/>
          </p:nvPicPr>
          <p:blipFill>
            <a:blip r:embed="rId29" cstate="screen">
              <a:extLst>
                <a:ext uri="{28A0092B-C50C-407E-A947-70E740481C1C}">
                  <a14:useLocalDpi xmlns:a14="http://schemas.microsoft.com/office/drawing/2010/main"/>
                </a:ext>
              </a:extLst>
            </a:blip>
            <a:stretch>
              <a:fillRect/>
            </a:stretch>
          </p:blipFill>
          <p:spPr>
            <a:xfrm>
              <a:off x="14962326" y="6053699"/>
              <a:ext cx="162529" cy="108206"/>
            </a:xfrm>
            <a:prstGeom prst="rect">
              <a:avLst/>
            </a:prstGeom>
          </p:spPr>
        </p:pic>
        <p:pic>
          <p:nvPicPr>
            <p:cNvPr id="288" name="object 288"/>
            <p:cNvPicPr/>
            <p:nvPr/>
          </p:nvPicPr>
          <p:blipFill>
            <a:blip r:embed="rId30" cstate="screen">
              <a:extLst>
                <a:ext uri="{28A0092B-C50C-407E-A947-70E740481C1C}">
                  <a14:useLocalDpi xmlns:a14="http://schemas.microsoft.com/office/drawing/2010/main"/>
                </a:ext>
              </a:extLst>
            </a:blip>
            <a:stretch>
              <a:fillRect/>
            </a:stretch>
          </p:blipFill>
          <p:spPr>
            <a:xfrm>
              <a:off x="14911214" y="6545478"/>
              <a:ext cx="106583" cy="163220"/>
            </a:xfrm>
            <a:prstGeom prst="rect">
              <a:avLst/>
            </a:prstGeom>
          </p:spPr>
        </p:pic>
        <p:pic>
          <p:nvPicPr>
            <p:cNvPr id="289" name="object 289"/>
            <p:cNvPicPr/>
            <p:nvPr/>
          </p:nvPicPr>
          <p:blipFill>
            <a:blip r:embed="rId31" cstate="screen">
              <a:extLst>
                <a:ext uri="{28A0092B-C50C-407E-A947-70E740481C1C}">
                  <a14:useLocalDpi xmlns:a14="http://schemas.microsoft.com/office/drawing/2010/main"/>
                </a:ext>
              </a:extLst>
            </a:blip>
            <a:stretch>
              <a:fillRect/>
            </a:stretch>
          </p:blipFill>
          <p:spPr>
            <a:xfrm>
              <a:off x="15566289" y="7023605"/>
              <a:ext cx="189842" cy="235339"/>
            </a:xfrm>
            <a:prstGeom prst="rect">
              <a:avLst/>
            </a:prstGeom>
          </p:spPr>
        </p:pic>
        <p:pic>
          <p:nvPicPr>
            <p:cNvPr id="290" name="object 290"/>
            <p:cNvPicPr/>
            <p:nvPr/>
          </p:nvPicPr>
          <p:blipFill>
            <a:blip r:embed="rId32" cstate="screen">
              <a:extLst>
                <a:ext uri="{28A0092B-C50C-407E-A947-70E740481C1C}">
                  <a14:useLocalDpi xmlns:a14="http://schemas.microsoft.com/office/drawing/2010/main"/>
                </a:ext>
              </a:extLst>
            </a:blip>
            <a:stretch>
              <a:fillRect/>
            </a:stretch>
          </p:blipFill>
          <p:spPr>
            <a:xfrm>
              <a:off x="15318135" y="5750620"/>
              <a:ext cx="106509" cy="93840"/>
            </a:xfrm>
            <a:prstGeom prst="rect">
              <a:avLst/>
            </a:prstGeom>
          </p:spPr>
        </p:pic>
        <p:pic>
          <p:nvPicPr>
            <p:cNvPr id="291" name="object 291"/>
            <p:cNvPicPr/>
            <p:nvPr/>
          </p:nvPicPr>
          <p:blipFill>
            <a:blip r:embed="rId33" cstate="screen">
              <a:extLst>
                <a:ext uri="{28A0092B-C50C-407E-A947-70E740481C1C}">
                  <a14:useLocalDpi xmlns:a14="http://schemas.microsoft.com/office/drawing/2010/main"/>
                </a:ext>
              </a:extLst>
            </a:blip>
            <a:stretch>
              <a:fillRect/>
            </a:stretch>
          </p:blipFill>
          <p:spPr>
            <a:xfrm>
              <a:off x="15421236" y="7382271"/>
              <a:ext cx="201239" cy="169753"/>
            </a:xfrm>
            <a:prstGeom prst="rect">
              <a:avLst/>
            </a:prstGeom>
          </p:spPr>
        </p:pic>
        <p:pic>
          <p:nvPicPr>
            <p:cNvPr id="292" name="object 292"/>
            <p:cNvPicPr/>
            <p:nvPr/>
          </p:nvPicPr>
          <p:blipFill>
            <a:blip r:embed="rId34" cstate="screen">
              <a:extLst>
                <a:ext uri="{28A0092B-C50C-407E-A947-70E740481C1C}">
                  <a14:useLocalDpi xmlns:a14="http://schemas.microsoft.com/office/drawing/2010/main"/>
                </a:ext>
              </a:extLst>
            </a:blip>
            <a:stretch>
              <a:fillRect/>
            </a:stretch>
          </p:blipFill>
          <p:spPr>
            <a:xfrm>
              <a:off x="15645514" y="7582033"/>
              <a:ext cx="133189" cy="117985"/>
            </a:xfrm>
            <a:prstGeom prst="rect">
              <a:avLst/>
            </a:prstGeom>
          </p:spPr>
        </p:pic>
        <p:sp>
          <p:nvSpPr>
            <p:cNvPr id="293" name="object 293"/>
            <p:cNvSpPr/>
            <p:nvPr/>
          </p:nvSpPr>
          <p:spPr>
            <a:xfrm>
              <a:off x="8790305" y="5554770"/>
              <a:ext cx="6961505" cy="939165"/>
            </a:xfrm>
            <a:custGeom>
              <a:avLst/>
              <a:gdLst/>
              <a:ahLst/>
              <a:cxnLst/>
              <a:rect l="l" t="t" r="r" b="b"/>
              <a:pathLst>
                <a:path w="6961505" h="939164">
                  <a:moveTo>
                    <a:pt x="124548" y="147294"/>
                  </a:moveTo>
                  <a:lnTo>
                    <a:pt x="26073" y="40119"/>
                  </a:lnTo>
                  <a:lnTo>
                    <a:pt x="0" y="64084"/>
                  </a:lnTo>
                  <a:lnTo>
                    <a:pt x="0" y="108877"/>
                  </a:lnTo>
                  <a:lnTo>
                    <a:pt x="76161" y="191757"/>
                  </a:lnTo>
                  <a:lnTo>
                    <a:pt x="124548" y="147294"/>
                  </a:lnTo>
                  <a:close/>
                </a:path>
                <a:path w="6961505" h="939164">
                  <a:moveTo>
                    <a:pt x="391096" y="61455"/>
                  </a:moveTo>
                  <a:lnTo>
                    <a:pt x="337121" y="0"/>
                  </a:lnTo>
                  <a:lnTo>
                    <a:pt x="296964" y="35267"/>
                  </a:lnTo>
                  <a:lnTo>
                    <a:pt x="350939" y="96735"/>
                  </a:lnTo>
                  <a:lnTo>
                    <a:pt x="391096" y="61455"/>
                  </a:lnTo>
                  <a:close/>
                </a:path>
                <a:path w="6961505" h="939164">
                  <a:moveTo>
                    <a:pt x="6961467" y="857161"/>
                  </a:moveTo>
                  <a:lnTo>
                    <a:pt x="6913499" y="828014"/>
                  </a:lnTo>
                  <a:lnTo>
                    <a:pt x="6895058" y="858380"/>
                  </a:lnTo>
                  <a:lnTo>
                    <a:pt x="6858063" y="835914"/>
                  </a:lnTo>
                  <a:lnTo>
                    <a:pt x="6871538" y="813714"/>
                  </a:lnTo>
                  <a:lnTo>
                    <a:pt x="6846011" y="798220"/>
                  </a:lnTo>
                  <a:lnTo>
                    <a:pt x="6790957" y="891120"/>
                  </a:lnTo>
                  <a:lnTo>
                    <a:pt x="6872846" y="938682"/>
                  </a:lnTo>
                  <a:lnTo>
                    <a:pt x="6902031" y="888530"/>
                  </a:lnTo>
                  <a:lnTo>
                    <a:pt x="6932650" y="906310"/>
                  </a:lnTo>
                  <a:lnTo>
                    <a:pt x="6961467" y="857161"/>
                  </a:lnTo>
                  <a:close/>
                </a:path>
              </a:pathLst>
            </a:custGeom>
            <a:solidFill>
              <a:srgbClr val="010202">
                <a:alpha val="14399"/>
              </a:srgbClr>
            </a:solidFill>
          </p:spPr>
          <p:txBody>
            <a:bodyPr wrap="square" lIns="0" tIns="0" rIns="0" bIns="0" rtlCol="0"/>
            <a:lstStyle/>
            <a:p>
              <a:endParaRPr/>
            </a:p>
          </p:txBody>
        </p:sp>
        <p:pic>
          <p:nvPicPr>
            <p:cNvPr id="294" name="object 294"/>
            <p:cNvPicPr/>
            <p:nvPr/>
          </p:nvPicPr>
          <p:blipFill>
            <a:blip r:embed="rId35" cstate="screen">
              <a:extLst>
                <a:ext uri="{28A0092B-C50C-407E-A947-70E740481C1C}">
                  <a14:useLocalDpi xmlns:a14="http://schemas.microsoft.com/office/drawing/2010/main"/>
                </a:ext>
              </a:extLst>
            </a:blip>
            <a:stretch>
              <a:fillRect/>
            </a:stretch>
          </p:blipFill>
          <p:spPr>
            <a:xfrm>
              <a:off x="9030072" y="5357643"/>
              <a:ext cx="212548" cy="173397"/>
            </a:xfrm>
            <a:prstGeom prst="rect">
              <a:avLst/>
            </a:prstGeom>
          </p:spPr>
        </p:pic>
        <p:sp>
          <p:nvSpPr>
            <p:cNvPr id="295" name="object 295"/>
            <p:cNvSpPr/>
            <p:nvPr/>
          </p:nvSpPr>
          <p:spPr>
            <a:xfrm>
              <a:off x="8790305" y="5604427"/>
              <a:ext cx="6736715" cy="1830070"/>
            </a:xfrm>
            <a:custGeom>
              <a:avLst/>
              <a:gdLst/>
              <a:ahLst/>
              <a:cxnLst/>
              <a:rect l="l" t="t" r="r" b="b"/>
              <a:pathLst>
                <a:path w="6736715" h="1830070">
                  <a:moveTo>
                    <a:pt x="16687" y="567778"/>
                  </a:moveTo>
                  <a:lnTo>
                    <a:pt x="0" y="546074"/>
                  </a:lnTo>
                  <a:lnTo>
                    <a:pt x="0" y="580618"/>
                  </a:lnTo>
                  <a:lnTo>
                    <a:pt x="16687" y="567778"/>
                  </a:lnTo>
                  <a:close/>
                </a:path>
                <a:path w="6736715" h="1830070">
                  <a:moveTo>
                    <a:pt x="78422" y="1769503"/>
                  </a:moveTo>
                  <a:lnTo>
                    <a:pt x="0" y="1667535"/>
                  </a:lnTo>
                  <a:lnTo>
                    <a:pt x="0" y="1829765"/>
                  </a:lnTo>
                  <a:lnTo>
                    <a:pt x="78422" y="1769503"/>
                  </a:lnTo>
                  <a:close/>
                </a:path>
                <a:path w="6736715" h="1830070">
                  <a:moveTo>
                    <a:pt x="370344" y="1027264"/>
                  </a:moveTo>
                  <a:lnTo>
                    <a:pt x="344258" y="993381"/>
                  </a:lnTo>
                  <a:lnTo>
                    <a:pt x="116357" y="697293"/>
                  </a:lnTo>
                  <a:lnTo>
                    <a:pt x="0" y="786853"/>
                  </a:lnTo>
                  <a:lnTo>
                    <a:pt x="0" y="1614017"/>
                  </a:lnTo>
                  <a:lnTo>
                    <a:pt x="218160" y="1446377"/>
                  </a:lnTo>
                  <a:lnTo>
                    <a:pt x="134747" y="1337856"/>
                  </a:lnTo>
                  <a:lnTo>
                    <a:pt x="297408" y="1212862"/>
                  </a:lnTo>
                  <a:lnTo>
                    <a:pt x="191706" y="1075524"/>
                  </a:lnTo>
                  <a:lnTo>
                    <a:pt x="298437" y="993381"/>
                  </a:lnTo>
                  <a:lnTo>
                    <a:pt x="341566" y="1049426"/>
                  </a:lnTo>
                  <a:lnTo>
                    <a:pt x="370344" y="1027264"/>
                  </a:lnTo>
                  <a:close/>
                </a:path>
                <a:path w="6736715" h="1830070">
                  <a:moveTo>
                    <a:pt x="2653157" y="1230337"/>
                  </a:moveTo>
                  <a:lnTo>
                    <a:pt x="2583586" y="1226959"/>
                  </a:lnTo>
                  <a:lnTo>
                    <a:pt x="2580906" y="1281963"/>
                  </a:lnTo>
                  <a:lnTo>
                    <a:pt x="2650490" y="1285354"/>
                  </a:lnTo>
                  <a:lnTo>
                    <a:pt x="2653157" y="1230337"/>
                  </a:lnTo>
                  <a:close/>
                </a:path>
                <a:path w="6736715" h="1830070">
                  <a:moveTo>
                    <a:pt x="3078569" y="461086"/>
                  </a:moveTo>
                  <a:lnTo>
                    <a:pt x="2867799" y="430796"/>
                  </a:lnTo>
                  <a:lnTo>
                    <a:pt x="2860611" y="497522"/>
                  </a:lnTo>
                  <a:lnTo>
                    <a:pt x="2763431" y="485165"/>
                  </a:lnTo>
                  <a:lnTo>
                    <a:pt x="2777058" y="377901"/>
                  </a:lnTo>
                  <a:lnTo>
                    <a:pt x="2634145" y="359740"/>
                  </a:lnTo>
                  <a:lnTo>
                    <a:pt x="2616212" y="500710"/>
                  </a:lnTo>
                  <a:lnTo>
                    <a:pt x="2580906" y="496214"/>
                  </a:lnTo>
                  <a:lnTo>
                    <a:pt x="2569121" y="589051"/>
                  </a:lnTo>
                  <a:lnTo>
                    <a:pt x="2535275" y="584758"/>
                  </a:lnTo>
                  <a:lnTo>
                    <a:pt x="2521293" y="694753"/>
                  </a:lnTo>
                  <a:lnTo>
                    <a:pt x="2584704" y="702805"/>
                  </a:lnTo>
                  <a:lnTo>
                    <a:pt x="2571750" y="804837"/>
                  </a:lnTo>
                  <a:lnTo>
                    <a:pt x="2755823" y="828230"/>
                  </a:lnTo>
                  <a:lnTo>
                    <a:pt x="2750426" y="870623"/>
                  </a:lnTo>
                  <a:lnTo>
                    <a:pt x="2881312" y="887260"/>
                  </a:lnTo>
                  <a:lnTo>
                    <a:pt x="2884093" y="865428"/>
                  </a:lnTo>
                  <a:lnTo>
                    <a:pt x="2968777" y="876185"/>
                  </a:lnTo>
                  <a:lnTo>
                    <a:pt x="3003905" y="599770"/>
                  </a:lnTo>
                  <a:lnTo>
                    <a:pt x="3060039" y="606894"/>
                  </a:lnTo>
                  <a:lnTo>
                    <a:pt x="3078569" y="461086"/>
                  </a:lnTo>
                  <a:close/>
                </a:path>
                <a:path w="6736715" h="1830070">
                  <a:moveTo>
                    <a:pt x="3520605" y="431482"/>
                  </a:moveTo>
                  <a:lnTo>
                    <a:pt x="3491915" y="426935"/>
                  </a:lnTo>
                  <a:lnTo>
                    <a:pt x="3486327" y="462191"/>
                  </a:lnTo>
                  <a:lnTo>
                    <a:pt x="3515017" y="466737"/>
                  </a:lnTo>
                  <a:lnTo>
                    <a:pt x="3520605" y="431482"/>
                  </a:lnTo>
                  <a:close/>
                </a:path>
                <a:path w="6736715" h="1830070">
                  <a:moveTo>
                    <a:pt x="6580352" y="32867"/>
                  </a:moveTo>
                  <a:lnTo>
                    <a:pt x="6530276" y="0"/>
                  </a:lnTo>
                  <a:lnTo>
                    <a:pt x="6453848" y="116420"/>
                  </a:lnTo>
                  <a:lnTo>
                    <a:pt x="6503924" y="149301"/>
                  </a:lnTo>
                  <a:lnTo>
                    <a:pt x="6580352" y="32867"/>
                  </a:lnTo>
                  <a:close/>
                </a:path>
                <a:path w="6736715" h="1830070">
                  <a:moveTo>
                    <a:pt x="6736651" y="72021"/>
                  </a:moveTo>
                  <a:lnTo>
                    <a:pt x="6670332" y="31864"/>
                  </a:lnTo>
                  <a:lnTo>
                    <a:pt x="6647078" y="70256"/>
                  </a:lnTo>
                  <a:lnTo>
                    <a:pt x="6713398" y="110426"/>
                  </a:lnTo>
                  <a:lnTo>
                    <a:pt x="6736651" y="72021"/>
                  </a:lnTo>
                  <a:close/>
                </a:path>
              </a:pathLst>
            </a:custGeom>
            <a:solidFill>
              <a:srgbClr val="DDDDDD"/>
            </a:solidFill>
          </p:spPr>
          <p:txBody>
            <a:bodyPr wrap="square" lIns="0" tIns="0" rIns="0" bIns="0" rtlCol="0"/>
            <a:lstStyle/>
            <a:p>
              <a:endParaRPr/>
            </a:p>
          </p:txBody>
        </p:sp>
        <p:pic>
          <p:nvPicPr>
            <p:cNvPr id="296" name="object 296"/>
            <p:cNvPicPr/>
            <p:nvPr/>
          </p:nvPicPr>
          <p:blipFill>
            <a:blip r:embed="rId36" cstate="screen">
              <a:extLst>
                <a:ext uri="{28A0092B-C50C-407E-A947-70E740481C1C}">
                  <a14:useLocalDpi xmlns:a14="http://schemas.microsoft.com/office/drawing/2010/main"/>
                </a:ext>
              </a:extLst>
            </a:blip>
            <a:stretch>
              <a:fillRect/>
            </a:stretch>
          </p:blipFill>
          <p:spPr>
            <a:xfrm>
              <a:off x="14595030" y="7269380"/>
              <a:ext cx="210778" cy="167659"/>
            </a:xfrm>
            <a:prstGeom prst="rect">
              <a:avLst/>
            </a:prstGeom>
          </p:spPr>
        </p:pic>
        <p:sp>
          <p:nvSpPr>
            <p:cNvPr id="297" name="object 297"/>
            <p:cNvSpPr/>
            <p:nvPr/>
          </p:nvSpPr>
          <p:spPr>
            <a:xfrm>
              <a:off x="14775678" y="7580627"/>
              <a:ext cx="81280" cy="73660"/>
            </a:xfrm>
            <a:custGeom>
              <a:avLst/>
              <a:gdLst/>
              <a:ahLst/>
              <a:cxnLst/>
              <a:rect l="l" t="t" r="r" b="b"/>
              <a:pathLst>
                <a:path w="81280" h="73659">
                  <a:moveTo>
                    <a:pt x="22774" y="0"/>
                  </a:moveTo>
                  <a:lnTo>
                    <a:pt x="0" y="40459"/>
                  </a:lnTo>
                  <a:lnTo>
                    <a:pt x="58071" y="73149"/>
                  </a:lnTo>
                  <a:lnTo>
                    <a:pt x="80845" y="32690"/>
                  </a:lnTo>
                  <a:lnTo>
                    <a:pt x="22774" y="0"/>
                  </a:lnTo>
                  <a:close/>
                </a:path>
              </a:pathLst>
            </a:custGeom>
            <a:solidFill>
              <a:srgbClr val="DDDDDD"/>
            </a:solidFill>
          </p:spPr>
          <p:txBody>
            <a:bodyPr wrap="square" lIns="0" tIns="0" rIns="0" bIns="0" rtlCol="0"/>
            <a:lstStyle/>
            <a:p>
              <a:endParaRPr/>
            </a:p>
          </p:txBody>
        </p:sp>
        <p:pic>
          <p:nvPicPr>
            <p:cNvPr id="298" name="object 298"/>
            <p:cNvPicPr/>
            <p:nvPr/>
          </p:nvPicPr>
          <p:blipFill>
            <a:blip r:embed="rId37" cstate="screen">
              <a:extLst>
                <a:ext uri="{28A0092B-C50C-407E-A947-70E740481C1C}">
                  <a14:useLocalDpi xmlns:a14="http://schemas.microsoft.com/office/drawing/2010/main"/>
                </a:ext>
              </a:extLst>
            </a:blip>
            <a:stretch>
              <a:fillRect/>
            </a:stretch>
          </p:blipFill>
          <p:spPr>
            <a:xfrm>
              <a:off x="14938022" y="7465865"/>
              <a:ext cx="173649" cy="162403"/>
            </a:xfrm>
            <a:prstGeom prst="rect">
              <a:avLst/>
            </a:prstGeom>
          </p:spPr>
        </p:pic>
        <p:pic>
          <p:nvPicPr>
            <p:cNvPr id="299" name="object 299"/>
            <p:cNvPicPr/>
            <p:nvPr/>
          </p:nvPicPr>
          <p:blipFill>
            <a:blip r:embed="rId38" cstate="screen">
              <a:extLst>
                <a:ext uri="{28A0092B-C50C-407E-A947-70E740481C1C}">
                  <a14:useLocalDpi xmlns:a14="http://schemas.microsoft.com/office/drawing/2010/main"/>
                </a:ext>
              </a:extLst>
            </a:blip>
            <a:stretch>
              <a:fillRect/>
            </a:stretch>
          </p:blipFill>
          <p:spPr>
            <a:xfrm>
              <a:off x="15144534" y="6175325"/>
              <a:ext cx="109535" cy="86918"/>
            </a:xfrm>
            <a:prstGeom prst="rect">
              <a:avLst/>
            </a:prstGeom>
          </p:spPr>
        </p:pic>
        <p:sp>
          <p:nvSpPr>
            <p:cNvPr id="300" name="object 300"/>
            <p:cNvSpPr/>
            <p:nvPr/>
          </p:nvSpPr>
          <p:spPr>
            <a:xfrm>
              <a:off x="15288348" y="6242881"/>
              <a:ext cx="306705" cy="186055"/>
            </a:xfrm>
            <a:custGeom>
              <a:avLst/>
              <a:gdLst/>
              <a:ahLst/>
              <a:cxnLst/>
              <a:rect l="l" t="t" r="r" b="b"/>
              <a:pathLst>
                <a:path w="306705" h="186054">
                  <a:moveTo>
                    <a:pt x="158280" y="22694"/>
                  </a:moveTo>
                  <a:lnTo>
                    <a:pt x="114706" y="0"/>
                  </a:lnTo>
                  <a:lnTo>
                    <a:pt x="94957" y="37896"/>
                  </a:lnTo>
                  <a:lnTo>
                    <a:pt x="26784" y="2387"/>
                  </a:lnTo>
                  <a:lnTo>
                    <a:pt x="0" y="53822"/>
                  </a:lnTo>
                  <a:lnTo>
                    <a:pt x="77660" y="94272"/>
                  </a:lnTo>
                  <a:lnTo>
                    <a:pt x="104482" y="42786"/>
                  </a:lnTo>
                  <a:lnTo>
                    <a:pt x="138569" y="60540"/>
                  </a:lnTo>
                  <a:lnTo>
                    <a:pt x="158280" y="22694"/>
                  </a:lnTo>
                  <a:close/>
                </a:path>
                <a:path w="306705" h="186054">
                  <a:moveTo>
                    <a:pt x="306552" y="103365"/>
                  </a:moveTo>
                  <a:lnTo>
                    <a:pt x="259880" y="76301"/>
                  </a:lnTo>
                  <a:lnTo>
                    <a:pt x="226466" y="133921"/>
                  </a:lnTo>
                  <a:lnTo>
                    <a:pt x="171030" y="101790"/>
                  </a:lnTo>
                  <a:lnTo>
                    <a:pt x="147091" y="143090"/>
                  </a:lnTo>
                  <a:lnTo>
                    <a:pt x="220268" y="185508"/>
                  </a:lnTo>
                  <a:lnTo>
                    <a:pt x="246786" y="139776"/>
                  </a:lnTo>
                  <a:lnTo>
                    <a:pt x="275729" y="156540"/>
                  </a:lnTo>
                  <a:lnTo>
                    <a:pt x="306552" y="103365"/>
                  </a:lnTo>
                  <a:close/>
                </a:path>
              </a:pathLst>
            </a:custGeom>
            <a:solidFill>
              <a:srgbClr val="DDDDDD"/>
            </a:solidFill>
          </p:spPr>
          <p:txBody>
            <a:bodyPr wrap="square" lIns="0" tIns="0" rIns="0" bIns="0" rtlCol="0"/>
            <a:lstStyle/>
            <a:p>
              <a:endParaRPr/>
            </a:p>
          </p:txBody>
        </p:sp>
        <p:pic>
          <p:nvPicPr>
            <p:cNvPr id="301" name="object 301"/>
            <p:cNvPicPr/>
            <p:nvPr/>
          </p:nvPicPr>
          <p:blipFill>
            <a:blip r:embed="rId39" cstate="screen">
              <a:extLst>
                <a:ext uri="{28A0092B-C50C-407E-A947-70E740481C1C}">
                  <a14:useLocalDpi xmlns:a14="http://schemas.microsoft.com/office/drawing/2010/main"/>
                </a:ext>
              </a:extLst>
            </a:blip>
            <a:stretch>
              <a:fillRect/>
            </a:stretch>
          </p:blipFill>
          <p:spPr>
            <a:xfrm>
              <a:off x="14755009" y="6441896"/>
              <a:ext cx="135440" cy="143932"/>
            </a:xfrm>
            <a:prstGeom prst="rect">
              <a:avLst/>
            </a:prstGeom>
          </p:spPr>
        </p:pic>
        <p:pic>
          <p:nvPicPr>
            <p:cNvPr id="302" name="object 302"/>
            <p:cNvPicPr/>
            <p:nvPr/>
          </p:nvPicPr>
          <p:blipFill>
            <a:blip r:embed="rId40" cstate="screen">
              <a:extLst>
                <a:ext uri="{28A0092B-C50C-407E-A947-70E740481C1C}">
                  <a14:useLocalDpi xmlns:a14="http://schemas.microsoft.com/office/drawing/2010/main"/>
                </a:ext>
              </a:extLst>
            </a:blip>
            <a:stretch>
              <a:fillRect/>
            </a:stretch>
          </p:blipFill>
          <p:spPr>
            <a:xfrm>
              <a:off x="15065094" y="6666032"/>
              <a:ext cx="99766" cy="166884"/>
            </a:xfrm>
            <a:prstGeom prst="rect">
              <a:avLst/>
            </a:prstGeom>
          </p:spPr>
        </p:pic>
        <p:pic>
          <p:nvPicPr>
            <p:cNvPr id="303" name="object 303"/>
            <p:cNvPicPr/>
            <p:nvPr/>
          </p:nvPicPr>
          <p:blipFill>
            <a:blip r:embed="rId41" cstate="screen">
              <a:extLst>
                <a:ext uri="{28A0092B-C50C-407E-A947-70E740481C1C}">
                  <a14:useLocalDpi xmlns:a14="http://schemas.microsoft.com/office/drawing/2010/main"/>
                </a:ext>
              </a:extLst>
            </a:blip>
            <a:stretch>
              <a:fillRect/>
            </a:stretch>
          </p:blipFill>
          <p:spPr>
            <a:xfrm>
              <a:off x="15199852" y="6753950"/>
              <a:ext cx="291967" cy="211513"/>
            </a:xfrm>
            <a:prstGeom prst="rect">
              <a:avLst/>
            </a:prstGeom>
          </p:spPr>
        </p:pic>
        <p:sp>
          <p:nvSpPr>
            <p:cNvPr id="304" name="object 304"/>
            <p:cNvSpPr/>
            <p:nvPr/>
          </p:nvSpPr>
          <p:spPr>
            <a:xfrm>
              <a:off x="15823648" y="6448847"/>
              <a:ext cx="24130" cy="55880"/>
            </a:xfrm>
            <a:custGeom>
              <a:avLst/>
              <a:gdLst/>
              <a:ahLst/>
              <a:cxnLst/>
              <a:rect l="l" t="t" r="r" b="b"/>
              <a:pathLst>
                <a:path w="24130" h="55879">
                  <a:moveTo>
                    <a:pt x="24041" y="0"/>
                  </a:moveTo>
                  <a:lnTo>
                    <a:pt x="0" y="41914"/>
                  </a:lnTo>
                  <a:lnTo>
                    <a:pt x="24041" y="55705"/>
                  </a:lnTo>
                  <a:lnTo>
                    <a:pt x="24041" y="0"/>
                  </a:lnTo>
                  <a:close/>
                </a:path>
              </a:pathLst>
            </a:custGeom>
            <a:solidFill>
              <a:srgbClr val="DDDDDD"/>
            </a:solidFill>
          </p:spPr>
          <p:txBody>
            <a:bodyPr wrap="square" lIns="0" tIns="0" rIns="0" bIns="0" rtlCol="0"/>
            <a:lstStyle/>
            <a:p>
              <a:endParaRPr/>
            </a:p>
          </p:txBody>
        </p:sp>
        <p:pic>
          <p:nvPicPr>
            <p:cNvPr id="305" name="object 305"/>
            <p:cNvPicPr/>
            <p:nvPr/>
          </p:nvPicPr>
          <p:blipFill>
            <a:blip r:embed="rId42" cstate="screen">
              <a:extLst>
                <a:ext uri="{28A0092B-C50C-407E-A947-70E740481C1C}">
                  <a14:useLocalDpi xmlns:a14="http://schemas.microsoft.com/office/drawing/2010/main"/>
                </a:ext>
              </a:extLst>
            </a:blip>
            <a:stretch>
              <a:fillRect/>
            </a:stretch>
          </p:blipFill>
          <p:spPr>
            <a:xfrm>
              <a:off x="15115669" y="7241670"/>
              <a:ext cx="141922" cy="96897"/>
            </a:xfrm>
            <a:prstGeom prst="rect">
              <a:avLst/>
            </a:prstGeom>
          </p:spPr>
        </p:pic>
        <p:sp>
          <p:nvSpPr>
            <p:cNvPr id="306" name="object 306"/>
            <p:cNvSpPr/>
            <p:nvPr/>
          </p:nvSpPr>
          <p:spPr>
            <a:xfrm>
              <a:off x="14983751" y="7191770"/>
              <a:ext cx="100965" cy="89535"/>
            </a:xfrm>
            <a:custGeom>
              <a:avLst/>
              <a:gdLst/>
              <a:ahLst/>
              <a:cxnLst/>
              <a:rect l="l" t="t" r="r" b="b"/>
              <a:pathLst>
                <a:path w="100965" h="89534">
                  <a:moveTo>
                    <a:pt x="25716" y="0"/>
                  </a:moveTo>
                  <a:lnTo>
                    <a:pt x="0" y="51998"/>
                  </a:lnTo>
                  <a:lnTo>
                    <a:pt x="74657" y="88918"/>
                  </a:lnTo>
                  <a:lnTo>
                    <a:pt x="100373" y="36920"/>
                  </a:lnTo>
                  <a:lnTo>
                    <a:pt x="25716" y="0"/>
                  </a:lnTo>
                  <a:close/>
                </a:path>
              </a:pathLst>
            </a:custGeom>
            <a:solidFill>
              <a:srgbClr val="DDDDDD"/>
            </a:solidFill>
          </p:spPr>
          <p:txBody>
            <a:bodyPr wrap="square" lIns="0" tIns="0" rIns="0" bIns="0" rtlCol="0"/>
            <a:lstStyle/>
            <a:p>
              <a:endParaRPr/>
            </a:p>
          </p:txBody>
        </p:sp>
        <p:pic>
          <p:nvPicPr>
            <p:cNvPr id="307" name="object 307"/>
            <p:cNvPicPr/>
            <p:nvPr/>
          </p:nvPicPr>
          <p:blipFill>
            <a:blip r:embed="rId43" cstate="screen">
              <a:extLst>
                <a:ext uri="{28A0092B-C50C-407E-A947-70E740481C1C}">
                  <a14:useLocalDpi xmlns:a14="http://schemas.microsoft.com/office/drawing/2010/main"/>
                </a:ext>
              </a:extLst>
            </a:blip>
            <a:stretch>
              <a:fillRect/>
            </a:stretch>
          </p:blipFill>
          <p:spPr>
            <a:xfrm>
              <a:off x="14552887" y="6833178"/>
              <a:ext cx="423441" cy="338350"/>
            </a:xfrm>
            <a:prstGeom prst="rect">
              <a:avLst/>
            </a:prstGeom>
          </p:spPr>
        </p:pic>
        <p:pic>
          <p:nvPicPr>
            <p:cNvPr id="308" name="object 308"/>
            <p:cNvPicPr/>
            <p:nvPr/>
          </p:nvPicPr>
          <p:blipFill>
            <a:blip r:embed="rId44" cstate="screen">
              <a:extLst>
                <a:ext uri="{28A0092B-C50C-407E-A947-70E740481C1C}">
                  <a14:useLocalDpi xmlns:a14="http://schemas.microsoft.com/office/drawing/2010/main"/>
                </a:ext>
              </a:extLst>
            </a:blip>
            <a:stretch>
              <a:fillRect/>
            </a:stretch>
          </p:blipFill>
          <p:spPr>
            <a:xfrm>
              <a:off x="14961635" y="6081248"/>
              <a:ext cx="162529" cy="108206"/>
            </a:xfrm>
            <a:prstGeom prst="rect">
              <a:avLst/>
            </a:prstGeom>
          </p:spPr>
        </p:pic>
        <p:pic>
          <p:nvPicPr>
            <p:cNvPr id="309" name="object 309"/>
            <p:cNvPicPr/>
            <p:nvPr/>
          </p:nvPicPr>
          <p:blipFill>
            <a:blip r:embed="rId45" cstate="screen">
              <a:extLst>
                <a:ext uri="{28A0092B-C50C-407E-A947-70E740481C1C}">
                  <a14:useLocalDpi xmlns:a14="http://schemas.microsoft.com/office/drawing/2010/main"/>
                </a:ext>
              </a:extLst>
            </a:blip>
            <a:stretch>
              <a:fillRect/>
            </a:stretch>
          </p:blipFill>
          <p:spPr>
            <a:xfrm>
              <a:off x="14910524" y="6573028"/>
              <a:ext cx="106583" cy="163220"/>
            </a:xfrm>
            <a:prstGeom prst="rect">
              <a:avLst/>
            </a:prstGeom>
          </p:spPr>
        </p:pic>
        <p:pic>
          <p:nvPicPr>
            <p:cNvPr id="310" name="object 310"/>
            <p:cNvPicPr/>
            <p:nvPr/>
          </p:nvPicPr>
          <p:blipFill>
            <a:blip r:embed="rId46" cstate="screen">
              <a:extLst>
                <a:ext uri="{28A0092B-C50C-407E-A947-70E740481C1C}">
                  <a14:useLocalDpi xmlns:a14="http://schemas.microsoft.com/office/drawing/2010/main"/>
                </a:ext>
              </a:extLst>
            </a:blip>
            <a:stretch>
              <a:fillRect/>
            </a:stretch>
          </p:blipFill>
          <p:spPr>
            <a:xfrm>
              <a:off x="15565598" y="7051152"/>
              <a:ext cx="189842" cy="235341"/>
            </a:xfrm>
            <a:prstGeom prst="rect">
              <a:avLst/>
            </a:prstGeom>
          </p:spPr>
        </p:pic>
        <p:pic>
          <p:nvPicPr>
            <p:cNvPr id="311" name="object 311"/>
            <p:cNvPicPr/>
            <p:nvPr/>
          </p:nvPicPr>
          <p:blipFill>
            <a:blip r:embed="rId47" cstate="screen">
              <a:extLst>
                <a:ext uri="{28A0092B-C50C-407E-A947-70E740481C1C}">
                  <a14:useLocalDpi xmlns:a14="http://schemas.microsoft.com/office/drawing/2010/main"/>
                </a:ext>
              </a:extLst>
            </a:blip>
            <a:stretch>
              <a:fillRect/>
            </a:stretch>
          </p:blipFill>
          <p:spPr>
            <a:xfrm>
              <a:off x="15317444" y="5778170"/>
              <a:ext cx="106509" cy="93840"/>
            </a:xfrm>
            <a:prstGeom prst="rect">
              <a:avLst/>
            </a:prstGeom>
          </p:spPr>
        </p:pic>
        <p:pic>
          <p:nvPicPr>
            <p:cNvPr id="312" name="object 312"/>
            <p:cNvPicPr/>
            <p:nvPr/>
          </p:nvPicPr>
          <p:blipFill>
            <a:blip r:embed="rId48" cstate="screen">
              <a:extLst>
                <a:ext uri="{28A0092B-C50C-407E-A947-70E740481C1C}">
                  <a14:useLocalDpi xmlns:a14="http://schemas.microsoft.com/office/drawing/2010/main"/>
                </a:ext>
              </a:extLst>
            </a:blip>
            <a:stretch>
              <a:fillRect/>
            </a:stretch>
          </p:blipFill>
          <p:spPr>
            <a:xfrm>
              <a:off x="15420535" y="7409821"/>
              <a:ext cx="201250" cy="169753"/>
            </a:xfrm>
            <a:prstGeom prst="rect">
              <a:avLst/>
            </a:prstGeom>
          </p:spPr>
        </p:pic>
        <p:pic>
          <p:nvPicPr>
            <p:cNvPr id="313" name="object 313"/>
            <p:cNvPicPr/>
            <p:nvPr/>
          </p:nvPicPr>
          <p:blipFill>
            <a:blip r:embed="rId49" cstate="screen">
              <a:extLst>
                <a:ext uri="{28A0092B-C50C-407E-A947-70E740481C1C}">
                  <a14:useLocalDpi xmlns:a14="http://schemas.microsoft.com/office/drawing/2010/main"/>
                </a:ext>
              </a:extLst>
            </a:blip>
            <a:stretch>
              <a:fillRect/>
            </a:stretch>
          </p:blipFill>
          <p:spPr>
            <a:xfrm>
              <a:off x="15644842" y="7609584"/>
              <a:ext cx="133168" cy="117985"/>
            </a:xfrm>
            <a:prstGeom prst="rect">
              <a:avLst/>
            </a:prstGeom>
          </p:spPr>
        </p:pic>
        <p:sp>
          <p:nvSpPr>
            <p:cNvPr id="314" name="object 314"/>
            <p:cNvSpPr/>
            <p:nvPr/>
          </p:nvSpPr>
          <p:spPr>
            <a:xfrm>
              <a:off x="8790305" y="5582329"/>
              <a:ext cx="6960870" cy="939165"/>
            </a:xfrm>
            <a:custGeom>
              <a:avLst/>
              <a:gdLst/>
              <a:ahLst/>
              <a:cxnLst/>
              <a:rect l="l" t="t" r="r" b="b"/>
              <a:pathLst>
                <a:path w="6960869" h="939165">
                  <a:moveTo>
                    <a:pt x="123863" y="147269"/>
                  </a:moveTo>
                  <a:lnTo>
                    <a:pt x="25374" y="40106"/>
                  </a:lnTo>
                  <a:lnTo>
                    <a:pt x="0" y="63436"/>
                  </a:lnTo>
                  <a:lnTo>
                    <a:pt x="0" y="109613"/>
                  </a:lnTo>
                  <a:lnTo>
                    <a:pt x="75476" y="191744"/>
                  </a:lnTo>
                  <a:lnTo>
                    <a:pt x="123863" y="147269"/>
                  </a:lnTo>
                  <a:close/>
                </a:path>
                <a:path w="6960869" h="939165">
                  <a:moveTo>
                    <a:pt x="390410" y="61442"/>
                  </a:moveTo>
                  <a:lnTo>
                    <a:pt x="336423" y="0"/>
                  </a:lnTo>
                  <a:lnTo>
                    <a:pt x="296278" y="35267"/>
                  </a:lnTo>
                  <a:lnTo>
                    <a:pt x="350253" y="96723"/>
                  </a:lnTo>
                  <a:lnTo>
                    <a:pt x="390410" y="61442"/>
                  </a:lnTo>
                  <a:close/>
                </a:path>
                <a:path w="6960869" h="939165">
                  <a:moveTo>
                    <a:pt x="6960781" y="857161"/>
                  </a:moveTo>
                  <a:lnTo>
                    <a:pt x="6912800" y="828001"/>
                  </a:lnTo>
                  <a:lnTo>
                    <a:pt x="6894360" y="858367"/>
                  </a:lnTo>
                  <a:lnTo>
                    <a:pt x="6857365" y="835901"/>
                  </a:lnTo>
                  <a:lnTo>
                    <a:pt x="6870840" y="813701"/>
                  </a:lnTo>
                  <a:lnTo>
                    <a:pt x="6845313" y="798207"/>
                  </a:lnTo>
                  <a:lnTo>
                    <a:pt x="6790271" y="891120"/>
                  </a:lnTo>
                  <a:lnTo>
                    <a:pt x="6872148" y="938669"/>
                  </a:lnTo>
                  <a:lnTo>
                    <a:pt x="6901332" y="888517"/>
                  </a:lnTo>
                  <a:lnTo>
                    <a:pt x="6931965" y="906297"/>
                  </a:lnTo>
                  <a:lnTo>
                    <a:pt x="6960781" y="857161"/>
                  </a:lnTo>
                  <a:close/>
                </a:path>
              </a:pathLst>
            </a:custGeom>
            <a:solidFill>
              <a:srgbClr val="DDDDDD"/>
            </a:solidFill>
          </p:spPr>
          <p:txBody>
            <a:bodyPr wrap="square" lIns="0" tIns="0" rIns="0" bIns="0" rtlCol="0"/>
            <a:lstStyle/>
            <a:p>
              <a:endParaRPr/>
            </a:p>
          </p:txBody>
        </p:sp>
        <p:pic>
          <p:nvPicPr>
            <p:cNvPr id="315" name="object 315"/>
            <p:cNvPicPr/>
            <p:nvPr/>
          </p:nvPicPr>
          <p:blipFill>
            <a:blip r:embed="rId50" cstate="screen">
              <a:extLst>
                <a:ext uri="{28A0092B-C50C-407E-A947-70E740481C1C}">
                  <a14:useLocalDpi xmlns:a14="http://schemas.microsoft.com/office/drawing/2010/main"/>
                </a:ext>
              </a:extLst>
            </a:blip>
            <a:stretch>
              <a:fillRect/>
            </a:stretch>
          </p:blipFill>
          <p:spPr>
            <a:xfrm>
              <a:off x="9029382" y="5385193"/>
              <a:ext cx="212548" cy="173397"/>
            </a:xfrm>
            <a:prstGeom prst="rect">
              <a:avLst/>
            </a:prstGeom>
          </p:spPr>
        </p:pic>
        <p:sp>
          <p:nvSpPr>
            <p:cNvPr id="316" name="object 316"/>
            <p:cNvSpPr/>
            <p:nvPr/>
          </p:nvSpPr>
          <p:spPr>
            <a:xfrm>
              <a:off x="8790310" y="1855210"/>
              <a:ext cx="1847850" cy="6640830"/>
            </a:xfrm>
            <a:custGeom>
              <a:avLst/>
              <a:gdLst/>
              <a:ahLst/>
              <a:cxnLst/>
              <a:rect l="l" t="t" r="r" b="b"/>
              <a:pathLst>
                <a:path w="1847850" h="6640830">
                  <a:moveTo>
                    <a:pt x="0" y="0"/>
                  </a:moveTo>
                  <a:lnTo>
                    <a:pt x="0" y="6640436"/>
                  </a:lnTo>
                  <a:lnTo>
                    <a:pt x="1201555" y="6640436"/>
                  </a:lnTo>
                  <a:lnTo>
                    <a:pt x="1847263" y="6229789"/>
                  </a:lnTo>
                  <a:lnTo>
                    <a:pt x="1589396" y="5715878"/>
                  </a:lnTo>
                  <a:lnTo>
                    <a:pt x="1223062" y="4856763"/>
                  </a:lnTo>
                  <a:lnTo>
                    <a:pt x="954955" y="4108953"/>
                  </a:lnTo>
                  <a:lnTo>
                    <a:pt x="710920" y="3389446"/>
                  </a:lnTo>
                  <a:lnTo>
                    <a:pt x="296273" y="1727465"/>
                  </a:lnTo>
                  <a:lnTo>
                    <a:pt x="0" y="0"/>
                  </a:lnTo>
                  <a:close/>
                </a:path>
              </a:pathLst>
            </a:custGeom>
            <a:solidFill>
              <a:srgbClr val="D5DCC9"/>
            </a:solidFill>
          </p:spPr>
          <p:txBody>
            <a:bodyPr wrap="square" lIns="0" tIns="0" rIns="0" bIns="0" rtlCol="0"/>
            <a:lstStyle/>
            <a:p>
              <a:endParaRPr/>
            </a:p>
          </p:txBody>
        </p:sp>
        <p:sp>
          <p:nvSpPr>
            <p:cNvPr id="317" name="object 317"/>
            <p:cNvSpPr/>
            <p:nvPr/>
          </p:nvSpPr>
          <p:spPr>
            <a:xfrm>
              <a:off x="8790305" y="2966319"/>
              <a:ext cx="1594485" cy="5529580"/>
            </a:xfrm>
            <a:custGeom>
              <a:avLst/>
              <a:gdLst/>
              <a:ahLst/>
              <a:cxnLst/>
              <a:rect l="l" t="t" r="r" b="b"/>
              <a:pathLst>
                <a:path w="1594484" h="5529580">
                  <a:moveTo>
                    <a:pt x="321729" y="1258887"/>
                  </a:moveTo>
                  <a:lnTo>
                    <a:pt x="211112" y="809955"/>
                  </a:lnTo>
                  <a:lnTo>
                    <a:pt x="0" y="0"/>
                  </a:lnTo>
                  <a:lnTo>
                    <a:pt x="0" y="2211362"/>
                  </a:lnTo>
                  <a:lnTo>
                    <a:pt x="21856" y="2220620"/>
                  </a:lnTo>
                  <a:lnTo>
                    <a:pt x="80289" y="2233041"/>
                  </a:lnTo>
                  <a:lnTo>
                    <a:pt x="145135" y="2225776"/>
                  </a:lnTo>
                  <a:lnTo>
                    <a:pt x="194945" y="2206040"/>
                  </a:lnTo>
                  <a:lnTo>
                    <a:pt x="219671" y="2177161"/>
                  </a:lnTo>
                  <a:lnTo>
                    <a:pt x="226618" y="2119033"/>
                  </a:lnTo>
                  <a:lnTo>
                    <a:pt x="223088" y="2011603"/>
                  </a:lnTo>
                  <a:lnTo>
                    <a:pt x="239077" y="1660105"/>
                  </a:lnTo>
                  <a:lnTo>
                    <a:pt x="321729" y="1258887"/>
                  </a:lnTo>
                  <a:close/>
                </a:path>
                <a:path w="1594484" h="5529580">
                  <a:moveTo>
                    <a:pt x="644677" y="2616009"/>
                  </a:moveTo>
                  <a:lnTo>
                    <a:pt x="607098" y="2393365"/>
                  </a:lnTo>
                  <a:lnTo>
                    <a:pt x="584492" y="2281364"/>
                  </a:lnTo>
                  <a:lnTo>
                    <a:pt x="567791" y="2246033"/>
                  </a:lnTo>
                  <a:lnTo>
                    <a:pt x="547941" y="2253361"/>
                  </a:lnTo>
                  <a:lnTo>
                    <a:pt x="548093" y="2399182"/>
                  </a:lnTo>
                  <a:lnTo>
                    <a:pt x="547941" y="2418181"/>
                  </a:lnTo>
                  <a:lnTo>
                    <a:pt x="538213" y="2444165"/>
                  </a:lnTo>
                  <a:lnTo>
                    <a:pt x="516585" y="2474925"/>
                  </a:lnTo>
                  <a:lnTo>
                    <a:pt x="493750" y="2505405"/>
                  </a:lnTo>
                  <a:lnTo>
                    <a:pt x="480415" y="2530551"/>
                  </a:lnTo>
                  <a:lnTo>
                    <a:pt x="464477" y="2582786"/>
                  </a:lnTo>
                  <a:lnTo>
                    <a:pt x="441413" y="2640736"/>
                  </a:lnTo>
                  <a:lnTo>
                    <a:pt x="415607" y="2688463"/>
                  </a:lnTo>
                  <a:lnTo>
                    <a:pt x="394754" y="2704388"/>
                  </a:lnTo>
                  <a:lnTo>
                    <a:pt x="378739" y="2712008"/>
                  </a:lnTo>
                  <a:lnTo>
                    <a:pt x="357251" y="2736100"/>
                  </a:lnTo>
                  <a:lnTo>
                    <a:pt x="348589" y="2762491"/>
                  </a:lnTo>
                  <a:lnTo>
                    <a:pt x="371043" y="2777058"/>
                  </a:lnTo>
                  <a:lnTo>
                    <a:pt x="419633" y="2771787"/>
                  </a:lnTo>
                  <a:lnTo>
                    <a:pt x="471246" y="2753156"/>
                  </a:lnTo>
                  <a:lnTo>
                    <a:pt x="516991" y="2728760"/>
                  </a:lnTo>
                  <a:lnTo>
                    <a:pt x="547941" y="2706179"/>
                  </a:lnTo>
                  <a:lnTo>
                    <a:pt x="644677" y="2616009"/>
                  </a:lnTo>
                  <a:close/>
                </a:path>
                <a:path w="1594484" h="5529580">
                  <a:moveTo>
                    <a:pt x="938390" y="3358235"/>
                  </a:moveTo>
                  <a:lnTo>
                    <a:pt x="936955" y="3297123"/>
                  </a:lnTo>
                  <a:lnTo>
                    <a:pt x="931710" y="3238119"/>
                  </a:lnTo>
                  <a:lnTo>
                    <a:pt x="922947" y="3189897"/>
                  </a:lnTo>
                  <a:lnTo>
                    <a:pt x="878814" y="3144228"/>
                  </a:lnTo>
                  <a:lnTo>
                    <a:pt x="829551" y="3140303"/>
                  </a:lnTo>
                  <a:lnTo>
                    <a:pt x="772883" y="3146793"/>
                  </a:lnTo>
                  <a:lnTo>
                    <a:pt x="718591" y="3161119"/>
                  </a:lnTo>
                  <a:lnTo>
                    <a:pt x="667080" y="3214687"/>
                  </a:lnTo>
                  <a:lnTo>
                    <a:pt x="637616" y="3262515"/>
                  </a:lnTo>
                  <a:lnTo>
                    <a:pt x="607212" y="3317684"/>
                  </a:lnTo>
                  <a:lnTo>
                    <a:pt x="548043" y="3429939"/>
                  </a:lnTo>
                  <a:lnTo>
                    <a:pt x="521550" y="3476993"/>
                  </a:lnTo>
                  <a:lnTo>
                    <a:pt x="498640" y="3511296"/>
                  </a:lnTo>
                  <a:lnTo>
                    <a:pt x="480428" y="3527831"/>
                  </a:lnTo>
                  <a:lnTo>
                    <a:pt x="465747" y="3543122"/>
                  </a:lnTo>
                  <a:lnTo>
                    <a:pt x="433006" y="3621252"/>
                  </a:lnTo>
                  <a:lnTo>
                    <a:pt x="415683" y="3676116"/>
                  </a:lnTo>
                  <a:lnTo>
                    <a:pt x="398221" y="3736175"/>
                  </a:lnTo>
                  <a:lnTo>
                    <a:pt x="380987" y="3797465"/>
                  </a:lnTo>
                  <a:lnTo>
                    <a:pt x="364350" y="3855974"/>
                  </a:lnTo>
                  <a:lnTo>
                    <a:pt x="348678" y="3907739"/>
                  </a:lnTo>
                  <a:lnTo>
                    <a:pt x="334352" y="3948747"/>
                  </a:lnTo>
                  <a:lnTo>
                    <a:pt x="321729" y="3975023"/>
                  </a:lnTo>
                  <a:lnTo>
                    <a:pt x="310134" y="3996321"/>
                  </a:lnTo>
                  <a:lnTo>
                    <a:pt x="295211" y="4029456"/>
                  </a:lnTo>
                  <a:lnTo>
                    <a:pt x="277634" y="4072217"/>
                  </a:lnTo>
                  <a:lnTo>
                    <a:pt x="258064" y="4122394"/>
                  </a:lnTo>
                  <a:lnTo>
                    <a:pt x="237197" y="4177779"/>
                  </a:lnTo>
                  <a:lnTo>
                    <a:pt x="215684" y="4236161"/>
                  </a:lnTo>
                  <a:lnTo>
                    <a:pt x="194208" y="4295330"/>
                  </a:lnTo>
                  <a:lnTo>
                    <a:pt x="136702" y="4455477"/>
                  </a:lnTo>
                  <a:lnTo>
                    <a:pt x="122072" y="4495711"/>
                  </a:lnTo>
                  <a:lnTo>
                    <a:pt x="87376" y="4585208"/>
                  </a:lnTo>
                  <a:lnTo>
                    <a:pt x="62572" y="4639983"/>
                  </a:lnTo>
                  <a:lnTo>
                    <a:pt x="21170" y="4721466"/>
                  </a:lnTo>
                  <a:lnTo>
                    <a:pt x="0" y="4761801"/>
                  </a:lnTo>
                  <a:lnTo>
                    <a:pt x="0" y="5529338"/>
                  </a:lnTo>
                  <a:lnTo>
                    <a:pt x="715645" y="5529338"/>
                  </a:lnTo>
                  <a:lnTo>
                    <a:pt x="714489" y="5524538"/>
                  </a:lnTo>
                  <a:lnTo>
                    <a:pt x="692658" y="5463692"/>
                  </a:lnTo>
                  <a:lnTo>
                    <a:pt x="675487" y="5419280"/>
                  </a:lnTo>
                  <a:lnTo>
                    <a:pt x="655066" y="5367566"/>
                  </a:lnTo>
                  <a:lnTo>
                    <a:pt x="632104" y="5310073"/>
                  </a:lnTo>
                  <a:lnTo>
                    <a:pt x="554926" y="5118024"/>
                  </a:lnTo>
                  <a:lnTo>
                    <a:pt x="528777" y="5052542"/>
                  </a:lnTo>
                  <a:lnTo>
                    <a:pt x="503567" y="4988865"/>
                  </a:lnTo>
                  <a:lnTo>
                    <a:pt x="480009" y="4928514"/>
                  </a:lnTo>
                  <a:lnTo>
                    <a:pt x="458800" y="4872977"/>
                  </a:lnTo>
                  <a:lnTo>
                    <a:pt x="440626" y="4823790"/>
                  </a:lnTo>
                  <a:lnTo>
                    <a:pt x="426199" y="4782477"/>
                  </a:lnTo>
                  <a:lnTo>
                    <a:pt x="411378" y="4729505"/>
                  </a:lnTo>
                  <a:lnTo>
                    <a:pt x="409740" y="4694796"/>
                  </a:lnTo>
                  <a:lnTo>
                    <a:pt x="412153" y="4649698"/>
                  </a:lnTo>
                  <a:lnTo>
                    <a:pt x="418084" y="4597222"/>
                  </a:lnTo>
                  <a:lnTo>
                    <a:pt x="426999" y="4540428"/>
                  </a:lnTo>
                  <a:lnTo>
                    <a:pt x="438340" y="4482363"/>
                  </a:lnTo>
                  <a:lnTo>
                    <a:pt x="451573" y="4426051"/>
                  </a:lnTo>
                  <a:lnTo>
                    <a:pt x="466166" y="4374553"/>
                  </a:lnTo>
                  <a:lnTo>
                    <a:pt x="481571" y="4330890"/>
                  </a:lnTo>
                  <a:lnTo>
                    <a:pt x="516407" y="4269943"/>
                  </a:lnTo>
                  <a:lnTo>
                    <a:pt x="544258" y="4234154"/>
                  </a:lnTo>
                  <a:lnTo>
                    <a:pt x="578472" y="4192854"/>
                  </a:lnTo>
                  <a:lnTo>
                    <a:pt x="616750" y="4148099"/>
                  </a:lnTo>
                  <a:lnTo>
                    <a:pt x="696290" y="4056608"/>
                  </a:lnTo>
                  <a:lnTo>
                    <a:pt x="732929" y="4014025"/>
                  </a:lnTo>
                  <a:lnTo>
                    <a:pt x="764413" y="3976332"/>
                  </a:lnTo>
                  <a:lnTo>
                    <a:pt x="788441" y="3945585"/>
                  </a:lnTo>
                  <a:lnTo>
                    <a:pt x="812685" y="3898912"/>
                  </a:lnTo>
                  <a:lnTo>
                    <a:pt x="825030" y="3859288"/>
                  </a:lnTo>
                  <a:lnTo>
                    <a:pt x="839063" y="3808704"/>
                  </a:lnTo>
                  <a:lnTo>
                    <a:pt x="854125" y="3750754"/>
                  </a:lnTo>
                  <a:lnTo>
                    <a:pt x="869556" y="3689096"/>
                  </a:lnTo>
                  <a:lnTo>
                    <a:pt x="884669" y="3627348"/>
                  </a:lnTo>
                  <a:lnTo>
                    <a:pt x="898817" y="3569144"/>
                  </a:lnTo>
                  <a:lnTo>
                    <a:pt x="911326" y="3518128"/>
                  </a:lnTo>
                  <a:lnTo>
                    <a:pt x="921537" y="3477920"/>
                  </a:lnTo>
                  <a:lnTo>
                    <a:pt x="928789" y="3452164"/>
                  </a:lnTo>
                  <a:lnTo>
                    <a:pt x="935761" y="3412807"/>
                  </a:lnTo>
                  <a:lnTo>
                    <a:pt x="938390" y="3358235"/>
                  </a:lnTo>
                  <a:close/>
                </a:path>
                <a:path w="1594484" h="5529580">
                  <a:moveTo>
                    <a:pt x="1594015" y="5083543"/>
                  </a:moveTo>
                  <a:lnTo>
                    <a:pt x="1454848" y="4841684"/>
                  </a:lnTo>
                  <a:lnTo>
                    <a:pt x="1394790" y="4667631"/>
                  </a:lnTo>
                  <a:lnTo>
                    <a:pt x="1400530" y="4662119"/>
                  </a:lnTo>
                  <a:lnTo>
                    <a:pt x="1413751" y="4648708"/>
                  </a:lnTo>
                  <a:lnTo>
                    <a:pt x="1428407" y="4632134"/>
                  </a:lnTo>
                  <a:lnTo>
                    <a:pt x="1438478" y="4617085"/>
                  </a:lnTo>
                  <a:lnTo>
                    <a:pt x="1442529" y="4606734"/>
                  </a:lnTo>
                  <a:lnTo>
                    <a:pt x="1441919" y="4597730"/>
                  </a:lnTo>
                  <a:lnTo>
                    <a:pt x="1434909" y="4585106"/>
                  </a:lnTo>
                  <a:lnTo>
                    <a:pt x="1419745" y="4563859"/>
                  </a:lnTo>
                  <a:lnTo>
                    <a:pt x="1398765" y="4532173"/>
                  </a:lnTo>
                  <a:lnTo>
                    <a:pt x="1312214" y="4393793"/>
                  </a:lnTo>
                  <a:lnTo>
                    <a:pt x="1226235" y="4344009"/>
                  </a:lnTo>
                  <a:lnTo>
                    <a:pt x="1144371" y="4312920"/>
                  </a:lnTo>
                  <a:lnTo>
                    <a:pt x="1052855" y="4301744"/>
                  </a:lnTo>
                  <a:lnTo>
                    <a:pt x="987882" y="4312018"/>
                  </a:lnTo>
                  <a:lnTo>
                    <a:pt x="906132" y="4355376"/>
                  </a:lnTo>
                  <a:lnTo>
                    <a:pt x="836256" y="4427588"/>
                  </a:lnTo>
                  <a:lnTo>
                    <a:pt x="810628" y="4487888"/>
                  </a:lnTo>
                  <a:lnTo>
                    <a:pt x="793800" y="4533570"/>
                  </a:lnTo>
                  <a:lnTo>
                    <a:pt x="787844" y="4563199"/>
                  </a:lnTo>
                  <a:lnTo>
                    <a:pt x="790359" y="4576635"/>
                  </a:lnTo>
                  <a:lnTo>
                    <a:pt x="811847" y="4702746"/>
                  </a:lnTo>
                  <a:lnTo>
                    <a:pt x="1145171" y="5353228"/>
                  </a:lnTo>
                  <a:lnTo>
                    <a:pt x="1407604" y="5173738"/>
                  </a:lnTo>
                  <a:lnTo>
                    <a:pt x="1524127" y="5122062"/>
                  </a:lnTo>
                  <a:lnTo>
                    <a:pt x="1535493" y="5122176"/>
                  </a:lnTo>
                  <a:lnTo>
                    <a:pt x="1594015" y="5083543"/>
                  </a:lnTo>
                  <a:close/>
                </a:path>
              </a:pathLst>
            </a:custGeom>
            <a:solidFill>
              <a:srgbClr val="A4C0A9"/>
            </a:solidFill>
          </p:spPr>
          <p:txBody>
            <a:bodyPr wrap="square" lIns="0" tIns="0" rIns="0" bIns="0" rtlCol="0"/>
            <a:lstStyle/>
            <a:p>
              <a:endParaRPr/>
            </a:p>
          </p:txBody>
        </p:sp>
        <p:pic>
          <p:nvPicPr>
            <p:cNvPr id="318" name="object 318"/>
            <p:cNvPicPr/>
            <p:nvPr/>
          </p:nvPicPr>
          <p:blipFill>
            <a:blip r:embed="rId51" cstate="screen">
              <a:extLst>
                <a:ext uri="{28A0092B-C50C-407E-A947-70E740481C1C}">
                  <a14:useLocalDpi xmlns:a14="http://schemas.microsoft.com/office/drawing/2010/main"/>
                </a:ext>
              </a:extLst>
            </a:blip>
            <a:stretch>
              <a:fillRect/>
            </a:stretch>
          </p:blipFill>
          <p:spPr>
            <a:xfrm>
              <a:off x="8790306" y="5607042"/>
              <a:ext cx="258697" cy="194712"/>
            </a:xfrm>
            <a:prstGeom prst="rect">
              <a:avLst/>
            </a:prstGeom>
          </p:spPr>
        </p:pic>
        <p:sp>
          <p:nvSpPr>
            <p:cNvPr id="319" name="object 319"/>
            <p:cNvSpPr/>
            <p:nvPr/>
          </p:nvSpPr>
          <p:spPr>
            <a:xfrm>
              <a:off x="8790307" y="5992882"/>
              <a:ext cx="486409" cy="1694814"/>
            </a:xfrm>
            <a:custGeom>
              <a:avLst/>
              <a:gdLst/>
              <a:ahLst/>
              <a:cxnLst/>
              <a:rect l="l" t="t" r="r" b="b"/>
              <a:pathLst>
                <a:path w="486409" h="1694815">
                  <a:moveTo>
                    <a:pt x="0" y="0"/>
                  </a:moveTo>
                  <a:lnTo>
                    <a:pt x="0" y="100548"/>
                  </a:lnTo>
                  <a:lnTo>
                    <a:pt x="102238" y="232650"/>
                  </a:lnTo>
                  <a:lnTo>
                    <a:pt x="318996" y="515081"/>
                  </a:lnTo>
                  <a:lnTo>
                    <a:pt x="367487" y="575875"/>
                  </a:lnTo>
                  <a:lnTo>
                    <a:pt x="420323" y="644637"/>
                  </a:lnTo>
                  <a:lnTo>
                    <a:pt x="357351" y="802402"/>
                  </a:lnTo>
                  <a:lnTo>
                    <a:pt x="233596" y="1138203"/>
                  </a:lnTo>
                  <a:lnTo>
                    <a:pt x="117076" y="1409609"/>
                  </a:lnTo>
                  <a:lnTo>
                    <a:pt x="41800" y="1604294"/>
                  </a:lnTo>
                  <a:lnTo>
                    <a:pt x="0" y="1635409"/>
                  </a:lnTo>
                  <a:lnTo>
                    <a:pt x="0" y="1694816"/>
                  </a:lnTo>
                  <a:lnTo>
                    <a:pt x="63517" y="1645549"/>
                  </a:lnTo>
                  <a:lnTo>
                    <a:pt x="98741" y="1616880"/>
                  </a:lnTo>
                  <a:lnTo>
                    <a:pt x="136593" y="1525385"/>
                  </a:lnTo>
                  <a:lnTo>
                    <a:pt x="238077" y="1292523"/>
                  </a:lnTo>
                  <a:lnTo>
                    <a:pt x="314504" y="1107785"/>
                  </a:lnTo>
                  <a:lnTo>
                    <a:pt x="352702" y="1009809"/>
                  </a:lnTo>
                  <a:lnTo>
                    <a:pt x="470908" y="685139"/>
                  </a:lnTo>
                  <a:lnTo>
                    <a:pt x="486258" y="647517"/>
                  </a:lnTo>
                  <a:lnTo>
                    <a:pt x="466636" y="622921"/>
                  </a:lnTo>
                  <a:lnTo>
                    <a:pt x="442762" y="572985"/>
                  </a:lnTo>
                  <a:lnTo>
                    <a:pt x="368942" y="476726"/>
                  </a:lnTo>
                  <a:lnTo>
                    <a:pt x="148562" y="194295"/>
                  </a:lnTo>
                  <a:lnTo>
                    <a:pt x="0" y="0"/>
                  </a:lnTo>
                  <a:close/>
                </a:path>
              </a:pathLst>
            </a:custGeom>
            <a:solidFill>
              <a:srgbClr val="FFFFFF"/>
            </a:solidFill>
          </p:spPr>
          <p:txBody>
            <a:bodyPr wrap="square" lIns="0" tIns="0" rIns="0" bIns="0" rtlCol="0"/>
            <a:lstStyle/>
            <a:p>
              <a:endParaRPr/>
            </a:p>
          </p:txBody>
        </p:sp>
        <p:sp>
          <p:nvSpPr>
            <p:cNvPr id="320" name="object 320"/>
            <p:cNvSpPr/>
            <p:nvPr/>
          </p:nvSpPr>
          <p:spPr>
            <a:xfrm>
              <a:off x="8790307" y="5992882"/>
              <a:ext cx="486409" cy="1694814"/>
            </a:xfrm>
            <a:custGeom>
              <a:avLst/>
              <a:gdLst/>
              <a:ahLst/>
              <a:cxnLst/>
              <a:rect l="l" t="t" r="r" b="b"/>
              <a:pathLst>
                <a:path w="486409" h="1694815">
                  <a:moveTo>
                    <a:pt x="486258" y="647517"/>
                  </a:moveTo>
                  <a:lnTo>
                    <a:pt x="466636" y="622921"/>
                  </a:lnTo>
                  <a:lnTo>
                    <a:pt x="442762" y="572985"/>
                  </a:lnTo>
                  <a:lnTo>
                    <a:pt x="368942" y="476726"/>
                  </a:lnTo>
                  <a:lnTo>
                    <a:pt x="148562" y="194295"/>
                  </a:lnTo>
                  <a:lnTo>
                    <a:pt x="0" y="0"/>
                  </a:lnTo>
                </a:path>
                <a:path w="486409" h="1694815">
                  <a:moveTo>
                    <a:pt x="0" y="100548"/>
                  </a:moveTo>
                  <a:lnTo>
                    <a:pt x="102238" y="232650"/>
                  </a:lnTo>
                  <a:lnTo>
                    <a:pt x="318996" y="515081"/>
                  </a:lnTo>
                  <a:lnTo>
                    <a:pt x="367487" y="575875"/>
                  </a:lnTo>
                  <a:lnTo>
                    <a:pt x="420323" y="644637"/>
                  </a:lnTo>
                  <a:lnTo>
                    <a:pt x="357351" y="802402"/>
                  </a:lnTo>
                  <a:lnTo>
                    <a:pt x="233596" y="1138203"/>
                  </a:lnTo>
                  <a:lnTo>
                    <a:pt x="117076" y="1409609"/>
                  </a:lnTo>
                  <a:lnTo>
                    <a:pt x="41800" y="1604294"/>
                  </a:lnTo>
                  <a:lnTo>
                    <a:pt x="0" y="1635409"/>
                  </a:lnTo>
                </a:path>
                <a:path w="486409" h="1694815">
                  <a:moveTo>
                    <a:pt x="0" y="1694816"/>
                  </a:moveTo>
                  <a:lnTo>
                    <a:pt x="63517" y="1645549"/>
                  </a:lnTo>
                  <a:lnTo>
                    <a:pt x="98741" y="1616880"/>
                  </a:lnTo>
                  <a:lnTo>
                    <a:pt x="136593" y="1525385"/>
                  </a:lnTo>
                  <a:lnTo>
                    <a:pt x="238077" y="1292523"/>
                  </a:lnTo>
                  <a:lnTo>
                    <a:pt x="314504" y="1107785"/>
                  </a:lnTo>
                  <a:lnTo>
                    <a:pt x="352702" y="1009809"/>
                  </a:lnTo>
                  <a:lnTo>
                    <a:pt x="470908" y="685139"/>
                  </a:lnTo>
                  <a:lnTo>
                    <a:pt x="486258" y="647517"/>
                  </a:lnTo>
                </a:path>
              </a:pathLst>
            </a:custGeom>
            <a:ln w="3175">
              <a:solidFill>
                <a:srgbClr val="FFFFFF"/>
              </a:solidFill>
            </a:ln>
          </p:spPr>
          <p:txBody>
            <a:bodyPr wrap="square" lIns="0" tIns="0" rIns="0" bIns="0" rtlCol="0"/>
            <a:lstStyle/>
            <a:p>
              <a:endParaRPr/>
            </a:p>
          </p:txBody>
        </p:sp>
        <p:sp>
          <p:nvSpPr>
            <p:cNvPr id="321" name="object 321"/>
            <p:cNvSpPr/>
            <p:nvPr/>
          </p:nvSpPr>
          <p:spPr>
            <a:xfrm>
              <a:off x="9316719" y="5710401"/>
              <a:ext cx="455295" cy="2785745"/>
            </a:xfrm>
            <a:custGeom>
              <a:avLst/>
              <a:gdLst/>
              <a:ahLst/>
              <a:cxnLst/>
              <a:rect l="l" t="t" r="r" b="b"/>
              <a:pathLst>
                <a:path w="455295" h="2785745">
                  <a:moveTo>
                    <a:pt x="288912" y="0"/>
                  </a:moveTo>
                  <a:lnTo>
                    <a:pt x="331958" y="150477"/>
                  </a:lnTo>
                  <a:lnTo>
                    <a:pt x="388333" y="370030"/>
                  </a:lnTo>
                  <a:lnTo>
                    <a:pt x="415034" y="559899"/>
                  </a:lnTo>
                  <a:lnTo>
                    <a:pt x="412071" y="788352"/>
                  </a:lnTo>
                  <a:lnTo>
                    <a:pt x="385464" y="932861"/>
                  </a:lnTo>
                  <a:lnTo>
                    <a:pt x="340984" y="1074270"/>
                  </a:lnTo>
                  <a:lnTo>
                    <a:pt x="274829" y="1230517"/>
                  </a:lnTo>
                  <a:lnTo>
                    <a:pt x="92374" y="1563512"/>
                  </a:lnTo>
                  <a:lnTo>
                    <a:pt x="44480" y="1668430"/>
                  </a:lnTo>
                  <a:lnTo>
                    <a:pt x="14826" y="1765359"/>
                  </a:lnTo>
                  <a:lnTo>
                    <a:pt x="0" y="1857734"/>
                  </a:lnTo>
                  <a:lnTo>
                    <a:pt x="1141" y="1988881"/>
                  </a:lnTo>
                  <a:lnTo>
                    <a:pt x="27370" y="2112050"/>
                  </a:lnTo>
                  <a:lnTo>
                    <a:pt x="89976" y="2264370"/>
                  </a:lnTo>
                  <a:lnTo>
                    <a:pt x="337282" y="2785246"/>
                  </a:lnTo>
                  <a:lnTo>
                    <a:pt x="447225" y="2785246"/>
                  </a:lnTo>
                  <a:lnTo>
                    <a:pt x="155105" y="2181608"/>
                  </a:lnTo>
                  <a:lnTo>
                    <a:pt x="101494" y="2045895"/>
                  </a:lnTo>
                  <a:lnTo>
                    <a:pt x="80981" y="1946684"/>
                  </a:lnTo>
                  <a:lnTo>
                    <a:pt x="72992" y="1838352"/>
                  </a:lnTo>
                  <a:lnTo>
                    <a:pt x="76406" y="1740271"/>
                  </a:lnTo>
                  <a:lnTo>
                    <a:pt x="90101" y="1662724"/>
                  </a:lnTo>
                  <a:lnTo>
                    <a:pt x="132289" y="1558947"/>
                  </a:lnTo>
                  <a:lnTo>
                    <a:pt x="197292" y="1433495"/>
                  </a:lnTo>
                  <a:lnTo>
                    <a:pt x="328440" y="1201994"/>
                  </a:lnTo>
                  <a:lnTo>
                    <a:pt x="385464" y="1062878"/>
                  </a:lnTo>
                  <a:lnTo>
                    <a:pt x="425369" y="915762"/>
                  </a:lnTo>
                  <a:lnTo>
                    <a:pt x="447033" y="786887"/>
                  </a:lnTo>
                  <a:lnTo>
                    <a:pt x="455022" y="659173"/>
                  </a:lnTo>
                  <a:lnTo>
                    <a:pt x="444761" y="483545"/>
                  </a:lnTo>
                  <a:lnTo>
                    <a:pt x="425076" y="383244"/>
                  </a:lnTo>
                  <a:lnTo>
                    <a:pt x="326220" y="439"/>
                  </a:lnTo>
                  <a:lnTo>
                    <a:pt x="288912" y="0"/>
                  </a:lnTo>
                  <a:close/>
                </a:path>
              </a:pathLst>
            </a:custGeom>
            <a:solidFill>
              <a:srgbClr val="FFFFFF"/>
            </a:solidFill>
          </p:spPr>
          <p:txBody>
            <a:bodyPr wrap="square" lIns="0" tIns="0" rIns="0" bIns="0" rtlCol="0"/>
            <a:lstStyle/>
            <a:p>
              <a:endParaRPr/>
            </a:p>
          </p:txBody>
        </p:sp>
        <p:sp>
          <p:nvSpPr>
            <p:cNvPr id="322" name="object 322"/>
            <p:cNvSpPr/>
            <p:nvPr/>
          </p:nvSpPr>
          <p:spPr>
            <a:xfrm>
              <a:off x="9316719" y="5710401"/>
              <a:ext cx="455295" cy="2785745"/>
            </a:xfrm>
            <a:custGeom>
              <a:avLst/>
              <a:gdLst/>
              <a:ahLst/>
              <a:cxnLst/>
              <a:rect l="l" t="t" r="r" b="b"/>
              <a:pathLst>
                <a:path w="455295" h="2785745">
                  <a:moveTo>
                    <a:pt x="447225" y="2785246"/>
                  </a:moveTo>
                  <a:lnTo>
                    <a:pt x="155105" y="2181608"/>
                  </a:lnTo>
                  <a:lnTo>
                    <a:pt x="101494" y="2045895"/>
                  </a:lnTo>
                  <a:lnTo>
                    <a:pt x="80981" y="1946684"/>
                  </a:lnTo>
                  <a:lnTo>
                    <a:pt x="72992" y="1838352"/>
                  </a:lnTo>
                  <a:lnTo>
                    <a:pt x="76406" y="1740271"/>
                  </a:lnTo>
                  <a:lnTo>
                    <a:pt x="90101" y="1662724"/>
                  </a:lnTo>
                  <a:lnTo>
                    <a:pt x="132289" y="1558947"/>
                  </a:lnTo>
                  <a:lnTo>
                    <a:pt x="197292" y="1433495"/>
                  </a:lnTo>
                  <a:lnTo>
                    <a:pt x="328440" y="1201994"/>
                  </a:lnTo>
                  <a:lnTo>
                    <a:pt x="385464" y="1062878"/>
                  </a:lnTo>
                  <a:lnTo>
                    <a:pt x="425369" y="915762"/>
                  </a:lnTo>
                  <a:lnTo>
                    <a:pt x="446520" y="790028"/>
                  </a:lnTo>
                  <a:lnTo>
                    <a:pt x="447033" y="786887"/>
                  </a:lnTo>
                  <a:lnTo>
                    <a:pt x="455022" y="659173"/>
                  </a:lnTo>
                  <a:lnTo>
                    <a:pt x="444761" y="483545"/>
                  </a:lnTo>
                  <a:lnTo>
                    <a:pt x="425076" y="383244"/>
                  </a:lnTo>
                  <a:lnTo>
                    <a:pt x="326220" y="439"/>
                  </a:lnTo>
                  <a:lnTo>
                    <a:pt x="307006" y="209"/>
                  </a:lnTo>
                  <a:lnTo>
                    <a:pt x="288912" y="0"/>
                  </a:lnTo>
                  <a:lnTo>
                    <a:pt x="331958" y="150477"/>
                  </a:lnTo>
                  <a:lnTo>
                    <a:pt x="388333" y="370030"/>
                  </a:lnTo>
                  <a:lnTo>
                    <a:pt x="415034" y="559899"/>
                  </a:lnTo>
                  <a:lnTo>
                    <a:pt x="412071" y="788352"/>
                  </a:lnTo>
                  <a:lnTo>
                    <a:pt x="385464" y="932861"/>
                  </a:lnTo>
                  <a:lnTo>
                    <a:pt x="371978" y="975729"/>
                  </a:lnTo>
                  <a:lnTo>
                    <a:pt x="340984" y="1074270"/>
                  </a:lnTo>
                  <a:lnTo>
                    <a:pt x="274829" y="1230517"/>
                  </a:lnTo>
                  <a:lnTo>
                    <a:pt x="92374" y="1563512"/>
                  </a:lnTo>
                  <a:lnTo>
                    <a:pt x="53788" y="1648033"/>
                  </a:lnTo>
                  <a:lnTo>
                    <a:pt x="44480" y="1668430"/>
                  </a:lnTo>
                  <a:lnTo>
                    <a:pt x="14826" y="1765359"/>
                  </a:lnTo>
                  <a:lnTo>
                    <a:pt x="7287" y="1812321"/>
                  </a:lnTo>
                  <a:lnTo>
                    <a:pt x="0" y="1857734"/>
                  </a:lnTo>
                  <a:lnTo>
                    <a:pt x="1141" y="1988881"/>
                  </a:lnTo>
                  <a:lnTo>
                    <a:pt x="27370" y="2112050"/>
                  </a:lnTo>
                  <a:lnTo>
                    <a:pt x="89976" y="2264370"/>
                  </a:lnTo>
                  <a:lnTo>
                    <a:pt x="337282" y="2785246"/>
                  </a:lnTo>
                </a:path>
              </a:pathLst>
            </a:custGeom>
            <a:ln w="3175">
              <a:solidFill>
                <a:srgbClr val="FFFFFF"/>
              </a:solidFill>
            </a:ln>
          </p:spPr>
          <p:txBody>
            <a:bodyPr wrap="square" lIns="0" tIns="0" rIns="0" bIns="0" rtlCol="0"/>
            <a:lstStyle/>
            <a:p>
              <a:endParaRPr/>
            </a:p>
          </p:txBody>
        </p:sp>
        <p:sp>
          <p:nvSpPr>
            <p:cNvPr id="323" name="object 323"/>
            <p:cNvSpPr/>
            <p:nvPr/>
          </p:nvSpPr>
          <p:spPr>
            <a:xfrm>
              <a:off x="9437607" y="7161009"/>
              <a:ext cx="892175" cy="1334770"/>
            </a:xfrm>
            <a:custGeom>
              <a:avLst/>
              <a:gdLst/>
              <a:ahLst/>
              <a:cxnLst/>
              <a:rect l="l" t="t" r="r" b="b"/>
              <a:pathLst>
                <a:path w="892175" h="1334770">
                  <a:moveTo>
                    <a:pt x="464142" y="0"/>
                  </a:moveTo>
                  <a:lnTo>
                    <a:pt x="402563" y="0"/>
                  </a:lnTo>
                  <a:lnTo>
                    <a:pt x="334136" y="9120"/>
                  </a:lnTo>
                  <a:lnTo>
                    <a:pt x="273698" y="27370"/>
                  </a:lnTo>
                  <a:lnTo>
                    <a:pt x="218956" y="54741"/>
                  </a:lnTo>
                  <a:lnTo>
                    <a:pt x="166497" y="88960"/>
                  </a:lnTo>
                  <a:lnTo>
                    <a:pt x="106059" y="147115"/>
                  </a:lnTo>
                  <a:lnTo>
                    <a:pt x="62720" y="208695"/>
                  </a:lnTo>
                  <a:lnTo>
                    <a:pt x="29653" y="282829"/>
                  </a:lnTo>
                  <a:lnTo>
                    <a:pt x="5643" y="371517"/>
                  </a:lnTo>
                  <a:lnTo>
                    <a:pt x="0" y="447043"/>
                  </a:lnTo>
                  <a:lnTo>
                    <a:pt x="4565" y="507481"/>
                  </a:lnTo>
                  <a:lnTo>
                    <a:pt x="14826" y="563365"/>
                  </a:lnTo>
                  <a:lnTo>
                    <a:pt x="34261" y="629614"/>
                  </a:lnTo>
                  <a:lnTo>
                    <a:pt x="62720" y="705915"/>
                  </a:lnTo>
                  <a:lnTo>
                    <a:pt x="346680" y="1294358"/>
                  </a:lnTo>
                  <a:lnTo>
                    <a:pt x="362235" y="1334637"/>
                  </a:lnTo>
                  <a:lnTo>
                    <a:pt x="485287" y="1334637"/>
                  </a:lnTo>
                  <a:lnTo>
                    <a:pt x="516253" y="1302693"/>
                  </a:lnTo>
                  <a:lnTo>
                    <a:pt x="505858" y="1302693"/>
                  </a:lnTo>
                  <a:lnTo>
                    <a:pt x="461085" y="1299541"/>
                  </a:lnTo>
                  <a:lnTo>
                    <a:pt x="391872" y="1243899"/>
                  </a:lnTo>
                  <a:lnTo>
                    <a:pt x="361737" y="1207198"/>
                  </a:lnTo>
                  <a:lnTo>
                    <a:pt x="84489" y="629614"/>
                  </a:lnTo>
                  <a:lnTo>
                    <a:pt x="57705" y="545156"/>
                  </a:lnTo>
                  <a:lnTo>
                    <a:pt x="45338" y="468917"/>
                  </a:lnTo>
                  <a:lnTo>
                    <a:pt x="43286" y="374124"/>
                  </a:lnTo>
                  <a:lnTo>
                    <a:pt x="65945" y="285541"/>
                  </a:lnTo>
                  <a:lnTo>
                    <a:pt x="107148" y="201072"/>
                  </a:lnTo>
                  <a:lnTo>
                    <a:pt x="162780" y="141325"/>
                  </a:lnTo>
                  <a:lnTo>
                    <a:pt x="228715" y="91871"/>
                  </a:lnTo>
                  <a:lnTo>
                    <a:pt x="290514" y="58898"/>
                  </a:lnTo>
                  <a:lnTo>
                    <a:pt x="364690" y="38302"/>
                  </a:lnTo>
                  <a:lnTo>
                    <a:pt x="451232" y="36239"/>
                  </a:lnTo>
                  <a:lnTo>
                    <a:pt x="607704" y="36239"/>
                  </a:lnTo>
                  <a:lnTo>
                    <a:pt x="589584" y="27370"/>
                  </a:lnTo>
                  <a:lnTo>
                    <a:pt x="521156" y="6837"/>
                  </a:lnTo>
                  <a:lnTo>
                    <a:pt x="464142" y="0"/>
                  </a:lnTo>
                  <a:close/>
                </a:path>
                <a:path w="892175" h="1334770">
                  <a:moveTo>
                    <a:pt x="522109" y="1296651"/>
                  </a:moveTo>
                  <a:lnTo>
                    <a:pt x="505858" y="1302693"/>
                  </a:lnTo>
                  <a:lnTo>
                    <a:pt x="516253" y="1302693"/>
                  </a:lnTo>
                  <a:lnTo>
                    <a:pt x="522109" y="1296651"/>
                  </a:lnTo>
                  <a:close/>
                </a:path>
                <a:path w="892175" h="1334770">
                  <a:moveTo>
                    <a:pt x="607704" y="36239"/>
                  </a:moveTo>
                  <a:lnTo>
                    <a:pt x="451232" y="36239"/>
                  </a:lnTo>
                  <a:lnTo>
                    <a:pt x="529512" y="44469"/>
                  </a:lnTo>
                  <a:lnTo>
                    <a:pt x="591332" y="67139"/>
                  </a:lnTo>
                  <a:lnTo>
                    <a:pt x="657257" y="106289"/>
                  </a:lnTo>
                  <a:lnTo>
                    <a:pt x="725255" y="161932"/>
                  </a:lnTo>
                  <a:lnTo>
                    <a:pt x="803546" y="260819"/>
                  </a:lnTo>
                  <a:lnTo>
                    <a:pt x="867523" y="371517"/>
                  </a:lnTo>
                  <a:lnTo>
                    <a:pt x="892140" y="345287"/>
                  </a:lnTo>
                  <a:lnTo>
                    <a:pt x="801703" y="200705"/>
                  </a:lnTo>
                  <a:lnTo>
                    <a:pt x="751526" y="140278"/>
                  </a:lnTo>
                  <a:lnTo>
                    <a:pt x="696785" y="90091"/>
                  </a:lnTo>
                  <a:lnTo>
                    <a:pt x="643195" y="53610"/>
                  </a:lnTo>
                  <a:lnTo>
                    <a:pt x="607704" y="36239"/>
                  </a:lnTo>
                  <a:close/>
                </a:path>
              </a:pathLst>
            </a:custGeom>
            <a:solidFill>
              <a:srgbClr val="FFFFFF"/>
            </a:solidFill>
          </p:spPr>
          <p:txBody>
            <a:bodyPr wrap="square" lIns="0" tIns="0" rIns="0" bIns="0" rtlCol="0"/>
            <a:lstStyle/>
            <a:p>
              <a:endParaRPr/>
            </a:p>
          </p:txBody>
        </p:sp>
        <p:sp>
          <p:nvSpPr>
            <p:cNvPr id="324" name="object 324"/>
            <p:cNvSpPr/>
            <p:nvPr/>
          </p:nvSpPr>
          <p:spPr>
            <a:xfrm>
              <a:off x="9437607" y="7161009"/>
              <a:ext cx="892175" cy="1334770"/>
            </a:xfrm>
            <a:custGeom>
              <a:avLst/>
              <a:gdLst/>
              <a:ahLst/>
              <a:cxnLst/>
              <a:rect l="l" t="t" r="r" b="b"/>
              <a:pathLst>
                <a:path w="892175" h="1334770">
                  <a:moveTo>
                    <a:pt x="589584" y="27370"/>
                  </a:moveTo>
                  <a:lnTo>
                    <a:pt x="521156" y="6837"/>
                  </a:lnTo>
                  <a:lnTo>
                    <a:pt x="464142" y="0"/>
                  </a:lnTo>
                  <a:lnTo>
                    <a:pt x="402563" y="0"/>
                  </a:lnTo>
                  <a:lnTo>
                    <a:pt x="334136" y="9120"/>
                  </a:lnTo>
                  <a:lnTo>
                    <a:pt x="273698" y="27370"/>
                  </a:lnTo>
                  <a:lnTo>
                    <a:pt x="218956" y="54741"/>
                  </a:lnTo>
                  <a:lnTo>
                    <a:pt x="166497" y="88960"/>
                  </a:lnTo>
                  <a:lnTo>
                    <a:pt x="106059" y="147115"/>
                  </a:lnTo>
                  <a:lnTo>
                    <a:pt x="62720" y="208695"/>
                  </a:lnTo>
                  <a:lnTo>
                    <a:pt x="29653" y="282829"/>
                  </a:lnTo>
                  <a:lnTo>
                    <a:pt x="5643" y="371517"/>
                  </a:lnTo>
                  <a:lnTo>
                    <a:pt x="0" y="447043"/>
                  </a:lnTo>
                  <a:lnTo>
                    <a:pt x="4565" y="507481"/>
                  </a:lnTo>
                  <a:lnTo>
                    <a:pt x="14826" y="563365"/>
                  </a:lnTo>
                  <a:lnTo>
                    <a:pt x="34218" y="629499"/>
                  </a:lnTo>
                  <a:lnTo>
                    <a:pt x="62720" y="705915"/>
                  </a:lnTo>
                  <a:lnTo>
                    <a:pt x="346680" y="1294358"/>
                  </a:lnTo>
                  <a:lnTo>
                    <a:pt x="362235" y="1334637"/>
                  </a:lnTo>
                </a:path>
                <a:path w="892175" h="1334770">
                  <a:moveTo>
                    <a:pt x="485287" y="1334637"/>
                  </a:moveTo>
                  <a:lnTo>
                    <a:pt x="522109" y="1296651"/>
                  </a:lnTo>
                  <a:lnTo>
                    <a:pt x="505858" y="1302693"/>
                  </a:lnTo>
                  <a:lnTo>
                    <a:pt x="461085" y="1299541"/>
                  </a:lnTo>
                  <a:lnTo>
                    <a:pt x="428510" y="1284159"/>
                  </a:lnTo>
                  <a:lnTo>
                    <a:pt x="414605" y="1268872"/>
                  </a:lnTo>
                  <a:lnTo>
                    <a:pt x="391872" y="1243899"/>
                  </a:lnTo>
                  <a:lnTo>
                    <a:pt x="361737" y="1207198"/>
                  </a:lnTo>
                  <a:lnTo>
                    <a:pt x="84489" y="629614"/>
                  </a:lnTo>
                  <a:lnTo>
                    <a:pt x="57705" y="545156"/>
                  </a:lnTo>
                  <a:lnTo>
                    <a:pt x="45338" y="468917"/>
                  </a:lnTo>
                  <a:lnTo>
                    <a:pt x="43286" y="374124"/>
                  </a:lnTo>
                  <a:lnTo>
                    <a:pt x="65945" y="285541"/>
                  </a:lnTo>
                  <a:lnTo>
                    <a:pt x="107148" y="201072"/>
                  </a:lnTo>
                  <a:lnTo>
                    <a:pt x="162780" y="141325"/>
                  </a:lnTo>
                  <a:lnTo>
                    <a:pt x="228715" y="91871"/>
                  </a:lnTo>
                  <a:lnTo>
                    <a:pt x="290514" y="58898"/>
                  </a:lnTo>
                  <a:lnTo>
                    <a:pt x="364690" y="38302"/>
                  </a:lnTo>
                  <a:lnTo>
                    <a:pt x="451232" y="36239"/>
                  </a:lnTo>
                  <a:lnTo>
                    <a:pt x="529512" y="44469"/>
                  </a:lnTo>
                  <a:lnTo>
                    <a:pt x="591332" y="67139"/>
                  </a:lnTo>
                  <a:lnTo>
                    <a:pt x="657257" y="106289"/>
                  </a:lnTo>
                  <a:lnTo>
                    <a:pt x="725255" y="161932"/>
                  </a:lnTo>
                  <a:lnTo>
                    <a:pt x="803546" y="260819"/>
                  </a:lnTo>
                  <a:lnTo>
                    <a:pt x="867523" y="371517"/>
                  </a:lnTo>
                  <a:lnTo>
                    <a:pt x="882569" y="355497"/>
                  </a:lnTo>
                  <a:lnTo>
                    <a:pt x="801703" y="200705"/>
                  </a:lnTo>
                  <a:lnTo>
                    <a:pt x="751526" y="140278"/>
                  </a:lnTo>
                  <a:lnTo>
                    <a:pt x="696785" y="90091"/>
                  </a:lnTo>
                  <a:lnTo>
                    <a:pt x="643195" y="53610"/>
                  </a:lnTo>
                  <a:lnTo>
                    <a:pt x="589584" y="27370"/>
                  </a:lnTo>
                </a:path>
              </a:pathLst>
            </a:custGeom>
            <a:ln w="3175">
              <a:solidFill>
                <a:srgbClr val="FFFFFF"/>
              </a:solidFill>
            </a:ln>
          </p:spPr>
          <p:txBody>
            <a:bodyPr wrap="square" lIns="0" tIns="0" rIns="0" bIns="0" rtlCol="0"/>
            <a:lstStyle/>
            <a:p>
              <a:endParaRPr/>
            </a:p>
          </p:txBody>
        </p:sp>
        <p:sp>
          <p:nvSpPr>
            <p:cNvPr id="325" name="object 325"/>
            <p:cNvSpPr/>
            <p:nvPr/>
          </p:nvSpPr>
          <p:spPr>
            <a:xfrm>
              <a:off x="8790308" y="5223962"/>
              <a:ext cx="16510" cy="28575"/>
            </a:xfrm>
            <a:custGeom>
              <a:avLst/>
              <a:gdLst/>
              <a:ahLst/>
              <a:cxnLst/>
              <a:rect l="l" t="t" r="r" b="b"/>
              <a:pathLst>
                <a:path w="16509" h="28575">
                  <a:moveTo>
                    <a:pt x="0" y="0"/>
                  </a:moveTo>
                  <a:lnTo>
                    <a:pt x="0" y="28052"/>
                  </a:lnTo>
                  <a:lnTo>
                    <a:pt x="16265" y="12468"/>
                  </a:lnTo>
                  <a:lnTo>
                    <a:pt x="0" y="0"/>
                  </a:lnTo>
                  <a:close/>
                </a:path>
              </a:pathLst>
            </a:custGeom>
            <a:solidFill>
              <a:srgbClr val="FFFFFF"/>
            </a:solidFill>
          </p:spPr>
          <p:txBody>
            <a:bodyPr wrap="square" lIns="0" tIns="0" rIns="0" bIns="0" rtlCol="0"/>
            <a:lstStyle/>
            <a:p>
              <a:endParaRPr/>
            </a:p>
          </p:txBody>
        </p:sp>
        <p:sp>
          <p:nvSpPr>
            <p:cNvPr id="326" name="object 326"/>
            <p:cNvSpPr/>
            <p:nvPr/>
          </p:nvSpPr>
          <p:spPr>
            <a:xfrm>
              <a:off x="8790308" y="5223962"/>
              <a:ext cx="16510" cy="28575"/>
            </a:xfrm>
            <a:custGeom>
              <a:avLst/>
              <a:gdLst/>
              <a:ahLst/>
              <a:cxnLst/>
              <a:rect l="l" t="t" r="r" b="b"/>
              <a:pathLst>
                <a:path w="16509" h="28575">
                  <a:moveTo>
                    <a:pt x="0" y="28052"/>
                  </a:moveTo>
                  <a:lnTo>
                    <a:pt x="16265" y="12468"/>
                  </a:lnTo>
                  <a:lnTo>
                    <a:pt x="0" y="0"/>
                  </a:lnTo>
                </a:path>
              </a:pathLst>
            </a:custGeom>
            <a:ln w="3175">
              <a:solidFill>
                <a:srgbClr val="FFFFFF"/>
              </a:solidFill>
            </a:ln>
          </p:spPr>
          <p:txBody>
            <a:bodyPr wrap="square" lIns="0" tIns="0" rIns="0" bIns="0" rtlCol="0"/>
            <a:lstStyle/>
            <a:p>
              <a:endParaRPr/>
            </a:p>
          </p:txBody>
        </p:sp>
        <p:sp>
          <p:nvSpPr>
            <p:cNvPr id="327" name="object 327"/>
            <p:cNvSpPr/>
            <p:nvPr/>
          </p:nvSpPr>
          <p:spPr>
            <a:xfrm>
              <a:off x="8790308" y="5013819"/>
              <a:ext cx="128905" cy="254635"/>
            </a:xfrm>
            <a:custGeom>
              <a:avLst/>
              <a:gdLst/>
              <a:ahLst/>
              <a:cxnLst/>
              <a:rect l="l" t="t" r="r" b="b"/>
              <a:pathLst>
                <a:path w="128904" h="254635">
                  <a:moveTo>
                    <a:pt x="0" y="0"/>
                  </a:moveTo>
                  <a:lnTo>
                    <a:pt x="0" y="61090"/>
                  </a:lnTo>
                  <a:lnTo>
                    <a:pt x="1307" y="61979"/>
                  </a:lnTo>
                  <a:lnTo>
                    <a:pt x="26804" y="86251"/>
                  </a:lnTo>
                  <a:lnTo>
                    <a:pt x="41379" y="112973"/>
                  </a:lnTo>
                  <a:lnTo>
                    <a:pt x="47442" y="145757"/>
                  </a:lnTo>
                  <a:lnTo>
                    <a:pt x="40154" y="180970"/>
                  </a:lnTo>
                  <a:lnTo>
                    <a:pt x="28019" y="211336"/>
                  </a:lnTo>
                  <a:lnTo>
                    <a:pt x="16260" y="222613"/>
                  </a:lnTo>
                  <a:lnTo>
                    <a:pt x="57986" y="254602"/>
                  </a:lnTo>
                  <a:lnTo>
                    <a:pt x="116655" y="201619"/>
                  </a:lnTo>
                  <a:lnTo>
                    <a:pt x="125167" y="176122"/>
                  </a:lnTo>
                  <a:lnTo>
                    <a:pt x="128801" y="144542"/>
                  </a:lnTo>
                  <a:lnTo>
                    <a:pt x="126372" y="123904"/>
                  </a:lnTo>
                  <a:lnTo>
                    <a:pt x="117880" y="100826"/>
                  </a:lnTo>
                  <a:lnTo>
                    <a:pt x="104519" y="78974"/>
                  </a:lnTo>
                  <a:lnTo>
                    <a:pt x="74164" y="51048"/>
                  </a:lnTo>
                  <a:lnTo>
                    <a:pt x="0" y="0"/>
                  </a:lnTo>
                  <a:close/>
                </a:path>
              </a:pathLst>
            </a:custGeom>
            <a:solidFill>
              <a:srgbClr val="FFFFFF"/>
            </a:solidFill>
          </p:spPr>
          <p:txBody>
            <a:bodyPr wrap="square" lIns="0" tIns="0" rIns="0" bIns="0" rtlCol="0"/>
            <a:lstStyle/>
            <a:p>
              <a:endParaRPr/>
            </a:p>
          </p:txBody>
        </p:sp>
        <p:sp>
          <p:nvSpPr>
            <p:cNvPr id="328" name="object 328"/>
            <p:cNvSpPr/>
            <p:nvPr/>
          </p:nvSpPr>
          <p:spPr>
            <a:xfrm>
              <a:off x="8790308" y="5013819"/>
              <a:ext cx="128905" cy="254635"/>
            </a:xfrm>
            <a:custGeom>
              <a:avLst/>
              <a:gdLst/>
              <a:ahLst/>
              <a:cxnLst/>
              <a:rect l="l" t="t" r="r" b="b"/>
              <a:pathLst>
                <a:path w="128904" h="254635">
                  <a:moveTo>
                    <a:pt x="0" y="61090"/>
                  </a:moveTo>
                  <a:lnTo>
                    <a:pt x="1307" y="61979"/>
                  </a:lnTo>
                  <a:lnTo>
                    <a:pt x="26804" y="86251"/>
                  </a:lnTo>
                  <a:lnTo>
                    <a:pt x="41379" y="112973"/>
                  </a:lnTo>
                  <a:lnTo>
                    <a:pt x="47442" y="145757"/>
                  </a:lnTo>
                  <a:lnTo>
                    <a:pt x="40154" y="180970"/>
                  </a:lnTo>
                  <a:lnTo>
                    <a:pt x="28019" y="211336"/>
                  </a:lnTo>
                  <a:lnTo>
                    <a:pt x="16260" y="222613"/>
                  </a:lnTo>
                  <a:lnTo>
                    <a:pt x="35945" y="237702"/>
                  </a:lnTo>
                  <a:lnTo>
                    <a:pt x="57986" y="254602"/>
                  </a:lnTo>
                  <a:lnTo>
                    <a:pt x="92373" y="223482"/>
                  </a:lnTo>
                  <a:lnTo>
                    <a:pt x="116655" y="201619"/>
                  </a:lnTo>
                  <a:lnTo>
                    <a:pt x="125167" y="176122"/>
                  </a:lnTo>
                  <a:lnTo>
                    <a:pt x="128801" y="144542"/>
                  </a:lnTo>
                  <a:lnTo>
                    <a:pt x="126372" y="123904"/>
                  </a:lnTo>
                  <a:lnTo>
                    <a:pt x="117880" y="100826"/>
                  </a:lnTo>
                  <a:lnTo>
                    <a:pt x="104519" y="78974"/>
                  </a:lnTo>
                  <a:lnTo>
                    <a:pt x="74164" y="51048"/>
                  </a:lnTo>
                  <a:lnTo>
                    <a:pt x="0" y="0"/>
                  </a:lnTo>
                </a:path>
              </a:pathLst>
            </a:custGeom>
            <a:ln w="3175">
              <a:solidFill>
                <a:srgbClr val="FFFFFF"/>
              </a:solidFill>
            </a:ln>
          </p:spPr>
          <p:txBody>
            <a:bodyPr wrap="square" lIns="0" tIns="0" rIns="0" bIns="0" rtlCol="0"/>
            <a:lstStyle/>
            <a:p>
              <a:endParaRPr/>
            </a:p>
          </p:txBody>
        </p:sp>
        <p:pic>
          <p:nvPicPr>
            <p:cNvPr id="329" name="object 329"/>
            <p:cNvPicPr/>
            <p:nvPr/>
          </p:nvPicPr>
          <p:blipFill>
            <a:blip r:embed="rId52" cstate="screen">
              <a:extLst>
                <a:ext uri="{28A0092B-C50C-407E-A947-70E740481C1C}">
                  <a14:useLocalDpi xmlns:a14="http://schemas.microsoft.com/office/drawing/2010/main"/>
                </a:ext>
              </a:extLst>
            </a:blip>
            <a:stretch>
              <a:fillRect/>
            </a:stretch>
          </p:blipFill>
          <p:spPr>
            <a:xfrm>
              <a:off x="8772213" y="5235232"/>
              <a:ext cx="77280" cy="83547"/>
            </a:xfrm>
            <a:prstGeom prst="rect">
              <a:avLst/>
            </a:prstGeom>
          </p:spPr>
        </p:pic>
        <p:sp>
          <p:nvSpPr>
            <p:cNvPr id="330" name="object 330"/>
            <p:cNvSpPr/>
            <p:nvPr/>
          </p:nvSpPr>
          <p:spPr>
            <a:xfrm>
              <a:off x="9086583" y="5582320"/>
              <a:ext cx="94615" cy="97155"/>
            </a:xfrm>
            <a:custGeom>
              <a:avLst/>
              <a:gdLst/>
              <a:ahLst/>
              <a:cxnLst/>
              <a:rect l="l" t="t" r="r" b="b"/>
              <a:pathLst>
                <a:path w="94615" h="97154">
                  <a:moveTo>
                    <a:pt x="40155" y="0"/>
                  </a:moveTo>
                  <a:lnTo>
                    <a:pt x="0" y="35265"/>
                  </a:lnTo>
                  <a:lnTo>
                    <a:pt x="53977" y="96730"/>
                  </a:lnTo>
                  <a:lnTo>
                    <a:pt x="94133" y="61443"/>
                  </a:lnTo>
                  <a:lnTo>
                    <a:pt x="40155" y="0"/>
                  </a:lnTo>
                  <a:close/>
                </a:path>
              </a:pathLst>
            </a:custGeom>
            <a:solidFill>
              <a:srgbClr val="FFFFFF"/>
            </a:solidFill>
          </p:spPr>
          <p:txBody>
            <a:bodyPr wrap="square" lIns="0" tIns="0" rIns="0" bIns="0" rtlCol="0"/>
            <a:lstStyle/>
            <a:p>
              <a:endParaRPr/>
            </a:p>
          </p:txBody>
        </p:sp>
        <p:sp>
          <p:nvSpPr>
            <p:cNvPr id="331" name="object 331"/>
            <p:cNvSpPr/>
            <p:nvPr/>
          </p:nvSpPr>
          <p:spPr>
            <a:xfrm>
              <a:off x="9086583" y="5582320"/>
              <a:ext cx="94615" cy="97155"/>
            </a:xfrm>
            <a:custGeom>
              <a:avLst/>
              <a:gdLst/>
              <a:ahLst/>
              <a:cxnLst/>
              <a:rect l="l" t="t" r="r" b="b"/>
              <a:pathLst>
                <a:path w="94615" h="97154">
                  <a:moveTo>
                    <a:pt x="40155" y="0"/>
                  </a:moveTo>
                  <a:lnTo>
                    <a:pt x="0" y="35265"/>
                  </a:lnTo>
                  <a:lnTo>
                    <a:pt x="53977" y="96730"/>
                  </a:lnTo>
                  <a:lnTo>
                    <a:pt x="94133" y="61443"/>
                  </a:lnTo>
                  <a:lnTo>
                    <a:pt x="40155" y="0"/>
                  </a:lnTo>
                  <a:close/>
                </a:path>
              </a:pathLst>
            </a:custGeom>
            <a:ln w="6031">
              <a:solidFill>
                <a:srgbClr val="323537"/>
              </a:solidFill>
            </a:ln>
          </p:spPr>
          <p:txBody>
            <a:bodyPr wrap="square" lIns="0" tIns="0" rIns="0" bIns="0" rtlCol="0"/>
            <a:lstStyle/>
            <a:p>
              <a:endParaRPr/>
            </a:p>
          </p:txBody>
        </p:sp>
        <p:pic>
          <p:nvPicPr>
            <p:cNvPr id="332" name="object 332"/>
            <p:cNvPicPr/>
            <p:nvPr/>
          </p:nvPicPr>
          <p:blipFill>
            <a:blip r:embed="rId53" cstate="screen">
              <a:extLst>
                <a:ext uri="{28A0092B-C50C-407E-A947-70E740481C1C}">
                  <a14:useLocalDpi xmlns:a14="http://schemas.microsoft.com/office/drawing/2010/main"/>
                </a:ext>
              </a:extLst>
            </a:blip>
            <a:stretch>
              <a:fillRect/>
            </a:stretch>
          </p:blipFill>
          <p:spPr>
            <a:xfrm>
              <a:off x="8787292" y="5619411"/>
              <a:ext cx="129892" cy="157670"/>
            </a:xfrm>
            <a:prstGeom prst="rect">
              <a:avLst/>
            </a:prstGeom>
          </p:spPr>
        </p:pic>
        <p:sp>
          <p:nvSpPr>
            <p:cNvPr id="333" name="object 333"/>
            <p:cNvSpPr/>
            <p:nvPr/>
          </p:nvSpPr>
          <p:spPr>
            <a:xfrm>
              <a:off x="9029382" y="5385193"/>
              <a:ext cx="212725" cy="173990"/>
            </a:xfrm>
            <a:custGeom>
              <a:avLst/>
              <a:gdLst/>
              <a:ahLst/>
              <a:cxnLst/>
              <a:rect l="l" t="t" r="r" b="b"/>
              <a:pathLst>
                <a:path w="212725" h="173989">
                  <a:moveTo>
                    <a:pt x="174266" y="0"/>
                  </a:moveTo>
                  <a:lnTo>
                    <a:pt x="115839" y="48731"/>
                  </a:lnTo>
                  <a:lnTo>
                    <a:pt x="78636" y="4135"/>
                  </a:lnTo>
                  <a:lnTo>
                    <a:pt x="0" y="69725"/>
                  </a:lnTo>
                  <a:lnTo>
                    <a:pt x="86479" y="173397"/>
                  </a:lnTo>
                  <a:lnTo>
                    <a:pt x="167073" y="106216"/>
                  </a:lnTo>
                  <a:lnTo>
                    <a:pt x="156058" y="93002"/>
                  </a:lnTo>
                  <a:lnTo>
                    <a:pt x="212548" y="45893"/>
                  </a:lnTo>
                  <a:lnTo>
                    <a:pt x="174266" y="0"/>
                  </a:lnTo>
                  <a:close/>
                </a:path>
              </a:pathLst>
            </a:custGeom>
            <a:solidFill>
              <a:srgbClr val="FFFFFF"/>
            </a:solidFill>
          </p:spPr>
          <p:txBody>
            <a:bodyPr wrap="square" lIns="0" tIns="0" rIns="0" bIns="0" rtlCol="0"/>
            <a:lstStyle/>
            <a:p>
              <a:endParaRPr/>
            </a:p>
          </p:txBody>
        </p:sp>
        <p:sp>
          <p:nvSpPr>
            <p:cNvPr id="334" name="object 334"/>
            <p:cNvSpPr/>
            <p:nvPr/>
          </p:nvSpPr>
          <p:spPr>
            <a:xfrm>
              <a:off x="9029382" y="5385193"/>
              <a:ext cx="212725" cy="173990"/>
            </a:xfrm>
            <a:custGeom>
              <a:avLst/>
              <a:gdLst/>
              <a:ahLst/>
              <a:cxnLst/>
              <a:rect l="l" t="t" r="r" b="b"/>
              <a:pathLst>
                <a:path w="212725" h="173989">
                  <a:moveTo>
                    <a:pt x="86479" y="173397"/>
                  </a:moveTo>
                  <a:lnTo>
                    <a:pt x="167073" y="106216"/>
                  </a:lnTo>
                  <a:lnTo>
                    <a:pt x="156058" y="93002"/>
                  </a:lnTo>
                  <a:lnTo>
                    <a:pt x="212548" y="45893"/>
                  </a:lnTo>
                  <a:lnTo>
                    <a:pt x="174266" y="0"/>
                  </a:lnTo>
                  <a:lnTo>
                    <a:pt x="115839" y="48731"/>
                  </a:lnTo>
                  <a:lnTo>
                    <a:pt x="78636" y="4135"/>
                  </a:lnTo>
                  <a:lnTo>
                    <a:pt x="0" y="69725"/>
                  </a:lnTo>
                  <a:lnTo>
                    <a:pt x="86479" y="173397"/>
                  </a:lnTo>
                  <a:close/>
                </a:path>
              </a:pathLst>
            </a:custGeom>
            <a:ln w="6031">
              <a:solidFill>
                <a:srgbClr val="323537"/>
              </a:solidFill>
            </a:ln>
          </p:spPr>
          <p:txBody>
            <a:bodyPr wrap="square" lIns="0" tIns="0" rIns="0" bIns="0" rtlCol="0"/>
            <a:lstStyle/>
            <a:p>
              <a:endParaRPr/>
            </a:p>
          </p:txBody>
        </p:sp>
        <p:sp>
          <p:nvSpPr>
            <p:cNvPr id="335" name="object 335"/>
            <p:cNvSpPr/>
            <p:nvPr/>
          </p:nvSpPr>
          <p:spPr>
            <a:xfrm>
              <a:off x="8790307" y="6150506"/>
              <a:ext cx="370840" cy="1283970"/>
            </a:xfrm>
            <a:custGeom>
              <a:avLst/>
              <a:gdLst/>
              <a:ahLst/>
              <a:cxnLst/>
              <a:rect l="l" t="t" r="r" b="b"/>
              <a:pathLst>
                <a:path w="370840" h="1283970">
                  <a:moveTo>
                    <a:pt x="0" y="1121444"/>
                  </a:moveTo>
                  <a:lnTo>
                    <a:pt x="0" y="1283667"/>
                  </a:lnTo>
                  <a:lnTo>
                    <a:pt x="78421" y="1223416"/>
                  </a:lnTo>
                  <a:lnTo>
                    <a:pt x="0" y="1121444"/>
                  </a:lnTo>
                  <a:close/>
                </a:path>
                <a:path w="370840" h="1283970">
                  <a:moveTo>
                    <a:pt x="116368" y="151207"/>
                  </a:moveTo>
                  <a:lnTo>
                    <a:pt x="0" y="240776"/>
                  </a:lnTo>
                  <a:lnTo>
                    <a:pt x="0" y="1067930"/>
                  </a:lnTo>
                  <a:lnTo>
                    <a:pt x="218166" y="900295"/>
                  </a:lnTo>
                  <a:lnTo>
                    <a:pt x="134755" y="791774"/>
                  </a:lnTo>
                  <a:lnTo>
                    <a:pt x="297420" y="666783"/>
                  </a:lnTo>
                  <a:lnTo>
                    <a:pt x="191716" y="529447"/>
                  </a:lnTo>
                  <a:lnTo>
                    <a:pt x="298446" y="447303"/>
                  </a:lnTo>
                  <a:lnTo>
                    <a:pt x="344270" y="447303"/>
                  </a:lnTo>
                  <a:lnTo>
                    <a:pt x="116368" y="151207"/>
                  </a:lnTo>
                  <a:close/>
                </a:path>
                <a:path w="370840" h="1283970">
                  <a:moveTo>
                    <a:pt x="344270" y="447303"/>
                  </a:moveTo>
                  <a:lnTo>
                    <a:pt x="298446" y="447303"/>
                  </a:lnTo>
                  <a:lnTo>
                    <a:pt x="341576" y="503343"/>
                  </a:lnTo>
                  <a:lnTo>
                    <a:pt x="370350" y="481187"/>
                  </a:lnTo>
                  <a:lnTo>
                    <a:pt x="344270" y="447303"/>
                  </a:lnTo>
                  <a:close/>
                </a:path>
                <a:path w="370840" h="1283970">
                  <a:moveTo>
                    <a:pt x="0" y="0"/>
                  </a:moveTo>
                  <a:lnTo>
                    <a:pt x="0" y="34535"/>
                  </a:lnTo>
                  <a:lnTo>
                    <a:pt x="16685" y="21693"/>
                  </a:lnTo>
                  <a:lnTo>
                    <a:pt x="0" y="0"/>
                  </a:lnTo>
                  <a:close/>
                </a:path>
              </a:pathLst>
            </a:custGeom>
            <a:solidFill>
              <a:srgbClr val="FFFFFF"/>
            </a:solidFill>
          </p:spPr>
          <p:txBody>
            <a:bodyPr wrap="square" lIns="0" tIns="0" rIns="0" bIns="0" rtlCol="0"/>
            <a:lstStyle/>
            <a:p>
              <a:endParaRPr/>
            </a:p>
          </p:txBody>
        </p:sp>
        <p:sp>
          <p:nvSpPr>
            <p:cNvPr id="336" name="object 336"/>
            <p:cNvSpPr/>
            <p:nvPr/>
          </p:nvSpPr>
          <p:spPr>
            <a:xfrm>
              <a:off x="8790307" y="6150506"/>
              <a:ext cx="370840" cy="1283970"/>
            </a:xfrm>
            <a:custGeom>
              <a:avLst/>
              <a:gdLst/>
              <a:ahLst/>
              <a:cxnLst/>
              <a:rect l="l" t="t" r="r" b="b"/>
              <a:pathLst>
                <a:path w="370840" h="1283970">
                  <a:moveTo>
                    <a:pt x="0" y="1283667"/>
                  </a:moveTo>
                  <a:lnTo>
                    <a:pt x="78421" y="1223416"/>
                  </a:lnTo>
                  <a:lnTo>
                    <a:pt x="0" y="1121444"/>
                  </a:lnTo>
                </a:path>
                <a:path w="370840" h="1283970">
                  <a:moveTo>
                    <a:pt x="0" y="1067930"/>
                  </a:moveTo>
                  <a:lnTo>
                    <a:pt x="218166" y="900295"/>
                  </a:lnTo>
                  <a:lnTo>
                    <a:pt x="134755" y="791774"/>
                  </a:lnTo>
                  <a:lnTo>
                    <a:pt x="297420" y="666783"/>
                  </a:lnTo>
                  <a:lnTo>
                    <a:pt x="191716" y="529447"/>
                  </a:lnTo>
                  <a:lnTo>
                    <a:pt x="298446" y="447303"/>
                  </a:lnTo>
                  <a:lnTo>
                    <a:pt x="341576" y="503343"/>
                  </a:lnTo>
                  <a:lnTo>
                    <a:pt x="370350" y="481187"/>
                  </a:lnTo>
                  <a:lnTo>
                    <a:pt x="116368" y="151207"/>
                  </a:lnTo>
                  <a:lnTo>
                    <a:pt x="0" y="240776"/>
                  </a:lnTo>
                </a:path>
                <a:path w="370840" h="1283970">
                  <a:moveTo>
                    <a:pt x="0" y="34535"/>
                  </a:moveTo>
                  <a:lnTo>
                    <a:pt x="16685" y="21693"/>
                  </a:lnTo>
                  <a:lnTo>
                    <a:pt x="0" y="0"/>
                  </a:lnTo>
                </a:path>
              </a:pathLst>
            </a:custGeom>
            <a:ln w="6031">
              <a:solidFill>
                <a:srgbClr val="323537"/>
              </a:solidFill>
            </a:ln>
          </p:spPr>
          <p:txBody>
            <a:bodyPr wrap="square" lIns="0" tIns="0" rIns="0" bIns="0" rtlCol="0"/>
            <a:lstStyle/>
            <a:p>
              <a:endParaRPr/>
            </a:p>
          </p:txBody>
        </p:sp>
        <p:sp>
          <p:nvSpPr>
            <p:cNvPr id="337" name="object 337"/>
            <p:cNvSpPr/>
            <p:nvPr/>
          </p:nvSpPr>
          <p:spPr>
            <a:xfrm>
              <a:off x="9487942" y="2112066"/>
              <a:ext cx="261620" cy="279400"/>
            </a:xfrm>
            <a:custGeom>
              <a:avLst/>
              <a:gdLst/>
              <a:ahLst/>
              <a:cxnLst/>
              <a:rect l="l" t="t" r="r" b="b"/>
              <a:pathLst>
                <a:path w="261620" h="279400">
                  <a:moveTo>
                    <a:pt x="0" y="0"/>
                  </a:moveTo>
                  <a:lnTo>
                    <a:pt x="7057" y="139451"/>
                  </a:lnTo>
                  <a:lnTo>
                    <a:pt x="23737" y="278912"/>
                  </a:lnTo>
                  <a:lnTo>
                    <a:pt x="172623" y="253793"/>
                  </a:lnTo>
                  <a:lnTo>
                    <a:pt x="230066" y="208716"/>
                  </a:lnTo>
                  <a:lnTo>
                    <a:pt x="261510" y="55726"/>
                  </a:lnTo>
                  <a:lnTo>
                    <a:pt x="120917" y="9172"/>
                  </a:lnTo>
                  <a:lnTo>
                    <a:pt x="0" y="0"/>
                  </a:lnTo>
                  <a:close/>
                </a:path>
              </a:pathLst>
            </a:custGeom>
            <a:solidFill>
              <a:srgbClr val="CFCFCE"/>
            </a:solidFill>
          </p:spPr>
          <p:txBody>
            <a:bodyPr wrap="square" lIns="0" tIns="0" rIns="0" bIns="0" rtlCol="0"/>
            <a:lstStyle/>
            <a:p>
              <a:endParaRPr/>
            </a:p>
          </p:txBody>
        </p:sp>
        <p:sp>
          <p:nvSpPr>
            <p:cNvPr id="338" name="object 338"/>
            <p:cNvSpPr/>
            <p:nvPr/>
          </p:nvSpPr>
          <p:spPr>
            <a:xfrm>
              <a:off x="9487942" y="2112066"/>
              <a:ext cx="261620" cy="279400"/>
            </a:xfrm>
            <a:custGeom>
              <a:avLst/>
              <a:gdLst/>
              <a:ahLst/>
              <a:cxnLst/>
              <a:rect l="l" t="t" r="r" b="b"/>
              <a:pathLst>
                <a:path w="261620" h="279400">
                  <a:moveTo>
                    <a:pt x="0" y="0"/>
                  </a:moveTo>
                  <a:lnTo>
                    <a:pt x="120917" y="9172"/>
                  </a:lnTo>
                  <a:lnTo>
                    <a:pt x="261510" y="55726"/>
                  </a:lnTo>
                  <a:lnTo>
                    <a:pt x="230066" y="208716"/>
                  </a:lnTo>
                  <a:lnTo>
                    <a:pt x="172623" y="253793"/>
                  </a:lnTo>
                  <a:lnTo>
                    <a:pt x="23737" y="278912"/>
                  </a:lnTo>
                  <a:lnTo>
                    <a:pt x="7057" y="139451"/>
                  </a:lnTo>
                  <a:lnTo>
                    <a:pt x="0" y="0"/>
                  </a:lnTo>
                  <a:close/>
                </a:path>
              </a:pathLst>
            </a:custGeom>
            <a:ln w="3175">
              <a:solidFill>
                <a:srgbClr val="FFFFFF"/>
              </a:solidFill>
            </a:ln>
          </p:spPr>
          <p:txBody>
            <a:bodyPr wrap="square" lIns="0" tIns="0" rIns="0" bIns="0" rtlCol="0"/>
            <a:lstStyle/>
            <a:p>
              <a:endParaRPr/>
            </a:p>
          </p:txBody>
        </p:sp>
        <p:sp>
          <p:nvSpPr>
            <p:cNvPr id="339" name="object 339"/>
            <p:cNvSpPr/>
            <p:nvPr/>
          </p:nvSpPr>
          <p:spPr>
            <a:xfrm>
              <a:off x="9456470" y="2247832"/>
              <a:ext cx="38100" cy="29845"/>
            </a:xfrm>
            <a:custGeom>
              <a:avLst/>
              <a:gdLst/>
              <a:ahLst/>
              <a:cxnLst/>
              <a:rect l="l" t="t" r="r" b="b"/>
              <a:pathLst>
                <a:path w="38100" h="29844">
                  <a:moveTo>
                    <a:pt x="7203" y="0"/>
                  </a:moveTo>
                  <a:lnTo>
                    <a:pt x="0" y="1598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40" name="object 340"/>
            <p:cNvSpPr/>
            <p:nvPr/>
          </p:nvSpPr>
          <p:spPr>
            <a:xfrm>
              <a:off x="9456470" y="2247832"/>
              <a:ext cx="38100" cy="29845"/>
            </a:xfrm>
            <a:custGeom>
              <a:avLst/>
              <a:gdLst/>
              <a:ahLst/>
              <a:cxnLst/>
              <a:rect l="l" t="t" r="r" b="b"/>
              <a:pathLst>
                <a:path w="38100" h="29844">
                  <a:moveTo>
                    <a:pt x="30386" y="29684"/>
                  </a:moveTo>
                  <a:lnTo>
                    <a:pt x="0" y="1598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41" name="object 341"/>
            <p:cNvSpPr/>
            <p:nvPr/>
          </p:nvSpPr>
          <p:spPr>
            <a:xfrm>
              <a:off x="9489544" y="2135621"/>
              <a:ext cx="34290" cy="19685"/>
            </a:xfrm>
            <a:custGeom>
              <a:avLst/>
              <a:gdLst/>
              <a:ahLst/>
              <a:cxnLst/>
              <a:rect l="l" t="t" r="r" b="b"/>
              <a:pathLst>
                <a:path w="34290" h="19685">
                  <a:moveTo>
                    <a:pt x="33286" y="0"/>
                  </a:moveTo>
                  <a:lnTo>
                    <a:pt x="0" y="1874"/>
                  </a:lnTo>
                  <a:lnTo>
                    <a:pt x="994" y="19381"/>
                  </a:lnTo>
                  <a:lnTo>
                    <a:pt x="34271" y="17507"/>
                  </a:lnTo>
                  <a:lnTo>
                    <a:pt x="33286" y="0"/>
                  </a:lnTo>
                  <a:close/>
                </a:path>
              </a:pathLst>
            </a:custGeom>
            <a:solidFill>
              <a:srgbClr val="CFCFCE"/>
            </a:solidFill>
          </p:spPr>
          <p:txBody>
            <a:bodyPr wrap="square" lIns="0" tIns="0" rIns="0" bIns="0" rtlCol="0"/>
            <a:lstStyle/>
            <a:p>
              <a:endParaRPr/>
            </a:p>
          </p:txBody>
        </p:sp>
        <p:sp>
          <p:nvSpPr>
            <p:cNvPr id="342" name="object 342"/>
            <p:cNvSpPr/>
            <p:nvPr/>
          </p:nvSpPr>
          <p:spPr>
            <a:xfrm>
              <a:off x="9489544" y="2135621"/>
              <a:ext cx="34290" cy="19685"/>
            </a:xfrm>
            <a:custGeom>
              <a:avLst/>
              <a:gdLst/>
              <a:ahLst/>
              <a:cxnLst/>
              <a:rect l="l" t="t" r="r" b="b"/>
              <a:pathLst>
                <a:path w="34290" h="19685">
                  <a:moveTo>
                    <a:pt x="34271" y="17507"/>
                  </a:moveTo>
                  <a:lnTo>
                    <a:pt x="994" y="19381"/>
                  </a:lnTo>
                  <a:lnTo>
                    <a:pt x="0" y="1874"/>
                  </a:lnTo>
                  <a:lnTo>
                    <a:pt x="33286" y="0"/>
                  </a:lnTo>
                  <a:lnTo>
                    <a:pt x="34271" y="17507"/>
                  </a:lnTo>
                  <a:close/>
                </a:path>
              </a:pathLst>
            </a:custGeom>
            <a:ln w="3175">
              <a:solidFill>
                <a:srgbClr val="FFFFFF"/>
              </a:solidFill>
            </a:ln>
          </p:spPr>
          <p:txBody>
            <a:bodyPr wrap="square" lIns="0" tIns="0" rIns="0" bIns="0" rtlCol="0"/>
            <a:lstStyle/>
            <a:p>
              <a:endParaRPr/>
            </a:p>
          </p:txBody>
        </p:sp>
        <p:sp>
          <p:nvSpPr>
            <p:cNvPr id="343" name="object 343"/>
            <p:cNvSpPr/>
            <p:nvPr/>
          </p:nvSpPr>
          <p:spPr>
            <a:xfrm>
              <a:off x="9490433" y="2153135"/>
              <a:ext cx="34290" cy="19685"/>
            </a:xfrm>
            <a:custGeom>
              <a:avLst/>
              <a:gdLst/>
              <a:ahLst/>
              <a:cxnLst/>
              <a:rect l="l" t="t" r="r" b="b"/>
              <a:pathLst>
                <a:path w="34290" h="19685">
                  <a:moveTo>
                    <a:pt x="33286" y="0"/>
                  </a:moveTo>
                  <a:lnTo>
                    <a:pt x="0" y="1874"/>
                  </a:lnTo>
                  <a:lnTo>
                    <a:pt x="994" y="19381"/>
                  </a:lnTo>
                  <a:lnTo>
                    <a:pt x="34271" y="17507"/>
                  </a:lnTo>
                  <a:lnTo>
                    <a:pt x="33286" y="0"/>
                  </a:lnTo>
                  <a:close/>
                </a:path>
              </a:pathLst>
            </a:custGeom>
            <a:solidFill>
              <a:srgbClr val="CFCFCE"/>
            </a:solidFill>
          </p:spPr>
          <p:txBody>
            <a:bodyPr wrap="square" lIns="0" tIns="0" rIns="0" bIns="0" rtlCol="0"/>
            <a:lstStyle/>
            <a:p>
              <a:endParaRPr/>
            </a:p>
          </p:txBody>
        </p:sp>
        <p:sp>
          <p:nvSpPr>
            <p:cNvPr id="344" name="object 344"/>
            <p:cNvSpPr/>
            <p:nvPr/>
          </p:nvSpPr>
          <p:spPr>
            <a:xfrm>
              <a:off x="9490433" y="2153135"/>
              <a:ext cx="34290" cy="19685"/>
            </a:xfrm>
            <a:custGeom>
              <a:avLst/>
              <a:gdLst/>
              <a:ahLst/>
              <a:cxnLst/>
              <a:rect l="l" t="t" r="r" b="b"/>
              <a:pathLst>
                <a:path w="34290" h="19685">
                  <a:moveTo>
                    <a:pt x="34271" y="17507"/>
                  </a:moveTo>
                  <a:lnTo>
                    <a:pt x="994" y="19381"/>
                  </a:lnTo>
                  <a:lnTo>
                    <a:pt x="0" y="1874"/>
                  </a:lnTo>
                  <a:lnTo>
                    <a:pt x="33286" y="0"/>
                  </a:lnTo>
                  <a:lnTo>
                    <a:pt x="34271" y="17507"/>
                  </a:lnTo>
                  <a:close/>
                </a:path>
              </a:pathLst>
            </a:custGeom>
            <a:ln w="3175">
              <a:solidFill>
                <a:srgbClr val="FFFFFF"/>
              </a:solidFill>
            </a:ln>
          </p:spPr>
          <p:txBody>
            <a:bodyPr wrap="square" lIns="0" tIns="0" rIns="0" bIns="0" rtlCol="0"/>
            <a:lstStyle/>
            <a:p>
              <a:endParaRPr/>
            </a:p>
          </p:txBody>
        </p:sp>
        <p:sp>
          <p:nvSpPr>
            <p:cNvPr id="345" name="object 345"/>
            <p:cNvSpPr/>
            <p:nvPr/>
          </p:nvSpPr>
          <p:spPr>
            <a:xfrm>
              <a:off x="9491530" y="2171590"/>
              <a:ext cx="34290" cy="19685"/>
            </a:xfrm>
            <a:custGeom>
              <a:avLst/>
              <a:gdLst/>
              <a:ahLst/>
              <a:cxnLst/>
              <a:rect l="l" t="t" r="r" b="b"/>
              <a:pathLst>
                <a:path w="34290" h="19685">
                  <a:moveTo>
                    <a:pt x="33286" y="0"/>
                  </a:moveTo>
                  <a:lnTo>
                    <a:pt x="0" y="1874"/>
                  </a:lnTo>
                  <a:lnTo>
                    <a:pt x="994" y="19371"/>
                  </a:lnTo>
                  <a:lnTo>
                    <a:pt x="34271" y="17507"/>
                  </a:lnTo>
                  <a:lnTo>
                    <a:pt x="33286" y="0"/>
                  </a:lnTo>
                  <a:close/>
                </a:path>
              </a:pathLst>
            </a:custGeom>
            <a:solidFill>
              <a:srgbClr val="CFCFCE"/>
            </a:solidFill>
          </p:spPr>
          <p:txBody>
            <a:bodyPr wrap="square" lIns="0" tIns="0" rIns="0" bIns="0" rtlCol="0"/>
            <a:lstStyle/>
            <a:p>
              <a:endParaRPr/>
            </a:p>
          </p:txBody>
        </p:sp>
        <p:sp>
          <p:nvSpPr>
            <p:cNvPr id="346" name="object 346"/>
            <p:cNvSpPr/>
            <p:nvPr/>
          </p:nvSpPr>
          <p:spPr>
            <a:xfrm>
              <a:off x="9491530" y="2171590"/>
              <a:ext cx="34290" cy="19685"/>
            </a:xfrm>
            <a:custGeom>
              <a:avLst/>
              <a:gdLst/>
              <a:ahLst/>
              <a:cxnLst/>
              <a:rect l="l" t="t" r="r" b="b"/>
              <a:pathLst>
                <a:path w="34290" h="19685">
                  <a:moveTo>
                    <a:pt x="34271" y="17507"/>
                  </a:moveTo>
                  <a:lnTo>
                    <a:pt x="994" y="19371"/>
                  </a:lnTo>
                  <a:lnTo>
                    <a:pt x="0" y="1874"/>
                  </a:lnTo>
                  <a:lnTo>
                    <a:pt x="33286" y="0"/>
                  </a:lnTo>
                  <a:lnTo>
                    <a:pt x="34271" y="17507"/>
                  </a:lnTo>
                  <a:close/>
                </a:path>
              </a:pathLst>
            </a:custGeom>
            <a:ln w="3175">
              <a:solidFill>
                <a:srgbClr val="FFFFFF"/>
              </a:solidFill>
            </a:ln>
          </p:spPr>
          <p:txBody>
            <a:bodyPr wrap="square" lIns="0" tIns="0" rIns="0" bIns="0" rtlCol="0"/>
            <a:lstStyle/>
            <a:p>
              <a:endParaRPr/>
            </a:p>
          </p:txBody>
        </p:sp>
        <p:sp>
          <p:nvSpPr>
            <p:cNvPr id="347" name="object 347"/>
            <p:cNvSpPr/>
            <p:nvPr/>
          </p:nvSpPr>
          <p:spPr>
            <a:xfrm>
              <a:off x="9492417" y="2189104"/>
              <a:ext cx="34290" cy="19685"/>
            </a:xfrm>
            <a:custGeom>
              <a:avLst/>
              <a:gdLst/>
              <a:ahLst/>
              <a:cxnLst/>
              <a:rect l="l" t="t" r="r" b="b"/>
              <a:pathLst>
                <a:path w="34290" h="19685">
                  <a:moveTo>
                    <a:pt x="33286" y="0"/>
                  </a:moveTo>
                  <a:lnTo>
                    <a:pt x="0" y="1874"/>
                  </a:lnTo>
                  <a:lnTo>
                    <a:pt x="994" y="19371"/>
                  </a:lnTo>
                  <a:lnTo>
                    <a:pt x="34271" y="17507"/>
                  </a:lnTo>
                  <a:lnTo>
                    <a:pt x="33286" y="0"/>
                  </a:lnTo>
                  <a:close/>
                </a:path>
              </a:pathLst>
            </a:custGeom>
            <a:solidFill>
              <a:srgbClr val="CFCFCE"/>
            </a:solidFill>
          </p:spPr>
          <p:txBody>
            <a:bodyPr wrap="square" lIns="0" tIns="0" rIns="0" bIns="0" rtlCol="0"/>
            <a:lstStyle/>
            <a:p>
              <a:endParaRPr/>
            </a:p>
          </p:txBody>
        </p:sp>
        <p:sp>
          <p:nvSpPr>
            <p:cNvPr id="348" name="object 348"/>
            <p:cNvSpPr/>
            <p:nvPr/>
          </p:nvSpPr>
          <p:spPr>
            <a:xfrm>
              <a:off x="9492417" y="2189104"/>
              <a:ext cx="34290" cy="19685"/>
            </a:xfrm>
            <a:custGeom>
              <a:avLst/>
              <a:gdLst/>
              <a:ahLst/>
              <a:cxnLst/>
              <a:rect l="l" t="t" r="r" b="b"/>
              <a:pathLst>
                <a:path w="34290" h="19685">
                  <a:moveTo>
                    <a:pt x="34271" y="17507"/>
                  </a:moveTo>
                  <a:lnTo>
                    <a:pt x="994" y="19371"/>
                  </a:lnTo>
                  <a:lnTo>
                    <a:pt x="0" y="1874"/>
                  </a:lnTo>
                  <a:lnTo>
                    <a:pt x="33286" y="0"/>
                  </a:lnTo>
                  <a:lnTo>
                    <a:pt x="34271" y="17507"/>
                  </a:lnTo>
                  <a:close/>
                </a:path>
              </a:pathLst>
            </a:custGeom>
            <a:ln w="3175">
              <a:solidFill>
                <a:srgbClr val="FFFFFF"/>
              </a:solidFill>
            </a:ln>
          </p:spPr>
          <p:txBody>
            <a:bodyPr wrap="square" lIns="0" tIns="0" rIns="0" bIns="0" rtlCol="0"/>
            <a:lstStyle/>
            <a:p>
              <a:endParaRPr/>
            </a:p>
          </p:txBody>
        </p:sp>
        <p:sp>
          <p:nvSpPr>
            <p:cNvPr id="349" name="object 349"/>
            <p:cNvSpPr/>
            <p:nvPr/>
          </p:nvSpPr>
          <p:spPr>
            <a:xfrm>
              <a:off x="9493493" y="2208916"/>
              <a:ext cx="34290" cy="19685"/>
            </a:xfrm>
            <a:custGeom>
              <a:avLst/>
              <a:gdLst/>
              <a:ahLst/>
              <a:cxnLst/>
              <a:rect l="l" t="t" r="r" b="b"/>
              <a:pathLst>
                <a:path w="34290" h="19685">
                  <a:moveTo>
                    <a:pt x="33286" y="0"/>
                  </a:moveTo>
                  <a:lnTo>
                    <a:pt x="0" y="1874"/>
                  </a:lnTo>
                  <a:lnTo>
                    <a:pt x="994" y="19381"/>
                  </a:lnTo>
                  <a:lnTo>
                    <a:pt x="34271" y="17507"/>
                  </a:lnTo>
                  <a:lnTo>
                    <a:pt x="33286" y="0"/>
                  </a:lnTo>
                  <a:close/>
                </a:path>
              </a:pathLst>
            </a:custGeom>
            <a:solidFill>
              <a:srgbClr val="CFCFCE"/>
            </a:solidFill>
          </p:spPr>
          <p:txBody>
            <a:bodyPr wrap="square" lIns="0" tIns="0" rIns="0" bIns="0" rtlCol="0"/>
            <a:lstStyle/>
            <a:p>
              <a:endParaRPr/>
            </a:p>
          </p:txBody>
        </p:sp>
        <p:sp>
          <p:nvSpPr>
            <p:cNvPr id="350" name="object 350"/>
            <p:cNvSpPr/>
            <p:nvPr/>
          </p:nvSpPr>
          <p:spPr>
            <a:xfrm>
              <a:off x="9493493" y="2208916"/>
              <a:ext cx="34290" cy="19685"/>
            </a:xfrm>
            <a:custGeom>
              <a:avLst/>
              <a:gdLst/>
              <a:ahLst/>
              <a:cxnLst/>
              <a:rect l="l" t="t" r="r" b="b"/>
              <a:pathLst>
                <a:path w="34290" h="19685">
                  <a:moveTo>
                    <a:pt x="34271" y="17507"/>
                  </a:moveTo>
                  <a:lnTo>
                    <a:pt x="994" y="19381"/>
                  </a:lnTo>
                  <a:lnTo>
                    <a:pt x="0" y="1874"/>
                  </a:lnTo>
                  <a:lnTo>
                    <a:pt x="33286" y="0"/>
                  </a:lnTo>
                  <a:lnTo>
                    <a:pt x="34271" y="17507"/>
                  </a:lnTo>
                  <a:close/>
                </a:path>
              </a:pathLst>
            </a:custGeom>
            <a:ln w="3175">
              <a:solidFill>
                <a:srgbClr val="FFFFFF"/>
              </a:solidFill>
            </a:ln>
          </p:spPr>
          <p:txBody>
            <a:bodyPr wrap="square" lIns="0" tIns="0" rIns="0" bIns="0" rtlCol="0"/>
            <a:lstStyle/>
            <a:p>
              <a:endParaRPr/>
            </a:p>
          </p:txBody>
        </p:sp>
        <p:sp>
          <p:nvSpPr>
            <p:cNvPr id="351" name="object 351"/>
            <p:cNvSpPr/>
            <p:nvPr/>
          </p:nvSpPr>
          <p:spPr>
            <a:xfrm>
              <a:off x="9494382" y="2226429"/>
              <a:ext cx="34290" cy="19685"/>
            </a:xfrm>
            <a:custGeom>
              <a:avLst/>
              <a:gdLst/>
              <a:ahLst/>
              <a:cxnLst/>
              <a:rect l="l" t="t" r="r" b="b"/>
              <a:pathLst>
                <a:path w="34290" h="19685">
                  <a:moveTo>
                    <a:pt x="33286" y="0"/>
                  </a:moveTo>
                  <a:lnTo>
                    <a:pt x="0" y="1874"/>
                  </a:lnTo>
                  <a:lnTo>
                    <a:pt x="994" y="19381"/>
                  </a:lnTo>
                  <a:lnTo>
                    <a:pt x="34271" y="17507"/>
                  </a:lnTo>
                  <a:lnTo>
                    <a:pt x="33286" y="0"/>
                  </a:lnTo>
                  <a:close/>
                </a:path>
              </a:pathLst>
            </a:custGeom>
            <a:solidFill>
              <a:srgbClr val="CFCFCE"/>
            </a:solidFill>
          </p:spPr>
          <p:txBody>
            <a:bodyPr wrap="square" lIns="0" tIns="0" rIns="0" bIns="0" rtlCol="0"/>
            <a:lstStyle/>
            <a:p>
              <a:endParaRPr/>
            </a:p>
          </p:txBody>
        </p:sp>
        <p:sp>
          <p:nvSpPr>
            <p:cNvPr id="352" name="object 352"/>
            <p:cNvSpPr/>
            <p:nvPr/>
          </p:nvSpPr>
          <p:spPr>
            <a:xfrm>
              <a:off x="9494382" y="2226429"/>
              <a:ext cx="34290" cy="19685"/>
            </a:xfrm>
            <a:custGeom>
              <a:avLst/>
              <a:gdLst/>
              <a:ahLst/>
              <a:cxnLst/>
              <a:rect l="l" t="t" r="r" b="b"/>
              <a:pathLst>
                <a:path w="34290" h="19685">
                  <a:moveTo>
                    <a:pt x="34271" y="17507"/>
                  </a:moveTo>
                  <a:lnTo>
                    <a:pt x="994" y="19381"/>
                  </a:lnTo>
                  <a:lnTo>
                    <a:pt x="0" y="1874"/>
                  </a:lnTo>
                  <a:lnTo>
                    <a:pt x="33286" y="0"/>
                  </a:lnTo>
                  <a:lnTo>
                    <a:pt x="34271" y="17507"/>
                  </a:lnTo>
                  <a:close/>
                </a:path>
              </a:pathLst>
            </a:custGeom>
            <a:ln w="3175">
              <a:solidFill>
                <a:srgbClr val="FFFFFF"/>
              </a:solidFill>
            </a:ln>
          </p:spPr>
          <p:txBody>
            <a:bodyPr wrap="square" lIns="0" tIns="0" rIns="0" bIns="0" rtlCol="0"/>
            <a:lstStyle/>
            <a:p>
              <a:endParaRPr/>
            </a:p>
          </p:txBody>
        </p:sp>
        <p:pic>
          <p:nvPicPr>
            <p:cNvPr id="353" name="object 353"/>
            <p:cNvPicPr/>
            <p:nvPr/>
          </p:nvPicPr>
          <p:blipFill>
            <a:blip r:embed="rId54" cstate="screen">
              <a:extLst>
                <a:ext uri="{28A0092B-C50C-407E-A947-70E740481C1C}">
                  <a14:useLocalDpi xmlns:a14="http://schemas.microsoft.com/office/drawing/2010/main"/>
                </a:ext>
              </a:extLst>
            </a:blip>
            <a:stretch>
              <a:fillRect/>
            </a:stretch>
          </p:blipFill>
          <p:spPr>
            <a:xfrm>
              <a:off x="9631767" y="2133848"/>
              <a:ext cx="116402" cy="67893"/>
            </a:xfrm>
            <a:prstGeom prst="rect">
              <a:avLst/>
            </a:prstGeom>
          </p:spPr>
        </p:pic>
        <p:sp>
          <p:nvSpPr>
            <p:cNvPr id="354" name="object 354"/>
            <p:cNvSpPr/>
            <p:nvPr/>
          </p:nvSpPr>
          <p:spPr>
            <a:xfrm>
              <a:off x="9579959" y="2342671"/>
              <a:ext cx="21590" cy="35560"/>
            </a:xfrm>
            <a:custGeom>
              <a:avLst/>
              <a:gdLst/>
              <a:ahLst/>
              <a:cxnLst/>
              <a:rect l="l" t="t" r="r" b="b"/>
              <a:pathLst>
                <a:path w="21590" h="35560">
                  <a:moveTo>
                    <a:pt x="17402" y="0"/>
                  </a:moveTo>
                  <a:lnTo>
                    <a:pt x="0" y="2157"/>
                  </a:lnTo>
                  <a:lnTo>
                    <a:pt x="4094" y="35234"/>
                  </a:lnTo>
                  <a:lnTo>
                    <a:pt x="21507" y="33087"/>
                  </a:lnTo>
                  <a:lnTo>
                    <a:pt x="17402" y="0"/>
                  </a:lnTo>
                  <a:close/>
                </a:path>
              </a:pathLst>
            </a:custGeom>
            <a:solidFill>
              <a:srgbClr val="CFCFCE"/>
            </a:solidFill>
          </p:spPr>
          <p:txBody>
            <a:bodyPr wrap="square" lIns="0" tIns="0" rIns="0" bIns="0" rtlCol="0"/>
            <a:lstStyle/>
            <a:p>
              <a:endParaRPr/>
            </a:p>
          </p:txBody>
        </p:sp>
        <p:sp>
          <p:nvSpPr>
            <p:cNvPr id="355" name="object 355"/>
            <p:cNvSpPr/>
            <p:nvPr/>
          </p:nvSpPr>
          <p:spPr>
            <a:xfrm>
              <a:off x="9579959" y="2342671"/>
              <a:ext cx="21590" cy="35560"/>
            </a:xfrm>
            <a:custGeom>
              <a:avLst/>
              <a:gdLst/>
              <a:ahLst/>
              <a:cxnLst/>
              <a:rect l="l" t="t" r="r" b="b"/>
              <a:pathLst>
                <a:path w="21590" h="35560">
                  <a:moveTo>
                    <a:pt x="17402" y="0"/>
                  </a:moveTo>
                  <a:lnTo>
                    <a:pt x="21507" y="33087"/>
                  </a:lnTo>
                  <a:lnTo>
                    <a:pt x="4094" y="35234"/>
                  </a:lnTo>
                  <a:lnTo>
                    <a:pt x="0" y="2157"/>
                  </a:lnTo>
                  <a:lnTo>
                    <a:pt x="17402" y="0"/>
                  </a:lnTo>
                  <a:close/>
                </a:path>
              </a:pathLst>
            </a:custGeom>
            <a:ln w="3175">
              <a:solidFill>
                <a:srgbClr val="FFFFFF"/>
              </a:solidFill>
            </a:ln>
          </p:spPr>
          <p:txBody>
            <a:bodyPr wrap="square" lIns="0" tIns="0" rIns="0" bIns="0" rtlCol="0"/>
            <a:lstStyle/>
            <a:p>
              <a:endParaRPr/>
            </a:p>
          </p:txBody>
        </p:sp>
        <p:sp>
          <p:nvSpPr>
            <p:cNvPr id="356" name="object 356"/>
            <p:cNvSpPr/>
            <p:nvPr/>
          </p:nvSpPr>
          <p:spPr>
            <a:xfrm>
              <a:off x="9597373" y="2340613"/>
              <a:ext cx="21590" cy="35560"/>
            </a:xfrm>
            <a:custGeom>
              <a:avLst/>
              <a:gdLst/>
              <a:ahLst/>
              <a:cxnLst/>
              <a:rect l="l" t="t" r="r" b="b"/>
              <a:pathLst>
                <a:path w="21590" h="35560">
                  <a:moveTo>
                    <a:pt x="17402" y="0"/>
                  </a:moveTo>
                  <a:lnTo>
                    <a:pt x="0" y="2157"/>
                  </a:lnTo>
                  <a:lnTo>
                    <a:pt x="4094" y="35245"/>
                  </a:lnTo>
                  <a:lnTo>
                    <a:pt x="21507" y="33087"/>
                  </a:lnTo>
                  <a:lnTo>
                    <a:pt x="17402" y="0"/>
                  </a:lnTo>
                  <a:close/>
                </a:path>
              </a:pathLst>
            </a:custGeom>
            <a:solidFill>
              <a:srgbClr val="CFCFCE"/>
            </a:solidFill>
          </p:spPr>
          <p:txBody>
            <a:bodyPr wrap="square" lIns="0" tIns="0" rIns="0" bIns="0" rtlCol="0"/>
            <a:lstStyle/>
            <a:p>
              <a:endParaRPr/>
            </a:p>
          </p:txBody>
        </p:sp>
        <p:sp>
          <p:nvSpPr>
            <p:cNvPr id="357" name="object 357"/>
            <p:cNvSpPr/>
            <p:nvPr/>
          </p:nvSpPr>
          <p:spPr>
            <a:xfrm>
              <a:off x="9597373" y="2340613"/>
              <a:ext cx="21590" cy="35560"/>
            </a:xfrm>
            <a:custGeom>
              <a:avLst/>
              <a:gdLst/>
              <a:ahLst/>
              <a:cxnLst/>
              <a:rect l="l" t="t" r="r" b="b"/>
              <a:pathLst>
                <a:path w="21590" h="35560">
                  <a:moveTo>
                    <a:pt x="17402" y="0"/>
                  </a:moveTo>
                  <a:lnTo>
                    <a:pt x="21507" y="33087"/>
                  </a:lnTo>
                  <a:lnTo>
                    <a:pt x="4094" y="35245"/>
                  </a:lnTo>
                  <a:lnTo>
                    <a:pt x="0" y="2157"/>
                  </a:lnTo>
                  <a:lnTo>
                    <a:pt x="17402" y="0"/>
                  </a:lnTo>
                  <a:close/>
                </a:path>
              </a:pathLst>
            </a:custGeom>
            <a:ln w="3175">
              <a:solidFill>
                <a:srgbClr val="FFFFFF"/>
              </a:solidFill>
            </a:ln>
          </p:spPr>
          <p:txBody>
            <a:bodyPr wrap="square" lIns="0" tIns="0" rIns="0" bIns="0" rtlCol="0"/>
            <a:lstStyle/>
            <a:p>
              <a:endParaRPr/>
            </a:p>
          </p:txBody>
        </p:sp>
        <p:sp>
          <p:nvSpPr>
            <p:cNvPr id="358" name="object 358"/>
            <p:cNvSpPr/>
            <p:nvPr/>
          </p:nvSpPr>
          <p:spPr>
            <a:xfrm>
              <a:off x="9615713" y="2338279"/>
              <a:ext cx="21590" cy="35560"/>
            </a:xfrm>
            <a:custGeom>
              <a:avLst/>
              <a:gdLst/>
              <a:ahLst/>
              <a:cxnLst/>
              <a:rect l="l" t="t" r="r" b="b"/>
              <a:pathLst>
                <a:path w="21590" h="35560">
                  <a:moveTo>
                    <a:pt x="17402" y="0"/>
                  </a:moveTo>
                  <a:lnTo>
                    <a:pt x="0" y="2157"/>
                  </a:lnTo>
                  <a:lnTo>
                    <a:pt x="4094" y="35234"/>
                  </a:lnTo>
                  <a:lnTo>
                    <a:pt x="21507" y="33077"/>
                  </a:lnTo>
                  <a:lnTo>
                    <a:pt x="17402" y="0"/>
                  </a:lnTo>
                  <a:close/>
                </a:path>
              </a:pathLst>
            </a:custGeom>
            <a:solidFill>
              <a:srgbClr val="CFCFCE"/>
            </a:solidFill>
          </p:spPr>
          <p:txBody>
            <a:bodyPr wrap="square" lIns="0" tIns="0" rIns="0" bIns="0" rtlCol="0"/>
            <a:lstStyle/>
            <a:p>
              <a:endParaRPr/>
            </a:p>
          </p:txBody>
        </p:sp>
        <p:sp>
          <p:nvSpPr>
            <p:cNvPr id="359" name="object 359"/>
            <p:cNvSpPr/>
            <p:nvPr/>
          </p:nvSpPr>
          <p:spPr>
            <a:xfrm>
              <a:off x="9615713" y="2338279"/>
              <a:ext cx="21590" cy="35560"/>
            </a:xfrm>
            <a:custGeom>
              <a:avLst/>
              <a:gdLst/>
              <a:ahLst/>
              <a:cxnLst/>
              <a:rect l="l" t="t" r="r" b="b"/>
              <a:pathLst>
                <a:path w="21590" h="35560">
                  <a:moveTo>
                    <a:pt x="17402" y="0"/>
                  </a:moveTo>
                  <a:lnTo>
                    <a:pt x="21507" y="33077"/>
                  </a:lnTo>
                  <a:lnTo>
                    <a:pt x="4094" y="35234"/>
                  </a:lnTo>
                  <a:lnTo>
                    <a:pt x="0" y="2157"/>
                  </a:lnTo>
                  <a:lnTo>
                    <a:pt x="17402" y="0"/>
                  </a:lnTo>
                  <a:close/>
                </a:path>
              </a:pathLst>
            </a:custGeom>
            <a:ln w="3175">
              <a:solidFill>
                <a:srgbClr val="FFFFFF"/>
              </a:solidFill>
            </a:ln>
          </p:spPr>
          <p:txBody>
            <a:bodyPr wrap="square" lIns="0" tIns="0" rIns="0" bIns="0" rtlCol="0"/>
            <a:lstStyle/>
            <a:p>
              <a:endParaRPr/>
            </a:p>
          </p:txBody>
        </p:sp>
        <p:sp>
          <p:nvSpPr>
            <p:cNvPr id="360" name="object 360"/>
            <p:cNvSpPr/>
            <p:nvPr/>
          </p:nvSpPr>
          <p:spPr>
            <a:xfrm>
              <a:off x="9633127" y="2336216"/>
              <a:ext cx="21590" cy="35560"/>
            </a:xfrm>
            <a:custGeom>
              <a:avLst/>
              <a:gdLst/>
              <a:ahLst/>
              <a:cxnLst/>
              <a:rect l="l" t="t" r="r" b="b"/>
              <a:pathLst>
                <a:path w="21590" h="35560">
                  <a:moveTo>
                    <a:pt x="17402" y="0"/>
                  </a:moveTo>
                  <a:lnTo>
                    <a:pt x="0" y="2157"/>
                  </a:lnTo>
                  <a:lnTo>
                    <a:pt x="4094" y="35234"/>
                  </a:lnTo>
                  <a:lnTo>
                    <a:pt x="21507" y="33087"/>
                  </a:lnTo>
                  <a:lnTo>
                    <a:pt x="17402" y="0"/>
                  </a:lnTo>
                  <a:close/>
                </a:path>
              </a:pathLst>
            </a:custGeom>
            <a:solidFill>
              <a:srgbClr val="CFCFCE"/>
            </a:solidFill>
          </p:spPr>
          <p:txBody>
            <a:bodyPr wrap="square" lIns="0" tIns="0" rIns="0" bIns="0" rtlCol="0"/>
            <a:lstStyle/>
            <a:p>
              <a:endParaRPr/>
            </a:p>
          </p:txBody>
        </p:sp>
        <p:sp>
          <p:nvSpPr>
            <p:cNvPr id="361" name="object 361"/>
            <p:cNvSpPr/>
            <p:nvPr/>
          </p:nvSpPr>
          <p:spPr>
            <a:xfrm>
              <a:off x="9633127" y="2336216"/>
              <a:ext cx="21590" cy="35560"/>
            </a:xfrm>
            <a:custGeom>
              <a:avLst/>
              <a:gdLst/>
              <a:ahLst/>
              <a:cxnLst/>
              <a:rect l="l" t="t" r="r" b="b"/>
              <a:pathLst>
                <a:path w="21590" h="35560">
                  <a:moveTo>
                    <a:pt x="17402" y="0"/>
                  </a:moveTo>
                  <a:lnTo>
                    <a:pt x="21507" y="33087"/>
                  </a:lnTo>
                  <a:lnTo>
                    <a:pt x="4094" y="35234"/>
                  </a:lnTo>
                  <a:lnTo>
                    <a:pt x="0" y="2157"/>
                  </a:lnTo>
                  <a:lnTo>
                    <a:pt x="17402" y="0"/>
                  </a:lnTo>
                  <a:close/>
                </a:path>
              </a:pathLst>
            </a:custGeom>
            <a:ln w="3175">
              <a:solidFill>
                <a:srgbClr val="FFFFFF"/>
              </a:solidFill>
            </a:ln>
          </p:spPr>
          <p:txBody>
            <a:bodyPr wrap="square" lIns="0" tIns="0" rIns="0" bIns="0" rtlCol="0"/>
            <a:lstStyle/>
            <a:p>
              <a:endParaRPr/>
            </a:p>
          </p:txBody>
        </p:sp>
        <p:sp>
          <p:nvSpPr>
            <p:cNvPr id="362" name="object 362"/>
            <p:cNvSpPr/>
            <p:nvPr/>
          </p:nvSpPr>
          <p:spPr>
            <a:xfrm>
              <a:off x="9652824" y="2333813"/>
              <a:ext cx="21590" cy="35560"/>
            </a:xfrm>
            <a:custGeom>
              <a:avLst/>
              <a:gdLst/>
              <a:ahLst/>
              <a:cxnLst/>
              <a:rect l="l" t="t" r="r" b="b"/>
              <a:pathLst>
                <a:path w="21590" h="35560">
                  <a:moveTo>
                    <a:pt x="17402" y="0"/>
                  </a:moveTo>
                  <a:lnTo>
                    <a:pt x="0" y="2157"/>
                  </a:lnTo>
                  <a:lnTo>
                    <a:pt x="4104" y="35234"/>
                  </a:lnTo>
                  <a:lnTo>
                    <a:pt x="21507" y="33077"/>
                  </a:lnTo>
                  <a:lnTo>
                    <a:pt x="17402" y="0"/>
                  </a:lnTo>
                  <a:close/>
                </a:path>
              </a:pathLst>
            </a:custGeom>
            <a:solidFill>
              <a:srgbClr val="CFCFCE"/>
            </a:solidFill>
          </p:spPr>
          <p:txBody>
            <a:bodyPr wrap="square" lIns="0" tIns="0" rIns="0" bIns="0" rtlCol="0"/>
            <a:lstStyle/>
            <a:p>
              <a:endParaRPr/>
            </a:p>
          </p:txBody>
        </p:sp>
        <p:sp>
          <p:nvSpPr>
            <p:cNvPr id="363" name="object 363"/>
            <p:cNvSpPr/>
            <p:nvPr/>
          </p:nvSpPr>
          <p:spPr>
            <a:xfrm>
              <a:off x="9652824" y="2333813"/>
              <a:ext cx="21590" cy="35560"/>
            </a:xfrm>
            <a:custGeom>
              <a:avLst/>
              <a:gdLst/>
              <a:ahLst/>
              <a:cxnLst/>
              <a:rect l="l" t="t" r="r" b="b"/>
              <a:pathLst>
                <a:path w="21590" h="35560">
                  <a:moveTo>
                    <a:pt x="17402" y="0"/>
                  </a:moveTo>
                  <a:lnTo>
                    <a:pt x="21507" y="33077"/>
                  </a:lnTo>
                  <a:lnTo>
                    <a:pt x="4104" y="35234"/>
                  </a:lnTo>
                  <a:lnTo>
                    <a:pt x="0" y="2157"/>
                  </a:lnTo>
                  <a:lnTo>
                    <a:pt x="17402" y="0"/>
                  </a:lnTo>
                  <a:close/>
                </a:path>
              </a:pathLst>
            </a:custGeom>
            <a:ln w="3175">
              <a:solidFill>
                <a:srgbClr val="FFFFFF"/>
              </a:solidFill>
            </a:ln>
          </p:spPr>
          <p:txBody>
            <a:bodyPr wrap="square" lIns="0" tIns="0" rIns="0" bIns="0" rtlCol="0"/>
            <a:lstStyle/>
            <a:p>
              <a:endParaRPr/>
            </a:p>
          </p:txBody>
        </p:sp>
        <p:sp>
          <p:nvSpPr>
            <p:cNvPr id="364" name="object 364"/>
            <p:cNvSpPr/>
            <p:nvPr/>
          </p:nvSpPr>
          <p:spPr>
            <a:xfrm>
              <a:off x="9670238" y="2331753"/>
              <a:ext cx="21590" cy="35560"/>
            </a:xfrm>
            <a:custGeom>
              <a:avLst/>
              <a:gdLst/>
              <a:ahLst/>
              <a:cxnLst/>
              <a:rect l="l" t="t" r="r" b="b"/>
              <a:pathLst>
                <a:path w="21590" h="35560">
                  <a:moveTo>
                    <a:pt x="17402" y="0"/>
                  </a:moveTo>
                  <a:lnTo>
                    <a:pt x="0" y="2157"/>
                  </a:lnTo>
                  <a:lnTo>
                    <a:pt x="4115" y="35234"/>
                  </a:lnTo>
                  <a:lnTo>
                    <a:pt x="21507" y="33077"/>
                  </a:lnTo>
                  <a:lnTo>
                    <a:pt x="17402" y="0"/>
                  </a:lnTo>
                  <a:close/>
                </a:path>
              </a:pathLst>
            </a:custGeom>
            <a:solidFill>
              <a:srgbClr val="CFCFCE"/>
            </a:solidFill>
          </p:spPr>
          <p:txBody>
            <a:bodyPr wrap="square" lIns="0" tIns="0" rIns="0" bIns="0" rtlCol="0"/>
            <a:lstStyle/>
            <a:p>
              <a:endParaRPr/>
            </a:p>
          </p:txBody>
        </p:sp>
        <p:sp>
          <p:nvSpPr>
            <p:cNvPr id="365" name="object 365"/>
            <p:cNvSpPr/>
            <p:nvPr/>
          </p:nvSpPr>
          <p:spPr>
            <a:xfrm>
              <a:off x="9670238" y="2331753"/>
              <a:ext cx="21590" cy="35560"/>
            </a:xfrm>
            <a:custGeom>
              <a:avLst/>
              <a:gdLst/>
              <a:ahLst/>
              <a:cxnLst/>
              <a:rect l="l" t="t" r="r" b="b"/>
              <a:pathLst>
                <a:path w="21590" h="35560">
                  <a:moveTo>
                    <a:pt x="17402" y="0"/>
                  </a:moveTo>
                  <a:lnTo>
                    <a:pt x="21507" y="33077"/>
                  </a:lnTo>
                  <a:lnTo>
                    <a:pt x="4115" y="35234"/>
                  </a:lnTo>
                  <a:lnTo>
                    <a:pt x="0" y="2157"/>
                  </a:lnTo>
                  <a:lnTo>
                    <a:pt x="17402" y="0"/>
                  </a:lnTo>
                  <a:close/>
                </a:path>
              </a:pathLst>
            </a:custGeom>
            <a:ln w="3175">
              <a:solidFill>
                <a:srgbClr val="FFFFFF"/>
              </a:solidFill>
            </a:ln>
          </p:spPr>
          <p:txBody>
            <a:bodyPr wrap="square" lIns="0" tIns="0" rIns="0" bIns="0" rtlCol="0"/>
            <a:lstStyle/>
            <a:p>
              <a:endParaRPr/>
            </a:p>
          </p:txBody>
        </p:sp>
        <p:sp>
          <p:nvSpPr>
            <p:cNvPr id="366" name="object 366"/>
            <p:cNvSpPr/>
            <p:nvPr/>
          </p:nvSpPr>
          <p:spPr>
            <a:xfrm>
              <a:off x="9459549" y="2269014"/>
              <a:ext cx="38100" cy="29845"/>
            </a:xfrm>
            <a:custGeom>
              <a:avLst/>
              <a:gdLst/>
              <a:ahLst/>
              <a:cxnLst/>
              <a:rect l="l" t="t" r="r" b="b"/>
              <a:pathLst>
                <a:path w="38100" h="29844">
                  <a:moveTo>
                    <a:pt x="7214" y="0"/>
                  </a:moveTo>
                  <a:lnTo>
                    <a:pt x="0" y="1599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67" name="object 367"/>
            <p:cNvSpPr/>
            <p:nvPr/>
          </p:nvSpPr>
          <p:spPr>
            <a:xfrm>
              <a:off x="9459549" y="2269014"/>
              <a:ext cx="38100" cy="29845"/>
            </a:xfrm>
            <a:custGeom>
              <a:avLst/>
              <a:gdLst/>
              <a:ahLst/>
              <a:cxnLst/>
              <a:rect l="l" t="t" r="r" b="b"/>
              <a:pathLst>
                <a:path w="38100" h="29844">
                  <a:moveTo>
                    <a:pt x="30396" y="29684"/>
                  </a:moveTo>
                  <a:lnTo>
                    <a:pt x="0" y="1599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368" name="object 368"/>
            <p:cNvSpPr/>
            <p:nvPr/>
          </p:nvSpPr>
          <p:spPr>
            <a:xfrm>
              <a:off x="9461976" y="2290419"/>
              <a:ext cx="38100" cy="29845"/>
            </a:xfrm>
            <a:custGeom>
              <a:avLst/>
              <a:gdLst/>
              <a:ahLst/>
              <a:cxnLst/>
              <a:rect l="l" t="t" r="r" b="b"/>
              <a:pathLst>
                <a:path w="38100" h="29844">
                  <a:moveTo>
                    <a:pt x="7214" y="0"/>
                  </a:moveTo>
                  <a:lnTo>
                    <a:pt x="0" y="1598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69" name="object 369"/>
            <p:cNvSpPr/>
            <p:nvPr/>
          </p:nvSpPr>
          <p:spPr>
            <a:xfrm>
              <a:off x="9461976" y="2290419"/>
              <a:ext cx="38100" cy="29845"/>
            </a:xfrm>
            <a:custGeom>
              <a:avLst/>
              <a:gdLst/>
              <a:ahLst/>
              <a:cxnLst/>
              <a:rect l="l" t="t" r="r" b="b"/>
              <a:pathLst>
                <a:path w="38100" h="29844">
                  <a:moveTo>
                    <a:pt x="30396" y="29684"/>
                  </a:moveTo>
                  <a:lnTo>
                    <a:pt x="0" y="1598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370" name="object 370"/>
            <p:cNvSpPr/>
            <p:nvPr/>
          </p:nvSpPr>
          <p:spPr>
            <a:xfrm>
              <a:off x="9465074" y="2311600"/>
              <a:ext cx="38100" cy="29845"/>
            </a:xfrm>
            <a:custGeom>
              <a:avLst/>
              <a:gdLst/>
              <a:ahLst/>
              <a:cxnLst/>
              <a:rect l="l" t="t" r="r" b="b"/>
              <a:pathLst>
                <a:path w="38100" h="29844">
                  <a:moveTo>
                    <a:pt x="7203" y="0"/>
                  </a:moveTo>
                  <a:lnTo>
                    <a:pt x="0" y="1599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71" name="object 371"/>
            <p:cNvSpPr/>
            <p:nvPr/>
          </p:nvSpPr>
          <p:spPr>
            <a:xfrm>
              <a:off x="9465074" y="2311600"/>
              <a:ext cx="38100" cy="29845"/>
            </a:xfrm>
            <a:custGeom>
              <a:avLst/>
              <a:gdLst/>
              <a:ahLst/>
              <a:cxnLst/>
              <a:rect l="l" t="t" r="r" b="b"/>
              <a:pathLst>
                <a:path w="38100" h="29844">
                  <a:moveTo>
                    <a:pt x="30386" y="29684"/>
                  </a:moveTo>
                  <a:lnTo>
                    <a:pt x="0" y="1599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72" name="object 372"/>
            <p:cNvSpPr/>
            <p:nvPr/>
          </p:nvSpPr>
          <p:spPr>
            <a:xfrm>
              <a:off x="9467501" y="2333005"/>
              <a:ext cx="38100" cy="29845"/>
            </a:xfrm>
            <a:custGeom>
              <a:avLst/>
              <a:gdLst/>
              <a:ahLst/>
              <a:cxnLst/>
              <a:rect l="l" t="t" r="r" b="b"/>
              <a:pathLst>
                <a:path w="38100" h="29844">
                  <a:moveTo>
                    <a:pt x="7203" y="0"/>
                  </a:moveTo>
                  <a:lnTo>
                    <a:pt x="0" y="1598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73" name="object 373"/>
            <p:cNvSpPr/>
            <p:nvPr/>
          </p:nvSpPr>
          <p:spPr>
            <a:xfrm>
              <a:off x="9467501" y="2333005"/>
              <a:ext cx="38100" cy="29845"/>
            </a:xfrm>
            <a:custGeom>
              <a:avLst/>
              <a:gdLst/>
              <a:ahLst/>
              <a:cxnLst/>
              <a:rect l="l" t="t" r="r" b="b"/>
              <a:pathLst>
                <a:path w="38100" h="29844">
                  <a:moveTo>
                    <a:pt x="30386" y="29684"/>
                  </a:moveTo>
                  <a:lnTo>
                    <a:pt x="0" y="1598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74" name="object 374"/>
            <p:cNvSpPr/>
            <p:nvPr/>
          </p:nvSpPr>
          <p:spPr>
            <a:xfrm>
              <a:off x="9470591" y="2354187"/>
              <a:ext cx="38100" cy="29845"/>
            </a:xfrm>
            <a:custGeom>
              <a:avLst/>
              <a:gdLst/>
              <a:ahLst/>
              <a:cxnLst/>
              <a:rect l="l" t="t" r="r" b="b"/>
              <a:pathLst>
                <a:path w="38100" h="29844">
                  <a:moveTo>
                    <a:pt x="7203" y="0"/>
                  </a:moveTo>
                  <a:lnTo>
                    <a:pt x="0" y="1599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75" name="object 375"/>
            <p:cNvSpPr/>
            <p:nvPr/>
          </p:nvSpPr>
          <p:spPr>
            <a:xfrm>
              <a:off x="9470591" y="2354187"/>
              <a:ext cx="38100" cy="29845"/>
            </a:xfrm>
            <a:custGeom>
              <a:avLst/>
              <a:gdLst/>
              <a:ahLst/>
              <a:cxnLst/>
              <a:rect l="l" t="t" r="r" b="b"/>
              <a:pathLst>
                <a:path w="38100" h="29844">
                  <a:moveTo>
                    <a:pt x="30386" y="29684"/>
                  </a:moveTo>
                  <a:lnTo>
                    <a:pt x="0" y="1599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76" name="object 376"/>
            <p:cNvSpPr/>
            <p:nvPr/>
          </p:nvSpPr>
          <p:spPr>
            <a:xfrm>
              <a:off x="9473018" y="2375591"/>
              <a:ext cx="38100" cy="29845"/>
            </a:xfrm>
            <a:custGeom>
              <a:avLst/>
              <a:gdLst/>
              <a:ahLst/>
              <a:cxnLst/>
              <a:rect l="l" t="t" r="r" b="b"/>
              <a:pathLst>
                <a:path w="38100" h="29844">
                  <a:moveTo>
                    <a:pt x="7203" y="0"/>
                  </a:moveTo>
                  <a:lnTo>
                    <a:pt x="0" y="1599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77" name="object 377"/>
            <p:cNvSpPr/>
            <p:nvPr/>
          </p:nvSpPr>
          <p:spPr>
            <a:xfrm>
              <a:off x="9473018" y="2375591"/>
              <a:ext cx="38100" cy="29845"/>
            </a:xfrm>
            <a:custGeom>
              <a:avLst/>
              <a:gdLst/>
              <a:ahLst/>
              <a:cxnLst/>
              <a:rect l="l" t="t" r="r" b="b"/>
              <a:pathLst>
                <a:path w="38100" h="29844">
                  <a:moveTo>
                    <a:pt x="30386" y="29684"/>
                  </a:moveTo>
                  <a:lnTo>
                    <a:pt x="0" y="1599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78" name="object 378"/>
            <p:cNvSpPr/>
            <p:nvPr/>
          </p:nvSpPr>
          <p:spPr>
            <a:xfrm>
              <a:off x="9476920" y="2416925"/>
              <a:ext cx="38100" cy="29845"/>
            </a:xfrm>
            <a:custGeom>
              <a:avLst/>
              <a:gdLst/>
              <a:ahLst/>
              <a:cxnLst/>
              <a:rect l="l" t="t" r="r" b="b"/>
              <a:pathLst>
                <a:path w="38100" h="29844">
                  <a:moveTo>
                    <a:pt x="7203" y="0"/>
                  </a:moveTo>
                  <a:lnTo>
                    <a:pt x="0" y="1598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79" name="object 379"/>
            <p:cNvSpPr/>
            <p:nvPr/>
          </p:nvSpPr>
          <p:spPr>
            <a:xfrm>
              <a:off x="9476920" y="2416925"/>
              <a:ext cx="38100" cy="29845"/>
            </a:xfrm>
            <a:custGeom>
              <a:avLst/>
              <a:gdLst/>
              <a:ahLst/>
              <a:cxnLst/>
              <a:rect l="l" t="t" r="r" b="b"/>
              <a:pathLst>
                <a:path w="38100" h="29844">
                  <a:moveTo>
                    <a:pt x="30386" y="29684"/>
                  </a:moveTo>
                  <a:lnTo>
                    <a:pt x="0" y="1598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80" name="object 380"/>
            <p:cNvSpPr/>
            <p:nvPr/>
          </p:nvSpPr>
          <p:spPr>
            <a:xfrm>
              <a:off x="9480008" y="2438107"/>
              <a:ext cx="38100" cy="29845"/>
            </a:xfrm>
            <a:custGeom>
              <a:avLst/>
              <a:gdLst/>
              <a:ahLst/>
              <a:cxnLst/>
              <a:rect l="l" t="t" r="r" b="b"/>
              <a:pathLst>
                <a:path w="38100" h="29844">
                  <a:moveTo>
                    <a:pt x="7203" y="0"/>
                  </a:moveTo>
                  <a:lnTo>
                    <a:pt x="0" y="1599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81" name="object 381"/>
            <p:cNvSpPr/>
            <p:nvPr/>
          </p:nvSpPr>
          <p:spPr>
            <a:xfrm>
              <a:off x="9480008" y="2438107"/>
              <a:ext cx="38100" cy="29845"/>
            </a:xfrm>
            <a:custGeom>
              <a:avLst/>
              <a:gdLst/>
              <a:ahLst/>
              <a:cxnLst/>
              <a:rect l="l" t="t" r="r" b="b"/>
              <a:pathLst>
                <a:path w="38100" h="29844">
                  <a:moveTo>
                    <a:pt x="30386" y="29684"/>
                  </a:moveTo>
                  <a:lnTo>
                    <a:pt x="0" y="1599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82" name="object 382"/>
            <p:cNvSpPr/>
            <p:nvPr/>
          </p:nvSpPr>
          <p:spPr>
            <a:xfrm>
              <a:off x="9482435" y="2459512"/>
              <a:ext cx="38100" cy="29845"/>
            </a:xfrm>
            <a:custGeom>
              <a:avLst/>
              <a:gdLst/>
              <a:ahLst/>
              <a:cxnLst/>
              <a:rect l="l" t="t" r="r" b="b"/>
              <a:pathLst>
                <a:path w="38100" h="29844">
                  <a:moveTo>
                    <a:pt x="7203" y="0"/>
                  </a:moveTo>
                  <a:lnTo>
                    <a:pt x="0" y="1599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83" name="object 383"/>
            <p:cNvSpPr/>
            <p:nvPr/>
          </p:nvSpPr>
          <p:spPr>
            <a:xfrm>
              <a:off x="9482435" y="2459512"/>
              <a:ext cx="38100" cy="29845"/>
            </a:xfrm>
            <a:custGeom>
              <a:avLst/>
              <a:gdLst/>
              <a:ahLst/>
              <a:cxnLst/>
              <a:rect l="l" t="t" r="r" b="b"/>
              <a:pathLst>
                <a:path w="38100" h="29844">
                  <a:moveTo>
                    <a:pt x="30386" y="29684"/>
                  </a:moveTo>
                  <a:lnTo>
                    <a:pt x="0" y="1599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84" name="object 384"/>
            <p:cNvSpPr/>
            <p:nvPr/>
          </p:nvSpPr>
          <p:spPr>
            <a:xfrm>
              <a:off x="9476096" y="2396776"/>
              <a:ext cx="38100" cy="29845"/>
            </a:xfrm>
            <a:custGeom>
              <a:avLst/>
              <a:gdLst/>
              <a:ahLst/>
              <a:cxnLst/>
              <a:rect l="l" t="t" r="r" b="b"/>
              <a:pathLst>
                <a:path w="38100" h="29844">
                  <a:moveTo>
                    <a:pt x="7214" y="0"/>
                  </a:moveTo>
                  <a:lnTo>
                    <a:pt x="0" y="1598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85" name="object 385"/>
            <p:cNvSpPr/>
            <p:nvPr/>
          </p:nvSpPr>
          <p:spPr>
            <a:xfrm>
              <a:off x="9476096" y="2396776"/>
              <a:ext cx="38100" cy="29845"/>
            </a:xfrm>
            <a:custGeom>
              <a:avLst/>
              <a:gdLst/>
              <a:ahLst/>
              <a:cxnLst/>
              <a:rect l="l" t="t" r="r" b="b"/>
              <a:pathLst>
                <a:path w="38100" h="29844">
                  <a:moveTo>
                    <a:pt x="30396" y="29684"/>
                  </a:moveTo>
                  <a:lnTo>
                    <a:pt x="0" y="1598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386" name="object 386"/>
            <p:cNvSpPr/>
            <p:nvPr/>
          </p:nvSpPr>
          <p:spPr>
            <a:xfrm>
              <a:off x="9537293" y="2756020"/>
              <a:ext cx="38100" cy="29845"/>
            </a:xfrm>
            <a:custGeom>
              <a:avLst/>
              <a:gdLst/>
              <a:ahLst/>
              <a:cxnLst/>
              <a:rect l="l" t="t" r="r" b="b"/>
              <a:pathLst>
                <a:path w="38100" h="29844">
                  <a:moveTo>
                    <a:pt x="7203" y="0"/>
                  </a:moveTo>
                  <a:lnTo>
                    <a:pt x="0" y="1598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87" name="object 387"/>
            <p:cNvSpPr/>
            <p:nvPr/>
          </p:nvSpPr>
          <p:spPr>
            <a:xfrm>
              <a:off x="9537293" y="2756020"/>
              <a:ext cx="38100" cy="29845"/>
            </a:xfrm>
            <a:custGeom>
              <a:avLst/>
              <a:gdLst/>
              <a:ahLst/>
              <a:cxnLst/>
              <a:rect l="l" t="t" r="r" b="b"/>
              <a:pathLst>
                <a:path w="38100" h="29844">
                  <a:moveTo>
                    <a:pt x="30386" y="29684"/>
                  </a:moveTo>
                  <a:lnTo>
                    <a:pt x="0" y="1598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88" name="object 388"/>
            <p:cNvSpPr/>
            <p:nvPr/>
          </p:nvSpPr>
          <p:spPr>
            <a:xfrm>
              <a:off x="9540375" y="2777202"/>
              <a:ext cx="38100" cy="29845"/>
            </a:xfrm>
            <a:custGeom>
              <a:avLst/>
              <a:gdLst/>
              <a:ahLst/>
              <a:cxnLst/>
              <a:rect l="l" t="t" r="r" b="b"/>
              <a:pathLst>
                <a:path w="38100" h="29844">
                  <a:moveTo>
                    <a:pt x="7214" y="0"/>
                  </a:moveTo>
                  <a:lnTo>
                    <a:pt x="0" y="1599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89" name="object 389"/>
            <p:cNvSpPr/>
            <p:nvPr/>
          </p:nvSpPr>
          <p:spPr>
            <a:xfrm>
              <a:off x="9540375" y="2777202"/>
              <a:ext cx="38100" cy="29845"/>
            </a:xfrm>
            <a:custGeom>
              <a:avLst/>
              <a:gdLst/>
              <a:ahLst/>
              <a:cxnLst/>
              <a:rect l="l" t="t" r="r" b="b"/>
              <a:pathLst>
                <a:path w="38100" h="29844">
                  <a:moveTo>
                    <a:pt x="30396" y="29684"/>
                  </a:moveTo>
                  <a:lnTo>
                    <a:pt x="0" y="1599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390" name="object 390"/>
            <p:cNvSpPr/>
            <p:nvPr/>
          </p:nvSpPr>
          <p:spPr>
            <a:xfrm>
              <a:off x="9542801" y="2798606"/>
              <a:ext cx="38100" cy="29845"/>
            </a:xfrm>
            <a:custGeom>
              <a:avLst/>
              <a:gdLst/>
              <a:ahLst/>
              <a:cxnLst/>
              <a:rect l="l" t="t" r="r" b="b"/>
              <a:pathLst>
                <a:path w="38100" h="29844">
                  <a:moveTo>
                    <a:pt x="7214" y="0"/>
                  </a:moveTo>
                  <a:lnTo>
                    <a:pt x="0" y="1599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91" name="object 391"/>
            <p:cNvSpPr/>
            <p:nvPr/>
          </p:nvSpPr>
          <p:spPr>
            <a:xfrm>
              <a:off x="9542801" y="2798606"/>
              <a:ext cx="38100" cy="29845"/>
            </a:xfrm>
            <a:custGeom>
              <a:avLst/>
              <a:gdLst/>
              <a:ahLst/>
              <a:cxnLst/>
              <a:rect l="l" t="t" r="r" b="b"/>
              <a:pathLst>
                <a:path w="38100" h="29844">
                  <a:moveTo>
                    <a:pt x="30396" y="29684"/>
                  </a:moveTo>
                  <a:lnTo>
                    <a:pt x="0" y="1599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392" name="object 392"/>
            <p:cNvSpPr/>
            <p:nvPr/>
          </p:nvSpPr>
          <p:spPr>
            <a:xfrm>
              <a:off x="9546711" y="2839940"/>
              <a:ext cx="38100" cy="29845"/>
            </a:xfrm>
            <a:custGeom>
              <a:avLst/>
              <a:gdLst/>
              <a:ahLst/>
              <a:cxnLst/>
              <a:rect l="l" t="t" r="r" b="b"/>
              <a:pathLst>
                <a:path w="38100" h="29844">
                  <a:moveTo>
                    <a:pt x="7203" y="0"/>
                  </a:moveTo>
                  <a:lnTo>
                    <a:pt x="0" y="1598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93" name="object 393"/>
            <p:cNvSpPr/>
            <p:nvPr/>
          </p:nvSpPr>
          <p:spPr>
            <a:xfrm>
              <a:off x="9546711" y="2839940"/>
              <a:ext cx="38100" cy="29845"/>
            </a:xfrm>
            <a:custGeom>
              <a:avLst/>
              <a:gdLst/>
              <a:ahLst/>
              <a:cxnLst/>
              <a:rect l="l" t="t" r="r" b="b"/>
              <a:pathLst>
                <a:path w="38100" h="29844">
                  <a:moveTo>
                    <a:pt x="30386" y="29684"/>
                  </a:moveTo>
                  <a:lnTo>
                    <a:pt x="0" y="1598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94" name="object 394"/>
            <p:cNvSpPr/>
            <p:nvPr/>
          </p:nvSpPr>
          <p:spPr>
            <a:xfrm>
              <a:off x="9549802" y="2861123"/>
              <a:ext cx="38100" cy="29845"/>
            </a:xfrm>
            <a:custGeom>
              <a:avLst/>
              <a:gdLst/>
              <a:ahLst/>
              <a:cxnLst/>
              <a:rect l="l" t="t" r="r" b="b"/>
              <a:pathLst>
                <a:path w="38100" h="29844">
                  <a:moveTo>
                    <a:pt x="7203" y="0"/>
                  </a:moveTo>
                  <a:lnTo>
                    <a:pt x="0" y="15999"/>
                  </a:lnTo>
                  <a:lnTo>
                    <a:pt x="30386" y="29684"/>
                  </a:lnTo>
                  <a:lnTo>
                    <a:pt x="37590" y="13706"/>
                  </a:lnTo>
                  <a:lnTo>
                    <a:pt x="7203" y="0"/>
                  </a:lnTo>
                  <a:close/>
                </a:path>
              </a:pathLst>
            </a:custGeom>
            <a:solidFill>
              <a:srgbClr val="CFCFCE"/>
            </a:solidFill>
          </p:spPr>
          <p:txBody>
            <a:bodyPr wrap="square" lIns="0" tIns="0" rIns="0" bIns="0" rtlCol="0"/>
            <a:lstStyle/>
            <a:p>
              <a:endParaRPr/>
            </a:p>
          </p:txBody>
        </p:sp>
        <p:sp>
          <p:nvSpPr>
            <p:cNvPr id="395" name="object 395"/>
            <p:cNvSpPr/>
            <p:nvPr/>
          </p:nvSpPr>
          <p:spPr>
            <a:xfrm>
              <a:off x="9549802" y="2861123"/>
              <a:ext cx="38100" cy="29845"/>
            </a:xfrm>
            <a:custGeom>
              <a:avLst/>
              <a:gdLst/>
              <a:ahLst/>
              <a:cxnLst/>
              <a:rect l="l" t="t" r="r" b="b"/>
              <a:pathLst>
                <a:path w="38100" h="29844">
                  <a:moveTo>
                    <a:pt x="30386" y="29684"/>
                  </a:moveTo>
                  <a:lnTo>
                    <a:pt x="0" y="15999"/>
                  </a:lnTo>
                  <a:lnTo>
                    <a:pt x="7203" y="0"/>
                  </a:lnTo>
                  <a:lnTo>
                    <a:pt x="37590" y="13706"/>
                  </a:lnTo>
                  <a:lnTo>
                    <a:pt x="30386" y="29684"/>
                  </a:lnTo>
                  <a:close/>
                </a:path>
              </a:pathLst>
            </a:custGeom>
            <a:ln w="3175">
              <a:solidFill>
                <a:srgbClr val="FFFFFF"/>
              </a:solidFill>
            </a:ln>
          </p:spPr>
          <p:txBody>
            <a:bodyPr wrap="square" lIns="0" tIns="0" rIns="0" bIns="0" rtlCol="0"/>
            <a:lstStyle/>
            <a:p>
              <a:endParaRPr/>
            </a:p>
          </p:txBody>
        </p:sp>
        <p:sp>
          <p:nvSpPr>
            <p:cNvPr id="396" name="object 396"/>
            <p:cNvSpPr/>
            <p:nvPr/>
          </p:nvSpPr>
          <p:spPr>
            <a:xfrm>
              <a:off x="9552218" y="2882527"/>
              <a:ext cx="38100" cy="29845"/>
            </a:xfrm>
            <a:custGeom>
              <a:avLst/>
              <a:gdLst/>
              <a:ahLst/>
              <a:cxnLst/>
              <a:rect l="l" t="t" r="r" b="b"/>
              <a:pathLst>
                <a:path w="38100" h="29844">
                  <a:moveTo>
                    <a:pt x="7214" y="0"/>
                  </a:moveTo>
                  <a:lnTo>
                    <a:pt x="0" y="1599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97" name="object 397"/>
            <p:cNvSpPr/>
            <p:nvPr/>
          </p:nvSpPr>
          <p:spPr>
            <a:xfrm>
              <a:off x="9552218" y="2882527"/>
              <a:ext cx="38100" cy="29845"/>
            </a:xfrm>
            <a:custGeom>
              <a:avLst/>
              <a:gdLst/>
              <a:ahLst/>
              <a:cxnLst/>
              <a:rect l="l" t="t" r="r" b="b"/>
              <a:pathLst>
                <a:path w="38100" h="29844">
                  <a:moveTo>
                    <a:pt x="30396" y="29684"/>
                  </a:moveTo>
                  <a:lnTo>
                    <a:pt x="0" y="1599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398" name="object 398"/>
            <p:cNvSpPr/>
            <p:nvPr/>
          </p:nvSpPr>
          <p:spPr>
            <a:xfrm>
              <a:off x="9545891" y="2819791"/>
              <a:ext cx="38100" cy="29845"/>
            </a:xfrm>
            <a:custGeom>
              <a:avLst/>
              <a:gdLst/>
              <a:ahLst/>
              <a:cxnLst/>
              <a:rect l="l" t="t" r="r" b="b"/>
              <a:pathLst>
                <a:path w="38100" h="29844">
                  <a:moveTo>
                    <a:pt x="7214" y="0"/>
                  </a:moveTo>
                  <a:lnTo>
                    <a:pt x="0" y="15989"/>
                  </a:lnTo>
                  <a:lnTo>
                    <a:pt x="30396" y="29684"/>
                  </a:lnTo>
                  <a:lnTo>
                    <a:pt x="37600" y="13706"/>
                  </a:lnTo>
                  <a:lnTo>
                    <a:pt x="7214" y="0"/>
                  </a:lnTo>
                  <a:close/>
                </a:path>
              </a:pathLst>
            </a:custGeom>
            <a:solidFill>
              <a:srgbClr val="CFCFCE"/>
            </a:solidFill>
          </p:spPr>
          <p:txBody>
            <a:bodyPr wrap="square" lIns="0" tIns="0" rIns="0" bIns="0" rtlCol="0"/>
            <a:lstStyle/>
            <a:p>
              <a:endParaRPr/>
            </a:p>
          </p:txBody>
        </p:sp>
        <p:sp>
          <p:nvSpPr>
            <p:cNvPr id="399" name="object 399"/>
            <p:cNvSpPr/>
            <p:nvPr/>
          </p:nvSpPr>
          <p:spPr>
            <a:xfrm>
              <a:off x="9545891" y="2819791"/>
              <a:ext cx="38100" cy="29845"/>
            </a:xfrm>
            <a:custGeom>
              <a:avLst/>
              <a:gdLst/>
              <a:ahLst/>
              <a:cxnLst/>
              <a:rect l="l" t="t" r="r" b="b"/>
              <a:pathLst>
                <a:path w="38100" h="29844">
                  <a:moveTo>
                    <a:pt x="30396" y="29684"/>
                  </a:moveTo>
                  <a:lnTo>
                    <a:pt x="0" y="15989"/>
                  </a:lnTo>
                  <a:lnTo>
                    <a:pt x="7214" y="0"/>
                  </a:lnTo>
                  <a:lnTo>
                    <a:pt x="37600" y="13706"/>
                  </a:lnTo>
                  <a:lnTo>
                    <a:pt x="30396" y="29684"/>
                  </a:lnTo>
                  <a:close/>
                </a:path>
              </a:pathLst>
            </a:custGeom>
            <a:ln w="3175">
              <a:solidFill>
                <a:srgbClr val="FFFFFF"/>
              </a:solidFill>
            </a:ln>
          </p:spPr>
          <p:txBody>
            <a:bodyPr wrap="square" lIns="0" tIns="0" rIns="0" bIns="0" rtlCol="0"/>
            <a:lstStyle/>
            <a:p>
              <a:endParaRPr/>
            </a:p>
          </p:txBody>
        </p:sp>
        <p:sp>
          <p:nvSpPr>
            <p:cNvPr id="400" name="object 400"/>
            <p:cNvSpPr/>
            <p:nvPr/>
          </p:nvSpPr>
          <p:spPr>
            <a:xfrm>
              <a:off x="15536092" y="4850945"/>
              <a:ext cx="311785" cy="313690"/>
            </a:xfrm>
            <a:custGeom>
              <a:avLst/>
              <a:gdLst/>
              <a:ahLst/>
              <a:cxnLst/>
              <a:rect l="l" t="t" r="r" b="b"/>
              <a:pathLst>
                <a:path w="311784" h="313689">
                  <a:moveTo>
                    <a:pt x="0" y="0"/>
                  </a:moveTo>
                  <a:lnTo>
                    <a:pt x="0" y="61432"/>
                  </a:lnTo>
                  <a:lnTo>
                    <a:pt x="150613" y="183701"/>
                  </a:lnTo>
                  <a:lnTo>
                    <a:pt x="311591" y="313225"/>
                  </a:lnTo>
                </a:path>
              </a:pathLst>
            </a:custGeom>
            <a:ln w="51286">
              <a:solidFill>
                <a:srgbClr val="F9BFC0"/>
              </a:solidFill>
            </a:ln>
          </p:spPr>
          <p:txBody>
            <a:bodyPr wrap="square" lIns="0" tIns="0" rIns="0" bIns="0" rtlCol="0"/>
            <a:lstStyle/>
            <a:p>
              <a:endParaRPr/>
            </a:p>
          </p:txBody>
        </p:sp>
        <p:sp>
          <p:nvSpPr>
            <p:cNvPr id="401" name="object 401"/>
            <p:cNvSpPr/>
            <p:nvPr/>
          </p:nvSpPr>
          <p:spPr>
            <a:xfrm>
              <a:off x="9557224" y="2174851"/>
              <a:ext cx="1759585" cy="2225040"/>
            </a:xfrm>
            <a:custGeom>
              <a:avLst/>
              <a:gdLst/>
              <a:ahLst/>
              <a:cxnLst/>
              <a:rect l="l" t="t" r="r" b="b"/>
              <a:pathLst>
                <a:path w="1759584" h="2225040">
                  <a:moveTo>
                    <a:pt x="190779" y="0"/>
                  </a:moveTo>
                  <a:lnTo>
                    <a:pt x="772845" y="291676"/>
                  </a:lnTo>
                  <a:lnTo>
                    <a:pt x="873051" y="337340"/>
                  </a:lnTo>
                  <a:lnTo>
                    <a:pt x="1024837" y="419798"/>
                  </a:lnTo>
                  <a:lnTo>
                    <a:pt x="865115" y="803514"/>
                  </a:lnTo>
                  <a:lnTo>
                    <a:pt x="1678011" y="2116699"/>
                  </a:lnTo>
                  <a:lnTo>
                    <a:pt x="1759527" y="2224790"/>
                  </a:lnTo>
                  <a:lnTo>
                    <a:pt x="1356859" y="1922695"/>
                  </a:lnTo>
                  <a:lnTo>
                    <a:pt x="746699" y="1036523"/>
                  </a:lnTo>
                  <a:lnTo>
                    <a:pt x="637017" y="1059904"/>
                  </a:lnTo>
                  <a:lnTo>
                    <a:pt x="1025811" y="1976316"/>
                  </a:lnTo>
                  <a:lnTo>
                    <a:pt x="979551" y="2020200"/>
                  </a:lnTo>
                  <a:lnTo>
                    <a:pt x="494121" y="1634337"/>
                  </a:lnTo>
                  <a:lnTo>
                    <a:pt x="456582" y="1299991"/>
                  </a:lnTo>
                  <a:lnTo>
                    <a:pt x="172759" y="1057559"/>
                  </a:lnTo>
                  <a:lnTo>
                    <a:pt x="116499" y="794321"/>
                  </a:lnTo>
                  <a:lnTo>
                    <a:pt x="0" y="211417"/>
                  </a:lnTo>
                  <a:lnTo>
                    <a:pt x="158424" y="178978"/>
                  </a:lnTo>
                  <a:lnTo>
                    <a:pt x="190779" y="0"/>
                  </a:lnTo>
                  <a:close/>
                </a:path>
              </a:pathLst>
            </a:custGeom>
            <a:ln w="4219">
              <a:solidFill>
                <a:srgbClr val="FBF7FA"/>
              </a:solidFill>
            </a:ln>
          </p:spPr>
          <p:txBody>
            <a:bodyPr wrap="square" lIns="0" tIns="0" rIns="0" bIns="0" rtlCol="0"/>
            <a:lstStyle/>
            <a:p>
              <a:endParaRPr/>
            </a:p>
          </p:txBody>
        </p:sp>
        <p:sp>
          <p:nvSpPr>
            <p:cNvPr id="402" name="object 402"/>
            <p:cNvSpPr/>
            <p:nvPr/>
          </p:nvSpPr>
          <p:spPr>
            <a:xfrm>
              <a:off x="9602390" y="2277528"/>
              <a:ext cx="395605" cy="527050"/>
            </a:xfrm>
            <a:custGeom>
              <a:avLst/>
              <a:gdLst/>
              <a:ahLst/>
              <a:cxnLst/>
              <a:rect l="l" t="t" r="r" b="b"/>
              <a:pathLst>
                <a:path w="395604" h="527050">
                  <a:moveTo>
                    <a:pt x="229432" y="0"/>
                  </a:moveTo>
                  <a:lnTo>
                    <a:pt x="215486" y="3357"/>
                  </a:lnTo>
                  <a:lnTo>
                    <a:pt x="205305" y="13362"/>
                  </a:lnTo>
                  <a:lnTo>
                    <a:pt x="199480" y="31066"/>
                  </a:lnTo>
                  <a:lnTo>
                    <a:pt x="199480" y="56950"/>
                  </a:lnTo>
                  <a:lnTo>
                    <a:pt x="182413" y="63431"/>
                  </a:lnTo>
                  <a:lnTo>
                    <a:pt x="182413" y="104037"/>
                  </a:lnTo>
                  <a:lnTo>
                    <a:pt x="154749" y="81671"/>
                  </a:lnTo>
                  <a:lnTo>
                    <a:pt x="110983" y="70879"/>
                  </a:lnTo>
                  <a:lnTo>
                    <a:pt x="76713" y="81916"/>
                  </a:lnTo>
                  <a:lnTo>
                    <a:pt x="55721" y="109011"/>
                  </a:lnTo>
                  <a:lnTo>
                    <a:pt x="51788" y="146392"/>
                  </a:lnTo>
                  <a:lnTo>
                    <a:pt x="57076" y="195165"/>
                  </a:lnTo>
                  <a:lnTo>
                    <a:pt x="0" y="201982"/>
                  </a:lnTo>
                  <a:lnTo>
                    <a:pt x="0" y="216348"/>
                  </a:lnTo>
                  <a:lnTo>
                    <a:pt x="83557" y="208558"/>
                  </a:lnTo>
                  <a:lnTo>
                    <a:pt x="121252" y="279969"/>
                  </a:lnTo>
                  <a:lnTo>
                    <a:pt x="155335" y="309979"/>
                  </a:lnTo>
                  <a:lnTo>
                    <a:pt x="144749" y="387526"/>
                  </a:lnTo>
                  <a:lnTo>
                    <a:pt x="115504" y="389997"/>
                  </a:lnTo>
                  <a:lnTo>
                    <a:pt x="84144" y="526956"/>
                  </a:lnTo>
                  <a:lnTo>
                    <a:pt x="306262" y="510035"/>
                  </a:lnTo>
                  <a:lnTo>
                    <a:pt x="391883" y="510035"/>
                  </a:lnTo>
                  <a:lnTo>
                    <a:pt x="395380" y="454236"/>
                  </a:lnTo>
                  <a:lnTo>
                    <a:pt x="352450" y="452372"/>
                  </a:lnTo>
                  <a:lnTo>
                    <a:pt x="380302" y="168758"/>
                  </a:lnTo>
                  <a:lnTo>
                    <a:pt x="371287" y="168171"/>
                  </a:lnTo>
                  <a:lnTo>
                    <a:pt x="374815" y="88331"/>
                  </a:lnTo>
                  <a:lnTo>
                    <a:pt x="375136" y="75412"/>
                  </a:lnTo>
                  <a:lnTo>
                    <a:pt x="371678" y="64130"/>
                  </a:lnTo>
                  <a:lnTo>
                    <a:pt x="363820" y="54753"/>
                  </a:lnTo>
                  <a:lnTo>
                    <a:pt x="350942" y="47547"/>
                  </a:lnTo>
                  <a:lnTo>
                    <a:pt x="246547" y="2239"/>
                  </a:lnTo>
                  <a:lnTo>
                    <a:pt x="229432" y="0"/>
                  </a:lnTo>
                  <a:close/>
                </a:path>
              </a:pathLst>
            </a:custGeom>
            <a:solidFill>
              <a:srgbClr val="C1B2AA"/>
            </a:solidFill>
          </p:spPr>
          <p:txBody>
            <a:bodyPr wrap="square" lIns="0" tIns="0" rIns="0" bIns="0" rtlCol="0"/>
            <a:lstStyle/>
            <a:p>
              <a:endParaRPr/>
            </a:p>
          </p:txBody>
        </p:sp>
        <p:pic>
          <p:nvPicPr>
            <p:cNvPr id="403" name="object 403"/>
            <p:cNvPicPr/>
            <p:nvPr/>
          </p:nvPicPr>
          <p:blipFill>
            <a:blip r:embed="rId55" cstate="screen">
              <a:extLst>
                <a:ext uri="{28A0092B-C50C-407E-A947-70E740481C1C}">
                  <a14:useLocalDpi xmlns:a14="http://schemas.microsoft.com/office/drawing/2010/main"/>
                </a:ext>
              </a:extLst>
            </a:blip>
            <a:stretch>
              <a:fillRect/>
            </a:stretch>
          </p:blipFill>
          <p:spPr>
            <a:xfrm>
              <a:off x="9805598" y="2333205"/>
              <a:ext cx="109755" cy="181816"/>
            </a:xfrm>
            <a:prstGeom prst="rect">
              <a:avLst/>
            </a:prstGeom>
          </p:spPr>
        </p:pic>
        <p:sp>
          <p:nvSpPr>
            <p:cNvPr id="404" name="object 404"/>
            <p:cNvSpPr/>
            <p:nvPr/>
          </p:nvSpPr>
          <p:spPr>
            <a:xfrm>
              <a:off x="9630206" y="2282792"/>
              <a:ext cx="505459" cy="709295"/>
            </a:xfrm>
            <a:custGeom>
              <a:avLst/>
              <a:gdLst/>
              <a:ahLst/>
              <a:cxnLst/>
              <a:rect l="l" t="t" r="r" b="b"/>
              <a:pathLst>
                <a:path w="505459" h="709294">
                  <a:moveTo>
                    <a:pt x="37553" y="385940"/>
                  </a:moveTo>
                  <a:lnTo>
                    <a:pt x="29324" y="345960"/>
                  </a:lnTo>
                  <a:lnTo>
                    <a:pt x="0" y="351993"/>
                  </a:lnTo>
                  <a:lnTo>
                    <a:pt x="8216" y="391972"/>
                  </a:lnTo>
                  <a:lnTo>
                    <a:pt x="37553" y="385940"/>
                  </a:lnTo>
                  <a:close/>
                </a:path>
                <a:path w="505459" h="709294">
                  <a:moveTo>
                    <a:pt x="77711" y="169900"/>
                  </a:moveTo>
                  <a:lnTo>
                    <a:pt x="73596" y="149898"/>
                  </a:lnTo>
                  <a:lnTo>
                    <a:pt x="44246" y="155943"/>
                  </a:lnTo>
                  <a:lnTo>
                    <a:pt x="48361" y="175933"/>
                  </a:lnTo>
                  <a:lnTo>
                    <a:pt x="77711" y="169900"/>
                  </a:lnTo>
                  <a:close/>
                </a:path>
                <a:path w="505459" h="709294">
                  <a:moveTo>
                    <a:pt x="137401" y="207708"/>
                  </a:moveTo>
                  <a:lnTo>
                    <a:pt x="76898" y="201079"/>
                  </a:lnTo>
                  <a:lnTo>
                    <a:pt x="67868" y="283540"/>
                  </a:lnTo>
                  <a:lnTo>
                    <a:pt x="128358" y="290182"/>
                  </a:lnTo>
                  <a:lnTo>
                    <a:pt x="137401" y="207708"/>
                  </a:lnTo>
                  <a:close/>
                </a:path>
                <a:path w="505459" h="709294">
                  <a:moveTo>
                    <a:pt x="287909" y="440740"/>
                  </a:moveTo>
                  <a:lnTo>
                    <a:pt x="135191" y="431952"/>
                  </a:lnTo>
                  <a:lnTo>
                    <a:pt x="129946" y="523240"/>
                  </a:lnTo>
                  <a:lnTo>
                    <a:pt x="282663" y="532028"/>
                  </a:lnTo>
                  <a:lnTo>
                    <a:pt x="287909" y="440740"/>
                  </a:lnTo>
                  <a:close/>
                </a:path>
                <a:path w="505459" h="709294">
                  <a:moveTo>
                    <a:pt x="350659" y="272249"/>
                  </a:moveTo>
                  <a:lnTo>
                    <a:pt x="289915" y="268757"/>
                  </a:lnTo>
                  <a:lnTo>
                    <a:pt x="285432" y="346583"/>
                  </a:lnTo>
                  <a:lnTo>
                    <a:pt x="346189" y="350075"/>
                  </a:lnTo>
                  <a:lnTo>
                    <a:pt x="350659" y="272249"/>
                  </a:lnTo>
                  <a:close/>
                </a:path>
                <a:path w="505459" h="709294">
                  <a:moveTo>
                    <a:pt x="353580" y="80111"/>
                  </a:moveTo>
                  <a:lnTo>
                    <a:pt x="326529" y="78549"/>
                  </a:lnTo>
                  <a:lnTo>
                    <a:pt x="322580" y="147370"/>
                  </a:lnTo>
                  <a:lnTo>
                    <a:pt x="349618" y="148932"/>
                  </a:lnTo>
                  <a:lnTo>
                    <a:pt x="353580" y="80111"/>
                  </a:lnTo>
                  <a:close/>
                </a:path>
                <a:path w="505459" h="709294">
                  <a:moveTo>
                    <a:pt x="479044" y="693851"/>
                  </a:moveTo>
                  <a:lnTo>
                    <a:pt x="439635" y="605409"/>
                  </a:lnTo>
                  <a:lnTo>
                    <a:pt x="405828" y="620471"/>
                  </a:lnTo>
                  <a:lnTo>
                    <a:pt x="445236" y="708914"/>
                  </a:lnTo>
                  <a:lnTo>
                    <a:pt x="479044" y="693851"/>
                  </a:lnTo>
                  <a:close/>
                </a:path>
                <a:path w="505459" h="709294">
                  <a:moveTo>
                    <a:pt x="505460" y="23469"/>
                  </a:moveTo>
                  <a:lnTo>
                    <a:pt x="491909" y="0"/>
                  </a:lnTo>
                  <a:lnTo>
                    <a:pt x="453656" y="22098"/>
                  </a:lnTo>
                  <a:lnTo>
                    <a:pt x="467207" y="45554"/>
                  </a:lnTo>
                  <a:lnTo>
                    <a:pt x="505460" y="23469"/>
                  </a:lnTo>
                  <a:close/>
                </a:path>
              </a:pathLst>
            </a:custGeom>
            <a:solidFill>
              <a:srgbClr val="010202">
                <a:alpha val="50000"/>
              </a:srgbClr>
            </a:solidFill>
          </p:spPr>
          <p:txBody>
            <a:bodyPr wrap="square" lIns="0" tIns="0" rIns="0" bIns="0" rtlCol="0"/>
            <a:lstStyle/>
            <a:p>
              <a:endParaRPr/>
            </a:p>
          </p:txBody>
        </p:sp>
        <p:pic>
          <p:nvPicPr>
            <p:cNvPr id="405" name="object 405"/>
            <p:cNvPicPr/>
            <p:nvPr/>
          </p:nvPicPr>
          <p:blipFill>
            <a:blip r:embed="rId56" cstate="screen">
              <a:extLst>
                <a:ext uri="{28A0092B-C50C-407E-A947-70E740481C1C}">
                  <a14:useLocalDpi xmlns:a14="http://schemas.microsoft.com/office/drawing/2010/main"/>
                </a:ext>
              </a:extLst>
            </a:blip>
            <a:stretch>
              <a:fillRect/>
            </a:stretch>
          </p:blipFill>
          <p:spPr>
            <a:xfrm>
              <a:off x="10328148" y="2638877"/>
              <a:ext cx="109158" cy="112122"/>
            </a:xfrm>
            <a:prstGeom prst="rect">
              <a:avLst/>
            </a:prstGeom>
          </p:spPr>
        </p:pic>
        <p:pic>
          <p:nvPicPr>
            <p:cNvPr id="406" name="object 406"/>
            <p:cNvPicPr/>
            <p:nvPr/>
          </p:nvPicPr>
          <p:blipFill>
            <a:blip r:embed="rId57" cstate="screen">
              <a:extLst>
                <a:ext uri="{28A0092B-C50C-407E-A947-70E740481C1C}">
                  <a14:useLocalDpi xmlns:a14="http://schemas.microsoft.com/office/drawing/2010/main"/>
                </a:ext>
              </a:extLst>
            </a:blip>
            <a:stretch>
              <a:fillRect/>
            </a:stretch>
          </p:blipFill>
          <p:spPr>
            <a:xfrm>
              <a:off x="10370734" y="2796722"/>
              <a:ext cx="104373" cy="125776"/>
            </a:xfrm>
            <a:prstGeom prst="rect">
              <a:avLst/>
            </a:prstGeom>
          </p:spPr>
        </p:pic>
        <p:sp>
          <p:nvSpPr>
            <p:cNvPr id="407" name="object 407"/>
            <p:cNvSpPr/>
            <p:nvPr/>
          </p:nvSpPr>
          <p:spPr>
            <a:xfrm>
              <a:off x="9833432" y="2829388"/>
              <a:ext cx="1092835" cy="1183005"/>
            </a:xfrm>
            <a:custGeom>
              <a:avLst/>
              <a:gdLst/>
              <a:ahLst/>
              <a:cxnLst/>
              <a:rect l="l" t="t" r="r" b="b"/>
              <a:pathLst>
                <a:path w="1092834" h="1183004">
                  <a:moveTo>
                    <a:pt x="60909" y="86499"/>
                  </a:moveTo>
                  <a:lnTo>
                    <a:pt x="0" y="86499"/>
                  </a:lnTo>
                  <a:lnTo>
                    <a:pt x="0" y="118935"/>
                  </a:lnTo>
                  <a:lnTo>
                    <a:pt x="60909" y="118935"/>
                  </a:lnTo>
                  <a:lnTo>
                    <a:pt x="60909" y="86499"/>
                  </a:lnTo>
                  <a:close/>
                </a:path>
                <a:path w="1092834" h="1183004">
                  <a:moveTo>
                    <a:pt x="432041" y="14554"/>
                  </a:moveTo>
                  <a:lnTo>
                    <a:pt x="418147" y="14782"/>
                  </a:lnTo>
                  <a:lnTo>
                    <a:pt x="418007" y="825"/>
                  </a:lnTo>
                  <a:lnTo>
                    <a:pt x="394970" y="0"/>
                  </a:lnTo>
                  <a:lnTo>
                    <a:pt x="394970" y="44577"/>
                  </a:lnTo>
                  <a:lnTo>
                    <a:pt x="432041" y="44577"/>
                  </a:lnTo>
                  <a:lnTo>
                    <a:pt x="432041" y="14554"/>
                  </a:lnTo>
                  <a:close/>
                </a:path>
                <a:path w="1092834" h="1183004">
                  <a:moveTo>
                    <a:pt x="1092695" y="1150340"/>
                  </a:moveTo>
                  <a:lnTo>
                    <a:pt x="1054747" y="1150340"/>
                  </a:lnTo>
                  <a:lnTo>
                    <a:pt x="1054747" y="1182776"/>
                  </a:lnTo>
                  <a:lnTo>
                    <a:pt x="1092695" y="1182776"/>
                  </a:lnTo>
                  <a:lnTo>
                    <a:pt x="1092695" y="1150340"/>
                  </a:lnTo>
                  <a:close/>
                </a:path>
              </a:pathLst>
            </a:custGeom>
            <a:solidFill>
              <a:srgbClr val="010202">
                <a:alpha val="50000"/>
              </a:srgbClr>
            </a:solidFill>
          </p:spPr>
          <p:txBody>
            <a:bodyPr wrap="square" lIns="0" tIns="0" rIns="0" bIns="0" rtlCol="0"/>
            <a:lstStyle/>
            <a:p>
              <a:endParaRPr/>
            </a:p>
          </p:txBody>
        </p:sp>
        <p:pic>
          <p:nvPicPr>
            <p:cNvPr id="408" name="object 408"/>
            <p:cNvPicPr/>
            <p:nvPr/>
          </p:nvPicPr>
          <p:blipFill>
            <a:blip r:embed="rId58" cstate="screen">
              <a:extLst>
                <a:ext uri="{28A0092B-C50C-407E-A947-70E740481C1C}">
                  <a14:useLocalDpi xmlns:a14="http://schemas.microsoft.com/office/drawing/2010/main"/>
                </a:ext>
              </a:extLst>
            </a:blip>
            <a:stretch>
              <a:fillRect/>
            </a:stretch>
          </p:blipFill>
          <p:spPr>
            <a:xfrm>
              <a:off x="10935624" y="4039063"/>
              <a:ext cx="237956" cy="239770"/>
            </a:xfrm>
            <a:prstGeom prst="rect">
              <a:avLst/>
            </a:prstGeom>
          </p:spPr>
        </p:pic>
        <p:sp>
          <p:nvSpPr>
            <p:cNvPr id="409" name="object 409"/>
            <p:cNvSpPr/>
            <p:nvPr/>
          </p:nvSpPr>
          <p:spPr>
            <a:xfrm>
              <a:off x="9787149" y="2561754"/>
              <a:ext cx="77470" cy="95250"/>
            </a:xfrm>
            <a:custGeom>
              <a:avLst/>
              <a:gdLst/>
              <a:ahLst/>
              <a:cxnLst/>
              <a:rect l="l" t="t" r="r" b="b"/>
              <a:pathLst>
                <a:path w="77470" h="95250">
                  <a:moveTo>
                    <a:pt x="0" y="61642"/>
                  </a:moveTo>
                  <a:lnTo>
                    <a:pt x="14800" y="49424"/>
                  </a:lnTo>
                  <a:lnTo>
                    <a:pt x="23660" y="35006"/>
                  </a:lnTo>
                  <a:lnTo>
                    <a:pt x="26868" y="18495"/>
                  </a:lnTo>
                  <a:lnTo>
                    <a:pt x="24711" y="0"/>
                  </a:lnTo>
                  <a:lnTo>
                    <a:pt x="76940" y="0"/>
                  </a:lnTo>
                  <a:lnTo>
                    <a:pt x="67749" y="36917"/>
                  </a:lnTo>
                  <a:lnTo>
                    <a:pt x="52186" y="65238"/>
                  </a:lnTo>
                  <a:lnTo>
                    <a:pt x="30898" y="84631"/>
                  </a:lnTo>
                  <a:lnTo>
                    <a:pt x="4533" y="94761"/>
                  </a:lnTo>
                  <a:lnTo>
                    <a:pt x="0" y="61642"/>
                  </a:lnTo>
                  <a:close/>
                </a:path>
              </a:pathLst>
            </a:custGeom>
            <a:ln w="4219">
              <a:solidFill>
                <a:srgbClr val="FBF7FA"/>
              </a:solidFill>
            </a:ln>
          </p:spPr>
          <p:txBody>
            <a:bodyPr wrap="square" lIns="0" tIns="0" rIns="0" bIns="0" rtlCol="0"/>
            <a:lstStyle/>
            <a:p>
              <a:endParaRPr/>
            </a:p>
          </p:txBody>
        </p:sp>
        <p:sp>
          <p:nvSpPr>
            <p:cNvPr id="410" name="object 410"/>
            <p:cNvSpPr/>
            <p:nvPr/>
          </p:nvSpPr>
          <p:spPr>
            <a:xfrm>
              <a:off x="9838340" y="2558083"/>
              <a:ext cx="62230" cy="116839"/>
            </a:xfrm>
            <a:custGeom>
              <a:avLst/>
              <a:gdLst/>
              <a:ahLst/>
              <a:cxnLst/>
              <a:rect l="l" t="t" r="r" b="b"/>
              <a:pathLst>
                <a:path w="62229" h="116839">
                  <a:moveTo>
                    <a:pt x="62060" y="0"/>
                  </a:moveTo>
                  <a:lnTo>
                    <a:pt x="49715" y="0"/>
                  </a:lnTo>
                  <a:lnTo>
                    <a:pt x="41005" y="28340"/>
                  </a:lnTo>
                  <a:lnTo>
                    <a:pt x="29891" y="53303"/>
                  </a:lnTo>
                  <a:lnTo>
                    <a:pt x="16261" y="74726"/>
                  </a:lnTo>
                  <a:lnTo>
                    <a:pt x="0" y="92447"/>
                  </a:lnTo>
                  <a:lnTo>
                    <a:pt x="7172" y="115043"/>
                  </a:lnTo>
                  <a:lnTo>
                    <a:pt x="57076" y="116509"/>
                  </a:lnTo>
                  <a:lnTo>
                    <a:pt x="62060" y="0"/>
                  </a:lnTo>
                  <a:close/>
                </a:path>
              </a:pathLst>
            </a:custGeom>
            <a:ln w="4219">
              <a:solidFill>
                <a:srgbClr val="FBF7FA"/>
              </a:solidFill>
            </a:ln>
          </p:spPr>
          <p:txBody>
            <a:bodyPr wrap="square" lIns="0" tIns="0" rIns="0" bIns="0" rtlCol="0"/>
            <a:lstStyle/>
            <a:p>
              <a:endParaRPr/>
            </a:p>
          </p:txBody>
        </p:sp>
        <p:sp>
          <p:nvSpPr>
            <p:cNvPr id="411" name="object 411"/>
            <p:cNvSpPr/>
            <p:nvPr/>
          </p:nvSpPr>
          <p:spPr>
            <a:xfrm>
              <a:off x="8790307" y="1031057"/>
              <a:ext cx="7057390" cy="7465059"/>
            </a:xfrm>
            <a:custGeom>
              <a:avLst/>
              <a:gdLst/>
              <a:ahLst/>
              <a:cxnLst/>
              <a:rect l="l" t="t" r="r" b="b"/>
              <a:pathLst>
                <a:path w="7057390" h="7465059">
                  <a:moveTo>
                    <a:pt x="7057387" y="0"/>
                  </a:moveTo>
                  <a:lnTo>
                    <a:pt x="0" y="0"/>
                  </a:lnTo>
                  <a:lnTo>
                    <a:pt x="0" y="7464589"/>
                  </a:lnTo>
                  <a:lnTo>
                    <a:pt x="1424370" y="7464589"/>
                  </a:lnTo>
                  <a:lnTo>
                    <a:pt x="2418648" y="6832524"/>
                  </a:lnTo>
                  <a:lnTo>
                    <a:pt x="2468835" y="6589830"/>
                  </a:lnTo>
                  <a:lnTo>
                    <a:pt x="2038545" y="6126033"/>
                  </a:lnTo>
                  <a:lnTo>
                    <a:pt x="1326703" y="4369814"/>
                  </a:lnTo>
                  <a:lnTo>
                    <a:pt x="872130" y="2855452"/>
                  </a:lnTo>
                  <a:lnTo>
                    <a:pt x="558548" y="1048564"/>
                  </a:lnTo>
                  <a:lnTo>
                    <a:pt x="7057387" y="1048564"/>
                  </a:lnTo>
                  <a:lnTo>
                    <a:pt x="7057387" y="0"/>
                  </a:lnTo>
                  <a:close/>
                </a:path>
                <a:path w="7057390" h="7465059">
                  <a:moveTo>
                    <a:pt x="7057387" y="1048564"/>
                  </a:moveTo>
                  <a:lnTo>
                    <a:pt x="558548" y="1048564"/>
                  </a:lnTo>
                  <a:lnTo>
                    <a:pt x="1605176" y="1544738"/>
                  </a:lnTo>
                  <a:lnTo>
                    <a:pt x="5588447" y="3386148"/>
                  </a:lnTo>
                  <a:lnTo>
                    <a:pt x="6705659" y="3827338"/>
                  </a:lnTo>
                  <a:lnTo>
                    <a:pt x="7057387" y="3600951"/>
                  </a:lnTo>
                  <a:lnTo>
                    <a:pt x="7057387" y="1048564"/>
                  </a:lnTo>
                  <a:close/>
                </a:path>
              </a:pathLst>
            </a:custGeom>
            <a:solidFill>
              <a:srgbClr val="FBF7FA">
                <a:alpha val="48999"/>
              </a:srgbClr>
            </a:solidFill>
          </p:spPr>
          <p:txBody>
            <a:bodyPr wrap="square" lIns="0" tIns="0" rIns="0" bIns="0" rtlCol="0"/>
            <a:lstStyle/>
            <a:p>
              <a:endParaRPr/>
            </a:p>
          </p:txBody>
        </p:sp>
        <p:sp>
          <p:nvSpPr>
            <p:cNvPr id="412" name="object 412"/>
            <p:cNvSpPr/>
            <p:nvPr/>
          </p:nvSpPr>
          <p:spPr>
            <a:xfrm>
              <a:off x="14105259" y="7622012"/>
              <a:ext cx="1628775" cy="873760"/>
            </a:xfrm>
            <a:custGeom>
              <a:avLst/>
              <a:gdLst/>
              <a:ahLst/>
              <a:cxnLst/>
              <a:rect l="l" t="t" r="r" b="b"/>
              <a:pathLst>
                <a:path w="1628775" h="873759">
                  <a:moveTo>
                    <a:pt x="290389" y="0"/>
                  </a:moveTo>
                  <a:lnTo>
                    <a:pt x="277457" y="33632"/>
                  </a:lnTo>
                  <a:lnTo>
                    <a:pt x="228055" y="507429"/>
                  </a:lnTo>
                  <a:lnTo>
                    <a:pt x="207553" y="542467"/>
                  </a:lnTo>
                  <a:lnTo>
                    <a:pt x="194161" y="566667"/>
                  </a:lnTo>
                  <a:lnTo>
                    <a:pt x="181979" y="591296"/>
                  </a:lnTo>
                  <a:lnTo>
                    <a:pt x="165104" y="627624"/>
                  </a:lnTo>
                  <a:lnTo>
                    <a:pt x="127389" y="681505"/>
                  </a:lnTo>
                  <a:lnTo>
                    <a:pt x="71958" y="740350"/>
                  </a:lnTo>
                  <a:lnTo>
                    <a:pt x="21824" y="787716"/>
                  </a:lnTo>
                  <a:lnTo>
                    <a:pt x="0" y="807158"/>
                  </a:lnTo>
                  <a:lnTo>
                    <a:pt x="120904" y="873634"/>
                  </a:lnTo>
                  <a:lnTo>
                    <a:pt x="1526552" y="873634"/>
                  </a:lnTo>
                  <a:lnTo>
                    <a:pt x="1628578" y="696690"/>
                  </a:lnTo>
                  <a:lnTo>
                    <a:pt x="290389" y="0"/>
                  </a:lnTo>
                  <a:close/>
                </a:path>
              </a:pathLst>
            </a:custGeom>
            <a:solidFill>
              <a:srgbClr val="FFFFFF">
                <a:alpha val="58000"/>
              </a:srgbClr>
            </a:solidFill>
          </p:spPr>
          <p:txBody>
            <a:bodyPr wrap="square" lIns="0" tIns="0" rIns="0" bIns="0" rtlCol="0"/>
            <a:lstStyle/>
            <a:p>
              <a:endParaRPr/>
            </a:p>
          </p:txBody>
        </p:sp>
        <p:sp>
          <p:nvSpPr>
            <p:cNvPr id="413" name="object 413"/>
            <p:cNvSpPr/>
            <p:nvPr/>
          </p:nvSpPr>
          <p:spPr>
            <a:xfrm>
              <a:off x="14105259" y="7622012"/>
              <a:ext cx="1628775" cy="873760"/>
            </a:xfrm>
            <a:custGeom>
              <a:avLst/>
              <a:gdLst/>
              <a:ahLst/>
              <a:cxnLst/>
              <a:rect l="l" t="t" r="r" b="b"/>
              <a:pathLst>
                <a:path w="1628775" h="873759">
                  <a:moveTo>
                    <a:pt x="290389" y="0"/>
                  </a:moveTo>
                  <a:lnTo>
                    <a:pt x="277457" y="33632"/>
                  </a:lnTo>
                  <a:lnTo>
                    <a:pt x="228055" y="507429"/>
                  </a:lnTo>
                  <a:lnTo>
                    <a:pt x="207553" y="542467"/>
                  </a:lnTo>
                  <a:lnTo>
                    <a:pt x="194161" y="566667"/>
                  </a:lnTo>
                  <a:lnTo>
                    <a:pt x="181979" y="591296"/>
                  </a:lnTo>
                  <a:lnTo>
                    <a:pt x="165104" y="627624"/>
                  </a:lnTo>
                  <a:lnTo>
                    <a:pt x="127389" y="681505"/>
                  </a:lnTo>
                  <a:lnTo>
                    <a:pt x="71958" y="740350"/>
                  </a:lnTo>
                  <a:lnTo>
                    <a:pt x="21824" y="787716"/>
                  </a:lnTo>
                  <a:lnTo>
                    <a:pt x="0" y="807158"/>
                  </a:lnTo>
                  <a:lnTo>
                    <a:pt x="120904" y="873634"/>
                  </a:lnTo>
                </a:path>
                <a:path w="1628775" h="873759">
                  <a:moveTo>
                    <a:pt x="1526552" y="873634"/>
                  </a:moveTo>
                  <a:lnTo>
                    <a:pt x="1628578" y="696690"/>
                  </a:lnTo>
                  <a:lnTo>
                    <a:pt x="290389" y="0"/>
                  </a:lnTo>
                </a:path>
              </a:pathLst>
            </a:custGeom>
            <a:ln w="12062">
              <a:solidFill>
                <a:srgbClr val="FFFFFF"/>
              </a:solidFill>
            </a:ln>
          </p:spPr>
          <p:txBody>
            <a:bodyPr wrap="square" lIns="0" tIns="0" rIns="0" bIns="0" rtlCol="0"/>
            <a:lstStyle/>
            <a:p>
              <a:endParaRPr/>
            </a:p>
          </p:txBody>
        </p:sp>
        <p:sp>
          <p:nvSpPr>
            <p:cNvPr id="414" name="object 414"/>
            <p:cNvSpPr/>
            <p:nvPr/>
          </p:nvSpPr>
          <p:spPr>
            <a:xfrm>
              <a:off x="12603314" y="6802841"/>
              <a:ext cx="1725930" cy="1692910"/>
            </a:xfrm>
            <a:custGeom>
              <a:avLst/>
              <a:gdLst/>
              <a:ahLst/>
              <a:cxnLst/>
              <a:rect l="l" t="t" r="r" b="b"/>
              <a:pathLst>
                <a:path w="1725930" h="1692909">
                  <a:moveTo>
                    <a:pt x="367727" y="22124"/>
                  </a:moveTo>
                  <a:lnTo>
                    <a:pt x="368700" y="24261"/>
                  </a:lnTo>
                  <a:lnTo>
                    <a:pt x="0" y="288933"/>
                  </a:lnTo>
                  <a:lnTo>
                    <a:pt x="727360" y="1059601"/>
                  </a:lnTo>
                  <a:lnTo>
                    <a:pt x="517397" y="1528194"/>
                  </a:lnTo>
                  <a:lnTo>
                    <a:pt x="800617" y="1692806"/>
                  </a:lnTo>
                  <a:lnTo>
                    <a:pt x="1410658" y="1692806"/>
                  </a:lnTo>
                  <a:lnTo>
                    <a:pt x="1612652" y="1419265"/>
                  </a:lnTo>
                  <a:lnTo>
                    <a:pt x="1614695" y="1419265"/>
                  </a:lnTo>
                  <a:lnTo>
                    <a:pt x="1629960" y="1325676"/>
                  </a:lnTo>
                  <a:lnTo>
                    <a:pt x="1632002" y="1320588"/>
                  </a:lnTo>
                  <a:lnTo>
                    <a:pt x="1670409" y="1081244"/>
                  </a:lnTo>
                  <a:lnTo>
                    <a:pt x="1691105" y="961979"/>
                  </a:lnTo>
                  <a:lnTo>
                    <a:pt x="1708815" y="862011"/>
                  </a:lnTo>
                  <a:lnTo>
                    <a:pt x="1721176" y="793278"/>
                  </a:lnTo>
                  <a:lnTo>
                    <a:pt x="1725821" y="767714"/>
                  </a:lnTo>
                  <a:lnTo>
                    <a:pt x="1491410" y="627153"/>
                  </a:lnTo>
                  <a:lnTo>
                    <a:pt x="1373545" y="581124"/>
                  </a:lnTo>
                  <a:lnTo>
                    <a:pt x="962313" y="581124"/>
                  </a:lnTo>
                  <a:lnTo>
                    <a:pt x="953942" y="581012"/>
                  </a:lnTo>
                  <a:lnTo>
                    <a:pt x="945747" y="579045"/>
                  </a:lnTo>
                  <a:lnTo>
                    <a:pt x="938044" y="575218"/>
                  </a:lnTo>
                  <a:lnTo>
                    <a:pt x="424630" y="23758"/>
                  </a:lnTo>
                  <a:lnTo>
                    <a:pt x="369391" y="23758"/>
                  </a:lnTo>
                  <a:lnTo>
                    <a:pt x="367727" y="22124"/>
                  </a:lnTo>
                  <a:close/>
                </a:path>
                <a:path w="1725930" h="1692909">
                  <a:moveTo>
                    <a:pt x="1614695" y="1419265"/>
                  </a:moveTo>
                  <a:lnTo>
                    <a:pt x="1612652" y="1419265"/>
                  </a:lnTo>
                  <a:lnTo>
                    <a:pt x="1608040" y="1455050"/>
                  </a:lnTo>
                  <a:lnTo>
                    <a:pt x="1608305" y="1457230"/>
                  </a:lnTo>
                  <a:lnTo>
                    <a:pt x="1614695" y="1419265"/>
                  </a:lnTo>
                  <a:close/>
                </a:path>
                <a:path w="1725930" h="1692909">
                  <a:moveTo>
                    <a:pt x="1116897" y="480896"/>
                  </a:moveTo>
                  <a:lnTo>
                    <a:pt x="1000273" y="560862"/>
                  </a:lnTo>
                  <a:lnTo>
                    <a:pt x="970546" y="579385"/>
                  </a:lnTo>
                  <a:lnTo>
                    <a:pt x="962313" y="581124"/>
                  </a:lnTo>
                  <a:lnTo>
                    <a:pt x="1373545" y="581124"/>
                  </a:lnTo>
                  <a:lnTo>
                    <a:pt x="1116897" y="480896"/>
                  </a:lnTo>
                  <a:close/>
                </a:path>
                <a:path w="1725930" h="1692909">
                  <a:moveTo>
                    <a:pt x="402511" y="0"/>
                  </a:moveTo>
                  <a:lnTo>
                    <a:pt x="369391" y="23758"/>
                  </a:lnTo>
                  <a:lnTo>
                    <a:pt x="424630" y="23758"/>
                  </a:lnTo>
                  <a:lnTo>
                    <a:pt x="402511" y="0"/>
                  </a:lnTo>
                  <a:close/>
                </a:path>
              </a:pathLst>
            </a:custGeom>
            <a:solidFill>
              <a:srgbClr val="FFFFFF">
                <a:alpha val="58000"/>
              </a:srgbClr>
            </a:solidFill>
          </p:spPr>
          <p:txBody>
            <a:bodyPr wrap="square" lIns="0" tIns="0" rIns="0" bIns="0" rtlCol="0"/>
            <a:lstStyle/>
            <a:p>
              <a:endParaRPr/>
            </a:p>
          </p:txBody>
        </p:sp>
        <p:sp>
          <p:nvSpPr>
            <p:cNvPr id="415" name="object 415"/>
            <p:cNvSpPr/>
            <p:nvPr/>
          </p:nvSpPr>
          <p:spPr>
            <a:xfrm>
              <a:off x="12603314" y="6802841"/>
              <a:ext cx="1725930" cy="1692910"/>
            </a:xfrm>
            <a:custGeom>
              <a:avLst/>
              <a:gdLst/>
              <a:ahLst/>
              <a:cxnLst/>
              <a:rect l="l" t="t" r="r" b="b"/>
              <a:pathLst>
                <a:path w="1725930" h="1692909">
                  <a:moveTo>
                    <a:pt x="1629960" y="1325676"/>
                  </a:moveTo>
                  <a:lnTo>
                    <a:pt x="1632002" y="1320588"/>
                  </a:lnTo>
                  <a:lnTo>
                    <a:pt x="1670409" y="1081244"/>
                  </a:lnTo>
                  <a:lnTo>
                    <a:pt x="1691105" y="961979"/>
                  </a:lnTo>
                  <a:lnTo>
                    <a:pt x="1708815" y="862011"/>
                  </a:lnTo>
                  <a:lnTo>
                    <a:pt x="1721176" y="793278"/>
                  </a:lnTo>
                  <a:lnTo>
                    <a:pt x="1725821" y="767714"/>
                  </a:lnTo>
                  <a:lnTo>
                    <a:pt x="1491410" y="627153"/>
                  </a:lnTo>
                  <a:lnTo>
                    <a:pt x="1116897" y="480896"/>
                  </a:lnTo>
                  <a:lnTo>
                    <a:pt x="1000273" y="560862"/>
                  </a:lnTo>
                  <a:lnTo>
                    <a:pt x="970546" y="579385"/>
                  </a:lnTo>
                  <a:lnTo>
                    <a:pt x="962313" y="581124"/>
                  </a:lnTo>
                  <a:lnTo>
                    <a:pt x="953942" y="581012"/>
                  </a:lnTo>
                  <a:lnTo>
                    <a:pt x="945747" y="579045"/>
                  </a:lnTo>
                  <a:lnTo>
                    <a:pt x="938044" y="575218"/>
                  </a:lnTo>
                  <a:lnTo>
                    <a:pt x="402511" y="0"/>
                  </a:lnTo>
                  <a:lnTo>
                    <a:pt x="369391" y="23758"/>
                  </a:lnTo>
                  <a:lnTo>
                    <a:pt x="367727" y="22124"/>
                  </a:lnTo>
                  <a:lnTo>
                    <a:pt x="368700" y="24261"/>
                  </a:lnTo>
                  <a:lnTo>
                    <a:pt x="0" y="288933"/>
                  </a:lnTo>
                  <a:lnTo>
                    <a:pt x="727360" y="1059601"/>
                  </a:lnTo>
                  <a:lnTo>
                    <a:pt x="517397" y="1528194"/>
                  </a:lnTo>
                  <a:lnTo>
                    <a:pt x="800617" y="1692806"/>
                  </a:lnTo>
                </a:path>
                <a:path w="1725930" h="1692909">
                  <a:moveTo>
                    <a:pt x="1410658" y="1692806"/>
                  </a:moveTo>
                  <a:lnTo>
                    <a:pt x="1612652" y="1419265"/>
                  </a:lnTo>
                  <a:lnTo>
                    <a:pt x="1608040" y="1455050"/>
                  </a:lnTo>
                  <a:lnTo>
                    <a:pt x="1608305" y="1457230"/>
                  </a:lnTo>
                  <a:lnTo>
                    <a:pt x="1615071" y="1417030"/>
                  </a:lnTo>
                  <a:lnTo>
                    <a:pt x="1629960" y="1325676"/>
                  </a:lnTo>
                </a:path>
              </a:pathLst>
            </a:custGeom>
            <a:ln w="12062">
              <a:solidFill>
                <a:srgbClr val="FFFFFF"/>
              </a:solidFill>
            </a:ln>
          </p:spPr>
          <p:txBody>
            <a:bodyPr wrap="square" lIns="0" tIns="0" rIns="0" bIns="0" rtlCol="0"/>
            <a:lstStyle/>
            <a:p>
              <a:endParaRPr/>
            </a:p>
          </p:txBody>
        </p:sp>
        <p:sp>
          <p:nvSpPr>
            <p:cNvPr id="416" name="object 416"/>
            <p:cNvSpPr/>
            <p:nvPr/>
          </p:nvSpPr>
          <p:spPr>
            <a:xfrm>
              <a:off x="15379084" y="4703140"/>
              <a:ext cx="468630" cy="548640"/>
            </a:xfrm>
            <a:custGeom>
              <a:avLst/>
              <a:gdLst/>
              <a:ahLst/>
              <a:cxnLst/>
              <a:rect l="l" t="t" r="r" b="b"/>
              <a:pathLst>
                <a:path w="468630" h="548639">
                  <a:moveTo>
                    <a:pt x="468610" y="0"/>
                  </a:moveTo>
                  <a:lnTo>
                    <a:pt x="0" y="263018"/>
                  </a:lnTo>
                  <a:lnTo>
                    <a:pt x="468610" y="548601"/>
                  </a:lnTo>
                  <a:lnTo>
                    <a:pt x="468610" y="0"/>
                  </a:lnTo>
                  <a:close/>
                </a:path>
              </a:pathLst>
            </a:custGeom>
            <a:solidFill>
              <a:srgbClr val="FFFFFF">
                <a:alpha val="58000"/>
              </a:srgbClr>
            </a:solidFill>
          </p:spPr>
          <p:txBody>
            <a:bodyPr wrap="square" lIns="0" tIns="0" rIns="0" bIns="0" rtlCol="0"/>
            <a:lstStyle/>
            <a:p>
              <a:endParaRPr/>
            </a:p>
          </p:txBody>
        </p:sp>
        <p:sp>
          <p:nvSpPr>
            <p:cNvPr id="417" name="object 417"/>
            <p:cNvSpPr/>
            <p:nvPr/>
          </p:nvSpPr>
          <p:spPr>
            <a:xfrm>
              <a:off x="15379084" y="4703140"/>
              <a:ext cx="468630" cy="548640"/>
            </a:xfrm>
            <a:custGeom>
              <a:avLst/>
              <a:gdLst/>
              <a:ahLst/>
              <a:cxnLst/>
              <a:rect l="l" t="t" r="r" b="b"/>
              <a:pathLst>
                <a:path w="468630" h="548639">
                  <a:moveTo>
                    <a:pt x="0" y="263018"/>
                  </a:moveTo>
                  <a:lnTo>
                    <a:pt x="468610" y="548601"/>
                  </a:lnTo>
                  <a:lnTo>
                    <a:pt x="468610" y="0"/>
                  </a:lnTo>
                  <a:lnTo>
                    <a:pt x="236067" y="130607"/>
                  </a:lnTo>
                  <a:lnTo>
                    <a:pt x="0" y="263018"/>
                  </a:lnTo>
                </a:path>
              </a:pathLst>
            </a:custGeom>
            <a:ln w="12062">
              <a:solidFill>
                <a:srgbClr val="FFFFFF"/>
              </a:solidFill>
            </a:ln>
          </p:spPr>
          <p:txBody>
            <a:bodyPr wrap="square" lIns="0" tIns="0" rIns="0" bIns="0" rtlCol="0"/>
            <a:lstStyle/>
            <a:p>
              <a:endParaRPr/>
            </a:p>
          </p:txBody>
        </p:sp>
        <p:sp>
          <p:nvSpPr>
            <p:cNvPr id="418" name="object 418"/>
            <p:cNvSpPr/>
            <p:nvPr/>
          </p:nvSpPr>
          <p:spPr>
            <a:xfrm>
              <a:off x="13206571" y="4609210"/>
              <a:ext cx="1568450" cy="762635"/>
            </a:xfrm>
            <a:custGeom>
              <a:avLst/>
              <a:gdLst/>
              <a:ahLst/>
              <a:cxnLst/>
              <a:rect l="l" t="t" r="r" b="b"/>
              <a:pathLst>
                <a:path w="1568450" h="762635">
                  <a:moveTo>
                    <a:pt x="1211659" y="0"/>
                  </a:moveTo>
                  <a:lnTo>
                    <a:pt x="1070323" y="77097"/>
                  </a:lnTo>
                  <a:lnTo>
                    <a:pt x="0" y="157618"/>
                  </a:lnTo>
                  <a:lnTo>
                    <a:pt x="343884" y="716721"/>
                  </a:lnTo>
                  <a:lnTo>
                    <a:pt x="488990" y="551878"/>
                  </a:lnTo>
                  <a:lnTo>
                    <a:pt x="739139" y="762364"/>
                  </a:lnTo>
                  <a:lnTo>
                    <a:pt x="1496603" y="330450"/>
                  </a:lnTo>
                  <a:lnTo>
                    <a:pt x="1552501" y="295525"/>
                  </a:lnTo>
                  <a:lnTo>
                    <a:pt x="1568212" y="267718"/>
                  </a:lnTo>
                  <a:lnTo>
                    <a:pt x="1541106" y="232479"/>
                  </a:lnTo>
                  <a:lnTo>
                    <a:pt x="1468552" y="175261"/>
                  </a:lnTo>
                  <a:lnTo>
                    <a:pt x="1374334" y="106781"/>
                  </a:lnTo>
                  <a:lnTo>
                    <a:pt x="1292036" y="51101"/>
                  </a:lnTo>
                  <a:lnTo>
                    <a:pt x="1233772" y="13686"/>
                  </a:lnTo>
                  <a:lnTo>
                    <a:pt x="1211659" y="0"/>
                  </a:lnTo>
                  <a:close/>
                </a:path>
              </a:pathLst>
            </a:custGeom>
            <a:solidFill>
              <a:srgbClr val="FFFFFF">
                <a:alpha val="58000"/>
              </a:srgbClr>
            </a:solidFill>
          </p:spPr>
          <p:txBody>
            <a:bodyPr wrap="square" lIns="0" tIns="0" rIns="0" bIns="0" rtlCol="0"/>
            <a:lstStyle/>
            <a:p>
              <a:endParaRPr/>
            </a:p>
          </p:txBody>
        </p:sp>
        <p:sp>
          <p:nvSpPr>
            <p:cNvPr id="419" name="object 419"/>
            <p:cNvSpPr/>
            <p:nvPr/>
          </p:nvSpPr>
          <p:spPr>
            <a:xfrm>
              <a:off x="13206571" y="4609210"/>
              <a:ext cx="1568450" cy="762635"/>
            </a:xfrm>
            <a:custGeom>
              <a:avLst/>
              <a:gdLst/>
              <a:ahLst/>
              <a:cxnLst/>
              <a:rect l="l" t="t" r="r" b="b"/>
              <a:pathLst>
                <a:path w="1568450" h="762635">
                  <a:moveTo>
                    <a:pt x="0" y="157618"/>
                  </a:moveTo>
                  <a:lnTo>
                    <a:pt x="343884" y="716721"/>
                  </a:lnTo>
                  <a:lnTo>
                    <a:pt x="488990" y="551878"/>
                  </a:lnTo>
                  <a:lnTo>
                    <a:pt x="739139" y="762364"/>
                  </a:lnTo>
                  <a:lnTo>
                    <a:pt x="1496603" y="330450"/>
                  </a:lnTo>
                  <a:lnTo>
                    <a:pt x="1552501" y="295525"/>
                  </a:lnTo>
                  <a:lnTo>
                    <a:pt x="1568212" y="267718"/>
                  </a:lnTo>
                  <a:lnTo>
                    <a:pt x="1541106" y="232479"/>
                  </a:lnTo>
                  <a:lnTo>
                    <a:pt x="1468552" y="175261"/>
                  </a:lnTo>
                  <a:lnTo>
                    <a:pt x="1374334" y="106781"/>
                  </a:lnTo>
                  <a:lnTo>
                    <a:pt x="1292036" y="51101"/>
                  </a:lnTo>
                  <a:lnTo>
                    <a:pt x="1233772" y="13686"/>
                  </a:lnTo>
                  <a:lnTo>
                    <a:pt x="1211659" y="0"/>
                  </a:lnTo>
                  <a:lnTo>
                    <a:pt x="1070323" y="77097"/>
                  </a:lnTo>
                  <a:lnTo>
                    <a:pt x="0" y="157618"/>
                  </a:lnTo>
                </a:path>
              </a:pathLst>
            </a:custGeom>
            <a:ln w="12062">
              <a:solidFill>
                <a:srgbClr val="FFFFFF"/>
              </a:solidFill>
            </a:ln>
          </p:spPr>
          <p:txBody>
            <a:bodyPr wrap="square" lIns="0" tIns="0" rIns="0" bIns="0" rtlCol="0"/>
            <a:lstStyle/>
            <a:p>
              <a:endParaRPr/>
            </a:p>
          </p:txBody>
        </p:sp>
        <p:sp>
          <p:nvSpPr>
            <p:cNvPr id="420" name="object 420"/>
            <p:cNvSpPr/>
            <p:nvPr/>
          </p:nvSpPr>
          <p:spPr>
            <a:xfrm>
              <a:off x="10327087" y="4577039"/>
              <a:ext cx="2176780" cy="1372870"/>
            </a:xfrm>
            <a:custGeom>
              <a:avLst/>
              <a:gdLst/>
              <a:ahLst/>
              <a:cxnLst/>
              <a:rect l="l" t="t" r="r" b="b"/>
              <a:pathLst>
                <a:path w="2176779" h="1372870">
                  <a:moveTo>
                    <a:pt x="1047549" y="0"/>
                  </a:moveTo>
                  <a:lnTo>
                    <a:pt x="0" y="1077548"/>
                  </a:lnTo>
                  <a:lnTo>
                    <a:pt x="28187" y="1201115"/>
                  </a:lnTo>
                  <a:lnTo>
                    <a:pt x="116970" y="1088406"/>
                  </a:lnTo>
                  <a:lnTo>
                    <a:pt x="1533597" y="1294086"/>
                  </a:lnTo>
                  <a:lnTo>
                    <a:pt x="1989394" y="1372680"/>
                  </a:lnTo>
                  <a:lnTo>
                    <a:pt x="2176551" y="262850"/>
                  </a:lnTo>
                  <a:lnTo>
                    <a:pt x="1047549" y="0"/>
                  </a:lnTo>
                  <a:close/>
                </a:path>
              </a:pathLst>
            </a:custGeom>
            <a:solidFill>
              <a:srgbClr val="FFFFFF">
                <a:alpha val="58000"/>
              </a:srgbClr>
            </a:solidFill>
          </p:spPr>
          <p:txBody>
            <a:bodyPr wrap="square" lIns="0" tIns="0" rIns="0" bIns="0" rtlCol="0"/>
            <a:lstStyle/>
            <a:p>
              <a:endParaRPr/>
            </a:p>
          </p:txBody>
        </p:sp>
        <p:sp>
          <p:nvSpPr>
            <p:cNvPr id="421" name="object 421"/>
            <p:cNvSpPr/>
            <p:nvPr/>
          </p:nvSpPr>
          <p:spPr>
            <a:xfrm>
              <a:off x="10327087" y="4577039"/>
              <a:ext cx="2176780" cy="1372870"/>
            </a:xfrm>
            <a:custGeom>
              <a:avLst/>
              <a:gdLst/>
              <a:ahLst/>
              <a:cxnLst/>
              <a:rect l="l" t="t" r="r" b="b"/>
              <a:pathLst>
                <a:path w="2176779" h="1372870">
                  <a:moveTo>
                    <a:pt x="1047549" y="0"/>
                  </a:moveTo>
                  <a:lnTo>
                    <a:pt x="0" y="1077548"/>
                  </a:lnTo>
                  <a:lnTo>
                    <a:pt x="28187" y="1201115"/>
                  </a:lnTo>
                  <a:lnTo>
                    <a:pt x="116970" y="1088406"/>
                  </a:lnTo>
                  <a:lnTo>
                    <a:pt x="1533597" y="1294086"/>
                  </a:lnTo>
                  <a:lnTo>
                    <a:pt x="1989394" y="1372680"/>
                  </a:lnTo>
                  <a:lnTo>
                    <a:pt x="2176551" y="262850"/>
                  </a:lnTo>
                  <a:lnTo>
                    <a:pt x="1047549" y="0"/>
                  </a:lnTo>
                  <a:close/>
                </a:path>
              </a:pathLst>
            </a:custGeom>
            <a:ln w="12062">
              <a:solidFill>
                <a:srgbClr val="FFFFFF"/>
              </a:solidFill>
            </a:ln>
          </p:spPr>
          <p:txBody>
            <a:bodyPr wrap="square" lIns="0" tIns="0" rIns="0" bIns="0" rtlCol="0"/>
            <a:lstStyle/>
            <a:p>
              <a:endParaRPr/>
            </a:p>
          </p:txBody>
        </p:sp>
        <p:sp>
          <p:nvSpPr>
            <p:cNvPr id="422" name="object 422"/>
            <p:cNvSpPr/>
            <p:nvPr/>
          </p:nvSpPr>
          <p:spPr>
            <a:xfrm>
              <a:off x="9567017" y="2087857"/>
              <a:ext cx="1807845" cy="2426335"/>
            </a:xfrm>
            <a:custGeom>
              <a:avLst/>
              <a:gdLst/>
              <a:ahLst/>
              <a:cxnLst/>
              <a:rect l="l" t="t" r="r" b="b"/>
              <a:pathLst>
                <a:path w="1807845" h="2426335">
                  <a:moveTo>
                    <a:pt x="205669" y="0"/>
                  </a:moveTo>
                  <a:lnTo>
                    <a:pt x="31255" y="27758"/>
                  </a:lnTo>
                  <a:lnTo>
                    <a:pt x="0" y="100122"/>
                  </a:lnTo>
                  <a:lnTo>
                    <a:pt x="51494" y="667530"/>
                  </a:lnTo>
                  <a:lnTo>
                    <a:pt x="89191" y="981580"/>
                  </a:lnTo>
                  <a:lnTo>
                    <a:pt x="131567" y="1154692"/>
                  </a:lnTo>
                  <a:lnTo>
                    <a:pt x="197103" y="1299290"/>
                  </a:lnTo>
                  <a:lnTo>
                    <a:pt x="284600" y="1448705"/>
                  </a:lnTo>
                  <a:lnTo>
                    <a:pt x="368825" y="1559271"/>
                  </a:lnTo>
                  <a:lnTo>
                    <a:pt x="432229" y="1627886"/>
                  </a:lnTo>
                  <a:lnTo>
                    <a:pt x="457263" y="1651447"/>
                  </a:lnTo>
                  <a:lnTo>
                    <a:pt x="467263" y="1746491"/>
                  </a:lnTo>
                  <a:lnTo>
                    <a:pt x="990723" y="2148144"/>
                  </a:lnTo>
                  <a:lnTo>
                    <a:pt x="1161880" y="1934705"/>
                  </a:lnTo>
                  <a:lnTo>
                    <a:pt x="712868" y="1280641"/>
                  </a:lnTo>
                  <a:lnTo>
                    <a:pt x="809116" y="1228402"/>
                  </a:lnTo>
                  <a:lnTo>
                    <a:pt x="986191" y="1508772"/>
                  </a:lnTo>
                  <a:lnTo>
                    <a:pt x="1085944" y="1664428"/>
                  </a:lnTo>
                  <a:lnTo>
                    <a:pt x="1145032" y="1751349"/>
                  </a:lnTo>
                  <a:lnTo>
                    <a:pt x="1200110" y="1825515"/>
                  </a:lnTo>
                  <a:lnTo>
                    <a:pt x="1318252" y="1961517"/>
                  </a:lnTo>
                  <a:lnTo>
                    <a:pt x="1493298" y="2148349"/>
                  </a:lnTo>
                  <a:lnTo>
                    <a:pt x="1652023" y="2313572"/>
                  </a:lnTo>
                  <a:lnTo>
                    <a:pt x="1721204" y="2384744"/>
                  </a:lnTo>
                  <a:lnTo>
                    <a:pt x="1807620" y="2426219"/>
                  </a:lnTo>
                  <a:lnTo>
                    <a:pt x="1051727" y="1228569"/>
                  </a:lnTo>
                  <a:lnTo>
                    <a:pt x="873355" y="852005"/>
                  </a:lnTo>
                  <a:lnTo>
                    <a:pt x="988420" y="599678"/>
                  </a:lnTo>
                  <a:lnTo>
                    <a:pt x="1052711" y="479786"/>
                  </a:lnTo>
                  <a:lnTo>
                    <a:pt x="669382" y="308022"/>
                  </a:lnTo>
                  <a:lnTo>
                    <a:pt x="575553" y="173649"/>
                  </a:lnTo>
                  <a:lnTo>
                    <a:pt x="205669" y="0"/>
                  </a:lnTo>
                  <a:close/>
                </a:path>
              </a:pathLst>
            </a:custGeom>
            <a:solidFill>
              <a:srgbClr val="FFFFFF">
                <a:alpha val="58000"/>
              </a:srgbClr>
            </a:solidFill>
          </p:spPr>
          <p:txBody>
            <a:bodyPr wrap="square" lIns="0" tIns="0" rIns="0" bIns="0" rtlCol="0"/>
            <a:lstStyle/>
            <a:p>
              <a:endParaRPr/>
            </a:p>
          </p:txBody>
        </p:sp>
        <p:sp>
          <p:nvSpPr>
            <p:cNvPr id="423" name="object 423"/>
            <p:cNvSpPr/>
            <p:nvPr/>
          </p:nvSpPr>
          <p:spPr>
            <a:xfrm>
              <a:off x="9567017" y="2087857"/>
              <a:ext cx="1807845" cy="2426335"/>
            </a:xfrm>
            <a:custGeom>
              <a:avLst/>
              <a:gdLst/>
              <a:ahLst/>
              <a:cxnLst/>
              <a:rect l="l" t="t" r="r" b="b"/>
              <a:pathLst>
                <a:path w="1807845" h="2426335">
                  <a:moveTo>
                    <a:pt x="0" y="100122"/>
                  </a:moveTo>
                  <a:lnTo>
                    <a:pt x="51494" y="667530"/>
                  </a:lnTo>
                  <a:lnTo>
                    <a:pt x="89191" y="981580"/>
                  </a:lnTo>
                  <a:lnTo>
                    <a:pt x="131567" y="1154692"/>
                  </a:lnTo>
                  <a:lnTo>
                    <a:pt x="197103" y="1299290"/>
                  </a:lnTo>
                  <a:lnTo>
                    <a:pt x="284600" y="1448705"/>
                  </a:lnTo>
                  <a:lnTo>
                    <a:pt x="368825" y="1559271"/>
                  </a:lnTo>
                  <a:lnTo>
                    <a:pt x="432229" y="1627886"/>
                  </a:lnTo>
                  <a:lnTo>
                    <a:pt x="457263" y="1651447"/>
                  </a:lnTo>
                  <a:lnTo>
                    <a:pt x="467263" y="1746491"/>
                  </a:lnTo>
                  <a:lnTo>
                    <a:pt x="990723" y="2148144"/>
                  </a:lnTo>
                  <a:lnTo>
                    <a:pt x="1161880" y="1934705"/>
                  </a:lnTo>
                  <a:lnTo>
                    <a:pt x="712868" y="1280641"/>
                  </a:lnTo>
                  <a:lnTo>
                    <a:pt x="809116" y="1228402"/>
                  </a:lnTo>
                  <a:lnTo>
                    <a:pt x="986191" y="1508772"/>
                  </a:lnTo>
                  <a:lnTo>
                    <a:pt x="1085944" y="1664428"/>
                  </a:lnTo>
                  <a:lnTo>
                    <a:pt x="1145032" y="1751349"/>
                  </a:lnTo>
                  <a:lnTo>
                    <a:pt x="1200110" y="1825515"/>
                  </a:lnTo>
                  <a:lnTo>
                    <a:pt x="1318252" y="1961517"/>
                  </a:lnTo>
                  <a:lnTo>
                    <a:pt x="1493298" y="2148349"/>
                  </a:lnTo>
                  <a:lnTo>
                    <a:pt x="1652023" y="2313572"/>
                  </a:lnTo>
                  <a:lnTo>
                    <a:pt x="1721204" y="2384744"/>
                  </a:lnTo>
                  <a:lnTo>
                    <a:pt x="1807620" y="2426219"/>
                  </a:lnTo>
                  <a:lnTo>
                    <a:pt x="1051727" y="1228569"/>
                  </a:lnTo>
                  <a:lnTo>
                    <a:pt x="873355" y="852005"/>
                  </a:lnTo>
                  <a:lnTo>
                    <a:pt x="988420" y="599678"/>
                  </a:lnTo>
                  <a:lnTo>
                    <a:pt x="1052711" y="479786"/>
                  </a:lnTo>
                  <a:lnTo>
                    <a:pt x="669382" y="308022"/>
                  </a:lnTo>
                  <a:lnTo>
                    <a:pt x="575553" y="173649"/>
                  </a:lnTo>
                  <a:lnTo>
                    <a:pt x="205669" y="0"/>
                  </a:lnTo>
                  <a:lnTo>
                    <a:pt x="31255" y="27758"/>
                  </a:lnTo>
                  <a:lnTo>
                    <a:pt x="0" y="100122"/>
                  </a:lnTo>
                </a:path>
              </a:pathLst>
            </a:custGeom>
            <a:ln w="12062">
              <a:solidFill>
                <a:srgbClr val="FFFFFF"/>
              </a:solidFill>
            </a:ln>
          </p:spPr>
          <p:txBody>
            <a:bodyPr wrap="square" lIns="0" tIns="0" rIns="0" bIns="0" rtlCol="0"/>
            <a:lstStyle/>
            <a:p>
              <a:endParaRPr/>
            </a:p>
          </p:txBody>
        </p:sp>
        <p:sp>
          <p:nvSpPr>
            <p:cNvPr id="424" name="object 424"/>
            <p:cNvSpPr/>
            <p:nvPr/>
          </p:nvSpPr>
          <p:spPr>
            <a:xfrm>
              <a:off x="10422335" y="2594647"/>
              <a:ext cx="4004310" cy="2165350"/>
            </a:xfrm>
            <a:custGeom>
              <a:avLst/>
              <a:gdLst/>
              <a:ahLst/>
              <a:cxnLst/>
              <a:rect l="l" t="t" r="r" b="b"/>
              <a:pathLst>
                <a:path w="4004309" h="2165350">
                  <a:moveTo>
                    <a:pt x="159722" y="0"/>
                  </a:moveTo>
                  <a:lnTo>
                    <a:pt x="0" y="383716"/>
                  </a:lnTo>
                  <a:lnTo>
                    <a:pt x="1002241" y="1914915"/>
                  </a:lnTo>
                  <a:lnTo>
                    <a:pt x="2054241" y="2164771"/>
                  </a:lnTo>
                  <a:lnTo>
                    <a:pt x="2833250" y="2121412"/>
                  </a:lnTo>
                  <a:lnTo>
                    <a:pt x="3249925" y="2096801"/>
                  </a:lnTo>
                  <a:lnTo>
                    <a:pt x="3445571" y="2081796"/>
                  </a:lnTo>
                  <a:lnTo>
                    <a:pt x="3561493" y="2067256"/>
                  </a:lnTo>
                  <a:lnTo>
                    <a:pt x="3682839" y="2045921"/>
                  </a:lnTo>
                  <a:lnTo>
                    <a:pt x="3789680" y="2021548"/>
                  </a:lnTo>
                  <a:lnTo>
                    <a:pt x="3865729" y="2001513"/>
                  </a:lnTo>
                  <a:lnTo>
                    <a:pt x="4003930" y="1948715"/>
                  </a:lnTo>
                  <a:lnTo>
                    <a:pt x="159722" y="0"/>
                  </a:lnTo>
                  <a:close/>
                </a:path>
              </a:pathLst>
            </a:custGeom>
            <a:solidFill>
              <a:srgbClr val="FFFFFF">
                <a:alpha val="58000"/>
              </a:srgbClr>
            </a:solidFill>
          </p:spPr>
          <p:txBody>
            <a:bodyPr wrap="square" lIns="0" tIns="0" rIns="0" bIns="0" rtlCol="0"/>
            <a:lstStyle/>
            <a:p>
              <a:endParaRPr/>
            </a:p>
          </p:txBody>
        </p:sp>
        <p:sp>
          <p:nvSpPr>
            <p:cNvPr id="425" name="object 425"/>
            <p:cNvSpPr/>
            <p:nvPr/>
          </p:nvSpPr>
          <p:spPr>
            <a:xfrm>
              <a:off x="10422335" y="2594647"/>
              <a:ext cx="4004310" cy="2165350"/>
            </a:xfrm>
            <a:custGeom>
              <a:avLst/>
              <a:gdLst/>
              <a:ahLst/>
              <a:cxnLst/>
              <a:rect l="l" t="t" r="r" b="b"/>
              <a:pathLst>
                <a:path w="4004309" h="2165350">
                  <a:moveTo>
                    <a:pt x="159722" y="0"/>
                  </a:moveTo>
                  <a:lnTo>
                    <a:pt x="0" y="383716"/>
                  </a:lnTo>
                  <a:lnTo>
                    <a:pt x="1002241" y="1914915"/>
                  </a:lnTo>
                  <a:lnTo>
                    <a:pt x="2054241" y="2164771"/>
                  </a:lnTo>
                  <a:lnTo>
                    <a:pt x="2833250" y="2121412"/>
                  </a:lnTo>
                  <a:lnTo>
                    <a:pt x="3249925" y="2096801"/>
                  </a:lnTo>
                  <a:lnTo>
                    <a:pt x="3445571" y="2081796"/>
                  </a:lnTo>
                  <a:lnTo>
                    <a:pt x="3561493" y="2067256"/>
                  </a:lnTo>
                  <a:lnTo>
                    <a:pt x="3682839" y="2045921"/>
                  </a:lnTo>
                  <a:lnTo>
                    <a:pt x="3789680" y="2021548"/>
                  </a:lnTo>
                  <a:lnTo>
                    <a:pt x="3865729" y="2001513"/>
                  </a:lnTo>
                  <a:lnTo>
                    <a:pt x="4003930" y="1948715"/>
                  </a:lnTo>
                  <a:lnTo>
                    <a:pt x="159722" y="0"/>
                  </a:lnTo>
                </a:path>
              </a:pathLst>
            </a:custGeom>
            <a:ln w="12062">
              <a:solidFill>
                <a:srgbClr val="FFFFFF"/>
              </a:solidFill>
            </a:ln>
          </p:spPr>
          <p:txBody>
            <a:bodyPr wrap="square" lIns="0" tIns="0" rIns="0" bIns="0" rtlCol="0"/>
            <a:lstStyle/>
            <a:p>
              <a:endParaRPr/>
            </a:p>
          </p:txBody>
        </p:sp>
        <p:sp>
          <p:nvSpPr>
            <p:cNvPr id="426" name="object 426"/>
            <p:cNvSpPr/>
            <p:nvPr/>
          </p:nvSpPr>
          <p:spPr>
            <a:xfrm>
              <a:off x="12603315" y="6802875"/>
              <a:ext cx="3130550" cy="1692910"/>
            </a:xfrm>
            <a:custGeom>
              <a:avLst/>
              <a:gdLst/>
              <a:ahLst/>
              <a:cxnLst/>
              <a:rect l="l" t="t" r="r" b="b"/>
              <a:pathLst>
                <a:path w="3130550" h="1692909">
                  <a:moveTo>
                    <a:pt x="1725815" y="767689"/>
                  </a:moveTo>
                  <a:lnTo>
                    <a:pt x="1491399" y="627126"/>
                  </a:lnTo>
                  <a:lnTo>
                    <a:pt x="1373543" y="581101"/>
                  </a:lnTo>
                  <a:lnTo>
                    <a:pt x="1116888" y="480872"/>
                  </a:lnTo>
                  <a:lnTo>
                    <a:pt x="1000264" y="560832"/>
                  </a:lnTo>
                  <a:lnTo>
                    <a:pt x="970534" y="579361"/>
                  </a:lnTo>
                  <a:lnTo>
                    <a:pt x="962304" y="581101"/>
                  </a:lnTo>
                  <a:lnTo>
                    <a:pt x="953935" y="580986"/>
                  </a:lnTo>
                  <a:lnTo>
                    <a:pt x="945743" y="579018"/>
                  </a:lnTo>
                  <a:lnTo>
                    <a:pt x="938034" y="575195"/>
                  </a:lnTo>
                  <a:lnTo>
                    <a:pt x="424624" y="23736"/>
                  </a:lnTo>
                  <a:lnTo>
                    <a:pt x="402539" y="0"/>
                  </a:lnTo>
                  <a:lnTo>
                    <a:pt x="369379" y="23736"/>
                  </a:lnTo>
                  <a:lnTo>
                    <a:pt x="367715" y="22098"/>
                  </a:lnTo>
                  <a:lnTo>
                    <a:pt x="368693" y="24231"/>
                  </a:lnTo>
                  <a:lnTo>
                    <a:pt x="0" y="288899"/>
                  </a:lnTo>
                  <a:lnTo>
                    <a:pt x="727354" y="1059573"/>
                  </a:lnTo>
                  <a:lnTo>
                    <a:pt x="517398" y="1528165"/>
                  </a:lnTo>
                  <a:lnTo>
                    <a:pt x="800608" y="1692783"/>
                  </a:lnTo>
                  <a:lnTo>
                    <a:pt x="1410652" y="1692783"/>
                  </a:lnTo>
                  <a:lnTo>
                    <a:pt x="1612646" y="1419237"/>
                  </a:lnTo>
                  <a:lnTo>
                    <a:pt x="1608035" y="1455026"/>
                  </a:lnTo>
                  <a:lnTo>
                    <a:pt x="1608302" y="1457198"/>
                  </a:lnTo>
                  <a:lnTo>
                    <a:pt x="1614690" y="1419237"/>
                  </a:lnTo>
                  <a:lnTo>
                    <a:pt x="1629956" y="1325651"/>
                  </a:lnTo>
                  <a:lnTo>
                    <a:pt x="1632000" y="1320558"/>
                  </a:lnTo>
                  <a:lnTo>
                    <a:pt x="1670405" y="1081214"/>
                  </a:lnTo>
                  <a:lnTo>
                    <a:pt x="1691093" y="961948"/>
                  </a:lnTo>
                  <a:lnTo>
                    <a:pt x="1708810" y="861987"/>
                  </a:lnTo>
                  <a:lnTo>
                    <a:pt x="1721167" y="793254"/>
                  </a:lnTo>
                  <a:lnTo>
                    <a:pt x="1725815" y="767689"/>
                  </a:lnTo>
                  <a:close/>
                </a:path>
                <a:path w="3130550" h="1692909">
                  <a:moveTo>
                    <a:pt x="3130524" y="1515821"/>
                  </a:moveTo>
                  <a:lnTo>
                    <a:pt x="1792325" y="819150"/>
                  </a:lnTo>
                  <a:lnTo>
                    <a:pt x="1779397" y="852779"/>
                  </a:lnTo>
                  <a:lnTo>
                    <a:pt x="1729981" y="1326578"/>
                  </a:lnTo>
                  <a:lnTo>
                    <a:pt x="1709483" y="1361617"/>
                  </a:lnTo>
                  <a:lnTo>
                    <a:pt x="1696097" y="1385811"/>
                  </a:lnTo>
                  <a:lnTo>
                    <a:pt x="1683918" y="1410436"/>
                  </a:lnTo>
                  <a:lnTo>
                    <a:pt x="1667040" y="1446758"/>
                  </a:lnTo>
                  <a:lnTo>
                    <a:pt x="1629333" y="1500644"/>
                  </a:lnTo>
                  <a:lnTo>
                    <a:pt x="1573898" y="1559483"/>
                  </a:lnTo>
                  <a:lnTo>
                    <a:pt x="1523771" y="1606854"/>
                  </a:lnTo>
                  <a:lnTo>
                    <a:pt x="1501940" y="1626298"/>
                  </a:lnTo>
                  <a:lnTo>
                    <a:pt x="1622856" y="1692783"/>
                  </a:lnTo>
                  <a:lnTo>
                    <a:pt x="3028492" y="1692783"/>
                  </a:lnTo>
                  <a:lnTo>
                    <a:pt x="3130524" y="1515821"/>
                  </a:lnTo>
                  <a:close/>
                </a:path>
              </a:pathLst>
            </a:custGeom>
            <a:solidFill>
              <a:srgbClr val="AE7069"/>
            </a:solidFill>
          </p:spPr>
          <p:txBody>
            <a:bodyPr wrap="square" lIns="0" tIns="0" rIns="0" bIns="0" rtlCol="0"/>
            <a:lstStyle/>
            <a:p>
              <a:endParaRPr/>
            </a:p>
          </p:txBody>
        </p:sp>
        <p:sp>
          <p:nvSpPr>
            <p:cNvPr id="427" name="object 427"/>
            <p:cNvSpPr/>
            <p:nvPr/>
          </p:nvSpPr>
          <p:spPr>
            <a:xfrm>
              <a:off x="15379112" y="4703140"/>
              <a:ext cx="468630" cy="548640"/>
            </a:xfrm>
            <a:custGeom>
              <a:avLst/>
              <a:gdLst/>
              <a:ahLst/>
              <a:cxnLst/>
              <a:rect l="l" t="t" r="r" b="b"/>
              <a:pathLst>
                <a:path w="468630" h="548639">
                  <a:moveTo>
                    <a:pt x="468582" y="0"/>
                  </a:moveTo>
                  <a:lnTo>
                    <a:pt x="0" y="263002"/>
                  </a:lnTo>
                  <a:lnTo>
                    <a:pt x="468582" y="548601"/>
                  </a:lnTo>
                  <a:lnTo>
                    <a:pt x="468582" y="0"/>
                  </a:lnTo>
                  <a:close/>
                </a:path>
              </a:pathLst>
            </a:custGeom>
            <a:solidFill>
              <a:srgbClr val="EFCAE0"/>
            </a:solidFill>
          </p:spPr>
          <p:txBody>
            <a:bodyPr wrap="square" lIns="0" tIns="0" rIns="0" bIns="0" rtlCol="0"/>
            <a:lstStyle/>
            <a:p>
              <a:endParaRPr/>
            </a:p>
          </p:txBody>
        </p:sp>
        <p:sp>
          <p:nvSpPr>
            <p:cNvPr id="428" name="object 428"/>
            <p:cNvSpPr/>
            <p:nvPr/>
          </p:nvSpPr>
          <p:spPr>
            <a:xfrm>
              <a:off x="9567011" y="2087860"/>
              <a:ext cx="5173980" cy="3862070"/>
            </a:xfrm>
            <a:custGeom>
              <a:avLst/>
              <a:gdLst/>
              <a:ahLst/>
              <a:cxnLst/>
              <a:rect l="l" t="t" r="r" b="b"/>
              <a:pathLst>
                <a:path w="5173980" h="3862070">
                  <a:moveTo>
                    <a:pt x="2936621" y="2710459"/>
                  </a:moveTo>
                  <a:lnTo>
                    <a:pt x="1807616" y="2489187"/>
                  </a:lnTo>
                  <a:lnTo>
                    <a:pt x="760069" y="3566731"/>
                  </a:lnTo>
                  <a:lnTo>
                    <a:pt x="788263" y="3690302"/>
                  </a:lnTo>
                  <a:lnTo>
                    <a:pt x="877036" y="3577590"/>
                  </a:lnTo>
                  <a:lnTo>
                    <a:pt x="2293670" y="3783266"/>
                  </a:lnTo>
                  <a:lnTo>
                    <a:pt x="2749461" y="3861866"/>
                  </a:lnTo>
                  <a:lnTo>
                    <a:pt x="2936621" y="2710459"/>
                  </a:lnTo>
                  <a:close/>
                </a:path>
                <a:path w="5173980" h="3862070">
                  <a:moveTo>
                    <a:pt x="4859248" y="2455507"/>
                  </a:moveTo>
                  <a:lnTo>
                    <a:pt x="1033272" y="516051"/>
                  </a:lnTo>
                  <a:lnTo>
                    <a:pt x="1052715" y="479793"/>
                  </a:lnTo>
                  <a:lnTo>
                    <a:pt x="669378" y="308025"/>
                  </a:lnTo>
                  <a:lnTo>
                    <a:pt x="575551" y="173647"/>
                  </a:lnTo>
                  <a:lnTo>
                    <a:pt x="205663" y="0"/>
                  </a:lnTo>
                  <a:lnTo>
                    <a:pt x="31254" y="27762"/>
                  </a:lnTo>
                  <a:lnTo>
                    <a:pt x="0" y="100126"/>
                  </a:lnTo>
                  <a:lnTo>
                    <a:pt x="51498" y="667537"/>
                  </a:lnTo>
                  <a:lnTo>
                    <a:pt x="89192" y="981583"/>
                  </a:lnTo>
                  <a:lnTo>
                    <a:pt x="131572" y="1154696"/>
                  </a:lnTo>
                  <a:lnTo>
                    <a:pt x="197104" y="1299298"/>
                  </a:lnTo>
                  <a:lnTo>
                    <a:pt x="284594" y="1448714"/>
                  </a:lnTo>
                  <a:lnTo>
                    <a:pt x="368820" y="1559280"/>
                  </a:lnTo>
                  <a:lnTo>
                    <a:pt x="432231" y="1627886"/>
                  </a:lnTo>
                  <a:lnTo>
                    <a:pt x="457263" y="1651444"/>
                  </a:lnTo>
                  <a:lnTo>
                    <a:pt x="467258" y="1746491"/>
                  </a:lnTo>
                  <a:lnTo>
                    <a:pt x="990727" y="2148141"/>
                  </a:lnTo>
                  <a:lnTo>
                    <a:pt x="1161884" y="1934705"/>
                  </a:lnTo>
                  <a:lnTo>
                    <a:pt x="712863" y="1280642"/>
                  </a:lnTo>
                  <a:lnTo>
                    <a:pt x="809117" y="1228407"/>
                  </a:lnTo>
                  <a:lnTo>
                    <a:pt x="986193" y="1508772"/>
                  </a:lnTo>
                  <a:lnTo>
                    <a:pt x="1085938" y="1664436"/>
                  </a:lnTo>
                  <a:lnTo>
                    <a:pt x="1145032" y="1751355"/>
                  </a:lnTo>
                  <a:lnTo>
                    <a:pt x="1200111" y="1825523"/>
                  </a:lnTo>
                  <a:lnTo>
                    <a:pt x="1318247" y="1961515"/>
                  </a:lnTo>
                  <a:lnTo>
                    <a:pt x="1493304" y="2148357"/>
                  </a:lnTo>
                  <a:lnTo>
                    <a:pt x="1652028" y="2313571"/>
                  </a:lnTo>
                  <a:lnTo>
                    <a:pt x="1721205" y="2384742"/>
                  </a:lnTo>
                  <a:lnTo>
                    <a:pt x="1807616" y="2426220"/>
                  </a:lnTo>
                  <a:lnTo>
                    <a:pt x="1051725" y="1228572"/>
                  </a:lnTo>
                  <a:lnTo>
                    <a:pt x="986586" y="1091069"/>
                  </a:lnTo>
                  <a:lnTo>
                    <a:pt x="1857565" y="2421712"/>
                  </a:lnTo>
                  <a:lnTo>
                    <a:pt x="2909557" y="2671559"/>
                  </a:lnTo>
                  <a:lnTo>
                    <a:pt x="3688562" y="2628201"/>
                  </a:lnTo>
                  <a:lnTo>
                    <a:pt x="4105249" y="2603589"/>
                  </a:lnTo>
                  <a:lnTo>
                    <a:pt x="4300893" y="2588590"/>
                  </a:lnTo>
                  <a:lnTo>
                    <a:pt x="4416806" y="2574048"/>
                  </a:lnTo>
                  <a:lnTo>
                    <a:pt x="4538154" y="2552712"/>
                  </a:lnTo>
                  <a:lnTo>
                    <a:pt x="4644999" y="2528341"/>
                  </a:lnTo>
                  <a:lnTo>
                    <a:pt x="4721047" y="2508300"/>
                  </a:lnTo>
                  <a:lnTo>
                    <a:pt x="4750016" y="2499995"/>
                  </a:lnTo>
                  <a:lnTo>
                    <a:pt x="4859248" y="2455507"/>
                  </a:lnTo>
                  <a:close/>
                </a:path>
                <a:path w="5173980" h="3862070">
                  <a:moveTo>
                    <a:pt x="5173357" y="2748076"/>
                  </a:moveTo>
                  <a:lnTo>
                    <a:pt x="5108105" y="2696616"/>
                  </a:lnTo>
                  <a:lnTo>
                    <a:pt x="5013884" y="2628138"/>
                  </a:lnTo>
                  <a:lnTo>
                    <a:pt x="4931588" y="2572461"/>
                  </a:lnTo>
                  <a:lnTo>
                    <a:pt x="4873320" y="2535047"/>
                  </a:lnTo>
                  <a:lnTo>
                    <a:pt x="4851209" y="2521356"/>
                  </a:lnTo>
                  <a:lnTo>
                    <a:pt x="4709871" y="2598458"/>
                  </a:lnTo>
                  <a:lnTo>
                    <a:pt x="3639553" y="2678976"/>
                  </a:lnTo>
                  <a:lnTo>
                    <a:pt x="3983444" y="3238081"/>
                  </a:lnTo>
                  <a:lnTo>
                    <a:pt x="4128541" y="3073235"/>
                  </a:lnTo>
                  <a:lnTo>
                    <a:pt x="4378693" y="3283724"/>
                  </a:lnTo>
                  <a:lnTo>
                    <a:pt x="4747831" y="3073235"/>
                  </a:lnTo>
                  <a:lnTo>
                    <a:pt x="5136159" y="2851810"/>
                  </a:lnTo>
                  <a:lnTo>
                    <a:pt x="5173357" y="2828556"/>
                  </a:lnTo>
                  <a:lnTo>
                    <a:pt x="5173357" y="2748076"/>
                  </a:lnTo>
                  <a:close/>
                </a:path>
              </a:pathLst>
            </a:custGeom>
            <a:solidFill>
              <a:srgbClr val="B277B3"/>
            </a:solidFill>
          </p:spPr>
          <p:txBody>
            <a:bodyPr wrap="square" lIns="0" tIns="0" rIns="0" bIns="0" rtlCol="0"/>
            <a:lstStyle/>
            <a:p>
              <a:endParaRPr/>
            </a:p>
          </p:txBody>
        </p:sp>
        <p:pic>
          <p:nvPicPr>
            <p:cNvPr id="429" name="object 429"/>
            <p:cNvPicPr/>
            <p:nvPr/>
          </p:nvPicPr>
          <p:blipFill>
            <a:blip r:embed="rId59" cstate="screen">
              <a:extLst>
                <a:ext uri="{28A0092B-C50C-407E-A947-70E740481C1C}">
                  <a14:useLocalDpi xmlns:a14="http://schemas.microsoft.com/office/drawing/2010/main"/>
                </a:ext>
              </a:extLst>
            </a:blip>
            <a:stretch>
              <a:fillRect/>
            </a:stretch>
          </p:blipFill>
          <p:spPr>
            <a:xfrm>
              <a:off x="12603314" y="6802841"/>
              <a:ext cx="3130523" cy="1692806"/>
            </a:xfrm>
            <a:prstGeom prst="rect">
              <a:avLst/>
            </a:prstGeom>
          </p:spPr>
        </p:pic>
        <p:pic>
          <p:nvPicPr>
            <p:cNvPr id="430" name="object 430"/>
            <p:cNvPicPr/>
            <p:nvPr/>
          </p:nvPicPr>
          <p:blipFill>
            <a:blip r:embed="rId60" cstate="screen">
              <a:extLst>
                <a:ext uri="{28A0092B-C50C-407E-A947-70E740481C1C}">
                  <a14:useLocalDpi xmlns:a14="http://schemas.microsoft.com/office/drawing/2010/main"/>
                </a:ext>
              </a:extLst>
            </a:blip>
            <a:stretch>
              <a:fillRect/>
            </a:stretch>
          </p:blipFill>
          <p:spPr>
            <a:xfrm>
              <a:off x="13206571" y="4609210"/>
              <a:ext cx="1568212" cy="762364"/>
            </a:xfrm>
            <a:prstGeom prst="rect">
              <a:avLst/>
            </a:prstGeom>
          </p:spPr>
        </p:pic>
        <p:pic>
          <p:nvPicPr>
            <p:cNvPr id="431" name="object 431"/>
            <p:cNvPicPr/>
            <p:nvPr/>
          </p:nvPicPr>
          <p:blipFill>
            <a:blip r:embed="rId61" cstate="screen">
              <a:extLst>
                <a:ext uri="{28A0092B-C50C-407E-A947-70E740481C1C}">
                  <a14:useLocalDpi xmlns:a14="http://schemas.microsoft.com/office/drawing/2010/main"/>
                </a:ext>
              </a:extLst>
            </a:blip>
            <a:stretch>
              <a:fillRect/>
            </a:stretch>
          </p:blipFill>
          <p:spPr>
            <a:xfrm>
              <a:off x="10327087" y="2594647"/>
              <a:ext cx="4099178" cy="3355072"/>
            </a:xfrm>
            <a:prstGeom prst="rect">
              <a:avLst/>
            </a:prstGeom>
          </p:spPr>
        </p:pic>
        <p:sp>
          <p:nvSpPr>
            <p:cNvPr id="432" name="object 432"/>
            <p:cNvSpPr/>
            <p:nvPr/>
          </p:nvSpPr>
          <p:spPr>
            <a:xfrm>
              <a:off x="13996657" y="8445660"/>
              <a:ext cx="109855" cy="50165"/>
            </a:xfrm>
            <a:custGeom>
              <a:avLst/>
              <a:gdLst/>
              <a:ahLst/>
              <a:cxnLst/>
              <a:rect l="l" t="t" r="r" b="b"/>
              <a:pathLst>
                <a:path w="109855" h="50165">
                  <a:moveTo>
                    <a:pt x="42949" y="0"/>
                  </a:moveTo>
                  <a:lnTo>
                    <a:pt x="0" y="49986"/>
                  </a:lnTo>
                  <a:lnTo>
                    <a:pt x="99827" y="49986"/>
                  </a:lnTo>
                  <a:lnTo>
                    <a:pt x="109858" y="37506"/>
                  </a:lnTo>
                  <a:lnTo>
                    <a:pt x="42949" y="0"/>
                  </a:lnTo>
                  <a:close/>
                </a:path>
              </a:pathLst>
            </a:custGeom>
            <a:solidFill>
              <a:srgbClr val="FFFFFF"/>
            </a:solidFill>
          </p:spPr>
          <p:txBody>
            <a:bodyPr wrap="square" lIns="0" tIns="0" rIns="0" bIns="0" rtlCol="0"/>
            <a:lstStyle/>
            <a:p>
              <a:endParaRPr/>
            </a:p>
          </p:txBody>
        </p:sp>
        <p:sp>
          <p:nvSpPr>
            <p:cNvPr id="433" name="object 433"/>
            <p:cNvSpPr/>
            <p:nvPr/>
          </p:nvSpPr>
          <p:spPr>
            <a:xfrm>
              <a:off x="14077515" y="7050371"/>
              <a:ext cx="400050" cy="1388110"/>
            </a:xfrm>
            <a:custGeom>
              <a:avLst/>
              <a:gdLst/>
              <a:ahLst/>
              <a:cxnLst/>
              <a:rect l="l" t="t" r="r" b="b"/>
              <a:pathLst>
                <a:path w="400050" h="1388109">
                  <a:moveTo>
                    <a:pt x="329194" y="0"/>
                  </a:moveTo>
                  <a:lnTo>
                    <a:pt x="331539" y="86028"/>
                  </a:lnTo>
                  <a:lnTo>
                    <a:pt x="312723" y="221679"/>
                  </a:lnTo>
                  <a:lnTo>
                    <a:pt x="264505" y="527209"/>
                  </a:lnTo>
                  <a:lnTo>
                    <a:pt x="239793" y="675571"/>
                  </a:lnTo>
                  <a:lnTo>
                    <a:pt x="193910" y="979991"/>
                  </a:lnTo>
                  <a:lnTo>
                    <a:pt x="174507" y="1086427"/>
                  </a:lnTo>
                  <a:lnTo>
                    <a:pt x="141587" y="1174655"/>
                  </a:lnTo>
                  <a:lnTo>
                    <a:pt x="108645" y="1220989"/>
                  </a:lnTo>
                  <a:lnTo>
                    <a:pt x="29088" y="1317331"/>
                  </a:lnTo>
                  <a:lnTo>
                    <a:pt x="0" y="1351183"/>
                  </a:lnTo>
                  <a:lnTo>
                    <a:pt x="65034" y="1387968"/>
                  </a:lnTo>
                  <a:lnTo>
                    <a:pt x="148047" y="1284683"/>
                  </a:lnTo>
                  <a:lnTo>
                    <a:pt x="199784" y="1208591"/>
                  </a:lnTo>
                  <a:lnTo>
                    <a:pt x="219794" y="1170529"/>
                  </a:lnTo>
                  <a:lnTo>
                    <a:pt x="238610" y="1103254"/>
                  </a:lnTo>
                  <a:lnTo>
                    <a:pt x="270358" y="905815"/>
                  </a:lnTo>
                  <a:lnTo>
                    <a:pt x="313896" y="623457"/>
                  </a:lnTo>
                  <a:lnTo>
                    <a:pt x="345654" y="449745"/>
                  </a:lnTo>
                  <a:lnTo>
                    <a:pt x="378585" y="224181"/>
                  </a:lnTo>
                  <a:lnTo>
                    <a:pt x="399757" y="48815"/>
                  </a:lnTo>
                  <a:lnTo>
                    <a:pt x="347601" y="22931"/>
                  </a:lnTo>
                  <a:lnTo>
                    <a:pt x="329194" y="0"/>
                  </a:lnTo>
                  <a:close/>
                </a:path>
              </a:pathLst>
            </a:custGeom>
            <a:solidFill>
              <a:srgbClr val="FFFFFF"/>
            </a:solidFill>
          </p:spPr>
          <p:txBody>
            <a:bodyPr wrap="square" lIns="0" tIns="0" rIns="0" bIns="0" rtlCol="0"/>
            <a:lstStyle/>
            <a:p>
              <a:endParaRPr/>
            </a:p>
          </p:txBody>
        </p:sp>
        <p:sp>
          <p:nvSpPr>
            <p:cNvPr id="434" name="object 434"/>
            <p:cNvSpPr/>
            <p:nvPr/>
          </p:nvSpPr>
          <p:spPr>
            <a:xfrm>
              <a:off x="14077515" y="7050371"/>
              <a:ext cx="400050" cy="1388110"/>
            </a:xfrm>
            <a:custGeom>
              <a:avLst/>
              <a:gdLst/>
              <a:ahLst/>
              <a:cxnLst/>
              <a:rect l="l" t="t" r="r" b="b"/>
              <a:pathLst>
                <a:path w="400050" h="1388109">
                  <a:moveTo>
                    <a:pt x="399757" y="48815"/>
                  </a:moveTo>
                  <a:lnTo>
                    <a:pt x="365549" y="31831"/>
                  </a:lnTo>
                  <a:lnTo>
                    <a:pt x="347601" y="22931"/>
                  </a:lnTo>
                  <a:lnTo>
                    <a:pt x="329194" y="0"/>
                  </a:lnTo>
                  <a:lnTo>
                    <a:pt x="331539" y="86028"/>
                  </a:lnTo>
                  <a:lnTo>
                    <a:pt x="312723" y="221679"/>
                  </a:lnTo>
                  <a:lnTo>
                    <a:pt x="264505" y="527209"/>
                  </a:lnTo>
                  <a:lnTo>
                    <a:pt x="239793" y="675571"/>
                  </a:lnTo>
                  <a:lnTo>
                    <a:pt x="193910" y="979991"/>
                  </a:lnTo>
                  <a:lnTo>
                    <a:pt x="174507" y="1086427"/>
                  </a:lnTo>
                  <a:lnTo>
                    <a:pt x="141587" y="1174655"/>
                  </a:lnTo>
                  <a:lnTo>
                    <a:pt x="108645" y="1220989"/>
                  </a:lnTo>
                  <a:lnTo>
                    <a:pt x="29088" y="1317331"/>
                  </a:lnTo>
                  <a:lnTo>
                    <a:pt x="0" y="1351183"/>
                  </a:lnTo>
                  <a:lnTo>
                    <a:pt x="35412" y="1371214"/>
                  </a:lnTo>
                  <a:lnTo>
                    <a:pt x="148047" y="1284683"/>
                  </a:lnTo>
                  <a:lnTo>
                    <a:pt x="199784" y="1208591"/>
                  </a:lnTo>
                  <a:lnTo>
                    <a:pt x="219794" y="1170529"/>
                  </a:lnTo>
                  <a:lnTo>
                    <a:pt x="238610" y="1103254"/>
                  </a:lnTo>
                  <a:lnTo>
                    <a:pt x="270358" y="905815"/>
                  </a:lnTo>
                  <a:lnTo>
                    <a:pt x="313896" y="623457"/>
                  </a:lnTo>
                  <a:lnTo>
                    <a:pt x="345654" y="449745"/>
                  </a:lnTo>
                  <a:lnTo>
                    <a:pt x="348670" y="429054"/>
                  </a:lnTo>
                  <a:lnTo>
                    <a:pt x="378585" y="224181"/>
                  </a:lnTo>
                  <a:lnTo>
                    <a:pt x="399757" y="48815"/>
                  </a:lnTo>
                  <a:close/>
                </a:path>
              </a:pathLst>
            </a:custGeom>
            <a:ln w="3175">
              <a:solidFill>
                <a:srgbClr val="FFFFFF"/>
              </a:solidFill>
            </a:ln>
          </p:spPr>
          <p:txBody>
            <a:bodyPr wrap="square" lIns="0" tIns="0" rIns="0" bIns="0" rtlCol="0"/>
            <a:lstStyle/>
            <a:p>
              <a:endParaRPr/>
            </a:p>
          </p:txBody>
        </p:sp>
        <p:sp>
          <p:nvSpPr>
            <p:cNvPr id="435" name="object 435"/>
            <p:cNvSpPr/>
            <p:nvPr/>
          </p:nvSpPr>
          <p:spPr>
            <a:xfrm>
              <a:off x="14077515" y="7050371"/>
              <a:ext cx="400050" cy="1388110"/>
            </a:xfrm>
            <a:custGeom>
              <a:avLst/>
              <a:gdLst/>
              <a:ahLst/>
              <a:cxnLst/>
              <a:rect l="l" t="t" r="r" b="b"/>
              <a:pathLst>
                <a:path w="400050" h="1388109">
                  <a:moveTo>
                    <a:pt x="399757" y="48815"/>
                  </a:moveTo>
                  <a:lnTo>
                    <a:pt x="365549" y="31831"/>
                  </a:lnTo>
                  <a:lnTo>
                    <a:pt x="347601" y="22931"/>
                  </a:lnTo>
                  <a:lnTo>
                    <a:pt x="329194" y="0"/>
                  </a:lnTo>
                  <a:lnTo>
                    <a:pt x="331539" y="86028"/>
                  </a:lnTo>
                  <a:lnTo>
                    <a:pt x="312723" y="221679"/>
                  </a:lnTo>
                  <a:lnTo>
                    <a:pt x="264505" y="527209"/>
                  </a:lnTo>
                  <a:lnTo>
                    <a:pt x="239793" y="675571"/>
                  </a:lnTo>
                  <a:lnTo>
                    <a:pt x="193910" y="979991"/>
                  </a:lnTo>
                  <a:lnTo>
                    <a:pt x="174507" y="1086427"/>
                  </a:lnTo>
                  <a:lnTo>
                    <a:pt x="141587" y="1174655"/>
                  </a:lnTo>
                  <a:lnTo>
                    <a:pt x="108645" y="1220989"/>
                  </a:lnTo>
                  <a:lnTo>
                    <a:pt x="29088" y="1317331"/>
                  </a:lnTo>
                  <a:lnTo>
                    <a:pt x="0" y="1351183"/>
                  </a:lnTo>
                  <a:lnTo>
                    <a:pt x="35412" y="1371214"/>
                  </a:lnTo>
                  <a:lnTo>
                    <a:pt x="148047" y="1284683"/>
                  </a:lnTo>
                  <a:lnTo>
                    <a:pt x="199784" y="1208591"/>
                  </a:lnTo>
                  <a:lnTo>
                    <a:pt x="219794" y="1170529"/>
                  </a:lnTo>
                  <a:lnTo>
                    <a:pt x="238610" y="1103254"/>
                  </a:lnTo>
                  <a:lnTo>
                    <a:pt x="270358" y="905815"/>
                  </a:lnTo>
                  <a:lnTo>
                    <a:pt x="313896" y="623457"/>
                  </a:lnTo>
                  <a:lnTo>
                    <a:pt x="345654" y="449745"/>
                  </a:lnTo>
                  <a:lnTo>
                    <a:pt x="348670" y="429054"/>
                  </a:lnTo>
                  <a:lnTo>
                    <a:pt x="378585" y="224181"/>
                  </a:lnTo>
                  <a:lnTo>
                    <a:pt x="399757" y="48815"/>
                  </a:lnTo>
                  <a:close/>
                </a:path>
              </a:pathLst>
            </a:custGeom>
            <a:ln w="3175">
              <a:solidFill>
                <a:srgbClr val="D6EAC6"/>
              </a:solidFill>
            </a:ln>
          </p:spPr>
          <p:txBody>
            <a:bodyPr wrap="square" lIns="0" tIns="0" rIns="0" bIns="0" rtlCol="0"/>
            <a:lstStyle/>
            <a:p>
              <a:endParaRPr/>
            </a:p>
          </p:txBody>
        </p:sp>
        <p:sp>
          <p:nvSpPr>
            <p:cNvPr id="436" name="object 436"/>
            <p:cNvSpPr/>
            <p:nvPr/>
          </p:nvSpPr>
          <p:spPr>
            <a:xfrm>
              <a:off x="14281442" y="6222079"/>
              <a:ext cx="448945" cy="824230"/>
            </a:xfrm>
            <a:custGeom>
              <a:avLst/>
              <a:gdLst/>
              <a:ahLst/>
              <a:cxnLst/>
              <a:rect l="l" t="t" r="r" b="b"/>
              <a:pathLst>
                <a:path w="448944" h="824229">
                  <a:moveTo>
                    <a:pt x="400385" y="0"/>
                  </a:moveTo>
                  <a:lnTo>
                    <a:pt x="241699" y="214768"/>
                  </a:lnTo>
                  <a:lnTo>
                    <a:pt x="33527" y="484990"/>
                  </a:lnTo>
                  <a:lnTo>
                    <a:pt x="0" y="535449"/>
                  </a:lnTo>
                  <a:lnTo>
                    <a:pt x="65861" y="675518"/>
                  </a:lnTo>
                  <a:lnTo>
                    <a:pt x="114677" y="784154"/>
                  </a:lnTo>
                  <a:lnTo>
                    <a:pt x="199365" y="824163"/>
                  </a:lnTo>
                  <a:lnTo>
                    <a:pt x="192308" y="794384"/>
                  </a:lnTo>
                  <a:lnTo>
                    <a:pt x="162906" y="718271"/>
                  </a:lnTo>
                  <a:lnTo>
                    <a:pt x="94677" y="558349"/>
                  </a:lnTo>
                  <a:lnTo>
                    <a:pt x="88803" y="529659"/>
                  </a:lnTo>
                  <a:lnTo>
                    <a:pt x="101735" y="500979"/>
                  </a:lnTo>
                  <a:lnTo>
                    <a:pt x="155304" y="426552"/>
                  </a:lnTo>
                  <a:lnTo>
                    <a:pt x="391673" y="114949"/>
                  </a:lnTo>
                  <a:lnTo>
                    <a:pt x="448342" y="33360"/>
                  </a:lnTo>
                  <a:lnTo>
                    <a:pt x="424049" y="18889"/>
                  </a:lnTo>
                  <a:lnTo>
                    <a:pt x="400385" y="0"/>
                  </a:lnTo>
                  <a:close/>
                </a:path>
              </a:pathLst>
            </a:custGeom>
            <a:solidFill>
              <a:srgbClr val="FFFFFF"/>
            </a:solidFill>
          </p:spPr>
          <p:txBody>
            <a:bodyPr wrap="square" lIns="0" tIns="0" rIns="0" bIns="0" rtlCol="0"/>
            <a:lstStyle/>
            <a:p>
              <a:endParaRPr/>
            </a:p>
          </p:txBody>
        </p:sp>
        <p:sp>
          <p:nvSpPr>
            <p:cNvPr id="437" name="object 437"/>
            <p:cNvSpPr/>
            <p:nvPr/>
          </p:nvSpPr>
          <p:spPr>
            <a:xfrm>
              <a:off x="14281442" y="6222079"/>
              <a:ext cx="448945" cy="824230"/>
            </a:xfrm>
            <a:custGeom>
              <a:avLst/>
              <a:gdLst/>
              <a:ahLst/>
              <a:cxnLst/>
              <a:rect l="l" t="t" r="r" b="b"/>
              <a:pathLst>
                <a:path w="448944" h="824229">
                  <a:moveTo>
                    <a:pt x="192308" y="794384"/>
                  </a:moveTo>
                  <a:lnTo>
                    <a:pt x="162906" y="718271"/>
                  </a:lnTo>
                  <a:lnTo>
                    <a:pt x="94677" y="558349"/>
                  </a:lnTo>
                  <a:lnTo>
                    <a:pt x="88803" y="529659"/>
                  </a:lnTo>
                  <a:lnTo>
                    <a:pt x="101735" y="500979"/>
                  </a:lnTo>
                  <a:lnTo>
                    <a:pt x="155304" y="426552"/>
                  </a:lnTo>
                  <a:lnTo>
                    <a:pt x="391673" y="114949"/>
                  </a:lnTo>
                  <a:lnTo>
                    <a:pt x="448342" y="33360"/>
                  </a:lnTo>
                  <a:lnTo>
                    <a:pt x="424049" y="18889"/>
                  </a:lnTo>
                  <a:lnTo>
                    <a:pt x="400385" y="0"/>
                  </a:lnTo>
                  <a:lnTo>
                    <a:pt x="368606" y="43024"/>
                  </a:lnTo>
                  <a:lnTo>
                    <a:pt x="342366" y="78521"/>
                  </a:lnTo>
                  <a:lnTo>
                    <a:pt x="241699" y="214768"/>
                  </a:lnTo>
                  <a:lnTo>
                    <a:pt x="33527" y="484990"/>
                  </a:lnTo>
                  <a:lnTo>
                    <a:pt x="0" y="535449"/>
                  </a:lnTo>
                  <a:lnTo>
                    <a:pt x="65861" y="675518"/>
                  </a:lnTo>
                  <a:lnTo>
                    <a:pt x="114677" y="784154"/>
                  </a:lnTo>
                  <a:lnTo>
                    <a:pt x="156215" y="803797"/>
                  </a:lnTo>
                  <a:lnTo>
                    <a:pt x="199365" y="824163"/>
                  </a:lnTo>
                  <a:lnTo>
                    <a:pt x="192308" y="794384"/>
                  </a:lnTo>
                  <a:close/>
                </a:path>
              </a:pathLst>
            </a:custGeom>
            <a:ln w="3175">
              <a:solidFill>
                <a:srgbClr val="FFFFFF"/>
              </a:solidFill>
            </a:ln>
          </p:spPr>
          <p:txBody>
            <a:bodyPr wrap="square" lIns="0" tIns="0" rIns="0" bIns="0" rtlCol="0"/>
            <a:lstStyle/>
            <a:p>
              <a:endParaRPr/>
            </a:p>
          </p:txBody>
        </p:sp>
        <p:sp>
          <p:nvSpPr>
            <p:cNvPr id="438" name="object 438"/>
            <p:cNvSpPr/>
            <p:nvPr/>
          </p:nvSpPr>
          <p:spPr>
            <a:xfrm>
              <a:off x="14281442" y="6222079"/>
              <a:ext cx="448945" cy="824230"/>
            </a:xfrm>
            <a:custGeom>
              <a:avLst/>
              <a:gdLst/>
              <a:ahLst/>
              <a:cxnLst/>
              <a:rect l="l" t="t" r="r" b="b"/>
              <a:pathLst>
                <a:path w="448944" h="824229">
                  <a:moveTo>
                    <a:pt x="192308" y="794384"/>
                  </a:moveTo>
                  <a:lnTo>
                    <a:pt x="162906" y="718271"/>
                  </a:lnTo>
                  <a:lnTo>
                    <a:pt x="94677" y="558349"/>
                  </a:lnTo>
                  <a:lnTo>
                    <a:pt x="88803" y="529659"/>
                  </a:lnTo>
                  <a:lnTo>
                    <a:pt x="101735" y="500979"/>
                  </a:lnTo>
                  <a:lnTo>
                    <a:pt x="155304" y="426552"/>
                  </a:lnTo>
                  <a:lnTo>
                    <a:pt x="391673" y="114949"/>
                  </a:lnTo>
                  <a:lnTo>
                    <a:pt x="448342" y="33360"/>
                  </a:lnTo>
                  <a:lnTo>
                    <a:pt x="424049" y="18889"/>
                  </a:lnTo>
                  <a:lnTo>
                    <a:pt x="400385" y="0"/>
                  </a:lnTo>
                  <a:lnTo>
                    <a:pt x="368606" y="43024"/>
                  </a:lnTo>
                  <a:lnTo>
                    <a:pt x="342366" y="78521"/>
                  </a:lnTo>
                  <a:lnTo>
                    <a:pt x="241699" y="214768"/>
                  </a:lnTo>
                  <a:lnTo>
                    <a:pt x="33527" y="484990"/>
                  </a:lnTo>
                  <a:lnTo>
                    <a:pt x="0" y="535449"/>
                  </a:lnTo>
                  <a:lnTo>
                    <a:pt x="65861" y="675518"/>
                  </a:lnTo>
                  <a:lnTo>
                    <a:pt x="114677" y="784154"/>
                  </a:lnTo>
                  <a:lnTo>
                    <a:pt x="156215" y="803797"/>
                  </a:lnTo>
                  <a:lnTo>
                    <a:pt x="199365" y="824163"/>
                  </a:lnTo>
                  <a:lnTo>
                    <a:pt x="192308" y="794384"/>
                  </a:lnTo>
                  <a:close/>
                </a:path>
              </a:pathLst>
            </a:custGeom>
            <a:ln w="3175">
              <a:solidFill>
                <a:srgbClr val="D6EAC6"/>
              </a:solidFill>
            </a:ln>
          </p:spPr>
          <p:txBody>
            <a:bodyPr wrap="square" lIns="0" tIns="0" rIns="0" bIns="0" rtlCol="0"/>
            <a:lstStyle/>
            <a:p>
              <a:endParaRPr/>
            </a:p>
          </p:txBody>
        </p:sp>
        <p:sp>
          <p:nvSpPr>
            <p:cNvPr id="439" name="object 439"/>
            <p:cNvSpPr/>
            <p:nvPr/>
          </p:nvSpPr>
          <p:spPr>
            <a:xfrm>
              <a:off x="14106519" y="8138144"/>
              <a:ext cx="1741170" cy="357505"/>
            </a:xfrm>
            <a:custGeom>
              <a:avLst/>
              <a:gdLst/>
              <a:ahLst/>
              <a:cxnLst/>
              <a:rect l="l" t="t" r="r" b="b"/>
              <a:pathLst>
                <a:path w="1741169" h="357504">
                  <a:moveTo>
                    <a:pt x="1741176" y="0"/>
                  </a:moveTo>
                  <a:lnTo>
                    <a:pt x="1738732" y="4451"/>
                  </a:lnTo>
                  <a:lnTo>
                    <a:pt x="1650504" y="159400"/>
                  </a:lnTo>
                  <a:lnTo>
                    <a:pt x="1533679" y="357501"/>
                  </a:lnTo>
                  <a:lnTo>
                    <a:pt x="1600069" y="357501"/>
                  </a:lnTo>
                  <a:lnTo>
                    <a:pt x="1718125" y="156656"/>
                  </a:lnTo>
                  <a:lnTo>
                    <a:pt x="1741176" y="116557"/>
                  </a:lnTo>
                  <a:lnTo>
                    <a:pt x="1741176" y="0"/>
                  </a:lnTo>
                  <a:close/>
                </a:path>
                <a:path w="1741169" h="357504">
                  <a:moveTo>
                    <a:pt x="36030" y="300202"/>
                  </a:moveTo>
                  <a:lnTo>
                    <a:pt x="0" y="345028"/>
                  </a:lnTo>
                  <a:lnTo>
                    <a:pt x="22262" y="357501"/>
                  </a:lnTo>
                  <a:lnTo>
                    <a:pt x="137341" y="357501"/>
                  </a:lnTo>
                  <a:lnTo>
                    <a:pt x="36030" y="300202"/>
                  </a:lnTo>
                  <a:close/>
                </a:path>
              </a:pathLst>
            </a:custGeom>
            <a:solidFill>
              <a:srgbClr val="FFFFFF"/>
            </a:solidFill>
          </p:spPr>
          <p:txBody>
            <a:bodyPr wrap="square" lIns="0" tIns="0" rIns="0" bIns="0" rtlCol="0"/>
            <a:lstStyle/>
            <a:p>
              <a:endParaRPr/>
            </a:p>
          </p:txBody>
        </p:sp>
        <p:sp>
          <p:nvSpPr>
            <p:cNvPr id="440" name="object 440"/>
            <p:cNvSpPr/>
            <p:nvPr/>
          </p:nvSpPr>
          <p:spPr>
            <a:xfrm>
              <a:off x="14106519" y="8138144"/>
              <a:ext cx="1741170" cy="357505"/>
            </a:xfrm>
            <a:custGeom>
              <a:avLst/>
              <a:gdLst/>
              <a:ahLst/>
              <a:cxnLst/>
              <a:rect l="l" t="t" r="r" b="b"/>
              <a:pathLst>
                <a:path w="1741169" h="357504">
                  <a:moveTo>
                    <a:pt x="1600069" y="357501"/>
                  </a:moveTo>
                  <a:lnTo>
                    <a:pt x="1718125" y="156656"/>
                  </a:lnTo>
                  <a:lnTo>
                    <a:pt x="1741176" y="116557"/>
                  </a:lnTo>
                </a:path>
                <a:path w="1741169" h="357504">
                  <a:moveTo>
                    <a:pt x="1741176" y="0"/>
                  </a:moveTo>
                  <a:lnTo>
                    <a:pt x="1738732" y="4451"/>
                  </a:lnTo>
                  <a:lnTo>
                    <a:pt x="1650504" y="159400"/>
                  </a:lnTo>
                  <a:lnTo>
                    <a:pt x="1533679" y="357501"/>
                  </a:lnTo>
                </a:path>
                <a:path w="1741169" h="357504">
                  <a:moveTo>
                    <a:pt x="137341" y="357501"/>
                  </a:moveTo>
                  <a:lnTo>
                    <a:pt x="36030" y="300202"/>
                  </a:lnTo>
                  <a:lnTo>
                    <a:pt x="21433" y="318348"/>
                  </a:lnTo>
                  <a:lnTo>
                    <a:pt x="0" y="345028"/>
                  </a:lnTo>
                  <a:lnTo>
                    <a:pt x="22262" y="357501"/>
                  </a:lnTo>
                </a:path>
              </a:pathLst>
            </a:custGeom>
            <a:ln w="3175">
              <a:solidFill>
                <a:srgbClr val="FFFFFF"/>
              </a:solidFill>
            </a:ln>
          </p:spPr>
          <p:txBody>
            <a:bodyPr wrap="square" lIns="0" tIns="0" rIns="0" bIns="0" rtlCol="0"/>
            <a:lstStyle/>
            <a:p>
              <a:endParaRPr/>
            </a:p>
          </p:txBody>
        </p:sp>
        <p:sp>
          <p:nvSpPr>
            <p:cNvPr id="441" name="object 441"/>
            <p:cNvSpPr/>
            <p:nvPr/>
          </p:nvSpPr>
          <p:spPr>
            <a:xfrm>
              <a:off x="14106519" y="8138144"/>
              <a:ext cx="1741170" cy="357505"/>
            </a:xfrm>
            <a:custGeom>
              <a:avLst/>
              <a:gdLst/>
              <a:ahLst/>
              <a:cxnLst/>
              <a:rect l="l" t="t" r="r" b="b"/>
              <a:pathLst>
                <a:path w="1741169" h="357504">
                  <a:moveTo>
                    <a:pt x="1600069" y="357501"/>
                  </a:moveTo>
                  <a:lnTo>
                    <a:pt x="1718125" y="156656"/>
                  </a:lnTo>
                  <a:lnTo>
                    <a:pt x="1741176" y="116557"/>
                  </a:lnTo>
                </a:path>
                <a:path w="1741169" h="357504">
                  <a:moveTo>
                    <a:pt x="1741176" y="0"/>
                  </a:moveTo>
                  <a:lnTo>
                    <a:pt x="1738732" y="4451"/>
                  </a:lnTo>
                  <a:lnTo>
                    <a:pt x="1650504" y="159400"/>
                  </a:lnTo>
                  <a:lnTo>
                    <a:pt x="1533679" y="357501"/>
                  </a:lnTo>
                </a:path>
                <a:path w="1741169" h="357504">
                  <a:moveTo>
                    <a:pt x="137341" y="357501"/>
                  </a:moveTo>
                  <a:lnTo>
                    <a:pt x="36030" y="300202"/>
                  </a:lnTo>
                  <a:lnTo>
                    <a:pt x="21433" y="318348"/>
                  </a:lnTo>
                  <a:lnTo>
                    <a:pt x="0" y="345028"/>
                  </a:lnTo>
                  <a:lnTo>
                    <a:pt x="22262" y="357501"/>
                  </a:lnTo>
                </a:path>
              </a:pathLst>
            </a:custGeom>
            <a:ln w="3175">
              <a:solidFill>
                <a:srgbClr val="D6EAC6"/>
              </a:solidFill>
            </a:ln>
          </p:spPr>
          <p:txBody>
            <a:bodyPr wrap="square" lIns="0" tIns="0" rIns="0" bIns="0" rtlCol="0"/>
            <a:lstStyle/>
            <a:p>
              <a:endParaRPr/>
            </a:p>
          </p:txBody>
        </p:sp>
        <p:sp>
          <p:nvSpPr>
            <p:cNvPr id="442" name="object 442"/>
            <p:cNvSpPr/>
            <p:nvPr/>
          </p:nvSpPr>
          <p:spPr>
            <a:xfrm>
              <a:off x="13996657" y="8445660"/>
              <a:ext cx="109855" cy="50165"/>
            </a:xfrm>
            <a:custGeom>
              <a:avLst/>
              <a:gdLst/>
              <a:ahLst/>
              <a:cxnLst/>
              <a:rect l="l" t="t" r="r" b="b"/>
              <a:pathLst>
                <a:path w="109855" h="50165">
                  <a:moveTo>
                    <a:pt x="42949" y="0"/>
                  </a:moveTo>
                  <a:lnTo>
                    <a:pt x="0" y="49986"/>
                  </a:lnTo>
                  <a:lnTo>
                    <a:pt x="99827" y="49986"/>
                  </a:lnTo>
                  <a:lnTo>
                    <a:pt x="109858" y="37506"/>
                  </a:lnTo>
                  <a:lnTo>
                    <a:pt x="42949" y="0"/>
                  </a:lnTo>
                  <a:close/>
                </a:path>
              </a:pathLst>
            </a:custGeom>
            <a:solidFill>
              <a:srgbClr val="FFFFFF"/>
            </a:solidFill>
          </p:spPr>
          <p:txBody>
            <a:bodyPr wrap="square" lIns="0" tIns="0" rIns="0" bIns="0" rtlCol="0"/>
            <a:lstStyle/>
            <a:p>
              <a:endParaRPr/>
            </a:p>
          </p:txBody>
        </p:sp>
        <p:sp>
          <p:nvSpPr>
            <p:cNvPr id="443" name="object 443"/>
            <p:cNvSpPr/>
            <p:nvPr/>
          </p:nvSpPr>
          <p:spPr>
            <a:xfrm>
              <a:off x="13996657" y="8445660"/>
              <a:ext cx="109855" cy="50165"/>
            </a:xfrm>
            <a:custGeom>
              <a:avLst/>
              <a:gdLst/>
              <a:ahLst/>
              <a:cxnLst/>
              <a:rect l="l" t="t" r="r" b="b"/>
              <a:pathLst>
                <a:path w="109855" h="50165">
                  <a:moveTo>
                    <a:pt x="109858" y="37506"/>
                  </a:moveTo>
                  <a:lnTo>
                    <a:pt x="79409" y="20439"/>
                  </a:lnTo>
                  <a:lnTo>
                    <a:pt x="42949" y="0"/>
                  </a:lnTo>
                  <a:lnTo>
                    <a:pt x="0" y="49986"/>
                  </a:lnTo>
                </a:path>
                <a:path w="109855" h="50165">
                  <a:moveTo>
                    <a:pt x="99827" y="49986"/>
                  </a:moveTo>
                  <a:lnTo>
                    <a:pt x="109858" y="37506"/>
                  </a:lnTo>
                </a:path>
              </a:pathLst>
            </a:custGeom>
            <a:ln w="3175">
              <a:solidFill>
                <a:srgbClr val="FFFFFF"/>
              </a:solidFill>
            </a:ln>
          </p:spPr>
          <p:txBody>
            <a:bodyPr wrap="square" lIns="0" tIns="0" rIns="0" bIns="0" rtlCol="0"/>
            <a:lstStyle/>
            <a:p>
              <a:endParaRPr/>
            </a:p>
          </p:txBody>
        </p:sp>
        <p:sp>
          <p:nvSpPr>
            <p:cNvPr id="444" name="object 444"/>
            <p:cNvSpPr/>
            <p:nvPr/>
          </p:nvSpPr>
          <p:spPr>
            <a:xfrm>
              <a:off x="13996657" y="8445660"/>
              <a:ext cx="109855" cy="50165"/>
            </a:xfrm>
            <a:custGeom>
              <a:avLst/>
              <a:gdLst/>
              <a:ahLst/>
              <a:cxnLst/>
              <a:rect l="l" t="t" r="r" b="b"/>
              <a:pathLst>
                <a:path w="109855" h="50165">
                  <a:moveTo>
                    <a:pt x="109858" y="37506"/>
                  </a:moveTo>
                  <a:lnTo>
                    <a:pt x="79409" y="20439"/>
                  </a:lnTo>
                  <a:lnTo>
                    <a:pt x="42949" y="0"/>
                  </a:lnTo>
                  <a:lnTo>
                    <a:pt x="0" y="49986"/>
                  </a:lnTo>
                </a:path>
                <a:path w="109855" h="50165">
                  <a:moveTo>
                    <a:pt x="99827" y="49986"/>
                  </a:moveTo>
                  <a:lnTo>
                    <a:pt x="109858" y="37506"/>
                  </a:lnTo>
                </a:path>
              </a:pathLst>
            </a:custGeom>
            <a:ln w="3175">
              <a:solidFill>
                <a:srgbClr val="D6EAC6"/>
              </a:solidFill>
            </a:ln>
          </p:spPr>
          <p:txBody>
            <a:bodyPr wrap="square" lIns="0" tIns="0" rIns="0" bIns="0" rtlCol="0"/>
            <a:lstStyle/>
            <a:p>
              <a:endParaRPr/>
            </a:p>
          </p:txBody>
        </p:sp>
        <p:sp>
          <p:nvSpPr>
            <p:cNvPr id="445" name="object 445"/>
            <p:cNvSpPr/>
            <p:nvPr/>
          </p:nvSpPr>
          <p:spPr>
            <a:xfrm>
              <a:off x="15299245" y="7559576"/>
              <a:ext cx="548640" cy="436880"/>
            </a:xfrm>
            <a:custGeom>
              <a:avLst/>
              <a:gdLst/>
              <a:ahLst/>
              <a:cxnLst/>
              <a:rect l="l" t="t" r="r" b="b"/>
              <a:pathLst>
                <a:path w="548640" h="436879">
                  <a:moveTo>
                    <a:pt x="25559" y="0"/>
                  </a:moveTo>
                  <a:lnTo>
                    <a:pt x="0" y="38051"/>
                  </a:lnTo>
                  <a:lnTo>
                    <a:pt x="183428" y="227249"/>
                  </a:lnTo>
                  <a:lnTo>
                    <a:pt x="225783" y="254819"/>
                  </a:lnTo>
                  <a:lnTo>
                    <a:pt x="548448" y="436367"/>
                  </a:lnTo>
                  <a:lnTo>
                    <a:pt x="548448" y="386698"/>
                  </a:lnTo>
                  <a:lnTo>
                    <a:pt x="260473" y="224485"/>
                  </a:lnTo>
                  <a:lnTo>
                    <a:pt x="225197" y="202423"/>
                  </a:lnTo>
                  <a:lnTo>
                    <a:pt x="142854" y="125221"/>
                  </a:lnTo>
                  <a:lnTo>
                    <a:pt x="25559" y="0"/>
                  </a:lnTo>
                  <a:close/>
                </a:path>
              </a:pathLst>
            </a:custGeom>
            <a:solidFill>
              <a:srgbClr val="FFFFFF"/>
            </a:solidFill>
          </p:spPr>
          <p:txBody>
            <a:bodyPr wrap="square" lIns="0" tIns="0" rIns="0" bIns="0" rtlCol="0"/>
            <a:lstStyle/>
            <a:p>
              <a:endParaRPr/>
            </a:p>
          </p:txBody>
        </p:sp>
        <p:sp>
          <p:nvSpPr>
            <p:cNvPr id="446" name="object 446"/>
            <p:cNvSpPr/>
            <p:nvPr/>
          </p:nvSpPr>
          <p:spPr>
            <a:xfrm>
              <a:off x="15299245" y="7559576"/>
              <a:ext cx="548640" cy="436880"/>
            </a:xfrm>
            <a:custGeom>
              <a:avLst/>
              <a:gdLst/>
              <a:ahLst/>
              <a:cxnLst/>
              <a:rect l="l" t="t" r="r" b="b"/>
              <a:pathLst>
                <a:path w="548640" h="436879">
                  <a:moveTo>
                    <a:pt x="548448" y="386698"/>
                  </a:moveTo>
                  <a:lnTo>
                    <a:pt x="260473" y="224485"/>
                  </a:lnTo>
                  <a:lnTo>
                    <a:pt x="225197" y="202423"/>
                  </a:lnTo>
                  <a:lnTo>
                    <a:pt x="142854" y="125221"/>
                  </a:lnTo>
                  <a:lnTo>
                    <a:pt x="25559" y="0"/>
                  </a:lnTo>
                  <a:lnTo>
                    <a:pt x="12512" y="19423"/>
                  </a:lnTo>
                  <a:lnTo>
                    <a:pt x="0" y="38051"/>
                  </a:lnTo>
                  <a:lnTo>
                    <a:pt x="183428" y="227249"/>
                  </a:lnTo>
                  <a:lnTo>
                    <a:pt x="225783" y="254819"/>
                  </a:lnTo>
                  <a:lnTo>
                    <a:pt x="548448" y="436367"/>
                  </a:lnTo>
                </a:path>
              </a:pathLst>
            </a:custGeom>
            <a:ln w="3175">
              <a:solidFill>
                <a:srgbClr val="FFFFFF"/>
              </a:solidFill>
            </a:ln>
          </p:spPr>
          <p:txBody>
            <a:bodyPr wrap="square" lIns="0" tIns="0" rIns="0" bIns="0" rtlCol="0"/>
            <a:lstStyle/>
            <a:p>
              <a:endParaRPr/>
            </a:p>
          </p:txBody>
        </p:sp>
        <p:sp>
          <p:nvSpPr>
            <p:cNvPr id="447" name="object 447"/>
            <p:cNvSpPr/>
            <p:nvPr/>
          </p:nvSpPr>
          <p:spPr>
            <a:xfrm>
              <a:off x="15299245" y="7559576"/>
              <a:ext cx="548640" cy="436880"/>
            </a:xfrm>
            <a:custGeom>
              <a:avLst/>
              <a:gdLst/>
              <a:ahLst/>
              <a:cxnLst/>
              <a:rect l="l" t="t" r="r" b="b"/>
              <a:pathLst>
                <a:path w="548640" h="436879">
                  <a:moveTo>
                    <a:pt x="548448" y="386698"/>
                  </a:moveTo>
                  <a:lnTo>
                    <a:pt x="260473" y="224485"/>
                  </a:lnTo>
                  <a:lnTo>
                    <a:pt x="225197" y="202423"/>
                  </a:lnTo>
                  <a:lnTo>
                    <a:pt x="142854" y="125221"/>
                  </a:lnTo>
                  <a:lnTo>
                    <a:pt x="25559" y="0"/>
                  </a:lnTo>
                  <a:lnTo>
                    <a:pt x="12512" y="19423"/>
                  </a:lnTo>
                  <a:lnTo>
                    <a:pt x="0" y="38051"/>
                  </a:lnTo>
                  <a:lnTo>
                    <a:pt x="183428" y="227249"/>
                  </a:lnTo>
                  <a:lnTo>
                    <a:pt x="225783" y="254819"/>
                  </a:lnTo>
                  <a:lnTo>
                    <a:pt x="548448" y="436367"/>
                  </a:lnTo>
                </a:path>
              </a:pathLst>
            </a:custGeom>
            <a:ln w="3175">
              <a:solidFill>
                <a:srgbClr val="D6EAC6"/>
              </a:solidFill>
            </a:ln>
          </p:spPr>
          <p:txBody>
            <a:bodyPr wrap="square" lIns="0" tIns="0" rIns="0" bIns="0" rtlCol="0"/>
            <a:lstStyle/>
            <a:p>
              <a:endParaRPr/>
            </a:p>
          </p:txBody>
        </p:sp>
        <p:pic>
          <p:nvPicPr>
            <p:cNvPr id="448" name="object 448"/>
            <p:cNvPicPr/>
            <p:nvPr/>
          </p:nvPicPr>
          <p:blipFill>
            <a:blip r:embed="rId62" cstate="screen">
              <a:extLst>
                <a:ext uri="{28A0092B-C50C-407E-A947-70E740481C1C}">
                  <a14:useLocalDpi xmlns:a14="http://schemas.microsoft.com/office/drawing/2010/main"/>
                </a:ext>
              </a:extLst>
            </a:blip>
            <a:stretch>
              <a:fillRect/>
            </a:stretch>
          </p:blipFill>
          <p:spPr>
            <a:xfrm>
              <a:off x="14551758" y="6831968"/>
              <a:ext cx="163576" cy="131891"/>
            </a:xfrm>
            <a:prstGeom prst="rect">
              <a:avLst/>
            </a:prstGeom>
          </p:spPr>
        </p:pic>
        <p:pic>
          <p:nvPicPr>
            <p:cNvPr id="449" name="object 449"/>
            <p:cNvPicPr/>
            <p:nvPr/>
          </p:nvPicPr>
          <p:blipFill>
            <a:blip r:embed="rId63" cstate="screen">
              <a:extLst>
                <a:ext uri="{28A0092B-C50C-407E-A947-70E740481C1C}">
                  <a14:useLocalDpi xmlns:a14="http://schemas.microsoft.com/office/drawing/2010/main"/>
                </a:ext>
              </a:extLst>
            </a:blip>
            <a:stretch>
              <a:fillRect/>
            </a:stretch>
          </p:blipFill>
          <p:spPr>
            <a:xfrm>
              <a:off x="15643683" y="7608357"/>
              <a:ext cx="135577" cy="120383"/>
            </a:xfrm>
            <a:prstGeom prst="rect">
              <a:avLst/>
            </a:prstGeom>
          </p:spPr>
        </p:pic>
        <p:pic>
          <p:nvPicPr>
            <p:cNvPr id="450" name="object 450"/>
            <p:cNvPicPr/>
            <p:nvPr/>
          </p:nvPicPr>
          <p:blipFill>
            <a:blip r:embed="rId64" cstate="screen">
              <a:extLst>
                <a:ext uri="{28A0092B-C50C-407E-A947-70E740481C1C}">
                  <a14:useLocalDpi xmlns:a14="http://schemas.microsoft.com/office/drawing/2010/main"/>
                </a:ext>
              </a:extLst>
            </a:blip>
            <a:stretch>
              <a:fillRect/>
            </a:stretch>
          </p:blipFill>
          <p:spPr>
            <a:xfrm>
              <a:off x="9784610" y="2334929"/>
              <a:ext cx="121818" cy="193878"/>
            </a:xfrm>
            <a:prstGeom prst="rect">
              <a:avLst/>
            </a:prstGeom>
          </p:spPr>
        </p:pic>
        <p:sp>
          <p:nvSpPr>
            <p:cNvPr id="451" name="object 451"/>
            <p:cNvSpPr/>
            <p:nvPr/>
          </p:nvSpPr>
          <p:spPr>
            <a:xfrm>
              <a:off x="9683123" y="2491621"/>
              <a:ext cx="69850" cy="89535"/>
            </a:xfrm>
            <a:custGeom>
              <a:avLst/>
              <a:gdLst/>
              <a:ahLst/>
              <a:cxnLst/>
              <a:rect l="l" t="t" r="r" b="b"/>
              <a:pathLst>
                <a:path w="69850" h="89535">
                  <a:moveTo>
                    <a:pt x="9036" y="0"/>
                  </a:moveTo>
                  <a:lnTo>
                    <a:pt x="0" y="82458"/>
                  </a:lnTo>
                  <a:lnTo>
                    <a:pt x="60490" y="89096"/>
                  </a:lnTo>
                  <a:lnTo>
                    <a:pt x="69537" y="6628"/>
                  </a:lnTo>
                  <a:lnTo>
                    <a:pt x="9036" y="0"/>
                  </a:lnTo>
                  <a:close/>
                </a:path>
              </a:pathLst>
            </a:custGeom>
            <a:solidFill>
              <a:srgbClr val="FFFFFF"/>
            </a:solidFill>
          </p:spPr>
          <p:txBody>
            <a:bodyPr wrap="square" lIns="0" tIns="0" rIns="0" bIns="0" rtlCol="0"/>
            <a:lstStyle/>
            <a:p>
              <a:endParaRPr/>
            </a:p>
          </p:txBody>
        </p:sp>
        <p:sp>
          <p:nvSpPr>
            <p:cNvPr id="452" name="object 452"/>
            <p:cNvSpPr/>
            <p:nvPr/>
          </p:nvSpPr>
          <p:spPr>
            <a:xfrm>
              <a:off x="9683123" y="2491621"/>
              <a:ext cx="69850" cy="89535"/>
            </a:xfrm>
            <a:custGeom>
              <a:avLst/>
              <a:gdLst/>
              <a:ahLst/>
              <a:cxnLst/>
              <a:rect l="l" t="t" r="r" b="b"/>
              <a:pathLst>
                <a:path w="69850" h="89535">
                  <a:moveTo>
                    <a:pt x="60490" y="89096"/>
                  </a:moveTo>
                  <a:lnTo>
                    <a:pt x="0" y="82458"/>
                  </a:lnTo>
                  <a:lnTo>
                    <a:pt x="9036" y="0"/>
                  </a:lnTo>
                  <a:lnTo>
                    <a:pt x="69537" y="6628"/>
                  </a:lnTo>
                  <a:lnTo>
                    <a:pt x="60490" y="89096"/>
                  </a:lnTo>
                  <a:close/>
                </a:path>
              </a:pathLst>
            </a:custGeom>
            <a:ln w="12062">
              <a:solidFill>
                <a:srgbClr val="323537"/>
              </a:solidFill>
            </a:ln>
          </p:spPr>
          <p:txBody>
            <a:bodyPr wrap="square" lIns="0" tIns="0" rIns="0" bIns="0" rtlCol="0"/>
            <a:lstStyle/>
            <a:p>
              <a:endParaRPr/>
            </a:p>
          </p:txBody>
        </p:sp>
        <p:sp>
          <p:nvSpPr>
            <p:cNvPr id="453" name="object 453"/>
            <p:cNvSpPr/>
            <p:nvPr/>
          </p:nvSpPr>
          <p:spPr>
            <a:xfrm>
              <a:off x="9615252" y="2636496"/>
              <a:ext cx="38100" cy="46355"/>
            </a:xfrm>
            <a:custGeom>
              <a:avLst/>
              <a:gdLst/>
              <a:ahLst/>
              <a:cxnLst/>
              <a:rect l="l" t="t" r="r" b="b"/>
              <a:pathLst>
                <a:path w="38100" h="46355">
                  <a:moveTo>
                    <a:pt x="29328" y="0"/>
                  </a:moveTo>
                  <a:lnTo>
                    <a:pt x="0" y="6031"/>
                  </a:lnTo>
                  <a:lnTo>
                    <a:pt x="8219" y="46019"/>
                  </a:lnTo>
                  <a:lnTo>
                    <a:pt x="37559" y="39988"/>
                  </a:lnTo>
                  <a:lnTo>
                    <a:pt x="29328" y="0"/>
                  </a:lnTo>
                  <a:close/>
                </a:path>
              </a:pathLst>
            </a:custGeom>
            <a:solidFill>
              <a:srgbClr val="FFFFFF"/>
            </a:solidFill>
          </p:spPr>
          <p:txBody>
            <a:bodyPr wrap="square" lIns="0" tIns="0" rIns="0" bIns="0" rtlCol="0"/>
            <a:lstStyle/>
            <a:p>
              <a:endParaRPr/>
            </a:p>
          </p:txBody>
        </p:sp>
        <p:sp>
          <p:nvSpPr>
            <p:cNvPr id="454" name="object 454"/>
            <p:cNvSpPr/>
            <p:nvPr/>
          </p:nvSpPr>
          <p:spPr>
            <a:xfrm>
              <a:off x="9615252" y="2636496"/>
              <a:ext cx="38100" cy="46355"/>
            </a:xfrm>
            <a:custGeom>
              <a:avLst/>
              <a:gdLst/>
              <a:ahLst/>
              <a:cxnLst/>
              <a:rect l="l" t="t" r="r" b="b"/>
              <a:pathLst>
                <a:path w="38100" h="46355">
                  <a:moveTo>
                    <a:pt x="37559" y="39988"/>
                  </a:moveTo>
                  <a:lnTo>
                    <a:pt x="8219" y="46019"/>
                  </a:lnTo>
                  <a:lnTo>
                    <a:pt x="0" y="6031"/>
                  </a:lnTo>
                  <a:lnTo>
                    <a:pt x="29328" y="0"/>
                  </a:lnTo>
                  <a:lnTo>
                    <a:pt x="37559" y="39988"/>
                  </a:lnTo>
                  <a:close/>
                </a:path>
              </a:pathLst>
            </a:custGeom>
            <a:ln w="12062">
              <a:solidFill>
                <a:srgbClr val="323537"/>
              </a:solidFill>
            </a:ln>
          </p:spPr>
          <p:txBody>
            <a:bodyPr wrap="square" lIns="0" tIns="0" rIns="0" bIns="0" rtlCol="0"/>
            <a:lstStyle/>
            <a:p>
              <a:endParaRPr/>
            </a:p>
          </p:txBody>
        </p:sp>
        <p:sp>
          <p:nvSpPr>
            <p:cNvPr id="455" name="object 455"/>
            <p:cNvSpPr/>
            <p:nvPr/>
          </p:nvSpPr>
          <p:spPr>
            <a:xfrm>
              <a:off x="9659518" y="2440438"/>
              <a:ext cx="33655" cy="26034"/>
            </a:xfrm>
            <a:custGeom>
              <a:avLst/>
              <a:gdLst/>
              <a:ahLst/>
              <a:cxnLst/>
              <a:rect l="l" t="t" r="r" b="b"/>
              <a:pathLst>
                <a:path w="33654" h="26035">
                  <a:moveTo>
                    <a:pt x="29328" y="0"/>
                  </a:moveTo>
                  <a:lnTo>
                    <a:pt x="0" y="6041"/>
                  </a:lnTo>
                  <a:lnTo>
                    <a:pt x="4104" y="26030"/>
                  </a:lnTo>
                  <a:lnTo>
                    <a:pt x="33444" y="19999"/>
                  </a:lnTo>
                  <a:lnTo>
                    <a:pt x="29328" y="0"/>
                  </a:lnTo>
                  <a:close/>
                </a:path>
              </a:pathLst>
            </a:custGeom>
            <a:solidFill>
              <a:srgbClr val="FFFFFF"/>
            </a:solidFill>
          </p:spPr>
          <p:txBody>
            <a:bodyPr wrap="square" lIns="0" tIns="0" rIns="0" bIns="0" rtlCol="0"/>
            <a:lstStyle/>
            <a:p>
              <a:endParaRPr/>
            </a:p>
          </p:txBody>
        </p:sp>
        <p:sp>
          <p:nvSpPr>
            <p:cNvPr id="456" name="object 456"/>
            <p:cNvSpPr/>
            <p:nvPr/>
          </p:nvSpPr>
          <p:spPr>
            <a:xfrm>
              <a:off x="9659518" y="2440438"/>
              <a:ext cx="33655" cy="26034"/>
            </a:xfrm>
            <a:custGeom>
              <a:avLst/>
              <a:gdLst/>
              <a:ahLst/>
              <a:cxnLst/>
              <a:rect l="l" t="t" r="r" b="b"/>
              <a:pathLst>
                <a:path w="33654" h="26035">
                  <a:moveTo>
                    <a:pt x="33444" y="19999"/>
                  </a:moveTo>
                  <a:lnTo>
                    <a:pt x="4104" y="26030"/>
                  </a:lnTo>
                  <a:lnTo>
                    <a:pt x="0" y="6041"/>
                  </a:lnTo>
                  <a:lnTo>
                    <a:pt x="29328" y="0"/>
                  </a:lnTo>
                  <a:lnTo>
                    <a:pt x="33444" y="19999"/>
                  </a:lnTo>
                  <a:close/>
                </a:path>
              </a:pathLst>
            </a:custGeom>
            <a:ln w="12062">
              <a:solidFill>
                <a:srgbClr val="323537"/>
              </a:solidFill>
            </a:ln>
          </p:spPr>
          <p:txBody>
            <a:bodyPr wrap="square" lIns="0" tIns="0" rIns="0" bIns="0" rtlCol="0"/>
            <a:lstStyle/>
            <a:p>
              <a:endParaRPr/>
            </a:p>
          </p:txBody>
        </p:sp>
        <p:pic>
          <p:nvPicPr>
            <p:cNvPr id="457" name="object 457"/>
            <p:cNvPicPr/>
            <p:nvPr/>
          </p:nvPicPr>
          <p:blipFill>
            <a:blip r:embed="rId65" cstate="screen">
              <a:extLst>
                <a:ext uri="{28A0092B-C50C-407E-A947-70E740481C1C}">
                  <a14:useLocalDpi xmlns:a14="http://schemas.microsoft.com/office/drawing/2010/main"/>
                </a:ext>
              </a:extLst>
            </a:blip>
            <a:stretch>
              <a:fillRect/>
            </a:stretch>
          </p:blipFill>
          <p:spPr>
            <a:xfrm>
              <a:off x="9739174" y="2716458"/>
              <a:ext cx="170015" cy="112143"/>
            </a:xfrm>
            <a:prstGeom prst="rect">
              <a:avLst/>
            </a:prstGeom>
          </p:spPr>
        </p:pic>
        <p:sp>
          <p:nvSpPr>
            <p:cNvPr id="458" name="object 458"/>
            <p:cNvSpPr/>
            <p:nvPr/>
          </p:nvSpPr>
          <p:spPr>
            <a:xfrm>
              <a:off x="9900685" y="2559291"/>
              <a:ext cx="65405" cy="81915"/>
            </a:xfrm>
            <a:custGeom>
              <a:avLst/>
              <a:gdLst/>
              <a:ahLst/>
              <a:cxnLst/>
              <a:rect l="l" t="t" r="r" b="b"/>
              <a:pathLst>
                <a:path w="65404" h="81914">
                  <a:moveTo>
                    <a:pt x="4481" y="0"/>
                  </a:moveTo>
                  <a:lnTo>
                    <a:pt x="0" y="77830"/>
                  </a:lnTo>
                  <a:lnTo>
                    <a:pt x="60762" y="81327"/>
                  </a:lnTo>
                  <a:lnTo>
                    <a:pt x="65233" y="3497"/>
                  </a:lnTo>
                  <a:lnTo>
                    <a:pt x="4481" y="0"/>
                  </a:lnTo>
                  <a:close/>
                </a:path>
              </a:pathLst>
            </a:custGeom>
            <a:solidFill>
              <a:srgbClr val="FFFFFF"/>
            </a:solidFill>
          </p:spPr>
          <p:txBody>
            <a:bodyPr wrap="square" lIns="0" tIns="0" rIns="0" bIns="0" rtlCol="0"/>
            <a:lstStyle/>
            <a:p>
              <a:endParaRPr/>
            </a:p>
          </p:txBody>
        </p:sp>
        <p:sp>
          <p:nvSpPr>
            <p:cNvPr id="459" name="object 459"/>
            <p:cNvSpPr/>
            <p:nvPr/>
          </p:nvSpPr>
          <p:spPr>
            <a:xfrm>
              <a:off x="9900685" y="2559291"/>
              <a:ext cx="65405" cy="81915"/>
            </a:xfrm>
            <a:custGeom>
              <a:avLst/>
              <a:gdLst/>
              <a:ahLst/>
              <a:cxnLst/>
              <a:rect l="l" t="t" r="r" b="b"/>
              <a:pathLst>
                <a:path w="65404" h="81914">
                  <a:moveTo>
                    <a:pt x="60762" y="81327"/>
                  </a:moveTo>
                  <a:lnTo>
                    <a:pt x="0" y="77830"/>
                  </a:lnTo>
                  <a:lnTo>
                    <a:pt x="4481" y="0"/>
                  </a:lnTo>
                  <a:lnTo>
                    <a:pt x="65233" y="3497"/>
                  </a:lnTo>
                  <a:lnTo>
                    <a:pt x="60762" y="81327"/>
                  </a:lnTo>
                  <a:close/>
                </a:path>
              </a:pathLst>
            </a:custGeom>
            <a:ln w="12062">
              <a:solidFill>
                <a:srgbClr val="323537"/>
              </a:solidFill>
            </a:ln>
          </p:spPr>
          <p:txBody>
            <a:bodyPr wrap="square" lIns="0" tIns="0" rIns="0" bIns="0" rtlCol="0"/>
            <a:lstStyle/>
            <a:p>
              <a:endParaRPr/>
            </a:p>
          </p:txBody>
        </p:sp>
        <p:sp>
          <p:nvSpPr>
            <p:cNvPr id="460" name="object 460"/>
            <p:cNvSpPr/>
            <p:nvPr/>
          </p:nvSpPr>
          <p:spPr>
            <a:xfrm>
              <a:off x="9937831" y="2369093"/>
              <a:ext cx="31115" cy="70485"/>
            </a:xfrm>
            <a:custGeom>
              <a:avLst/>
              <a:gdLst/>
              <a:ahLst/>
              <a:cxnLst/>
              <a:rect l="l" t="t" r="r" b="b"/>
              <a:pathLst>
                <a:path w="31115" h="70485">
                  <a:moveTo>
                    <a:pt x="3957" y="0"/>
                  </a:moveTo>
                  <a:lnTo>
                    <a:pt x="0" y="68814"/>
                  </a:lnTo>
                  <a:lnTo>
                    <a:pt x="27046" y="70374"/>
                  </a:lnTo>
                  <a:lnTo>
                    <a:pt x="31004" y="1560"/>
                  </a:lnTo>
                  <a:lnTo>
                    <a:pt x="3957" y="0"/>
                  </a:lnTo>
                  <a:close/>
                </a:path>
              </a:pathLst>
            </a:custGeom>
            <a:solidFill>
              <a:srgbClr val="FFFFFF"/>
            </a:solidFill>
          </p:spPr>
          <p:txBody>
            <a:bodyPr wrap="square" lIns="0" tIns="0" rIns="0" bIns="0" rtlCol="0"/>
            <a:lstStyle/>
            <a:p>
              <a:endParaRPr/>
            </a:p>
          </p:txBody>
        </p:sp>
        <p:sp>
          <p:nvSpPr>
            <p:cNvPr id="461" name="object 461"/>
            <p:cNvSpPr/>
            <p:nvPr/>
          </p:nvSpPr>
          <p:spPr>
            <a:xfrm>
              <a:off x="9937831" y="2369093"/>
              <a:ext cx="31115" cy="70485"/>
            </a:xfrm>
            <a:custGeom>
              <a:avLst/>
              <a:gdLst/>
              <a:ahLst/>
              <a:cxnLst/>
              <a:rect l="l" t="t" r="r" b="b"/>
              <a:pathLst>
                <a:path w="31115" h="70485">
                  <a:moveTo>
                    <a:pt x="27046" y="70374"/>
                  </a:moveTo>
                  <a:lnTo>
                    <a:pt x="0" y="68814"/>
                  </a:lnTo>
                  <a:lnTo>
                    <a:pt x="3957" y="0"/>
                  </a:lnTo>
                  <a:lnTo>
                    <a:pt x="31004" y="1560"/>
                  </a:lnTo>
                  <a:lnTo>
                    <a:pt x="27046" y="70374"/>
                  </a:lnTo>
                  <a:close/>
                </a:path>
              </a:pathLst>
            </a:custGeom>
            <a:ln w="12062">
              <a:solidFill>
                <a:srgbClr val="323537"/>
              </a:solidFill>
            </a:ln>
          </p:spPr>
          <p:txBody>
            <a:bodyPr wrap="square" lIns="0" tIns="0" rIns="0" bIns="0" rtlCol="0"/>
            <a:lstStyle/>
            <a:p>
              <a:endParaRPr/>
            </a:p>
          </p:txBody>
        </p:sp>
        <p:pic>
          <p:nvPicPr>
            <p:cNvPr id="462" name="object 462"/>
            <p:cNvPicPr/>
            <p:nvPr/>
          </p:nvPicPr>
          <p:blipFill>
            <a:blip r:embed="rId66" cstate="screen">
              <a:extLst>
                <a:ext uri="{28A0092B-C50C-407E-A947-70E740481C1C}">
                  <a14:useLocalDpi xmlns:a14="http://schemas.microsoft.com/office/drawing/2010/main"/>
                </a:ext>
              </a:extLst>
            </a:blip>
            <a:stretch>
              <a:fillRect/>
            </a:stretch>
          </p:blipFill>
          <p:spPr>
            <a:xfrm>
              <a:off x="10015047" y="2889924"/>
              <a:ext cx="85285" cy="115567"/>
            </a:xfrm>
            <a:prstGeom prst="rect">
              <a:avLst/>
            </a:prstGeom>
          </p:spPr>
        </p:pic>
        <p:sp>
          <p:nvSpPr>
            <p:cNvPr id="463" name="object 463"/>
            <p:cNvSpPr/>
            <p:nvPr/>
          </p:nvSpPr>
          <p:spPr>
            <a:xfrm>
              <a:off x="10068911" y="2290542"/>
              <a:ext cx="52069" cy="45720"/>
            </a:xfrm>
            <a:custGeom>
              <a:avLst/>
              <a:gdLst/>
              <a:ahLst/>
              <a:cxnLst/>
              <a:rect l="l" t="t" r="r" b="b"/>
              <a:pathLst>
                <a:path w="52070" h="45719">
                  <a:moveTo>
                    <a:pt x="38250" y="0"/>
                  </a:moveTo>
                  <a:lnTo>
                    <a:pt x="0" y="22093"/>
                  </a:lnTo>
                  <a:lnTo>
                    <a:pt x="13549" y="45548"/>
                  </a:lnTo>
                  <a:lnTo>
                    <a:pt x="51799" y="23465"/>
                  </a:lnTo>
                  <a:lnTo>
                    <a:pt x="38250" y="0"/>
                  </a:lnTo>
                  <a:close/>
                </a:path>
              </a:pathLst>
            </a:custGeom>
            <a:solidFill>
              <a:srgbClr val="FFFFFF"/>
            </a:solidFill>
          </p:spPr>
          <p:txBody>
            <a:bodyPr wrap="square" lIns="0" tIns="0" rIns="0" bIns="0" rtlCol="0"/>
            <a:lstStyle/>
            <a:p>
              <a:endParaRPr/>
            </a:p>
          </p:txBody>
        </p:sp>
        <p:sp>
          <p:nvSpPr>
            <p:cNvPr id="464" name="object 464"/>
            <p:cNvSpPr/>
            <p:nvPr/>
          </p:nvSpPr>
          <p:spPr>
            <a:xfrm>
              <a:off x="10068911" y="2290542"/>
              <a:ext cx="52069" cy="45720"/>
            </a:xfrm>
            <a:custGeom>
              <a:avLst/>
              <a:gdLst/>
              <a:ahLst/>
              <a:cxnLst/>
              <a:rect l="l" t="t" r="r" b="b"/>
              <a:pathLst>
                <a:path w="52070" h="45719">
                  <a:moveTo>
                    <a:pt x="13549" y="45548"/>
                  </a:moveTo>
                  <a:lnTo>
                    <a:pt x="0" y="22093"/>
                  </a:lnTo>
                  <a:lnTo>
                    <a:pt x="38250" y="0"/>
                  </a:lnTo>
                  <a:lnTo>
                    <a:pt x="51799" y="23465"/>
                  </a:lnTo>
                  <a:lnTo>
                    <a:pt x="13549" y="45548"/>
                  </a:lnTo>
                  <a:close/>
                </a:path>
              </a:pathLst>
            </a:custGeom>
            <a:ln w="12062">
              <a:solidFill>
                <a:srgbClr val="323537"/>
              </a:solidFill>
            </a:ln>
          </p:spPr>
          <p:txBody>
            <a:bodyPr wrap="square" lIns="0" tIns="0" rIns="0" bIns="0" rtlCol="0"/>
            <a:lstStyle/>
            <a:p>
              <a:endParaRPr/>
            </a:p>
          </p:txBody>
        </p:sp>
        <p:pic>
          <p:nvPicPr>
            <p:cNvPr id="465" name="object 465"/>
            <p:cNvPicPr/>
            <p:nvPr/>
          </p:nvPicPr>
          <p:blipFill>
            <a:blip r:embed="rId67" cstate="screen">
              <a:extLst>
                <a:ext uri="{28A0092B-C50C-407E-A947-70E740481C1C}">
                  <a14:useLocalDpi xmlns:a14="http://schemas.microsoft.com/office/drawing/2010/main"/>
                </a:ext>
              </a:extLst>
            </a:blip>
            <a:stretch>
              <a:fillRect/>
            </a:stretch>
          </p:blipFill>
          <p:spPr>
            <a:xfrm>
              <a:off x="10307160" y="2640610"/>
              <a:ext cx="121210" cy="124174"/>
            </a:xfrm>
            <a:prstGeom prst="rect">
              <a:avLst/>
            </a:prstGeom>
          </p:spPr>
        </p:pic>
        <p:pic>
          <p:nvPicPr>
            <p:cNvPr id="466" name="object 466"/>
            <p:cNvPicPr/>
            <p:nvPr/>
          </p:nvPicPr>
          <p:blipFill>
            <a:blip r:embed="rId68" cstate="screen">
              <a:extLst>
                <a:ext uri="{28A0092B-C50C-407E-A947-70E740481C1C}">
                  <a14:useLocalDpi xmlns:a14="http://schemas.microsoft.com/office/drawing/2010/main"/>
                </a:ext>
              </a:extLst>
            </a:blip>
            <a:stretch>
              <a:fillRect/>
            </a:stretch>
          </p:blipFill>
          <p:spPr>
            <a:xfrm>
              <a:off x="10349746" y="2798444"/>
              <a:ext cx="116436" cy="137838"/>
            </a:xfrm>
            <a:prstGeom prst="rect">
              <a:avLst/>
            </a:prstGeom>
          </p:spPr>
        </p:pic>
        <p:sp>
          <p:nvSpPr>
            <p:cNvPr id="467" name="object 467"/>
            <p:cNvSpPr/>
            <p:nvPr/>
          </p:nvSpPr>
          <p:spPr>
            <a:xfrm>
              <a:off x="10213455" y="2837139"/>
              <a:ext cx="37465" cy="45085"/>
            </a:xfrm>
            <a:custGeom>
              <a:avLst/>
              <a:gdLst/>
              <a:ahLst/>
              <a:cxnLst/>
              <a:rect l="l" t="t" r="r" b="b"/>
              <a:pathLst>
                <a:path w="37465" h="45085">
                  <a:moveTo>
                    <a:pt x="0" y="0"/>
                  </a:moveTo>
                  <a:lnTo>
                    <a:pt x="0" y="44574"/>
                  </a:lnTo>
                  <a:lnTo>
                    <a:pt x="37066" y="44574"/>
                  </a:lnTo>
                  <a:lnTo>
                    <a:pt x="37066" y="14554"/>
                  </a:lnTo>
                  <a:lnTo>
                    <a:pt x="23172" y="14784"/>
                  </a:lnTo>
                  <a:lnTo>
                    <a:pt x="23035" y="827"/>
                  </a:lnTo>
                  <a:lnTo>
                    <a:pt x="0" y="0"/>
                  </a:lnTo>
                  <a:close/>
                </a:path>
              </a:pathLst>
            </a:custGeom>
            <a:solidFill>
              <a:srgbClr val="FFFFFF"/>
            </a:solidFill>
          </p:spPr>
          <p:txBody>
            <a:bodyPr wrap="square" lIns="0" tIns="0" rIns="0" bIns="0" rtlCol="0"/>
            <a:lstStyle/>
            <a:p>
              <a:endParaRPr/>
            </a:p>
          </p:txBody>
        </p:sp>
        <p:sp>
          <p:nvSpPr>
            <p:cNvPr id="468" name="object 468"/>
            <p:cNvSpPr/>
            <p:nvPr/>
          </p:nvSpPr>
          <p:spPr>
            <a:xfrm>
              <a:off x="10213455" y="2837139"/>
              <a:ext cx="37465" cy="45085"/>
            </a:xfrm>
            <a:custGeom>
              <a:avLst/>
              <a:gdLst/>
              <a:ahLst/>
              <a:cxnLst/>
              <a:rect l="l" t="t" r="r" b="b"/>
              <a:pathLst>
                <a:path w="37465" h="45085">
                  <a:moveTo>
                    <a:pt x="0" y="0"/>
                  </a:moveTo>
                  <a:lnTo>
                    <a:pt x="0" y="44574"/>
                  </a:lnTo>
                  <a:lnTo>
                    <a:pt x="37066" y="44574"/>
                  </a:lnTo>
                  <a:lnTo>
                    <a:pt x="37066" y="14554"/>
                  </a:lnTo>
                  <a:lnTo>
                    <a:pt x="23172" y="14784"/>
                  </a:lnTo>
                  <a:lnTo>
                    <a:pt x="23035" y="827"/>
                  </a:lnTo>
                  <a:lnTo>
                    <a:pt x="0" y="0"/>
                  </a:lnTo>
                  <a:close/>
                </a:path>
              </a:pathLst>
            </a:custGeom>
            <a:ln w="12062">
              <a:solidFill>
                <a:srgbClr val="323537"/>
              </a:solidFill>
            </a:ln>
          </p:spPr>
          <p:txBody>
            <a:bodyPr wrap="square" lIns="0" tIns="0" rIns="0" bIns="0" rtlCol="0"/>
            <a:lstStyle/>
            <a:p>
              <a:endParaRPr/>
            </a:p>
          </p:txBody>
        </p:sp>
        <p:sp>
          <p:nvSpPr>
            <p:cNvPr id="469" name="object 469"/>
            <p:cNvSpPr/>
            <p:nvPr/>
          </p:nvSpPr>
          <p:spPr>
            <a:xfrm>
              <a:off x="9818475" y="2923638"/>
              <a:ext cx="60960" cy="33020"/>
            </a:xfrm>
            <a:custGeom>
              <a:avLst/>
              <a:gdLst/>
              <a:ahLst/>
              <a:cxnLst/>
              <a:rect l="l" t="t" r="r" b="b"/>
              <a:pathLst>
                <a:path w="60959" h="33019">
                  <a:moveTo>
                    <a:pt x="60909" y="0"/>
                  </a:moveTo>
                  <a:lnTo>
                    <a:pt x="0" y="0"/>
                  </a:lnTo>
                  <a:lnTo>
                    <a:pt x="0" y="32438"/>
                  </a:lnTo>
                  <a:lnTo>
                    <a:pt x="60909" y="32438"/>
                  </a:lnTo>
                  <a:lnTo>
                    <a:pt x="60909" y="0"/>
                  </a:lnTo>
                  <a:close/>
                </a:path>
              </a:pathLst>
            </a:custGeom>
            <a:solidFill>
              <a:srgbClr val="FFFFFF"/>
            </a:solidFill>
          </p:spPr>
          <p:txBody>
            <a:bodyPr wrap="square" lIns="0" tIns="0" rIns="0" bIns="0" rtlCol="0"/>
            <a:lstStyle/>
            <a:p>
              <a:endParaRPr/>
            </a:p>
          </p:txBody>
        </p:sp>
        <p:sp>
          <p:nvSpPr>
            <p:cNvPr id="470" name="object 470"/>
            <p:cNvSpPr/>
            <p:nvPr/>
          </p:nvSpPr>
          <p:spPr>
            <a:xfrm>
              <a:off x="9818479" y="2923634"/>
              <a:ext cx="60960" cy="33020"/>
            </a:xfrm>
            <a:custGeom>
              <a:avLst/>
              <a:gdLst/>
              <a:ahLst/>
              <a:cxnLst/>
              <a:rect l="l" t="t" r="r" b="b"/>
              <a:pathLst>
                <a:path w="60959" h="33019">
                  <a:moveTo>
                    <a:pt x="60909" y="32438"/>
                  </a:moveTo>
                  <a:lnTo>
                    <a:pt x="0" y="32438"/>
                  </a:lnTo>
                  <a:lnTo>
                    <a:pt x="0" y="0"/>
                  </a:lnTo>
                  <a:lnTo>
                    <a:pt x="60909" y="0"/>
                  </a:lnTo>
                  <a:lnTo>
                    <a:pt x="60909" y="32438"/>
                  </a:lnTo>
                  <a:close/>
                </a:path>
              </a:pathLst>
            </a:custGeom>
            <a:ln w="12062">
              <a:solidFill>
                <a:srgbClr val="323537"/>
              </a:solidFill>
            </a:ln>
          </p:spPr>
          <p:txBody>
            <a:bodyPr wrap="square" lIns="0" tIns="0" rIns="0" bIns="0" rtlCol="0"/>
            <a:lstStyle/>
            <a:p>
              <a:endParaRPr/>
            </a:p>
          </p:txBody>
        </p:sp>
        <p:pic>
          <p:nvPicPr>
            <p:cNvPr id="471" name="object 471"/>
            <p:cNvPicPr/>
            <p:nvPr/>
          </p:nvPicPr>
          <p:blipFill>
            <a:blip r:embed="rId69" cstate="screen">
              <a:extLst>
                <a:ext uri="{28A0092B-C50C-407E-A947-70E740481C1C}">
                  <a14:useLocalDpi xmlns:a14="http://schemas.microsoft.com/office/drawing/2010/main"/>
                </a:ext>
              </a:extLst>
            </a:blip>
            <a:stretch>
              <a:fillRect/>
            </a:stretch>
          </p:blipFill>
          <p:spPr>
            <a:xfrm>
              <a:off x="10867188" y="3981452"/>
              <a:ext cx="297466" cy="311167"/>
            </a:xfrm>
            <a:prstGeom prst="rect">
              <a:avLst/>
            </a:prstGeom>
          </p:spPr>
        </p:pic>
        <p:sp>
          <p:nvSpPr>
            <p:cNvPr id="472" name="object 472"/>
            <p:cNvSpPr/>
            <p:nvPr/>
          </p:nvSpPr>
          <p:spPr>
            <a:xfrm>
              <a:off x="12276636" y="6031355"/>
              <a:ext cx="34290" cy="40005"/>
            </a:xfrm>
            <a:custGeom>
              <a:avLst/>
              <a:gdLst/>
              <a:ahLst/>
              <a:cxnLst/>
              <a:rect l="l" t="t" r="r" b="b"/>
              <a:pathLst>
                <a:path w="34290" h="40004">
                  <a:moveTo>
                    <a:pt x="5591" y="0"/>
                  </a:moveTo>
                  <a:lnTo>
                    <a:pt x="0" y="35255"/>
                  </a:lnTo>
                  <a:lnTo>
                    <a:pt x="28690" y="39799"/>
                  </a:lnTo>
                  <a:lnTo>
                    <a:pt x="34281" y="4544"/>
                  </a:lnTo>
                  <a:lnTo>
                    <a:pt x="5591" y="0"/>
                  </a:lnTo>
                  <a:close/>
                </a:path>
              </a:pathLst>
            </a:custGeom>
            <a:solidFill>
              <a:srgbClr val="FFFFFF"/>
            </a:solidFill>
          </p:spPr>
          <p:txBody>
            <a:bodyPr wrap="square" lIns="0" tIns="0" rIns="0" bIns="0" rtlCol="0"/>
            <a:lstStyle/>
            <a:p>
              <a:endParaRPr/>
            </a:p>
          </p:txBody>
        </p:sp>
        <p:sp>
          <p:nvSpPr>
            <p:cNvPr id="473" name="object 473"/>
            <p:cNvSpPr/>
            <p:nvPr/>
          </p:nvSpPr>
          <p:spPr>
            <a:xfrm>
              <a:off x="12276636" y="6031355"/>
              <a:ext cx="34290" cy="40005"/>
            </a:xfrm>
            <a:custGeom>
              <a:avLst/>
              <a:gdLst/>
              <a:ahLst/>
              <a:cxnLst/>
              <a:rect l="l" t="t" r="r" b="b"/>
              <a:pathLst>
                <a:path w="34290" h="40004">
                  <a:moveTo>
                    <a:pt x="34281" y="4544"/>
                  </a:moveTo>
                  <a:lnTo>
                    <a:pt x="5591" y="0"/>
                  </a:lnTo>
                  <a:lnTo>
                    <a:pt x="0" y="35255"/>
                  </a:lnTo>
                  <a:lnTo>
                    <a:pt x="28690" y="39799"/>
                  </a:lnTo>
                  <a:lnTo>
                    <a:pt x="34281" y="4544"/>
                  </a:lnTo>
                  <a:close/>
                </a:path>
              </a:pathLst>
            </a:custGeom>
            <a:ln w="12062">
              <a:solidFill>
                <a:srgbClr val="323537"/>
              </a:solidFill>
            </a:ln>
          </p:spPr>
          <p:txBody>
            <a:bodyPr wrap="square" lIns="0" tIns="0" rIns="0" bIns="0" rtlCol="0"/>
            <a:lstStyle/>
            <a:p>
              <a:endParaRPr/>
            </a:p>
          </p:txBody>
        </p:sp>
        <p:sp>
          <p:nvSpPr>
            <p:cNvPr id="474" name="object 474"/>
            <p:cNvSpPr/>
            <p:nvPr/>
          </p:nvSpPr>
          <p:spPr>
            <a:xfrm>
              <a:off x="11371211" y="6831385"/>
              <a:ext cx="72390" cy="58419"/>
            </a:xfrm>
            <a:custGeom>
              <a:avLst/>
              <a:gdLst/>
              <a:ahLst/>
              <a:cxnLst/>
              <a:rect l="l" t="t" r="r" b="b"/>
              <a:pathLst>
                <a:path w="72390" h="58420">
                  <a:moveTo>
                    <a:pt x="2680" y="0"/>
                  </a:moveTo>
                  <a:lnTo>
                    <a:pt x="0" y="55003"/>
                  </a:lnTo>
                  <a:lnTo>
                    <a:pt x="69589" y="58385"/>
                  </a:lnTo>
                  <a:lnTo>
                    <a:pt x="72259" y="3371"/>
                  </a:lnTo>
                  <a:lnTo>
                    <a:pt x="2680" y="0"/>
                  </a:lnTo>
                  <a:close/>
                </a:path>
              </a:pathLst>
            </a:custGeom>
            <a:solidFill>
              <a:srgbClr val="FFFFFF"/>
            </a:solidFill>
          </p:spPr>
          <p:txBody>
            <a:bodyPr wrap="square" lIns="0" tIns="0" rIns="0" bIns="0" rtlCol="0"/>
            <a:lstStyle/>
            <a:p>
              <a:endParaRPr/>
            </a:p>
          </p:txBody>
        </p:sp>
        <p:sp>
          <p:nvSpPr>
            <p:cNvPr id="475" name="object 475"/>
            <p:cNvSpPr/>
            <p:nvPr/>
          </p:nvSpPr>
          <p:spPr>
            <a:xfrm>
              <a:off x="11371211" y="6831385"/>
              <a:ext cx="72390" cy="58419"/>
            </a:xfrm>
            <a:custGeom>
              <a:avLst/>
              <a:gdLst/>
              <a:ahLst/>
              <a:cxnLst/>
              <a:rect l="l" t="t" r="r" b="b"/>
              <a:pathLst>
                <a:path w="72390" h="58420">
                  <a:moveTo>
                    <a:pt x="69589" y="58385"/>
                  </a:moveTo>
                  <a:lnTo>
                    <a:pt x="72259" y="3371"/>
                  </a:lnTo>
                  <a:lnTo>
                    <a:pt x="2680" y="0"/>
                  </a:lnTo>
                  <a:lnTo>
                    <a:pt x="0" y="55003"/>
                  </a:lnTo>
                  <a:lnTo>
                    <a:pt x="69589" y="58385"/>
                  </a:lnTo>
                  <a:close/>
                </a:path>
              </a:pathLst>
            </a:custGeom>
            <a:ln w="12062">
              <a:solidFill>
                <a:srgbClr val="323537"/>
              </a:solidFill>
            </a:ln>
          </p:spPr>
          <p:txBody>
            <a:bodyPr wrap="square" lIns="0" tIns="0" rIns="0" bIns="0" rtlCol="0"/>
            <a:lstStyle/>
            <a:p>
              <a:endParaRPr/>
            </a:p>
          </p:txBody>
        </p:sp>
        <p:sp>
          <p:nvSpPr>
            <p:cNvPr id="476" name="object 476"/>
            <p:cNvSpPr/>
            <p:nvPr/>
          </p:nvSpPr>
          <p:spPr>
            <a:xfrm>
              <a:off x="11311609" y="5964164"/>
              <a:ext cx="557530" cy="527685"/>
            </a:xfrm>
            <a:custGeom>
              <a:avLst/>
              <a:gdLst/>
              <a:ahLst/>
              <a:cxnLst/>
              <a:rect l="l" t="t" r="r" b="b"/>
              <a:pathLst>
                <a:path w="557529" h="527685">
                  <a:moveTo>
                    <a:pt x="112844" y="0"/>
                  </a:moveTo>
                  <a:lnTo>
                    <a:pt x="94918" y="140969"/>
                  </a:lnTo>
                  <a:lnTo>
                    <a:pt x="59610" y="136477"/>
                  </a:lnTo>
                  <a:lnTo>
                    <a:pt x="47820" y="229312"/>
                  </a:lnTo>
                  <a:lnTo>
                    <a:pt x="13978" y="225019"/>
                  </a:lnTo>
                  <a:lnTo>
                    <a:pt x="0" y="335005"/>
                  </a:lnTo>
                  <a:lnTo>
                    <a:pt x="63411" y="343068"/>
                  </a:lnTo>
                  <a:lnTo>
                    <a:pt x="50448" y="445096"/>
                  </a:lnTo>
                  <a:lnTo>
                    <a:pt x="234526" y="468488"/>
                  </a:lnTo>
                  <a:lnTo>
                    <a:pt x="229134" y="510874"/>
                  </a:lnTo>
                  <a:lnTo>
                    <a:pt x="360009" y="527512"/>
                  </a:lnTo>
                  <a:lnTo>
                    <a:pt x="362795" y="505691"/>
                  </a:lnTo>
                  <a:lnTo>
                    <a:pt x="447483" y="516445"/>
                  </a:lnTo>
                  <a:lnTo>
                    <a:pt x="482603" y="240024"/>
                  </a:lnTo>
                  <a:lnTo>
                    <a:pt x="538737" y="247154"/>
                  </a:lnTo>
                  <a:lnTo>
                    <a:pt x="557270" y="101347"/>
                  </a:lnTo>
                  <a:lnTo>
                    <a:pt x="346502" y="71055"/>
                  </a:lnTo>
                  <a:lnTo>
                    <a:pt x="339319" y="137775"/>
                  </a:lnTo>
                  <a:lnTo>
                    <a:pt x="242128" y="125420"/>
                  </a:lnTo>
                  <a:lnTo>
                    <a:pt x="255761" y="18156"/>
                  </a:lnTo>
                  <a:lnTo>
                    <a:pt x="112844" y="0"/>
                  </a:lnTo>
                  <a:close/>
                </a:path>
              </a:pathLst>
            </a:custGeom>
            <a:solidFill>
              <a:srgbClr val="FFFFFF"/>
            </a:solidFill>
          </p:spPr>
          <p:txBody>
            <a:bodyPr wrap="square" lIns="0" tIns="0" rIns="0" bIns="0" rtlCol="0"/>
            <a:lstStyle/>
            <a:p>
              <a:endParaRPr/>
            </a:p>
          </p:txBody>
        </p:sp>
        <p:sp>
          <p:nvSpPr>
            <p:cNvPr id="477" name="object 477"/>
            <p:cNvSpPr/>
            <p:nvPr/>
          </p:nvSpPr>
          <p:spPr>
            <a:xfrm>
              <a:off x="11311609" y="5964164"/>
              <a:ext cx="557530" cy="527685"/>
            </a:xfrm>
            <a:custGeom>
              <a:avLst/>
              <a:gdLst/>
              <a:ahLst/>
              <a:cxnLst/>
              <a:rect l="l" t="t" r="r" b="b"/>
              <a:pathLst>
                <a:path w="557529" h="527685">
                  <a:moveTo>
                    <a:pt x="242128" y="125420"/>
                  </a:moveTo>
                  <a:lnTo>
                    <a:pt x="255761" y="18156"/>
                  </a:lnTo>
                  <a:lnTo>
                    <a:pt x="112844" y="0"/>
                  </a:lnTo>
                  <a:lnTo>
                    <a:pt x="102279" y="83096"/>
                  </a:lnTo>
                  <a:lnTo>
                    <a:pt x="94918" y="140969"/>
                  </a:lnTo>
                  <a:lnTo>
                    <a:pt x="59610" y="136477"/>
                  </a:lnTo>
                  <a:lnTo>
                    <a:pt x="47820" y="229312"/>
                  </a:lnTo>
                  <a:lnTo>
                    <a:pt x="13978" y="225019"/>
                  </a:lnTo>
                  <a:lnTo>
                    <a:pt x="0" y="335005"/>
                  </a:lnTo>
                  <a:lnTo>
                    <a:pt x="63411" y="343068"/>
                  </a:lnTo>
                  <a:lnTo>
                    <a:pt x="50448" y="445096"/>
                  </a:lnTo>
                  <a:lnTo>
                    <a:pt x="234526" y="468488"/>
                  </a:lnTo>
                  <a:lnTo>
                    <a:pt x="229134" y="510874"/>
                  </a:lnTo>
                  <a:lnTo>
                    <a:pt x="360009" y="527512"/>
                  </a:lnTo>
                  <a:lnTo>
                    <a:pt x="362795" y="505691"/>
                  </a:lnTo>
                  <a:lnTo>
                    <a:pt x="447483" y="516445"/>
                  </a:lnTo>
                  <a:lnTo>
                    <a:pt x="482603" y="240024"/>
                  </a:lnTo>
                  <a:lnTo>
                    <a:pt x="538737" y="247154"/>
                  </a:lnTo>
                  <a:lnTo>
                    <a:pt x="557270" y="101347"/>
                  </a:lnTo>
                  <a:lnTo>
                    <a:pt x="346502" y="71055"/>
                  </a:lnTo>
                  <a:lnTo>
                    <a:pt x="339319" y="137775"/>
                  </a:lnTo>
                  <a:lnTo>
                    <a:pt x="242128" y="125420"/>
                  </a:lnTo>
                  <a:close/>
                </a:path>
              </a:pathLst>
            </a:custGeom>
            <a:ln w="12062">
              <a:solidFill>
                <a:srgbClr val="323537"/>
              </a:solidFill>
            </a:ln>
          </p:spPr>
          <p:txBody>
            <a:bodyPr wrap="square" lIns="0" tIns="0" rIns="0" bIns="0" rtlCol="0"/>
            <a:lstStyle/>
            <a:p>
              <a:endParaRPr/>
            </a:p>
          </p:txBody>
        </p:sp>
        <p:sp>
          <p:nvSpPr>
            <p:cNvPr id="478" name="object 478"/>
            <p:cNvSpPr/>
            <p:nvPr/>
          </p:nvSpPr>
          <p:spPr>
            <a:xfrm>
              <a:off x="15244155" y="5604425"/>
              <a:ext cx="127000" cy="149860"/>
            </a:xfrm>
            <a:custGeom>
              <a:avLst/>
              <a:gdLst/>
              <a:ahLst/>
              <a:cxnLst/>
              <a:rect l="l" t="t" r="r" b="b"/>
              <a:pathLst>
                <a:path w="127000" h="149860">
                  <a:moveTo>
                    <a:pt x="76426" y="0"/>
                  </a:moveTo>
                  <a:lnTo>
                    <a:pt x="0" y="116415"/>
                  </a:lnTo>
                  <a:lnTo>
                    <a:pt x="50082" y="149293"/>
                  </a:lnTo>
                  <a:lnTo>
                    <a:pt x="126509" y="32868"/>
                  </a:lnTo>
                  <a:lnTo>
                    <a:pt x="76426" y="0"/>
                  </a:lnTo>
                  <a:close/>
                </a:path>
              </a:pathLst>
            </a:custGeom>
            <a:solidFill>
              <a:srgbClr val="FFFFFF"/>
            </a:solidFill>
          </p:spPr>
          <p:txBody>
            <a:bodyPr wrap="square" lIns="0" tIns="0" rIns="0" bIns="0" rtlCol="0"/>
            <a:lstStyle/>
            <a:p>
              <a:endParaRPr/>
            </a:p>
          </p:txBody>
        </p:sp>
        <p:sp>
          <p:nvSpPr>
            <p:cNvPr id="479" name="object 479"/>
            <p:cNvSpPr/>
            <p:nvPr/>
          </p:nvSpPr>
          <p:spPr>
            <a:xfrm>
              <a:off x="15244155" y="5604425"/>
              <a:ext cx="127000" cy="149860"/>
            </a:xfrm>
            <a:custGeom>
              <a:avLst/>
              <a:gdLst/>
              <a:ahLst/>
              <a:cxnLst/>
              <a:rect l="l" t="t" r="r" b="b"/>
              <a:pathLst>
                <a:path w="127000" h="149860">
                  <a:moveTo>
                    <a:pt x="0" y="116415"/>
                  </a:moveTo>
                  <a:lnTo>
                    <a:pt x="50082" y="149293"/>
                  </a:lnTo>
                  <a:lnTo>
                    <a:pt x="126509" y="32868"/>
                  </a:lnTo>
                  <a:lnTo>
                    <a:pt x="76426" y="0"/>
                  </a:lnTo>
                  <a:lnTo>
                    <a:pt x="0" y="116415"/>
                  </a:lnTo>
                  <a:close/>
                </a:path>
              </a:pathLst>
            </a:custGeom>
            <a:ln w="12062">
              <a:solidFill>
                <a:srgbClr val="323537"/>
              </a:solidFill>
            </a:ln>
          </p:spPr>
          <p:txBody>
            <a:bodyPr wrap="square" lIns="0" tIns="0" rIns="0" bIns="0" rtlCol="0"/>
            <a:lstStyle/>
            <a:p>
              <a:endParaRPr/>
            </a:p>
          </p:txBody>
        </p:sp>
        <p:pic>
          <p:nvPicPr>
            <p:cNvPr id="480" name="object 480"/>
            <p:cNvPicPr/>
            <p:nvPr/>
          </p:nvPicPr>
          <p:blipFill>
            <a:blip r:embed="rId70" cstate="screen">
              <a:extLst>
                <a:ext uri="{28A0092B-C50C-407E-A947-70E740481C1C}">
                  <a14:useLocalDpi xmlns:a14="http://schemas.microsoft.com/office/drawing/2010/main"/>
                </a:ext>
              </a:extLst>
            </a:blip>
            <a:stretch>
              <a:fillRect/>
            </a:stretch>
          </p:blipFill>
          <p:spPr>
            <a:xfrm>
              <a:off x="15431357" y="5630249"/>
              <a:ext cx="101640" cy="90625"/>
            </a:xfrm>
            <a:prstGeom prst="rect">
              <a:avLst/>
            </a:prstGeom>
          </p:spPr>
        </p:pic>
        <p:pic>
          <p:nvPicPr>
            <p:cNvPr id="481" name="object 481"/>
            <p:cNvPicPr/>
            <p:nvPr/>
          </p:nvPicPr>
          <p:blipFill>
            <a:blip r:embed="rId71" cstate="screen">
              <a:extLst>
                <a:ext uri="{28A0092B-C50C-407E-A947-70E740481C1C}">
                  <a14:useLocalDpi xmlns:a14="http://schemas.microsoft.com/office/drawing/2010/main"/>
                </a:ext>
              </a:extLst>
            </a:blip>
            <a:stretch>
              <a:fillRect/>
            </a:stretch>
          </p:blipFill>
          <p:spPr>
            <a:xfrm>
              <a:off x="14588999" y="7263349"/>
              <a:ext cx="222841" cy="179722"/>
            </a:xfrm>
            <a:prstGeom prst="rect">
              <a:avLst/>
            </a:prstGeom>
          </p:spPr>
        </p:pic>
        <p:pic>
          <p:nvPicPr>
            <p:cNvPr id="482" name="object 482"/>
            <p:cNvPicPr/>
            <p:nvPr/>
          </p:nvPicPr>
          <p:blipFill>
            <a:blip r:embed="rId72" cstate="screen">
              <a:extLst>
                <a:ext uri="{28A0092B-C50C-407E-A947-70E740481C1C}">
                  <a14:useLocalDpi xmlns:a14="http://schemas.microsoft.com/office/drawing/2010/main"/>
                </a:ext>
              </a:extLst>
            </a:blip>
            <a:stretch>
              <a:fillRect/>
            </a:stretch>
          </p:blipFill>
          <p:spPr>
            <a:xfrm>
              <a:off x="14769647" y="7574596"/>
              <a:ext cx="92908" cy="85212"/>
            </a:xfrm>
            <a:prstGeom prst="rect">
              <a:avLst/>
            </a:prstGeom>
          </p:spPr>
        </p:pic>
        <p:pic>
          <p:nvPicPr>
            <p:cNvPr id="483" name="object 483"/>
            <p:cNvPicPr/>
            <p:nvPr/>
          </p:nvPicPr>
          <p:blipFill>
            <a:blip r:embed="rId73" cstate="screen">
              <a:extLst>
                <a:ext uri="{28A0092B-C50C-407E-A947-70E740481C1C}">
                  <a14:useLocalDpi xmlns:a14="http://schemas.microsoft.com/office/drawing/2010/main"/>
                </a:ext>
              </a:extLst>
            </a:blip>
            <a:stretch>
              <a:fillRect/>
            </a:stretch>
          </p:blipFill>
          <p:spPr>
            <a:xfrm>
              <a:off x="14931991" y="7459834"/>
              <a:ext cx="185711" cy="174465"/>
            </a:xfrm>
            <a:prstGeom prst="rect">
              <a:avLst/>
            </a:prstGeom>
          </p:spPr>
        </p:pic>
        <p:sp>
          <p:nvSpPr>
            <p:cNvPr id="484" name="object 484"/>
            <p:cNvSpPr/>
            <p:nvPr/>
          </p:nvSpPr>
          <p:spPr>
            <a:xfrm>
              <a:off x="15144534" y="6175325"/>
              <a:ext cx="109855" cy="86995"/>
            </a:xfrm>
            <a:custGeom>
              <a:avLst/>
              <a:gdLst/>
              <a:ahLst/>
              <a:cxnLst/>
              <a:rect l="l" t="t" r="r" b="b"/>
              <a:pathLst>
                <a:path w="109855" h="86995">
                  <a:moveTo>
                    <a:pt x="26480" y="0"/>
                  </a:moveTo>
                  <a:lnTo>
                    <a:pt x="0" y="42532"/>
                  </a:lnTo>
                  <a:lnTo>
                    <a:pt x="71254" y="86918"/>
                  </a:lnTo>
                  <a:lnTo>
                    <a:pt x="109535" y="25433"/>
                  </a:lnTo>
                  <a:lnTo>
                    <a:pt x="86510" y="11088"/>
                  </a:lnTo>
                  <a:lnTo>
                    <a:pt x="74699" y="30040"/>
                  </a:lnTo>
                  <a:lnTo>
                    <a:pt x="62364" y="22355"/>
                  </a:lnTo>
                  <a:lnTo>
                    <a:pt x="26480" y="0"/>
                  </a:lnTo>
                  <a:close/>
                </a:path>
              </a:pathLst>
            </a:custGeom>
            <a:solidFill>
              <a:srgbClr val="FFFFFF"/>
            </a:solidFill>
          </p:spPr>
          <p:txBody>
            <a:bodyPr wrap="square" lIns="0" tIns="0" rIns="0" bIns="0" rtlCol="0"/>
            <a:lstStyle/>
            <a:p>
              <a:endParaRPr/>
            </a:p>
          </p:txBody>
        </p:sp>
        <p:sp>
          <p:nvSpPr>
            <p:cNvPr id="485" name="object 485"/>
            <p:cNvSpPr/>
            <p:nvPr/>
          </p:nvSpPr>
          <p:spPr>
            <a:xfrm>
              <a:off x="15144534" y="6175325"/>
              <a:ext cx="109855" cy="86995"/>
            </a:xfrm>
            <a:custGeom>
              <a:avLst/>
              <a:gdLst/>
              <a:ahLst/>
              <a:cxnLst/>
              <a:rect l="l" t="t" r="r" b="b"/>
              <a:pathLst>
                <a:path w="109855" h="86995">
                  <a:moveTo>
                    <a:pt x="62364" y="22355"/>
                  </a:moveTo>
                  <a:lnTo>
                    <a:pt x="26480" y="0"/>
                  </a:lnTo>
                  <a:lnTo>
                    <a:pt x="0" y="42532"/>
                  </a:lnTo>
                  <a:lnTo>
                    <a:pt x="71254" y="86918"/>
                  </a:lnTo>
                  <a:lnTo>
                    <a:pt x="109535" y="25433"/>
                  </a:lnTo>
                  <a:lnTo>
                    <a:pt x="86510" y="11088"/>
                  </a:lnTo>
                  <a:lnTo>
                    <a:pt x="74699" y="30040"/>
                  </a:lnTo>
                  <a:lnTo>
                    <a:pt x="62364" y="22355"/>
                  </a:lnTo>
                  <a:close/>
                </a:path>
              </a:pathLst>
            </a:custGeom>
            <a:ln w="12062">
              <a:solidFill>
                <a:srgbClr val="323537"/>
              </a:solidFill>
            </a:ln>
          </p:spPr>
          <p:txBody>
            <a:bodyPr wrap="square" lIns="0" tIns="0" rIns="0" bIns="0" rtlCol="0"/>
            <a:lstStyle/>
            <a:p>
              <a:endParaRPr/>
            </a:p>
          </p:txBody>
        </p:sp>
        <p:sp>
          <p:nvSpPr>
            <p:cNvPr id="486" name="object 486"/>
            <p:cNvSpPr/>
            <p:nvPr/>
          </p:nvSpPr>
          <p:spPr>
            <a:xfrm>
              <a:off x="15288358" y="6242872"/>
              <a:ext cx="158750" cy="94615"/>
            </a:xfrm>
            <a:custGeom>
              <a:avLst/>
              <a:gdLst/>
              <a:ahLst/>
              <a:cxnLst/>
              <a:rect l="l" t="t" r="r" b="b"/>
              <a:pathLst>
                <a:path w="158750" h="94614">
                  <a:moveTo>
                    <a:pt x="114698" y="0"/>
                  </a:moveTo>
                  <a:lnTo>
                    <a:pt x="94949" y="37904"/>
                  </a:lnTo>
                  <a:lnTo>
                    <a:pt x="26784" y="2387"/>
                  </a:lnTo>
                  <a:lnTo>
                    <a:pt x="0" y="53820"/>
                  </a:lnTo>
                  <a:lnTo>
                    <a:pt x="77652" y="94279"/>
                  </a:lnTo>
                  <a:lnTo>
                    <a:pt x="104478" y="42784"/>
                  </a:lnTo>
                  <a:lnTo>
                    <a:pt x="138571" y="60542"/>
                  </a:lnTo>
                  <a:lnTo>
                    <a:pt x="158277" y="22700"/>
                  </a:lnTo>
                  <a:lnTo>
                    <a:pt x="114698" y="0"/>
                  </a:lnTo>
                  <a:close/>
                </a:path>
              </a:pathLst>
            </a:custGeom>
            <a:solidFill>
              <a:srgbClr val="FFFFFF"/>
            </a:solidFill>
          </p:spPr>
          <p:txBody>
            <a:bodyPr wrap="square" lIns="0" tIns="0" rIns="0" bIns="0" rtlCol="0"/>
            <a:lstStyle/>
            <a:p>
              <a:endParaRPr/>
            </a:p>
          </p:txBody>
        </p:sp>
        <p:sp>
          <p:nvSpPr>
            <p:cNvPr id="487" name="object 487"/>
            <p:cNvSpPr/>
            <p:nvPr/>
          </p:nvSpPr>
          <p:spPr>
            <a:xfrm>
              <a:off x="15288358" y="6242872"/>
              <a:ext cx="158750" cy="94615"/>
            </a:xfrm>
            <a:custGeom>
              <a:avLst/>
              <a:gdLst/>
              <a:ahLst/>
              <a:cxnLst/>
              <a:rect l="l" t="t" r="r" b="b"/>
              <a:pathLst>
                <a:path w="158750" h="94614">
                  <a:moveTo>
                    <a:pt x="158277" y="22700"/>
                  </a:moveTo>
                  <a:lnTo>
                    <a:pt x="114698" y="0"/>
                  </a:lnTo>
                  <a:lnTo>
                    <a:pt x="94949" y="37904"/>
                  </a:lnTo>
                  <a:lnTo>
                    <a:pt x="79076" y="29632"/>
                  </a:lnTo>
                  <a:lnTo>
                    <a:pt x="26784" y="2387"/>
                  </a:lnTo>
                  <a:lnTo>
                    <a:pt x="0" y="53820"/>
                  </a:lnTo>
                  <a:lnTo>
                    <a:pt x="77652" y="94279"/>
                  </a:lnTo>
                  <a:lnTo>
                    <a:pt x="104478" y="42784"/>
                  </a:lnTo>
                  <a:lnTo>
                    <a:pt x="138571" y="60542"/>
                  </a:lnTo>
                  <a:lnTo>
                    <a:pt x="158277" y="22700"/>
                  </a:lnTo>
                  <a:close/>
                </a:path>
              </a:pathLst>
            </a:custGeom>
            <a:ln w="12062">
              <a:solidFill>
                <a:srgbClr val="323537"/>
              </a:solidFill>
            </a:ln>
          </p:spPr>
          <p:txBody>
            <a:bodyPr wrap="square" lIns="0" tIns="0" rIns="0" bIns="0" rtlCol="0"/>
            <a:lstStyle/>
            <a:p>
              <a:endParaRPr/>
            </a:p>
          </p:txBody>
        </p:sp>
        <p:sp>
          <p:nvSpPr>
            <p:cNvPr id="488" name="object 488"/>
            <p:cNvSpPr/>
            <p:nvPr/>
          </p:nvSpPr>
          <p:spPr>
            <a:xfrm>
              <a:off x="15435450" y="6319174"/>
              <a:ext cx="160020" cy="109220"/>
            </a:xfrm>
            <a:custGeom>
              <a:avLst/>
              <a:gdLst/>
              <a:ahLst/>
              <a:cxnLst/>
              <a:rect l="l" t="t" r="r" b="b"/>
              <a:pathLst>
                <a:path w="160019" h="109220">
                  <a:moveTo>
                    <a:pt x="112781" y="0"/>
                  </a:moveTo>
                  <a:lnTo>
                    <a:pt x="79369" y="57621"/>
                  </a:lnTo>
                  <a:lnTo>
                    <a:pt x="23936" y="25486"/>
                  </a:lnTo>
                  <a:lnTo>
                    <a:pt x="0" y="66793"/>
                  </a:lnTo>
                  <a:lnTo>
                    <a:pt x="73170" y="109211"/>
                  </a:lnTo>
                  <a:lnTo>
                    <a:pt x="99693" y="63474"/>
                  </a:lnTo>
                  <a:lnTo>
                    <a:pt x="128634" y="80238"/>
                  </a:lnTo>
                  <a:lnTo>
                    <a:pt x="159461" y="27067"/>
                  </a:lnTo>
                  <a:lnTo>
                    <a:pt x="112781" y="0"/>
                  </a:lnTo>
                  <a:close/>
                </a:path>
              </a:pathLst>
            </a:custGeom>
            <a:solidFill>
              <a:srgbClr val="FFFFFF"/>
            </a:solidFill>
          </p:spPr>
          <p:txBody>
            <a:bodyPr wrap="square" lIns="0" tIns="0" rIns="0" bIns="0" rtlCol="0"/>
            <a:lstStyle/>
            <a:p>
              <a:endParaRPr/>
            </a:p>
          </p:txBody>
        </p:sp>
        <p:sp>
          <p:nvSpPr>
            <p:cNvPr id="489" name="object 489"/>
            <p:cNvSpPr/>
            <p:nvPr/>
          </p:nvSpPr>
          <p:spPr>
            <a:xfrm>
              <a:off x="15435450" y="6319174"/>
              <a:ext cx="160020" cy="109220"/>
            </a:xfrm>
            <a:custGeom>
              <a:avLst/>
              <a:gdLst/>
              <a:ahLst/>
              <a:cxnLst/>
              <a:rect l="l" t="t" r="r" b="b"/>
              <a:pathLst>
                <a:path w="160019" h="109220">
                  <a:moveTo>
                    <a:pt x="159461" y="27067"/>
                  </a:moveTo>
                  <a:lnTo>
                    <a:pt x="112781" y="0"/>
                  </a:lnTo>
                  <a:lnTo>
                    <a:pt x="79369" y="57621"/>
                  </a:lnTo>
                  <a:lnTo>
                    <a:pt x="54678" y="43318"/>
                  </a:lnTo>
                  <a:lnTo>
                    <a:pt x="23936" y="25486"/>
                  </a:lnTo>
                  <a:lnTo>
                    <a:pt x="0" y="66793"/>
                  </a:lnTo>
                  <a:lnTo>
                    <a:pt x="73170" y="109211"/>
                  </a:lnTo>
                  <a:lnTo>
                    <a:pt x="99693" y="63474"/>
                  </a:lnTo>
                  <a:lnTo>
                    <a:pt x="128634" y="80238"/>
                  </a:lnTo>
                  <a:lnTo>
                    <a:pt x="159461" y="27067"/>
                  </a:lnTo>
                  <a:close/>
                </a:path>
              </a:pathLst>
            </a:custGeom>
            <a:ln w="12062">
              <a:solidFill>
                <a:srgbClr val="323537"/>
              </a:solidFill>
            </a:ln>
          </p:spPr>
          <p:txBody>
            <a:bodyPr wrap="square" lIns="0" tIns="0" rIns="0" bIns="0" rtlCol="0"/>
            <a:lstStyle/>
            <a:p>
              <a:endParaRPr/>
            </a:p>
          </p:txBody>
        </p:sp>
        <p:sp>
          <p:nvSpPr>
            <p:cNvPr id="490" name="object 490"/>
            <p:cNvSpPr/>
            <p:nvPr/>
          </p:nvSpPr>
          <p:spPr>
            <a:xfrm>
              <a:off x="14755009" y="6441896"/>
              <a:ext cx="135890" cy="144145"/>
            </a:xfrm>
            <a:custGeom>
              <a:avLst/>
              <a:gdLst/>
              <a:ahLst/>
              <a:cxnLst/>
              <a:rect l="l" t="t" r="r" b="b"/>
              <a:pathLst>
                <a:path w="135890" h="144145">
                  <a:moveTo>
                    <a:pt x="45464" y="0"/>
                  </a:moveTo>
                  <a:lnTo>
                    <a:pt x="0" y="81631"/>
                  </a:lnTo>
                  <a:lnTo>
                    <a:pt x="111860" y="143932"/>
                  </a:lnTo>
                  <a:lnTo>
                    <a:pt x="135440" y="101588"/>
                  </a:lnTo>
                  <a:lnTo>
                    <a:pt x="60668" y="59935"/>
                  </a:lnTo>
                  <a:lnTo>
                    <a:pt x="82541" y="20659"/>
                  </a:lnTo>
                  <a:lnTo>
                    <a:pt x="45464" y="0"/>
                  </a:lnTo>
                  <a:close/>
                </a:path>
              </a:pathLst>
            </a:custGeom>
            <a:solidFill>
              <a:srgbClr val="FFFFFF"/>
            </a:solidFill>
          </p:spPr>
          <p:txBody>
            <a:bodyPr wrap="square" lIns="0" tIns="0" rIns="0" bIns="0" rtlCol="0"/>
            <a:lstStyle/>
            <a:p>
              <a:endParaRPr/>
            </a:p>
          </p:txBody>
        </p:sp>
        <p:sp>
          <p:nvSpPr>
            <p:cNvPr id="491" name="object 491"/>
            <p:cNvSpPr/>
            <p:nvPr/>
          </p:nvSpPr>
          <p:spPr>
            <a:xfrm>
              <a:off x="14755009" y="6441896"/>
              <a:ext cx="135890" cy="144145"/>
            </a:xfrm>
            <a:custGeom>
              <a:avLst/>
              <a:gdLst/>
              <a:ahLst/>
              <a:cxnLst/>
              <a:rect l="l" t="t" r="r" b="b"/>
              <a:pathLst>
                <a:path w="135890" h="144145">
                  <a:moveTo>
                    <a:pt x="135440" y="101588"/>
                  </a:moveTo>
                  <a:lnTo>
                    <a:pt x="60668" y="59935"/>
                  </a:lnTo>
                  <a:lnTo>
                    <a:pt x="66908" y="48731"/>
                  </a:lnTo>
                  <a:lnTo>
                    <a:pt x="82541" y="20659"/>
                  </a:lnTo>
                  <a:lnTo>
                    <a:pt x="45464" y="0"/>
                  </a:lnTo>
                  <a:lnTo>
                    <a:pt x="0" y="81631"/>
                  </a:lnTo>
                  <a:lnTo>
                    <a:pt x="111860" y="143932"/>
                  </a:lnTo>
                  <a:lnTo>
                    <a:pt x="135440" y="101588"/>
                  </a:lnTo>
                  <a:close/>
                </a:path>
              </a:pathLst>
            </a:custGeom>
            <a:ln w="12062">
              <a:solidFill>
                <a:srgbClr val="323537"/>
              </a:solidFill>
            </a:ln>
          </p:spPr>
          <p:txBody>
            <a:bodyPr wrap="square" lIns="0" tIns="0" rIns="0" bIns="0" rtlCol="0"/>
            <a:lstStyle/>
            <a:p>
              <a:endParaRPr/>
            </a:p>
          </p:txBody>
        </p:sp>
        <p:pic>
          <p:nvPicPr>
            <p:cNvPr id="492" name="object 492"/>
            <p:cNvPicPr/>
            <p:nvPr/>
          </p:nvPicPr>
          <p:blipFill>
            <a:blip r:embed="rId74" cstate="screen">
              <a:extLst>
                <a:ext uri="{28A0092B-C50C-407E-A947-70E740481C1C}">
                  <a14:useLocalDpi xmlns:a14="http://schemas.microsoft.com/office/drawing/2010/main"/>
                </a:ext>
              </a:extLst>
            </a:blip>
            <a:stretch>
              <a:fillRect/>
            </a:stretch>
          </p:blipFill>
          <p:spPr>
            <a:xfrm>
              <a:off x="15059062" y="6660001"/>
              <a:ext cx="111829" cy="178947"/>
            </a:xfrm>
            <a:prstGeom prst="rect">
              <a:avLst/>
            </a:prstGeom>
          </p:spPr>
        </p:pic>
        <p:pic>
          <p:nvPicPr>
            <p:cNvPr id="493" name="object 493"/>
            <p:cNvPicPr/>
            <p:nvPr/>
          </p:nvPicPr>
          <p:blipFill>
            <a:blip r:embed="rId75" cstate="screen">
              <a:extLst>
                <a:ext uri="{28A0092B-C50C-407E-A947-70E740481C1C}">
                  <a14:useLocalDpi xmlns:a14="http://schemas.microsoft.com/office/drawing/2010/main"/>
                </a:ext>
              </a:extLst>
            </a:blip>
            <a:stretch>
              <a:fillRect/>
            </a:stretch>
          </p:blipFill>
          <p:spPr>
            <a:xfrm>
              <a:off x="15193821" y="6747919"/>
              <a:ext cx="304029" cy="223576"/>
            </a:xfrm>
            <a:prstGeom prst="rect">
              <a:avLst/>
            </a:prstGeom>
          </p:spPr>
        </p:pic>
        <p:sp>
          <p:nvSpPr>
            <p:cNvPr id="494" name="object 494"/>
            <p:cNvSpPr/>
            <p:nvPr/>
          </p:nvSpPr>
          <p:spPr>
            <a:xfrm>
              <a:off x="15823646" y="6448829"/>
              <a:ext cx="24130" cy="55880"/>
            </a:xfrm>
            <a:custGeom>
              <a:avLst/>
              <a:gdLst/>
              <a:ahLst/>
              <a:cxnLst/>
              <a:rect l="l" t="t" r="r" b="b"/>
              <a:pathLst>
                <a:path w="24130" h="55879">
                  <a:moveTo>
                    <a:pt x="24048" y="0"/>
                  </a:moveTo>
                  <a:lnTo>
                    <a:pt x="0" y="41931"/>
                  </a:lnTo>
                  <a:lnTo>
                    <a:pt x="24048" y="55723"/>
                  </a:lnTo>
                  <a:lnTo>
                    <a:pt x="24048" y="0"/>
                  </a:lnTo>
                  <a:close/>
                </a:path>
              </a:pathLst>
            </a:custGeom>
            <a:solidFill>
              <a:srgbClr val="FFFFFF"/>
            </a:solidFill>
          </p:spPr>
          <p:txBody>
            <a:bodyPr wrap="square" lIns="0" tIns="0" rIns="0" bIns="0" rtlCol="0"/>
            <a:lstStyle/>
            <a:p>
              <a:endParaRPr/>
            </a:p>
          </p:txBody>
        </p:sp>
        <p:sp>
          <p:nvSpPr>
            <p:cNvPr id="495" name="object 495"/>
            <p:cNvSpPr/>
            <p:nvPr/>
          </p:nvSpPr>
          <p:spPr>
            <a:xfrm>
              <a:off x="15823646" y="6448829"/>
              <a:ext cx="24130" cy="55880"/>
            </a:xfrm>
            <a:custGeom>
              <a:avLst/>
              <a:gdLst/>
              <a:ahLst/>
              <a:cxnLst/>
              <a:rect l="l" t="t" r="r" b="b"/>
              <a:pathLst>
                <a:path w="24130" h="55879">
                  <a:moveTo>
                    <a:pt x="24048" y="0"/>
                  </a:moveTo>
                  <a:lnTo>
                    <a:pt x="0" y="41931"/>
                  </a:lnTo>
                  <a:lnTo>
                    <a:pt x="24048" y="55723"/>
                  </a:lnTo>
                </a:path>
              </a:pathLst>
            </a:custGeom>
            <a:ln w="12062">
              <a:solidFill>
                <a:srgbClr val="323537"/>
              </a:solidFill>
            </a:ln>
          </p:spPr>
          <p:txBody>
            <a:bodyPr wrap="square" lIns="0" tIns="0" rIns="0" bIns="0" rtlCol="0"/>
            <a:lstStyle/>
            <a:p>
              <a:endParaRPr/>
            </a:p>
          </p:txBody>
        </p:sp>
        <p:pic>
          <p:nvPicPr>
            <p:cNvPr id="496" name="object 496"/>
            <p:cNvPicPr/>
            <p:nvPr/>
          </p:nvPicPr>
          <p:blipFill>
            <a:blip r:embed="rId76" cstate="screen">
              <a:extLst>
                <a:ext uri="{28A0092B-C50C-407E-A947-70E740481C1C}">
                  <a14:useLocalDpi xmlns:a14="http://schemas.microsoft.com/office/drawing/2010/main"/>
                </a:ext>
              </a:extLst>
            </a:blip>
            <a:stretch>
              <a:fillRect/>
            </a:stretch>
          </p:blipFill>
          <p:spPr>
            <a:xfrm>
              <a:off x="15109638" y="7235639"/>
              <a:ext cx="153984" cy="108960"/>
            </a:xfrm>
            <a:prstGeom prst="rect">
              <a:avLst/>
            </a:prstGeom>
          </p:spPr>
        </p:pic>
        <p:sp>
          <p:nvSpPr>
            <p:cNvPr id="497" name="object 497"/>
            <p:cNvSpPr/>
            <p:nvPr/>
          </p:nvSpPr>
          <p:spPr>
            <a:xfrm>
              <a:off x="14983751" y="7191770"/>
              <a:ext cx="100965" cy="89535"/>
            </a:xfrm>
            <a:custGeom>
              <a:avLst/>
              <a:gdLst/>
              <a:ahLst/>
              <a:cxnLst/>
              <a:rect l="l" t="t" r="r" b="b"/>
              <a:pathLst>
                <a:path w="100965" h="89534">
                  <a:moveTo>
                    <a:pt x="25716" y="0"/>
                  </a:moveTo>
                  <a:lnTo>
                    <a:pt x="0" y="51998"/>
                  </a:lnTo>
                  <a:lnTo>
                    <a:pt x="74657" y="88918"/>
                  </a:lnTo>
                  <a:lnTo>
                    <a:pt x="100373" y="36920"/>
                  </a:lnTo>
                  <a:lnTo>
                    <a:pt x="25716" y="0"/>
                  </a:lnTo>
                  <a:close/>
                </a:path>
              </a:pathLst>
            </a:custGeom>
            <a:solidFill>
              <a:srgbClr val="FFFFFF"/>
            </a:solidFill>
          </p:spPr>
          <p:txBody>
            <a:bodyPr wrap="square" lIns="0" tIns="0" rIns="0" bIns="0" rtlCol="0"/>
            <a:lstStyle/>
            <a:p>
              <a:endParaRPr/>
            </a:p>
          </p:txBody>
        </p:sp>
        <p:sp>
          <p:nvSpPr>
            <p:cNvPr id="498" name="object 498"/>
            <p:cNvSpPr/>
            <p:nvPr/>
          </p:nvSpPr>
          <p:spPr>
            <a:xfrm>
              <a:off x="14983751" y="7191770"/>
              <a:ext cx="100965" cy="89535"/>
            </a:xfrm>
            <a:custGeom>
              <a:avLst/>
              <a:gdLst/>
              <a:ahLst/>
              <a:cxnLst/>
              <a:rect l="l" t="t" r="r" b="b"/>
              <a:pathLst>
                <a:path w="100965" h="89534">
                  <a:moveTo>
                    <a:pt x="100373" y="36920"/>
                  </a:moveTo>
                  <a:lnTo>
                    <a:pt x="25716" y="0"/>
                  </a:lnTo>
                  <a:lnTo>
                    <a:pt x="0" y="51998"/>
                  </a:lnTo>
                  <a:lnTo>
                    <a:pt x="74657" y="88918"/>
                  </a:lnTo>
                  <a:lnTo>
                    <a:pt x="100373" y="36920"/>
                  </a:lnTo>
                  <a:close/>
                </a:path>
              </a:pathLst>
            </a:custGeom>
            <a:ln w="12062">
              <a:solidFill>
                <a:srgbClr val="323537"/>
              </a:solidFill>
            </a:ln>
          </p:spPr>
          <p:txBody>
            <a:bodyPr wrap="square" lIns="0" tIns="0" rIns="0" bIns="0" rtlCol="0"/>
            <a:lstStyle/>
            <a:p>
              <a:endParaRPr/>
            </a:p>
          </p:txBody>
        </p:sp>
        <p:sp>
          <p:nvSpPr>
            <p:cNvPr id="499" name="object 499"/>
            <p:cNvSpPr/>
            <p:nvPr/>
          </p:nvSpPr>
          <p:spPr>
            <a:xfrm>
              <a:off x="14821915" y="7052590"/>
              <a:ext cx="154940" cy="119380"/>
            </a:xfrm>
            <a:custGeom>
              <a:avLst/>
              <a:gdLst/>
              <a:ahLst/>
              <a:cxnLst/>
              <a:rect l="l" t="t" r="r" b="b"/>
              <a:pathLst>
                <a:path w="154940" h="119379">
                  <a:moveTo>
                    <a:pt x="113745" y="0"/>
                  </a:moveTo>
                  <a:lnTo>
                    <a:pt x="84835" y="50616"/>
                  </a:lnTo>
                  <a:lnTo>
                    <a:pt x="32292" y="20617"/>
                  </a:lnTo>
                  <a:lnTo>
                    <a:pt x="0" y="77159"/>
                  </a:lnTo>
                  <a:lnTo>
                    <a:pt x="73170" y="118938"/>
                  </a:lnTo>
                  <a:lnTo>
                    <a:pt x="112729" y="49673"/>
                  </a:lnTo>
                  <a:lnTo>
                    <a:pt x="132770" y="61129"/>
                  </a:lnTo>
                  <a:lnTo>
                    <a:pt x="154414" y="23224"/>
                  </a:lnTo>
                  <a:lnTo>
                    <a:pt x="113745" y="0"/>
                  </a:lnTo>
                  <a:close/>
                </a:path>
              </a:pathLst>
            </a:custGeom>
            <a:solidFill>
              <a:srgbClr val="FFFFFF"/>
            </a:solidFill>
          </p:spPr>
          <p:txBody>
            <a:bodyPr wrap="square" lIns="0" tIns="0" rIns="0" bIns="0" rtlCol="0"/>
            <a:lstStyle/>
            <a:p>
              <a:endParaRPr/>
            </a:p>
          </p:txBody>
        </p:sp>
        <p:sp>
          <p:nvSpPr>
            <p:cNvPr id="500" name="object 500"/>
            <p:cNvSpPr/>
            <p:nvPr/>
          </p:nvSpPr>
          <p:spPr>
            <a:xfrm>
              <a:off x="14821915" y="7052590"/>
              <a:ext cx="154940" cy="119380"/>
            </a:xfrm>
            <a:custGeom>
              <a:avLst/>
              <a:gdLst/>
              <a:ahLst/>
              <a:cxnLst/>
              <a:rect l="l" t="t" r="r" b="b"/>
              <a:pathLst>
                <a:path w="154940" h="119379">
                  <a:moveTo>
                    <a:pt x="154414" y="23224"/>
                  </a:moveTo>
                  <a:lnTo>
                    <a:pt x="113745" y="0"/>
                  </a:lnTo>
                  <a:lnTo>
                    <a:pt x="84835" y="50616"/>
                  </a:lnTo>
                  <a:lnTo>
                    <a:pt x="73578" y="44197"/>
                  </a:lnTo>
                  <a:lnTo>
                    <a:pt x="32292" y="20617"/>
                  </a:lnTo>
                  <a:lnTo>
                    <a:pt x="0" y="77159"/>
                  </a:lnTo>
                  <a:lnTo>
                    <a:pt x="73170" y="118938"/>
                  </a:lnTo>
                  <a:lnTo>
                    <a:pt x="112729" y="49673"/>
                  </a:lnTo>
                  <a:lnTo>
                    <a:pt x="132770" y="61129"/>
                  </a:lnTo>
                  <a:lnTo>
                    <a:pt x="154414" y="23224"/>
                  </a:lnTo>
                  <a:close/>
                </a:path>
              </a:pathLst>
            </a:custGeom>
            <a:ln w="12062">
              <a:solidFill>
                <a:srgbClr val="323537"/>
              </a:solidFill>
            </a:ln>
          </p:spPr>
          <p:txBody>
            <a:bodyPr wrap="square" lIns="0" tIns="0" rIns="0" bIns="0" rtlCol="0"/>
            <a:lstStyle/>
            <a:p>
              <a:endParaRPr/>
            </a:p>
          </p:txBody>
        </p:sp>
        <p:sp>
          <p:nvSpPr>
            <p:cNvPr id="501" name="object 501"/>
            <p:cNvSpPr/>
            <p:nvPr/>
          </p:nvSpPr>
          <p:spPr>
            <a:xfrm>
              <a:off x="14694518" y="6939250"/>
              <a:ext cx="121285" cy="160020"/>
            </a:xfrm>
            <a:custGeom>
              <a:avLst/>
              <a:gdLst/>
              <a:ahLst/>
              <a:cxnLst/>
              <a:rect l="l" t="t" r="r" b="b"/>
              <a:pathLst>
                <a:path w="121284" h="160020">
                  <a:moveTo>
                    <a:pt x="46197" y="0"/>
                  </a:moveTo>
                  <a:lnTo>
                    <a:pt x="0" y="81589"/>
                  </a:lnTo>
                  <a:lnTo>
                    <a:pt x="42511" y="105651"/>
                  </a:lnTo>
                  <a:lnTo>
                    <a:pt x="28302" y="130770"/>
                  </a:lnTo>
                  <a:lnTo>
                    <a:pt x="79652" y="159848"/>
                  </a:lnTo>
                  <a:lnTo>
                    <a:pt x="120687" y="87379"/>
                  </a:lnTo>
                  <a:lnTo>
                    <a:pt x="54375" y="49841"/>
                  </a:lnTo>
                  <a:lnTo>
                    <a:pt x="73767" y="15612"/>
                  </a:lnTo>
                  <a:lnTo>
                    <a:pt x="46197" y="0"/>
                  </a:lnTo>
                  <a:close/>
                </a:path>
              </a:pathLst>
            </a:custGeom>
            <a:solidFill>
              <a:srgbClr val="FFFFFF"/>
            </a:solidFill>
          </p:spPr>
          <p:txBody>
            <a:bodyPr wrap="square" lIns="0" tIns="0" rIns="0" bIns="0" rtlCol="0"/>
            <a:lstStyle/>
            <a:p>
              <a:endParaRPr/>
            </a:p>
          </p:txBody>
        </p:sp>
        <p:sp>
          <p:nvSpPr>
            <p:cNvPr id="502" name="object 502"/>
            <p:cNvSpPr/>
            <p:nvPr/>
          </p:nvSpPr>
          <p:spPr>
            <a:xfrm>
              <a:off x="14694518" y="6939250"/>
              <a:ext cx="121285" cy="160020"/>
            </a:xfrm>
            <a:custGeom>
              <a:avLst/>
              <a:gdLst/>
              <a:ahLst/>
              <a:cxnLst/>
              <a:rect l="l" t="t" r="r" b="b"/>
              <a:pathLst>
                <a:path w="121284" h="160020">
                  <a:moveTo>
                    <a:pt x="120687" y="87379"/>
                  </a:moveTo>
                  <a:lnTo>
                    <a:pt x="54375" y="49841"/>
                  </a:lnTo>
                  <a:lnTo>
                    <a:pt x="61547" y="37192"/>
                  </a:lnTo>
                  <a:lnTo>
                    <a:pt x="73767" y="15612"/>
                  </a:lnTo>
                  <a:lnTo>
                    <a:pt x="46197" y="0"/>
                  </a:lnTo>
                  <a:lnTo>
                    <a:pt x="0" y="81589"/>
                  </a:lnTo>
                  <a:lnTo>
                    <a:pt x="42511" y="105651"/>
                  </a:lnTo>
                  <a:lnTo>
                    <a:pt x="28302" y="130770"/>
                  </a:lnTo>
                  <a:lnTo>
                    <a:pt x="79652" y="159848"/>
                  </a:lnTo>
                  <a:lnTo>
                    <a:pt x="120687" y="87379"/>
                  </a:lnTo>
                  <a:close/>
                </a:path>
              </a:pathLst>
            </a:custGeom>
            <a:ln w="12062">
              <a:solidFill>
                <a:srgbClr val="323537"/>
              </a:solidFill>
            </a:ln>
          </p:spPr>
          <p:txBody>
            <a:bodyPr wrap="square" lIns="0" tIns="0" rIns="0" bIns="0" rtlCol="0"/>
            <a:lstStyle/>
            <a:p>
              <a:endParaRPr/>
            </a:p>
          </p:txBody>
        </p:sp>
        <p:sp>
          <p:nvSpPr>
            <p:cNvPr id="503" name="object 503"/>
            <p:cNvSpPr/>
            <p:nvPr/>
          </p:nvSpPr>
          <p:spPr>
            <a:xfrm>
              <a:off x="14552887" y="6833178"/>
              <a:ext cx="161290" cy="129539"/>
            </a:xfrm>
            <a:custGeom>
              <a:avLst/>
              <a:gdLst/>
              <a:ahLst/>
              <a:cxnLst/>
              <a:rect l="l" t="t" r="r" b="b"/>
              <a:pathLst>
                <a:path w="161290" h="129540">
                  <a:moveTo>
                    <a:pt x="115870" y="0"/>
                  </a:moveTo>
                  <a:lnTo>
                    <a:pt x="84206" y="60982"/>
                  </a:lnTo>
                  <a:lnTo>
                    <a:pt x="30658" y="33171"/>
                  </a:lnTo>
                  <a:lnTo>
                    <a:pt x="0" y="92206"/>
                  </a:lnTo>
                  <a:lnTo>
                    <a:pt x="71830" y="129503"/>
                  </a:lnTo>
                  <a:lnTo>
                    <a:pt x="108268" y="59307"/>
                  </a:lnTo>
                  <a:lnTo>
                    <a:pt x="135304" y="73338"/>
                  </a:lnTo>
                  <a:lnTo>
                    <a:pt x="161167" y="23507"/>
                  </a:lnTo>
                  <a:lnTo>
                    <a:pt x="115870" y="0"/>
                  </a:lnTo>
                  <a:close/>
                </a:path>
              </a:pathLst>
            </a:custGeom>
            <a:solidFill>
              <a:srgbClr val="FFFFFF"/>
            </a:solidFill>
          </p:spPr>
          <p:txBody>
            <a:bodyPr wrap="square" lIns="0" tIns="0" rIns="0" bIns="0" rtlCol="0"/>
            <a:lstStyle/>
            <a:p>
              <a:endParaRPr/>
            </a:p>
          </p:txBody>
        </p:sp>
        <p:sp>
          <p:nvSpPr>
            <p:cNvPr id="504" name="object 504"/>
            <p:cNvSpPr/>
            <p:nvPr/>
          </p:nvSpPr>
          <p:spPr>
            <a:xfrm>
              <a:off x="14552887" y="6833178"/>
              <a:ext cx="161290" cy="129539"/>
            </a:xfrm>
            <a:custGeom>
              <a:avLst/>
              <a:gdLst/>
              <a:ahLst/>
              <a:cxnLst/>
              <a:rect l="l" t="t" r="r" b="b"/>
              <a:pathLst>
                <a:path w="161290" h="129540">
                  <a:moveTo>
                    <a:pt x="161167" y="23507"/>
                  </a:moveTo>
                  <a:lnTo>
                    <a:pt x="115870" y="0"/>
                  </a:lnTo>
                  <a:lnTo>
                    <a:pt x="84206" y="60982"/>
                  </a:lnTo>
                  <a:lnTo>
                    <a:pt x="70510" y="53872"/>
                  </a:lnTo>
                  <a:lnTo>
                    <a:pt x="30658" y="33171"/>
                  </a:lnTo>
                  <a:lnTo>
                    <a:pt x="0" y="92206"/>
                  </a:lnTo>
                  <a:lnTo>
                    <a:pt x="71830" y="129503"/>
                  </a:lnTo>
                  <a:lnTo>
                    <a:pt x="108268" y="59307"/>
                  </a:lnTo>
                  <a:lnTo>
                    <a:pt x="135304" y="73338"/>
                  </a:lnTo>
                  <a:lnTo>
                    <a:pt x="161167" y="23507"/>
                  </a:lnTo>
                  <a:close/>
                </a:path>
              </a:pathLst>
            </a:custGeom>
            <a:ln w="12062">
              <a:solidFill>
                <a:srgbClr val="323537"/>
              </a:solidFill>
            </a:ln>
          </p:spPr>
          <p:txBody>
            <a:bodyPr wrap="square" lIns="0" tIns="0" rIns="0" bIns="0" rtlCol="0"/>
            <a:lstStyle/>
            <a:p>
              <a:endParaRPr/>
            </a:p>
          </p:txBody>
        </p:sp>
        <p:sp>
          <p:nvSpPr>
            <p:cNvPr id="505" name="object 505"/>
            <p:cNvSpPr/>
            <p:nvPr/>
          </p:nvSpPr>
          <p:spPr>
            <a:xfrm>
              <a:off x="14961635" y="6081248"/>
              <a:ext cx="162560" cy="108585"/>
            </a:xfrm>
            <a:custGeom>
              <a:avLst/>
              <a:gdLst/>
              <a:ahLst/>
              <a:cxnLst/>
              <a:rect l="l" t="t" r="r" b="b"/>
              <a:pathLst>
                <a:path w="162559" h="108585">
                  <a:moveTo>
                    <a:pt x="46187" y="0"/>
                  </a:moveTo>
                  <a:lnTo>
                    <a:pt x="0" y="83536"/>
                  </a:lnTo>
                  <a:lnTo>
                    <a:pt x="39014" y="105106"/>
                  </a:lnTo>
                  <a:lnTo>
                    <a:pt x="60940" y="65443"/>
                  </a:lnTo>
                  <a:lnTo>
                    <a:pt x="138278" y="108206"/>
                  </a:lnTo>
                  <a:lnTo>
                    <a:pt x="162529" y="64343"/>
                  </a:lnTo>
                  <a:lnTo>
                    <a:pt x="46187" y="0"/>
                  </a:lnTo>
                  <a:close/>
                </a:path>
              </a:pathLst>
            </a:custGeom>
            <a:solidFill>
              <a:srgbClr val="FFFFFF"/>
            </a:solidFill>
          </p:spPr>
          <p:txBody>
            <a:bodyPr wrap="square" lIns="0" tIns="0" rIns="0" bIns="0" rtlCol="0"/>
            <a:lstStyle/>
            <a:p>
              <a:endParaRPr/>
            </a:p>
          </p:txBody>
        </p:sp>
        <p:sp>
          <p:nvSpPr>
            <p:cNvPr id="506" name="object 506"/>
            <p:cNvSpPr/>
            <p:nvPr/>
          </p:nvSpPr>
          <p:spPr>
            <a:xfrm>
              <a:off x="14961635" y="6081248"/>
              <a:ext cx="162560" cy="108585"/>
            </a:xfrm>
            <a:custGeom>
              <a:avLst/>
              <a:gdLst/>
              <a:ahLst/>
              <a:cxnLst/>
              <a:rect l="l" t="t" r="r" b="b"/>
              <a:pathLst>
                <a:path w="162559" h="108585">
                  <a:moveTo>
                    <a:pt x="162529" y="64343"/>
                  </a:moveTo>
                  <a:lnTo>
                    <a:pt x="46187" y="0"/>
                  </a:lnTo>
                  <a:lnTo>
                    <a:pt x="0" y="83536"/>
                  </a:lnTo>
                  <a:lnTo>
                    <a:pt x="39014" y="105106"/>
                  </a:lnTo>
                  <a:lnTo>
                    <a:pt x="53998" y="77997"/>
                  </a:lnTo>
                  <a:lnTo>
                    <a:pt x="60940" y="65443"/>
                  </a:lnTo>
                  <a:lnTo>
                    <a:pt x="138278" y="108206"/>
                  </a:lnTo>
                  <a:lnTo>
                    <a:pt x="162529" y="64343"/>
                  </a:lnTo>
                  <a:close/>
                </a:path>
              </a:pathLst>
            </a:custGeom>
            <a:ln w="12062">
              <a:solidFill>
                <a:srgbClr val="323537"/>
              </a:solidFill>
            </a:ln>
          </p:spPr>
          <p:txBody>
            <a:bodyPr wrap="square" lIns="0" tIns="0" rIns="0" bIns="0" rtlCol="0"/>
            <a:lstStyle/>
            <a:p>
              <a:endParaRPr/>
            </a:p>
          </p:txBody>
        </p:sp>
        <p:sp>
          <p:nvSpPr>
            <p:cNvPr id="507" name="object 507"/>
            <p:cNvSpPr/>
            <p:nvPr/>
          </p:nvSpPr>
          <p:spPr>
            <a:xfrm>
              <a:off x="14910524" y="6573028"/>
              <a:ext cx="106680" cy="163830"/>
            </a:xfrm>
            <a:custGeom>
              <a:avLst/>
              <a:gdLst/>
              <a:ahLst/>
              <a:cxnLst/>
              <a:rect l="l" t="t" r="r" b="b"/>
              <a:pathLst>
                <a:path w="106680" h="163829">
                  <a:moveTo>
                    <a:pt x="26575" y="0"/>
                  </a:moveTo>
                  <a:lnTo>
                    <a:pt x="0" y="45045"/>
                  </a:lnTo>
                  <a:lnTo>
                    <a:pt x="57516" y="78992"/>
                  </a:lnTo>
                  <a:lnTo>
                    <a:pt x="25528" y="133168"/>
                  </a:lnTo>
                  <a:lnTo>
                    <a:pt x="76416" y="163220"/>
                  </a:lnTo>
                  <a:lnTo>
                    <a:pt x="106583" y="112111"/>
                  </a:lnTo>
                  <a:lnTo>
                    <a:pt x="73306" y="92457"/>
                  </a:lnTo>
                  <a:lnTo>
                    <a:pt x="101693" y="44344"/>
                  </a:lnTo>
                  <a:lnTo>
                    <a:pt x="26575" y="0"/>
                  </a:lnTo>
                  <a:close/>
                </a:path>
              </a:pathLst>
            </a:custGeom>
            <a:solidFill>
              <a:srgbClr val="FFFFFF"/>
            </a:solidFill>
          </p:spPr>
          <p:txBody>
            <a:bodyPr wrap="square" lIns="0" tIns="0" rIns="0" bIns="0" rtlCol="0"/>
            <a:lstStyle/>
            <a:p>
              <a:endParaRPr/>
            </a:p>
          </p:txBody>
        </p:sp>
        <p:sp>
          <p:nvSpPr>
            <p:cNvPr id="508" name="object 508"/>
            <p:cNvSpPr/>
            <p:nvPr/>
          </p:nvSpPr>
          <p:spPr>
            <a:xfrm>
              <a:off x="14910524" y="6573028"/>
              <a:ext cx="106680" cy="163830"/>
            </a:xfrm>
            <a:custGeom>
              <a:avLst/>
              <a:gdLst/>
              <a:ahLst/>
              <a:cxnLst/>
              <a:rect l="l" t="t" r="r" b="b"/>
              <a:pathLst>
                <a:path w="106680" h="163829">
                  <a:moveTo>
                    <a:pt x="106583" y="112111"/>
                  </a:moveTo>
                  <a:lnTo>
                    <a:pt x="73306" y="92457"/>
                  </a:lnTo>
                  <a:lnTo>
                    <a:pt x="101693" y="44344"/>
                  </a:lnTo>
                  <a:lnTo>
                    <a:pt x="26575" y="0"/>
                  </a:lnTo>
                  <a:lnTo>
                    <a:pt x="0" y="45045"/>
                  </a:lnTo>
                  <a:lnTo>
                    <a:pt x="25528" y="60102"/>
                  </a:lnTo>
                  <a:lnTo>
                    <a:pt x="57516" y="78992"/>
                  </a:lnTo>
                  <a:lnTo>
                    <a:pt x="25528" y="133168"/>
                  </a:lnTo>
                  <a:lnTo>
                    <a:pt x="76416" y="163220"/>
                  </a:lnTo>
                  <a:lnTo>
                    <a:pt x="106583" y="112111"/>
                  </a:lnTo>
                  <a:close/>
                </a:path>
              </a:pathLst>
            </a:custGeom>
            <a:ln w="12062">
              <a:solidFill>
                <a:srgbClr val="323537"/>
              </a:solidFill>
            </a:ln>
          </p:spPr>
          <p:txBody>
            <a:bodyPr wrap="square" lIns="0" tIns="0" rIns="0" bIns="0" rtlCol="0"/>
            <a:lstStyle/>
            <a:p>
              <a:endParaRPr/>
            </a:p>
          </p:txBody>
        </p:sp>
        <p:pic>
          <p:nvPicPr>
            <p:cNvPr id="509" name="object 509"/>
            <p:cNvPicPr/>
            <p:nvPr/>
          </p:nvPicPr>
          <p:blipFill>
            <a:blip r:embed="rId77" cstate="screen">
              <a:extLst>
                <a:ext uri="{28A0092B-C50C-407E-A947-70E740481C1C}">
                  <a14:useLocalDpi xmlns:a14="http://schemas.microsoft.com/office/drawing/2010/main"/>
                </a:ext>
              </a:extLst>
            </a:blip>
            <a:stretch>
              <a:fillRect/>
            </a:stretch>
          </p:blipFill>
          <p:spPr>
            <a:xfrm>
              <a:off x="15559568" y="7045121"/>
              <a:ext cx="201904" cy="247403"/>
            </a:xfrm>
            <a:prstGeom prst="rect">
              <a:avLst/>
            </a:prstGeom>
          </p:spPr>
        </p:pic>
        <p:sp>
          <p:nvSpPr>
            <p:cNvPr id="510" name="object 510"/>
            <p:cNvSpPr/>
            <p:nvPr/>
          </p:nvSpPr>
          <p:spPr>
            <a:xfrm>
              <a:off x="15317444" y="5778170"/>
              <a:ext cx="106680" cy="93980"/>
            </a:xfrm>
            <a:custGeom>
              <a:avLst/>
              <a:gdLst/>
              <a:ahLst/>
              <a:cxnLst/>
              <a:rect l="l" t="t" r="r" b="b"/>
              <a:pathLst>
                <a:path w="106680" h="93979">
                  <a:moveTo>
                    <a:pt x="45171" y="0"/>
                  </a:moveTo>
                  <a:lnTo>
                    <a:pt x="0" y="11287"/>
                  </a:lnTo>
                  <a:lnTo>
                    <a:pt x="10167" y="51998"/>
                  </a:lnTo>
                  <a:lnTo>
                    <a:pt x="83672" y="93840"/>
                  </a:lnTo>
                  <a:lnTo>
                    <a:pt x="106509" y="53736"/>
                  </a:lnTo>
                  <a:lnTo>
                    <a:pt x="50658" y="21936"/>
                  </a:lnTo>
                  <a:lnTo>
                    <a:pt x="45171" y="0"/>
                  </a:lnTo>
                  <a:close/>
                </a:path>
              </a:pathLst>
            </a:custGeom>
            <a:solidFill>
              <a:srgbClr val="FFFFFF"/>
            </a:solidFill>
          </p:spPr>
          <p:txBody>
            <a:bodyPr wrap="square" lIns="0" tIns="0" rIns="0" bIns="0" rtlCol="0"/>
            <a:lstStyle/>
            <a:p>
              <a:endParaRPr/>
            </a:p>
          </p:txBody>
        </p:sp>
        <p:sp>
          <p:nvSpPr>
            <p:cNvPr id="511" name="object 511"/>
            <p:cNvSpPr/>
            <p:nvPr/>
          </p:nvSpPr>
          <p:spPr>
            <a:xfrm>
              <a:off x="15317444" y="5778170"/>
              <a:ext cx="106680" cy="93980"/>
            </a:xfrm>
            <a:custGeom>
              <a:avLst/>
              <a:gdLst/>
              <a:ahLst/>
              <a:cxnLst/>
              <a:rect l="l" t="t" r="r" b="b"/>
              <a:pathLst>
                <a:path w="106680" h="93979">
                  <a:moveTo>
                    <a:pt x="50658" y="21936"/>
                  </a:moveTo>
                  <a:lnTo>
                    <a:pt x="45171" y="0"/>
                  </a:lnTo>
                  <a:lnTo>
                    <a:pt x="0" y="11287"/>
                  </a:lnTo>
                  <a:lnTo>
                    <a:pt x="10167" y="51998"/>
                  </a:lnTo>
                  <a:lnTo>
                    <a:pt x="83672" y="93840"/>
                  </a:lnTo>
                  <a:lnTo>
                    <a:pt x="106509" y="53736"/>
                  </a:lnTo>
                  <a:lnTo>
                    <a:pt x="50658" y="21936"/>
                  </a:lnTo>
                  <a:close/>
                </a:path>
              </a:pathLst>
            </a:custGeom>
            <a:ln w="12062">
              <a:solidFill>
                <a:srgbClr val="323537"/>
              </a:solidFill>
            </a:ln>
          </p:spPr>
          <p:txBody>
            <a:bodyPr wrap="square" lIns="0" tIns="0" rIns="0" bIns="0" rtlCol="0"/>
            <a:lstStyle/>
            <a:p>
              <a:endParaRPr/>
            </a:p>
          </p:txBody>
        </p:sp>
        <p:pic>
          <p:nvPicPr>
            <p:cNvPr id="512" name="object 512"/>
            <p:cNvPicPr/>
            <p:nvPr/>
          </p:nvPicPr>
          <p:blipFill>
            <a:blip r:embed="rId78" cstate="screen">
              <a:extLst>
                <a:ext uri="{28A0092B-C50C-407E-A947-70E740481C1C}">
                  <a14:useLocalDpi xmlns:a14="http://schemas.microsoft.com/office/drawing/2010/main"/>
                </a:ext>
              </a:extLst>
            </a:blip>
            <a:stretch>
              <a:fillRect/>
            </a:stretch>
          </p:blipFill>
          <p:spPr>
            <a:xfrm>
              <a:off x="15414504" y="7403790"/>
              <a:ext cx="369538" cy="329810"/>
            </a:xfrm>
            <a:prstGeom prst="rect">
              <a:avLst/>
            </a:prstGeom>
          </p:spPr>
        </p:pic>
        <p:sp>
          <p:nvSpPr>
            <p:cNvPr id="513" name="object 513"/>
            <p:cNvSpPr/>
            <p:nvPr/>
          </p:nvSpPr>
          <p:spPr>
            <a:xfrm>
              <a:off x="15580583" y="6380530"/>
              <a:ext cx="170815" cy="140970"/>
            </a:xfrm>
            <a:custGeom>
              <a:avLst/>
              <a:gdLst/>
              <a:ahLst/>
              <a:cxnLst/>
              <a:rect l="l" t="t" r="r" b="b"/>
              <a:pathLst>
                <a:path w="170815" h="140970">
                  <a:moveTo>
                    <a:pt x="55045" y="0"/>
                  </a:moveTo>
                  <a:lnTo>
                    <a:pt x="0" y="92908"/>
                  </a:lnTo>
                  <a:lnTo>
                    <a:pt x="81871" y="140466"/>
                  </a:lnTo>
                  <a:lnTo>
                    <a:pt x="111064" y="90311"/>
                  </a:lnTo>
                  <a:lnTo>
                    <a:pt x="141692" y="108090"/>
                  </a:lnTo>
                  <a:lnTo>
                    <a:pt x="170507" y="58951"/>
                  </a:lnTo>
                  <a:lnTo>
                    <a:pt x="122530" y="29800"/>
                  </a:lnTo>
                  <a:lnTo>
                    <a:pt x="104091" y="60165"/>
                  </a:lnTo>
                  <a:lnTo>
                    <a:pt x="67097" y="37695"/>
                  </a:lnTo>
                  <a:lnTo>
                    <a:pt x="80573" y="15496"/>
                  </a:lnTo>
                  <a:lnTo>
                    <a:pt x="55045" y="0"/>
                  </a:lnTo>
                  <a:close/>
                </a:path>
              </a:pathLst>
            </a:custGeom>
            <a:solidFill>
              <a:srgbClr val="FFFFFF"/>
            </a:solidFill>
          </p:spPr>
          <p:txBody>
            <a:bodyPr wrap="square" lIns="0" tIns="0" rIns="0" bIns="0" rtlCol="0"/>
            <a:lstStyle/>
            <a:p>
              <a:endParaRPr/>
            </a:p>
          </p:txBody>
        </p:sp>
        <p:sp>
          <p:nvSpPr>
            <p:cNvPr id="514" name="object 514"/>
            <p:cNvSpPr/>
            <p:nvPr/>
          </p:nvSpPr>
          <p:spPr>
            <a:xfrm>
              <a:off x="15580583" y="6380530"/>
              <a:ext cx="170815" cy="140970"/>
            </a:xfrm>
            <a:custGeom>
              <a:avLst/>
              <a:gdLst/>
              <a:ahLst/>
              <a:cxnLst/>
              <a:rect l="l" t="t" r="r" b="b"/>
              <a:pathLst>
                <a:path w="170815" h="140970">
                  <a:moveTo>
                    <a:pt x="80573" y="15496"/>
                  </a:moveTo>
                  <a:lnTo>
                    <a:pt x="55045" y="0"/>
                  </a:lnTo>
                  <a:lnTo>
                    <a:pt x="0" y="92908"/>
                  </a:lnTo>
                  <a:lnTo>
                    <a:pt x="81871" y="140466"/>
                  </a:lnTo>
                  <a:lnTo>
                    <a:pt x="111064" y="90311"/>
                  </a:lnTo>
                  <a:lnTo>
                    <a:pt x="141692" y="108090"/>
                  </a:lnTo>
                  <a:lnTo>
                    <a:pt x="170507" y="58951"/>
                  </a:lnTo>
                  <a:lnTo>
                    <a:pt x="122530" y="29800"/>
                  </a:lnTo>
                  <a:lnTo>
                    <a:pt x="104091" y="60165"/>
                  </a:lnTo>
                  <a:lnTo>
                    <a:pt x="67097" y="37695"/>
                  </a:lnTo>
                  <a:lnTo>
                    <a:pt x="80573" y="15496"/>
                  </a:lnTo>
                  <a:close/>
                </a:path>
              </a:pathLst>
            </a:custGeom>
            <a:ln w="12062">
              <a:solidFill>
                <a:srgbClr val="323537"/>
              </a:solidFill>
            </a:ln>
          </p:spPr>
          <p:txBody>
            <a:bodyPr wrap="square" lIns="0" tIns="0" rIns="0" bIns="0" rtlCol="0"/>
            <a:lstStyle/>
            <a:p>
              <a:endParaRPr/>
            </a:p>
          </p:txBody>
        </p:sp>
        <p:sp>
          <p:nvSpPr>
            <p:cNvPr id="515" name="object 515"/>
            <p:cNvSpPr/>
            <p:nvPr/>
          </p:nvSpPr>
          <p:spPr>
            <a:xfrm>
              <a:off x="11241515" y="6654938"/>
              <a:ext cx="505459" cy="248920"/>
            </a:xfrm>
            <a:custGeom>
              <a:avLst/>
              <a:gdLst/>
              <a:ahLst/>
              <a:cxnLst/>
              <a:rect l="l" t="t" r="r" b="b"/>
              <a:pathLst>
                <a:path w="505459" h="248920">
                  <a:moveTo>
                    <a:pt x="223329" y="0"/>
                  </a:moveTo>
                  <a:lnTo>
                    <a:pt x="182590" y="9178"/>
                  </a:lnTo>
                  <a:lnTo>
                    <a:pt x="136105" y="19060"/>
                  </a:lnTo>
                  <a:lnTo>
                    <a:pt x="88574" y="31173"/>
                  </a:lnTo>
                  <a:lnTo>
                    <a:pt x="44695" y="47046"/>
                  </a:lnTo>
                  <a:lnTo>
                    <a:pt x="9168" y="68207"/>
                  </a:lnTo>
                  <a:lnTo>
                    <a:pt x="2739" y="95595"/>
                  </a:lnTo>
                  <a:lnTo>
                    <a:pt x="0" y="124723"/>
                  </a:lnTo>
                  <a:lnTo>
                    <a:pt x="1413" y="153875"/>
                  </a:lnTo>
                  <a:lnTo>
                    <a:pt x="7440" y="181334"/>
                  </a:lnTo>
                  <a:lnTo>
                    <a:pt x="20393" y="191700"/>
                  </a:lnTo>
                  <a:lnTo>
                    <a:pt x="36954" y="190217"/>
                  </a:lnTo>
                  <a:lnTo>
                    <a:pt x="53213" y="183278"/>
                  </a:lnTo>
                  <a:lnTo>
                    <a:pt x="68173" y="173208"/>
                  </a:lnTo>
                  <a:lnTo>
                    <a:pt x="80841" y="162330"/>
                  </a:lnTo>
                  <a:lnTo>
                    <a:pt x="98118" y="131252"/>
                  </a:lnTo>
                  <a:lnTo>
                    <a:pt x="121437" y="111389"/>
                  </a:lnTo>
                  <a:lnTo>
                    <a:pt x="166280" y="112076"/>
                  </a:lnTo>
                  <a:lnTo>
                    <a:pt x="212104" y="116572"/>
                  </a:lnTo>
                  <a:lnTo>
                    <a:pt x="240758" y="143431"/>
                  </a:lnTo>
                  <a:lnTo>
                    <a:pt x="254428" y="180476"/>
                  </a:lnTo>
                  <a:lnTo>
                    <a:pt x="253570" y="189753"/>
                  </a:lnTo>
                  <a:lnTo>
                    <a:pt x="253326" y="200452"/>
                  </a:lnTo>
                  <a:lnTo>
                    <a:pt x="303362" y="229862"/>
                  </a:lnTo>
                  <a:lnTo>
                    <a:pt x="356664" y="237644"/>
                  </a:lnTo>
                  <a:lnTo>
                    <a:pt x="456495" y="248704"/>
                  </a:lnTo>
                  <a:lnTo>
                    <a:pt x="468013" y="239625"/>
                  </a:lnTo>
                  <a:lnTo>
                    <a:pt x="502263" y="201198"/>
                  </a:lnTo>
                  <a:lnTo>
                    <a:pt x="505187" y="162958"/>
                  </a:lnTo>
                  <a:lnTo>
                    <a:pt x="502664" y="143486"/>
                  </a:lnTo>
                  <a:lnTo>
                    <a:pt x="469134" y="107825"/>
                  </a:lnTo>
                  <a:lnTo>
                    <a:pt x="359214" y="47264"/>
                  </a:lnTo>
                  <a:lnTo>
                    <a:pt x="311753" y="24448"/>
                  </a:lnTo>
                  <a:lnTo>
                    <a:pt x="265188" y="7183"/>
                  </a:lnTo>
                  <a:lnTo>
                    <a:pt x="223329" y="0"/>
                  </a:lnTo>
                  <a:close/>
                </a:path>
              </a:pathLst>
            </a:custGeom>
            <a:solidFill>
              <a:srgbClr val="263D87"/>
            </a:solidFill>
          </p:spPr>
          <p:txBody>
            <a:bodyPr wrap="square" lIns="0" tIns="0" rIns="0" bIns="0" rtlCol="0"/>
            <a:lstStyle/>
            <a:p>
              <a:endParaRPr/>
            </a:p>
          </p:txBody>
        </p:sp>
        <p:sp>
          <p:nvSpPr>
            <p:cNvPr id="516" name="object 516"/>
            <p:cNvSpPr/>
            <p:nvPr/>
          </p:nvSpPr>
          <p:spPr>
            <a:xfrm>
              <a:off x="11241515" y="6654938"/>
              <a:ext cx="505459" cy="248920"/>
            </a:xfrm>
            <a:custGeom>
              <a:avLst/>
              <a:gdLst/>
              <a:ahLst/>
              <a:cxnLst/>
              <a:rect l="l" t="t" r="r" b="b"/>
              <a:pathLst>
                <a:path w="505459" h="248920">
                  <a:moveTo>
                    <a:pt x="441584" y="91442"/>
                  </a:moveTo>
                  <a:lnTo>
                    <a:pt x="403761" y="71105"/>
                  </a:lnTo>
                  <a:lnTo>
                    <a:pt x="359214" y="47264"/>
                  </a:lnTo>
                  <a:lnTo>
                    <a:pt x="311753" y="24448"/>
                  </a:lnTo>
                  <a:lnTo>
                    <a:pt x="265188" y="7183"/>
                  </a:lnTo>
                  <a:lnTo>
                    <a:pt x="223329" y="0"/>
                  </a:lnTo>
                  <a:lnTo>
                    <a:pt x="182590" y="9178"/>
                  </a:lnTo>
                  <a:lnTo>
                    <a:pt x="136105" y="19060"/>
                  </a:lnTo>
                  <a:lnTo>
                    <a:pt x="88574" y="31173"/>
                  </a:lnTo>
                  <a:lnTo>
                    <a:pt x="44695" y="47046"/>
                  </a:lnTo>
                  <a:lnTo>
                    <a:pt x="9168" y="68207"/>
                  </a:lnTo>
                  <a:lnTo>
                    <a:pt x="0" y="124723"/>
                  </a:lnTo>
                  <a:lnTo>
                    <a:pt x="1413" y="153875"/>
                  </a:lnTo>
                  <a:lnTo>
                    <a:pt x="7440" y="181334"/>
                  </a:lnTo>
                  <a:lnTo>
                    <a:pt x="20393" y="191700"/>
                  </a:lnTo>
                  <a:lnTo>
                    <a:pt x="36954" y="190217"/>
                  </a:lnTo>
                  <a:lnTo>
                    <a:pt x="53213" y="183278"/>
                  </a:lnTo>
                  <a:lnTo>
                    <a:pt x="68173" y="173208"/>
                  </a:lnTo>
                  <a:lnTo>
                    <a:pt x="80841" y="162330"/>
                  </a:lnTo>
                  <a:lnTo>
                    <a:pt x="98118" y="131252"/>
                  </a:lnTo>
                  <a:lnTo>
                    <a:pt x="121437" y="111389"/>
                  </a:lnTo>
                  <a:lnTo>
                    <a:pt x="166280" y="112076"/>
                  </a:lnTo>
                  <a:lnTo>
                    <a:pt x="212104" y="116572"/>
                  </a:lnTo>
                  <a:lnTo>
                    <a:pt x="240758" y="143431"/>
                  </a:lnTo>
                  <a:lnTo>
                    <a:pt x="254428" y="180476"/>
                  </a:lnTo>
                  <a:lnTo>
                    <a:pt x="253570" y="189753"/>
                  </a:lnTo>
                  <a:lnTo>
                    <a:pt x="253326" y="200452"/>
                  </a:lnTo>
                  <a:lnTo>
                    <a:pt x="303362" y="229862"/>
                  </a:lnTo>
                  <a:lnTo>
                    <a:pt x="356664" y="237644"/>
                  </a:lnTo>
                  <a:lnTo>
                    <a:pt x="410443" y="243616"/>
                  </a:lnTo>
                  <a:lnTo>
                    <a:pt x="456495" y="248704"/>
                  </a:lnTo>
                  <a:lnTo>
                    <a:pt x="468013" y="239625"/>
                  </a:lnTo>
                  <a:lnTo>
                    <a:pt x="502263" y="201198"/>
                  </a:lnTo>
                  <a:lnTo>
                    <a:pt x="505187" y="162958"/>
                  </a:lnTo>
                  <a:lnTo>
                    <a:pt x="502664" y="143486"/>
                  </a:lnTo>
                  <a:lnTo>
                    <a:pt x="496221" y="126069"/>
                  </a:lnTo>
                  <a:lnTo>
                    <a:pt x="484926" y="118401"/>
                  </a:lnTo>
                  <a:lnTo>
                    <a:pt x="469134" y="107825"/>
                  </a:lnTo>
                  <a:lnTo>
                    <a:pt x="453227" y="97714"/>
                  </a:lnTo>
                  <a:lnTo>
                    <a:pt x="441584" y="91442"/>
                  </a:lnTo>
                  <a:close/>
                </a:path>
              </a:pathLst>
            </a:custGeom>
            <a:ln w="24124">
              <a:solidFill>
                <a:srgbClr val="263D87"/>
              </a:solidFill>
            </a:ln>
          </p:spPr>
          <p:txBody>
            <a:bodyPr wrap="square" lIns="0" tIns="0" rIns="0" bIns="0" rtlCol="0"/>
            <a:lstStyle/>
            <a:p>
              <a:endParaRPr/>
            </a:p>
          </p:txBody>
        </p:sp>
        <p:sp>
          <p:nvSpPr>
            <p:cNvPr id="517" name="object 517"/>
            <p:cNvSpPr/>
            <p:nvPr/>
          </p:nvSpPr>
          <p:spPr>
            <a:xfrm>
              <a:off x="10169719" y="7620259"/>
              <a:ext cx="268605" cy="403860"/>
            </a:xfrm>
            <a:custGeom>
              <a:avLst/>
              <a:gdLst/>
              <a:ahLst/>
              <a:cxnLst/>
              <a:rect l="l" t="t" r="r" b="b"/>
              <a:pathLst>
                <a:path w="268604" h="403859">
                  <a:moveTo>
                    <a:pt x="70092" y="0"/>
                  </a:moveTo>
                  <a:lnTo>
                    <a:pt x="44448" y="0"/>
                  </a:lnTo>
                  <a:lnTo>
                    <a:pt x="15392" y="13685"/>
                  </a:lnTo>
                  <a:lnTo>
                    <a:pt x="0" y="44469"/>
                  </a:lnTo>
                  <a:lnTo>
                    <a:pt x="0" y="80364"/>
                  </a:lnTo>
                  <a:lnTo>
                    <a:pt x="27717" y="160642"/>
                  </a:lnTo>
                  <a:lnTo>
                    <a:pt x="52367" y="213213"/>
                  </a:lnTo>
                  <a:lnTo>
                    <a:pt x="79973" y="267803"/>
                  </a:lnTo>
                  <a:lnTo>
                    <a:pt x="107357" y="319710"/>
                  </a:lnTo>
                  <a:lnTo>
                    <a:pt x="148749" y="396668"/>
                  </a:lnTo>
                  <a:lnTo>
                    <a:pt x="160717" y="403506"/>
                  </a:lnTo>
                  <a:lnTo>
                    <a:pt x="268421" y="335110"/>
                  </a:lnTo>
                  <a:lnTo>
                    <a:pt x="94039" y="23946"/>
                  </a:lnTo>
                  <a:lnTo>
                    <a:pt x="70092" y="0"/>
                  </a:lnTo>
                  <a:close/>
                </a:path>
              </a:pathLst>
            </a:custGeom>
            <a:solidFill>
              <a:srgbClr val="263D87"/>
            </a:solidFill>
          </p:spPr>
          <p:txBody>
            <a:bodyPr wrap="square" lIns="0" tIns="0" rIns="0" bIns="0" rtlCol="0"/>
            <a:lstStyle/>
            <a:p>
              <a:endParaRPr/>
            </a:p>
          </p:txBody>
        </p:sp>
        <p:sp>
          <p:nvSpPr>
            <p:cNvPr id="518" name="object 518"/>
            <p:cNvSpPr/>
            <p:nvPr/>
          </p:nvSpPr>
          <p:spPr>
            <a:xfrm>
              <a:off x="10169719" y="7620259"/>
              <a:ext cx="268605" cy="403860"/>
            </a:xfrm>
            <a:custGeom>
              <a:avLst/>
              <a:gdLst/>
              <a:ahLst/>
              <a:cxnLst/>
              <a:rect l="l" t="t" r="r" b="b"/>
              <a:pathLst>
                <a:path w="268604" h="403859">
                  <a:moveTo>
                    <a:pt x="268421" y="335110"/>
                  </a:moveTo>
                  <a:lnTo>
                    <a:pt x="94039" y="23946"/>
                  </a:lnTo>
                  <a:lnTo>
                    <a:pt x="70092" y="0"/>
                  </a:lnTo>
                  <a:lnTo>
                    <a:pt x="44448" y="0"/>
                  </a:lnTo>
                  <a:lnTo>
                    <a:pt x="15392" y="13685"/>
                  </a:lnTo>
                  <a:lnTo>
                    <a:pt x="0" y="44469"/>
                  </a:lnTo>
                  <a:lnTo>
                    <a:pt x="0" y="80364"/>
                  </a:lnTo>
                  <a:lnTo>
                    <a:pt x="27717" y="160642"/>
                  </a:lnTo>
                  <a:lnTo>
                    <a:pt x="52367" y="213213"/>
                  </a:lnTo>
                  <a:lnTo>
                    <a:pt x="79973" y="267803"/>
                  </a:lnTo>
                  <a:lnTo>
                    <a:pt x="107357" y="319710"/>
                  </a:lnTo>
                  <a:lnTo>
                    <a:pt x="131342" y="364232"/>
                  </a:lnTo>
                  <a:lnTo>
                    <a:pt x="148749" y="396668"/>
                  </a:lnTo>
                  <a:lnTo>
                    <a:pt x="160717" y="403506"/>
                  </a:lnTo>
                  <a:lnTo>
                    <a:pt x="268421" y="335110"/>
                  </a:lnTo>
                  <a:close/>
                </a:path>
              </a:pathLst>
            </a:custGeom>
            <a:ln w="24124">
              <a:solidFill>
                <a:srgbClr val="263D87"/>
              </a:solidFill>
            </a:ln>
          </p:spPr>
          <p:txBody>
            <a:bodyPr wrap="square" lIns="0" tIns="0" rIns="0" bIns="0" rtlCol="0"/>
            <a:lstStyle/>
            <a:p>
              <a:endParaRPr/>
            </a:p>
          </p:txBody>
        </p:sp>
        <p:sp>
          <p:nvSpPr>
            <p:cNvPr id="519" name="object 519"/>
            <p:cNvSpPr/>
            <p:nvPr/>
          </p:nvSpPr>
          <p:spPr>
            <a:xfrm>
              <a:off x="9701262" y="6647440"/>
              <a:ext cx="292735" cy="393700"/>
            </a:xfrm>
            <a:custGeom>
              <a:avLst/>
              <a:gdLst/>
              <a:ahLst/>
              <a:cxnLst/>
              <a:rect l="l" t="t" r="r" b="b"/>
              <a:pathLst>
                <a:path w="292734" h="393700">
                  <a:moveTo>
                    <a:pt x="147032" y="0"/>
                  </a:moveTo>
                  <a:lnTo>
                    <a:pt x="128226" y="0"/>
                  </a:lnTo>
                  <a:lnTo>
                    <a:pt x="0" y="365884"/>
                  </a:lnTo>
                  <a:lnTo>
                    <a:pt x="15381" y="382983"/>
                  </a:lnTo>
                  <a:lnTo>
                    <a:pt x="64339" y="377886"/>
                  </a:lnTo>
                  <a:lnTo>
                    <a:pt x="117976" y="377096"/>
                  </a:lnTo>
                  <a:lnTo>
                    <a:pt x="173123" y="379880"/>
                  </a:lnTo>
                  <a:lnTo>
                    <a:pt x="226607" y="385504"/>
                  </a:lnTo>
                  <a:lnTo>
                    <a:pt x="275258" y="393234"/>
                  </a:lnTo>
                  <a:lnTo>
                    <a:pt x="292357" y="376145"/>
                  </a:lnTo>
                  <a:lnTo>
                    <a:pt x="147032" y="0"/>
                  </a:lnTo>
                  <a:close/>
                </a:path>
              </a:pathLst>
            </a:custGeom>
            <a:solidFill>
              <a:srgbClr val="263D87"/>
            </a:solidFill>
          </p:spPr>
          <p:txBody>
            <a:bodyPr wrap="square" lIns="0" tIns="0" rIns="0" bIns="0" rtlCol="0"/>
            <a:lstStyle/>
            <a:p>
              <a:endParaRPr/>
            </a:p>
          </p:txBody>
        </p:sp>
        <p:sp>
          <p:nvSpPr>
            <p:cNvPr id="520" name="object 520"/>
            <p:cNvSpPr/>
            <p:nvPr/>
          </p:nvSpPr>
          <p:spPr>
            <a:xfrm>
              <a:off x="9701262" y="6647440"/>
              <a:ext cx="292735" cy="393700"/>
            </a:xfrm>
            <a:custGeom>
              <a:avLst/>
              <a:gdLst/>
              <a:ahLst/>
              <a:cxnLst/>
              <a:rect l="l" t="t" r="r" b="b"/>
              <a:pathLst>
                <a:path w="292734" h="393700">
                  <a:moveTo>
                    <a:pt x="128226" y="0"/>
                  </a:moveTo>
                  <a:lnTo>
                    <a:pt x="0" y="365884"/>
                  </a:lnTo>
                  <a:lnTo>
                    <a:pt x="15381" y="382983"/>
                  </a:lnTo>
                  <a:lnTo>
                    <a:pt x="64339" y="377886"/>
                  </a:lnTo>
                  <a:lnTo>
                    <a:pt x="117976" y="377096"/>
                  </a:lnTo>
                  <a:lnTo>
                    <a:pt x="173123" y="379880"/>
                  </a:lnTo>
                  <a:lnTo>
                    <a:pt x="226607" y="385504"/>
                  </a:lnTo>
                  <a:lnTo>
                    <a:pt x="275258" y="393234"/>
                  </a:lnTo>
                  <a:lnTo>
                    <a:pt x="292357" y="376145"/>
                  </a:lnTo>
                  <a:lnTo>
                    <a:pt x="147032" y="0"/>
                  </a:lnTo>
                  <a:lnTo>
                    <a:pt x="128226" y="0"/>
                  </a:lnTo>
                  <a:close/>
                </a:path>
              </a:pathLst>
            </a:custGeom>
            <a:ln w="24124">
              <a:solidFill>
                <a:srgbClr val="263D87"/>
              </a:solidFill>
            </a:ln>
          </p:spPr>
          <p:txBody>
            <a:bodyPr wrap="square" lIns="0" tIns="0" rIns="0" bIns="0" rtlCol="0"/>
            <a:lstStyle/>
            <a:p>
              <a:endParaRPr/>
            </a:p>
          </p:txBody>
        </p:sp>
        <p:pic>
          <p:nvPicPr>
            <p:cNvPr id="521" name="object 521"/>
            <p:cNvPicPr/>
            <p:nvPr/>
          </p:nvPicPr>
          <p:blipFill>
            <a:blip r:embed="rId79" cstate="screen">
              <a:extLst>
                <a:ext uri="{28A0092B-C50C-407E-A947-70E740481C1C}">
                  <a14:useLocalDpi xmlns:a14="http://schemas.microsoft.com/office/drawing/2010/main"/>
                </a:ext>
              </a:extLst>
            </a:blip>
            <a:stretch>
              <a:fillRect/>
            </a:stretch>
          </p:blipFill>
          <p:spPr>
            <a:xfrm>
              <a:off x="15098704" y="5866003"/>
              <a:ext cx="110507" cy="89363"/>
            </a:xfrm>
            <a:prstGeom prst="rect">
              <a:avLst/>
            </a:prstGeom>
          </p:spPr>
        </p:pic>
        <p:sp>
          <p:nvSpPr>
            <p:cNvPr id="522" name="object 522"/>
            <p:cNvSpPr/>
            <p:nvPr/>
          </p:nvSpPr>
          <p:spPr>
            <a:xfrm>
              <a:off x="11525103" y="7820143"/>
              <a:ext cx="266700" cy="675640"/>
            </a:xfrm>
            <a:custGeom>
              <a:avLst/>
              <a:gdLst/>
              <a:ahLst/>
              <a:cxnLst/>
              <a:rect l="l" t="t" r="r" b="b"/>
              <a:pathLst>
                <a:path w="266700" h="675640">
                  <a:moveTo>
                    <a:pt x="54646" y="0"/>
                  </a:moveTo>
                  <a:lnTo>
                    <a:pt x="31987" y="10605"/>
                  </a:lnTo>
                  <a:lnTo>
                    <a:pt x="12100" y="25698"/>
                  </a:lnTo>
                  <a:lnTo>
                    <a:pt x="0" y="45640"/>
                  </a:lnTo>
                  <a:lnTo>
                    <a:pt x="700" y="70793"/>
                  </a:lnTo>
                  <a:lnTo>
                    <a:pt x="39136" y="160728"/>
                  </a:lnTo>
                  <a:lnTo>
                    <a:pt x="80193" y="258541"/>
                  </a:lnTo>
                  <a:lnTo>
                    <a:pt x="122388" y="360865"/>
                  </a:lnTo>
                  <a:lnTo>
                    <a:pt x="164239" y="464331"/>
                  </a:lnTo>
                  <a:lnTo>
                    <a:pt x="184572" y="515439"/>
                  </a:lnTo>
                  <a:lnTo>
                    <a:pt x="204263" y="565570"/>
                  </a:lnTo>
                  <a:lnTo>
                    <a:pt x="223128" y="614301"/>
                  </a:lnTo>
                  <a:lnTo>
                    <a:pt x="246308" y="675504"/>
                  </a:lnTo>
                  <a:lnTo>
                    <a:pt x="266104" y="675504"/>
                  </a:lnTo>
                  <a:lnTo>
                    <a:pt x="54646" y="0"/>
                  </a:lnTo>
                  <a:close/>
                </a:path>
              </a:pathLst>
            </a:custGeom>
            <a:solidFill>
              <a:srgbClr val="263D87"/>
            </a:solidFill>
          </p:spPr>
          <p:txBody>
            <a:bodyPr wrap="square" lIns="0" tIns="0" rIns="0" bIns="0" rtlCol="0"/>
            <a:lstStyle/>
            <a:p>
              <a:endParaRPr/>
            </a:p>
          </p:txBody>
        </p:sp>
        <p:sp>
          <p:nvSpPr>
            <p:cNvPr id="523" name="object 523"/>
            <p:cNvSpPr/>
            <p:nvPr/>
          </p:nvSpPr>
          <p:spPr>
            <a:xfrm>
              <a:off x="11525103" y="7820143"/>
              <a:ext cx="266700" cy="675640"/>
            </a:xfrm>
            <a:custGeom>
              <a:avLst/>
              <a:gdLst/>
              <a:ahLst/>
              <a:cxnLst/>
              <a:rect l="l" t="t" r="r" b="b"/>
              <a:pathLst>
                <a:path w="266700" h="675640">
                  <a:moveTo>
                    <a:pt x="266104" y="675504"/>
                  </a:moveTo>
                  <a:lnTo>
                    <a:pt x="54646" y="0"/>
                  </a:lnTo>
                  <a:lnTo>
                    <a:pt x="31987" y="10605"/>
                  </a:lnTo>
                  <a:lnTo>
                    <a:pt x="12100" y="25698"/>
                  </a:lnTo>
                  <a:lnTo>
                    <a:pt x="0" y="45640"/>
                  </a:lnTo>
                  <a:lnTo>
                    <a:pt x="700" y="70793"/>
                  </a:lnTo>
                  <a:lnTo>
                    <a:pt x="19498" y="114565"/>
                  </a:lnTo>
                  <a:lnTo>
                    <a:pt x="39136" y="160728"/>
                  </a:lnTo>
                  <a:lnTo>
                    <a:pt x="59429" y="208860"/>
                  </a:lnTo>
                  <a:lnTo>
                    <a:pt x="80193" y="258541"/>
                  </a:lnTo>
                  <a:lnTo>
                    <a:pt x="101240" y="309350"/>
                  </a:lnTo>
                  <a:lnTo>
                    <a:pt x="122388" y="360865"/>
                  </a:lnTo>
                  <a:lnTo>
                    <a:pt x="143449" y="412666"/>
                  </a:lnTo>
                  <a:lnTo>
                    <a:pt x="164239" y="464331"/>
                  </a:lnTo>
                  <a:lnTo>
                    <a:pt x="184572" y="515439"/>
                  </a:lnTo>
                  <a:lnTo>
                    <a:pt x="204263" y="565570"/>
                  </a:lnTo>
                  <a:lnTo>
                    <a:pt x="223128" y="614301"/>
                  </a:lnTo>
                  <a:lnTo>
                    <a:pt x="240980" y="661213"/>
                  </a:lnTo>
                  <a:lnTo>
                    <a:pt x="246308" y="675504"/>
                  </a:lnTo>
                </a:path>
              </a:pathLst>
            </a:custGeom>
            <a:ln w="24124">
              <a:solidFill>
                <a:srgbClr val="263D87"/>
              </a:solidFill>
            </a:ln>
          </p:spPr>
          <p:txBody>
            <a:bodyPr wrap="square" lIns="0" tIns="0" rIns="0" bIns="0" rtlCol="0"/>
            <a:lstStyle/>
            <a:p>
              <a:endParaRPr/>
            </a:p>
          </p:txBody>
        </p:sp>
        <p:sp>
          <p:nvSpPr>
            <p:cNvPr id="524" name="object 524"/>
            <p:cNvSpPr/>
            <p:nvPr/>
          </p:nvSpPr>
          <p:spPr>
            <a:xfrm>
              <a:off x="10517064" y="8410728"/>
              <a:ext cx="199390" cy="85090"/>
            </a:xfrm>
            <a:custGeom>
              <a:avLst/>
              <a:gdLst/>
              <a:ahLst/>
              <a:cxnLst/>
              <a:rect l="l" t="t" r="r" b="b"/>
              <a:pathLst>
                <a:path w="199390" h="85090">
                  <a:moveTo>
                    <a:pt x="149066" y="0"/>
                  </a:moveTo>
                  <a:lnTo>
                    <a:pt x="0" y="84918"/>
                  </a:lnTo>
                  <a:lnTo>
                    <a:pt x="199394" y="84918"/>
                  </a:lnTo>
                  <a:lnTo>
                    <a:pt x="149066" y="0"/>
                  </a:lnTo>
                  <a:close/>
                </a:path>
              </a:pathLst>
            </a:custGeom>
            <a:solidFill>
              <a:srgbClr val="263D87"/>
            </a:solidFill>
          </p:spPr>
          <p:txBody>
            <a:bodyPr wrap="square" lIns="0" tIns="0" rIns="0" bIns="0" rtlCol="0"/>
            <a:lstStyle/>
            <a:p>
              <a:endParaRPr/>
            </a:p>
          </p:txBody>
        </p:sp>
        <p:sp>
          <p:nvSpPr>
            <p:cNvPr id="525" name="object 525"/>
            <p:cNvSpPr/>
            <p:nvPr/>
          </p:nvSpPr>
          <p:spPr>
            <a:xfrm>
              <a:off x="10517064" y="8410728"/>
              <a:ext cx="199390" cy="85090"/>
            </a:xfrm>
            <a:custGeom>
              <a:avLst/>
              <a:gdLst/>
              <a:ahLst/>
              <a:cxnLst/>
              <a:rect l="l" t="t" r="r" b="b"/>
              <a:pathLst>
                <a:path w="199390" h="85090">
                  <a:moveTo>
                    <a:pt x="149066" y="0"/>
                  </a:moveTo>
                  <a:lnTo>
                    <a:pt x="0" y="84918"/>
                  </a:lnTo>
                </a:path>
                <a:path w="199390" h="85090">
                  <a:moveTo>
                    <a:pt x="199394" y="84918"/>
                  </a:moveTo>
                  <a:lnTo>
                    <a:pt x="149066" y="0"/>
                  </a:lnTo>
                </a:path>
              </a:pathLst>
            </a:custGeom>
            <a:ln w="24124">
              <a:solidFill>
                <a:srgbClr val="263D87"/>
              </a:solidFill>
            </a:ln>
          </p:spPr>
          <p:txBody>
            <a:bodyPr wrap="square" lIns="0" tIns="0" rIns="0" bIns="0" rtlCol="0"/>
            <a:lstStyle/>
            <a:p>
              <a:endParaRPr/>
            </a:p>
          </p:txBody>
        </p:sp>
        <p:pic>
          <p:nvPicPr>
            <p:cNvPr id="526" name="object 526"/>
            <p:cNvPicPr/>
            <p:nvPr/>
          </p:nvPicPr>
          <p:blipFill>
            <a:blip r:embed="rId80" cstate="screen">
              <a:extLst>
                <a:ext uri="{28A0092B-C50C-407E-A947-70E740481C1C}">
                  <a14:useLocalDpi xmlns:a14="http://schemas.microsoft.com/office/drawing/2010/main"/>
                </a:ext>
              </a:extLst>
            </a:blip>
            <a:stretch>
              <a:fillRect/>
            </a:stretch>
          </p:blipFill>
          <p:spPr>
            <a:xfrm>
              <a:off x="10113350" y="2955737"/>
              <a:ext cx="129399" cy="196423"/>
            </a:xfrm>
            <a:prstGeom prst="rect">
              <a:avLst/>
            </a:prstGeom>
          </p:spPr>
        </p:pic>
        <p:sp>
          <p:nvSpPr>
            <p:cNvPr id="527" name="object 527"/>
            <p:cNvSpPr/>
            <p:nvPr/>
          </p:nvSpPr>
          <p:spPr>
            <a:xfrm>
              <a:off x="12519783" y="3214797"/>
              <a:ext cx="2453005" cy="1303655"/>
            </a:xfrm>
            <a:custGeom>
              <a:avLst/>
              <a:gdLst/>
              <a:ahLst/>
              <a:cxnLst/>
              <a:rect l="l" t="t" r="r" b="b"/>
              <a:pathLst>
                <a:path w="2453005" h="1303654">
                  <a:moveTo>
                    <a:pt x="0" y="0"/>
                  </a:moveTo>
                  <a:lnTo>
                    <a:pt x="100279" y="220977"/>
                  </a:lnTo>
                  <a:lnTo>
                    <a:pt x="1036544" y="686900"/>
                  </a:lnTo>
                  <a:lnTo>
                    <a:pt x="1773893" y="1040052"/>
                  </a:lnTo>
                  <a:lnTo>
                    <a:pt x="1888130" y="1102364"/>
                  </a:lnTo>
                  <a:lnTo>
                    <a:pt x="1953909" y="1112751"/>
                  </a:lnTo>
                  <a:lnTo>
                    <a:pt x="2009300" y="1130059"/>
                  </a:lnTo>
                  <a:lnTo>
                    <a:pt x="2088920" y="1168142"/>
                  </a:lnTo>
                  <a:lnTo>
                    <a:pt x="2324306" y="1261626"/>
                  </a:lnTo>
                  <a:lnTo>
                    <a:pt x="2407403" y="1303174"/>
                  </a:lnTo>
                  <a:lnTo>
                    <a:pt x="2435088" y="1282400"/>
                  </a:lnTo>
                  <a:lnTo>
                    <a:pt x="2452396" y="1233931"/>
                  </a:lnTo>
                  <a:lnTo>
                    <a:pt x="2424701" y="1199303"/>
                  </a:lnTo>
                  <a:lnTo>
                    <a:pt x="1768344" y="871083"/>
                  </a:lnTo>
                  <a:lnTo>
                    <a:pt x="1414470" y="684481"/>
                  </a:lnTo>
                  <a:lnTo>
                    <a:pt x="794666" y="390427"/>
                  </a:lnTo>
                  <a:lnTo>
                    <a:pt x="319456" y="154958"/>
                  </a:lnTo>
                  <a:lnTo>
                    <a:pt x="0" y="0"/>
                  </a:lnTo>
                  <a:close/>
                </a:path>
              </a:pathLst>
            </a:custGeom>
            <a:solidFill>
              <a:srgbClr val="263D87"/>
            </a:solidFill>
          </p:spPr>
          <p:txBody>
            <a:bodyPr wrap="square" lIns="0" tIns="0" rIns="0" bIns="0" rtlCol="0"/>
            <a:lstStyle/>
            <a:p>
              <a:endParaRPr/>
            </a:p>
          </p:txBody>
        </p:sp>
        <p:sp>
          <p:nvSpPr>
            <p:cNvPr id="528" name="object 528"/>
            <p:cNvSpPr/>
            <p:nvPr/>
          </p:nvSpPr>
          <p:spPr>
            <a:xfrm>
              <a:off x="12519783" y="3214797"/>
              <a:ext cx="2453005" cy="1303655"/>
            </a:xfrm>
            <a:custGeom>
              <a:avLst/>
              <a:gdLst/>
              <a:ahLst/>
              <a:cxnLst/>
              <a:rect l="l" t="t" r="r" b="b"/>
              <a:pathLst>
                <a:path w="2453005" h="1303654">
                  <a:moveTo>
                    <a:pt x="2435088" y="1282400"/>
                  </a:moveTo>
                  <a:lnTo>
                    <a:pt x="2452396" y="1233931"/>
                  </a:lnTo>
                  <a:lnTo>
                    <a:pt x="2424701" y="1199303"/>
                  </a:lnTo>
                  <a:lnTo>
                    <a:pt x="1768344" y="871083"/>
                  </a:lnTo>
                  <a:lnTo>
                    <a:pt x="1414470" y="684481"/>
                  </a:lnTo>
                  <a:lnTo>
                    <a:pt x="794666" y="390427"/>
                  </a:lnTo>
                  <a:lnTo>
                    <a:pt x="319456" y="154958"/>
                  </a:lnTo>
                  <a:lnTo>
                    <a:pt x="0" y="0"/>
                  </a:lnTo>
                  <a:lnTo>
                    <a:pt x="100279" y="220977"/>
                  </a:lnTo>
                  <a:lnTo>
                    <a:pt x="1036544" y="686900"/>
                  </a:lnTo>
                  <a:lnTo>
                    <a:pt x="1773893" y="1040052"/>
                  </a:lnTo>
                  <a:lnTo>
                    <a:pt x="1888130" y="1102364"/>
                  </a:lnTo>
                  <a:lnTo>
                    <a:pt x="1953909" y="1112751"/>
                  </a:lnTo>
                  <a:lnTo>
                    <a:pt x="2009300" y="1130059"/>
                  </a:lnTo>
                  <a:lnTo>
                    <a:pt x="2088920" y="1168142"/>
                  </a:lnTo>
                  <a:lnTo>
                    <a:pt x="2324306" y="1261626"/>
                  </a:lnTo>
                  <a:lnTo>
                    <a:pt x="2407403" y="1303174"/>
                  </a:lnTo>
                  <a:lnTo>
                    <a:pt x="2435088" y="1282400"/>
                  </a:lnTo>
                  <a:close/>
                </a:path>
              </a:pathLst>
            </a:custGeom>
            <a:ln w="24124">
              <a:solidFill>
                <a:srgbClr val="263D87"/>
              </a:solidFill>
            </a:ln>
          </p:spPr>
          <p:txBody>
            <a:bodyPr wrap="square" lIns="0" tIns="0" rIns="0" bIns="0" rtlCol="0"/>
            <a:lstStyle/>
            <a:p>
              <a:endParaRPr/>
            </a:p>
          </p:txBody>
        </p:sp>
        <p:pic>
          <p:nvPicPr>
            <p:cNvPr id="529" name="object 529"/>
            <p:cNvPicPr/>
            <p:nvPr/>
          </p:nvPicPr>
          <p:blipFill>
            <a:blip r:embed="rId81" cstate="screen">
              <a:extLst>
                <a:ext uri="{28A0092B-C50C-407E-A947-70E740481C1C}">
                  <a14:useLocalDpi xmlns:a14="http://schemas.microsoft.com/office/drawing/2010/main"/>
                </a:ext>
              </a:extLst>
            </a:blip>
            <a:stretch>
              <a:fillRect/>
            </a:stretch>
          </p:blipFill>
          <p:spPr>
            <a:xfrm>
              <a:off x="9831245" y="3714167"/>
              <a:ext cx="105368" cy="148372"/>
            </a:xfrm>
            <a:prstGeom prst="rect">
              <a:avLst/>
            </a:prstGeom>
          </p:spPr>
        </p:pic>
        <p:sp>
          <p:nvSpPr>
            <p:cNvPr id="530" name="object 530"/>
            <p:cNvSpPr/>
            <p:nvPr/>
          </p:nvSpPr>
          <p:spPr>
            <a:xfrm>
              <a:off x="8790308" y="3378776"/>
              <a:ext cx="31750" cy="105410"/>
            </a:xfrm>
            <a:custGeom>
              <a:avLst/>
              <a:gdLst/>
              <a:ahLst/>
              <a:cxnLst/>
              <a:rect l="l" t="t" r="r" b="b"/>
              <a:pathLst>
                <a:path w="31750" h="105410">
                  <a:moveTo>
                    <a:pt x="0" y="0"/>
                  </a:moveTo>
                  <a:lnTo>
                    <a:pt x="0" y="104913"/>
                  </a:lnTo>
                  <a:lnTo>
                    <a:pt x="2460" y="102569"/>
                  </a:lnTo>
                  <a:lnTo>
                    <a:pt x="10205" y="89610"/>
                  </a:lnTo>
                  <a:lnTo>
                    <a:pt x="17003" y="75747"/>
                  </a:lnTo>
                  <a:lnTo>
                    <a:pt x="22663" y="64937"/>
                  </a:lnTo>
                  <a:lnTo>
                    <a:pt x="26443" y="56018"/>
                  </a:lnTo>
                  <a:lnTo>
                    <a:pt x="29627" y="46524"/>
                  </a:lnTo>
                  <a:lnTo>
                    <a:pt x="31361" y="36763"/>
                  </a:lnTo>
                  <a:lnTo>
                    <a:pt x="30788" y="27043"/>
                  </a:lnTo>
                  <a:lnTo>
                    <a:pt x="22590" y="10897"/>
                  </a:lnTo>
                  <a:lnTo>
                    <a:pt x="7222" y="1012"/>
                  </a:lnTo>
                  <a:lnTo>
                    <a:pt x="0" y="0"/>
                  </a:lnTo>
                  <a:close/>
                </a:path>
              </a:pathLst>
            </a:custGeom>
            <a:solidFill>
              <a:srgbClr val="263D87"/>
            </a:solidFill>
          </p:spPr>
          <p:txBody>
            <a:bodyPr wrap="square" lIns="0" tIns="0" rIns="0" bIns="0" rtlCol="0"/>
            <a:lstStyle/>
            <a:p>
              <a:endParaRPr/>
            </a:p>
          </p:txBody>
        </p:sp>
        <p:sp>
          <p:nvSpPr>
            <p:cNvPr id="531" name="object 531"/>
            <p:cNvSpPr/>
            <p:nvPr/>
          </p:nvSpPr>
          <p:spPr>
            <a:xfrm>
              <a:off x="8790308" y="3378776"/>
              <a:ext cx="31750" cy="105410"/>
            </a:xfrm>
            <a:custGeom>
              <a:avLst/>
              <a:gdLst/>
              <a:ahLst/>
              <a:cxnLst/>
              <a:rect l="l" t="t" r="r" b="b"/>
              <a:pathLst>
                <a:path w="31750" h="105410">
                  <a:moveTo>
                    <a:pt x="0" y="104913"/>
                  </a:moveTo>
                  <a:lnTo>
                    <a:pt x="2460" y="102569"/>
                  </a:lnTo>
                  <a:lnTo>
                    <a:pt x="10205" y="89610"/>
                  </a:lnTo>
                  <a:lnTo>
                    <a:pt x="17003" y="75747"/>
                  </a:lnTo>
                  <a:lnTo>
                    <a:pt x="22663" y="64937"/>
                  </a:lnTo>
                  <a:lnTo>
                    <a:pt x="26443" y="56018"/>
                  </a:lnTo>
                  <a:lnTo>
                    <a:pt x="29627" y="46524"/>
                  </a:lnTo>
                  <a:lnTo>
                    <a:pt x="31361" y="36763"/>
                  </a:lnTo>
                  <a:lnTo>
                    <a:pt x="30788" y="27043"/>
                  </a:lnTo>
                  <a:lnTo>
                    <a:pt x="22590" y="10897"/>
                  </a:lnTo>
                  <a:lnTo>
                    <a:pt x="7222" y="1012"/>
                  </a:lnTo>
                  <a:lnTo>
                    <a:pt x="0" y="0"/>
                  </a:lnTo>
                </a:path>
              </a:pathLst>
            </a:custGeom>
            <a:ln w="24124">
              <a:solidFill>
                <a:srgbClr val="263D87"/>
              </a:solidFill>
            </a:ln>
          </p:spPr>
          <p:txBody>
            <a:bodyPr wrap="square" lIns="0" tIns="0" rIns="0" bIns="0" rtlCol="0"/>
            <a:lstStyle/>
            <a:p>
              <a:endParaRPr/>
            </a:p>
          </p:txBody>
        </p:sp>
        <p:sp>
          <p:nvSpPr>
            <p:cNvPr id="532" name="object 532"/>
            <p:cNvSpPr/>
            <p:nvPr/>
          </p:nvSpPr>
          <p:spPr>
            <a:xfrm>
              <a:off x="11675167" y="2813889"/>
              <a:ext cx="944880" cy="622300"/>
            </a:xfrm>
            <a:custGeom>
              <a:avLst/>
              <a:gdLst/>
              <a:ahLst/>
              <a:cxnLst/>
              <a:rect l="l" t="t" r="r" b="b"/>
              <a:pathLst>
                <a:path w="944879" h="622300">
                  <a:moveTo>
                    <a:pt x="5832" y="0"/>
                  </a:moveTo>
                  <a:lnTo>
                    <a:pt x="18732" y="63704"/>
                  </a:lnTo>
                  <a:lnTo>
                    <a:pt x="122593" y="146100"/>
                  </a:lnTo>
                  <a:lnTo>
                    <a:pt x="319906" y="284588"/>
                  </a:lnTo>
                  <a:lnTo>
                    <a:pt x="508926" y="391914"/>
                  </a:lnTo>
                  <a:lnTo>
                    <a:pt x="879324" y="589249"/>
                  </a:lnTo>
                  <a:lnTo>
                    <a:pt x="944882" y="621876"/>
                  </a:lnTo>
                  <a:lnTo>
                    <a:pt x="844623" y="400909"/>
                  </a:lnTo>
                  <a:lnTo>
                    <a:pt x="557291" y="261520"/>
                  </a:lnTo>
                  <a:lnTo>
                    <a:pt x="302818" y="121284"/>
                  </a:lnTo>
                  <a:lnTo>
                    <a:pt x="184057" y="67683"/>
                  </a:lnTo>
                  <a:lnTo>
                    <a:pt x="78772" y="26323"/>
                  </a:lnTo>
                  <a:lnTo>
                    <a:pt x="5832" y="0"/>
                  </a:lnTo>
                  <a:close/>
                </a:path>
              </a:pathLst>
            </a:custGeom>
            <a:solidFill>
              <a:srgbClr val="263D87"/>
            </a:solidFill>
          </p:spPr>
          <p:txBody>
            <a:bodyPr wrap="square" lIns="0" tIns="0" rIns="0" bIns="0" rtlCol="0"/>
            <a:lstStyle/>
            <a:p>
              <a:endParaRPr/>
            </a:p>
          </p:txBody>
        </p:sp>
        <p:sp>
          <p:nvSpPr>
            <p:cNvPr id="533" name="object 533"/>
            <p:cNvSpPr/>
            <p:nvPr/>
          </p:nvSpPr>
          <p:spPr>
            <a:xfrm>
              <a:off x="11675167" y="2813889"/>
              <a:ext cx="944880" cy="622300"/>
            </a:xfrm>
            <a:custGeom>
              <a:avLst/>
              <a:gdLst/>
              <a:ahLst/>
              <a:cxnLst/>
              <a:rect l="l" t="t" r="r" b="b"/>
              <a:pathLst>
                <a:path w="944879" h="622300">
                  <a:moveTo>
                    <a:pt x="844623" y="400909"/>
                  </a:moveTo>
                  <a:lnTo>
                    <a:pt x="557291" y="261520"/>
                  </a:lnTo>
                  <a:lnTo>
                    <a:pt x="302818" y="121284"/>
                  </a:lnTo>
                  <a:lnTo>
                    <a:pt x="184057" y="67683"/>
                  </a:lnTo>
                  <a:lnTo>
                    <a:pt x="78772" y="26323"/>
                  </a:lnTo>
                  <a:lnTo>
                    <a:pt x="5832" y="0"/>
                  </a:lnTo>
                  <a:lnTo>
                    <a:pt x="0" y="29109"/>
                  </a:lnTo>
                  <a:lnTo>
                    <a:pt x="18732" y="63704"/>
                  </a:lnTo>
                  <a:lnTo>
                    <a:pt x="122593" y="146100"/>
                  </a:lnTo>
                  <a:lnTo>
                    <a:pt x="319906" y="284588"/>
                  </a:lnTo>
                  <a:lnTo>
                    <a:pt x="508926" y="391914"/>
                  </a:lnTo>
                  <a:lnTo>
                    <a:pt x="879324" y="589249"/>
                  </a:lnTo>
                  <a:lnTo>
                    <a:pt x="944882" y="621876"/>
                  </a:lnTo>
                  <a:lnTo>
                    <a:pt x="844623" y="400909"/>
                  </a:lnTo>
                  <a:close/>
                </a:path>
              </a:pathLst>
            </a:custGeom>
            <a:ln w="24124">
              <a:solidFill>
                <a:srgbClr val="263D87"/>
              </a:solidFill>
            </a:ln>
          </p:spPr>
          <p:txBody>
            <a:bodyPr wrap="square" lIns="0" tIns="0" rIns="0" bIns="0" rtlCol="0"/>
            <a:lstStyle/>
            <a:p>
              <a:endParaRPr/>
            </a:p>
          </p:txBody>
        </p:sp>
        <p:pic>
          <p:nvPicPr>
            <p:cNvPr id="534" name="object 534"/>
            <p:cNvPicPr/>
            <p:nvPr/>
          </p:nvPicPr>
          <p:blipFill>
            <a:blip r:embed="rId82" cstate="screen">
              <a:extLst>
                <a:ext uri="{28A0092B-C50C-407E-A947-70E740481C1C}">
                  <a14:useLocalDpi xmlns:a14="http://schemas.microsoft.com/office/drawing/2010/main"/>
                </a:ext>
              </a:extLst>
            </a:blip>
            <a:stretch>
              <a:fillRect/>
            </a:stretch>
          </p:blipFill>
          <p:spPr>
            <a:xfrm>
              <a:off x="8793156" y="3833336"/>
              <a:ext cx="124718" cy="134732"/>
            </a:xfrm>
            <a:prstGeom prst="rect">
              <a:avLst/>
            </a:prstGeom>
          </p:spPr>
        </p:pic>
        <p:pic>
          <p:nvPicPr>
            <p:cNvPr id="535" name="object 535"/>
            <p:cNvPicPr/>
            <p:nvPr/>
          </p:nvPicPr>
          <p:blipFill>
            <a:blip r:embed="rId83" cstate="screen">
              <a:extLst>
                <a:ext uri="{28A0092B-C50C-407E-A947-70E740481C1C}">
                  <a14:useLocalDpi xmlns:a14="http://schemas.microsoft.com/office/drawing/2010/main"/>
                </a:ext>
              </a:extLst>
            </a:blip>
            <a:stretch>
              <a:fillRect/>
            </a:stretch>
          </p:blipFill>
          <p:spPr>
            <a:xfrm>
              <a:off x="8778245" y="4089315"/>
              <a:ext cx="247211" cy="248937"/>
            </a:xfrm>
            <a:prstGeom prst="rect">
              <a:avLst/>
            </a:prstGeom>
          </p:spPr>
        </p:pic>
        <p:sp>
          <p:nvSpPr>
            <p:cNvPr id="536" name="object 536"/>
            <p:cNvSpPr/>
            <p:nvPr/>
          </p:nvSpPr>
          <p:spPr>
            <a:xfrm>
              <a:off x="8790307" y="4303670"/>
              <a:ext cx="424180" cy="730885"/>
            </a:xfrm>
            <a:custGeom>
              <a:avLst/>
              <a:gdLst/>
              <a:ahLst/>
              <a:cxnLst/>
              <a:rect l="l" t="t" r="r" b="b"/>
              <a:pathLst>
                <a:path w="424179" h="730885">
                  <a:moveTo>
                    <a:pt x="277873" y="0"/>
                  </a:moveTo>
                  <a:lnTo>
                    <a:pt x="236890" y="35108"/>
                  </a:lnTo>
                  <a:lnTo>
                    <a:pt x="235822" y="57171"/>
                  </a:lnTo>
                  <a:lnTo>
                    <a:pt x="222796" y="84311"/>
                  </a:lnTo>
                  <a:lnTo>
                    <a:pt x="204336" y="130990"/>
                  </a:lnTo>
                  <a:lnTo>
                    <a:pt x="203139" y="165413"/>
                  </a:lnTo>
                  <a:lnTo>
                    <a:pt x="202957" y="203927"/>
                  </a:lnTo>
                  <a:lnTo>
                    <a:pt x="203466" y="242340"/>
                  </a:lnTo>
                  <a:lnTo>
                    <a:pt x="204336" y="276462"/>
                  </a:lnTo>
                  <a:lnTo>
                    <a:pt x="190903" y="277533"/>
                  </a:lnTo>
                  <a:lnTo>
                    <a:pt x="142275" y="294734"/>
                  </a:lnTo>
                  <a:lnTo>
                    <a:pt x="97421" y="355845"/>
                  </a:lnTo>
                  <a:lnTo>
                    <a:pt x="74101" y="391864"/>
                  </a:lnTo>
                  <a:lnTo>
                    <a:pt x="56330" y="420489"/>
                  </a:lnTo>
                  <a:lnTo>
                    <a:pt x="0" y="468958"/>
                  </a:lnTo>
                  <a:lnTo>
                    <a:pt x="0" y="642840"/>
                  </a:lnTo>
                  <a:lnTo>
                    <a:pt x="1273" y="643678"/>
                  </a:lnTo>
                  <a:lnTo>
                    <a:pt x="52521" y="676008"/>
                  </a:lnTo>
                  <a:lnTo>
                    <a:pt x="99828" y="703634"/>
                  </a:lnTo>
                  <a:lnTo>
                    <a:pt x="138988" y="723060"/>
                  </a:lnTo>
                  <a:lnTo>
                    <a:pt x="165792" y="730794"/>
                  </a:lnTo>
                  <a:lnTo>
                    <a:pt x="307830" y="689183"/>
                  </a:lnTo>
                  <a:lnTo>
                    <a:pt x="333698" y="668833"/>
                  </a:lnTo>
                  <a:lnTo>
                    <a:pt x="369153" y="640229"/>
                  </a:lnTo>
                  <a:lnTo>
                    <a:pt x="402895" y="610317"/>
                  </a:lnTo>
                  <a:lnTo>
                    <a:pt x="423627" y="586044"/>
                  </a:lnTo>
                  <a:lnTo>
                    <a:pt x="412419" y="545256"/>
                  </a:lnTo>
                  <a:lnTo>
                    <a:pt x="400264" y="500165"/>
                  </a:lnTo>
                  <a:lnTo>
                    <a:pt x="387393" y="451622"/>
                  </a:lnTo>
                  <a:lnTo>
                    <a:pt x="374042" y="400479"/>
                  </a:lnTo>
                  <a:lnTo>
                    <a:pt x="360442" y="347589"/>
                  </a:lnTo>
                  <a:lnTo>
                    <a:pt x="346827" y="293803"/>
                  </a:lnTo>
                  <a:lnTo>
                    <a:pt x="333431" y="239974"/>
                  </a:lnTo>
                  <a:lnTo>
                    <a:pt x="320485" y="186954"/>
                  </a:lnTo>
                  <a:lnTo>
                    <a:pt x="308223" y="135594"/>
                  </a:lnTo>
                  <a:lnTo>
                    <a:pt x="296878" y="86747"/>
                  </a:lnTo>
                  <a:lnTo>
                    <a:pt x="286684" y="41265"/>
                  </a:lnTo>
                  <a:lnTo>
                    <a:pt x="277873" y="0"/>
                  </a:lnTo>
                  <a:close/>
                </a:path>
              </a:pathLst>
            </a:custGeom>
            <a:solidFill>
              <a:srgbClr val="263D87"/>
            </a:solidFill>
          </p:spPr>
          <p:txBody>
            <a:bodyPr wrap="square" lIns="0" tIns="0" rIns="0" bIns="0" rtlCol="0"/>
            <a:lstStyle/>
            <a:p>
              <a:endParaRPr/>
            </a:p>
          </p:txBody>
        </p:sp>
        <p:sp>
          <p:nvSpPr>
            <p:cNvPr id="537" name="object 537"/>
            <p:cNvSpPr/>
            <p:nvPr/>
          </p:nvSpPr>
          <p:spPr>
            <a:xfrm>
              <a:off x="8790307" y="4303670"/>
              <a:ext cx="424180" cy="730885"/>
            </a:xfrm>
            <a:custGeom>
              <a:avLst/>
              <a:gdLst/>
              <a:ahLst/>
              <a:cxnLst/>
              <a:rect l="l" t="t" r="r" b="b"/>
              <a:pathLst>
                <a:path w="424179" h="730885">
                  <a:moveTo>
                    <a:pt x="241790" y="708177"/>
                  </a:moveTo>
                  <a:lnTo>
                    <a:pt x="307830" y="689183"/>
                  </a:lnTo>
                  <a:lnTo>
                    <a:pt x="369153" y="640229"/>
                  </a:lnTo>
                  <a:lnTo>
                    <a:pt x="402895" y="610317"/>
                  </a:lnTo>
                  <a:lnTo>
                    <a:pt x="423627" y="586044"/>
                  </a:lnTo>
                  <a:lnTo>
                    <a:pt x="412419" y="545256"/>
                  </a:lnTo>
                  <a:lnTo>
                    <a:pt x="400264" y="500165"/>
                  </a:lnTo>
                  <a:lnTo>
                    <a:pt x="387393" y="451622"/>
                  </a:lnTo>
                  <a:lnTo>
                    <a:pt x="374042" y="400479"/>
                  </a:lnTo>
                  <a:lnTo>
                    <a:pt x="360442" y="347589"/>
                  </a:lnTo>
                  <a:lnTo>
                    <a:pt x="346827" y="293803"/>
                  </a:lnTo>
                  <a:lnTo>
                    <a:pt x="333431" y="239974"/>
                  </a:lnTo>
                  <a:lnTo>
                    <a:pt x="320485" y="186954"/>
                  </a:lnTo>
                  <a:lnTo>
                    <a:pt x="308223" y="135594"/>
                  </a:lnTo>
                  <a:lnTo>
                    <a:pt x="296878" y="86747"/>
                  </a:lnTo>
                  <a:lnTo>
                    <a:pt x="286684" y="41265"/>
                  </a:lnTo>
                  <a:lnTo>
                    <a:pt x="277873" y="0"/>
                  </a:lnTo>
                  <a:lnTo>
                    <a:pt x="236890" y="35108"/>
                  </a:lnTo>
                  <a:lnTo>
                    <a:pt x="235822" y="57171"/>
                  </a:lnTo>
                  <a:lnTo>
                    <a:pt x="222796" y="84311"/>
                  </a:lnTo>
                  <a:lnTo>
                    <a:pt x="204336" y="130990"/>
                  </a:lnTo>
                  <a:lnTo>
                    <a:pt x="203139" y="165413"/>
                  </a:lnTo>
                  <a:lnTo>
                    <a:pt x="202957" y="203927"/>
                  </a:lnTo>
                  <a:lnTo>
                    <a:pt x="203466" y="242340"/>
                  </a:lnTo>
                  <a:lnTo>
                    <a:pt x="204336" y="276462"/>
                  </a:lnTo>
                  <a:lnTo>
                    <a:pt x="190903" y="277533"/>
                  </a:lnTo>
                  <a:lnTo>
                    <a:pt x="142275" y="294734"/>
                  </a:lnTo>
                  <a:lnTo>
                    <a:pt x="97421" y="355845"/>
                  </a:lnTo>
                  <a:lnTo>
                    <a:pt x="74101" y="391864"/>
                  </a:lnTo>
                  <a:lnTo>
                    <a:pt x="56330" y="420489"/>
                  </a:lnTo>
                  <a:lnTo>
                    <a:pt x="0" y="468958"/>
                  </a:lnTo>
                </a:path>
                <a:path w="424179" h="730885">
                  <a:moveTo>
                    <a:pt x="0" y="642840"/>
                  </a:moveTo>
                  <a:lnTo>
                    <a:pt x="52521" y="676008"/>
                  </a:lnTo>
                  <a:lnTo>
                    <a:pt x="99828" y="703634"/>
                  </a:lnTo>
                  <a:lnTo>
                    <a:pt x="138988" y="723060"/>
                  </a:lnTo>
                  <a:lnTo>
                    <a:pt x="165792" y="730794"/>
                  </a:lnTo>
                  <a:lnTo>
                    <a:pt x="241790" y="708177"/>
                  </a:lnTo>
                </a:path>
              </a:pathLst>
            </a:custGeom>
            <a:ln w="24124">
              <a:solidFill>
                <a:srgbClr val="263D87"/>
              </a:solidFill>
            </a:ln>
          </p:spPr>
          <p:txBody>
            <a:bodyPr wrap="square" lIns="0" tIns="0" rIns="0" bIns="0" rtlCol="0"/>
            <a:lstStyle/>
            <a:p>
              <a:endParaRPr/>
            </a:p>
          </p:txBody>
        </p:sp>
        <p:sp>
          <p:nvSpPr>
            <p:cNvPr id="538" name="object 538"/>
            <p:cNvSpPr/>
            <p:nvPr/>
          </p:nvSpPr>
          <p:spPr>
            <a:xfrm>
              <a:off x="13985670" y="7569059"/>
              <a:ext cx="353060" cy="927100"/>
            </a:xfrm>
            <a:custGeom>
              <a:avLst/>
              <a:gdLst/>
              <a:ahLst/>
              <a:cxnLst/>
              <a:rect l="l" t="t" r="r" b="b"/>
              <a:pathLst>
                <a:path w="353059" h="927100">
                  <a:moveTo>
                    <a:pt x="352659" y="0"/>
                  </a:moveTo>
                  <a:lnTo>
                    <a:pt x="327959" y="148351"/>
                  </a:lnTo>
                  <a:lnTo>
                    <a:pt x="282086" y="452782"/>
                  </a:lnTo>
                  <a:lnTo>
                    <a:pt x="262673" y="559229"/>
                  </a:lnTo>
                  <a:lnTo>
                    <a:pt x="229742" y="647467"/>
                  </a:lnTo>
                  <a:lnTo>
                    <a:pt x="196800" y="693779"/>
                  </a:lnTo>
                  <a:lnTo>
                    <a:pt x="117253" y="790143"/>
                  </a:lnTo>
                  <a:lnTo>
                    <a:pt x="88154" y="823985"/>
                  </a:lnTo>
                  <a:lnTo>
                    <a:pt x="50250" y="868109"/>
                  </a:lnTo>
                  <a:lnTo>
                    <a:pt x="0" y="926587"/>
                  </a:lnTo>
                </a:path>
              </a:pathLst>
            </a:custGeom>
            <a:ln w="26533">
              <a:solidFill>
                <a:srgbClr val="263D87"/>
              </a:solidFill>
            </a:ln>
          </p:spPr>
          <p:txBody>
            <a:bodyPr wrap="square" lIns="0" tIns="0" rIns="0" bIns="0" rtlCol="0"/>
            <a:lstStyle/>
            <a:p>
              <a:endParaRPr/>
            </a:p>
          </p:txBody>
        </p:sp>
        <p:sp>
          <p:nvSpPr>
            <p:cNvPr id="539" name="object 539"/>
            <p:cNvSpPr/>
            <p:nvPr/>
          </p:nvSpPr>
          <p:spPr>
            <a:xfrm>
              <a:off x="14169879" y="5384495"/>
              <a:ext cx="439420" cy="296545"/>
            </a:xfrm>
            <a:custGeom>
              <a:avLst/>
              <a:gdLst/>
              <a:ahLst/>
              <a:cxnLst/>
              <a:rect l="l" t="t" r="r" b="b"/>
              <a:pathLst>
                <a:path w="439419" h="296545">
                  <a:moveTo>
                    <a:pt x="439358" y="0"/>
                  </a:moveTo>
                  <a:lnTo>
                    <a:pt x="319005" y="73149"/>
                  </a:lnTo>
                  <a:lnTo>
                    <a:pt x="229616" y="129399"/>
                  </a:lnTo>
                  <a:lnTo>
                    <a:pt x="74940" y="238045"/>
                  </a:lnTo>
                  <a:lnTo>
                    <a:pt x="0" y="296189"/>
                  </a:lnTo>
                </a:path>
              </a:pathLst>
            </a:custGeom>
            <a:ln w="26533">
              <a:solidFill>
                <a:srgbClr val="648D99"/>
              </a:solidFill>
            </a:ln>
          </p:spPr>
          <p:txBody>
            <a:bodyPr wrap="square" lIns="0" tIns="0" rIns="0" bIns="0" rtlCol="0"/>
            <a:lstStyle/>
            <a:p>
              <a:endParaRPr/>
            </a:p>
          </p:txBody>
        </p:sp>
        <p:sp>
          <p:nvSpPr>
            <p:cNvPr id="540" name="object 540"/>
            <p:cNvSpPr/>
            <p:nvPr/>
          </p:nvSpPr>
          <p:spPr>
            <a:xfrm>
              <a:off x="14169879" y="5384495"/>
              <a:ext cx="439420" cy="296545"/>
            </a:xfrm>
            <a:custGeom>
              <a:avLst/>
              <a:gdLst/>
              <a:ahLst/>
              <a:cxnLst/>
              <a:rect l="l" t="t" r="r" b="b"/>
              <a:pathLst>
                <a:path w="439419" h="296545">
                  <a:moveTo>
                    <a:pt x="439358" y="0"/>
                  </a:moveTo>
                  <a:lnTo>
                    <a:pt x="319005" y="73149"/>
                  </a:lnTo>
                  <a:lnTo>
                    <a:pt x="229616" y="129399"/>
                  </a:lnTo>
                  <a:lnTo>
                    <a:pt x="74940" y="238045"/>
                  </a:lnTo>
                  <a:lnTo>
                    <a:pt x="0" y="296189"/>
                  </a:lnTo>
                </a:path>
                <a:path w="439419" h="296545">
                  <a:moveTo>
                    <a:pt x="439358" y="0"/>
                  </a:moveTo>
                  <a:lnTo>
                    <a:pt x="319005" y="73149"/>
                  </a:lnTo>
                  <a:lnTo>
                    <a:pt x="229616" y="129399"/>
                  </a:lnTo>
                  <a:lnTo>
                    <a:pt x="74940" y="238045"/>
                  </a:lnTo>
                  <a:lnTo>
                    <a:pt x="0" y="296189"/>
                  </a:lnTo>
                </a:path>
              </a:pathLst>
            </a:custGeom>
            <a:ln w="51286">
              <a:solidFill>
                <a:srgbClr val="263D87"/>
              </a:solidFill>
            </a:ln>
          </p:spPr>
          <p:txBody>
            <a:bodyPr wrap="square" lIns="0" tIns="0" rIns="0" bIns="0" rtlCol="0"/>
            <a:lstStyle/>
            <a:p>
              <a:endParaRPr/>
            </a:p>
          </p:txBody>
        </p:sp>
        <p:sp>
          <p:nvSpPr>
            <p:cNvPr id="541" name="object 541"/>
            <p:cNvSpPr/>
            <p:nvPr/>
          </p:nvSpPr>
          <p:spPr>
            <a:xfrm>
              <a:off x="9185062" y="5095436"/>
              <a:ext cx="461009" cy="3400425"/>
            </a:xfrm>
            <a:custGeom>
              <a:avLst/>
              <a:gdLst/>
              <a:ahLst/>
              <a:cxnLst/>
              <a:rect l="l" t="t" r="r" b="b"/>
              <a:pathLst>
                <a:path w="461009" h="3400425">
                  <a:moveTo>
                    <a:pt x="303908" y="3400210"/>
                  </a:moveTo>
                  <a:lnTo>
                    <a:pt x="27695" y="2769130"/>
                  </a:lnTo>
                  <a:lnTo>
                    <a:pt x="0" y="2638170"/>
                  </a:lnTo>
                  <a:lnTo>
                    <a:pt x="0" y="2520289"/>
                  </a:lnTo>
                  <a:lnTo>
                    <a:pt x="0" y="2456836"/>
                  </a:lnTo>
                  <a:lnTo>
                    <a:pt x="35265" y="2290610"/>
                  </a:lnTo>
                  <a:lnTo>
                    <a:pt x="113336" y="2126898"/>
                  </a:lnTo>
                  <a:lnTo>
                    <a:pt x="244306" y="1897711"/>
                  </a:lnTo>
                  <a:lnTo>
                    <a:pt x="350083" y="1716377"/>
                  </a:lnTo>
                  <a:lnTo>
                    <a:pt x="420594" y="1535042"/>
                  </a:lnTo>
                  <a:lnTo>
                    <a:pt x="427254" y="1502791"/>
                  </a:lnTo>
                  <a:lnTo>
                    <a:pt x="453336" y="1376376"/>
                  </a:lnTo>
                  <a:lnTo>
                    <a:pt x="460896" y="1197565"/>
                  </a:lnTo>
                  <a:lnTo>
                    <a:pt x="448310" y="1069108"/>
                  </a:lnTo>
                  <a:lnTo>
                    <a:pt x="443201" y="1048889"/>
                  </a:lnTo>
                  <a:lnTo>
                    <a:pt x="380302" y="799619"/>
                  </a:lnTo>
                  <a:lnTo>
                    <a:pt x="313309" y="565595"/>
                  </a:lnTo>
                  <a:lnTo>
                    <a:pt x="181334" y="104509"/>
                  </a:lnTo>
                  <a:lnTo>
                    <a:pt x="153189" y="0"/>
                  </a:lnTo>
                </a:path>
              </a:pathLst>
            </a:custGeom>
            <a:ln w="26533">
              <a:solidFill>
                <a:srgbClr val="263D87"/>
              </a:solidFill>
            </a:ln>
          </p:spPr>
          <p:txBody>
            <a:bodyPr wrap="square" lIns="0" tIns="0" rIns="0" bIns="0" rtlCol="0"/>
            <a:lstStyle/>
            <a:p>
              <a:endParaRPr/>
            </a:p>
          </p:txBody>
        </p:sp>
        <p:sp>
          <p:nvSpPr>
            <p:cNvPr id="542" name="object 542"/>
            <p:cNvSpPr/>
            <p:nvPr/>
          </p:nvSpPr>
          <p:spPr>
            <a:xfrm>
              <a:off x="13828418" y="5680691"/>
              <a:ext cx="341630" cy="301625"/>
            </a:xfrm>
            <a:custGeom>
              <a:avLst/>
              <a:gdLst/>
              <a:ahLst/>
              <a:cxnLst/>
              <a:rect l="l" t="t" r="r" b="b"/>
              <a:pathLst>
                <a:path w="341630" h="301625">
                  <a:moveTo>
                    <a:pt x="0" y="301425"/>
                  </a:moveTo>
                  <a:lnTo>
                    <a:pt x="157995" y="160487"/>
                  </a:lnTo>
                  <a:lnTo>
                    <a:pt x="263813" y="66092"/>
                  </a:lnTo>
                  <a:lnTo>
                    <a:pt x="314053" y="21266"/>
                  </a:lnTo>
                  <a:lnTo>
                    <a:pt x="341455" y="0"/>
                  </a:lnTo>
                </a:path>
              </a:pathLst>
            </a:custGeom>
            <a:ln w="26533">
              <a:solidFill>
                <a:srgbClr val="263D87"/>
              </a:solidFill>
            </a:ln>
          </p:spPr>
          <p:txBody>
            <a:bodyPr wrap="square" lIns="0" tIns="0" rIns="0" bIns="0" rtlCol="0"/>
            <a:lstStyle/>
            <a:p>
              <a:endParaRPr/>
            </a:p>
          </p:txBody>
        </p:sp>
        <p:sp>
          <p:nvSpPr>
            <p:cNvPr id="543" name="object 543"/>
            <p:cNvSpPr/>
            <p:nvPr/>
          </p:nvSpPr>
          <p:spPr>
            <a:xfrm>
              <a:off x="10701883" y="6655305"/>
              <a:ext cx="1605280" cy="802640"/>
            </a:xfrm>
            <a:custGeom>
              <a:avLst/>
              <a:gdLst/>
              <a:ahLst/>
              <a:cxnLst/>
              <a:rect l="l" t="t" r="r" b="b"/>
              <a:pathLst>
                <a:path w="1605279" h="802640">
                  <a:moveTo>
                    <a:pt x="0" y="0"/>
                  </a:moveTo>
                  <a:lnTo>
                    <a:pt x="64249" y="68825"/>
                  </a:lnTo>
                  <a:lnTo>
                    <a:pt x="576359" y="802635"/>
                  </a:lnTo>
                  <a:lnTo>
                    <a:pt x="878674" y="609876"/>
                  </a:lnTo>
                  <a:lnTo>
                    <a:pt x="1466510" y="278682"/>
                  </a:lnTo>
                  <a:lnTo>
                    <a:pt x="1605050" y="200611"/>
                  </a:lnTo>
                </a:path>
              </a:pathLst>
            </a:custGeom>
            <a:ln w="26533">
              <a:solidFill>
                <a:srgbClr val="263D87"/>
              </a:solidFill>
            </a:ln>
          </p:spPr>
          <p:txBody>
            <a:bodyPr wrap="square" lIns="0" tIns="0" rIns="0" bIns="0" rtlCol="0"/>
            <a:lstStyle/>
            <a:p>
              <a:endParaRPr/>
            </a:p>
          </p:txBody>
        </p:sp>
        <p:sp>
          <p:nvSpPr>
            <p:cNvPr id="544" name="object 544"/>
            <p:cNvSpPr/>
            <p:nvPr/>
          </p:nvSpPr>
          <p:spPr>
            <a:xfrm>
              <a:off x="13321120" y="5703435"/>
              <a:ext cx="332105" cy="344805"/>
            </a:xfrm>
            <a:custGeom>
              <a:avLst/>
              <a:gdLst/>
              <a:ahLst/>
              <a:cxnLst/>
              <a:rect l="l" t="t" r="r" b="b"/>
              <a:pathLst>
                <a:path w="332105" h="344804">
                  <a:moveTo>
                    <a:pt x="0" y="344282"/>
                  </a:moveTo>
                  <a:lnTo>
                    <a:pt x="48113" y="291886"/>
                  </a:lnTo>
                  <a:lnTo>
                    <a:pt x="332094" y="0"/>
                  </a:lnTo>
                </a:path>
              </a:pathLst>
            </a:custGeom>
            <a:ln w="26533">
              <a:solidFill>
                <a:srgbClr val="263D87"/>
              </a:solidFill>
            </a:ln>
          </p:spPr>
          <p:txBody>
            <a:bodyPr wrap="square" lIns="0" tIns="0" rIns="0" bIns="0" rtlCol="0"/>
            <a:lstStyle/>
            <a:p>
              <a:endParaRPr/>
            </a:p>
          </p:txBody>
        </p:sp>
        <p:sp>
          <p:nvSpPr>
            <p:cNvPr id="545" name="object 545"/>
            <p:cNvSpPr/>
            <p:nvPr/>
          </p:nvSpPr>
          <p:spPr>
            <a:xfrm>
              <a:off x="13795484" y="5982126"/>
              <a:ext cx="33020" cy="27940"/>
            </a:xfrm>
            <a:custGeom>
              <a:avLst/>
              <a:gdLst/>
              <a:ahLst/>
              <a:cxnLst/>
              <a:rect l="l" t="t" r="r" b="b"/>
              <a:pathLst>
                <a:path w="33019" h="27939">
                  <a:moveTo>
                    <a:pt x="0" y="27569"/>
                  </a:moveTo>
                  <a:lnTo>
                    <a:pt x="32930" y="0"/>
                  </a:lnTo>
                </a:path>
              </a:pathLst>
            </a:custGeom>
            <a:ln w="26533">
              <a:solidFill>
                <a:srgbClr val="263D87"/>
              </a:solidFill>
            </a:ln>
          </p:spPr>
          <p:txBody>
            <a:bodyPr wrap="square" lIns="0" tIns="0" rIns="0" bIns="0" rtlCol="0"/>
            <a:lstStyle/>
            <a:p>
              <a:endParaRPr/>
            </a:p>
          </p:txBody>
        </p:sp>
        <p:sp>
          <p:nvSpPr>
            <p:cNvPr id="546" name="object 546"/>
            <p:cNvSpPr/>
            <p:nvPr/>
          </p:nvSpPr>
          <p:spPr>
            <a:xfrm>
              <a:off x="13492460" y="6253183"/>
              <a:ext cx="58419" cy="58419"/>
            </a:xfrm>
            <a:custGeom>
              <a:avLst/>
              <a:gdLst/>
              <a:ahLst/>
              <a:cxnLst/>
              <a:rect l="l" t="t" r="r" b="b"/>
              <a:pathLst>
                <a:path w="58419" h="58420">
                  <a:moveTo>
                    <a:pt x="0" y="58197"/>
                  </a:moveTo>
                  <a:lnTo>
                    <a:pt x="57998" y="0"/>
                  </a:lnTo>
                </a:path>
              </a:pathLst>
            </a:custGeom>
            <a:ln w="26533">
              <a:solidFill>
                <a:srgbClr val="263D87"/>
              </a:solidFill>
            </a:ln>
          </p:spPr>
          <p:txBody>
            <a:bodyPr wrap="square" lIns="0" tIns="0" rIns="0" bIns="0" rtlCol="0"/>
            <a:lstStyle/>
            <a:p>
              <a:endParaRPr/>
            </a:p>
          </p:txBody>
        </p:sp>
        <p:sp>
          <p:nvSpPr>
            <p:cNvPr id="547" name="object 547"/>
            <p:cNvSpPr/>
            <p:nvPr/>
          </p:nvSpPr>
          <p:spPr>
            <a:xfrm>
              <a:off x="14277755" y="6748979"/>
              <a:ext cx="127635" cy="820419"/>
            </a:xfrm>
            <a:custGeom>
              <a:avLst/>
              <a:gdLst/>
              <a:ahLst/>
              <a:cxnLst/>
              <a:rect l="l" t="t" r="r" b="b"/>
              <a:pathLst>
                <a:path w="127634" h="820420">
                  <a:moveTo>
                    <a:pt x="60574" y="820079"/>
                  </a:moveTo>
                  <a:lnTo>
                    <a:pt x="108813" y="514549"/>
                  </a:lnTo>
                  <a:lnTo>
                    <a:pt x="127629" y="378878"/>
                  </a:lnTo>
                  <a:lnTo>
                    <a:pt x="125263" y="292839"/>
                  </a:lnTo>
                  <a:lnTo>
                    <a:pt x="114677" y="248714"/>
                  </a:lnTo>
                  <a:lnTo>
                    <a:pt x="65872" y="140079"/>
                  </a:lnTo>
                  <a:lnTo>
                    <a:pt x="0" y="0"/>
                  </a:lnTo>
                </a:path>
              </a:pathLst>
            </a:custGeom>
            <a:ln w="26533">
              <a:solidFill>
                <a:srgbClr val="263D87"/>
              </a:solidFill>
            </a:ln>
          </p:spPr>
          <p:txBody>
            <a:bodyPr wrap="square" lIns="0" tIns="0" rIns="0" bIns="0" rtlCol="0"/>
            <a:lstStyle/>
            <a:p>
              <a:endParaRPr/>
            </a:p>
          </p:txBody>
        </p:sp>
        <p:sp>
          <p:nvSpPr>
            <p:cNvPr id="548" name="object 548"/>
            <p:cNvSpPr/>
            <p:nvPr/>
          </p:nvSpPr>
          <p:spPr>
            <a:xfrm>
              <a:off x="13052083" y="6311385"/>
              <a:ext cx="440690" cy="422275"/>
            </a:xfrm>
            <a:custGeom>
              <a:avLst/>
              <a:gdLst/>
              <a:ahLst/>
              <a:cxnLst/>
              <a:rect l="l" t="t" r="r" b="b"/>
              <a:pathLst>
                <a:path w="440690" h="422275">
                  <a:moveTo>
                    <a:pt x="0" y="421871"/>
                  </a:moveTo>
                  <a:lnTo>
                    <a:pt x="113504" y="322053"/>
                  </a:lnTo>
                  <a:lnTo>
                    <a:pt x="287593" y="153293"/>
                  </a:lnTo>
                  <a:lnTo>
                    <a:pt x="440374" y="0"/>
                  </a:lnTo>
                </a:path>
              </a:pathLst>
            </a:custGeom>
            <a:ln w="26533">
              <a:solidFill>
                <a:srgbClr val="263D87"/>
              </a:solidFill>
            </a:ln>
          </p:spPr>
          <p:txBody>
            <a:bodyPr wrap="square" lIns="0" tIns="0" rIns="0" bIns="0" rtlCol="0"/>
            <a:lstStyle/>
            <a:p>
              <a:endParaRPr/>
            </a:p>
          </p:txBody>
        </p:sp>
        <p:sp>
          <p:nvSpPr>
            <p:cNvPr id="549" name="object 549"/>
            <p:cNvSpPr/>
            <p:nvPr/>
          </p:nvSpPr>
          <p:spPr>
            <a:xfrm>
              <a:off x="13550459" y="6009694"/>
              <a:ext cx="245110" cy="243840"/>
            </a:xfrm>
            <a:custGeom>
              <a:avLst/>
              <a:gdLst/>
              <a:ahLst/>
              <a:cxnLst/>
              <a:rect l="l" t="t" r="r" b="b"/>
              <a:pathLst>
                <a:path w="245109" h="243839">
                  <a:moveTo>
                    <a:pt x="0" y="243489"/>
                  </a:moveTo>
                  <a:lnTo>
                    <a:pt x="175617" y="67285"/>
                  </a:lnTo>
                  <a:lnTo>
                    <a:pt x="245029" y="0"/>
                  </a:lnTo>
                </a:path>
              </a:pathLst>
            </a:custGeom>
            <a:ln w="26533">
              <a:solidFill>
                <a:srgbClr val="263D87"/>
              </a:solidFill>
            </a:ln>
          </p:spPr>
          <p:txBody>
            <a:bodyPr wrap="square" lIns="0" tIns="0" rIns="0" bIns="0" rtlCol="0"/>
            <a:lstStyle/>
            <a:p>
              <a:endParaRPr/>
            </a:p>
          </p:txBody>
        </p:sp>
        <p:sp>
          <p:nvSpPr>
            <p:cNvPr id="550" name="object 550"/>
            <p:cNvSpPr/>
            <p:nvPr/>
          </p:nvSpPr>
          <p:spPr>
            <a:xfrm>
              <a:off x="12306942" y="6152634"/>
              <a:ext cx="918210" cy="703580"/>
            </a:xfrm>
            <a:custGeom>
              <a:avLst/>
              <a:gdLst/>
              <a:ahLst/>
              <a:cxnLst/>
              <a:rect l="l" t="t" r="r" b="b"/>
              <a:pathLst>
                <a:path w="918209" h="703579">
                  <a:moveTo>
                    <a:pt x="0" y="703287"/>
                  </a:moveTo>
                  <a:lnTo>
                    <a:pt x="144435" y="621918"/>
                  </a:lnTo>
                  <a:lnTo>
                    <a:pt x="329707" y="498340"/>
                  </a:lnTo>
                  <a:lnTo>
                    <a:pt x="387799" y="459598"/>
                  </a:lnTo>
                  <a:lnTo>
                    <a:pt x="558925" y="337864"/>
                  </a:lnTo>
                  <a:lnTo>
                    <a:pt x="846037" y="78238"/>
                  </a:lnTo>
                  <a:lnTo>
                    <a:pt x="917856" y="0"/>
                  </a:lnTo>
                </a:path>
              </a:pathLst>
            </a:custGeom>
            <a:ln w="26533">
              <a:solidFill>
                <a:srgbClr val="263D87"/>
              </a:solidFill>
            </a:ln>
          </p:spPr>
          <p:txBody>
            <a:bodyPr wrap="square" lIns="0" tIns="0" rIns="0" bIns="0" rtlCol="0"/>
            <a:lstStyle/>
            <a:p>
              <a:endParaRPr/>
            </a:p>
          </p:txBody>
        </p:sp>
        <p:sp>
          <p:nvSpPr>
            <p:cNvPr id="551" name="object 551"/>
            <p:cNvSpPr/>
            <p:nvPr/>
          </p:nvSpPr>
          <p:spPr>
            <a:xfrm>
              <a:off x="11579743" y="7685008"/>
              <a:ext cx="197485" cy="135255"/>
            </a:xfrm>
            <a:custGeom>
              <a:avLst/>
              <a:gdLst/>
              <a:ahLst/>
              <a:cxnLst/>
              <a:rect l="l" t="t" r="r" b="b"/>
              <a:pathLst>
                <a:path w="197484" h="135254">
                  <a:moveTo>
                    <a:pt x="197093" y="0"/>
                  </a:moveTo>
                  <a:lnTo>
                    <a:pt x="103892" y="63903"/>
                  </a:lnTo>
                  <a:lnTo>
                    <a:pt x="87431" y="75191"/>
                  </a:lnTo>
                  <a:lnTo>
                    <a:pt x="71631" y="86018"/>
                  </a:lnTo>
                  <a:lnTo>
                    <a:pt x="0" y="135137"/>
                  </a:lnTo>
                </a:path>
              </a:pathLst>
            </a:custGeom>
            <a:ln w="26533">
              <a:solidFill>
                <a:srgbClr val="263D87"/>
              </a:solidFill>
            </a:ln>
          </p:spPr>
          <p:txBody>
            <a:bodyPr wrap="square" lIns="0" tIns="0" rIns="0" bIns="0" rtlCol="0"/>
            <a:lstStyle/>
            <a:p>
              <a:endParaRPr/>
            </a:p>
          </p:txBody>
        </p:sp>
        <p:sp>
          <p:nvSpPr>
            <p:cNvPr id="552" name="object 552"/>
            <p:cNvSpPr/>
            <p:nvPr/>
          </p:nvSpPr>
          <p:spPr>
            <a:xfrm>
              <a:off x="14764804" y="5710100"/>
              <a:ext cx="361315" cy="485775"/>
            </a:xfrm>
            <a:custGeom>
              <a:avLst/>
              <a:gdLst/>
              <a:ahLst/>
              <a:cxnLst/>
              <a:rect l="l" t="t" r="r" b="b"/>
              <a:pathLst>
                <a:path w="361315" h="485775">
                  <a:moveTo>
                    <a:pt x="361182" y="0"/>
                  </a:moveTo>
                  <a:lnTo>
                    <a:pt x="322220" y="52532"/>
                  </a:lnTo>
                  <a:lnTo>
                    <a:pt x="223406" y="188203"/>
                  </a:lnTo>
                  <a:lnTo>
                    <a:pt x="0" y="485356"/>
                  </a:lnTo>
                </a:path>
              </a:pathLst>
            </a:custGeom>
            <a:ln w="26533">
              <a:solidFill>
                <a:srgbClr val="263D87"/>
              </a:solidFill>
            </a:ln>
          </p:spPr>
          <p:txBody>
            <a:bodyPr wrap="square" lIns="0" tIns="0" rIns="0" bIns="0" rtlCol="0"/>
            <a:lstStyle/>
            <a:p>
              <a:endParaRPr/>
            </a:p>
          </p:txBody>
        </p:sp>
        <p:sp>
          <p:nvSpPr>
            <p:cNvPr id="553" name="object 553"/>
            <p:cNvSpPr/>
            <p:nvPr/>
          </p:nvSpPr>
          <p:spPr>
            <a:xfrm>
              <a:off x="14422504" y="7090638"/>
              <a:ext cx="51435" cy="380365"/>
            </a:xfrm>
            <a:custGeom>
              <a:avLst/>
              <a:gdLst/>
              <a:ahLst/>
              <a:cxnLst/>
              <a:rect l="l" t="t" r="r" b="b"/>
              <a:pathLst>
                <a:path w="51434" h="380365">
                  <a:moveTo>
                    <a:pt x="0" y="380260"/>
                  </a:moveTo>
                  <a:lnTo>
                    <a:pt x="29915" y="175376"/>
                  </a:lnTo>
                  <a:lnTo>
                    <a:pt x="51097" y="0"/>
                  </a:lnTo>
                </a:path>
              </a:pathLst>
            </a:custGeom>
            <a:ln w="26533">
              <a:solidFill>
                <a:srgbClr val="263D87"/>
              </a:solidFill>
            </a:ln>
          </p:spPr>
          <p:txBody>
            <a:bodyPr wrap="square" lIns="0" tIns="0" rIns="0" bIns="0" rtlCol="0"/>
            <a:lstStyle/>
            <a:p>
              <a:endParaRPr/>
            </a:p>
          </p:txBody>
        </p:sp>
        <p:sp>
          <p:nvSpPr>
            <p:cNvPr id="554" name="object 554"/>
            <p:cNvSpPr/>
            <p:nvPr/>
          </p:nvSpPr>
          <p:spPr>
            <a:xfrm>
              <a:off x="14366552" y="6246885"/>
              <a:ext cx="360045" cy="791210"/>
            </a:xfrm>
            <a:custGeom>
              <a:avLst/>
              <a:gdLst/>
              <a:ahLst/>
              <a:cxnLst/>
              <a:rect l="l" t="t" r="r" b="b"/>
              <a:pathLst>
                <a:path w="360044" h="791209">
                  <a:moveTo>
                    <a:pt x="359570" y="0"/>
                  </a:moveTo>
                  <a:lnTo>
                    <a:pt x="302891" y="81589"/>
                  </a:lnTo>
                  <a:lnTo>
                    <a:pt x="66511" y="393192"/>
                  </a:lnTo>
                  <a:lnTo>
                    <a:pt x="12942" y="467629"/>
                  </a:lnTo>
                  <a:lnTo>
                    <a:pt x="0" y="496309"/>
                  </a:lnTo>
                  <a:lnTo>
                    <a:pt x="5884" y="524989"/>
                  </a:lnTo>
                  <a:lnTo>
                    <a:pt x="74112" y="684921"/>
                  </a:lnTo>
                  <a:lnTo>
                    <a:pt x="103525" y="761034"/>
                  </a:lnTo>
                  <a:lnTo>
                    <a:pt x="110572" y="790813"/>
                  </a:lnTo>
                </a:path>
              </a:pathLst>
            </a:custGeom>
            <a:ln w="26533">
              <a:solidFill>
                <a:srgbClr val="263D87"/>
              </a:solidFill>
            </a:ln>
          </p:spPr>
          <p:txBody>
            <a:bodyPr wrap="square" lIns="0" tIns="0" rIns="0" bIns="0" rtlCol="0"/>
            <a:lstStyle/>
            <a:p>
              <a:endParaRPr/>
            </a:p>
          </p:txBody>
        </p:sp>
        <p:sp>
          <p:nvSpPr>
            <p:cNvPr id="555" name="object 555"/>
            <p:cNvSpPr/>
            <p:nvPr/>
          </p:nvSpPr>
          <p:spPr>
            <a:xfrm>
              <a:off x="14138858" y="7470899"/>
              <a:ext cx="283845" cy="959485"/>
            </a:xfrm>
            <a:custGeom>
              <a:avLst/>
              <a:gdLst/>
              <a:ahLst/>
              <a:cxnLst/>
              <a:rect l="l" t="t" r="r" b="b"/>
              <a:pathLst>
                <a:path w="283844" h="959484">
                  <a:moveTo>
                    <a:pt x="283645" y="0"/>
                  </a:moveTo>
                  <a:lnTo>
                    <a:pt x="280630" y="20690"/>
                  </a:lnTo>
                  <a:lnTo>
                    <a:pt x="248882" y="194412"/>
                  </a:lnTo>
                  <a:lnTo>
                    <a:pt x="205344" y="476781"/>
                  </a:lnTo>
                  <a:lnTo>
                    <a:pt x="173586" y="674220"/>
                  </a:lnTo>
                  <a:lnTo>
                    <a:pt x="163010" y="718334"/>
                  </a:lnTo>
                  <a:lnTo>
                    <a:pt x="134760" y="779557"/>
                  </a:lnTo>
                  <a:lnTo>
                    <a:pt x="83013" y="855649"/>
                  </a:lnTo>
                  <a:lnTo>
                    <a:pt x="0" y="958944"/>
                  </a:lnTo>
                </a:path>
              </a:pathLst>
            </a:custGeom>
            <a:ln w="26533">
              <a:solidFill>
                <a:srgbClr val="263D87"/>
              </a:solidFill>
            </a:ln>
          </p:spPr>
          <p:txBody>
            <a:bodyPr wrap="square" lIns="0" tIns="0" rIns="0" bIns="0" rtlCol="0"/>
            <a:lstStyle/>
            <a:p>
              <a:endParaRPr/>
            </a:p>
          </p:txBody>
        </p:sp>
        <p:sp>
          <p:nvSpPr>
            <p:cNvPr id="556" name="object 556"/>
            <p:cNvSpPr/>
            <p:nvPr/>
          </p:nvSpPr>
          <p:spPr>
            <a:xfrm>
              <a:off x="14085963" y="8474660"/>
              <a:ext cx="17145" cy="21590"/>
            </a:xfrm>
            <a:custGeom>
              <a:avLst/>
              <a:gdLst/>
              <a:ahLst/>
              <a:cxnLst/>
              <a:rect l="l" t="t" r="r" b="b"/>
              <a:pathLst>
                <a:path w="17144" h="21590">
                  <a:moveTo>
                    <a:pt x="0" y="20986"/>
                  </a:moveTo>
                  <a:lnTo>
                    <a:pt x="16869" y="0"/>
                  </a:lnTo>
                </a:path>
              </a:pathLst>
            </a:custGeom>
            <a:ln w="26533">
              <a:solidFill>
                <a:srgbClr val="263D87"/>
              </a:solidFill>
            </a:ln>
          </p:spPr>
          <p:txBody>
            <a:bodyPr wrap="square" lIns="0" tIns="0" rIns="0" bIns="0" rtlCol="0"/>
            <a:lstStyle/>
            <a:p>
              <a:endParaRPr/>
            </a:p>
          </p:txBody>
        </p:sp>
        <p:sp>
          <p:nvSpPr>
            <p:cNvPr id="557" name="object 557"/>
            <p:cNvSpPr/>
            <p:nvPr/>
          </p:nvSpPr>
          <p:spPr>
            <a:xfrm>
              <a:off x="13653209" y="5703434"/>
              <a:ext cx="175260" cy="278765"/>
            </a:xfrm>
            <a:custGeom>
              <a:avLst/>
              <a:gdLst/>
              <a:ahLst/>
              <a:cxnLst/>
              <a:rect l="l" t="t" r="r" b="b"/>
              <a:pathLst>
                <a:path w="175259" h="278764">
                  <a:moveTo>
                    <a:pt x="175209" y="278682"/>
                  </a:moveTo>
                  <a:lnTo>
                    <a:pt x="157209" y="250044"/>
                  </a:lnTo>
                  <a:lnTo>
                    <a:pt x="137126" y="218119"/>
                  </a:lnTo>
                  <a:lnTo>
                    <a:pt x="123441" y="196339"/>
                  </a:lnTo>
                  <a:lnTo>
                    <a:pt x="105745" y="168183"/>
                  </a:lnTo>
                  <a:lnTo>
                    <a:pt x="79285" y="126100"/>
                  </a:lnTo>
                  <a:lnTo>
                    <a:pt x="64291" y="102258"/>
                  </a:lnTo>
                  <a:lnTo>
                    <a:pt x="49726" y="79097"/>
                  </a:lnTo>
                  <a:lnTo>
                    <a:pt x="28177" y="44815"/>
                  </a:lnTo>
                  <a:lnTo>
                    <a:pt x="0" y="0"/>
                  </a:lnTo>
                </a:path>
              </a:pathLst>
            </a:custGeom>
            <a:ln w="26533">
              <a:solidFill>
                <a:srgbClr val="263D87"/>
              </a:solidFill>
            </a:ln>
          </p:spPr>
          <p:txBody>
            <a:bodyPr wrap="square" lIns="0" tIns="0" rIns="0" bIns="0" rtlCol="0"/>
            <a:lstStyle/>
            <a:p>
              <a:endParaRPr/>
            </a:p>
          </p:txBody>
        </p:sp>
        <p:sp>
          <p:nvSpPr>
            <p:cNvPr id="558" name="object 558"/>
            <p:cNvSpPr/>
            <p:nvPr/>
          </p:nvSpPr>
          <p:spPr>
            <a:xfrm>
              <a:off x="10228758" y="5542601"/>
              <a:ext cx="22860" cy="71755"/>
            </a:xfrm>
            <a:custGeom>
              <a:avLst/>
              <a:gdLst/>
              <a:ahLst/>
              <a:cxnLst/>
              <a:rect l="l" t="t" r="r" b="b"/>
              <a:pathLst>
                <a:path w="22859" h="71754">
                  <a:moveTo>
                    <a:pt x="0" y="0"/>
                  </a:moveTo>
                  <a:lnTo>
                    <a:pt x="10188" y="32313"/>
                  </a:lnTo>
                  <a:lnTo>
                    <a:pt x="22554" y="71526"/>
                  </a:lnTo>
                </a:path>
              </a:pathLst>
            </a:custGeom>
            <a:ln w="26533">
              <a:solidFill>
                <a:srgbClr val="263D87"/>
              </a:solidFill>
            </a:ln>
          </p:spPr>
          <p:txBody>
            <a:bodyPr wrap="square" lIns="0" tIns="0" rIns="0" bIns="0" rtlCol="0"/>
            <a:lstStyle/>
            <a:p>
              <a:endParaRPr/>
            </a:p>
          </p:txBody>
        </p:sp>
        <p:sp>
          <p:nvSpPr>
            <p:cNvPr id="559" name="object 559"/>
            <p:cNvSpPr/>
            <p:nvPr/>
          </p:nvSpPr>
          <p:spPr>
            <a:xfrm>
              <a:off x="13598852" y="4834092"/>
              <a:ext cx="1183640" cy="869950"/>
            </a:xfrm>
            <a:custGeom>
              <a:avLst/>
              <a:gdLst/>
              <a:ahLst/>
              <a:cxnLst/>
              <a:rect l="l" t="t" r="r" b="b"/>
              <a:pathLst>
                <a:path w="1183640" h="869950">
                  <a:moveTo>
                    <a:pt x="54354" y="869345"/>
                  </a:moveTo>
                  <a:lnTo>
                    <a:pt x="132529" y="793504"/>
                  </a:lnTo>
                  <a:lnTo>
                    <a:pt x="312629" y="636996"/>
                  </a:lnTo>
                  <a:lnTo>
                    <a:pt x="575270" y="440436"/>
                  </a:lnTo>
                  <a:lnTo>
                    <a:pt x="1104322" y="105567"/>
                  </a:lnTo>
                  <a:lnTo>
                    <a:pt x="1168111" y="50972"/>
                  </a:lnTo>
                  <a:lnTo>
                    <a:pt x="1183126" y="18208"/>
                  </a:lnTo>
                  <a:lnTo>
                    <a:pt x="1179367" y="0"/>
                  </a:lnTo>
                </a:path>
                <a:path w="1183640" h="869950">
                  <a:moveTo>
                    <a:pt x="54354" y="869345"/>
                  </a:moveTo>
                  <a:lnTo>
                    <a:pt x="0" y="777683"/>
                  </a:lnTo>
                </a:path>
              </a:pathLst>
            </a:custGeom>
            <a:ln w="26533">
              <a:solidFill>
                <a:srgbClr val="263D87"/>
              </a:solidFill>
            </a:ln>
          </p:spPr>
          <p:txBody>
            <a:bodyPr wrap="square" lIns="0" tIns="0" rIns="0" bIns="0" rtlCol="0"/>
            <a:lstStyle/>
            <a:p>
              <a:endParaRPr/>
            </a:p>
          </p:txBody>
        </p:sp>
        <p:sp>
          <p:nvSpPr>
            <p:cNvPr id="560" name="object 560"/>
            <p:cNvSpPr/>
            <p:nvPr/>
          </p:nvSpPr>
          <p:spPr>
            <a:xfrm>
              <a:off x="13455257" y="5369614"/>
              <a:ext cx="124460" cy="210185"/>
            </a:xfrm>
            <a:custGeom>
              <a:avLst/>
              <a:gdLst/>
              <a:ahLst/>
              <a:cxnLst/>
              <a:rect l="l" t="t" r="r" b="b"/>
              <a:pathLst>
                <a:path w="124459" h="210185">
                  <a:moveTo>
                    <a:pt x="124456" y="209888"/>
                  </a:moveTo>
                  <a:lnTo>
                    <a:pt x="0" y="0"/>
                  </a:lnTo>
                </a:path>
              </a:pathLst>
            </a:custGeom>
            <a:ln w="26533">
              <a:solidFill>
                <a:srgbClr val="263D87"/>
              </a:solidFill>
            </a:ln>
          </p:spPr>
          <p:txBody>
            <a:bodyPr wrap="square" lIns="0" tIns="0" rIns="0" bIns="0" rtlCol="0"/>
            <a:lstStyle/>
            <a:p>
              <a:endParaRPr/>
            </a:p>
          </p:txBody>
        </p:sp>
        <p:sp>
          <p:nvSpPr>
            <p:cNvPr id="561" name="object 561"/>
            <p:cNvSpPr/>
            <p:nvPr/>
          </p:nvSpPr>
          <p:spPr>
            <a:xfrm>
              <a:off x="13828416" y="5982122"/>
              <a:ext cx="449580" cy="767080"/>
            </a:xfrm>
            <a:custGeom>
              <a:avLst/>
              <a:gdLst/>
              <a:ahLst/>
              <a:cxnLst/>
              <a:rect l="l" t="t" r="r" b="b"/>
              <a:pathLst>
                <a:path w="449580" h="767079">
                  <a:moveTo>
                    <a:pt x="449337" y="766856"/>
                  </a:moveTo>
                  <a:lnTo>
                    <a:pt x="358774" y="614640"/>
                  </a:lnTo>
                  <a:lnTo>
                    <a:pt x="161000" y="276337"/>
                  </a:lnTo>
                  <a:lnTo>
                    <a:pt x="121148" y="208182"/>
                  </a:lnTo>
                  <a:lnTo>
                    <a:pt x="101986" y="174424"/>
                  </a:lnTo>
                  <a:lnTo>
                    <a:pt x="23528" y="36124"/>
                  </a:lnTo>
                  <a:lnTo>
                    <a:pt x="0" y="0"/>
                  </a:lnTo>
                </a:path>
              </a:pathLst>
            </a:custGeom>
            <a:ln w="26533">
              <a:solidFill>
                <a:srgbClr val="263D87"/>
              </a:solidFill>
            </a:ln>
          </p:spPr>
          <p:txBody>
            <a:bodyPr wrap="square" lIns="0" tIns="0" rIns="0" bIns="0" rtlCol="0"/>
            <a:lstStyle/>
            <a:p>
              <a:endParaRPr/>
            </a:p>
          </p:txBody>
        </p:sp>
        <p:sp>
          <p:nvSpPr>
            <p:cNvPr id="562" name="object 562"/>
            <p:cNvSpPr/>
            <p:nvPr/>
          </p:nvSpPr>
          <p:spPr>
            <a:xfrm>
              <a:off x="12415715" y="6733257"/>
              <a:ext cx="636905" cy="513715"/>
            </a:xfrm>
            <a:custGeom>
              <a:avLst/>
              <a:gdLst/>
              <a:ahLst/>
              <a:cxnLst/>
              <a:rect l="l" t="t" r="r" b="b"/>
              <a:pathLst>
                <a:path w="636905" h="513715">
                  <a:moveTo>
                    <a:pt x="636368" y="0"/>
                  </a:moveTo>
                  <a:lnTo>
                    <a:pt x="579532" y="59045"/>
                  </a:lnTo>
                  <a:lnTo>
                    <a:pt x="574034" y="64762"/>
                  </a:lnTo>
                  <a:lnTo>
                    <a:pt x="481535" y="146634"/>
                  </a:lnTo>
                  <a:lnTo>
                    <a:pt x="448164" y="176172"/>
                  </a:lnTo>
                  <a:lnTo>
                    <a:pt x="408992" y="207731"/>
                  </a:lnTo>
                  <a:lnTo>
                    <a:pt x="281132" y="310744"/>
                  </a:lnTo>
                  <a:lnTo>
                    <a:pt x="216391" y="357486"/>
                  </a:lnTo>
                  <a:lnTo>
                    <a:pt x="0" y="513680"/>
                  </a:lnTo>
                </a:path>
              </a:pathLst>
            </a:custGeom>
            <a:ln w="26533">
              <a:solidFill>
                <a:srgbClr val="263D87"/>
              </a:solidFill>
            </a:ln>
          </p:spPr>
          <p:txBody>
            <a:bodyPr wrap="square" lIns="0" tIns="0" rIns="0" bIns="0" rtlCol="0"/>
            <a:lstStyle/>
            <a:p>
              <a:endParaRPr/>
            </a:p>
          </p:txBody>
        </p:sp>
        <p:sp>
          <p:nvSpPr>
            <p:cNvPr id="563" name="object 563"/>
            <p:cNvSpPr/>
            <p:nvPr/>
          </p:nvSpPr>
          <p:spPr>
            <a:xfrm>
              <a:off x="9578167" y="7268072"/>
              <a:ext cx="750570" cy="1051560"/>
            </a:xfrm>
            <a:custGeom>
              <a:avLst/>
              <a:gdLst/>
              <a:ahLst/>
              <a:cxnLst/>
              <a:rect l="l" t="t" r="r" b="b"/>
              <a:pathLst>
                <a:path w="750570" h="1051559">
                  <a:moveTo>
                    <a:pt x="750364" y="810959"/>
                  </a:moveTo>
                  <a:lnTo>
                    <a:pt x="721412" y="830142"/>
                  </a:lnTo>
                  <a:lnTo>
                    <a:pt x="661341" y="852214"/>
                  </a:lnTo>
                  <a:lnTo>
                    <a:pt x="619750" y="871983"/>
                  </a:lnTo>
                  <a:lnTo>
                    <a:pt x="357318" y="1051475"/>
                  </a:lnTo>
                  <a:lnTo>
                    <a:pt x="334220" y="1007529"/>
                  </a:lnTo>
                  <a:lnTo>
                    <a:pt x="41014" y="449651"/>
                  </a:lnTo>
                  <a:lnTo>
                    <a:pt x="17088" y="381276"/>
                  </a:lnTo>
                  <a:lnTo>
                    <a:pt x="0" y="295771"/>
                  </a:lnTo>
                  <a:lnTo>
                    <a:pt x="6827" y="227375"/>
                  </a:lnTo>
                  <a:lnTo>
                    <a:pt x="34176" y="145314"/>
                  </a:lnTo>
                  <a:lnTo>
                    <a:pt x="80353" y="82060"/>
                  </a:lnTo>
                  <a:lnTo>
                    <a:pt x="135053" y="41024"/>
                  </a:lnTo>
                  <a:lnTo>
                    <a:pt x="200025" y="10250"/>
                  </a:lnTo>
                  <a:lnTo>
                    <a:pt x="264997" y="0"/>
                  </a:lnTo>
                  <a:lnTo>
                    <a:pt x="335089" y="5130"/>
                  </a:lnTo>
                  <a:lnTo>
                    <a:pt x="401767" y="23936"/>
                  </a:lnTo>
                  <a:lnTo>
                    <a:pt x="459902" y="53003"/>
                  </a:lnTo>
                  <a:lnTo>
                    <a:pt x="512905" y="97452"/>
                  </a:lnTo>
                  <a:lnTo>
                    <a:pt x="565909" y="162424"/>
                  </a:lnTo>
                  <a:lnTo>
                    <a:pt x="646263" y="283802"/>
                  </a:lnTo>
                </a:path>
              </a:pathLst>
            </a:custGeom>
            <a:ln w="26533">
              <a:solidFill>
                <a:srgbClr val="263D87"/>
              </a:solidFill>
            </a:ln>
          </p:spPr>
          <p:txBody>
            <a:bodyPr wrap="square" lIns="0" tIns="0" rIns="0" bIns="0" rtlCol="0"/>
            <a:lstStyle/>
            <a:p>
              <a:endParaRPr/>
            </a:p>
          </p:txBody>
        </p:sp>
        <p:sp>
          <p:nvSpPr>
            <p:cNvPr id="564" name="object 564"/>
            <p:cNvSpPr/>
            <p:nvPr/>
          </p:nvSpPr>
          <p:spPr>
            <a:xfrm>
              <a:off x="11776844" y="7246942"/>
              <a:ext cx="639445" cy="438150"/>
            </a:xfrm>
            <a:custGeom>
              <a:avLst/>
              <a:gdLst/>
              <a:ahLst/>
              <a:cxnLst/>
              <a:rect l="l" t="t" r="r" b="b"/>
              <a:pathLst>
                <a:path w="639445" h="438150">
                  <a:moveTo>
                    <a:pt x="638870" y="0"/>
                  </a:moveTo>
                  <a:lnTo>
                    <a:pt x="0" y="438059"/>
                  </a:lnTo>
                </a:path>
              </a:pathLst>
            </a:custGeom>
            <a:ln w="26533">
              <a:solidFill>
                <a:srgbClr val="263D87"/>
              </a:solidFill>
            </a:ln>
          </p:spPr>
          <p:txBody>
            <a:bodyPr wrap="square" lIns="0" tIns="0" rIns="0" bIns="0" rtlCol="0"/>
            <a:lstStyle/>
            <a:p>
              <a:endParaRPr/>
            </a:p>
          </p:txBody>
        </p:sp>
        <p:sp>
          <p:nvSpPr>
            <p:cNvPr id="565" name="object 565"/>
            <p:cNvSpPr/>
            <p:nvPr/>
          </p:nvSpPr>
          <p:spPr>
            <a:xfrm>
              <a:off x="15697929" y="8239860"/>
              <a:ext cx="149860" cy="255904"/>
            </a:xfrm>
            <a:custGeom>
              <a:avLst/>
              <a:gdLst/>
              <a:ahLst/>
              <a:cxnLst/>
              <a:rect l="l" t="t" r="r" b="b"/>
              <a:pathLst>
                <a:path w="149859" h="255904">
                  <a:moveTo>
                    <a:pt x="149765" y="0"/>
                  </a:moveTo>
                  <a:lnTo>
                    <a:pt x="123075" y="46431"/>
                  </a:lnTo>
                  <a:lnTo>
                    <a:pt x="0" y="255786"/>
                  </a:lnTo>
                </a:path>
              </a:pathLst>
            </a:custGeom>
            <a:ln w="26533">
              <a:solidFill>
                <a:srgbClr val="263D87"/>
              </a:solidFill>
            </a:ln>
          </p:spPr>
          <p:txBody>
            <a:bodyPr wrap="square" lIns="0" tIns="0" rIns="0" bIns="0" rtlCol="0"/>
            <a:lstStyle/>
            <a:p>
              <a:endParaRPr/>
            </a:p>
          </p:txBody>
        </p:sp>
        <p:sp>
          <p:nvSpPr>
            <p:cNvPr id="566" name="object 566"/>
            <p:cNvSpPr/>
            <p:nvPr/>
          </p:nvSpPr>
          <p:spPr>
            <a:xfrm>
              <a:off x="15517584" y="5193762"/>
              <a:ext cx="330200" cy="173990"/>
            </a:xfrm>
            <a:custGeom>
              <a:avLst/>
              <a:gdLst/>
              <a:ahLst/>
              <a:cxnLst/>
              <a:rect l="l" t="t" r="r" b="b"/>
              <a:pathLst>
                <a:path w="330200" h="173989">
                  <a:moveTo>
                    <a:pt x="330111" y="173916"/>
                  </a:moveTo>
                  <a:lnTo>
                    <a:pt x="283478" y="148916"/>
                  </a:lnTo>
                  <a:lnTo>
                    <a:pt x="94175" y="49474"/>
                  </a:lnTo>
                  <a:lnTo>
                    <a:pt x="88458" y="46469"/>
                  </a:lnTo>
                  <a:lnTo>
                    <a:pt x="60605" y="31831"/>
                  </a:lnTo>
                  <a:lnTo>
                    <a:pt x="0" y="0"/>
                  </a:lnTo>
                </a:path>
              </a:pathLst>
            </a:custGeom>
            <a:ln w="26533">
              <a:solidFill>
                <a:srgbClr val="263D87"/>
              </a:solidFill>
            </a:ln>
          </p:spPr>
          <p:txBody>
            <a:bodyPr wrap="square" lIns="0" tIns="0" rIns="0" bIns="0" rtlCol="0"/>
            <a:lstStyle/>
            <a:p>
              <a:endParaRPr/>
            </a:p>
          </p:txBody>
        </p:sp>
        <p:sp>
          <p:nvSpPr>
            <p:cNvPr id="567" name="object 567"/>
            <p:cNvSpPr/>
            <p:nvPr/>
          </p:nvSpPr>
          <p:spPr>
            <a:xfrm>
              <a:off x="15755087" y="4268922"/>
              <a:ext cx="92710" cy="53340"/>
            </a:xfrm>
            <a:custGeom>
              <a:avLst/>
              <a:gdLst/>
              <a:ahLst/>
              <a:cxnLst/>
              <a:rect l="l" t="t" r="r" b="b"/>
              <a:pathLst>
                <a:path w="92709" h="53339">
                  <a:moveTo>
                    <a:pt x="92608" y="0"/>
                  </a:moveTo>
                  <a:lnTo>
                    <a:pt x="0" y="53188"/>
                  </a:lnTo>
                </a:path>
              </a:pathLst>
            </a:custGeom>
            <a:ln w="26533">
              <a:solidFill>
                <a:srgbClr val="263D87"/>
              </a:solidFill>
            </a:ln>
          </p:spPr>
          <p:txBody>
            <a:bodyPr wrap="square" lIns="0" tIns="0" rIns="0" bIns="0" rtlCol="0"/>
            <a:lstStyle/>
            <a:p>
              <a:endParaRPr/>
            </a:p>
          </p:txBody>
        </p:sp>
        <p:sp>
          <p:nvSpPr>
            <p:cNvPr id="568" name="object 568"/>
            <p:cNvSpPr/>
            <p:nvPr/>
          </p:nvSpPr>
          <p:spPr>
            <a:xfrm>
              <a:off x="15486546" y="4322104"/>
              <a:ext cx="268605" cy="156210"/>
            </a:xfrm>
            <a:custGeom>
              <a:avLst/>
              <a:gdLst/>
              <a:ahLst/>
              <a:cxnLst/>
              <a:rect l="l" t="t" r="r" b="b"/>
              <a:pathLst>
                <a:path w="268605" h="156210">
                  <a:moveTo>
                    <a:pt x="268546" y="0"/>
                  </a:moveTo>
                  <a:lnTo>
                    <a:pt x="0" y="155618"/>
                  </a:lnTo>
                </a:path>
              </a:pathLst>
            </a:custGeom>
            <a:ln w="26533">
              <a:solidFill>
                <a:srgbClr val="263D87"/>
              </a:solidFill>
            </a:ln>
          </p:spPr>
          <p:txBody>
            <a:bodyPr wrap="square" lIns="0" tIns="0" rIns="0" bIns="0" rtlCol="0"/>
            <a:lstStyle/>
            <a:p>
              <a:endParaRPr/>
            </a:p>
          </p:txBody>
        </p:sp>
        <p:sp>
          <p:nvSpPr>
            <p:cNvPr id="569" name="object 569"/>
            <p:cNvSpPr/>
            <p:nvPr/>
          </p:nvSpPr>
          <p:spPr>
            <a:xfrm>
              <a:off x="15523557" y="4699225"/>
              <a:ext cx="324485" cy="457200"/>
            </a:xfrm>
            <a:custGeom>
              <a:avLst/>
              <a:gdLst/>
              <a:ahLst/>
              <a:cxnLst/>
              <a:rect l="l" t="t" r="r" b="b"/>
              <a:pathLst>
                <a:path w="324484" h="457200">
                  <a:moveTo>
                    <a:pt x="324137" y="0"/>
                  </a:moveTo>
                  <a:lnTo>
                    <a:pt x="147629" y="98793"/>
                  </a:lnTo>
                  <a:lnTo>
                    <a:pt x="9360" y="180016"/>
                  </a:lnTo>
                  <a:lnTo>
                    <a:pt x="1434" y="192644"/>
                  </a:lnTo>
                  <a:lnTo>
                    <a:pt x="0" y="210937"/>
                  </a:lnTo>
                  <a:lnTo>
                    <a:pt x="7172" y="236056"/>
                  </a:lnTo>
                  <a:lnTo>
                    <a:pt x="22606" y="254705"/>
                  </a:lnTo>
                  <a:lnTo>
                    <a:pt x="208778" y="368052"/>
                  </a:lnTo>
                  <a:lnTo>
                    <a:pt x="324137" y="456864"/>
                  </a:lnTo>
                </a:path>
              </a:pathLst>
            </a:custGeom>
            <a:ln w="26533">
              <a:solidFill>
                <a:srgbClr val="263D87"/>
              </a:solidFill>
            </a:ln>
          </p:spPr>
          <p:txBody>
            <a:bodyPr wrap="square" lIns="0" tIns="0" rIns="0" bIns="0" rtlCol="0"/>
            <a:lstStyle/>
            <a:p>
              <a:endParaRPr/>
            </a:p>
          </p:txBody>
        </p:sp>
        <p:sp>
          <p:nvSpPr>
            <p:cNvPr id="570" name="object 570"/>
            <p:cNvSpPr/>
            <p:nvPr/>
          </p:nvSpPr>
          <p:spPr>
            <a:xfrm>
              <a:off x="14410009" y="4086783"/>
              <a:ext cx="635635" cy="316865"/>
            </a:xfrm>
            <a:custGeom>
              <a:avLst/>
              <a:gdLst/>
              <a:ahLst/>
              <a:cxnLst/>
              <a:rect l="l" t="t" r="r" b="b"/>
              <a:pathLst>
                <a:path w="635634" h="316864">
                  <a:moveTo>
                    <a:pt x="0" y="0"/>
                  </a:moveTo>
                  <a:lnTo>
                    <a:pt x="472090" y="233909"/>
                  </a:lnTo>
                  <a:lnTo>
                    <a:pt x="635561" y="316681"/>
                  </a:lnTo>
                </a:path>
              </a:pathLst>
            </a:custGeom>
            <a:ln w="26533">
              <a:solidFill>
                <a:srgbClr val="263D87"/>
              </a:solidFill>
            </a:ln>
          </p:spPr>
          <p:txBody>
            <a:bodyPr wrap="square" lIns="0" tIns="0" rIns="0" bIns="0" rtlCol="0"/>
            <a:lstStyle/>
            <a:p>
              <a:endParaRPr/>
            </a:p>
          </p:txBody>
        </p:sp>
        <p:sp>
          <p:nvSpPr>
            <p:cNvPr id="571" name="object 571"/>
            <p:cNvSpPr/>
            <p:nvPr/>
          </p:nvSpPr>
          <p:spPr>
            <a:xfrm>
              <a:off x="15349298" y="4477716"/>
              <a:ext cx="137795" cy="80010"/>
            </a:xfrm>
            <a:custGeom>
              <a:avLst/>
              <a:gdLst/>
              <a:ahLst/>
              <a:cxnLst/>
              <a:rect l="l" t="t" r="r" b="b"/>
              <a:pathLst>
                <a:path w="137794" h="80010">
                  <a:moveTo>
                    <a:pt x="137252" y="0"/>
                  </a:moveTo>
                  <a:lnTo>
                    <a:pt x="66940" y="40742"/>
                  </a:lnTo>
                  <a:lnTo>
                    <a:pt x="0" y="79526"/>
                  </a:lnTo>
                </a:path>
              </a:pathLst>
            </a:custGeom>
            <a:ln w="26533">
              <a:solidFill>
                <a:srgbClr val="263D87"/>
              </a:solidFill>
            </a:ln>
          </p:spPr>
          <p:txBody>
            <a:bodyPr wrap="square" lIns="0" tIns="0" rIns="0" bIns="0" rtlCol="0"/>
            <a:lstStyle/>
            <a:p>
              <a:endParaRPr/>
            </a:p>
          </p:txBody>
        </p:sp>
        <p:sp>
          <p:nvSpPr>
            <p:cNvPr id="572" name="object 572"/>
            <p:cNvSpPr/>
            <p:nvPr/>
          </p:nvSpPr>
          <p:spPr>
            <a:xfrm>
              <a:off x="14410009" y="4037245"/>
              <a:ext cx="52705" cy="50165"/>
            </a:xfrm>
            <a:custGeom>
              <a:avLst/>
              <a:gdLst/>
              <a:ahLst/>
              <a:cxnLst/>
              <a:rect l="l" t="t" r="r" b="b"/>
              <a:pathLst>
                <a:path w="52705" h="50164">
                  <a:moveTo>
                    <a:pt x="0" y="49537"/>
                  </a:moveTo>
                  <a:lnTo>
                    <a:pt x="52134" y="0"/>
                  </a:lnTo>
                </a:path>
              </a:pathLst>
            </a:custGeom>
            <a:ln w="26533">
              <a:solidFill>
                <a:srgbClr val="263D87"/>
              </a:solidFill>
            </a:ln>
          </p:spPr>
          <p:txBody>
            <a:bodyPr wrap="square" lIns="0" tIns="0" rIns="0" bIns="0" rtlCol="0"/>
            <a:lstStyle/>
            <a:p>
              <a:endParaRPr/>
            </a:p>
          </p:txBody>
        </p:sp>
        <p:sp>
          <p:nvSpPr>
            <p:cNvPr id="573" name="object 573"/>
            <p:cNvSpPr/>
            <p:nvPr/>
          </p:nvSpPr>
          <p:spPr>
            <a:xfrm>
              <a:off x="14888159" y="4576770"/>
              <a:ext cx="214629" cy="112395"/>
            </a:xfrm>
            <a:custGeom>
              <a:avLst/>
              <a:gdLst/>
              <a:ahLst/>
              <a:cxnLst/>
              <a:rect l="l" t="t" r="r" b="b"/>
              <a:pathLst>
                <a:path w="214630" h="112395">
                  <a:moveTo>
                    <a:pt x="214297" y="111902"/>
                  </a:moveTo>
                  <a:lnTo>
                    <a:pt x="76751" y="40082"/>
                  </a:lnTo>
                  <a:lnTo>
                    <a:pt x="0" y="0"/>
                  </a:lnTo>
                </a:path>
              </a:pathLst>
            </a:custGeom>
            <a:ln w="26533">
              <a:solidFill>
                <a:srgbClr val="263D87"/>
              </a:solidFill>
            </a:ln>
          </p:spPr>
          <p:txBody>
            <a:bodyPr wrap="square" lIns="0" tIns="0" rIns="0" bIns="0" rtlCol="0"/>
            <a:lstStyle/>
            <a:p>
              <a:endParaRPr/>
            </a:p>
          </p:txBody>
        </p:sp>
        <p:sp>
          <p:nvSpPr>
            <p:cNvPr id="574" name="object 574"/>
            <p:cNvSpPr/>
            <p:nvPr/>
          </p:nvSpPr>
          <p:spPr>
            <a:xfrm>
              <a:off x="10052201" y="3797963"/>
              <a:ext cx="470534" cy="421005"/>
            </a:xfrm>
            <a:custGeom>
              <a:avLst/>
              <a:gdLst/>
              <a:ahLst/>
              <a:cxnLst/>
              <a:rect l="l" t="t" r="r" b="b"/>
              <a:pathLst>
                <a:path w="470534" h="421004">
                  <a:moveTo>
                    <a:pt x="470257" y="420385"/>
                  </a:moveTo>
                  <a:lnTo>
                    <a:pt x="422416" y="390920"/>
                  </a:lnTo>
                  <a:lnTo>
                    <a:pt x="340188" y="329613"/>
                  </a:lnTo>
                  <a:lnTo>
                    <a:pt x="208695" y="207930"/>
                  </a:lnTo>
                  <a:lnTo>
                    <a:pt x="27381" y="33318"/>
                  </a:lnTo>
                  <a:lnTo>
                    <a:pt x="0" y="0"/>
                  </a:lnTo>
                </a:path>
              </a:pathLst>
            </a:custGeom>
            <a:ln w="26533">
              <a:solidFill>
                <a:srgbClr val="263D87"/>
              </a:solidFill>
            </a:ln>
          </p:spPr>
          <p:txBody>
            <a:bodyPr wrap="square" lIns="0" tIns="0" rIns="0" bIns="0" rtlCol="0"/>
            <a:lstStyle/>
            <a:p>
              <a:endParaRPr/>
            </a:p>
          </p:txBody>
        </p:sp>
        <p:sp>
          <p:nvSpPr>
            <p:cNvPr id="575" name="object 575"/>
            <p:cNvSpPr/>
            <p:nvPr/>
          </p:nvSpPr>
          <p:spPr>
            <a:xfrm>
              <a:off x="10522464" y="4218346"/>
              <a:ext cx="240029" cy="86995"/>
            </a:xfrm>
            <a:custGeom>
              <a:avLst/>
              <a:gdLst/>
              <a:ahLst/>
              <a:cxnLst/>
              <a:rect l="l" t="t" r="r" b="b"/>
              <a:pathLst>
                <a:path w="240029" h="86995">
                  <a:moveTo>
                    <a:pt x="239982" y="86573"/>
                  </a:moveTo>
                  <a:lnTo>
                    <a:pt x="159974" y="61767"/>
                  </a:lnTo>
                  <a:lnTo>
                    <a:pt x="35286" y="17643"/>
                  </a:lnTo>
                  <a:lnTo>
                    <a:pt x="0" y="0"/>
                  </a:lnTo>
                </a:path>
              </a:pathLst>
            </a:custGeom>
            <a:ln w="26533">
              <a:solidFill>
                <a:srgbClr val="263D87"/>
              </a:solidFill>
            </a:ln>
          </p:spPr>
          <p:txBody>
            <a:bodyPr wrap="square" lIns="0" tIns="0" rIns="0" bIns="0" rtlCol="0"/>
            <a:lstStyle/>
            <a:p>
              <a:endParaRPr/>
            </a:p>
          </p:txBody>
        </p:sp>
        <p:sp>
          <p:nvSpPr>
            <p:cNvPr id="576" name="object 576"/>
            <p:cNvSpPr/>
            <p:nvPr/>
          </p:nvSpPr>
          <p:spPr>
            <a:xfrm>
              <a:off x="11718947" y="2775804"/>
              <a:ext cx="37465" cy="19050"/>
            </a:xfrm>
            <a:custGeom>
              <a:avLst/>
              <a:gdLst/>
              <a:ahLst/>
              <a:cxnLst/>
              <a:rect l="l" t="t" r="r" b="b"/>
              <a:pathLst>
                <a:path w="37465" h="19050">
                  <a:moveTo>
                    <a:pt x="0" y="0"/>
                  </a:moveTo>
                  <a:lnTo>
                    <a:pt x="37454" y="18439"/>
                  </a:lnTo>
                </a:path>
              </a:pathLst>
            </a:custGeom>
            <a:ln w="26533">
              <a:solidFill>
                <a:srgbClr val="263D87"/>
              </a:solidFill>
            </a:ln>
          </p:spPr>
          <p:txBody>
            <a:bodyPr wrap="square" lIns="0" tIns="0" rIns="0" bIns="0" rtlCol="0"/>
            <a:lstStyle/>
            <a:p>
              <a:endParaRPr/>
            </a:p>
          </p:txBody>
        </p:sp>
        <p:sp>
          <p:nvSpPr>
            <p:cNvPr id="577" name="object 577"/>
            <p:cNvSpPr/>
            <p:nvPr/>
          </p:nvSpPr>
          <p:spPr>
            <a:xfrm>
              <a:off x="9930618" y="1031057"/>
              <a:ext cx="1905" cy="9525"/>
            </a:xfrm>
            <a:custGeom>
              <a:avLst/>
              <a:gdLst/>
              <a:ahLst/>
              <a:cxnLst/>
              <a:rect l="l" t="t" r="r" b="b"/>
              <a:pathLst>
                <a:path w="1904" h="9525">
                  <a:moveTo>
                    <a:pt x="0" y="8995"/>
                  </a:moveTo>
                  <a:lnTo>
                    <a:pt x="1481" y="0"/>
                  </a:lnTo>
                </a:path>
              </a:pathLst>
            </a:custGeom>
            <a:ln w="26533">
              <a:solidFill>
                <a:srgbClr val="263D87"/>
              </a:solidFill>
            </a:ln>
          </p:spPr>
          <p:txBody>
            <a:bodyPr wrap="square" lIns="0" tIns="0" rIns="0" bIns="0" rtlCol="0"/>
            <a:lstStyle/>
            <a:p>
              <a:endParaRPr/>
            </a:p>
          </p:txBody>
        </p:sp>
        <p:sp>
          <p:nvSpPr>
            <p:cNvPr id="578" name="object 578"/>
            <p:cNvSpPr/>
            <p:nvPr/>
          </p:nvSpPr>
          <p:spPr>
            <a:xfrm>
              <a:off x="8866874" y="5275479"/>
              <a:ext cx="68580" cy="28575"/>
            </a:xfrm>
            <a:custGeom>
              <a:avLst/>
              <a:gdLst/>
              <a:ahLst/>
              <a:cxnLst/>
              <a:rect l="l" t="t" r="r" b="b"/>
              <a:pathLst>
                <a:path w="68579" h="28575">
                  <a:moveTo>
                    <a:pt x="68573" y="28177"/>
                  </a:moveTo>
                  <a:lnTo>
                    <a:pt x="27852" y="13727"/>
                  </a:lnTo>
                  <a:lnTo>
                    <a:pt x="0" y="0"/>
                  </a:lnTo>
                </a:path>
              </a:pathLst>
            </a:custGeom>
            <a:ln w="26533">
              <a:solidFill>
                <a:srgbClr val="263D87"/>
              </a:solidFill>
            </a:ln>
          </p:spPr>
          <p:txBody>
            <a:bodyPr wrap="square" lIns="0" tIns="0" rIns="0" bIns="0" rtlCol="0"/>
            <a:lstStyle/>
            <a:p>
              <a:endParaRPr/>
            </a:p>
          </p:txBody>
        </p:sp>
        <p:sp>
          <p:nvSpPr>
            <p:cNvPr id="579" name="object 579"/>
            <p:cNvSpPr/>
            <p:nvPr/>
          </p:nvSpPr>
          <p:spPr>
            <a:xfrm>
              <a:off x="10257582" y="3229558"/>
              <a:ext cx="408305" cy="550545"/>
            </a:xfrm>
            <a:custGeom>
              <a:avLst/>
              <a:gdLst/>
              <a:ahLst/>
              <a:cxnLst/>
              <a:rect l="l" t="t" r="r" b="b"/>
              <a:pathLst>
                <a:path w="408304" h="550545">
                  <a:moveTo>
                    <a:pt x="407809" y="550412"/>
                  </a:moveTo>
                  <a:lnTo>
                    <a:pt x="364858" y="494089"/>
                  </a:lnTo>
                  <a:lnTo>
                    <a:pt x="241343" y="318712"/>
                  </a:lnTo>
                  <a:lnTo>
                    <a:pt x="157293" y="191502"/>
                  </a:lnTo>
                  <a:lnTo>
                    <a:pt x="87348" y="85662"/>
                  </a:lnTo>
                  <a:lnTo>
                    <a:pt x="39726" y="23245"/>
                  </a:lnTo>
                  <a:lnTo>
                    <a:pt x="0" y="0"/>
                  </a:lnTo>
                </a:path>
              </a:pathLst>
            </a:custGeom>
            <a:ln w="26533">
              <a:solidFill>
                <a:srgbClr val="263D87"/>
              </a:solidFill>
            </a:ln>
          </p:spPr>
          <p:txBody>
            <a:bodyPr wrap="square" lIns="0" tIns="0" rIns="0" bIns="0" rtlCol="0"/>
            <a:lstStyle/>
            <a:p>
              <a:endParaRPr/>
            </a:p>
          </p:txBody>
        </p:sp>
        <p:sp>
          <p:nvSpPr>
            <p:cNvPr id="580" name="object 580"/>
            <p:cNvSpPr/>
            <p:nvPr/>
          </p:nvSpPr>
          <p:spPr>
            <a:xfrm>
              <a:off x="9345303" y="1618597"/>
              <a:ext cx="31750" cy="177165"/>
            </a:xfrm>
            <a:custGeom>
              <a:avLst/>
              <a:gdLst/>
              <a:ahLst/>
              <a:cxnLst/>
              <a:rect l="l" t="t" r="r" b="b"/>
              <a:pathLst>
                <a:path w="31750" h="177164">
                  <a:moveTo>
                    <a:pt x="31485" y="176926"/>
                  </a:moveTo>
                  <a:lnTo>
                    <a:pt x="0" y="0"/>
                  </a:lnTo>
                </a:path>
              </a:pathLst>
            </a:custGeom>
            <a:ln w="26533">
              <a:solidFill>
                <a:srgbClr val="263D87"/>
              </a:solidFill>
            </a:ln>
          </p:spPr>
          <p:txBody>
            <a:bodyPr wrap="square" lIns="0" tIns="0" rIns="0" bIns="0" rtlCol="0"/>
            <a:lstStyle/>
            <a:p>
              <a:endParaRPr/>
            </a:p>
          </p:txBody>
        </p:sp>
        <p:sp>
          <p:nvSpPr>
            <p:cNvPr id="581" name="object 581"/>
            <p:cNvSpPr/>
            <p:nvPr/>
          </p:nvSpPr>
          <p:spPr>
            <a:xfrm>
              <a:off x="10536776" y="3179320"/>
              <a:ext cx="842644" cy="1310005"/>
            </a:xfrm>
            <a:custGeom>
              <a:avLst/>
              <a:gdLst/>
              <a:ahLst/>
              <a:cxnLst/>
              <a:rect l="l" t="t" r="r" b="b"/>
              <a:pathLst>
                <a:path w="842645" h="1310004">
                  <a:moveTo>
                    <a:pt x="837084" y="1308148"/>
                  </a:moveTo>
                  <a:lnTo>
                    <a:pt x="842058" y="1309499"/>
                  </a:lnTo>
                  <a:lnTo>
                    <a:pt x="561155" y="872654"/>
                  </a:lnTo>
                  <a:lnTo>
                    <a:pt x="243228" y="378229"/>
                  </a:lnTo>
                  <a:lnTo>
                    <a:pt x="0" y="0"/>
                  </a:lnTo>
                </a:path>
              </a:pathLst>
            </a:custGeom>
            <a:ln w="26533">
              <a:solidFill>
                <a:srgbClr val="263D87"/>
              </a:solidFill>
            </a:ln>
          </p:spPr>
          <p:txBody>
            <a:bodyPr wrap="square" lIns="0" tIns="0" rIns="0" bIns="0" rtlCol="0"/>
            <a:lstStyle/>
            <a:p>
              <a:endParaRPr/>
            </a:p>
          </p:txBody>
        </p:sp>
        <p:sp>
          <p:nvSpPr>
            <p:cNvPr id="582" name="object 582"/>
            <p:cNvSpPr/>
            <p:nvPr/>
          </p:nvSpPr>
          <p:spPr>
            <a:xfrm>
              <a:off x="11634868" y="2734342"/>
              <a:ext cx="84455" cy="41910"/>
            </a:xfrm>
            <a:custGeom>
              <a:avLst/>
              <a:gdLst/>
              <a:ahLst/>
              <a:cxnLst/>
              <a:rect l="l" t="t" r="r" b="b"/>
              <a:pathLst>
                <a:path w="84454" h="41910">
                  <a:moveTo>
                    <a:pt x="0" y="0"/>
                  </a:moveTo>
                  <a:lnTo>
                    <a:pt x="84070" y="41454"/>
                  </a:lnTo>
                </a:path>
              </a:pathLst>
            </a:custGeom>
            <a:ln w="26533">
              <a:solidFill>
                <a:srgbClr val="263D87"/>
              </a:solidFill>
            </a:ln>
          </p:spPr>
          <p:txBody>
            <a:bodyPr wrap="square" lIns="0" tIns="0" rIns="0" bIns="0" rtlCol="0"/>
            <a:lstStyle/>
            <a:p>
              <a:endParaRPr/>
            </a:p>
          </p:txBody>
        </p:sp>
        <p:sp>
          <p:nvSpPr>
            <p:cNvPr id="583" name="object 583"/>
            <p:cNvSpPr/>
            <p:nvPr/>
          </p:nvSpPr>
          <p:spPr>
            <a:xfrm>
              <a:off x="15230858" y="5033006"/>
              <a:ext cx="215900" cy="128270"/>
            </a:xfrm>
            <a:custGeom>
              <a:avLst/>
              <a:gdLst/>
              <a:ahLst/>
              <a:cxnLst/>
              <a:rect l="l" t="t" r="r" b="b"/>
              <a:pathLst>
                <a:path w="215900" h="128270">
                  <a:moveTo>
                    <a:pt x="215323" y="128079"/>
                  </a:moveTo>
                  <a:lnTo>
                    <a:pt x="0" y="0"/>
                  </a:lnTo>
                </a:path>
              </a:pathLst>
            </a:custGeom>
            <a:ln w="26533">
              <a:solidFill>
                <a:srgbClr val="263D87"/>
              </a:solidFill>
            </a:ln>
          </p:spPr>
          <p:txBody>
            <a:bodyPr wrap="square" lIns="0" tIns="0" rIns="0" bIns="0" rtlCol="0"/>
            <a:lstStyle/>
            <a:p>
              <a:endParaRPr/>
            </a:p>
          </p:txBody>
        </p:sp>
        <p:sp>
          <p:nvSpPr>
            <p:cNvPr id="584" name="object 584"/>
            <p:cNvSpPr/>
            <p:nvPr/>
          </p:nvSpPr>
          <p:spPr>
            <a:xfrm>
              <a:off x="9804821" y="1040053"/>
              <a:ext cx="126364" cy="793750"/>
            </a:xfrm>
            <a:custGeom>
              <a:avLst/>
              <a:gdLst/>
              <a:ahLst/>
              <a:cxnLst/>
              <a:rect l="l" t="t" r="r" b="b"/>
              <a:pathLst>
                <a:path w="126365" h="793750">
                  <a:moveTo>
                    <a:pt x="125797" y="0"/>
                  </a:moveTo>
                  <a:lnTo>
                    <a:pt x="24637" y="637823"/>
                  </a:lnTo>
                  <a:lnTo>
                    <a:pt x="0" y="793253"/>
                  </a:lnTo>
                </a:path>
              </a:pathLst>
            </a:custGeom>
            <a:ln w="26533">
              <a:solidFill>
                <a:srgbClr val="263D87"/>
              </a:solidFill>
            </a:ln>
          </p:spPr>
          <p:txBody>
            <a:bodyPr wrap="square" lIns="0" tIns="0" rIns="0" bIns="0" rtlCol="0"/>
            <a:lstStyle/>
            <a:p>
              <a:endParaRPr/>
            </a:p>
          </p:txBody>
        </p:sp>
        <p:sp>
          <p:nvSpPr>
            <p:cNvPr id="585" name="object 585"/>
            <p:cNvSpPr/>
            <p:nvPr/>
          </p:nvSpPr>
          <p:spPr>
            <a:xfrm>
              <a:off x="9681791" y="3380407"/>
              <a:ext cx="287655" cy="339725"/>
            </a:xfrm>
            <a:custGeom>
              <a:avLst/>
              <a:gdLst/>
              <a:ahLst/>
              <a:cxnLst/>
              <a:rect l="l" t="t" r="r" b="b"/>
              <a:pathLst>
                <a:path w="287654" h="339725">
                  <a:moveTo>
                    <a:pt x="287237" y="339445"/>
                  </a:moveTo>
                  <a:lnTo>
                    <a:pt x="32072" y="17612"/>
                  </a:lnTo>
                  <a:lnTo>
                    <a:pt x="29224" y="14020"/>
                  </a:lnTo>
                  <a:lnTo>
                    <a:pt x="0" y="0"/>
                  </a:lnTo>
                </a:path>
              </a:pathLst>
            </a:custGeom>
            <a:ln w="26533">
              <a:solidFill>
                <a:srgbClr val="263D87"/>
              </a:solidFill>
            </a:ln>
          </p:spPr>
          <p:txBody>
            <a:bodyPr wrap="square" lIns="0" tIns="0" rIns="0" bIns="0" rtlCol="0"/>
            <a:lstStyle/>
            <a:p>
              <a:endParaRPr/>
            </a:p>
          </p:txBody>
        </p:sp>
        <p:sp>
          <p:nvSpPr>
            <p:cNvPr id="586" name="object 586"/>
            <p:cNvSpPr/>
            <p:nvPr/>
          </p:nvSpPr>
          <p:spPr>
            <a:xfrm>
              <a:off x="10665395" y="3779968"/>
              <a:ext cx="440055" cy="503555"/>
            </a:xfrm>
            <a:custGeom>
              <a:avLst/>
              <a:gdLst/>
              <a:ahLst/>
              <a:cxnLst/>
              <a:rect l="l" t="t" r="r" b="b"/>
              <a:pathLst>
                <a:path w="440054" h="503554">
                  <a:moveTo>
                    <a:pt x="439484" y="503115"/>
                  </a:moveTo>
                  <a:lnTo>
                    <a:pt x="406982" y="474781"/>
                  </a:lnTo>
                  <a:lnTo>
                    <a:pt x="315226" y="385433"/>
                  </a:lnTo>
                  <a:lnTo>
                    <a:pt x="261007" y="323864"/>
                  </a:lnTo>
                  <a:lnTo>
                    <a:pt x="187010" y="239835"/>
                  </a:lnTo>
                  <a:lnTo>
                    <a:pt x="101724" y="133399"/>
                  </a:lnTo>
                  <a:lnTo>
                    <a:pt x="0" y="0"/>
                  </a:lnTo>
                </a:path>
              </a:pathLst>
            </a:custGeom>
            <a:ln w="26533">
              <a:solidFill>
                <a:srgbClr val="263D87"/>
              </a:solidFill>
            </a:ln>
          </p:spPr>
          <p:txBody>
            <a:bodyPr wrap="square" lIns="0" tIns="0" rIns="0" bIns="0" rtlCol="0"/>
            <a:lstStyle/>
            <a:p>
              <a:endParaRPr/>
            </a:p>
          </p:txBody>
        </p:sp>
        <p:sp>
          <p:nvSpPr>
            <p:cNvPr id="587" name="object 587"/>
            <p:cNvSpPr/>
            <p:nvPr/>
          </p:nvSpPr>
          <p:spPr>
            <a:xfrm>
              <a:off x="12013165" y="4729320"/>
              <a:ext cx="449580" cy="93980"/>
            </a:xfrm>
            <a:custGeom>
              <a:avLst/>
              <a:gdLst/>
              <a:ahLst/>
              <a:cxnLst/>
              <a:rect l="l" t="t" r="r" b="b"/>
              <a:pathLst>
                <a:path w="449579" h="93979">
                  <a:moveTo>
                    <a:pt x="449305" y="93756"/>
                  </a:moveTo>
                  <a:lnTo>
                    <a:pt x="363433" y="82719"/>
                  </a:lnTo>
                  <a:lnTo>
                    <a:pt x="269332" y="63977"/>
                  </a:lnTo>
                  <a:lnTo>
                    <a:pt x="0" y="0"/>
                  </a:lnTo>
                </a:path>
              </a:pathLst>
            </a:custGeom>
            <a:ln w="26533">
              <a:solidFill>
                <a:srgbClr val="263D87"/>
              </a:solidFill>
            </a:ln>
          </p:spPr>
          <p:txBody>
            <a:bodyPr wrap="square" lIns="0" tIns="0" rIns="0" bIns="0" rtlCol="0"/>
            <a:lstStyle/>
            <a:p>
              <a:endParaRPr/>
            </a:p>
          </p:txBody>
        </p:sp>
        <p:sp>
          <p:nvSpPr>
            <p:cNvPr id="588" name="object 588"/>
            <p:cNvSpPr/>
            <p:nvPr/>
          </p:nvSpPr>
          <p:spPr>
            <a:xfrm>
              <a:off x="9869775" y="1868715"/>
              <a:ext cx="1273810" cy="636905"/>
            </a:xfrm>
            <a:custGeom>
              <a:avLst/>
              <a:gdLst/>
              <a:ahLst/>
              <a:cxnLst/>
              <a:rect l="l" t="t" r="r" b="b"/>
              <a:pathLst>
                <a:path w="1273809" h="636905">
                  <a:moveTo>
                    <a:pt x="0" y="0"/>
                  </a:moveTo>
                  <a:lnTo>
                    <a:pt x="117954" y="64301"/>
                  </a:lnTo>
                  <a:lnTo>
                    <a:pt x="607751" y="297959"/>
                  </a:lnTo>
                  <a:lnTo>
                    <a:pt x="959981" y="480885"/>
                  </a:lnTo>
                  <a:lnTo>
                    <a:pt x="1273207" y="636745"/>
                  </a:lnTo>
                </a:path>
              </a:pathLst>
            </a:custGeom>
            <a:ln w="26533">
              <a:solidFill>
                <a:srgbClr val="263D87"/>
              </a:solidFill>
            </a:ln>
          </p:spPr>
          <p:txBody>
            <a:bodyPr wrap="square" lIns="0" tIns="0" rIns="0" bIns="0" rtlCol="0"/>
            <a:lstStyle/>
            <a:p>
              <a:endParaRPr/>
            </a:p>
          </p:txBody>
        </p:sp>
        <p:sp>
          <p:nvSpPr>
            <p:cNvPr id="589" name="object 589"/>
            <p:cNvSpPr/>
            <p:nvPr/>
          </p:nvSpPr>
          <p:spPr>
            <a:xfrm>
              <a:off x="10730657" y="4831070"/>
              <a:ext cx="205104" cy="205740"/>
            </a:xfrm>
            <a:custGeom>
              <a:avLst/>
              <a:gdLst/>
              <a:ahLst/>
              <a:cxnLst/>
              <a:rect l="l" t="t" r="r" b="b"/>
              <a:pathLst>
                <a:path w="205104" h="205739">
                  <a:moveTo>
                    <a:pt x="204674" y="0"/>
                  </a:moveTo>
                  <a:lnTo>
                    <a:pt x="0" y="205711"/>
                  </a:lnTo>
                </a:path>
              </a:pathLst>
            </a:custGeom>
            <a:ln w="26533">
              <a:solidFill>
                <a:srgbClr val="263D87"/>
              </a:solidFill>
            </a:ln>
          </p:spPr>
          <p:txBody>
            <a:bodyPr wrap="square" lIns="0" tIns="0" rIns="0" bIns="0" rtlCol="0"/>
            <a:lstStyle/>
            <a:p>
              <a:endParaRPr/>
            </a:p>
          </p:txBody>
        </p:sp>
        <p:sp>
          <p:nvSpPr>
            <p:cNvPr id="590" name="object 590"/>
            <p:cNvSpPr/>
            <p:nvPr/>
          </p:nvSpPr>
          <p:spPr>
            <a:xfrm>
              <a:off x="12544811" y="4784474"/>
              <a:ext cx="561340" cy="43180"/>
            </a:xfrm>
            <a:custGeom>
              <a:avLst/>
              <a:gdLst/>
              <a:ahLst/>
              <a:cxnLst/>
              <a:rect l="l" t="t" r="r" b="b"/>
              <a:pathLst>
                <a:path w="561340" h="43179">
                  <a:moveTo>
                    <a:pt x="561092" y="0"/>
                  </a:moveTo>
                  <a:lnTo>
                    <a:pt x="295823" y="18742"/>
                  </a:lnTo>
                  <a:lnTo>
                    <a:pt x="39977" y="35297"/>
                  </a:lnTo>
                  <a:lnTo>
                    <a:pt x="0" y="43014"/>
                  </a:lnTo>
                </a:path>
              </a:pathLst>
            </a:custGeom>
            <a:ln w="26533">
              <a:solidFill>
                <a:srgbClr val="263D87"/>
              </a:solidFill>
            </a:ln>
          </p:spPr>
          <p:txBody>
            <a:bodyPr wrap="square" lIns="0" tIns="0" rIns="0" bIns="0" rtlCol="0"/>
            <a:lstStyle/>
            <a:p>
              <a:endParaRPr/>
            </a:p>
          </p:txBody>
        </p:sp>
        <p:sp>
          <p:nvSpPr>
            <p:cNvPr id="591" name="object 591"/>
            <p:cNvSpPr/>
            <p:nvPr/>
          </p:nvSpPr>
          <p:spPr>
            <a:xfrm>
              <a:off x="11316745" y="4553392"/>
              <a:ext cx="696595" cy="176530"/>
            </a:xfrm>
            <a:custGeom>
              <a:avLst/>
              <a:gdLst/>
              <a:ahLst/>
              <a:cxnLst/>
              <a:rect l="l" t="t" r="r" b="b"/>
              <a:pathLst>
                <a:path w="696595" h="176529">
                  <a:moveTo>
                    <a:pt x="696418" y="175921"/>
                  </a:moveTo>
                  <a:lnTo>
                    <a:pt x="394668" y="104237"/>
                  </a:lnTo>
                  <a:lnTo>
                    <a:pt x="0" y="0"/>
                  </a:lnTo>
                </a:path>
              </a:pathLst>
            </a:custGeom>
            <a:ln w="26533">
              <a:solidFill>
                <a:srgbClr val="263D87"/>
              </a:solidFill>
            </a:ln>
          </p:spPr>
          <p:txBody>
            <a:bodyPr wrap="square" lIns="0" tIns="0" rIns="0" bIns="0" rtlCol="0"/>
            <a:lstStyle/>
            <a:p>
              <a:endParaRPr/>
            </a:p>
          </p:txBody>
        </p:sp>
        <p:sp>
          <p:nvSpPr>
            <p:cNvPr id="592" name="object 592"/>
            <p:cNvSpPr/>
            <p:nvPr/>
          </p:nvSpPr>
          <p:spPr>
            <a:xfrm>
              <a:off x="10575384" y="4479207"/>
              <a:ext cx="360045" cy="352425"/>
            </a:xfrm>
            <a:custGeom>
              <a:avLst/>
              <a:gdLst/>
              <a:ahLst/>
              <a:cxnLst/>
              <a:rect l="l" t="t" r="r" b="b"/>
              <a:pathLst>
                <a:path w="360045" h="352425">
                  <a:moveTo>
                    <a:pt x="359947" y="351863"/>
                  </a:moveTo>
                  <a:lnTo>
                    <a:pt x="203501" y="204067"/>
                  </a:lnTo>
                  <a:lnTo>
                    <a:pt x="0" y="0"/>
                  </a:lnTo>
                </a:path>
              </a:pathLst>
            </a:custGeom>
            <a:ln w="26533">
              <a:solidFill>
                <a:srgbClr val="263D87"/>
              </a:solidFill>
            </a:ln>
          </p:spPr>
          <p:txBody>
            <a:bodyPr wrap="square" lIns="0" tIns="0" rIns="0" bIns="0" rtlCol="0"/>
            <a:lstStyle/>
            <a:p>
              <a:endParaRPr/>
            </a:p>
          </p:txBody>
        </p:sp>
        <p:sp>
          <p:nvSpPr>
            <p:cNvPr id="593" name="object 593"/>
            <p:cNvSpPr/>
            <p:nvPr/>
          </p:nvSpPr>
          <p:spPr>
            <a:xfrm>
              <a:off x="13105908" y="4784467"/>
              <a:ext cx="349885" cy="585470"/>
            </a:xfrm>
            <a:custGeom>
              <a:avLst/>
              <a:gdLst/>
              <a:ahLst/>
              <a:cxnLst/>
              <a:rect l="l" t="t" r="r" b="b"/>
              <a:pathLst>
                <a:path w="349884" h="585470">
                  <a:moveTo>
                    <a:pt x="349350" y="585154"/>
                  </a:moveTo>
                  <a:lnTo>
                    <a:pt x="301142" y="506843"/>
                  </a:lnTo>
                  <a:lnTo>
                    <a:pt x="90562" y="148906"/>
                  </a:lnTo>
                  <a:lnTo>
                    <a:pt x="0" y="0"/>
                  </a:lnTo>
                </a:path>
              </a:pathLst>
            </a:custGeom>
            <a:ln w="26533">
              <a:solidFill>
                <a:srgbClr val="263D87"/>
              </a:solidFill>
            </a:ln>
          </p:spPr>
          <p:txBody>
            <a:bodyPr wrap="square" lIns="0" tIns="0" rIns="0" bIns="0" rtlCol="0"/>
            <a:lstStyle/>
            <a:p>
              <a:endParaRPr/>
            </a:p>
          </p:txBody>
        </p:sp>
        <p:sp>
          <p:nvSpPr>
            <p:cNvPr id="594" name="object 594"/>
            <p:cNvSpPr/>
            <p:nvPr/>
          </p:nvSpPr>
          <p:spPr>
            <a:xfrm>
              <a:off x="9804815" y="1833299"/>
              <a:ext cx="65405" cy="35560"/>
            </a:xfrm>
            <a:custGeom>
              <a:avLst/>
              <a:gdLst/>
              <a:ahLst/>
              <a:cxnLst/>
              <a:rect l="l" t="t" r="r" b="b"/>
              <a:pathLst>
                <a:path w="65404" h="35560">
                  <a:moveTo>
                    <a:pt x="0" y="0"/>
                  </a:moveTo>
                  <a:lnTo>
                    <a:pt x="64961" y="35412"/>
                  </a:lnTo>
                </a:path>
              </a:pathLst>
            </a:custGeom>
            <a:ln w="26533">
              <a:solidFill>
                <a:srgbClr val="263D87"/>
              </a:solidFill>
            </a:ln>
          </p:spPr>
          <p:txBody>
            <a:bodyPr wrap="square" lIns="0" tIns="0" rIns="0" bIns="0" rtlCol="0"/>
            <a:lstStyle/>
            <a:p>
              <a:endParaRPr/>
            </a:p>
          </p:txBody>
        </p:sp>
        <p:sp>
          <p:nvSpPr>
            <p:cNvPr id="595" name="object 595"/>
            <p:cNvSpPr/>
            <p:nvPr/>
          </p:nvSpPr>
          <p:spPr>
            <a:xfrm>
              <a:off x="12462464" y="4823068"/>
              <a:ext cx="82550" cy="4445"/>
            </a:xfrm>
            <a:custGeom>
              <a:avLst/>
              <a:gdLst/>
              <a:ahLst/>
              <a:cxnLst/>
              <a:rect l="l" t="t" r="r" b="b"/>
              <a:pathLst>
                <a:path w="82550" h="4445">
                  <a:moveTo>
                    <a:pt x="82343" y="4418"/>
                  </a:moveTo>
                  <a:lnTo>
                    <a:pt x="19161" y="1036"/>
                  </a:lnTo>
                  <a:lnTo>
                    <a:pt x="0" y="0"/>
                  </a:lnTo>
                </a:path>
              </a:pathLst>
            </a:custGeom>
            <a:ln w="26533">
              <a:solidFill>
                <a:srgbClr val="263D87"/>
              </a:solidFill>
            </a:ln>
          </p:spPr>
          <p:txBody>
            <a:bodyPr wrap="square" lIns="0" tIns="0" rIns="0" bIns="0" rtlCol="0"/>
            <a:lstStyle/>
            <a:p>
              <a:endParaRPr/>
            </a:p>
          </p:txBody>
        </p:sp>
        <p:sp>
          <p:nvSpPr>
            <p:cNvPr id="596" name="object 596"/>
            <p:cNvSpPr/>
            <p:nvPr/>
          </p:nvSpPr>
          <p:spPr>
            <a:xfrm>
              <a:off x="11081922" y="2505460"/>
              <a:ext cx="61594" cy="118745"/>
            </a:xfrm>
            <a:custGeom>
              <a:avLst/>
              <a:gdLst/>
              <a:ahLst/>
              <a:cxnLst/>
              <a:rect l="l" t="t" r="r" b="b"/>
              <a:pathLst>
                <a:path w="61595" h="118744">
                  <a:moveTo>
                    <a:pt x="61055" y="0"/>
                  </a:moveTo>
                  <a:lnTo>
                    <a:pt x="0" y="118697"/>
                  </a:lnTo>
                </a:path>
              </a:pathLst>
            </a:custGeom>
            <a:ln w="26533">
              <a:solidFill>
                <a:srgbClr val="263D87"/>
              </a:solidFill>
            </a:ln>
          </p:spPr>
          <p:txBody>
            <a:bodyPr wrap="square" lIns="0" tIns="0" rIns="0" bIns="0" rtlCol="0"/>
            <a:lstStyle/>
            <a:p>
              <a:endParaRPr/>
            </a:p>
          </p:txBody>
        </p:sp>
        <p:sp>
          <p:nvSpPr>
            <p:cNvPr id="597" name="object 597"/>
            <p:cNvSpPr/>
            <p:nvPr/>
          </p:nvSpPr>
          <p:spPr>
            <a:xfrm>
              <a:off x="10935331" y="4528020"/>
              <a:ext cx="301625" cy="303530"/>
            </a:xfrm>
            <a:custGeom>
              <a:avLst/>
              <a:gdLst/>
              <a:ahLst/>
              <a:cxnLst/>
              <a:rect l="l" t="t" r="r" b="b"/>
              <a:pathLst>
                <a:path w="301625" h="303529">
                  <a:moveTo>
                    <a:pt x="301435" y="0"/>
                  </a:moveTo>
                  <a:lnTo>
                    <a:pt x="275248" y="32826"/>
                  </a:lnTo>
                  <a:lnTo>
                    <a:pt x="0" y="303058"/>
                  </a:lnTo>
                </a:path>
              </a:pathLst>
            </a:custGeom>
            <a:ln w="26533">
              <a:solidFill>
                <a:srgbClr val="263D87"/>
              </a:solidFill>
            </a:ln>
          </p:spPr>
          <p:txBody>
            <a:bodyPr wrap="square" lIns="0" tIns="0" rIns="0" bIns="0" rtlCol="0"/>
            <a:lstStyle/>
            <a:p>
              <a:endParaRPr/>
            </a:p>
          </p:txBody>
        </p:sp>
        <p:sp>
          <p:nvSpPr>
            <p:cNvPr id="598" name="object 598"/>
            <p:cNvSpPr/>
            <p:nvPr/>
          </p:nvSpPr>
          <p:spPr>
            <a:xfrm>
              <a:off x="11756404" y="2794249"/>
              <a:ext cx="2653665" cy="1292860"/>
            </a:xfrm>
            <a:custGeom>
              <a:avLst/>
              <a:gdLst/>
              <a:ahLst/>
              <a:cxnLst/>
              <a:rect l="l" t="t" r="r" b="b"/>
              <a:pathLst>
                <a:path w="2653665" h="1292860">
                  <a:moveTo>
                    <a:pt x="0" y="0"/>
                  </a:moveTo>
                  <a:lnTo>
                    <a:pt x="912307" y="449253"/>
                  </a:lnTo>
                  <a:lnTo>
                    <a:pt x="1860561" y="911207"/>
                  </a:lnTo>
                  <a:lnTo>
                    <a:pt x="2524017" y="1228329"/>
                  </a:lnTo>
                  <a:lnTo>
                    <a:pt x="2653605" y="1292536"/>
                  </a:lnTo>
                </a:path>
              </a:pathLst>
            </a:custGeom>
            <a:ln w="26533">
              <a:solidFill>
                <a:srgbClr val="263D87"/>
              </a:solidFill>
            </a:ln>
          </p:spPr>
          <p:txBody>
            <a:bodyPr wrap="square" lIns="0" tIns="0" rIns="0" bIns="0" rtlCol="0"/>
            <a:lstStyle/>
            <a:p>
              <a:endParaRPr/>
            </a:p>
          </p:txBody>
        </p:sp>
        <p:sp>
          <p:nvSpPr>
            <p:cNvPr id="599" name="object 599"/>
            <p:cNvSpPr/>
            <p:nvPr/>
          </p:nvSpPr>
          <p:spPr>
            <a:xfrm>
              <a:off x="10575390" y="4358150"/>
              <a:ext cx="111760" cy="121285"/>
            </a:xfrm>
            <a:custGeom>
              <a:avLst/>
              <a:gdLst/>
              <a:ahLst/>
              <a:cxnLst/>
              <a:rect l="l" t="t" r="r" b="b"/>
              <a:pathLst>
                <a:path w="111759" h="121285">
                  <a:moveTo>
                    <a:pt x="0" y="121064"/>
                  </a:moveTo>
                  <a:lnTo>
                    <a:pt x="84688" y="31716"/>
                  </a:lnTo>
                  <a:lnTo>
                    <a:pt x="99682" y="13947"/>
                  </a:lnTo>
                  <a:lnTo>
                    <a:pt x="111462" y="0"/>
                  </a:lnTo>
                </a:path>
              </a:pathLst>
            </a:custGeom>
            <a:ln w="26533">
              <a:solidFill>
                <a:srgbClr val="263D87"/>
              </a:solidFill>
            </a:ln>
          </p:spPr>
          <p:txBody>
            <a:bodyPr wrap="square" lIns="0" tIns="0" rIns="0" bIns="0" rtlCol="0"/>
            <a:lstStyle/>
            <a:p>
              <a:endParaRPr/>
            </a:p>
          </p:txBody>
        </p:sp>
        <p:sp>
          <p:nvSpPr>
            <p:cNvPr id="600" name="object 600"/>
            <p:cNvSpPr/>
            <p:nvPr/>
          </p:nvSpPr>
          <p:spPr>
            <a:xfrm>
              <a:off x="9922028" y="4335303"/>
              <a:ext cx="307340" cy="1207770"/>
            </a:xfrm>
            <a:custGeom>
              <a:avLst/>
              <a:gdLst/>
              <a:ahLst/>
              <a:cxnLst/>
              <a:rect l="l" t="t" r="r" b="b"/>
              <a:pathLst>
                <a:path w="307340" h="1207770">
                  <a:moveTo>
                    <a:pt x="0" y="0"/>
                  </a:moveTo>
                  <a:lnTo>
                    <a:pt x="150948" y="681717"/>
                  </a:lnTo>
                  <a:lnTo>
                    <a:pt x="250777" y="1029895"/>
                  </a:lnTo>
                  <a:lnTo>
                    <a:pt x="306723" y="1207293"/>
                  </a:lnTo>
                </a:path>
              </a:pathLst>
            </a:custGeom>
            <a:ln w="26533">
              <a:solidFill>
                <a:srgbClr val="263D87"/>
              </a:solidFill>
            </a:ln>
          </p:spPr>
          <p:txBody>
            <a:bodyPr wrap="square" lIns="0" tIns="0" rIns="0" bIns="0" rtlCol="0"/>
            <a:lstStyle/>
            <a:p>
              <a:endParaRPr/>
            </a:p>
          </p:txBody>
        </p:sp>
        <p:sp>
          <p:nvSpPr>
            <p:cNvPr id="601" name="object 601"/>
            <p:cNvSpPr/>
            <p:nvPr/>
          </p:nvSpPr>
          <p:spPr>
            <a:xfrm>
              <a:off x="9723832" y="3570868"/>
              <a:ext cx="153035" cy="692150"/>
            </a:xfrm>
            <a:custGeom>
              <a:avLst/>
              <a:gdLst/>
              <a:ahLst/>
              <a:cxnLst/>
              <a:rect l="l" t="t" r="r" b="b"/>
              <a:pathLst>
                <a:path w="153034" h="692150">
                  <a:moveTo>
                    <a:pt x="0" y="0"/>
                  </a:moveTo>
                  <a:lnTo>
                    <a:pt x="128467" y="582013"/>
                  </a:lnTo>
                  <a:lnTo>
                    <a:pt x="139891" y="633739"/>
                  </a:lnTo>
                  <a:lnTo>
                    <a:pt x="152686" y="691706"/>
                  </a:lnTo>
                </a:path>
              </a:pathLst>
            </a:custGeom>
            <a:ln w="26533">
              <a:solidFill>
                <a:srgbClr val="263D87"/>
              </a:solidFill>
            </a:ln>
          </p:spPr>
          <p:txBody>
            <a:bodyPr wrap="square" lIns="0" tIns="0" rIns="0" bIns="0" rtlCol="0"/>
            <a:lstStyle/>
            <a:p>
              <a:endParaRPr/>
            </a:p>
          </p:txBody>
        </p:sp>
        <p:sp>
          <p:nvSpPr>
            <p:cNvPr id="602" name="object 602"/>
            <p:cNvSpPr/>
            <p:nvPr/>
          </p:nvSpPr>
          <p:spPr>
            <a:xfrm>
              <a:off x="9301660" y="4959649"/>
              <a:ext cx="36830" cy="135890"/>
            </a:xfrm>
            <a:custGeom>
              <a:avLst/>
              <a:gdLst/>
              <a:ahLst/>
              <a:cxnLst/>
              <a:rect l="l" t="t" r="r" b="b"/>
              <a:pathLst>
                <a:path w="36829" h="135889">
                  <a:moveTo>
                    <a:pt x="36585" y="135786"/>
                  </a:moveTo>
                  <a:lnTo>
                    <a:pt x="0" y="0"/>
                  </a:lnTo>
                </a:path>
              </a:pathLst>
            </a:custGeom>
            <a:ln w="26533">
              <a:solidFill>
                <a:srgbClr val="263D87"/>
              </a:solidFill>
            </a:ln>
          </p:spPr>
          <p:txBody>
            <a:bodyPr wrap="square" lIns="0" tIns="0" rIns="0" bIns="0" rtlCol="0"/>
            <a:lstStyle/>
            <a:p>
              <a:endParaRPr/>
            </a:p>
          </p:txBody>
        </p:sp>
        <p:sp>
          <p:nvSpPr>
            <p:cNvPr id="603" name="object 603"/>
            <p:cNvSpPr/>
            <p:nvPr/>
          </p:nvSpPr>
          <p:spPr>
            <a:xfrm>
              <a:off x="8935448" y="5095432"/>
              <a:ext cx="403225" cy="214629"/>
            </a:xfrm>
            <a:custGeom>
              <a:avLst/>
              <a:gdLst/>
              <a:ahLst/>
              <a:cxnLst/>
              <a:rect l="l" t="t" r="r" b="b"/>
              <a:pathLst>
                <a:path w="403225" h="214629">
                  <a:moveTo>
                    <a:pt x="0" y="208224"/>
                  </a:moveTo>
                  <a:lnTo>
                    <a:pt x="48804" y="214087"/>
                  </a:lnTo>
                  <a:lnTo>
                    <a:pt x="111996" y="205512"/>
                  </a:lnTo>
                  <a:lnTo>
                    <a:pt x="184842" y="183031"/>
                  </a:lnTo>
                  <a:lnTo>
                    <a:pt x="237333" y="157325"/>
                  </a:lnTo>
                  <a:lnTo>
                    <a:pt x="303749" y="103756"/>
                  </a:lnTo>
                  <a:lnTo>
                    <a:pt x="402804" y="0"/>
                  </a:lnTo>
                </a:path>
              </a:pathLst>
            </a:custGeom>
            <a:ln w="26533">
              <a:solidFill>
                <a:srgbClr val="263D87"/>
              </a:solidFill>
            </a:ln>
          </p:spPr>
          <p:txBody>
            <a:bodyPr wrap="square" lIns="0" tIns="0" rIns="0" bIns="0" rtlCol="0"/>
            <a:lstStyle/>
            <a:p>
              <a:endParaRPr/>
            </a:p>
          </p:txBody>
        </p:sp>
        <p:sp>
          <p:nvSpPr>
            <p:cNvPr id="604" name="object 604"/>
            <p:cNvSpPr/>
            <p:nvPr/>
          </p:nvSpPr>
          <p:spPr>
            <a:xfrm>
              <a:off x="13105904" y="4708319"/>
              <a:ext cx="962025" cy="76200"/>
            </a:xfrm>
            <a:custGeom>
              <a:avLst/>
              <a:gdLst/>
              <a:ahLst/>
              <a:cxnLst/>
              <a:rect l="l" t="t" r="r" b="b"/>
              <a:pathLst>
                <a:path w="962025" h="76200">
                  <a:moveTo>
                    <a:pt x="0" y="76154"/>
                  </a:moveTo>
                  <a:lnTo>
                    <a:pt x="288169" y="56301"/>
                  </a:lnTo>
                  <a:lnTo>
                    <a:pt x="510508" y="44176"/>
                  </a:lnTo>
                  <a:lnTo>
                    <a:pt x="929846" y="3350"/>
                  </a:lnTo>
                  <a:lnTo>
                    <a:pt x="961708" y="0"/>
                  </a:lnTo>
                </a:path>
              </a:pathLst>
            </a:custGeom>
            <a:ln w="26533">
              <a:solidFill>
                <a:srgbClr val="263D87"/>
              </a:solidFill>
            </a:ln>
          </p:spPr>
          <p:txBody>
            <a:bodyPr wrap="square" lIns="0" tIns="0" rIns="0" bIns="0" rtlCol="0"/>
            <a:lstStyle/>
            <a:p>
              <a:endParaRPr/>
            </a:p>
          </p:txBody>
        </p:sp>
        <p:sp>
          <p:nvSpPr>
            <p:cNvPr id="605" name="object 605"/>
            <p:cNvSpPr/>
            <p:nvPr/>
          </p:nvSpPr>
          <p:spPr>
            <a:xfrm>
              <a:off x="14067604" y="4672959"/>
              <a:ext cx="284480" cy="35560"/>
            </a:xfrm>
            <a:custGeom>
              <a:avLst/>
              <a:gdLst/>
              <a:ahLst/>
              <a:cxnLst/>
              <a:rect l="l" t="t" r="r" b="b"/>
              <a:pathLst>
                <a:path w="284480" h="35560">
                  <a:moveTo>
                    <a:pt x="0" y="35360"/>
                  </a:moveTo>
                  <a:lnTo>
                    <a:pt x="209292" y="13350"/>
                  </a:lnTo>
                  <a:lnTo>
                    <a:pt x="284232" y="0"/>
                  </a:lnTo>
                </a:path>
              </a:pathLst>
            </a:custGeom>
            <a:ln w="26533">
              <a:solidFill>
                <a:srgbClr val="263D87"/>
              </a:solidFill>
            </a:ln>
          </p:spPr>
          <p:txBody>
            <a:bodyPr wrap="square" lIns="0" tIns="0" rIns="0" bIns="0" rtlCol="0"/>
            <a:lstStyle/>
            <a:p>
              <a:endParaRPr/>
            </a:p>
          </p:txBody>
        </p:sp>
        <p:sp>
          <p:nvSpPr>
            <p:cNvPr id="606" name="object 606"/>
            <p:cNvSpPr/>
            <p:nvPr/>
          </p:nvSpPr>
          <p:spPr>
            <a:xfrm>
              <a:off x="9681790" y="3380399"/>
              <a:ext cx="26670" cy="119380"/>
            </a:xfrm>
            <a:custGeom>
              <a:avLst/>
              <a:gdLst/>
              <a:ahLst/>
              <a:cxnLst/>
              <a:rect l="l" t="t" r="r" b="b"/>
              <a:pathLst>
                <a:path w="26670" h="119379">
                  <a:moveTo>
                    <a:pt x="0" y="0"/>
                  </a:moveTo>
                  <a:lnTo>
                    <a:pt x="26344" y="119368"/>
                  </a:lnTo>
                </a:path>
              </a:pathLst>
            </a:custGeom>
            <a:ln w="26533">
              <a:solidFill>
                <a:srgbClr val="263D87"/>
              </a:solidFill>
            </a:ln>
          </p:spPr>
          <p:txBody>
            <a:bodyPr wrap="square" lIns="0" tIns="0" rIns="0" bIns="0" rtlCol="0"/>
            <a:lstStyle/>
            <a:p>
              <a:endParaRPr/>
            </a:p>
          </p:txBody>
        </p:sp>
        <p:sp>
          <p:nvSpPr>
            <p:cNvPr id="607" name="object 607"/>
            <p:cNvSpPr/>
            <p:nvPr/>
          </p:nvSpPr>
          <p:spPr>
            <a:xfrm>
              <a:off x="14351828" y="4641875"/>
              <a:ext cx="124460" cy="31115"/>
            </a:xfrm>
            <a:custGeom>
              <a:avLst/>
              <a:gdLst/>
              <a:ahLst/>
              <a:cxnLst/>
              <a:rect l="l" t="t" r="r" b="b"/>
              <a:pathLst>
                <a:path w="124459" h="31114">
                  <a:moveTo>
                    <a:pt x="0" y="31088"/>
                  </a:moveTo>
                  <a:lnTo>
                    <a:pt x="30334" y="25685"/>
                  </a:lnTo>
                  <a:lnTo>
                    <a:pt x="90332" y="13549"/>
                  </a:lnTo>
                  <a:lnTo>
                    <a:pt x="100939" y="9287"/>
                  </a:lnTo>
                  <a:lnTo>
                    <a:pt x="124038" y="0"/>
                  </a:lnTo>
                </a:path>
              </a:pathLst>
            </a:custGeom>
            <a:ln w="26533">
              <a:solidFill>
                <a:srgbClr val="263D87"/>
              </a:solidFill>
            </a:ln>
          </p:spPr>
          <p:txBody>
            <a:bodyPr wrap="square" lIns="0" tIns="0" rIns="0" bIns="0" rtlCol="0"/>
            <a:lstStyle/>
            <a:p>
              <a:endParaRPr/>
            </a:p>
          </p:txBody>
        </p:sp>
        <p:sp>
          <p:nvSpPr>
            <p:cNvPr id="608" name="object 608"/>
            <p:cNvSpPr/>
            <p:nvPr/>
          </p:nvSpPr>
          <p:spPr>
            <a:xfrm>
              <a:off x="14475866" y="4641879"/>
              <a:ext cx="235585" cy="149860"/>
            </a:xfrm>
            <a:custGeom>
              <a:avLst/>
              <a:gdLst/>
              <a:ahLst/>
              <a:cxnLst/>
              <a:rect l="l" t="t" r="r" b="b"/>
              <a:pathLst>
                <a:path w="235584" h="149860">
                  <a:moveTo>
                    <a:pt x="235176" y="149513"/>
                  </a:moveTo>
                  <a:lnTo>
                    <a:pt x="226610" y="144068"/>
                  </a:lnTo>
                  <a:lnTo>
                    <a:pt x="0" y="0"/>
                  </a:lnTo>
                </a:path>
              </a:pathLst>
            </a:custGeom>
            <a:ln w="26533">
              <a:solidFill>
                <a:srgbClr val="263D87"/>
              </a:solidFill>
            </a:ln>
          </p:spPr>
          <p:txBody>
            <a:bodyPr wrap="square" lIns="0" tIns="0" rIns="0" bIns="0" rtlCol="0"/>
            <a:lstStyle/>
            <a:p>
              <a:endParaRPr/>
            </a:p>
          </p:txBody>
        </p:sp>
        <p:sp>
          <p:nvSpPr>
            <p:cNvPr id="609" name="object 609"/>
            <p:cNvSpPr/>
            <p:nvPr/>
          </p:nvSpPr>
          <p:spPr>
            <a:xfrm>
              <a:off x="9373600" y="2115623"/>
              <a:ext cx="276225" cy="104775"/>
            </a:xfrm>
            <a:custGeom>
              <a:avLst/>
              <a:gdLst/>
              <a:ahLst/>
              <a:cxnLst/>
              <a:rect l="l" t="t" r="r" b="b"/>
              <a:pathLst>
                <a:path w="276225" h="104775">
                  <a:moveTo>
                    <a:pt x="275761" y="104342"/>
                  </a:moveTo>
                  <a:lnTo>
                    <a:pt x="193418" y="72353"/>
                  </a:lnTo>
                  <a:lnTo>
                    <a:pt x="165293" y="61830"/>
                  </a:lnTo>
                  <a:lnTo>
                    <a:pt x="152885" y="57191"/>
                  </a:lnTo>
                  <a:lnTo>
                    <a:pt x="0" y="0"/>
                  </a:lnTo>
                </a:path>
              </a:pathLst>
            </a:custGeom>
            <a:ln w="26533">
              <a:solidFill>
                <a:srgbClr val="263D87"/>
              </a:solidFill>
            </a:ln>
          </p:spPr>
          <p:txBody>
            <a:bodyPr wrap="square" lIns="0" tIns="0" rIns="0" bIns="0" rtlCol="0"/>
            <a:lstStyle/>
            <a:p>
              <a:endParaRPr/>
            </a:p>
          </p:txBody>
        </p:sp>
        <p:sp>
          <p:nvSpPr>
            <p:cNvPr id="610" name="object 610"/>
            <p:cNvSpPr/>
            <p:nvPr/>
          </p:nvSpPr>
          <p:spPr>
            <a:xfrm>
              <a:off x="10228763" y="5036789"/>
              <a:ext cx="502284" cy="506095"/>
            </a:xfrm>
            <a:custGeom>
              <a:avLst/>
              <a:gdLst/>
              <a:ahLst/>
              <a:cxnLst/>
              <a:rect l="l" t="t" r="r" b="b"/>
              <a:pathLst>
                <a:path w="502284" h="506095">
                  <a:moveTo>
                    <a:pt x="501890" y="0"/>
                  </a:moveTo>
                  <a:lnTo>
                    <a:pt x="348973" y="158822"/>
                  </a:lnTo>
                  <a:lnTo>
                    <a:pt x="27255" y="479252"/>
                  </a:lnTo>
                  <a:lnTo>
                    <a:pt x="0" y="505817"/>
                  </a:lnTo>
                </a:path>
              </a:pathLst>
            </a:custGeom>
            <a:ln w="26533">
              <a:solidFill>
                <a:srgbClr val="263D87"/>
              </a:solidFill>
            </a:ln>
          </p:spPr>
          <p:txBody>
            <a:bodyPr wrap="square" lIns="0" tIns="0" rIns="0" bIns="0" rtlCol="0"/>
            <a:lstStyle/>
            <a:p>
              <a:endParaRPr/>
            </a:p>
          </p:txBody>
        </p:sp>
        <p:sp>
          <p:nvSpPr>
            <p:cNvPr id="611" name="object 611"/>
            <p:cNvSpPr/>
            <p:nvPr/>
          </p:nvSpPr>
          <p:spPr>
            <a:xfrm>
              <a:off x="14542404" y="2328547"/>
              <a:ext cx="419734" cy="492759"/>
            </a:xfrm>
            <a:custGeom>
              <a:avLst/>
              <a:gdLst/>
              <a:ahLst/>
              <a:cxnLst/>
              <a:rect l="l" t="t" r="r" b="b"/>
              <a:pathLst>
                <a:path w="419734" h="492760">
                  <a:moveTo>
                    <a:pt x="0" y="0"/>
                  </a:moveTo>
                  <a:lnTo>
                    <a:pt x="94447" y="114980"/>
                  </a:lnTo>
                  <a:lnTo>
                    <a:pt x="401977" y="482466"/>
                  </a:lnTo>
                  <a:lnTo>
                    <a:pt x="419536" y="492152"/>
                  </a:lnTo>
                </a:path>
              </a:pathLst>
            </a:custGeom>
            <a:ln w="26533">
              <a:solidFill>
                <a:srgbClr val="263D87"/>
              </a:solidFill>
            </a:ln>
          </p:spPr>
          <p:txBody>
            <a:bodyPr wrap="square" lIns="0" tIns="0" rIns="0" bIns="0" rtlCol="0"/>
            <a:lstStyle/>
            <a:p>
              <a:endParaRPr/>
            </a:p>
          </p:txBody>
        </p:sp>
        <p:sp>
          <p:nvSpPr>
            <p:cNvPr id="612" name="object 612"/>
            <p:cNvSpPr/>
            <p:nvPr/>
          </p:nvSpPr>
          <p:spPr>
            <a:xfrm>
              <a:off x="14711042" y="4791393"/>
              <a:ext cx="67310" cy="43180"/>
            </a:xfrm>
            <a:custGeom>
              <a:avLst/>
              <a:gdLst/>
              <a:ahLst/>
              <a:cxnLst/>
              <a:rect l="l" t="t" r="r" b="b"/>
              <a:pathLst>
                <a:path w="67309" h="43179">
                  <a:moveTo>
                    <a:pt x="0" y="0"/>
                  </a:moveTo>
                  <a:lnTo>
                    <a:pt x="67181" y="42700"/>
                  </a:lnTo>
                </a:path>
              </a:pathLst>
            </a:custGeom>
            <a:solidFill>
              <a:srgbClr val="C6DC6E"/>
            </a:solidFill>
          </p:spPr>
          <p:txBody>
            <a:bodyPr wrap="square" lIns="0" tIns="0" rIns="0" bIns="0" rtlCol="0"/>
            <a:lstStyle/>
            <a:p>
              <a:endParaRPr/>
            </a:p>
          </p:txBody>
        </p:sp>
        <p:sp>
          <p:nvSpPr>
            <p:cNvPr id="613" name="object 613"/>
            <p:cNvSpPr/>
            <p:nvPr/>
          </p:nvSpPr>
          <p:spPr>
            <a:xfrm>
              <a:off x="14711042" y="4791393"/>
              <a:ext cx="67310" cy="43180"/>
            </a:xfrm>
            <a:custGeom>
              <a:avLst/>
              <a:gdLst/>
              <a:ahLst/>
              <a:cxnLst/>
              <a:rect l="l" t="t" r="r" b="b"/>
              <a:pathLst>
                <a:path w="67309" h="43179">
                  <a:moveTo>
                    <a:pt x="0" y="0"/>
                  </a:moveTo>
                  <a:lnTo>
                    <a:pt x="67181" y="42700"/>
                  </a:lnTo>
                </a:path>
              </a:pathLst>
            </a:custGeom>
            <a:ln w="12062">
              <a:solidFill>
                <a:srgbClr val="323537"/>
              </a:solidFill>
            </a:ln>
          </p:spPr>
          <p:txBody>
            <a:bodyPr wrap="square" lIns="0" tIns="0" rIns="0" bIns="0" rtlCol="0"/>
            <a:lstStyle/>
            <a:p>
              <a:endParaRPr/>
            </a:p>
          </p:txBody>
        </p:sp>
        <p:sp>
          <p:nvSpPr>
            <p:cNvPr id="614" name="object 614"/>
            <p:cNvSpPr/>
            <p:nvPr/>
          </p:nvSpPr>
          <p:spPr>
            <a:xfrm>
              <a:off x="15067394" y="4414513"/>
              <a:ext cx="212725" cy="107950"/>
            </a:xfrm>
            <a:custGeom>
              <a:avLst/>
              <a:gdLst/>
              <a:ahLst/>
              <a:cxnLst/>
              <a:rect l="l" t="t" r="r" b="b"/>
              <a:pathLst>
                <a:path w="212725" h="107950">
                  <a:moveTo>
                    <a:pt x="0" y="0"/>
                  </a:moveTo>
                  <a:lnTo>
                    <a:pt x="212695" y="107682"/>
                  </a:lnTo>
                </a:path>
              </a:pathLst>
            </a:custGeom>
            <a:ln w="26533">
              <a:solidFill>
                <a:srgbClr val="263D87"/>
              </a:solidFill>
            </a:ln>
          </p:spPr>
          <p:txBody>
            <a:bodyPr wrap="square" lIns="0" tIns="0" rIns="0" bIns="0" rtlCol="0"/>
            <a:lstStyle/>
            <a:p>
              <a:endParaRPr/>
            </a:p>
          </p:txBody>
        </p:sp>
        <p:sp>
          <p:nvSpPr>
            <p:cNvPr id="615" name="object 615"/>
            <p:cNvSpPr/>
            <p:nvPr/>
          </p:nvSpPr>
          <p:spPr>
            <a:xfrm>
              <a:off x="11142977" y="2505460"/>
              <a:ext cx="492125" cy="229235"/>
            </a:xfrm>
            <a:custGeom>
              <a:avLst/>
              <a:gdLst/>
              <a:ahLst/>
              <a:cxnLst/>
              <a:rect l="l" t="t" r="r" b="b"/>
              <a:pathLst>
                <a:path w="492125" h="229235">
                  <a:moveTo>
                    <a:pt x="0" y="0"/>
                  </a:moveTo>
                  <a:lnTo>
                    <a:pt x="42197" y="21318"/>
                  </a:lnTo>
                  <a:lnTo>
                    <a:pt x="491901" y="228883"/>
                  </a:lnTo>
                </a:path>
              </a:pathLst>
            </a:custGeom>
            <a:ln w="26533">
              <a:solidFill>
                <a:srgbClr val="263D87"/>
              </a:solidFill>
            </a:ln>
          </p:spPr>
          <p:txBody>
            <a:bodyPr wrap="square" lIns="0" tIns="0" rIns="0" bIns="0" rtlCol="0"/>
            <a:lstStyle/>
            <a:p>
              <a:endParaRPr/>
            </a:p>
          </p:txBody>
        </p:sp>
        <p:sp>
          <p:nvSpPr>
            <p:cNvPr id="616" name="object 616"/>
            <p:cNvSpPr/>
            <p:nvPr/>
          </p:nvSpPr>
          <p:spPr>
            <a:xfrm>
              <a:off x="11700046" y="3215219"/>
              <a:ext cx="2670175" cy="1353185"/>
            </a:xfrm>
            <a:custGeom>
              <a:avLst/>
              <a:gdLst/>
              <a:ahLst/>
              <a:cxnLst/>
              <a:rect l="l" t="t" r="r" b="b"/>
              <a:pathLst>
                <a:path w="2670175" h="1353185">
                  <a:moveTo>
                    <a:pt x="2669834" y="1352608"/>
                  </a:moveTo>
                  <a:lnTo>
                    <a:pt x="2542446" y="1271720"/>
                  </a:lnTo>
                  <a:lnTo>
                    <a:pt x="2313657" y="1145420"/>
                  </a:lnTo>
                  <a:lnTo>
                    <a:pt x="1971343" y="960117"/>
                  </a:lnTo>
                  <a:lnTo>
                    <a:pt x="1106772" y="534905"/>
                  </a:lnTo>
                  <a:lnTo>
                    <a:pt x="810153" y="392658"/>
                  </a:lnTo>
                  <a:lnTo>
                    <a:pt x="679780" y="331948"/>
                  </a:lnTo>
                  <a:lnTo>
                    <a:pt x="0" y="0"/>
                  </a:lnTo>
                </a:path>
              </a:pathLst>
            </a:custGeom>
            <a:ln w="26533">
              <a:solidFill>
                <a:srgbClr val="263D87"/>
              </a:solidFill>
            </a:ln>
          </p:spPr>
          <p:txBody>
            <a:bodyPr wrap="square" lIns="0" tIns="0" rIns="0" bIns="0" rtlCol="0"/>
            <a:lstStyle/>
            <a:p>
              <a:endParaRPr/>
            </a:p>
          </p:txBody>
        </p:sp>
        <p:sp>
          <p:nvSpPr>
            <p:cNvPr id="617" name="object 617"/>
            <p:cNvSpPr/>
            <p:nvPr/>
          </p:nvSpPr>
          <p:spPr>
            <a:xfrm>
              <a:off x="8790307" y="2916196"/>
              <a:ext cx="179705" cy="730885"/>
            </a:xfrm>
            <a:custGeom>
              <a:avLst/>
              <a:gdLst/>
              <a:ahLst/>
              <a:cxnLst/>
              <a:rect l="l" t="t" r="r" b="b"/>
              <a:pathLst>
                <a:path w="179704" h="730885">
                  <a:moveTo>
                    <a:pt x="179156" y="730395"/>
                  </a:moveTo>
                  <a:lnTo>
                    <a:pt x="109033" y="445807"/>
                  </a:lnTo>
                  <a:lnTo>
                    <a:pt x="74563" y="305916"/>
                  </a:lnTo>
                  <a:lnTo>
                    <a:pt x="59307" y="243949"/>
                  </a:lnTo>
                  <a:lnTo>
                    <a:pt x="8711" y="38688"/>
                  </a:lnTo>
                  <a:lnTo>
                    <a:pt x="0" y="0"/>
                  </a:lnTo>
                </a:path>
              </a:pathLst>
            </a:custGeom>
            <a:ln w="26533">
              <a:solidFill>
                <a:srgbClr val="263D87"/>
              </a:solidFill>
            </a:ln>
          </p:spPr>
          <p:txBody>
            <a:bodyPr wrap="square" lIns="0" tIns="0" rIns="0" bIns="0" rtlCol="0"/>
            <a:lstStyle/>
            <a:p>
              <a:endParaRPr/>
            </a:p>
          </p:txBody>
        </p:sp>
        <p:sp>
          <p:nvSpPr>
            <p:cNvPr id="618" name="object 618"/>
            <p:cNvSpPr/>
            <p:nvPr/>
          </p:nvSpPr>
          <p:spPr>
            <a:xfrm>
              <a:off x="8992305" y="3739303"/>
              <a:ext cx="278765" cy="1105535"/>
            </a:xfrm>
            <a:custGeom>
              <a:avLst/>
              <a:gdLst/>
              <a:ahLst/>
              <a:cxnLst/>
              <a:rect l="l" t="t" r="r" b="b"/>
              <a:pathLst>
                <a:path w="278765" h="1105535">
                  <a:moveTo>
                    <a:pt x="278431" y="1105526"/>
                  </a:moveTo>
                  <a:lnTo>
                    <a:pt x="207868" y="843597"/>
                  </a:lnTo>
                  <a:lnTo>
                    <a:pt x="128561" y="521722"/>
                  </a:lnTo>
                  <a:lnTo>
                    <a:pt x="119734" y="485901"/>
                  </a:lnTo>
                  <a:lnTo>
                    <a:pt x="9109" y="36962"/>
                  </a:lnTo>
                  <a:lnTo>
                    <a:pt x="0" y="0"/>
                  </a:lnTo>
                </a:path>
              </a:pathLst>
            </a:custGeom>
            <a:ln w="26533">
              <a:solidFill>
                <a:srgbClr val="263D87"/>
              </a:solidFill>
            </a:ln>
          </p:spPr>
          <p:txBody>
            <a:bodyPr wrap="square" lIns="0" tIns="0" rIns="0" bIns="0" rtlCol="0"/>
            <a:lstStyle/>
            <a:p>
              <a:endParaRPr/>
            </a:p>
          </p:txBody>
        </p:sp>
        <p:sp>
          <p:nvSpPr>
            <p:cNvPr id="619" name="object 619"/>
            <p:cNvSpPr/>
            <p:nvPr/>
          </p:nvSpPr>
          <p:spPr>
            <a:xfrm>
              <a:off x="8881048" y="4245087"/>
              <a:ext cx="111760" cy="264795"/>
            </a:xfrm>
            <a:custGeom>
              <a:avLst/>
              <a:gdLst/>
              <a:ahLst/>
              <a:cxnLst/>
              <a:rect l="l" t="t" r="r" b="b"/>
              <a:pathLst>
                <a:path w="111759" h="264795">
                  <a:moveTo>
                    <a:pt x="0" y="0"/>
                  </a:moveTo>
                  <a:lnTo>
                    <a:pt x="10366" y="24606"/>
                  </a:lnTo>
                  <a:lnTo>
                    <a:pt x="67767" y="160843"/>
                  </a:lnTo>
                  <a:lnTo>
                    <a:pt x="111420" y="264473"/>
                  </a:lnTo>
                </a:path>
              </a:pathLst>
            </a:custGeom>
            <a:ln w="26533">
              <a:solidFill>
                <a:srgbClr val="263D87"/>
              </a:solidFill>
            </a:ln>
          </p:spPr>
          <p:txBody>
            <a:bodyPr wrap="square" lIns="0" tIns="0" rIns="0" bIns="0" rtlCol="0"/>
            <a:lstStyle/>
            <a:p>
              <a:endParaRPr/>
            </a:p>
          </p:txBody>
        </p:sp>
        <p:sp>
          <p:nvSpPr>
            <p:cNvPr id="620" name="object 620"/>
            <p:cNvSpPr/>
            <p:nvPr/>
          </p:nvSpPr>
          <p:spPr>
            <a:xfrm>
              <a:off x="8861080" y="4262938"/>
              <a:ext cx="133985" cy="306070"/>
            </a:xfrm>
            <a:custGeom>
              <a:avLst/>
              <a:gdLst/>
              <a:ahLst/>
              <a:cxnLst/>
              <a:rect l="l" t="t" r="r" b="b"/>
              <a:pathLst>
                <a:path w="133984" h="306070">
                  <a:moveTo>
                    <a:pt x="133399" y="306063"/>
                  </a:moveTo>
                  <a:lnTo>
                    <a:pt x="69223" y="158843"/>
                  </a:lnTo>
                  <a:lnTo>
                    <a:pt x="10491" y="24072"/>
                  </a:lnTo>
                  <a:lnTo>
                    <a:pt x="0" y="0"/>
                  </a:lnTo>
                </a:path>
              </a:pathLst>
            </a:custGeom>
            <a:ln w="26533">
              <a:solidFill>
                <a:srgbClr val="263D87"/>
              </a:solidFill>
            </a:ln>
          </p:spPr>
          <p:txBody>
            <a:bodyPr wrap="square" lIns="0" tIns="0" rIns="0" bIns="0" rtlCol="0"/>
            <a:lstStyle/>
            <a:p>
              <a:endParaRPr/>
            </a:p>
          </p:txBody>
        </p:sp>
        <p:sp>
          <p:nvSpPr>
            <p:cNvPr id="621" name="object 621"/>
            <p:cNvSpPr/>
            <p:nvPr/>
          </p:nvSpPr>
          <p:spPr>
            <a:xfrm>
              <a:off x="15102465" y="4557240"/>
              <a:ext cx="247015" cy="131445"/>
            </a:xfrm>
            <a:custGeom>
              <a:avLst/>
              <a:gdLst/>
              <a:ahLst/>
              <a:cxnLst/>
              <a:rect l="l" t="t" r="r" b="b"/>
              <a:pathLst>
                <a:path w="247015" h="131445">
                  <a:moveTo>
                    <a:pt x="246840" y="0"/>
                  </a:moveTo>
                  <a:lnTo>
                    <a:pt x="205480" y="23967"/>
                  </a:lnTo>
                  <a:lnTo>
                    <a:pt x="160183" y="50218"/>
                  </a:lnTo>
                  <a:lnTo>
                    <a:pt x="0" y="131430"/>
                  </a:lnTo>
                </a:path>
              </a:pathLst>
            </a:custGeom>
            <a:ln w="26533">
              <a:solidFill>
                <a:srgbClr val="263D87"/>
              </a:solidFill>
            </a:ln>
          </p:spPr>
          <p:txBody>
            <a:bodyPr wrap="square" lIns="0" tIns="0" rIns="0" bIns="0" rtlCol="0"/>
            <a:lstStyle/>
            <a:p>
              <a:endParaRPr/>
            </a:p>
          </p:txBody>
        </p:sp>
        <p:sp>
          <p:nvSpPr>
            <p:cNvPr id="622" name="object 622"/>
            <p:cNvSpPr/>
            <p:nvPr/>
          </p:nvSpPr>
          <p:spPr>
            <a:xfrm>
              <a:off x="13855344" y="4750021"/>
              <a:ext cx="1992630" cy="1986280"/>
            </a:xfrm>
            <a:custGeom>
              <a:avLst/>
              <a:gdLst/>
              <a:ahLst/>
              <a:cxnLst/>
              <a:rect l="l" t="t" r="r" b="b"/>
              <a:pathLst>
                <a:path w="1992630" h="1986279">
                  <a:moveTo>
                    <a:pt x="584517" y="1655025"/>
                  </a:moveTo>
                  <a:lnTo>
                    <a:pt x="85483" y="1161135"/>
                  </a:lnTo>
                  <a:lnTo>
                    <a:pt x="0" y="1240929"/>
                  </a:lnTo>
                  <a:lnTo>
                    <a:pt x="420166" y="1971916"/>
                  </a:lnTo>
                  <a:lnTo>
                    <a:pt x="431368" y="1986229"/>
                  </a:lnTo>
                  <a:lnTo>
                    <a:pt x="473786" y="1938667"/>
                  </a:lnTo>
                  <a:lnTo>
                    <a:pt x="431368" y="1864321"/>
                  </a:lnTo>
                  <a:lnTo>
                    <a:pt x="584517" y="1655025"/>
                  </a:lnTo>
                  <a:close/>
                </a:path>
                <a:path w="1992630" h="1986279">
                  <a:moveTo>
                    <a:pt x="1190205" y="829487"/>
                  </a:moveTo>
                  <a:lnTo>
                    <a:pt x="922870" y="575906"/>
                  </a:lnTo>
                  <a:lnTo>
                    <a:pt x="525513" y="821499"/>
                  </a:lnTo>
                  <a:lnTo>
                    <a:pt x="913396" y="1195501"/>
                  </a:lnTo>
                  <a:lnTo>
                    <a:pt x="1190205" y="829487"/>
                  </a:lnTo>
                  <a:close/>
                </a:path>
                <a:path w="1992630" h="1986279">
                  <a:moveTo>
                    <a:pt x="1992350" y="0"/>
                  </a:moveTo>
                  <a:lnTo>
                    <a:pt x="1946884" y="25425"/>
                  </a:lnTo>
                  <a:lnTo>
                    <a:pt x="1992350" y="72580"/>
                  </a:lnTo>
                  <a:lnTo>
                    <a:pt x="1992350" y="0"/>
                  </a:lnTo>
                  <a:close/>
                </a:path>
              </a:pathLst>
            </a:custGeom>
            <a:solidFill>
              <a:srgbClr val="263D87">
                <a:alpha val="25000"/>
              </a:srgbClr>
            </a:solidFill>
          </p:spPr>
          <p:txBody>
            <a:bodyPr wrap="square" lIns="0" tIns="0" rIns="0" bIns="0" rtlCol="0"/>
            <a:lstStyle/>
            <a:p>
              <a:endParaRPr/>
            </a:p>
          </p:txBody>
        </p:sp>
        <p:sp>
          <p:nvSpPr>
            <p:cNvPr id="623" name="object 623"/>
            <p:cNvSpPr/>
            <p:nvPr/>
          </p:nvSpPr>
          <p:spPr>
            <a:xfrm>
              <a:off x="14483911" y="5544276"/>
              <a:ext cx="330835" cy="316865"/>
            </a:xfrm>
            <a:custGeom>
              <a:avLst/>
              <a:gdLst/>
              <a:ahLst/>
              <a:cxnLst/>
              <a:rect l="l" t="t" r="r" b="b"/>
              <a:pathLst>
                <a:path w="330834" h="316864">
                  <a:moveTo>
                    <a:pt x="0" y="0"/>
                  </a:moveTo>
                  <a:lnTo>
                    <a:pt x="330398" y="316419"/>
                  </a:lnTo>
                </a:path>
              </a:pathLst>
            </a:custGeom>
            <a:ln w="26533">
              <a:solidFill>
                <a:srgbClr val="263D87"/>
              </a:solidFill>
            </a:ln>
          </p:spPr>
          <p:txBody>
            <a:bodyPr wrap="square" lIns="0" tIns="0" rIns="0" bIns="0" rtlCol="0"/>
            <a:lstStyle/>
            <a:p>
              <a:endParaRPr/>
            </a:p>
          </p:txBody>
        </p:sp>
        <p:sp>
          <p:nvSpPr>
            <p:cNvPr id="624" name="object 624"/>
            <p:cNvSpPr/>
            <p:nvPr/>
          </p:nvSpPr>
          <p:spPr>
            <a:xfrm>
              <a:off x="14578451" y="5489796"/>
              <a:ext cx="299720" cy="271145"/>
            </a:xfrm>
            <a:custGeom>
              <a:avLst/>
              <a:gdLst/>
              <a:ahLst/>
              <a:cxnLst/>
              <a:rect l="l" t="t" r="r" b="b"/>
              <a:pathLst>
                <a:path w="299719" h="271145">
                  <a:moveTo>
                    <a:pt x="0" y="0"/>
                  </a:moveTo>
                  <a:lnTo>
                    <a:pt x="299435" y="271028"/>
                  </a:lnTo>
                </a:path>
              </a:pathLst>
            </a:custGeom>
            <a:ln w="26533">
              <a:solidFill>
                <a:srgbClr val="263D87"/>
              </a:solidFill>
            </a:ln>
          </p:spPr>
          <p:txBody>
            <a:bodyPr wrap="square" lIns="0" tIns="0" rIns="0" bIns="0" rtlCol="0"/>
            <a:lstStyle/>
            <a:p>
              <a:endParaRPr/>
            </a:p>
          </p:txBody>
        </p:sp>
        <p:sp>
          <p:nvSpPr>
            <p:cNvPr id="625" name="object 625"/>
            <p:cNvSpPr/>
            <p:nvPr/>
          </p:nvSpPr>
          <p:spPr>
            <a:xfrm>
              <a:off x="14724115" y="5397079"/>
              <a:ext cx="260350" cy="235585"/>
            </a:xfrm>
            <a:custGeom>
              <a:avLst/>
              <a:gdLst/>
              <a:ahLst/>
              <a:cxnLst/>
              <a:rect l="l" t="t" r="r" b="b"/>
              <a:pathLst>
                <a:path w="260350" h="235585">
                  <a:moveTo>
                    <a:pt x="0" y="0"/>
                  </a:moveTo>
                  <a:lnTo>
                    <a:pt x="260128" y="235448"/>
                  </a:lnTo>
                </a:path>
              </a:pathLst>
            </a:custGeom>
            <a:ln w="26533">
              <a:solidFill>
                <a:srgbClr val="263D87"/>
              </a:solidFill>
            </a:ln>
          </p:spPr>
          <p:txBody>
            <a:bodyPr wrap="square" lIns="0" tIns="0" rIns="0" bIns="0" rtlCol="0"/>
            <a:lstStyle/>
            <a:p>
              <a:endParaRPr/>
            </a:p>
          </p:txBody>
        </p:sp>
        <p:sp>
          <p:nvSpPr>
            <p:cNvPr id="626" name="object 626"/>
            <p:cNvSpPr/>
            <p:nvPr/>
          </p:nvSpPr>
          <p:spPr>
            <a:xfrm>
              <a:off x="13766218" y="4948895"/>
              <a:ext cx="2081530" cy="1496695"/>
            </a:xfrm>
            <a:custGeom>
              <a:avLst/>
              <a:gdLst/>
              <a:ahLst/>
              <a:cxnLst/>
              <a:rect l="l" t="t" r="r" b="b"/>
              <a:pathLst>
                <a:path w="2081530" h="1496695">
                  <a:moveTo>
                    <a:pt x="2081475" y="0"/>
                  </a:moveTo>
                  <a:lnTo>
                    <a:pt x="2057476" y="20727"/>
                  </a:lnTo>
                  <a:lnTo>
                    <a:pt x="1696587" y="109300"/>
                  </a:lnTo>
                  <a:lnTo>
                    <a:pt x="1517315" y="306707"/>
                  </a:lnTo>
                  <a:lnTo>
                    <a:pt x="827252" y="711575"/>
                  </a:lnTo>
                  <a:lnTo>
                    <a:pt x="423065" y="1255118"/>
                  </a:lnTo>
                  <a:lnTo>
                    <a:pt x="0" y="1496472"/>
                  </a:lnTo>
                </a:path>
              </a:pathLst>
            </a:custGeom>
            <a:ln w="36187">
              <a:solidFill>
                <a:srgbClr val="FDEB01"/>
              </a:solidFill>
              <a:prstDash val="sysDash"/>
            </a:ln>
          </p:spPr>
          <p:txBody>
            <a:bodyPr wrap="square" lIns="0" tIns="0" rIns="0" bIns="0" rtlCol="0"/>
            <a:lstStyle/>
            <a:p>
              <a:endParaRPr/>
            </a:p>
          </p:txBody>
        </p:sp>
        <p:sp>
          <p:nvSpPr>
            <p:cNvPr id="627" name="object 627"/>
            <p:cNvSpPr/>
            <p:nvPr/>
          </p:nvSpPr>
          <p:spPr>
            <a:xfrm>
              <a:off x="13713648" y="6457426"/>
              <a:ext cx="31750" cy="53975"/>
            </a:xfrm>
            <a:custGeom>
              <a:avLst/>
              <a:gdLst/>
              <a:ahLst/>
              <a:cxnLst/>
              <a:rect l="l" t="t" r="r" b="b"/>
              <a:pathLst>
                <a:path w="31750" h="53975">
                  <a:moveTo>
                    <a:pt x="31433" y="0"/>
                  </a:moveTo>
                  <a:lnTo>
                    <a:pt x="0" y="17936"/>
                  </a:lnTo>
                  <a:lnTo>
                    <a:pt x="6146" y="53589"/>
                  </a:lnTo>
                </a:path>
              </a:pathLst>
            </a:custGeom>
            <a:ln w="36187">
              <a:solidFill>
                <a:srgbClr val="FDEB01"/>
              </a:solidFill>
            </a:ln>
          </p:spPr>
          <p:txBody>
            <a:bodyPr wrap="square" lIns="0" tIns="0" rIns="0" bIns="0" rtlCol="0"/>
            <a:lstStyle/>
            <a:p>
              <a:endParaRPr/>
            </a:p>
          </p:txBody>
        </p:sp>
        <p:sp>
          <p:nvSpPr>
            <p:cNvPr id="628" name="object 628"/>
            <p:cNvSpPr/>
            <p:nvPr/>
          </p:nvSpPr>
          <p:spPr>
            <a:xfrm>
              <a:off x="13583662" y="6557613"/>
              <a:ext cx="224154" cy="856615"/>
            </a:xfrm>
            <a:custGeom>
              <a:avLst/>
              <a:gdLst/>
              <a:ahLst/>
              <a:cxnLst/>
              <a:rect l="l" t="t" r="r" b="b"/>
              <a:pathLst>
                <a:path w="224155" h="856615">
                  <a:moveTo>
                    <a:pt x="144173" y="0"/>
                  </a:moveTo>
                  <a:lnTo>
                    <a:pt x="223773" y="461546"/>
                  </a:lnTo>
                  <a:lnTo>
                    <a:pt x="0" y="856183"/>
                  </a:lnTo>
                </a:path>
              </a:pathLst>
            </a:custGeom>
            <a:ln w="36187">
              <a:solidFill>
                <a:srgbClr val="FDEB01"/>
              </a:solidFill>
              <a:prstDash val="sysDash"/>
            </a:ln>
          </p:spPr>
          <p:txBody>
            <a:bodyPr wrap="square" lIns="0" tIns="0" rIns="0" bIns="0" rtlCol="0"/>
            <a:lstStyle/>
            <a:p>
              <a:endParaRPr/>
            </a:p>
          </p:txBody>
        </p:sp>
        <p:sp>
          <p:nvSpPr>
            <p:cNvPr id="629" name="object 629"/>
            <p:cNvSpPr/>
            <p:nvPr/>
          </p:nvSpPr>
          <p:spPr>
            <a:xfrm>
              <a:off x="13554166" y="7434364"/>
              <a:ext cx="18415" cy="65405"/>
            </a:xfrm>
            <a:custGeom>
              <a:avLst/>
              <a:gdLst/>
              <a:ahLst/>
              <a:cxnLst/>
              <a:rect l="l" t="t" r="r" b="b"/>
              <a:pathLst>
                <a:path w="18415" h="65404">
                  <a:moveTo>
                    <a:pt x="17842" y="0"/>
                  </a:moveTo>
                  <a:lnTo>
                    <a:pt x="0" y="31485"/>
                  </a:lnTo>
                  <a:lnTo>
                    <a:pt x="13203" y="65170"/>
                  </a:lnTo>
                </a:path>
              </a:pathLst>
            </a:custGeom>
            <a:ln w="36187">
              <a:solidFill>
                <a:srgbClr val="FDEB01"/>
              </a:solidFill>
            </a:ln>
          </p:spPr>
          <p:txBody>
            <a:bodyPr wrap="square" lIns="0" tIns="0" rIns="0" bIns="0" rtlCol="0"/>
            <a:lstStyle/>
            <a:p>
              <a:endParaRPr/>
            </a:p>
          </p:txBody>
        </p:sp>
        <p:sp>
          <p:nvSpPr>
            <p:cNvPr id="630" name="object 630"/>
            <p:cNvSpPr/>
            <p:nvPr/>
          </p:nvSpPr>
          <p:spPr>
            <a:xfrm>
              <a:off x="13584989" y="7544546"/>
              <a:ext cx="157480" cy="913130"/>
            </a:xfrm>
            <a:custGeom>
              <a:avLst/>
              <a:gdLst/>
              <a:ahLst/>
              <a:cxnLst/>
              <a:rect l="l" t="t" r="r" b="b"/>
              <a:pathLst>
                <a:path w="157480" h="913129">
                  <a:moveTo>
                    <a:pt x="0" y="0"/>
                  </a:moveTo>
                  <a:lnTo>
                    <a:pt x="157199" y="401296"/>
                  </a:lnTo>
                  <a:lnTo>
                    <a:pt x="157199" y="912872"/>
                  </a:lnTo>
                </a:path>
              </a:pathLst>
            </a:custGeom>
            <a:ln w="36187">
              <a:solidFill>
                <a:srgbClr val="FDEB01"/>
              </a:solidFill>
              <a:prstDash val="sysDash"/>
            </a:ln>
          </p:spPr>
          <p:txBody>
            <a:bodyPr wrap="square" lIns="0" tIns="0" rIns="0" bIns="0" rtlCol="0"/>
            <a:lstStyle/>
            <a:p>
              <a:endParaRPr/>
            </a:p>
          </p:txBody>
        </p:sp>
        <p:sp>
          <p:nvSpPr>
            <p:cNvPr id="631" name="object 631"/>
            <p:cNvSpPr/>
            <p:nvPr/>
          </p:nvSpPr>
          <p:spPr>
            <a:xfrm>
              <a:off x="13742191" y="8481586"/>
              <a:ext cx="0" cy="14604"/>
            </a:xfrm>
            <a:custGeom>
              <a:avLst/>
              <a:gdLst/>
              <a:ahLst/>
              <a:cxnLst/>
              <a:rect l="l" t="t" r="r" b="b"/>
              <a:pathLst>
                <a:path h="14604">
                  <a:moveTo>
                    <a:pt x="0" y="0"/>
                  </a:moveTo>
                  <a:lnTo>
                    <a:pt x="0" y="14060"/>
                  </a:lnTo>
                </a:path>
              </a:pathLst>
            </a:custGeom>
            <a:ln w="36187">
              <a:solidFill>
                <a:srgbClr val="FDEB01"/>
              </a:solidFill>
            </a:ln>
          </p:spPr>
          <p:txBody>
            <a:bodyPr wrap="square" lIns="0" tIns="0" rIns="0" bIns="0" rtlCol="0"/>
            <a:lstStyle/>
            <a:p>
              <a:endParaRPr/>
            </a:p>
          </p:txBody>
        </p:sp>
        <p:pic>
          <p:nvPicPr>
            <p:cNvPr id="632" name="object 632"/>
            <p:cNvPicPr/>
            <p:nvPr/>
          </p:nvPicPr>
          <p:blipFill>
            <a:blip r:embed="rId84" cstate="screen">
              <a:extLst>
                <a:ext uri="{28A0092B-C50C-407E-A947-70E740481C1C}">
                  <a14:useLocalDpi xmlns:a14="http://schemas.microsoft.com/office/drawing/2010/main"/>
                </a:ext>
              </a:extLst>
            </a:blip>
            <a:stretch>
              <a:fillRect/>
            </a:stretch>
          </p:blipFill>
          <p:spPr>
            <a:xfrm>
              <a:off x="14394911" y="7005041"/>
              <a:ext cx="87096" cy="95347"/>
            </a:xfrm>
            <a:prstGeom prst="rect">
              <a:avLst/>
            </a:prstGeom>
          </p:spPr>
        </p:pic>
        <p:sp>
          <p:nvSpPr>
            <p:cNvPr id="633" name="object 633"/>
            <p:cNvSpPr/>
            <p:nvPr/>
          </p:nvSpPr>
          <p:spPr>
            <a:xfrm>
              <a:off x="14984295" y="6352346"/>
              <a:ext cx="53975" cy="52705"/>
            </a:xfrm>
            <a:custGeom>
              <a:avLst/>
              <a:gdLst/>
              <a:ahLst/>
              <a:cxnLst/>
              <a:rect l="l" t="t" r="r" b="b"/>
              <a:pathLst>
                <a:path w="53975" h="52704">
                  <a:moveTo>
                    <a:pt x="53631" y="19926"/>
                  </a:moveTo>
                  <a:lnTo>
                    <a:pt x="35161" y="9298"/>
                  </a:lnTo>
                  <a:lnTo>
                    <a:pt x="19004" y="0"/>
                  </a:lnTo>
                  <a:lnTo>
                    <a:pt x="9727" y="15884"/>
                  </a:lnTo>
                  <a:lnTo>
                    <a:pt x="0" y="32553"/>
                  </a:lnTo>
                  <a:lnTo>
                    <a:pt x="15863" y="41810"/>
                  </a:lnTo>
                  <a:lnTo>
                    <a:pt x="34522" y="52699"/>
                  </a:lnTo>
                  <a:lnTo>
                    <a:pt x="53631" y="19926"/>
                  </a:lnTo>
                  <a:close/>
                </a:path>
              </a:pathLst>
            </a:custGeom>
            <a:ln w="3175">
              <a:solidFill>
                <a:srgbClr val="FBF178"/>
              </a:solidFill>
            </a:ln>
          </p:spPr>
          <p:txBody>
            <a:bodyPr wrap="square" lIns="0" tIns="0" rIns="0" bIns="0" rtlCol="0"/>
            <a:lstStyle/>
            <a:p>
              <a:endParaRPr/>
            </a:p>
          </p:txBody>
        </p:sp>
        <p:sp>
          <p:nvSpPr>
            <p:cNvPr id="634" name="object 634"/>
            <p:cNvSpPr/>
            <p:nvPr/>
          </p:nvSpPr>
          <p:spPr>
            <a:xfrm>
              <a:off x="14729796" y="6204019"/>
              <a:ext cx="273685" cy="180975"/>
            </a:xfrm>
            <a:custGeom>
              <a:avLst/>
              <a:gdLst/>
              <a:ahLst/>
              <a:cxnLst/>
              <a:rect l="l" t="t" r="r" b="b"/>
              <a:pathLst>
                <a:path w="273684" h="180975">
                  <a:moveTo>
                    <a:pt x="46584" y="17706"/>
                  </a:moveTo>
                  <a:lnTo>
                    <a:pt x="38668" y="0"/>
                  </a:lnTo>
                  <a:lnTo>
                    <a:pt x="19706" y="25203"/>
                  </a:lnTo>
                  <a:lnTo>
                    <a:pt x="0" y="51422"/>
                  </a:lnTo>
                  <a:lnTo>
                    <a:pt x="26459" y="47862"/>
                  </a:lnTo>
                  <a:lnTo>
                    <a:pt x="249123" y="177753"/>
                  </a:lnTo>
                  <a:lnTo>
                    <a:pt x="254494" y="180884"/>
                  </a:lnTo>
                  <a:lnTo>
                    <a:pt x="264211" y="164214"/>
                  </a:lnTo>
                  <a:lnTo>
                    <a:pt x="273489" y="148320"/>
                  </a:lnTo>
                  <a:lnTo>
                    <a:pt x="265688" y="143817"/>
                  </a:lnTo>
                  <a:lnTo>
                    <a:pt x="46584" y="17706"/>
                  </a:lnTo>
                  <a:close/>
                </a:path>
              </a:pathLst>
            </a:custGeom>
            <a:ln w="3175">
              <a:solidFill>
                <a:srgbClr val="FBF178"/>
              </a:solidFill>
            </a:ln>
          </p:spPr>
          <p:txBody>
            <a:bodyPr wrap="square" lIns="0" tIns="0" rIns="0" bIns="0" rtlCol="0"/>
            <a:lstStyle/>
            <a:p>
              <a:endParaRPr/>
            </a:p>
          </p:txBody>
        </p:sp>
        <p:sp>
          <p:nvSpPr>
            <p:cNvPr id="635" name="object 635"/>
            <p:cNvSpPr/>
            <p:nvPr/>
          </p:nvSpPr>
          <p:spPr>
            <a:xfrm>
              <a:off x="14911864" y="6384897"/>
              <a:ext cx="468630" cy="386715"/>
            </a:xfrm>
            <a:custGeom>
              <a:avLst/>
              <a:gdLst/>
              <a:ahLst/>
              <a:cxnLst/>
              <a:rect l="l" t="t" r="r" b="b"/>
              <a:pathLst>
                <a:path w="468630" h="386715">
                  <a:moveTo>
                    <a:pt x="106949" y="20145"/>
                  </a:moveTo>
                  <a:lnTo>
                    <a:pt x="88290" y="9256"/>
                  </a:lnTo>
                  <a:lnTo>
                    <a:pt x="72427" y="0"/>
                  </a:lnTo>
                  <a:lnTo>
                    <a:pt x="37035" y="60668"/>
                  </a:lnTo>
                  <a:lnTo>
                    <a:pt x="0" y="124163"/>
                  </a:lnTo>
                  <a:lnTo>
                    <a:pt x="5622" y="127430"/>
                  </a:lnTo>
                  <a:lnTo>
                    <a:pt x="449043" y="386092"/>
                  </a:lnTo>
                  <a:lnTo>
                    <a:pt x="458520" y="368795"/>
                  </a:lnTo>
                  <a:lnTo>
                    <a:pt x="468257" y="351036"/>
                  </a:lnTo>
                  <a:lnTo>
                    <a:pt x="54658" y="109766"/>
                  </a:lnTo>
                  <a:lnTo>
                    <a:pt x="106949" y="20145"/>
                  </a:lnTo>
                  <a:close/>
                </a:path>
              </a:pathLst>
            </a:custGeom>
            <a:ln w="3175">
              <a:solidFill>
                <a:srgbClr val="FBF178"/>
              </a:solidFill>
            </a:ln>
          </p:spPr>
          <p:txBody>
            <a:bodyPr wrap="square" lIns="0" tIns="0" rIns="0" bIns="0" rtlCol="0"/>
            <a:lstStyle/>
            <a:p>
              <a:endParaRPr/>
            </a:p>
          </p:txBody>
        </p:sp>
        <p:sp>
          <p:nvSpPr>
            <p:cNvPr id="636" name="object 636"/>
            <p:cNvSpPr/>
            <p:nvPr/>
          </p:nvSpPr>
          <p:spPr>
            <a:xfrm>
              <a:off x="15003288" y="6224419"/>
              <a:ext cx="844550" cy="532765"/>
            </a:xfrm>
            <a:custGeom>
              <a:avLst/>
              <a:gdLst/>
              <a:ahLst/>
              <a:cxnLst/>
              <a:rect l="l" t="t" r="r" b="b"/>
              <a:pathLst>
                <a:path w="844550" h="532765">
                  <a:moveTo>
                    <a:pt x="844405" y="448748"/>
                  </a:moveTo>
                  <a:lnTo>
                    <a:pt x="551553" y="278075"/>
                  </a:lnTo>
                  <a:lnTo>
                    <a:pt x="516088" y="257405"/>
                  </a:lnTo>
                  <a:lnTo>
                    <a:pt x="269122" y="113452"/>
                  </a:lnTo>
                  <a:lnTo>
                    <a:pt x="74626" y="0"/>
                  </a:lnTo>
                  <a:lnTo>
                    <a:pt x="72741" y="3225"/>
                  </a:lnTo>
                  <a:lnTo>
                    <a:pt x="0" y="127922"/>
                  </a:lnTo>
                  <a:lnTo>
                    <a:pt x="16167" y="137220"/>
                  </a:lnTo>
                  <a:lnTo>
                    <a:pt x="34637" y="147848"/>
                  </a:lnTo>
                  <a:lnTo>
                    <a:pt x="89002" y="54658"/>
                  </a:lnTo>
                  <a:lnTo>
                    <a:pt x="498403" y="289677"/>
                  </a:lnTo>
                  <a:lnTo>
                    <a:pt x="507659" y="272777"/>
                  </a:lnTo>
                  <a:lnTo>
                    <a:pt x="512507" y="263929"/>
                  </a:lnTo>
                  <a:lnTo>
                    <a:pt x="507659" y="272777"/>
                  </a:lnTo>
                  <a:lnTo>
                    <a:pt x="498403" y="289677"/>
                  </a:lnTo>
                  <a:lnTo>
                    <a:pt x="376826" y="511513"/>
                  </a:lnTo>
                  <a:lnTo>
                    <a:pt x="394563" y="521847"/>
                  </a:lnTo>
                  <a:lnTo>
                    <a:pt x="412291" y="532193"/>
                  </a:lnTo>
                  <a:lnTo>
                    <a:pt x="533983" y="310105"/>
                  </a:lnTo>
                  <a:lnTo>
                    <a:pt x="844405" y="488300"/>
                  </a:lnTo>
                </a:path>
              </a:pathLst>
            </a:custGeom>
            <a:ln w="3175">
              <a:solidFill>
                <a:srgbClr val="FBF178"/>
              </a:solidFill>
            </a:ln>
          </p:spPr>
          <p:txBody>
            <a:bodyPr wrap="square" lIns="0" tIns="0" rIns="0" bIns="0" rtlCol="0"/>
            <a:lstStyle/>
            <a:p>
              <a:endParaRPr/>
            </a:p>
          </p:txBody>
        </p:sp>
        <p:sp>
          <p:nvSpPr>
            <p:cNvPr id="637" name="object 637"/>
            <p:cNvSpPr/>
            <p:nvPr/>
          </p:nvSpPr>
          <p:spPr>
            <a:xfrm>
              <a:off x="14088853" y="6756623"/>
              <a:ext cx="1758950" cy="1739264"/>
            </a:xfrm>
            <a:custGeom>
              <a:avLst/>
              <a:gdLst/>
              <a:ahLst/>
              <a:cxnLst/>
              <a:rect l="l" t="t" r="r" b="b"/>
              <a:pathLst>
                <a:path w="1758950" h="1739265">
                  <a:moveTo>
                    <a:pt x="1758841" y="1189654"/>
                  </a:moveTo>
                  <a:lnTo>
                    <a:pt x="1470866" y="1027445"/>
                  </a:lnTo>
                  <a:lnTo>
                    <a:pt x="1435589" y="1005383"/>
                  </a:lnTo>
                  <a:lnTo>
                    <a:pt x="1353246" y="928181"/>
                  </a:lnTo>
                  <a:lnTo>
                    <a:pt x="1235951" y="802949"/>
                  </a:lnTo>
                  <a:lnTo>
                    <a:pt x="1219920" y="785839"/>
                  </a:lnTo>
                  <a:lnTo>
                    <a:pt x="1203722" y="767296"/>
                  </a:lnTo>
                  <a:lnTo>
                    <a:pt x="1205554" y="763788"/>
                  </a:lnTo>
                  <a:lnTo>
                    <a:pt x="1553596" y="137545"/>
                  </a:lnTo>
                  <a:lnTo>
                    <a:pt x="1326724" y="0"/>
                  </a:lnTo>
                  <a:lnTo>
                    <a:pt x="1316734" y="18208"/>
                  </a:lnTo>
                  <a:lnTo>
                    <a:pt x="1307509" y="35056"/>
                  </a:lnTo>
                  <a:lnTo>
                    <a:pt x="1503577" y="151429"/>
                  </a:lnTo>
                  <a:lnTo>
                    <a:pt x="1327666" y="465200"/>
                  </a:lnTo>
                  <a:lnTo>
                    <a:pt x="1174550" y="737883"/>
                  </a:lnTo>
                  <a:lnTo>
                    <a:pt x="1135640" y="709234"/>
                  </a:lnTo>
                  <a:lnTo>
                    <a:pt x="1040355" y="652985"/>
                  </a:lnTo>
                  <a:lnTo>
                    <a:pt x="452237" y="318231"/>
                  </a:lnTo>
                  <a:lnTo>
                    <a:pt x="415777" y="297278"/>
                  </a:lnTo>
                  <a:lnTo>
                    <a:pt x="391956" y="289614"/>
                  </a:lnTo>
                  <a:lnTo>
                    <a:pt x="390375" y="313131"/>
                  </a:lnTo>
                  <a:lnTo>
                    <a:pt x="389935" y="319602"/>
                  </a:lnTo>
                  <a:lnTo>
                    <a:pt x="388417" y="342555"/>
                  </a:lnTo>
                  <a:lnTo>
                    <a:pt x="438133" y="366208"/>
                  </a:lnTo>
                  <a:lnTo>
                    <a:pt x="735726" y="532758"/>
                  </a:lnTo>
                  <a:lnTo>
                    <a:pt x="792174" y="563637"/>
                  </a:lnTo>
                  <a:lnTo>
                    <a:pt x="1090354" y="733506"/>
                  </a:lnTo>
                  <a:lnTo>
                    <a:pt x="1135054" y="767693"/>
                  </a:lnTo>
                  <a:lnTo>
                    <a:pt x="1170341" y="799682"/>
                  </a:lnTo>
                  <a:lnTo>
                    <a:pt x="1187440" y="817325"/>
                  </a:lnTo>
                  <a:lnTo>
                    <a:pt x="1210392" y="841000"/>
                  </a:lnTo>
                  <a:lnTo>
                    <a:pt x="1393831" y="1030188"/>
                  </a:lnTo>
                  <a:lnTo>
                    <a:pt x="1436176" y="1057779"/>
                  </a:lnTo>
                  <a:lnTo>
                    <a:pt x="1758841" y="1239323"/>
                  </a:lnTo>
                </a:path>
                <a:path w="1758950" h="1739265">
                  <a:moveTo>
                    <a:pt x="1758841" y="1381485"/>
                  </a:moveTo>
                  <a:lnTo>
                    <a:pt x="1756386" y="1385957"/>
                  </a:lnTo>
                  <a:lnTo>
                    <a:pt x="1668169" y="1540926"/>
                  </a:lnTo>
                  <a:lnTo>
                    <a:pt x="1551339" y="1739023"/>
                  </a:lnTo>
                </a:path>
                <a:path w="1758950" h="1739265">
                  <a:moveTo>
                    <a:pt x="167082" y="1739023"/>
                  </a:moveTo>
                  <a:lnTo>
                    <a:pt x="36030" y="1664043"/>
                  </a:lnTo>
                  <a:lnTo>
                    <a:pt x="21423" y="1682210"/>
                  </a:lnTo>
                  <a:lnTo>
                    <a:pt x="0" y="1708879"/>
                  </a:lnTo>
                  <a:lnTo>
                    <a:pt x="52332" y="1739023"/>
                  </a:lnTo>
                </a:path>
                <a:path w="1758950" h="1739265">
                  <a:moveTo>
                    <a:pt x="1617720" y="1739023"/>
                  </a:moveTo>
                  <a:lnTo>
                    <a:pt x="1735800" y="1538183"/>
                  </a:lnTo>
                  <a:lnTo>
                    <a:pt x="1758841" y="1498095"/>
                  </a:lnTo>
                </a:path>
              </a:pathLst>
            </a:custGeom>
            <a:ln w="3175">
              <a:solidFill>
                <a:srgbClr val="FBF178"/>
              </a:solidFill>
            </a:ln>
          </p:spPr>
          <p:txBody>
            <a:bodyPr wrap="square" lIns="0" tIns="0" rIns="0" bIns="0" rtlCol="0"/>
            <a:lstStyle/>
            <a:p>
              <a:endParaRPr/>
            </a:p>
          </p:txBody>
        </p:sp>
        <p:sp>
          <p:nvSpPr>
            <p:cNvPr id="638" name="object 638"/>
            <p:cNvSpPr/>
            <p:nvPr/>
          </p:nvSpPr>
          <p:spPr>
            <a:xfrm>
              <a:off x="14317921" y="5139645"/>
              <a:ext cx="1203325" cy="1603375"/>
            </a:xfrm>
            <a:custGeom>
              <a:avLst/>
              <a:gdLst/>
              <a:ahLst/>
              <a:cxnLst/>
              <a:rect l="l" t="t" r="r" b="b"/>
              <a:pathLst>
                <a:path w="1203325" h="1603375">
                  <a:moveTo>
                    <a:pt x="0" y="1603322"/>
                  </a:moveTo>
                  <a:lnTo>
                    <a:pt x="1203240" y="0"/>
                  </a:lnTo>
                </a:path>
              </a:pathLst>
            </a:custGeom>
            <a:ln w="60312">
              <a:solidFill>
                <a:srgbClr val="FBF178"/>
              </a:solidFill>
            </a:ln>
          </p:spPr>
          <p:txBody>
            <a:bodyPr wrap="square" lIns="0" tIns="0" rIns="0" bIns="0" rtlCol="0"/>
            <a:lstStyle/>
            <a:p>
              <a:endParaRPr/>
            </a:p>
          </p:txBody>
        </p:sp>
        <p:sp>
          <p:nvSpPr>
            <p:cNvPr id="639" name="object 639"/>
            <p:cNvSpPr/>
            <p:nvPr/>
          </p:nvSpPr>
          <p:spPr>
            <a:xfrm>
              <a:off x="10284209" y="4517967"/>
              <a:ext cx="3342004" cy="1426210"/>
            </a:xfrm>
            <a:custGeom>
              <a:avLst/>
              <a:gdLst/>
              <a:ahLst/>
              <a:cxnLst/>
              <a:rect l="l" t="t" r="r" b="b"/>
              <a:pathLst>
                <a:path w="3342005" h="1426210">
                  <a:moveTo>
                    <a:pt x="1012377" y="0"/>
                  </a:moveTo>
                  <a:lnTo>
                    <a:pt x="0" y="1060397"/>
                  </a:lnTo>
                  <a:lnTo>
                    <a:pt x="49433" y="1239710"/>
                  </a:lnTo>
                  <a:lnTo>
                    <a:pt x="159838" y="1147483"/>
                  </a:lnTo>
                  <a:lnTo>
                    <a:pt x="2077067" y="1425841"/>
                  </a:lnTo>
                  <a:lnTo>
                    <a:pt x="2940591" y="1401915"/>
                  </a:lnTo>
                  <a:lnTo>
                    <a:pt x="3341824" y="1052805"/>
                  </a:lnTo>
                </a:path>
              </a:pathLst>
            </a:custGeom>
            <a:ln w="60312">
              <a:solidFill>
                <a:srgbClr val="FBF178"/>
              </a:solidFill>
            </a:ln>
          </p:spPr>
          <p:txBody>
            <a:bodyPr wrap="square" lIns="0" tIns="0" rIns="0" bIns="0" rtlCol="0"/>
            <a:lstStyle/>
            <a:p>
              <a:endParaRPr/>
            </a:p>
          </p:txBody>
        </p:sp>
        <p:sp>
          <p:nvSpPr>
            <p:cNvPr id="640" name="object 640"/>
            <p:cNvSpPr/>
            <p:nvPr/>
          </p:nvSpPr>
          <p:spPr>
            <a:xfrm>
              <a:off x="9552626" y="1031057"/>
              <a:ext cx="4940935" cy="3767454"/>
            </a:xfrm>
            <a:custGeom>
              <a:avLst/>
              <a:gdLst/>
              <a:ahLst/>
              <a:cxnLst/>
              <a:rect l="l" t="t" r="r" b="b"/>
              <a:pathLst>
                <a:path w="4940934" h="3767454">
                  <a:moveTo>
                    <a:pt x="4940938" y="3501777"/>
                  </a:moveTo>
                  <a:lnTo>
                    <a:pt x="4868653" y="3557811"/>
                  </a:lnTo>
                  <a:lnTo>
                    <a:pt x="4822497" y="3588216"/>
                  </a:lnTo>
                  <a:lnTo>
                    <a:pt x="4782615" y="3603548"/>
                  </a:lnTo>
                  <a:lnTo>
                    <a:pt x="4729154" y="3614360"/>
                  </a:lnTo>
                  <a:lnTo>
                    <a:pt x="4664169" y="3623705"/>
                  </a:lnTo>
                  <a:lnTo>
                    <a:pt x="4592832" y="3632547"/>
                  </a:lnTo>
                  <a:lnTo>
                    <a:pt x="4550080" y="3637586"/>
                  </a:lnTo>
                  <a:lnTo>
                    <a:pt x="4503194" y="3642964"/>
                  </a:lnTo>
                  <a:lnTo>
                    <a:pt x="4452613" y="3648627"/>
                  </a:lnTo>
                  <a:lnTo>
                    <a:pt x="4398778" y="3654518"/>
                  </a:lnTo>
                  <a:lnTo>
                    <a:pt x="4342130" y="3660583"/>
                  </a:lnTo>
                  <a:lnTo>
                    <a:pt x="4283109" y="3666768"/>
                  </a:lnTo>
                  <a:lnTo>
                    <a:pt x="4222154" y="3673016"/>
                  </a:lnTo>
                  <a:lnTo>
                    <a:pt x="4159707" y="3679274"/>
                  </a:lnTo>
                  <a:lnTo>
                    <a:pt x="4096208" y="3685487"/>
                  </a:lnTo>
                  <a:lnTo>
                    <a:pt x="4032098" y="3691598"/>
                  </a:lnTo>
                  <a:lnTo>
                    <a:pt x="3967816" y="3697554"/>
                  </a:lnTo>
                  <a:lnTo>
                    <a:pt x="3903803" y="3703299"/>
                  </a:lnTo>
                  <a:lnTo>
                    <a:pt x="3840500" y="3708779"/>
                  </a:lnTo>
                  <a:lnTo>
                    <a:pt x="3778346" y="3713938"/>
                  </a:lnTo>
                  <a:lnTo>
                    <a:pt x="3717783" y="3718722"/>
                  </a:lnTo>
                  <a:lnTo>
                    <a:pt x="3659250" y="3723075"/>
                  </a:lnTo>
                  <a:lnTo>
                    <a:pt x="3603188" y="3726943"/>
                  </a:lnTo>
                  <a:lnTo>
                    <a:pt x="3261021" y="3750248"/>
                  </a:lnTo>
                  <a:lnTo>
                    <a:pt x="3079030" y="3762216"/>
                  </a:lnTo>
                  <a:lnTo>
                    <a:pt x="2996073" y="3766626"/>
                  </a:lnTo>
                  <a:lnTo>
                    <a:pt x="2951009" y="3767255"/>
                  </a:lnTo>
                  <a:lnTo>
                    <a:pt x="2933061" y="3766335"/>
                  </a:lnTo>
                  <a:lnTo>
                    <a:pt x="2877562" y="3758728"/>
                  </a:lnTo>
                  <a:lnTo>
                    <a:pt x="2839329" y="3751878"/>
                  </a:lnTo>
                  <a:lnTo>
                    <a:pt x="2793651" y="3742887"/>
                  </a:lnTo>
                  <a:lnTo>
                    <a:pt x="2740188" y="3731674"/>
                  </a:lnTo>
                  <a:lnTo>
                    <a:pt x="2678598" y="3718157"/>
                  </a:lnTo>
                  <a:lnTo>
                    <a:pt x="2608540" y="3702255"/>
                  </a:lnTo>
                  <a:lnTo>
                    <a:pt x="2529672" y="3683885"/>
                  </a:lnTo>
                  <a:lnTo>
                    <a:pt x="2441653" y="3662965"/>
                  </a:lnTo>
                  <a:lnTo>
                    <a:pt x="2372636" y="3645768"/>
                  </a:lnTo>
                  <a:lnTo>
                    <a:pt x="2322430" y="3633024"/>
                  </a:lnTo>
                  <a:lnTo>
                    <a:pt x="2265464" y="3618497"/>
                  </a:lnTo>
                  <a:lnTo>
                    <a:pt x="2204517" y="3602925"/>
                  </a:lnTo>
                  <a:lnTo>
                    <a:pt x="2142370" y="3587046"/>
                  </a:lnTo>
                  <a:lnTo>
                    <a:pt x="2081802" y="3571594"/>
                  </a:lnTo>
                  <a:lnTo>
                    <a:pt x="2025592" y="3557309"/>
                  </a:lnTo>
                  <a:lnTo>
                    <a:pt x="1976519" y="3544925"/>
                  </a:lnTo>
                  <a:lnTo>
                    <a:pt x="1937364" y="3535181"/>
                  </a:lnTo>
                  <a:lnTo>
                    <a:pt x="1910905" y="3528812"/>
                  </a:lnTo>
                  <a:lnTo>
                    <a:pt x="1857632" y="3515524"/>
                  </a:lnTo>
                  <a:lnTo>
                    <a:pt x="1801855" y="3500960"/>
                  </a:lnTo>
                  <a:lnTo>
                    <a:pt x="1744068" y="3485291"/>
                  </a:lnTo>
                  <a:lnTo>
                    <a:pt x="1684767" y="3468687"/>
                  </a:lnTo>
                  <a:lnTo>
                    <a:pt x="1624448" y="3451316"/>
                  </a:lnTo>
                  <a:lnTo>
                    <a:pt x="1563606" y="3433348"/>
                  </a:lnTo>
                  <a:lnTo>
                    <a:pt x="1502737" y="3414953"/>
                  </a:lnTo>
                  <a:lnTo>
                    <a:pt x="1442336" y="3396300"/>
                  </a:lnTo>
                  <a:lnTo>
                    <a:pt x="1382899" y="3377558"/>
                  </a:lnTo>
                  <a:lnTo>
                    <a:pt x="1324921" y="3358897"/>
                  </a:lnTo>
                  <a:lnTo>
                    <a:pt x="1268899" y="3340487"/>
                  </a:lnTo>
                  <a:lnTo>
                    <a:pt x="1215327" y="3322497"/>
                  </a:lnTo>
                  <a:lnTo>
                    <a:pt x="1164701" y="3305096"/>
                  </a:lnTo>
                  <a:lnTo>
                    <a:pt x="1117517" y="3288454"/>
                  </a:lnTo>
                  <a:lnTo>
                    <a:pt x="1074270" y="3272740"/>
                  </a:lnTo>
                  <a:lnTo>
                    <a:pt x="1035457" y="3258124"/>
                  </a:lnTo>
                  <a:lnTo>
                    <a:pt x="973110" y="3232863"/>
                  </a:lnTo>
                  <a:lnTo>
                    <a:pt x="934442" y="3214026"/>
                  </a:lnTo>
                  <a:lnTo>
                    <a:pt x="872389" y="3167807"/>
                  </a:lnTo>
                  <a:lnTo>
                    <a:pt x="829871" y="3132088"/>
                  </a:lnTo>
                  <a:lnTo>
                    <a:pt x="782500" y="3090712"/>
                  </a:lnTo>
                  <a:lnTo>
                    <a:pt x="732383" y="3045738"/>
                  </a:lnTo>
                  <a:lnTo>
                    <a:pt x="681628" y="2999228"/>
                  </a:lnTo>
                  <a:lnTo>
                    <a:pt x="632340" y="2953241"/>
                  </a:lnTo>
                  <a:lnTo>
                    <a:pt x="586627" y="2909838"/>
                  </a:lnTo>
                  <a:lnTo>
                    <a:pt x="546594" y="2871081"/>
                  </a:lnTo>
                  <a:lnTo>
                    <a:pt x="514349" y="2839029"/>
                  </a:lnTo>
                  <a:lnTo>
                    <a:pt x="481650" y="2803285"/>
                  </a:lnTo>
                  <a:lnTo>
                    <a:pt x="473026" y="2754735"/>
                  </a:lnTo>
                  <a:lnTo>
                    <a:pt x="473232" y="2729086"/>
                  </a:lnTo>
                  <a:lnTo>
                    <a:pt x="471650" y="2708251"/>
                  </a:lnTo>
                  <a:lnTo>
                    <a:pt x="448073" y="2670049"/>
                  </a:lnTo>
                  <a:lnTo>
                    <a:pt x="400970" y="2608109"/>
                  </a:lnTo>
                  <a:lnTo>
                    <a:pt x="354785" y="2550419"/>
                  </a:lnTo>
                  <a:lnTo>
                    <a:pt x="333958" y="2524969"/>
                  </a:lnTo>
                  <a:lnTo>
                    <a:pt x="264451" y="2420749"/>
                  </a:lnTo>
                  <a:lnTo>
                    <a:pt x="226752" y="2363521"/>
                  </a:lnTo>
                  <a:lnTo>
                    <a:pt x="194465" y="2309080"/>
                  </a:lnTo>
                  <a:lnTo>
                    <a:pt x="167295" y="2218216"/>
                  </a:lnTo>
                  <a:lnTo>
                    <a:pt x="126827" y="2054028"/>
                  </a:lnTo>
                  <a:lnTo>
                    <a:pt x="90071" y="1896706"/>
                  </a:lnTo>
                  <a:lnTo>
                    <a:pt x="74039" y="1826445"/>
                  </a:lnTo>
                  <a:lnTo>
                    <a:pt x="61881" y="1780344"/>
                  </a:lnTo>
                  <a:lnTo>
                    <a:pt x="50751" y="1734594"/>
                  </a:lnTo>
                  <a:lnTo>
                    <a:pt x="40660" y="1688721"/>
                  </a:lnTo>
                  <a:lnTo>
                    <a:pt x="31619" y="1642246"/>
                  </a:lnTo>
                  <a:lnTo>
                    <a:pt x="23638" y="1594692"/>
                  </a:lnTo>
                  <a:lnTo>
                    <a:pt x="16727" y="1545582"/>
                  </a:lnTo>
                  <a:lnTo>
                    <a:pt x="10897" y="1494440"/>
                  </a:lnTo>
                  <a:lnTo>
                    <a:pt x="6159" y="1440787"/>
                  </a:lnTo>
                  <a:lnTo>
                    <a:pt x="2523" y="1384147"/>
                  </a:lnTo>
                  <a:lnTo>
                    <a:pt x="0" y="1324042"/>
                  </a:lnTo>
                  <a:lnTo>
                    <a:pt x="1433" y="1295778"/>
                  </a:lnTo>
                  <a:lnTo>
                    <a:pt x="5916" y="1252705"/>
                  </a:lnTo>
                  <a:lnTo>
                    <a:pt x="12806" y="1198582"/>
                  </a:lnTo>
                  <a:lnTo>
                    <a:pt x="21463" y="1137166"/>
                  </a:lnTo>
                  <a:lnTo>
                    <a:pt x="31246" y="1072214"/>
                  </a:lnTo>
                  <a:lnTo>
                    <a:pt x="41512" y="1007484"/>
                  </a:lnTo>
                  <a:lnTo>
                    <a:pt x="51622" y="946734"/>
                  </a:lnTo>
                  <a:lnTo>
                    <a:pt x="60933" y="893720"/>
                  </a:lnTo>
                  <a:lnTo>
                    <a:pt x="68804" y="852200"/>
                  </a:lnTo>
                  <a:lnTo>
                    <a:pt x="126985" y="639609"/>
                  </a:lnTo>
                  <a:lnTo>
                    <a:pt x="192729" y="316037"/>
                  </a:lnTo>
                  <a:lnTo>
                    <a:pt x="248952" y="9069"/>
                  </a:lnTo>
                  <a:lnTo>
                    <a:pt x="250535" y="0"/>
                  </a:lnTo>
                </a:path>
              </a:pathLst>
            </a:custGeom>
            <a:ln w="60312">
              <a:solidFill>
                <a:srgbClr val="FBF178"/>
              </a:solidFill>
            </a:ln>
          </p:spPr>
          <p:txBody>
            <a:bodyPr wrap="square" lIns="0" tIns="0" rIns="0" bIns="0" rtlCol="0"/>
            <a:lstStyle/>
            <a:p>
              <a:endParaRPr/>
            </a:p>
          </p:txBody>
        </p:sp>
        <p:sp>
          <p:nvSpPr>
            <p:cNvPr id="641" name="object 641"/>
            <p:cNvSpPr/>
            <p:nvPr/>
          </p:nvSpPr>
          <p:spPr>
            <a:xfrm>
              <a:off x="13155815" y="4757999"/>
              <a:ext cx="470534" cy="812800"/>
            </a:xfrm>
            <a:custGeom>
              <a:avLst/>
              <a:gdLst/>
              <a:ahLst/>
              <a:cxnLst/>
              <a:rect l="l" t="t" r="r" b="b"/>
              <a:pathLst>
                <a:path w="470534" h="812800">
                  <a:moveTo>
                    <a:pt x="470216" y="812771"/>
                  </a:moveTo>
                  <a:lnTo>
                    <a:pt x="0" y="0"/>
                  </a:lnTo>
                </a:path>
              </a:pathLst>
            </a:custGeom>
            <a:ln w="60312">
              <a:solidFill>
                <a:srgbClr val="FBF178"/>
              </a:solidFill>
            </a:ln>
          </p:spPr>
          <p:txBody>
            <a:bodyPr wrap="square" lIns="0" tIns="0" rIns="0" bIns="0" rtlCol="0"/>
            <a:lstStyle/>
            <a:p>
              <a:endParaRPr/>
            </a:p>
          </p:txBody>
        </p:sp>
        <p:sp>
          <p:nvSpPr>
            <p:cNvPr id="642" name="object 642"/>
            <p:cNvSpPr/>
            <p:nvPr/>
          </p:nvSpPr>
          <p:spPr>
            <a:xfrm>
              <a:off x="8790306" y="1749617"/>
              <a:ext cx="7057390" cy="3531235"/>
            </a:xfrm>
            <a:custGeom>
              <a:avLst/>
              <a:gdLst/>
              <a:ahLst/>
              <a:cxnLst/>
              <a:rect l="l" t="t" r="r" b="b"/>
              <a:pathLst>
                <a:path w="7057390" h="3531235">
                  <a:moveTo>
                    <a:pt x="7057387" y="3530856"/>
                  </a:moveTo>
                  <a:lnTo>
                    <a:pt x="6562473" y="3245051"/>
                  </a:lnTo>
                  <a:lnTo>
                    <a:pt x="6149104" y="3011508"/>
                  </a:lnTo>
                  <a:lnTo>
                    <a:pt x="6111090" y="2991044"/>
                  </a:lnTo>
                  <a:lnTo>
                    <a:pt x="6053066" y="2959990"/>
                  </a:lnTo>
                  <a:lnTo>
                    <a:pt x="1689868" y="758121"/>
                  </a:lnTo>
                  <a:lnTo>
                    <a:pt x="1642403" y="734839"/>
                  </a:lnTo>
                  <a:lnTo>
                    <a:pt x="1602549" y="715379"/>
                  </a:lnTo>
                  <a:lnTo>
                    <a:pt x="1566249" y="695658"/>
                  </a:lnTo>
                  <a:lnTo>
                    <a:pt x="1529446" y="671589"/>
                  </a:lnTo>
                  <a:lnTo>
                    <a:pt x="1488083" y="639088"/>
                  </a:lnTo>
                  <a:lnTo>
                    <a:pt x="1352255" y="511888"/>
                  </a:lnTo>
                  <a:lnTo>
                    <a:pt x="982371" y="338239"/>
                  </a:lnTo>
                  <a:lnTo>
                    <a:pt x="807957" y="366008"/>
                  </a:lnTo>
                  <a:lnTo>
                    <a:pt x="0" y="0"/>
                  </a:lnTo>
                </a:path>
              </a:pathLst>
            </a:custGeom>
            <a:ln w="60312">
              <a:solidFill>
                <a:srgbClr val="FEBC2A"/>
              </a:solidFill>
            </a:ln>
          </p:spPr>
          <p:txBody>
            <a:bodyPr wrap="square" lIns="0" tIns="0" rIns="0" bIns="0" rtlCol="0"/>
            <a:lstStyle/>
            <a:p>
              <a:endParaRPr/>
            </a:p>
          </p:txBody>
        </p:sp>
        <p:sp>
          <p:nvSpPr>
            <p:cNvPr id="643" name="object 643"/>
            <p:cNvSpPr/>
            <p:nvPr/>
          </p:nvSpPr>
          <p:spPr>
            <a:xfrm>
              <a:off x="15307409" y="4709619"/>
              <a:ext cx="540385" cy="297180"/>
            </a:xfrm>
            <a:custGeom>
              <a:avLst/>
              <a:gdLst/>
              <a:ahLst/>
              <a:cxnLst/>
              <a:rect l="l" t="t" r="r" b="b"/>
              <a:pathLst>
                <a:path w="540384" h="297179">
                  <a:moveTo>
                    <a:pt x="540286" y="0"/>
                  </a:moveTo>
                  <a:lnTo>
                    <a:pt x="338136" y="112596"/>
                  </a:lnTo>
                  <a:lnTo>
                    <a:pt x="254629" y="159229"/>
                  </a:lnTo>
                  <a:lnTo>
                    <a:pt x="191571" y="193958"/>
                  </a:lnTo>
                  <a:lnTo>
                    <a:pt x="117261" y="234049"/>
                  </a:lnTo>
                  <a:lnTo>
                    <a:pt x="0" y="296768"/>
                  </a:lnTo>
                </a:path>
              </a:pathLst>
            </a:custGeom>
            <a:ln w="60312">
              <a:solidFill>
                <a:srgbClr val="FEBC2A"/>
              </a:solidFill>
            </a:ln>
          </p:spPr>
          <p:txBody>
            <a:bodyPr wrap="square" lIns="0" tIns="0" rIns="0" bIns="0" rtlCol="0"/>
            <a:lstStyle/>
            <a:p>
              <a:endParaRPr/>
            </a:p>
          </p:txBody>
        </p:sp>
        <p:sp>
          <p:nvSpPr>
            <p:cNvPr id="644" name="object 644"/>
            <p:cNvSpPr/>
            <p:nvPr/>
          </p:nvSpPr>
          <p:spPr>
            <a:xfrm>
              <a:off x="12135752" y="8241856"/>
              <a:ext cx="1304925" cy="254000"/>
            </a:xfrm>
            <a:custGeom>
              <a:avLst/>
              <a:gdLst/>
              <a:ahLst/>
              <a:cxnLst/>
              <a:rect l="l" t="t" r="r" b="b"/>
              <a:pathLst>
                <a:path w="1304925" h="254000">
                  <a:moveTo>
                    <a:pt x="1304908" y="253790"/>
                  </a:moveTo>
                  <a:lnTo>
                    <a:pt x="1268958" y="231814"/>
                  </a:lnTo>
                  <a:lnTo>
                    <a:pt x="1056535" y="100775"/>
                  </a:lnTo>
                  <a:lnTo>
                    <a:pt x="726738" y="0"/>
                  </a:lnTo>
                  <a:lnTo>
                    <a:pt x="423374" y="38973"/>
                  </a:lnTo>
                  <a:lnTo>
                    <a:pt x="201199" y="128077"/>
                  </a:lnTo>
                  <a:lnTo>
                    <a:pt x="114972" y="177694"/>
                  </a:lnTo>
                  <a:lnTo>
                    <a:pt x="0" y="253790"/>
                  </a:lnTo>
                </a:path>
              </a:pathLst>
            </a:custGeom>
            <a:ln w="60312">
              <a:solidFill>
                <a:srgbClr val="FEBC2A"/>
              </a:solidFill>
            </a:ln>
          </p:spPr>
          <p:txBody>
            <a:bodyPr wrap="square" lIns="0" tIns="0" rIns="0" bIns="0" rtlCol="0"/>
            <a:lstStyle/>
            <a:p>
              <a:endParaRPr/>
            </a:p>
          </p:txBody>
        </p:sp>
        <p:sp>
          <p:nvSpPr>
            <p:cNvPr id="645" name="object 645"/>
            <p:cNvSpPr/>
            <p:nvPr/>
          </p:nvSpPr>
          <p:spPr>
            <a:xfrm>
              <a:off x="11639514" y="7060173"/>
              <a:ext cx="856615" cy="1435735"/>
            </a:xfrm>
            <a:custGeom>
              <a:avLst/>
              <a:gdLst/>
              <a:ahLst/>
              <a:cxnLst/>
              <a:rect l="l" t="t" r="r" b="b"/>
              <a:pathLst>
                <a:path w="856615" h="1435734">
                  <a:moveTo>
                    <a:pt x="299165" y="1435473"/>
                  </a:moveTo>
                  <a:lnTo>
                    <a:pt x="239602" y="1273327"/>
                  </a:lnTo>
                  <a:lnTo>
                    <a:pt x="155751" y="1047216"/>
                  </a:lnTo>
                  <a:lnTo>
                    <a:pt x="78363" y="838661"/>
                  </a:lnTo>
                  <a:lnTo>
                    <a:pt x="44362" y="747055"/>
                  </a:lnTo>
                  <a:lnTo>
                    <a:pt x="4945" y="641112"/>
                  </a:lnTo>
                  <a:lnTo>
                    <a:pt x="0" y="578138"/>
                  </a:lnTo>
                  <a:lnTo>
                    <a:pt x="36900" y="533240"/>
                  </a:lnTo>
                  <a:lnTo>
                    <a:pt x="123019" y="481524"/>
                  </a:lnTo>
                  <a:lnTo>
                    <a:pt x="152804" y="464258"/>
                  </a:lnTo>
                  <a:lnTo>
                    <a:pt x="188356" y="442695"/>
                  </a:lnTo>
                  <a:lnTo>
                    <a:pt x="228854" y="417417"/>
                  </a:lnTo>
                  <a:lnTo>
                    <a:pt x="273477" y="389008"/>
                  </a:lnTo>
                  <a:lnTo>
                    <a:pt x="321408" y="358051"/>
                  </a:lnTo>
                  <a:lnTo>
                    <a:pt x="371824" y="325128"/>
                  </a:lnTo>
                  <a:lnTo>
                    <a:pt x="423907" y="290823"/>
                  </a:lnTo>
                  <a:lnTo>
                    <a:pt x="476837" y="255718"/>
                  </a:lnTo>
                  <a:lnTo>
                    <a:pt x="529792" y="220397"/>
                  </a:lnTo>
                  <a:lnTo>
                    <a:pt x="581955" y="185443"/>
                  </a:lnTo>
                  <a:lnTo>
                    <a:pt x="632503" y="151438"/>
                  </a:lnTo>
                  <a:lnTo>
                    <a:pt x="680618" y="118966"/>
                  </a:lnTo>
                  <a:lnTo>
                    <a:pt x="725480" y="88610"/>
                  </a:lnTo>
                  <a:lnTo>
                    <a:pt x="766268" y="60952"/>
                  </a:lnTo>
                  <a:lnTo>
                    <a:pt x="802163" y="36575"/>
                  </a:lnTo>
                  <a:lnTo>
                    <a:pt x="832344" y="16064"/>
                  </a:lnTo>
                  <a:lnTo>
                    <a:pt x="855992" y="0"/>
                  </a:lnTo>
                </a:path>
              </a:pathLst>
            </a:custGeom>
            <a:ln w="60312">
              <a:solidFill>
                <a:srgbClr val="FEBC2A"/>
              </a:solidFill>
            </a:ln>
          </p:spPr>
          <p:txBody>
            <a:bodyPr wrap="square" lIns="0" tIns="0" rIns="0" bIns="0" rtlCol="0"/>
            <a:lstStyle/>
            <a:p>
              <a:endParaRPr/>
            </a:p>
          </p:txBody>
        </p:sp>
        <p:sp>
          <p:nvSpPr>
            <p:cNvPr id="646" name="object 646"/>
            <p:cNvSpPr/>
            <p:nvPr/>
          </p:nvSpPr>
          <p:spPr>
            <a:xfrm>
              <a:off x="14026575" y="7060175"/>
              <a:ext cx="421640" cy="1435735"/>
            </a:xfrm>
            <a:custGeom>
              <a:avLst/>
              <a:gdLst/>
              <a:ahLst/>
              <a:cxnLst/>
              <a:rect l="l" t="t" r="r" b="b"/>
              <a:pathLst>
                <a:path w="421640" h="1435734">
                  <a:moveTo>
                    <a:pt x="0" y="1435471"/>
                  </a:moveTo>
                  <a:lnTo>
                    <a:pt x="189382" y="1213397"/>
                  </a:lnTo>
                  <a:lnTo>
                    <a:pt x="236731" y="1133023"/>
                  </a:lnTo>
                  <a:lnTo>
                    <a:pt x="334851" y="595980"/>
                  </a:lnTo>
                  <a:lnTo>
                    <a:pt x="386802" y="298942"/>
                  </a:lnTo>
                  <a:lnTo>
                    <a:pt x="409905" y="135689"/>
                  </a:lnTo>
                  <a:lnTo>
                    <a:pt x="421479" y="0"/>
                  </a:lnTo>
                </a:path>
              </a:pathLst>
            </a:custGeom>
            <a:ln w="60312">
              <a:solidFill>
                <a:srgbClr val="FEBC2A"/>
              </a:solidFill>
            </a:ln>
          </p:spPr>
          <p:txBody>
            <a:bodyPr wrap="square" lIns="0" tIns="0" rIns="0" bIns="0" rtlCol="0"/>
            <a:lstStyle/>
            <a:p>
              <a:endParaRPr/>
            </a:p>
          </p:txBody>
        </p:sp>
        <p:sp>
          <p:nvSpPr>
            <p:cNvPr id="647" name="object 647"/>
            <p:cNvSpPr/>
            <p:nvPr/>
          </p:nvSpPr>
          <p:spPr>
            <a:xfrm>
              <a:off x="14317931" y="6240970"/>
              <a:ext cx="1530350" cy="1734185"/>
            </a:xfrm>
            <a:custGeom>
              <a:avLst/>
              <a:gdLst/>
              <a:ahLst/>
              <a:cxnLst/>
              <a:rect l="l" t="t" r="r" b="b"/>
              <a:pathLst>
                <a:path w="1530350" h="1734184">
                  <a:moveTo>
                    <a:pt x="1529764" y="1733754"/>
                  </a:moveTo>
                  <a:lnTo>
                    <a:pt x="1285039" y="1592736"/>
                  </a:lnTo>
                  <a:lnTo>
                    <a:pt x="1248498" y="1571563"/>
                  </a:lnTo>
                  <a:lnTo>
                    <a:pt x="1211707" y="1549545"/>
                  </a:lnTo>
                  <a:lnTo>
                    <a:pt x="1176646" y="1525346"/>
                  </a:lnTo>
                  <a:lnTo>
                    <a:pt x="1145294" y="1497629"/>
                  </a:lnTo>
                  <a:lnTo>
                    <a:pt x="994095" y="1340702"/>
                  </a:lnTo>
                  <a:lnTo>
                    <a:pt x="962382" y="1310053"/>
                  </a:lnTo>
                  <a:lnTo>
                    <a:pt x="928603" y="1281782"/>
                  </a:lnTo>
                  <a:lnTo>
                    <a:pt x="892891" y="1255994"/>
                  </a:lnTo>
                  <a:lnTo>
                    <a:pt x="855377" y="1232789"/>
                  </a:lnTo>
                  <a:lnTo>
                    <a:pt x="130111" y="819210"/>
                  </a:lnTo>
                  <a:lnTo>
                    <a:pt x="0" y="502005"/>
                  </a:lnTo>
                  <a:lnTo>
                    <a:pt x="387558" y="0"/>
                  </a:lnTo>
                </a:path>
              </a:pathLst>
            </a:custGeom>
            <a:ln w="60312">
              <a:solidFill>
                <a:srgbClr val="FEBC2A"/>
              </a:solidFill>
            </a:ln>
          </p:spPr>
          <p:txBody>
            <a:bodyPr wrap="square" lIns="0" tIns="0" rIns="0" bIns="0" rtlCol="0"/>
            <a:lstStyle/>
            <a:p>
              <a:endParaRPr/>
            </a:p>
          </p:txBody>
        </p:sp>
        <p:sp>
          <p:nvSpPr>
            <p:cNvPr id="648" name="object 648"/>
            <p:cNvSpPr/>
            <p:nvPr/>
          </p:nvSpPr>
          <p:spPr>
            <a:xfrm>
              <a:off x="11639514" y="4709615"/>
              <a:ext cx="4208780" cy="3786504"/>
            </a:xfrm>
            <a:custGeom>
              <a:avLst/>
              <a:gdLst/>
              <a:ahLst/>
              <a:cxnLst/>
              <a:rect l="l" t="t" r="r" b="b"/>
              <a:pathLst>
                <a:path w="4208780" h="3786504">
                  <a:moveTo>
                    <a:pt x="299165" y="3786031"/>
                  </a:moveTo>
                  <a:lnTo>
                    <a:pt x="239602" y="3623885"/>
                  </a:lnTo>
                  <a:lnTo>
                    <a:pt x="155751" y="3397774"/>
                  </a:lnTo>
                  <a:lnTo>
                    <a:pt x="78363" y="3189219"/>
                  </a:lnTo>
                  <a:lnTo>
                    <a:pt x="44362" y="3097613"/>
                  </a:lnTo>
                  <a:lnTo>
                    <a:pt x="4945" y="2991669"/>
                  </a:lnTo>
                  <a:lnTo>
                    <a:pt x="0" y="2928695"/>
                  </a:lnTo>
                  <a:lnTo>
                    <a:pt x="36900" y="2883797"/>
                  </a:lnTo>
                  <a:lnTo>
                    <a:pt x="123019" y="2832082"/>
                  </a:lnTo>
                  <a:lnTo>
                    <a:pt x="152804" y="2814816"/>
                  </a:lnTo>
                  <a:lnTo>
                    <a:pt x="188356" y="2793253"/>
                  </a:lnTo>
                  <a:lnTo>
                    <a:pt x="228854" y="2767975"/>
                  </a:lnTo>
                  <a:lnTo>
                    <a:pt x="273477" y="2739566"/>
                  </a:lnTo>
                  <a:lnTo>
                    <a:pt x="321408" y="2708608"/>
                  </a:lnTo>
                  <a:lnTo>
                    <a:pt x="371824" y="2675686"/>
                  </a:lnTo>
                  <a:lnTo>
                    <a:pt x="423907" y="2641381"/>
                  </a:lnTo>
                  <a:lnTo>
                    <a:pt x="476837" y="2606276"/>
                  </a:lnTo>
                  <a:lnTo>
                    <a:pt x="529792" y="2570955"/>
                  </a:lnTo>
                  <a:lnTo>
                    <a:pt x="581955" y="2536001"/>
                  </a:lnTo>
                  <a:lnTo>
                    <a:pt x="632503" y="2501996"/>
                  </a:lnTo>
                  <a:lnTo>
                    <a:pt x="680618" y="2469524"/>
                  </a:lnTo>
                  <a:lnTo>
                    <a:pt x="725480" y="2439167"/>
                  </a:lnTo>
                  <a:lnTo>
                    <a:pt x="766268" y="2411509"/>
                  </a:lnTo>
                  <a:lnTo>
                    <a:pt x="802163" y="2387133"/>
                  </a:lnTo>
                  <a:lnTo>
                    <a:pt x="832344" y="2366621"/>
                  </a:lnTo>
                  <a:lnTo>
                    <a:pt x="855992" y="2350557"/>
                  </a:lnTo>
                  <a:lnTo>
                    <a:pt x="1257194" y="2059624"/>
                  </a:lnTo>
                  <a:lnTo>
                    <a:pt x="1921352" y="1500122"/>
                  </a:lnTo>
                  <a:lnTo>
                    <a:pt x="2228214" y="1191788"/>
                  </a:lnTo>
                  <a:lnTo>
                    <a:pt x="2401887" y="1023361"/>
                  </a:lnTo>
                  <a:lnTo>
                    <a:pt x="2506617" y="935756"/>
                  </a:lnTo>
                  <a:lnTo>
                    <a:pt x="2606650" y="869890"/>
                  </a:lnTo>
                  <a:lnTo>
                    <a:pt x="2641713" y="848047"/>
                  </a:lnTo>
                  <a:lnTo>
                    <a:pt x="2682661" y="822778"/>
                  </a:lnTo>
                  <a:lnTo>
                    <a:pt x="2728418" y="794719"/>
                  </a:lnTo>
                  <a:lnTo>
                    <a:pt x="2777906" y="764506"/>
                  </a:lnTo>
                  <a:lnTo>
                    <a:pt x="2830046" y="732774"/>
                  </a:lnTo>
                  <a:lnTo>
                    <a:pt x="2883762" y="700160"/>
                  </a:lnTo>
                  <a:lnTo>
                    <a:pt x="2937976" y="667299"/>
                  </a:lnTo>
                  <a:lnTo>
                    <a:pt x="2991610" y="634828"/>
                  </a:lnTo>
                  <a:lnTo>
                    <a:pt x="3043587" y="603383"/>
                  </a:lnTo>
                  <a:lnTo>
                    <a:pt x="3092828" y="573599"/>
                  </a:lnTo>
                  <a:lnTo>
                    <a:pt x="3138258" y="546112"/>
                  </a:lnTo>
                  <a:lnTo>
                    <a:pt x="3178796" y="521559"/>
                  </a:lnTo>
                  <a:lnTo>
                    <a:pt x="3213367" y="500576"/>
                  </a:lnTo>
                  <a:lnTo>
                    <a:pt x="3240893" y="483797"/>
                  </a:lnTo>
                  <a:lnTo>
                    <a:pt x="3260296" y="471860"/>
                  </a:lnTo>
                  <a:lnTo>
                    <a:pt x="3342851" y="423408"/>
                  </a:lnTo>
                  <a:lnTo>
                    <a:pt x="3451427" y="362141"/>
                  </a:lnTo>
                  <a:lnTo>
                    <a:pt x="3545956" y="309591"/>
                  </a:lnTo>
                  <a:lnTo>
                    <a:pt x="3586369" y="287290"/>
                  </a:lnTo>
                  <a:lnTo>
                    <a:pt x="3667896" y="296777"/>
                  </a:lnTo>
                  <a:lnTo>
                    <a:pt x="3804713" y="223113"/>
                  </a:lnTo>
                  <a:lnTo>
                    <a:pt x="3911616" y="164787"/>
                  </a:lnTo>
                  <a:lnTo>
                    <a:pt x="3981193" y="126411"/>
                  </a:lnTo>
                  <a:lnTo>
                    <a:pt x="4006032" y="112594"/>
                  </a:lnTo>
                  <a:lnTo>
                    <a:pt x="4208180" y="0"/>
                  </a:lnTo>
                </a:path>
              </a:pathLst>
            </a:custGeom>
            <a:ln w="60312">
              <a:solidFill>
                <a:srgbClr val="FEBC2A"/>
              </a:solidFill>
            </a:ln>
          </p:spPr>
          <p:txBody>
            <a:bodyPr wrap="square" lIns="0" tIns="0" rIns="0" bIns="0" rtlCol="0"/>
            <a:lstStyle/>
            <a:p>
              <a:endParaRPr/>
            </a:p>
          </p:txBody>
        </p:sp>
        <p:sp>
          <p:nvSpPr>
            <p:cNvPr id="649" name="object 649"/>
            <p:cNvSpPr/>
            <p:nvPr/>
          </p:nvSpPr>
          <p:spPr>
            <a:xfrm>
              <a:off x="13606543" y="5331205"/>
              <a:ext cx="2241550" cy="2644140"/>
            </a:xfrm>
            <a:custGeom>
              <a:avLst/>
              <a:gdLst/>
              <a:ahLst/>
              <a:cxnLst/>
              <a:rect l="l" t="t" r="r" b="b"/>
              <a:pathLst>
                <a:path w="2241550" h="2644140">
                  <a:moveTo>
                    <a:pt x="0" y="257786"/>
                  </a:moveTo>
                  <a:lnTo>
                    <a:pt x="0" y="269849"/>
                  </a:lnTo>
                  <a:lnTo>
                    <a:pt x="266567" y="26537"/>
                  </a:lnTo>
                  <a:lnTo>
                    <a:pt x="302169" y="5361"/>
                  </a:lnTo>
                  <a:lnTo>
                    <a:pt x="341750" y="0"/>
                  </a:lnTo>
                  <a:lnTo>
                    <a:pt x="380382" y="10150"/>
                  </a:lnTo>
                  <a:lnTo>
                    <a:pt x="413139" y="35510"/>
                  </a:lnTo>
                  <a:lnTo>
                    <a:pt x="640043" y="300162"/>
                  </a:lnTo>
                  <a:lnTo>
                    <a:pt x="1108207" y="887578"/>
                  </a:lnTo>
                  <a:lnTo>
                    <a:pt x="711381" y="1411761"/>
                  </a:lnTo>
                  <a:lnTo>
                    <a:pt x="841503" y="1728966"/>
                  </a:lnTo>
                  <a:lnTo>
                    <a:pt x="1566769" y="2142556"/>
                  </a:lnTo>
                  <a:lnTo>
                    <a:pt x="1604281" y="2165759"/>
                  </a:lnTo>
                  <a:lnTo>
                    <a:pt x="1639991" y="2191545"/>
                  </a:lnTo>
                  <a:lnTo>
                    <a:pt x="1673770" y="2219815"/>
                  </a:lnTo>
                  <a:lnTo>
                    <a:pt x="1705487" y="2250469"/>
                  </a:lnTo>
                  <a:lnTo>
                    <a:pt x="1856676" y="2407386"/>
                  </a:lnTo>
                  <a:lnTo>
                    <a:pt x="1888032" y="2435108"/>
                  </a:lnTo>
                  <a:lnTo>
                    <a:pt x="1923093" y="2459311"/>
                  </a:lnTo>
                  <a:lnTo>
                    <a:pt x="1959881" y="2481330"/>
                  </a:lnTo>
                  <a:lnTo>
                    <a:pt x="1996420" y="2502503"/>
                  </a:lnTo>
                  <a:lnTo>
                    <a:pt x="2241151" y="2643523"/>
                  </a:lnTo>
                </a:path>
              </a:pathLst>
            </a:custGeom>
            <a:ln w="60312">
              <a:solidFill>
                <a:srgbClr val="FEBC2A"/>
              </a:solidFill>
            </a:ln>
          </p:spPr>
          <p:txBody>
            <a:bodyPr wrap="square" lIns="0" tIns="0" rIns="0" bIns="0" rtlCol="0"/>
            <a:lstStyle/>
            <a:p>
              <a:endParaRPr/>
            </a:p>
          </p:txBody>
        </p:sp>
        <p:sp>
          <p:nvSpPr>
            <p:cNvPr id="650" name="object 650"/>
            <p:cNvSpPr/>
            <p:nvPr/>
          </p:nvSpPr>
          <p:spPr>
            <a:xfrm>
              <a:off x="11659173" y="6748978"/>
              <a:ext cx="1261745" cy="1746885"/>
            </a:xfrm>
            <a:custGeom>
              <a:avLst/>
              <a:gdLst/>
              <a:ahLst/>
              <a:cxnLst/>
              <a:rect l="l" t="t" r="r" b="b"/>
              <a:pathLst>
                <a:path w="1261745" h="1746884">
                  <a:moveTo>
                    <a:pt x="1261582" y="0"/>
                  </a:moveTo>
                  <a:lnTo>
                    <a:pt x="775838" y="351654"/>
                  </a:lnTo>
                  <a:lnTo>
                    <a:pt x="78571" y="805315"/>
                  </a:lnTo>
                  <a:lnTo>
                    <a:pt x="50209" y="830183"/>
                  </a:lnTo>
                  <a:lnTo>
                    <a:pt x="25047" y="858108"/>
                  </a:lnTo>
                  <a:lnTo>
                    <a:pt x="7003" y="892841"/>
                  </a:lnTo>
                  <a:lnTo>
                    <a:pt x="0" y="938130"/>
                  </a:lnTo>
                  <a:lnTo>
                    <a:pt x="7956" y="997728"/>
                  </a:lnTo>
                  <a:lnTo>
                    <a:pt x="260974" y="1689697"/>
                  </a:lnTo>
                  <a:lnTo>
                    <a:pt x="277964" y="1736126"/>
                  </a:lnTo>
                  <a:lnTo>
                    <a:pt x="281939" y="1746668"/>
                  </a:lnTo>
                </a:path>
              </a:pathLst>
            </a:custGeom>
            <a:ln w="60312">
              <a:solidFill>
                <a:srgbClr val="FEBC2A"/>
              </a:solidFill>
            </a:ln>
          </p:spPr>
          <p:txBody>
            <a:bodyPr wrap="square" lIns="0" tIns="0" rIns="0" bIns="0" rtlCol="0"/>
            <a:lstStyle/>
            <a:p>
              <a:endParaRPr/>
            </a:p>
          </p:txBody>
        </p:sp>
        <p:sp>
          <p:nvSpPr>
            <p:cNvPr id="651" name="object 651"/>
            <p:cNvSpPr/>
            <p:nvPr/>
          </p:nvSpPr>
          <p:spPr>
            <a:xfrm>
              <a:off x="15702950" y="8245966"/>
              <a:ext cx="144780" cy="250190"/>
            </a:xfrm>
            <a:custGeom>
              <a:avLst/>
              <a:gdLst/>
              <a:ahLst/>
              <a:cxnLst/>
              <a:rect l="l" t="t" r="r" b="b"/>
              <a:pathLst>
                <a:path w="144780" h="250190">
                  <a:moveTo>
                    <a:pt x="144745" y="0"/>
                  </a:moveTo>
                  <a:lnTo>
                    <a:pt x="0" y="249680"/>
                  </a:lnTo>
                  <a:lnTo>
                    <a:pt x="144745" y="249680"/>
                  </a:lnTo>
                  <a:lnTo>
                    <a:pt x="144745" y="0"/>
                  </a:lnTo>
                  <a:close/>
                </a:path>
              </a:pathLst>
            </a:custGeom>
            <a:solidFill>
              <a:srgbClr val="F4F4F5">
                <a:alpha val="69999"/>
              </a:srgbClr>
            </a:solidFill>
          </p:spPr>
          <p:txBody>
            <a:bodyPr wrap="square" lIns="0" tIns="0" rIns="0" bIns="0" rtlCol="0"/>
            <a:lstStyle/>
            <a:p>
              <a:endParaRPr/>
            </a:p>
          </p:txBody>
        </p:sp>
        <p:sp>
          <p:nvSpPr>
            <p:cNvPr id="652" name="object 652"/>
            <p:cNvSpPr/>
            <p:nvPr/>
          </p:nvSpPr>
          <p:spPr>
            <a:xfrm>
              <a:off x="15702946" y="8245961"/>
              <a:ext cx="144780" cy="250190"/>
            </a:xfrm>
            <a:custGeom>
              <a:avLst/>
              <a:gdLst/>
              <a:ahLst/>
              <a:cxnLst/>
              <a:rect l="l" t="t" r="r" b="b"/>
              <a:pathLst>
                <a:path w="144780" h="250190">
                  <a:moveTo>
                    <a:pt x="144748" y="0"/>
                  </a:moveTo>
                  <a:lnTo>
                    <a:pt x="0" y="249685"/>
                  </a:lnTo>
                </a:path>
              </a:pathLst>
            </a:custGeom>
            <a:ln w="24124">
              <a:solidFill>
                <a:srgbClr val="323537"/>
              </a:solidFill>
              <a:prstDash val="sysDot"/>
            </a:ln>
          </p:spPr>
          <p:txBody>
            <a:bodyPr wrap="square" lIns="0" tIns="0" rIns="0" bIns="0" rtlCol="0"/>
            <a:lstStyle/>
            <a:p>
              <a:endParaRPr/>
            </a:p>
          </p:txBody>
        </p:sp>
        <p:sp>
          <p:nvSpPr>
            <p:cNvPr id="653" name="object 653"/>
            <p:cNvSpPr/>
            <p:nvPr/>
          </p:nvSpPr>
          <p:spPr>
            <a:xfrm>
              <a:off x="12829840" y="5487847"/>
              <a:ext cx="304165" cy="304165"/>
            </a:xfrm>
            <a:custGeom>
              <a:avLst/>
              <a:gdLst/>
              <a:ahLst/>
              <a:cxnLst/>
              <a:rect l="l" t="t" r="r" b="b"/>
              <a:pathLst>
                <a:path w="304165" h="304164">
                  <a:moveTo>
                    <a:pt x="151827" y="0"/>
                  </a:moveTo>
                  <a:lnTo>
                    <a:pt x="103834" y="7739"/>
                  </a:lnTo>
                  <a:lnTo>
                    <a:pt x="62156" y="29290"/>
                  </a:lnTo>
                  <a:lnTo>
                    <a:pt x="29291" y="62154"/>
                  </a:lnTo>
                  <a:lnTo>
                    <a:pt x="7739" y="103829"/>
                  </a:lnTo>
                  <a:lnTo>
                    <a:pt x="0" y="151817"/>
                  </a:lnTo>
                  <a:lnTo>
                    <a:pt x="7739" y="199805"/>
                  </a:lnTo>
                  <a:lnTo>
                    <a:pt x="29291" y="241480"/>
                  </a:lnTo>
                  <a:lnTo>
                    <a:pt x="62156" y="274344"/>
                  </a:lnTo>
                  <a:lnTo>
                    <a:pt x="103834" y="295895"/>
                  </a:lnTo>
                  <a:lnTo>
                    <a:pt x="151827" y="303634"/>
                  </a:lnTo>
                  <a:lnTo>
                    <a:pt x="199815" y="295895"/>
                  </a:lnTo>
                  <a:lnTo>
                    <a:pt x="241491" y="274344"/>
                  </a:lnTo>
                  <a:lnTo>
                    <a:pt x="274354" y="241480"/>
                  </a:lnTo>
                  <a:lnTo>
                    <a:pt x="295905" y="199805"/>
                  </a:lnTo>
                  <a:lnTo>
                    <a:pt x="303645" y="151817"/>
                  </a:lnTo>
                  <a:lnTo>
                    <a:pt x="295905" y="103829"/>
                  </a:lnTo>
                  <a:lnTo>
                    <a:pt x="274354" y="62154"/>
                  </a:lnTo>
                  <a:lnTo>
                    <a:pt x="241491" y="29290"/>
                  </a:lnTo>
                  <a:lnTo>
                    <a:pt x="199815" y="7739"/>
                  </a:lnTo>
                  <a:lnTo>
                    <a:pt x="151827" y="0"/>
                  </a:lnTo>
                  <a:close/>
                </a:path>
              </a:pathLst>
            </a:custGeom>
            <a:solidFill>
              <a:srgbClr val="FFFFFF"/>
            </a:solidFill>
          </p:spPr>
          <p:txBody>
            <a:bodyPr wrap="square" lIns="0" tIns="0" rIns="0" bIns="0" rtlCol="0"/>
            <a:lstStyle/>
            <a:p>
              <a:endParaRPr/>
            </a:p>
          </p:txBody>
        </p:sp>
        <p:sp>
          <p:nvSpPr>
            <p:cNvPr id="654" name="object 654"/>
            <p:cNvSpPr/>
            <p:nvPr/>
          </p:nvSpPr>
          <p:spPr>
            <a:xfrm>
              <a:off x="12829840" y="5487847"/>
              <a:ext cx="304165" cy="304165"/>
            </a:xfrm>
            <a:custGeom>
              <a:avLst/>
              <a:gdLst/>
              <a:ahLst/>
              <a:cxnLst/>
              <a:rect l="l" t="t" r="r" b="b"/>
              <a:pathLst>
                <a:path w="304165" h="304164">
                  <a:moveTo>
                    <a:pt x="303645" y="151817"/>
                  </a:moveTo>
                  <a:lnTo>
                    <a:pt x="295905" y="199805"/>
                  </a:lnTo>
                  <a:lnTo>
                    <a:pt x="274354" y="241480"/>
                  </a:lnTo>
                  <a:lnTo>
                    <a:pt x="241491" y="274344"/>
                  </a:lnTo>
                  <a:lnTo>
                    <a:pt x="199815" y="295895"/>
                  </a:lnTo>
                  <a:lnTo>
                    <a:pt x="151827" y="303634"/>
                  </a:lnTo>
                  <a:lnTo>
                    <a:pt x="103834" y="295895"/>
                  </a:lnTo>
                  <a:lnTo>
                    <a:pt x="62156" y="274344"/>
                  </a:lnTo>
                  <a:lnTo>
                    <a:pt x="29291" y="241480"/>
                  </a:lnTo>
                  <a:lnTo>
                    <a:pt x="7739" y="199805"/>
                  </a:lnTo>
                  <a:lnTo>
                    <a:pt x="0" y="151817"/>
                  </a:lnTo>
                  <a:lnTo>
                    <a:pt x="7739" y="103829"/>
                  </a:lnTo>
                  <a:lnTo>
                    <a:pt x="29291" y="62154"/>
                  </a:lnTo>
                  <a:lnTo>
                    <a:pt x="62156" y="29290"/>
                  </a:lnTo>
                  <a:lnTo>
                    <a:pt x="103834" y="7739"/>
                  </a:lnTo>
                  <a:lnTo>
                    <a:pt x="151827" y="0"/>
                  </a:lnTo>
                  <a:lnTo>
                    <a:pt x="199815" y="7739"/>
                  </a:lnTo>
                  <a:lnTo>
                    <a:pt x="241491" y="29290"/>
                  </a:lnTo>
                  <a:lnTo>
                    <a:pt x="274354" y="62154"/>
                  </a:lnTo>
                  <a:lnTo>
                    <a:pt x="295905" y="103829"/>
                  </a:lnTo>
                  <a:lnTo>
                    <a:pt x="303645" y="151817"/>
                  </a:lnTo>
                  <a:close/>
                </a:path>
              </a:pathLst>
            </a:custGeom>
            <a:ln w="24124">
              <a:solidFill>
                <a:srgbClr val="0D0C0D"/>
              </a:solidFill>
            </a:ln>
          </p:spPr>
          <p:txBody>
            <a:bodyPr wrap="square" lIns="0" tIns="0" rIns="0" bIns="0" rtlCol="0"/>
            <a:lstStyle/>
            <a:p>
              <a:endParaRPr/>
            </a:p>
          </p:txBody>
        </p:sp>
      </p:grpSp>
      <p:sp>
        <p:nvSpPr>
          <p:cNvPr id="655" name="object 655"/>
          <p:cNvSpPr txBox="1"/>
          <p:nvPr/>
        </p:nvSpPr>
        <p:spPr>
          <a:xfrm>
            <a:off x="12881292" y="5469447"/>
            <a:ext cx="195580" cy="314960"/>
          </a:xfrm>
          <a:prstGeom prst="rect">
            <a:avLst/>
          </a:prstGeom>
        </p:spPr>
        <p:txBody>
          <a:bodyPr vert="horz" wrap="square" lIns="0" tIns="12700" rIns="0" bIns="0" rtlCol="0">
            <a:spAutoFit/>
          </a:bodyPr>
          <a:lstStyle/>
          <a:p>
            <a:pPr marL="12700">
              <a:lnSpc>
                <a:spcPct val="100000"/>
              </a:lnSpc>
              <a:spcBef>
                <a:spcPts val="100"/>
              </a:spcBef>
            </a:pPr>
            <a:r>
              <a:rPr sz="1900" b="1" spc="35" dirty="0">
                <a:solidFill>
                  <a:srgbClr val="221E1F"/>
                </a:solidFill>
                <a:latin typeface="Tahoma"/>
                <a:cs typeface="Tahoma"/>
              </a:rPr>
              <a:t>P</a:t>
            </a:r>
            <a:endParaRPr sz="1900">
              <a:latin typeface="Tahoma"/>
              <a:cs typeface="Tahoma"/>
            </a:endParaRPr>
          </a:p>
        </p:txBody>
      </p:sp>
      <p:grpSp>
        <p:nvGrpSpPr>
          <p:cNvPr id="656" name="object 656"/>
          <p:cNvGrpSpPr/>
          <p:nvPr/>
        </p:nvGrpSpPr>
        <p:grpSpPr>
          <a:xfrm>
            <a:off x="10866753" y="5869674"/>
            <a:ext cx="328295" cy="328295"/>
            <a:chOff x="12130026" y="6199646"/>
            <a:chExt cx="328295" cy="328295"/>
          </a:xfrm>
        </p:grpSpPr>
        <p:sp>
          <p:nvSpPr>
            <p:cNvPr id="657" name="object 657"/>
            <p:cNvSpPr/>
            <p:nvPr/>
          </p:nvSpPr>
          <p:spPr>
            <a:xfrm>
              <a:off x="12142091" y="6211711"/>
              <a:ext cx="304165" cy="304165"/>
            </a:xfrm>
            <a:custGeom>
              <a:avLst/>
              <a:gdLst/>
              <a:ahLst/>
              <a:cxnLst/>
              <a:rect l="l" t="t" r="r" b="b"/>
              <a:pathLst>
                <a:path w="304165" h="304165">
                  <a:moveTo>
                    <a:pt x="151827" y="0"/>
                  </a:moveTo>
                  <a:lnTo>
                    <a:pt x="103834" y="7739"/>
                  </a:lnTo>
                  <a:lnTo>
                    <a:pt x="62156" y="29290"/>
                  </a:lnTo>
                  <a:lnTo>
                    <a:pt x="29291" y="62154"/>
                  </a:lnTo>
                  <a:lnTo>
                    <a:pt x="7739" y="103829"/>
                  </a:lnTo>
                  <a:lnTo>
                    <a:pt x="0" y="151817"/>
                  </a:lnTo>
                  <a:lnTo>
                    <a:pt x="7739" y="199805"/>
                  </a:lnTo>
                  <a:lnTo>
                    <a:pt x="29291" y="241480"/>
                  </a:lnTo>
                  <a:lnTo>
                    <a:pt x="62156" y="274344"/>
                  </a:lnTo>
                  <a:lnTo>
                    <a:pt x="103834" y="295895"/>
                  </a:lnTo>
                  <a:lnTo>
                    <a:pt x="151827" y="303634"/>
                  </a:lnTo>
                  <a:lnTo>
                    <a:pt x="199815" y="295895"/>
                  </a:lnTo>
                  <a:lnTo>
                    <a:pt x="241491" y="274344"/>
                  </a:lnTo>
                  <a:lnTo>
                    <a:pt x="274354" y="241480"/>
                  </a:lnTo>
                  <a:lnTo>
                    <a:pt x="295905" y="199805"/>
                  </a:lnTo>
                  <a:lnTo>
                    <a:pt x="303645" y="151817"/>
                  </a:lnTo>
                  <a:lnTo>
                    <a:pt x="295905" y="103829"/>
                  </a:lnTo>
                  <a:lnTo>
                    <a:pt x="274354" y="62154"/>
                  </a:lnTo>
                  <a:lnTo>
                    <a:pt x="241491" y="29290"/>
                  </a:lnTo>
                  <a:lnTo>
                    <a:pt x="199815" y="7739"/>
                  </a:lnTo>
                  <a:lnTo>
                    <a:pt x="151827" y="0"/>
                  </a:lnTo>
                  <a:close/>
                </a:path>
              </a:pathLst>
            </a:custGeom>
            <a:solidFill>
              <a:srgbClr val="FFFFFF"/>
            </a:solidFill>
          </p:spPr>
          <p:txBody>
            <a:bodyPr wrap="square" lIns="0" tIns="0" rIns="0" bIns="0" rtlCol="0"/>
            <a:lstStyle/>
            <a:p>
              <a:endParaRPr/>
            </a:p>
          </p:txBody>
        </p:sp>
        <p:sp>
          <p:nvSpPr>
            <p:cNvPr id="658" name="object 658"/>
            <p:cNvSpPr/>
            <p:nvPr/>
          </p:nvSpPr>
          <p:spPr>
            <a:xfrm>
              <a:off x="12142091" y="6211711"/>
              <a:ext cx="304165" cy="304165"/>
            </a:xfrm>
            <a:custGeom>
              <a:avLst/>
              <a:gdLst/>
              <a:ahLst/>
              <a:cxnLst/>
              <a:rect l="l" t="t" r="r" b="b"/>
              <a:pathLst>
                <a:path w="304165" h="304165">
                  <a:moveTo>
                    <a:pt x="303645" y="151817"/>
                  </a:moveTo>
                  <a:lnTo>
                    <a:pt x="295905" y="199805"/>
                  </a:lnTo>
                  <a:lnTo>
                    <a:pt x="274354" y="241480"/>
                  </a:lnTo>
                  <a:lnTo>
                    <a:pt x="241491" y="274344"/>
                  </a:lnTo>
                  <a:lnTo>
                    <a:pt x="199815" y="295895"/>
                  </a:lnTo>
                  <a:lnTo>
                    <a:pt x="151827" y="303634"/>
                  </a:lnTo>
                  <a:lnTo>
                    <a:pt x="103834" y="295895"/>
                  </a:lnTo>
                  <a:lnTo>
                    <a:pt x="62156" y="274344"/>
                  </a:lnTo>
                  <a:lnTo>
                    <a:pt x="29291" y="241480"/>
                  </a:lnTo>
                  <a:lnTo>
                    <a:pt x="7739" y="199805"/>
                  </a:lnTo>
                  <a:lnTo>
                    <a:pt x="0" y="151817"/>
                  </a:lnTo>
                  <a:lnTo>
                    <a:pt x="7739" y="103829"/>
                  </a:lnTo>
                  <a:lnTo>
                    <a:pt x="29291" y="62154"/>
                  </a:lnTo>
                  <a:lnTo>
                    <a:pt x="62156" y="29290"/>
                  </a:lnTo>
                  <a:lnTo>
                    <a:pt x="103834" y="7739"/>
                  </a:lnTo>
                  <a:lnTo>
                    <a:pt x="151827" y="0"/>
                  </a:lnTo>
                  <a:lnTo>
                    <a:pt x="199815" y="7739"/>
                  </a:lnTo>
                  <a:lnTo>
                    <a:pt x="241491" y="29290"/>
                  </a:lnTo>
                  <a:lnTo>
                    <a:pt x="274354" y="62154"/>
                  </a:lnTo>
                  <a:lnTo>
                    <a:pt x="295905" y="103829"/>
                  </a:lnTo>
                  <a:lnTo>
                    <a:pt x="303645" y="151817"/>
                  </a:lnTo>
                  <a:close/>
                </a:path>
              </a:pathLst>
            </a:custGeom>
            <a:ln w="24124">
              <a:solidFill>
                <a:srgbClr val="0D0C0D"/>
              </a:solidFill>
            </a:ln>
          </p:spPr>
          <p:txBody>
            <a:bodyPr wrap="square" lIns="0" tIns="0" rIns="0" bIns="0" rtlCol="0"/>
            <a:lstStyle/>
            <a:p>
              <a:endParaRPr/>
            </a:p>
          </p:txBody>
        </p:sp>
      </p:grpSp>
      <p:sp>
        <p:nvSpPr>
          <p:cNvPr id="659" name="object 659"/>
          <p:cNvSpPr txBox="1"/>
          <p:nvPr/>
        </p:nvSpPr>
        <p:spPr>
          <a:xfrm>
            <a:off x="10987574" y="5881837"/>
            <a:ext cx="195580" cy="314960"/>
          </a:xfrm>
          <a:prstGeom prst="rect">
            <a:avLst/>
          </a:prstGeom>
        </p:spPr>
        <p:txBody>
          <a:bodyPr vert="horz" wrap="square" lIns="0" tIns="12700" rIns="0" bIns="0" rtlCol="0">
            <a:spAutoFit/>
          </a:bodyPr>
          <a:lstStyle/>
          <a:p>
            <a:pPr marL="12700">
              <a:lnSpc>
                <a:spcPct val="100000"/>
              </a:lnSpc>
              <a:spcBef>
                <a:spcPts val="100"/>
              </a:spcBef>
            </a:pPr>
            <a:r>
              <a:rPr sz="1900" b="1" spc="35" dirty="0">
                <a:solidFill>
                  <a:srgbClr val="221E1F"/>
                </a:solidFill>
                <a:latin typeface="Tahoma"/>
                <a:cs typeface="Tahoma"/>
              </a:rPr>
              <a:t>P</a:t>
            </a:r>
            <a:endParaRPr sz="1900" dirty="0">
              <a:latin typeface="Tahoma"/>
              <a:cs typeface="Tahoma"/>
            </a:endParaRPr>
          </a:p>
        </p:txBody>
      </p:sp>
      <p:grpSp>
        <p:nvGrpSpPr>
          <p:cNvPr id="660" name="object 660"/>
          <p:cNvGrpSpPr/>
          <p:nvPr/>
        </p:nvGrpSpPr>
        <p:grpSpPr>
          <a:xfrm>
            <a:off x="8669893" y="1011969"/>
            <a:ext cx="10250095" cy="11176684"/>
            <a:chOff x="8669893" y="1011969"/>
            <a:chExt cx="10250095" cy="11176684"/>
          </a:xfrm>
        </p:grpSpPr>
        <p:sp>
          <p:nvSpPr>
            <p:cNvPr id="661" name="object 661"/>
            <p:cNvSpPr/>
            <p:nvPr/>
          </p:nvSpPr>
          <p:spPr>
            <a:xfrm>
              <a:off x="14956358" y="4683923"/>
              <a:ext cx="1270" cy="635"/>
            </a:xfrm>
            <a:custGeom>
              <a:avLst/>
              <a:gdLst/>
              <a:ahLst/>
              <a:cxnLst/>
              <a:rect l="l" t="t" r="r" b="b"/>
              <a:pathLst>
                <a:path w="1269" h="635">
                  <a:moveTo>
                    <a:pt x="1057" y="565"/>
                  </a:moveTo>
                  <a:lnTo>
                    <a:pt x="691" y="376"/>
                  </a:lnTo>
                  <a:lnTo>
                    <a:pt x="345" y="178"/>
                  </a:lnTo>
                  <a:lnTo>
                    <a:pt x="0" y="0"/>
                  </a:lnTo>
                </a:path>
              </a:pathLst>
            </a:custGeom>
            <a:ln w="36187">
              <a:solidFill>
                <a:srgbClr val="1E4223"/>
              </a:solidFill>
            </a:ln>
          </p:spPr>
          <p:txBody>
            <a:bodyPr wrap="square" lIns="0" tIns="0" rIns="0" bIns="0" rtlCol="0"/>
            <a:lstStyle/>
            <a:p>
              <a:endParaRPr/>
            </a:p>
          </p:txBody>
        </p:sp>
        <p:sp>
          <p:nvSpPr>
            <p:cNvPr id="662" name="object 662"/>
            <p:cNvSpPr/>
            <p:nvPr/>
          </p:nvSpPr>
          <p:spPr>
            <a:xfrm>
              <a:off x="9488735" y="1987262"/>
              <a:ext cx="5392420" cy="2658110"/>
            </a:xfrm>
            <a:custGeom>
              <a:avLst/>
              <a:gdLst/>
              <a:ahLst/>
              <a:cxnLst/>
              <a:rect l="l" t="t" r="r" b="b"/>
              <a:pathLst>
                <a:path w="5392419" h="2658110">
                  <a:moveTo>
                    <a:pt x="5392401" y="2657772"/>
                  </a:moveTo>
                  <a:lnTo>
                    <a:pt x="1081108" y="482351"/>
                  </a:lnTo>
                  <a:lnTo>
                    <a:pt x="1033642" y="459073"/>
                  </a:lnTo>
                  <a:lnTo>
                    <a:pt x="993786" y="439614"/>
                  </a:lnTo>
                  <a:lnTo>
                    <a:pt x="957483" y="419893"/>
                  </a:lnTo>
                  <a:lnTo>
                    <a:pt x="920677" y="395825"/>
                  </a:lnTo>
                  <a:lnTo>
                    <a:pt x="879313" y="363329"/>
                  </a:lnTo>
                  <a:lnTo>
                    <a:pt x="743495" y="236128"/>
                  </a:lnTo>
                  <a:lnTo>
                    <a:pt x="373611" y="62469"/>
                  </a:lnTo>
                  <a:lnTo>
                    <a:pt x="199198" y="90238"/>
                  </a:lnTo>
                  <a:lnTo>
                    <a:pt x="0" y="0"/>
                  </a:lnTo>
                </a:path>
              </a:pathLst>
            </a:custGeom>
            <a:ln w="36187">
              <a:solidFill>
                <a:srgbClr val="1E4223"/>
              </a:solidFill>
              <a:prstDash val="dot"/>
            </a:ln>
          </p:spPr>
          <p:txBody>
            <a:bodyPr wrap="square" lIns="0" tIns="0" rIns="0" bIns="0" rtlCol="0"/>
            <a:lstStyle/>
            <a:p>
              <a:endParaRPr/>
            </a:p>
          </p:txBody>
        </p:sp>
        <p:sp>
          <p:nvSpPr>
            <p:cNvPr id="663" name="object 663"/>
            <p:cNvSpPr/>
            <p:nvPr/>
          </p:nvSpPr>
          <p:spPr>
            <a:xfrm>
              <a:off x="9449069" y="1969302"/>
              <a:ext cx="1270" cy="635"/>
            </a:xfrm>
            <a:custGeom>
              <a:avLst/>
              <a:gdLst/>
              <a:ahLst/>
              <a:cxnLst/>
              <a:rect l="l" t="t" r="r" b="b"/>
              <a:pathLst>
                <a:path w="1270" h="635">
                  <a:moveTo>
                    <a:pt x="1099" y="492"/>
                  </a:moveTo>
                  <a:lnTo>
                    <a:pt x="0" y="0"/>
                  </a:lnTo>
                </a:path>
              </a:pathLst>
            </a:custGeom>
            <a:ln w="36187">
              <a:solidFill>
                <a:srgbClr val="1E4223"/>
              </a:solidFill>
            </a:ln>
          </p:spPr>
          <p:txBody>
            <a:bodyPr wrap="square" lIns="0" tIns="0" rIns="0" bIns="0" rtlCol="0"/>
            <a:lstStyle/>
            <a:p>
              <a:endParaRPr/>
            </a:p>
          </p:txBody>
        </p:sp>
        <p:sp>
          <p:nvSpPr>
            <p:cNvPr id="664" name="object 664"/>
            <p:cNvSpPr/>
            <p:nvPr/>
          </p:nvSpPr>
          <p:spPr>
            <a:xfrm>
              <a:off x="14895651" y="4771857"/>
              <a:ext cx="1270" cy="635"/>
            </a:xfrm>
            <a:custGeom>
              <a:avLst/>
              <a:gdLst/>
              <a:ahLst/>
              <a:cxnLst/>
              <a:rect l="l" t="t" r="r" b="b"/>
              <a:pathLst>
                <a:path w="1269" h="635">
                  <a:moveTo>
                    <a:pt x="1057" y="565"/>
                  </a:moveTo>
                  <a:lnTo>
                    <a:pt x="691" y="376"/>
                  </a:lnTo>
                  <a:lnTo>
                    <a:pt x="345" y="178"/>
                  </a:lnTo>
                  <a:lnTo>
                    <a:pt x="0" y="0"/>
                  </a:lnTo>
                </a:path>
              </a:pathLst>
            </a:custGeom>
            <a:ln w="36187">
              <a:solidFill>
                <a:srgbClr val="1E4223"/>
              </a:solidFill>
            </a:ln>
          </p:spPr>
          <p:txBody>
            <a:bodyPr wrap="square" lIns="0" tIns="0" rIns="0" bIns="0" rtlCol="0"/>
            <a:lstStyle/>
            <a:p>
              <a:endParaRPr/>
            </a:p>
          </p:txBody>
        </p:sp>
        <p:sp>
          <p:nvSpPr>
            <p:cNvPr id="665" name="object 665"/>
            <p:cNvSpPr/>
            <p:nvPr/>
          </p:nvSpPr>
          <p:spPr>
            <a:xfrm>
              <a:off x="9474137" y="2096097"/>
              <a:ext cx="5347335" cy="2637790"/>
            </a:xfrm>
            <a:custGeom>
              <a:avLst/>
              <a:gdLst/>
              <a:ahLst/>
              <a:cxnLst/>
              <a:rect l="l" t="t" r="r" b="b"/>
              <a:pathLst>
                <a:path w="5347334" h="2637790">
                  <a:moveTo>
                    <a:pt x="5346915" y="2637186"/>
                  </a:moveTo>
                  <a:lnTo>
                    <a:pt x="1034994" y="461462"/>
                  </a:lnTo>
                  <a:lnTo>
                    <a:pt x="987528" y="438178"/>
                  </a:lnTo>
                  <a:lnTo>
                    <a:pt x="947672" y="418716"/>
                  </a:lnTo>
                  <a:lnTo>
                    <a:pt x="911369" y="398993"/>
                  </a:lnTo>
                  <a:lnTo>
                    <a:pt x="874563" y="374925"/>
                  </a:lnTo>
                  <a:lnTo>
                    <a:pt x="833199" y="342429"/>
                  </a:lnTo>
                  <a:lnTo>
                    <a:pt x="697381" y="215229"/>
                  </a:lnTo>
                  <a:lnTo>
                    <a:pt x="327497" y="41569"/>
                  </a:lnTo>
                  <a:lnTo>
                    <a:pt x="153084" y="69338"/>
                  </a:lnTo>
                  <a:lnTo>
                    <a:pt x="0" y="0"/>
                  </a:lnTo>
                </a:path>
              </a:pathLst>
            </a:custGeom>
            <a:ln w="36187">
              <a:solidFill>
                <a:srgbClr val="1E4223"/>
              </a:solidFill>
              <a:prstDash val="dot"/>
            </a:ln>
          </p:spPr>
          <p:txBody>
            <a:bodyPr wrap="square" lIns="0" tIns="0" rIns="0" bIns="0" rtlCol="0"/>
            <a:lstStyle/>
            <a:p>
              <a:endParaRPr/>
            </a:p>
          </p:txBody>
        </p:sp>
        <p:sp>
          <p:nvSpPr>
            <p:cNvPr id="666" name="object 666"/>
            <p:cNvSpPr/>
            <p:nvPr/>
          </p:nvSpPr>
          <p:spPr>
            <a:xfrm>
              <a:off x="9434797" y="2078272"/>
              <a:ext cx="1270" cy="635"/>
            </a:xfrm>
            <a:custGeom>
              <a:avLst/>
              <a:gdLst/>
              <a:ahLst/>
              <a:cxnLst/>
              <a:rect l="l" t="t" r="r" b="b"/>
              <a:pathLst>
                <a:path w="1270" h="635">
                  <a:moveTo>
                    <a:pt x="1099" y="492"/>
                  </a:moveTo>
                  <a:lnTo>
                    <a:pt x="0" y="0"/>
                  </a:lnTo>
                </a:path>
              </a:pathLst>
            </a:custGeom>
            <a:ln w="36187">
              <a:solidFill>
                <a:srgbClr val="1E4223"/>
              </a:solidFill>
            </a:ln>
          </p:spPr>
          <p:txBody>
            <a:bodyPr wrap="square" lIns="0" tIns="0" rIns="0" bIns="0" rtlCol="0"/>
            <a:lstStyle/>
            <a:p>
              <a:endParaRPr/>
            </a:p>
          </p:txBody>
        </p:sp>
        <p:sp>
          <p:nvSpPr>
            <p:cNvPr id="667" name="object 667"/>
            <p:cNvSpPr/>
            <p:nvPr/>
          </p:nvSpPr>
          <p:spPr>
            <a:xfrm>
              <a:off x="15521296" y="5020931"/>
              <a:ext cx="327025" cy="188595"/>
            </a:xfrm>
            <a:custGeom>
              <a:avLst/>
              <a:gdLst/>
              <a:ahLst/>
              <a:cxnLst/>
              <a:rect l="l" t="t" r="r" b="b"/>
              <a:pathLst>
                <a:path w="327025" h="188595">
                  <a:moveTo>
                    <a:pt x="326400" y="188491"/>
                  </a:moveTo>
                  <a:lnTo>
                    <a:pt x="0" y="0"/>
                  </a:lnTo>
                </a:path>
              </a:pathLst>
            </a:custGeom>
            <a:ln w="36187">
              <a:solidFill>
                <a:srgbClr val="1E4223"/>
              </a:solidFill>
              <a:prstDash val="dot"/>
            </a:ln>
          </p:spPr>
          <p:txBody>
            <a:bodyPr wrap="square" lIns="0" tIns="0" rIns="0" bIns="0" rtlCol="0"/>
            <a:lstStyle/>
            <a:p>
              <a:endParaRPr/>
            </a:p>
          </p:txBody>
        </p:sp>
        <p:sp>
          <p:nvSpPr>
            <p:cNvPr id="668" name="object 668"/>
            <p:cNvSpPr/>
            <p:nvPr/>
          </p:nvSpPr>
          <p:spPr>
            <a:xfrm>
              <a:off x="15483589" y="4999157"/>
              <a:ext cx="1270" cy="635"/>
            </a:xfrm>
            <a:custGeom>
              <a:avLst/>
              <a:gdLst/>
              <a:ahLst/>
              <a:cxnLst/>
              <a:rect l="l" t="t" r="r" b="b"/>
              <a:pathLst>
                <a:path w="1269" h="635">
                  <a:moveTo>
                    <a:pt x="1047" y="607"/>
                  </a:moveTo>
                  <a:lnTo>
                    <a:pt x="0" y="0"/>
                  </a:lnTo>
                </a:path>
              </a:pathLst>
            </a:custGeom>
            <a:ln w="36187">
              <a:solidFill>
                <a:srgbClr val="1E4223"/>
              </a:solidFill>
            </a:ln>
          </p:spPr>
          <p:txBody>
            <a:bodyPr wrap="square" lIns="0" tIns="0" rIns="0" bIns="0" rtlCol="0"/>
            <a:lstStyle/>
            <a:p>
              <a:endParaRPr/>
            </a:p>
          </p:txBody>
        </p:sp>
        <p:sp>
          <p:nvSpPr>
            <p:cNvPr id="669" name="object 669"/>
            <p:cNvSpPr/>
            <p:nvPr/>
          </p:nvSpPr>
          <p:spPr>
            <a:xfrm>
              <a:off x="15440220" y="5089973"/>
              <a:ext cx="407670" cy="235585"/>
            </a:xfrm>
            <a:custGeom>
              <a:avLst/>
              <a:gdLst/>
              <a:ahLst/>
              <a:cxnLst/>
              <a:rect l="l" t="t" r="r" b="b"/>
              <a:pathLst>
                <a:path w="407669" h="235585">
                  <a:moveTo>
                    <a:pt x="407473" y="235310"/>
                  </a:moveTo>
                  <a:lnTo>
                    <a:pt x="0" y="0"/>
                  </a:lnTo>
                </a:path>
              </a:pathLst>
            </a:custGeom>
            <a:ln w="36187">
              <a:solidFill>
                <a:srgbClr val="1E4223"/>
              </a:solidFill>
              <a:prstDash val="dot"/>
            </a:ln>
          </p:spPr>
          <p:txBody>
            <a:bodyPr wrap="square" lIns="0" tIns="0" rIns="0" bIns="0" rtlCol="0"/>
            <a:lstStyle/>
            <a:p>
              <a:endParaRPr/>
            </a:p>
          </p:txBody>
        </p:sp>
        <p:sp>
          <p:nvSpPr>
            <p:cNvPr id="670" name="object 670"/>
            <p:cNvSpPr/>
            <p:nvPr/>
          </p:nvSpPr>
          <p:spPr>
            <a:xfrm>
              <a:off x="15402517" y="5068198"/>
              <a:ext cx="1270" cy="635"/>
            </a:xfrm>
            <a:custGeom>
              <a:avLst/>
              <a:gdLst/>
              <a:ahLst/>
              <a:cxnLst/>
              <a:rect l="l" t="t" r="r" b="b"/>
              <a:pathLst>
                <a:path w="1269" h="635">
                  <a:moveTo>
                    <a:pt x="1047" y="607"/>
                  </a:moveTo>
                  <a:lnTo>
                    <a:pt x="0" y="0"/>
                  </a:lnTo>
                </a:path>
              </a:pathLst>
            </a:custGeom>
            <a:ln w="36187">
              <a:solidFill>
                <a:srgbClr val="1E4223"/>
              </a:solidFill>
            </a:ln>
          </p:spPr>
          <p:txBody>
            <a:bodyPr wrap="square" lIns="0" tIns="0" rIns="0" bIns="0" rtlCol="0"/>
            <a:lstStyle/>
            <a:p>
              <a:endParaRPr/>
            </a:p>
          </p:txBody>
        </p:sp>
        <p:sp>
          <p:nvSpPr>
            <p:cNvPr id="671" name="object 671"/>
            <p:cNvSpPr/>
            <p:nvPr/>
          </p:nvSpPr>
          <p:spPr>
            <a:xfrm>
              <a:off x="9778222" y="3305692"/>
              <a:ext cx="635" cy="1270"/>
            </a:xfrm>
            <a:custGeom>
              <a:avLst/>
              <a:gdLst/>
              <a:ahLst/>
              <a:cxnLst/>
              <a:rect l="l" t="t" r="r" b="b"/>
              <a:pathLst>
                <a:path w="634" h="1270">
                  <a:moveTo>
                    <a:pt x="565" y="1005"/>
                  </a:moveTo>
                  <a:lnTo>
                    <a:pt x="387" y="712"/>
                  </a:lnTo>
                  <a:lnTo>
                    <a:pt x="188" y="376"/>
                  </a:lnTo>
                  <a:lnTo>
                    <a:pt x="0" y="0"/>
                  </a:lnTo>
                </a:path>
              </a:pathLst>
            </a:custGeom>
            <a:ln w="36187">
              <a:solidFill>
                <a:srgbClr val="1E4223"/>
              </a:solidFill>
            </a:ln>
          </p:spPr>
          <p:txBody>
            <a:bodyPr wrap="square" lIns="0" tIns="0" rIns="0" bIns="0" rtlCol="0"/>
            <a:lstStyle/>
            <a:p>
              <a:endParaRPr/>
            </a:p>
          </p:txBody>
        </p:sp>
        <p:sp>
          <p:nvSpPr>
            <p:cNvPr id="672" name="object 672"/>
            <p:cNvSpPr/>
            <p:nvPr/>
          </p:nvSpPr>
          <p:spPr>
            <a:xfrm>
              <a:off x="9673601" y="2897477"/>
              <a:ext cx="75565" cy="321945"/>
            </a:xfrm>
            <a:custGeom>
              <a:avLst/>
              <a:gdLst/>
              <a:ahLst/>
              <a:cxnLst/>
              <a:rect l="l" t="t" r="r" b="b"/>
              <a:pathLst>
                <a:path w="75565" h="321944">
                  <a:moveTo>
                    <a:pt x="75516" y="321508"/>
                  </a:moveTo>
                  <a:lnTo>
                    <a:pt x="73987" y="316817"/>
                  </a:lnTo>
                  <a:lnTo>
                    <a:pt x="72866" y="313592"/>
                  </a:lnTo>
                  <a:lnTo>
                    <a:pt x="72322" y="312618"/>
                  </a:lnTo>
                  <a:lnTo>
                    <a:pt x="63571" y="287857"/>
                  </a:lnTo>
                  <a:lnTo>
                    <a:pt x="52380" y="244313"/>
                  </a:lnTo>
                  <a:lnTo>
                    <a:pt x="39589" y="187871"/>
                  </a:lnTo>
                  <a:lnTo>
                    <a:pt x="26035" y="124415"/>
                  </a:lnTo>
                  <a:lnTo>
                    <a:pt x="12559" y="59829"/>
                  </a:lnTo>
                  <a:lnTo>
                    <a:pt x="0" y="0"/>
                  </a:lnTo>
                </a:path>
              </a:pathLst>
            </a:custGeom>
            <a:ln w="36187">
              <a:solidFill>
                <a:srgbClr val="1E4223"/>
              </a:solidFill>
              <a:prstDash val="dot"/>
            </a:ln>
          </p:spPr>
          <p:txBody>
            <a:bodyPr wrap="square" lIns="0" tIns="0" rIns="0" bIns="0" rtlCol="0"/>
            <a:lstStyle/>
            <a:p>
              <a:endParaRPr/>
            </a:p>
          </p:txBody>
        </p:sp>
        <p:sp>
          <p:nvSpPr>
            <p:cNvPr id="673" name="object 673"/>
            <p:cNvSpPr/>
            <p:nvPr/>
          </p:nvSpPr>
          <p:spPr>
            <a:xfrm>
              <a:off x="9663577" y="2851673"/>
              <a:ext cx="635" cy="1270"/>
            </a:xfrm>
            <a:custGeom>
              <a:avLst/>
              <a:gdLst/>
              <a:ahLst/>
              <a:cxnLst/>
              <a:rect l="l" t="t" r="r" b="b"/>
              <a:pathLst>
                <a:path w="634" h="1269">
                  <a:moveTo>
                    <a:pt x="261" y="1141"/>
                  </a:moveTo>
                  <a:lnTo>
                    <a:pt x="178" y="753"/>
                  </a:lnTo>
                  <a:lnTo>
                    <a:pt x="94" y="376"/>
                  </a:lnTo>
                  <a:lnTo>
                    <a:pt x="0" y="0"/>
                  </a:lnTo>
                </a:path>
              </a:pathLst>
            </a:custGeom>
            <a:ln w="36187">
              <a:solidFill>
                <a:srgbClr val="1E4223"/>
              </a:solidFill>
            </a:ln>
          </p:spPr>
          <p:txBody>
            <a:bodyPr wrap="square" lIns="0" tIns="0" rIns="0" bIns="0" rtlCol="0"/>
            <a:lstStyle/>
            <a:p>
              <a:endParaRPr/>
            </a:p>
          </p:txBody>
        </p:sp>
        <p:sp>
          <p:nvSpPr>
            <p:cNvPr id="674" name="object 674"/>
            <p:cNvSpPr/>
            <p:nvPr/>
          </p:nvSpPr>
          <p:spPr>
            <a:xfrm>
              <a:off x="14335027" y="4596888"/>
              <a:ext cx="1270" cy="635"/>
            </a:xfrm>
            <a:custGeom>
              <a:avLst/>
              <a:gdLst/>
              <a:ahLst/>
              <a:cxnLst/>
              <a:rect l="l" t="t" r="r" b="b"/>
              <a:pathLst>
                <a:path w="1269" h="635">
                  <a:moveTo>
                    <a:pt x="1109" y="0"/>
                  </a:moveTo>
                  <a:lnTo>
                    <a:pt x="732" y="157"/>
                  </a:lnTo>
                  <a:lnTo>
                    <a:pt x="376" y="314"/>
                  </a:lnTo>
                  <a:lnTo>
                    <a:pt x="0" y="481"/>
                  </a:lnTo>
                </a:path>
              </a:pathLst>
            </a:custGeom>
            <a:ln w="36187">
              <a:solidFill>
                <a:srgbClr val="1E4223"/>
              </a:solidFill>
            </a:ln>
          </p:spPr>
          <p:txBody>
            <a:bodyPr wrap="square" lIns="0" tIns="0" rIns="0" bIns="0" rtlCol="0"/>
            <a:lstStyle/>
            <a:p>
              <a:endParaRPr/>
            </a:p>
          </p:txBody>
        </p:sp>
        <p:sp>
          <p:nvSpPr>
            <p:cNvPr id="675" name="object 675"/>
            <p:cNvSpPr/>
            <p:nvPr/>
          </p:nvSpPr>
          <p:spPr>
            <a:xfrm>
              <a:off x="9834705" y="3406445"/>
              <a:ext cx="4419600" cy="1362710"/>
            </a:xfrm>
            <a:custGeom>
              <a:avLst/>
              <a:gdLst/>
              <a:ahLst/>
              <a:cxnLst/>
              <a:rect l="l" t="t" r="r" b="b"/>
              <a:pathLst>
                <a:path w="4419600" h="1362710">
                  <a:moveTo>
                    <a:pt x="4419059" y="1213020"/>
                  </a:moveTo>
                  <a:lnTo>
                    <a:pt x="4368807" y="1219776"/>
                  </a:lnTo>
                  <a:lnTo>
                    <a:pt x="4299925" y="1228237"/>
                  </a:lnTo>
                  <a:lnTo>
                    <a:pt x="4259399" y="1232995"/>
                  </a:lnTo>
                  <a:lnTo>
                    <a:pt x="4215296" y="1238045"/>
                  </a:lnTo>
                  <a:lnTo>
                    <a:pt x="4167977" y="1243341"/>
                  </a:lnTo>
                  <a:lnTo>
                    <a:pt x="4117800" y="1248839"/>
                  </a:lnTo>
                  <a:lnTo>
                    <a:pt x="4065128" y="1254494"/>
                  </a:lnTo>
                  <a:lnTo>
                    <a:pt x="4010320" y="1260261"/>
                  </a:lnTo>
                  <a:lnTo>
                    <a:pt x="3953735" y="1266094"/>
                  </a:lnTo>
                  <a:lnTo>
                    <a:pt x="3895735" y="1271950"/>
                  </a:lnTo>
                  <a:lnTo>
                    <a:pt x="3836679" y="1277782"/>
                  </a:lnTo>
                  <a:lnTo>
                    <a:pt x="3776928" y="1283547"/>
                  </a:lnTo>
                  <a:lnTo>
                    <a:pt x="3716841" y="1289199"/>
                  </a:lnTo>
                  <a:lnTo>
                    <a:pt x="3656780" y="1294692"/>
                  </a:lnTo>
                  <a:lnTo>
                    <a:pt x="3597103" y="1299983"/>
                  </a:lnTo>
                  <a:lnTo>
                    <a:pt x="3538172" y="1305027"/>
                  </a:lnTo>
                  <a:lnTo>
                    <a:pt x="3480346" y="1309777"/>
                  </a:lnTo>
                  <a:lnTo>
                    <a:pt x="3423986" y="1314190"/>
                  </a:lnTo>
                  <a:lnTo>
                    <a:pt x="3369451" y="1318220"/>
                  </a:lnTo>
                  <a:lnTo>
                    <a:pt x="3317103" y="1321823"/>
                  </a:lnTo>
                  <a:lnTo>
                    <a:pt x="2974936" y="1345129"/>
                  </a:lnTo>
                  <a:lnTo>
                    <a:pt x="2792945" y="1357097"/>
                  </a:lnTo>
                  <a:lnTo>
                    <a:pt x="2709988" y="1361506"/>
                  </a:lnTo>
                  <a:lnTo>
                    <a:pt x="2664924" y="1362136"/>
                  </a:lnTo>
                  <a:lnTo>
                    <a:pt x="2646975" y="1361216"/>
                  </a:lnTo>
                  <a:lnTo>
                    <a:pt x="2591477" y="1353607"/>
                  </a:lnTo>
                  <a:lnTo>
                    <a:pt x="2553244" y="1346755"/>
                  </a:lnTo>
                  <a:lnTo>
                    <a:pt x="2507567" y="1337764"/>
                  </a:lnTo>
                  <a:lnTo>
                    <a:pt x="2454105" y="1326550"/>
                  </a:lnTo>
                  <a:lnTo>
                    <a:pt x="2392516" y="1313033"/>
                  </a:lnTo>
                  <a:lnTo>
                    <a:pt x="2322460" y="1297131"/>
                  </a:lnTo>
                  <a:lnTo>
                    <a:pt x="2243594" y="1278763"/>
                  </a:lnTo>
                  <a:lnTo>
                    <a:pt x="2155578" y="1257846"/>
                  </a:lnTo>
                  <a:lnTo>
                    <a:pt x="2086556" y="1240648"/>
                  </a:lnTo>
                  <a:lnTo>
                    <a:pt x="2036348" y="1227902"/>
                  </a:lnTo>
                  <a:lnTo>
                    <a:pt x="1979381" y="1213374"/>
                  </a:lnTo>
                  <a:lnTo>
                    <a:pt x="1918434" y="1197801"/>
                  </a:lnTo>
                  <a:lnTo>
                    <a:pt x="1856288" y="1181920"/>
                  </a:lnTo>
                  <a:lnTo>
                    <a:pt x="1795720" y="1166468"/>
                  </a:lnTo>
                  <a:lnTo>
                    <a:pt x="1739511" y="1152181"/>
                  </a:lnTo>
                  <a:lnTo>
                    <a:pt x="1690440" y="1139796"/>
                  </a:lnTo>
                  <a:lnTo>
                    <a:pt x="1651286" y="1130051"/>
                  </a:lnTo>
                  <a:lnTo>
                    <a:pt x="1624830" y="1123683"/>
                  </a:lnTo>
                  <a:lnTo>
                    <a:pt x="1571557" y="1110394"/>
                  </a:lnTo>
                  <a:lnTo>
                    <a:pt x="1515780" y="1095831"/>
                  </a:lnTo>
                  <a:lnTo>
                    <a:pt x="1457993" y="1080162"/>
                  </a:lnTo>
                  <a:lnTo>
                    <a:pt x="1398692" y="1063558"/>
                  </a:lnTo>
                  <a:lnTo>
                    <a:pt x="1338373" y="1046188"/>
                  </a:lnTo>
                  <a:lnTo>
                    <a:pt x="1277531" y="1028221"/>
                  </a:lnTo>
                  <a:lnTo>
                    <a:pt x="1216661" y="1009826"/>
                  </a:lnTo>
                  <a:lnTo>
                    <a:pt x="1156260" y="991174"/>
                  </a:lnTo>
                  <a:lnTo>
                    <a:pt x="1096823" y="972433"/>
                  </a:lnTo>
                  <a:lnTo>
                    <a:pt x="1038845" y="953773"/>
                  </a:lnTo>
                  <a:lnTo>
                    <a:pt x="982822" y="935363"/>
                  </a:lnTo>
                  <a:lnTo>
                    <a:pt x="929249" y="917374"/>
                  </a:lnTo>
                  <a:lnTo>
                    <a:pt x="878623" y="899974"/>
                  </a:lnTo>
                  <a:lnTo>
                    <a:pt x="831438" y="883332"/>
                  </a:lnTo>
                  <a:lnTo>
                    <a:pt x="788191" y="867619"/>
                  </a:lnTo>
                  <a:lnTo>
                    <a:pt x="749376" y="853003"/>
                  </a:lnTo>
                  <a:lnTo>
                    <a:pt x="687027" y="827743"/>
                  </a:lnTo>
                  <a:lnTo>
                    <a:pt x="648357" y="808907"/>
                  </a:lnTo>
                  <a:lnTo>
                    <a:pt x="582940" y="759521"/>
                  </a:lnTo>
                  <a:lnTo>
                    <a:pt x="539452" y="722058"/>
                  </a:lnTo>
                  <a:lnTo>
                    <a:pt x="491884" y="679260"/>
                  </a:lnTo>
                  <a:lnTo>
                    <a:pt x="442568" y="633511"/>
                  </a:lnTo>
                  <a:lnTo>
                    <a:pt x="393832" y="587194"/>
                  </a:lnTo>
                  <a:lnTo>
                    <a:pt x="348009" y="542692"/>
                  </a:lnTo>
                  <a:lnTo>
                    <a:pt x="307428" y="502391"/>
                  </a:lnTo>
                  <a:lnTo>
                    <a:pt x="274419" y="468672"/>
                  </a:lnTo>
                  <a:lnTo>
                    <a:pt x="240442" y="430520"/>
                  </a:lnTo>
                  <a:lnTo>
                    <a:pt x="225339" y="368418"/>
                  </a:lnTo>
                  <a:lnTo>
                    <a:pt x="221102" y="333455"/>
                  </a:lnTo>
                  <a:lnTo>
                    <a:pt x="217501" y="308388"/>
                  </a:lnTo>
                  <a:lnTo>
                    <a:pt x="193081" y="269169"/>
                  </a:lnTo>
                  <a:lnTo>
                    <a:pt x="144136" y="204989"/>
                  </a:lnTo>
                  <a:lnTo>
                    <a:pt x="96110" y="145060"/>
                  </a:lnTo>
                  <a:lnTo>
                    <a:pt x="74447" y="118593"/>
                  </a:lnTo>
                  <a:lnTo>
                    <a:pt x="51268" y="81789"/>
                  </a:lnTo>
                  <a:lnTo>
                    <a:pt x="35786" y="57168"/>
                  </a:lnTo>
                  <a:lnTo>
                    <a:pt x="21023" y="33611"/>
                  </a:lnTo>
                  <a:lnTo>
                    <a:pt x="0" y="0"/>
                  </a:lnTo>
                </a:path>
              </a:pathLst>
            </a:custGeom>
            <a:ln w="36187">
              <a:solidFill>
                <a:srgbClr val="1E4223"/>
              </a:solidFill>
              <a:prstDash val="dot"/>
            </a:ln>
          </p:spPr>
          <p:txBody>
            <a:bodyPr wrap="square" lIns="0" tIns="0" rIns="0" bIns="0" rtlCol="0"/>
            <a:lstStyle/>
            <a:p>
              <a:endParaRPr/>
            </a:p>
          </p:txBody>
        </p:sp>
        <p:sp>
          <p:nvSpPr>
            <p:cNvPr id="676" name="object 676"/>
            <p:cNvSpPr/>
            <p:nvPr/>
          </p:nvSpPr>
          <p:spPr>
            <a:xfrm>
              <a:off x="9811653" y="3369516"/>
              <a:ext cx="635" cy="1270"/>
            </a:xfrm>
            <a:custGeom>
              <a:avLst/>
              <a:gdLst/>
              <a:ahLst/>
              <a:cxnLst/>
              <a:rect l="l" t="t" r="r" b="b"/>
              <a:pathLst>
                <a:path w="634" h="1270">
                  <a:moveTo>
                    <a:pt x="638" y="1026"/>
                  </a:moveTo>
                  <a:lnTo>
                    <a:pt x="418" y="691"/>
                  </a:lnTo>
                  <a:lnTo>
                    <a:pt x="219" y="335"/>
                  </a:lnTo>
                  <a:lnTo>
                    <a:pt x="0" y="0"/>
                  </a:lnTo>
                </a:path>
              </a:pathLst>
            </a:custGeom>
            <a:ln w="36187">
              <a:solidFill>
                <a:srgbClr val="1E4223"/>
              </a:solidFill>
            </a:ln>
          </p:spPr>
          <p:txBody>
            <a:bodyPr wrap="square" lIns="0" tIns="0" rIns="0" bIns="0" rtlCol="0"/>
            <a:lstStyle/>
            <a:p>
              <a:endParaRPr/>
            </a:p>
          </p:txBody>
        </p:sp>
        <p:sp>
          <p:nvSpPr>
            <p:cNvPr id="677" name="object 677"/>
            <p:cNvSpPr/>
            <p:nvPr/>
          </p:nvSpPr>
          <p:spPr>
            <a:xfrm>
              <a:off x="9724482" y="3366300"/>
              <a:ext cx="635" cy="1270"/>
            </a:xfrm>
            <a:custGeom>
              <a:avLst/>
              <a:gdLst/>
              <a:ahLst/>
              <a:cxnLst/>
              <a:rect l="l" t="t" r="r" b="b"/>
              <a:pathLst>
                <a:path w="634" h="1270">
                  <a:moveTo>
                    <a:pt x="565" y="1005"/>
                  </a:moveTo>
                  <a:lnTo>
                    <a:pt x="387" y="712"/>
                  </a:lnTo>
                  <a:lnTo>
                    <a:pt x="188" y="376"/>
                  </a:lnTo>
                  <a:lnTo>
                    <a:pt x="0" y="0"/>
                  </a:lnTo>
                </a:path>
              </a:pathLst>
            </a:custGeom>
            <a:ln w="36187">
              <a:solidFill>
                <a:srgbClr val="1E4223"/>
              </a:solidFill>
            </a:ln>
          </p:spPr>
          <p:txBody>
            <a:bodyPr wrap="square" lIns="0" tIns="0" rIns="0" bIns="0" rtlCol="0"/>
            <a:lstStyle/>
            <a:p>
              <a:endParaRPr/>
            </a:p>
          </p:txBody>
        </p:sp>
        <p:sp>
          <p:nvSpPr>
            <p:cNvPr id="678" name="object 678"/>
            <p:cNvSpPr/>
            <p:nvPr/>
          </p:nvSpPr>
          <p:spPr>
            <a:xfrm>
              <a:off x="9619868" y="2958083"/>
              <a:ext cx="75565" cy="321945"/>
            </a:xfrm>
            <a:custGeom>
              <a:avLst/>
              <a:gdLst/>
              <a:ahLst/>
              <a:cxnLst/>
              <a:rect l="l" t="t" r="r" b="b"/>
              <a:pathLst>
                <a:path w="75565" h="321945">
                  <a:moveTo>
                    <a:pt x="75505" y="321508"/>
                  </a:moveTo>
                  <a:lnTo>
                    <a:pt x="73976" y="316817"/>
                  </a:lnTo>
                  <a:lnTo>
                    <a:pt x="72856" y="313592"/>
                  </a:lnTo>
                  <a:lnTo>
                    <a:pt x="72311" y="312618"/>
                  </a:lnTo>
                  <a:lnTo>
                    <a:pt x="63561" y="287857"/>
                  </a:lnTo>
                  <a:lnTo>
                    <a:pt x="52373" y="244313"/>
                  </a:lnTo>
                  <a:lnTo>
                    <a:pt x="39583" y="187871"/>
                  </a:lnTo>
                  <a:lnTo>
                    <a:pt x="26032" y="124415"/>
                  </a:lnTo>
                  <a:lnTo>
                    <a:pt x="12558" y="59829"/>
                  </a:lnTo>
                  <a:lnTo>
                    <a:pt x="0" y="0"/>
                  </a:lnTo>
                </a:path>
              </a:pathLst>
            </a:custGeom>
            <a:ln w="36187">
              <a:solidFill>
                <a:srgbClr val="1E4223"/>
              </a:solidFill>
              <a:prstDash val="dot"/>
            </a:ln>
          </p:spPr>
          <p:txBody>
            <a:bodyPr wrap="square" lIns="0" tIns="0" rIns="0" bIns="0" rtlCol="0"/>
            <a:lstStyle/>
            <a:p>
              <a:endParaRPr/>
            </a:p>
          </p:txBody>
        </p:sp>
        <p:sp>
          <p:nvSpPr>
            <p:cNvPr id="679" name="object 679"/>
            <p:cNvSpPr/>
            <p:nvPr/>
          </p:nvSpPr>
          <p:spPr>
            <a:xfrm>
              <a:off x="9609837" y="2912283"/>
              <a:ext cx="635" cy="1270"/>
            </a:xfrm>
            <a:custGeom>
              <a:avLst/>
              <a:gdLst/>
              <a:ahLst/>
              <a:cxnLst/>
              <a:rect l="l" t="t" r="r" b="b"/>
              <a:pathLst>
                <a:path w="634" h="1269">
                  <a:moveTo>
                    <a:pt x="261" y="1141"/>
                  </a:moveTo>
                  <a:lnTo>
                    <a:pt x="178" y="753"/>
                  </a:lnTo>
                  <a:lnTo>
                    <a:pt x="83" y="376"/>
                  </a:lnTo>
                  <a:lnTo>
                    <a:pt x="0" y="0"/>
                  </a:lnTo>
                </a:path>
              </a:pathLst>
            </a:custGeom>
            <a:ln w="36187">
              <a:solidFill>
                <a:srgbClr val="1E4223"/>
              </a:solidFill>
            </a:ln>
          </p:spPr>
          <p:txBody>
            <a:bodyPr wrap="square" lIns="0" tIns="0" rIns="0" bIns="0" rtlCol="0"/>
            <a:lstStyle/>
            <a:p>
              <a:endParaRPr/>
            </a:p>
          </p:txBody>
        </p:sp>
        <p:sp>
          <p:nvSpPr>
            <p:cNvPr id="680" name="object 680"/>
            <p:cNvSpPr/>
            <p:nvPr/>
          </p:nvSpPr>
          <p:spPr>
            <a:xfrm>
              <a:off x="14281285" y="4657493"/>
              <a:ext cx="1270" cy="635"/>
            </a:xfrm>
            <a:custGeom>
              <a:avLst/>
              <a:gdLst/>
              <a:ahLst/>
              <a:cxnLst/>
              <a:rect l="l" t="t" r="r" b="b"/>
              <a:pathLst>
                <a:path w="1269" h="635">
                  <a:moveTo>
                    <a:pt x="1109" y="0"/>
                  </a:moveTo>
                  <a:lnTo>
                    <a:pt x="732" y="157"/>
                  </a:lnTo>
                  <a:lnTo>
                    <a:pt x="376" y="324"/>
                  </a:lnTo>
                  <a:lnTo>
                    <a:pt x="0" y="481"/>
                  </a:lnTo>
                </a:path>
              </a:pathLst>
            </a:custGeom>
            <a:ln w="36187">
              <a:solidFill>
                <a:srgbClr val="1E4223"/>
              </a:solidFill>
            </a:ln>
          </p:spPr>
          <p:txBody>
            <a:bodyPr wrap="square" lIns="0" tIns="0" rIns="0" bIns="0" rtlCol="0"/>
            <a:lstStyle/>
            <a:p>
              <a:endParaRPr/>
            </a:p>
          </p:txBody>
        </p:sp>
        <p:sp>
          <p:nvSpPr>
            <p:cNvPr id="681" name="object 681"/>
            <p:cNvSpPr/>
            <p:nvPr/>
          </p:nvSpPr>
          <p:spPr>
            <a:xfrm>
              <a:off x="9780963" y="3467052"/>
              <a:ext cx="4419600" cy="1362710"/>
            </a:xfrm>
            <a:custGeom>
              <a:avLst/>
              <a:gdLst/>
              <a:ahLst/>
              <a:cxnLst/>
              <a:rect l="l" t="t" r="r" b="b"/>
              <a:pathLst>
                <a:path w="4419600" h="1362710">
                  <a:moveTo>
                    <a:pt x="4419059" y="1213020"/>
                  </a:moveTo>
                  <a:lnTo>
                    <a:pt x="4368809" y="1219776"/>
                  </a:lnTo>
                  <a:lnTo>
                    <a:pt x="4299928" y="1228237"/>
                  </a:lnTo>
                  <a:lnTo>
                    <a:pt x="4259402" y="1232995"/>
                  </a:lnTo>
                  <a:lnTo>
                    <a:pt x="4215299" y="1238045"/>
                  </a:lnTo>
                  <a:lnTo>
                    <a:pt x="4167979" y="1243341"/>
                  </a:lnTo>
                  <a:lnTo>
                    <a:pt x="4117802" y="1248839"/>
                  </a:lnTo>
                  <a:lnTo>
                    <a:pt x="4065129" y="1254494"/>
                  </a:lnTo>
                  <a:lnTo>
                    <a:pt x="4010320" y="1260261"/>
                  </a:lnTo>
                  <a:lnTo>
                    <a:pt x="3953735" y="1266094"/>
                  </a:lnTo>
                  <a:lnTo>
                    <a:pt x="3895734" y="1271950"/>
                  </a:lnTo>
                  <a:lnTo>
                    <a:pt x="3836678" y="1277782"/>
                  </a:lnTo>
                  <a:lnTo>
                    <a:pt x="3776926" y="1283547"/>
                  </a:lnTo>
                  <a:lnTo>
                    <a:pt x="3716839" y="1289199"/>
                  </a:lnTo>
                  <a:lnTo>
                    <a:pt x="3656777" y="1294692"/>
                  </a:lnTo>
                  <a:lnTo>
                    <a:pt x="3597100" y="1299983"/>
                  </a:lnTo>
                  <a:lnTo>
                    <a:pt x="3538169" y="1305027"/>
                  </a:lnTo>
                  <a:lnTo>
                    <a:pt x="3480343" y="1309777"/>
                  </a:lnTo>
                  <a:lnTo>
                    <a:pt x="3423984" y="1314190"/>
                  </a:lnTo>
                  <a:lnTo>
                    <a:pt x="3369450" y="1318220"/>
                  </a:lnTo>
                  <a:lnTo>
                    <a:pt x="3317103" y="1321823"/>
                  </a:lnTo>
                  <a:lnTo>
                    <a:pt x="2974936" y="1345129"/>
                  </a:lnTo>
                  <a:lnTo>
                    <a:pt x="2792945" y="1357097"/>
                  </a:lnTo>
                  <a:lnTo>
                    <a:pt x="2709988" y="1361506"/>
                  </a:lnTo>
                  <a:lnTo>
                    <a:pt x="2664924" y="1362136"/>
                  </a:lnTo>
                  <a:lnTo>
                    <a:pt x="2646975" y="1361216"/>
                  </a:lnTo>
                  <a:lnTo>
                    <a:pt x="2591477" y="1353607"/>
                  </a:lnTo>
                  <a:lnTo>
                    <a:pt x="2553244" y="1346755"/>
                  </a:lnTo>
                  <a:lnTo>
                    <a:pt x="2507567" y="1337764"/>
                  </a:lnTo>
                  <a:lnTo>
                    <a:pt x="2454105" y="1326550"/>
                  </a:lnTo>
                  <a:lnTo>
                    <a:pt x="2392516" y="1313033"/>
                  </a:lnTo>
                  <a:lnTo>
                    <a:pt x="2322460" y="1297131"/>
                  </a:lnTo>
                  <a:lnTo>
                    <a:pt x="2243594" y="1278763"/>
                  </a:lnTo>
                  <a:lnTo>
                    <a:pt x="2155578" y="1257846"/>
                  </a:lnTo>
                  <a:lnTo>
                    <a:pt x="2086556" y="1240648"/>
                  </a:lnTo>
                  <a:lnTo>
                    <a:pt x="2036348" y="1227902"/>
                  </a:lnTo>
                  <a:lnTo>
                    <a:pt x="1979381" y="1213374"/>
                  </a:lnTo>
                  <a:lnTo>
                    <a:pt x="1918434" y="1197801"/>
                  </a:lnTo>
                  <a:lnTo>
                    <a:pt x="1856288" y="1181920"/>
                  </a:lnTo>
                  <a:lnTo>
                    <a:pt x="1795720" y="1166468"/>
                  </a:lnTo>
                  <a:lnTo>
                    <a:pt x="1739511" y="1152181"/>
                  </a:lnTo>
                  <a:lnTo>
                    <a:pt x="1690440" y="1139796"/>
                  </a:lnTo>
                  <a:lnTo>
                    <a:pt x="1651286" y="1130051"/>
                  </a:lnTo>
                  <a:lnTo>
                    <a:pt x="1624830" y="1123683"/>
                  </a:lnTo>
                  <a:lnTo>
                    <a:pt x="1571556" y="1110394"/>
                  </a:lnTo>
                  <a:lnTo>
                    <a:pt x="1515778" y="1095831"/>
                  </a:lnTo>
                  <a:lnTo>
                    <a:pt x="1457990" y="1080162"/>
                  </a:lnTo>
                  <a:lnTo>
                    <a:pt x="1398688" y="1063558"/>
                  </a:lnTo>
                  <a:lnTo>
                    <a:pt x="1338369" y="1046188"/>
                  </a:lnTo>
                  <a:lnTo>
                    <a:pt x="1277526" y="1028221"/>
                  </a:lnTo>
                  <a:lnTo>
                    <a:pt x="1216657" y="1009826"/>
                  </a:lnTo>
                  <a:lnTo>
                    <a:pt x="1156256" y="991174"/>
                  </a:lnTo>
                  <a:lnTo>
                    <a:pt x="1096819" y="972433"/>
                  </a:lnTo>
                  <a:lnTo>
                    <a:pt x="1038841" y="953773"/>
                  </a:lnTo>
                  <a:lnTo>
                    <a:pt x="982818" y="935363"/>
                  </a:lnTo>
                  <a:lnTo>
                    <a:pt x="929246" y="917374"/>
                  </a:lnTo>
                  <a:lnTo>
                    <a:pt x="878620" y="899974"/>
                  </a:lnTo>
                  <a:lnTo>
                    <a:pt x="831436" y="883332"/>
                  </a:lnTo>
                  <a:lnTo>
                    <a:pt x="788189" y="867619"/>
                  </a:lnTo>
                  <a:lnTo>
                    <a:pt x="749375" y="853003"/>
                  </a:lnTo>
                  <a:lnTo>
                    <a:pt x="687027" y="827743"/>
                  </a:lnTo>
                  <a:lnTo>
                    <a:pt x="648357" y="808907"/>
                  </a:lnTo>
                  <a:lnTo>
                    <a:pt x="582940" y="759521"/>
                  </a:lnTo>
                  <a:lnTo>
                    <a:pt x="539452" y="722058"/>
                  </a:lnTo>
                  <a:lnTo>
                    <a:pt x="491884" y="679260"/>
                  </a:lnTo>
                  <a:lnTo>
                    <a:pt x="442568" y="633511"/>
                  </a:lnTo>
                  <a:lnTo>
                    <a:pt x="393832" y="587194"/>
                  </a:lnTo>
                  <a:lnTo>
                    <a:pt x="348009" y="542692"/>
                  </a:lnTo>
                  <a:lnTo>
                    <a:pt x="307428" y="502391"/>
                  </a:lnTo>
                  <a:lnTo>
                    <a:pt x="274419" y="468672"/>
                  </a:lnTo>
                  <a:lnTo>
                    <a:pt x="240442" y="430520"/>
                  </a:lnTo>
                  <a:lnTo>
                    <a:pt x="225343" y="368418"/>
                  </a:lnTo>
                  <a:lnTo>
                    <a:pt x="221103" y="333455"/>
                  </a:lnTo>
                  <a:lnTo>
                    <a:pt x="217501" y="308388"/>
                  </a:lnTo>
                  <a:lnTo>
                    <a:pt x="193081" y="269169"/>
                  </a:lnTo>
                  <a:lnTo>
                    <a:pt x="144136" y="204989"/>
                  </a:lnTo>
                  <a:lnTo>
                    <a:pt x="96110" y="145060"/>
                  </a:lnTo>
                  <a:lnTo>
                    <a:pt x="74447" y="118593"/>
                  </a:lnTo>
                  <a:lnTo>
                    <a:pt x="51268" y="81789"/>
                  </a:lnTo>
                  <a:lnTo>
                    <a:pt x="35786" y="57168"/>
                  </a:lnTo>
                  <a:lnTo>
                    <a:pt x="21023" y="33611"/>
                  </a:lnTo>
                  <a:lnTo>
                    <a:pt x="0" y="0"/>
                  </a:lnTo>
                </a:path>
              </a:pathLst>
            </a:custGeom>
            <a:ln w="36187">
              <a:solidFill>
                <a:srgbClr val="1E4223"/>
              </a:solidFill>
              <a:prstDash val="dot"/>
            </a:ln>
          </p:spPr>
          <p:txBody>
            <a:bodyPr wrap="square" lIns="0" tIns="0" rIns="0" bIns="0" rtlCol="0"/>
            <a:lstStyle/>
            <a:p>
              <a:endParaRPr/>
            </a:p>
          </p:txBody>
        </p:sp>
        <p:sp>
          <p:nvSpPr>
            <p:cNvPr id="682" name="object 682"/>
            <p:cNvSpPr/>
            <p:nvPr/>
          </p:nvSpPr>
          <p:spPr>
            <a:xfrm>
              <a:off x="9757912" y="3430122"/>
              <a:ext cx="635" cy="1270"/>
            </a:xfrm>
            <a:custGeom>
              <a:avLst/>
              <a:gdLst/>
              <a:ahLst/>
              <a:cxnLst/>
              <a:rect l="l" t="t" r="r" b="b"/>
              <a:pathLst>
                <a:path w="634" h="1270">
                  <a:moveTo>
                    <a:pt x="638" y="1026"/>
                  </a:moveTo>
                  <a:lnTo>
                    <a:pt x="418" y="691"/>
                  </a:lnTo>
                  <a:lnTo>
                    <a:pt x="219" y="335"/>
                  </a:lnTo>
                  <a:lnTo>
                    <a:pt x="0" y="0"/>
                  </a:lnTo>
                </a:path>
              </a:pathLst>
            </a:custGeom>
            <a:ln w="36187">
              <a:solidFill>
                <a:srgbClr val="1E4223"/>
              </a:solidFill>
            </a:ln>
          </p:spPr>
          <p:txBody>
            <a:bodyPr wrap="square" lIns="0" tIns="0" rIns="0" bIns="0" rtlCol="0"/>
            <a:lstStyle/>
            <a:p>
              <a:endParaRPr/>
            </a:p>
          </p:txBody>
        </p:sp>
        <p:sp>
          <p:nvSpPr>
            <p:cNvPr id="683" name="object 683"/>
            <p:cNvSpPr/>
            <p:nvPr/>
          </p:nvSpPr>
          <p:spPr>
            <a:xfrm>
              <a:off x="13951022" y="6146830"/>
              <a:ext cx="1270" cy="1270"/>
            </a:xfrm>
            <a:custGeom>
              <a:avLst/>
              <a:gdLst/>
              <a:ahLst/>
              <a:cxnLst/>
              <a:rect l="l" t="t" r="r" b="b"/>
              <a:pathLst>
                <a:path w="1269" h="1270">
                  <a:moveTo>
                    <a:pt x="0" y="952"/>
                  </a:moveTo>
                  <a:lnTo>
                    <a:pt x="743" y="0"/>
                  </a:lnTo>
                </a:path>
              </a:pathLst>
            </a:custGeom>
            <a:ln w="36187">
              <a:solidFill>
                <a:srgbClr val="1E4223"/>
              </a:solidFill>
            </a:ln>
          </p:spPr>
          <p:txBody>
            <a:bodyPr wrap="square" lIns="0" tIns="0" rIns="0" bIns="0" rtlCol="0"/>
            <a:lstStyle/>
            <a:p>
              <a:endParaRPr/>
            </a:p>
          </p:txBody>
        </p:sp>
        <p:sp>
          <p:nvSpPr>
            <p:cNvPr id="684" name="object 684"/>
            <p:cNvSpPr/>
            <p:nvPr/>
          </p:nvSpPr>
          <p:spPr>
            <a:xfrm>
              <a:off x="14001359" y="5857392"/>
              <a:ext cx="179705" cy="227329"/>
            </a:xfrm>
            <a:custGeom>
              <a:avLst/>
              <a:gdLst/>
              <a:ahLst/>
              <a:cxnLst/>
              <a:rect l="l" t="t" r="r" b="b"/>
              <a:pathLst>
                <a:path w="179705" h="227329">
                  <a:moveTo>
                    <a:pt x="0" y="226715"/>
                  </a:moveTo>
                  <a:lnTo>
                    <a:pt x="179219" y="0"/>
                  </a:lnTo>
                </a:path>
              </a:pathLst>
            </a:custGeom>
            <a:ln w="36187">
              <a:solidFill>
                <a:srgbClr val="1E4223"/>
              </a:solidFill>
              <a:prstDash val="dot"/>
            </a:ln>
          </p:spPr>
          <p:txBody>
            <a:bodyPr wrap="square" lIns="0" tIns="0" rIns="0" bIns="0" rtlCol="0"/>
            <a:lstStyle/>
            <a:p>
              <a:endParaRPr/>
            </a:p>
          </p:txBody>
        </p:sp>
        <p:sp>
          <p:nvSpPr>
            <p:cNvPr id="685" name="object 685"/>
            <p:cNvSpPr/>
            <p:nvPr/>
          </p:nvSpPr>
          <p:spPr>
            <a:xfrm>
              <a:off x="14205382" y="5825089"/>
              <a:ext cx="1270" cy="1270"/>
            </a:xfrm>
            <a:custGeom>
              <a:avLst/>
              <a:gdLst/>
              <a:ahLst/>
              <a:cxnLst/>
              <a:rect l="l" t="t" r="r" b="b"/>
              <a:pathLst>
                <a:path w="1269" h="1270">
                  <a:moveTo>
                    <a:pt x="0" y="942"/>
                  </a:moveTo>
                  <a:lnTo>
                    <a:pt x="743" y="0"/>
                  </a:lnTo>
                </a:path>
              </a:pathLst>
            </a:custGeom>
            <a:ln w="36187">
              <a:solidFill>
                <a:srgbClr val="1E4223"/>
              </a:solidFill>
            </a:ln>
          </p:spPr>
          <p:txBody>
            <a:bodyPr wrap="square" lIns="0" tIns="0" rIns="0" bIns="0" rtlCol="0"/>
            <a:lstStyle/>
            <a:p>
              <a:endParaRPr/>
            </a:p>
          </p:txBody>
        </p:sp>
        <p:sp>
          <p:nvSpPr>
            <p:cNvPr id="686" name="object 686"/>
            <p:cNvSpPr/>
            <p:nvPr/>
          </p:nvSpPr>
          <p:spPr>
            <a:xfrm>
              <a:off x="14150201" y="6395099"/>
              <a:ext cx="1270" cy="1270"/>
            </a:xfrm>
            <a:custGeom>
              <a:avLst/>
              <a:gdLst/>
              <a:ahLst/>
              <a:cxnLst/>
              <a:rect l="l" t="t" r="r" b="b"/>
              <a:pathLst>
                <a:path w="1269" h="1270">
                  <a:moveTo>
                    <a:pt x="0" y="942"/>
                  </a:moveTo>
                  <a:lnTo>
                    <a:pt x="743" y="0"/>
                  </a:lnTo>
                </a:path>
              </a:pathLst>
            </a:custGeom>
            <a:ln w="36187">
              <a:solidFill>
                <a:srgbClr val="1E4223"/>
              </a:solidFill>
            </a:ln>
          </p:spPr>
          <p:txBody>
            <a:bodyPr wrap="square" lIns="0" tIns="0" rIns="0" bIns="0" rtlCol="0"/>
            <a:lstStyle/>
            <a:p>
              <a:endParaRPr/>
            </a:p>
          </p:txBody>
        </p:sp>
        <p:sp>
          <p:nvSpPr>
            <p:cNvPr id="687" name="object 687"/>
            <p:cNvSpPr/>
            <p:nvPr/>
          </p:nvSpPr>
          <p:spPr>
            <a:xfrm>
              <a:off x="14200535" y="6105652"/>
              <a:ext cx="179705" cy="227329"/>
            </a:xfrm>
            <a:custGeom>
              <a:avLst/>
              <a:gdLst/>
              <a:ahLst/>
              <a:cxnLst/>
              <a:rect l="l" t="t" r="r" b="b"/>
              <a:pathLst>
                <a:path w="179705" h="227329">
                  <a:moveTo>
                    <a:pt x="0" y="226715"/>
                  </a:moveTo>
                  <a:lnTo>
                    <a:pt x="179219" y="0"/>
                  </a:lnTo>
                </a:path>
              </a:pathLst>
            </a:custGeom>
            <a:ln w="36187">
              <a:solidFill>
                <a:srgbClr val="1E4223"/>
              </a:solidFill>
              <a:prstDash val="dot"/>
            </a:ln>
          </p:spPr>
          <p:txBody>
            <a:bodyPr wrap="square" lIns="0" tIns="0" rIns="0" bIns="0" rtlCol="0"/>
            <a:lstStyle/>
            <a:p>
              <a:endParaRPr/>
            </a:p>
          </p:txBody>
        </p:sp>
        <p:sp>
          <p:nvSpPr>
            <p:cNvPr id="688" name="object 688"/>
            <p:cNvSpPr/>
            <p:nvPr/>
          </p:nvSpPr>
          <p:spPr>
            <a:xfrm>
              <a:off x="14404560" y="6073347"/>
              <a:ext cx="1270" cy="1270"/>
            </a:xfrm>
            <a:custGeom>
              <a:avLst/>
              <a:gdLst/>
              <a:ahLst/>
              <a:cxnLst/>
              <a:rect l="l" t="t" r="r" b="b"/>
              <a:pathLst>
                <a:path w="1269" h="1270">
                  <a:moveTo>
                    <a:pt x="0" y="942"/>
                  </a:moveTo>
                  <a:lnTo>
                    <a:pt x="743" y="0"/>
                  </a:lnTo>
                </a:path>
              </a:pathLst>
            </a:custGeom>
            <a:ln w="36187">
              <a:solidFill>
                <a:srgbClr val="1E4223"/>
              </a:solidFill>
            </a:ln>
          </p:spPr>
          <p:txBody>
            <a:bodyPr wrap="square" lIns="0" tIns="0" rIns="0" bIns="0" rtlCol="0"/>
            <a:lstStyle/>
            <a:p>
              <a:endParaRPr/>
            </a:p>
          </p:txBody>
        </p:sp>
        <p:sp>
          <p:nvSpPr>
            <p:cNvPr id="689" name="object 689"/>
            <p:cNvSpPr/>
            <p:nvPr/>
          </p:nvSpPr>
          <p:spPr>
            <a:xfrm>
              <a:off x="13945703" y="5952775"/>
              <a:ext cx="1270" cy="1270"/>
            </a:xfrm>
            <a:custGeom>
              <a:avLst/>
              <a:gdLst/>
              <a:ahLst/>
              <a:cxnLst/>
              <a:rect l="l" t="t" r="r" b="b"/>
              <a:pathLst>
                <a:path w="1269" h="1270">
                  <a:moveTo>
                    <a:pt x="0" y="0"/>
                  </a:moveTo>
                  <a:lnTo>
                    <a:pt x="879" y="816"/>
                  </a:lnTo>
                </a:path>
              </a:pathLst>
            </a:custGeom>
            <a:ln w="36187">
              <a:solidFill>
                <a:srgbClr val="1E4223"/>
              </a:solidFill>
            </a:ln>
          </p:spPr>
          <p:txBody>
            <a:bodyPr wrap="square" lIns="0" tIns="0" rIns="0" bIns="0" rtlCol="0"/>
            <a:lstStyle/>
            <a:p>
              <a:endParaRPr/>
            </a:p>
          </p:txBody>
        </p:sp>
        <p:sp>
          <p:nvSpPr>
            <p:cNvPr id="690" name="object 690"/>
            <p:cNvSpPr/>
            <p:nvPr/>
          </p:nvSpPr>
          <p:spPr>
            <a:xfrm>
              <a:off x="14011086" y="6013011"/>
              <a:ext cx="366395" cy="337185"/>
            </a:xfrm>
            <a:custGeom>
              <a:avLst/>
              <a:gdLst/>
              <a:ahLst/>
              <a:cxnLst/>
              <a:rect l="l" t="t" r="r" b="b"/>
              <a:pathLst>
                <a:path w="366394" h="337185">
                  <a:moveTo>
                    <a:pt x="0" y="0"/>
                  </a:moveTo>
                  <a:lnTo>
                    <a:pt x="365779" y="336984"/>
                  </a:lnTo>
                </a:path>
              </a:pathLst>
            </a:custGeom>
            <a:ln w="36187">
              <a:solidFill>
                <a:srgbClr val="1E4223"/>
              </a:solidFill>
              <a:prstDash val="dot"/>
            </a:ln>
          </p:spPr>
          <p:txBody>
            <a:bodyPr wrap="square" lIns="0" tIns="0" rIns="0" bIns="0" rtlCol="0"/>
            <a:lstStyle/>
            <a:p>
              <a:endParaRPr/>
            </a:p>
          </p:txBody>
        </p:sp>
        <p:sp>
          <p:nvSpPr>
            <p:cNvPr id="691" name="object 691"/>
            <p:cNvSpPr/>
            <p:nvPr/>
          </p:nvSpPr>
          <p:spPr>
            <a:xfrm>
              <a:off x="14409124" y="6379706"/>
              <a:ext cx="1270" cy="1270"/>
            </a:xfrm>
            <a:custGeom>
              <a:avLst/>
              <a:gdLst/>
              <a:ahLst/>
              <a:cxnLst/>
              <a:rect l="l" t="t" r="r" b="b"/>
              <a:pathLst>
                <a:path w="1269" h="1270">
                  <a:moveTo>
                    <a:pt x="0" y="0"/>
                  </a:moveTo>
                  <a:lnTo>
                    <a:pt x="879" y="816"/>
                  </a:lnTo>
                </a:path>
              </a:pathLst>
            </a:custGeom>
            <a:ln w="36187">
              <a:solidFill>
                <a:srgbClr val="1E4223"/>
              </a:solidFill>
            </a:ln>
          </p:spPr>
          <p:txBody>
            <a:bodyPr wrap="square" lIns="0" tIns="0" rIns="0" bIns="0" rtlCol="0"/>
            <a:lstStyle/>
            <a:p>
              <a:endParaRPr/>
            </a:p>
          </p:txBody>
        </p:sp>
        <p:sp>
          <p:nvSpPr>
            <p:cNvPr id="692" name="object 692"/>
            <p:cNvSpPr/>
            <p:nvPr/>
          </p:nvSpPr>
          <p:spPr>
            <a:xfrm>
              <a:off x="14387841" y="5611781"/>
              <a:ext cx="1270" cy="1270"/>
            </a:xfrm>
            <a:custGeom>
              <a:avLst/>
              <a:gdLst/>
              <a:ahLst/>
              <a:cxnLst/>
              <a:rect l="l" t="t" r="r" b="b"/>
              <a:pathLst>
                <a:path w="1269" h="1270">
                  <a:moveTo>
                    <a:pt x="0" y="0"/>
                  </a:moveTo>
                  <a:lnTo>
                    <a:pt x="827" y="879"/>
                  </a:lnTo>
                </a:path>
              </a:pathLst>
            </a:custGeom>
            <a:ln w="36187">
              <a:solidFill>
                <a:srgbClr val="1E4223"/>
              </a:solidFill>
            </a:ln>
          </p:spPr>
          <p:txBody>
            <a:bodyPr wrap="square" lIns="0" tIns="0" rIns="0" bIns="0" rtlCol="0"/>
            <a:lstStyle/>
            <a:p>
              <a:endParaRPr/>
            </a:p>
          </p:txBody>
        </p:sp>
        <p:sp>
          <p:nvSpPr>
            <p:cNvPr id="693" name="object 693"/>
            <p:cNvSpPr/>
            <p:nvPr/>
          </p:nvSpPr>
          <p:spPr>
            <a:xfrm>
              <a:off x="14451543" y="5678861"/>
              <a:ext cx="227329" cy="239395"/>
            </a:xfrm>
            <a:custGeom>
              <a:avLst/>
              <a:gdLst/>
              <a:ahLst/>
              <a:cxnLst/>
              <a:rect l="l" t="t" r="r" b="b"/>
              <a:pathLst>
                <a:path w="227330" h="239395">
                  <a:moveTo>
                    <a:pt x="0" y="0"/>
                  </a:moveTo>
                  <a:lnTo>
                    <a:pt x="227228" y="239280"/>
                  </a:lnTo>
                </a:path>
              </a:pathLst>
            </a:custGeom>
            <a:ln w="36187">
              <a:solidFill>
                <a:srgbClr val="1E4223"/>
              </a:solidFill>
              <a:prstDash val="dot"/>
            </a:ln>
          </p:spPr>
          <p:txBody>
            <a:bodyPr wrap="square" lIns="0" tIns="0" rIns="0" bIns="0" rtlCol="0"/>
            <a:lstStyle/>
            <a:p>
              <a:endParaRPr/>
            </a:p>
          </p:txBody>
        </p:sp>
        <p:sp>
          <p:nvSpPr>
            <p:cNvPr id="694" name="object 694"/>
            <p:cNvSpPr/>
            <p:nvPr/>
          </p:nvSpPr>
          <p:spPr>
            <a:xfrm>
              <a:off x="14710215" y="5951252"/>
              <a:ext cx="1270" cy="1270"/>
            </a:xfrm>
            <a:custGeom>
              <a:avLst/>
              <a:gdLst/>
              <a:ahLst/>
              <a:cxnLst/>
              <a:rect l="l" t="t" r="r" b="b"/>
              <a:pathLst>
                <a:path w="1269" h="1270">
                  <a:moveTo>
                    <a:pt x="0" y="0"/>
                  </a:moveTo>
                  <a:lnTo>
                    <a:pt x="827" y="879"/>
                  </a:lnTo>
                </a:path>
              </a:pathLst>
            </a:custGeom>
            <a:ln w="36187">
              <a:solidFill>
                <a:srgbClr val="1E4223"/>
              </a:solidFill>
            </a:ln>
          </p:spPr>
          <p:txBody>
            <a:bodyPr wrap="square" lIns="0" tIns="0" rIns="0" bIns="0" rtlCol="0"/>
            <a:lstStyle/>
            <a:p>
              <a:endParaRPr/>
            </a:p>
          </p:txBody>
        </p:sp>
        <p:sp>
          <p:nvSpPr>
            <p:cNvPr id="695" name="object 695"/>
            <p:cNvSpPr/>
            <p:nvPr/>
          </p:nvSpPr>
          <p:spPr>
            <a:xfrm>
              <a:off x="14822640" y="5327548"/>
              <a:ext cx="1270" cy="1270"/>
            </a:xfrm>
            <a:custGeom>
              <a:avLst/>
              <a:gdLst/>
              <a:ahLst/>
              <a:cxnLst/>
              <a:rect l="l" t="t" r="r" b="b"/>
              <a:pathLst>
                <a:path w="1269" h="1270">
                  <a:moveTo>
                    <a:pt x="0" y="0"/>
                  </a:moveTo>
                  <a:lnTo>
                    <a:pt x="827" y="879"/>
                  </a:lnTo>
                </a:path>
              </a:pathLst>
            </a:custGeom>
            <a:ln w="36187">
              <a:solidFill>
                <a:srgbClr val="1E4223"/>
              </a:solidFill>
            </a:ln>
          </p:spPr>
          <p:txBody>
            <a:bodyPr wrap="square" lIns="0" tIns="0" rIns="0" bIns="0" rtlCol="0"/>
            <a:lstStyle/>
            <a:p>
              <a:endParaRPr/>
            </a:p>
          </p:txBody>
        </p:sp>
        <p:sp>
          <p:nvSpPr>
            <p:cNvPr id="696" name="object 696"/>
            <p:cNvSpPr/>
            <p:nvPr/>
          </p:nvSpPr>
          <p:spPr>
            <a:xfrm>
              <a:off x="14884641" y="5392836"/>
              <a:ext cx="158750" cy="167005"/>
            </a:xfrm>
            <a:custGeom>
              <a:avLst/>
              <a:gdLst/>
              <a:ahLst/>
              <a:cxnLst/>
              <a:rect l="l" t="t" r="r" b="b"/>
              <a:pathLst>
                <a:path w="158750" h="167004">
                  <a:moveTo>
                    <a:pt x="0" y="0"/>
                  </a:moveTo>
                  <a:lnTo>
                    <a:pt x="158173" y="166560"/>
                  </a:lnTo>
                </a:path>
              </a:pathLst>
            </a:custGeom>
            <a:ln w="36187">
              <a:solidFill>
                <a:srgbClr val="1E4223"/>
              </a:solidFill>
              <a:prstDash val="dot"/>
            </a:ln>
          </p:spPr>
          <p:txBody>
            <a:bodyPr wrap="square" lIns="0" tIns="0" rIns="0" bIns="0" rtlCol="0"/>
            <a:lstStyle/>
            <a:p>
              <a:endParaRPr/>
            </a:p>
          </p:txBody>
        </p:sp>
        <p:sp>
          <p:nvSpPr>
            <p:cNvPr id="697" name="object 697"/>
            <p:cNvSpPr/>
            <p:nvPr/>
          </p:nvSpPr>
          <p:spPr>
            <a:xfrm>
              <a:off x="15073393" y="5591602"/>
              <a:ext cx="1270" cy="1270"/>
            </a:xfrm>
            <a:custGeom>
              <a:avLst/>
              <a:gdLst/>
              <a:ahLst/>
              <a:cxnLst/>
              <a:rect l="l" t="t" r="r" b="b"/>
              <a:pathLst>
                <a:path w="1269" h="1270">
                  <a:moveTo>
                    <a:pt x="0" y="0"/>
                  </a:moveTo>
                  <a:lnTo>
                    <a:pt x="827" y="879"/>
                  </a:lnTo>
                </a:path>
              </a:pathLst>
            </a:custGeom>
            <a:ln w="36187">
              <a:solidFill>
                <a:srgbClr val="1E4223"/>
              </a:solidFill>
            </a:ln>
          </p:spPr>
          <p:txBody>
            <a:bodyPr wrap="square" lIns="0" tIns="0" rIns="0" bIns="0" rtlCol="0"/>
            <a:lstStyle/>
            <a:p>
              <a:endParaRPr/>
            </a:p>
          </p:txBody>
        </p:sp>
        <p:sp>
          <p:nvSpPr>
            <p:cNvPr id="698" name="object 698"/>
            <p:cNvSpPr/>
            <p:nvPr/>
          </p:nvSpPr>
          <p:spPr>
            <a:xfrm>
              <a:off x="15128976" y="5152415"/>
              <a:ext cx="1270" cy="1270"/>
            </a:xfrm>
            <a:custGeom>
              <a:avLst/>
              <a:gdLst/>
              <a:ahLst/>
              <a:cxnLst/>
              <a:rect l="l" t="t" r="r" b="b"/>
              <a:pathLst>
                <a:path w="1269" h="1270">
                  <a:moveTo>
                    <a:pt x="0" y="0"/>
                  </a:moveTo>
                  <a:lnTo>
                    <a:pt x="973" y="701"/>
                  </a:lnTo>
                </a:path>
              </a:pathLst>
            </a:custGeom>
            <a:ln w="36187">
              <a:solidFill>
                <a:srgbClr val="1E4223"/>
              </a:solidFill>
            </a:ln>
          </p:spPr>
          <p:txBody>
            <a:bodyPr wrap="square" lIns="0" tIns="0" rIns="0" bIns="0" rtlCol="0"/>
            <a:lstStyle/>
            <a:p>
              <a:endParaRPr/>
            </a:p>
          </p:txBody>
        </p:sp>
        <p:sp>
          <p:nvSpPr>
            <p:cNvPr id="699" name="object 699"/>
            <p:cNvSpPr/>
            <p:nvPr/>
          </p:nvSpPr>
          <p:spPr>
            <a:xfrm>
              <a:off x="15201386" y="5203954"/>
              <a:ext cx="111760" cy="79375"/>
            </a:xfrm>
            <a:custGeom>
              <a:avLst/>
              <a:gdLst/>
              <a:ahLst/>
              <a:cxnLst/>
              <a:rect l="l" t="t" r="r" b="b"/>
              <a:pathLst>
                <a:path w="111759" h="79375">
                  <a:moveTo>
                    <a:pt x="0" y="0"/>
                  </a:moveTo>
                  <a:lnTo>
                    <a:pt x="111221" y="79170"/>
                  </a:lnTo>
                </a:path>
              </a:pathLst>
            </a:custGeom>
            <a:ln w="36187">
              <a:solidFill>
                <a:srgbClr val="1E4223"/>
              </a:solidFill>
              <a:prstDash val="dot"/>
            </a:ln>
          </p:spPr>
          <p:txBody>
            <a:bodyPr wrap="square" lIns="0" tIns="0" rIns="0" bIns="0" rtlCol="0"/>
            <a:lstStyle/>
            <a:p>
              <a:endParaRPr/>
            </a:p>
          </p:txBody>
        </p:sp>
        <p:sp>
          <p:nvSpPr>
            <p:cNvPr id="700" name="object 700"/>
            <p:cNvSpPr/>
            <p:nvPr/>
          </p:nvSpPr>
          <p:spPr>
            <a:xfrm>
              <a:off x="15348324" y="5308537"/>
              <a:ext cx="1270" cy="1270"/>
            </a:xfrm>
            <a:custGeom>
              <a:avLst/>
              <a:gdLst/>
              <a:ahLst/>
              <a:cxnLst/>
              <a:rect l="l" t="t" r="r" b="b"/>
              <a:pathLst>
                <a:path w="1269" h="1270">
                  <a:moveTo>
                    <a:pt x="0" y="0"/>
                  </a:moveTo>
                  <a:lnTo>
                    <a:pt x="984" y="701"/>
                  </a:lnTo>
                </a:path>
              </a:pathLst>
            </a:custGeom>
            <a:ln w="36187">
              <a:solidFill>
                <a:srgbClr val="1E4223"/>
              </a:solidFill>
            </a:ln>
          </p:spPr>
          <p:txBody>
            <a:bodyPr wrap="square" lIns="0" tIns="0" rIns="0" bIns="0" rtlCol="0"/>
            <a:lstStyle/>
            <a:p>
              <a:endParaRPr/>
            </a:p>
          </p:txBody>
        </p:sp>
        <p:sp>
          <p:nvSpPr>
            <p:cNvPr id="701" name="object 701"/>
            <p:cNvSpPr/>
            <p:nvPr/>
          </p:nvSpPr>
          <p:spPr>
            <a:xfrm>
              <a:off x="14312380" y="4714887"/>
              <a:ext cx="1270" cy="635"/>
            </a:xfrm>
            <a:custGeom>
              <a:avLst/>
              <a:gdLst/>
              <a:ahLst/>
              <a:cxnLst/>
              <a:rect l="l" t="t" r="r" b="b"/>
              <a:pathLst>
                <a:path w="1269" h="635">
                  <a:moveTo>
                    <a:pt x="0" y="0"/>
                  </a:moveTo>
                  <a:lnTo>
                    <a:pt x="1088" y="513"/>
                  </a:lnTo>
                </a:path>
              </a:pathLst>
            </a:custGeom>
            <a:ln w="36187">
              <a:solidFill>
                <a:srgbClr val="1E4223"/>
              </a:solidFill>
            </a:ln>
          </p:spPr>
          <p:txBody>
            <a:bodyPr wrap="square" lIns="0" tIns="0" rIns="0" bIns="0" rtlCol="0"/>
            <a:lstStyle/>
            <a:p>
              <a:endParaRPr/>
            </a:p>
          </p:txBody>
        </p:sp>
        <p:sp>
          <p:nvSpPr>
            <p:cNvPr id="702" name="object 702"/>
            <p:cNvSpPr/>
            <p:nvPr/>
          </p:nvSpPr>
          <p:spPr>
            <a:xfrm>
              <a:off x="14390992" y="4752791"/>
              <a:ext cx="280670" cy="135255"/>
            </a:xfrm>
            <a:custGeom>
              <a:avLst/>
              <a:gdLst/>
              <a:ahLst/>
              <a:cxnLst/>
              <a:rect l="l" t="t" r="r" b="b"/>
              <a:pathLst>
                <a:path w="280669" h="135254">
                  <a:moveTo>
                    <a:pt x="0" y="0"/>
                  </a:moveTo>
                  <a:lnTo>
                    <a:pt x="280200" y="135095"/>
                  </a:lnTo>
                </a:path>
              </a:pathLst>
            </a:custGeom>
            <a:ln w="36187">
              <a:solidFill>
                <a:srgbClr val="1E4223"/>
              </a:solidFill>
              <a:prstDash val="dot"/>
            </a:ln>
          </p:spPr>
          <p:txBody>
            <a:bodyPr wrap="square" lIns="0" tIns="0" rIns="0" bIns="0" rtlCol="0"/>
            <a:lstStyle/>
            <a:p>
              <a:endParaRPr/>
            </a:p>
          </p:txBody>
        </p:sp>
        <p:sp>
          <p:nvSpPr>
            <p:cNvPr id="703" name="object 703"/>
            <p:cNvSpPr/>
            <p:nvPr/>
          </p:nvSpPr>
          <p:spPr>
            <a:xfrm>
              <a:off x="14709958" y="4906582"/>
              <a:ext cx="1270" cy="635"/>
            </a:xfrm>
            <a:custGeom>
              <a:avLst/>
              <a:gdLst/>
              <a:ahLst/>
              <a:cxnLst/>
              <a:rect l="l" t="t" r="r" b="b"/>
              <a:pathLst>
                <a:path w="1269" h="635">
                  <a:moveTo>
                    <a:pt x="0" y="0"/>
                  </a:moveTo>
                  <a:lnTo>
                    <a:pt x="1088" y="523"/>
                  </a:lnTo>
                </a:path>
              </a:pathLst>
            </a:custGeom>
            <a:ln w="36187">
              <a:solidFill>
                <a:srgbClr val="1E4223"/>
              </a:solidFill>
            </a:ln>
          </p:spPr>
          <p:txBody>
            <a:bodyPr wrap="square" lIns="0" tIns="0" rIns="0" bIns="0" rtlCol="0"/>
            <a:lstStyle/>
            <a:p>
              <a:endParaRPr/>
            </a:p>
          </p:txBody>
        </p:sp>
        <p:sp>
          <p:nvSpPr>
            <p:cNvPr id="704" name="object 704"/>
            <p:cNvSpPr/>
            <p:nvPr/>
          </p:nvSpPr>
          <p:spPr>
            <a:xfrm>
              <a:off x="10475004" y="2837571"/>
              <a:ext cx="1270" cy="635"/>
            </a:xfrm>
            <a:custGeom>
              <a:avLst/>
              <a:gdLst/>
              <a:ahLst/>
              <a:cxnLst/>
              <a:rect l="l" t="t" r="r" b="b"/>
              <a:pathLst>
                <a:path w="1270" h="635">
                  <a:moveTo>
                    <a:pt x="0" y="0"/>
                  </a:moveTo>
                  <a:lnTo>
                    <a:pt x="1088" y="534"/>
                  </a:lnTo>
                </a:path>
              </a:pathLst>
            </a:custGeom>
            <a:ln w="36187">
              <a:solidFill>
                <a:srgbClr val="1E4223"/>
              </a:solidFill>
            </a:ln>
          </p:spPr>
          <p:txBody>
            <a:bodyPr wrap="square" lIns="0" tIns="0" rIns="0" bIns="0" rtlCol="0"/>
            <a:lstStyle/>
            <a:p>
              <a:endParaRPr/>
            </a:p>
          </p:txBody>
        </p:sp>
        <p:sp>
          <p:nvSpPr>
            <p:cNvPr id="705" name="object 705"/>
            <p:cNvSpPr/>
            <p:nvPr/>
          </p:nvSpPr>
          <p:spPr>
            <a:xfrm>
              <a:off x="10552493" y="2875354"/>
              <a:ext cx="3498215" cy="1706245"/>
            </a:xfrm>
            <a:custGeom>
              <a:avLst/>
              <a:gdLst/>
              <a:ahLst/>
              <a:cxnLst/>
              <a:rect l="l" t="t" r="r" b="b"/>
              <a:pathLst>
                <a:path w="3498215" h="1706245">
                  <a:moveTo>
                    <a:pt x="0" y="0"/>
                  </a:moveTo>
                  <a:lnTo>
                    <a:pt x="3498197" y="1705770"/>
                  </a:lnTo>
                </a:path>
              </a:pathLst>
            </a:custGeom>
            <a:ln w="36187">
              <a:solidFill>
                <a:srgbClr val="1E4223"/>
              </a:solidFill>
              <a:prstDash val="dot"/>
            </a:ln>
          </p:spPr>
          <p:txBody>
            <a:bodyPr wrap="square" lIns="0" tIns="0" rIns="0" bIns="0" rtlCol="0"/>
            <a:lstStyle/>
            <a:p>
              <a:endParaRPr/>
            </a:p>
          </p:txBody>
        </p:sp>
        <p:sp>
          <p:nvSpPr>
            <p:cNvPr id="706" name="object 706"/>
            <p:cNvSpPr/>
            <p:nvPr/>
          </p:nvSpPr>
          <p:spPr>
            <a:xfrm>
              <a:off x="14088892" y="4599757"/>
              <a:ext cx="1270" cy="635"/>
            </a:xfrm>
            <a:custGeom>
              <a:avLst/>
              <a:gdLst/>
              <a:ahLst/>
              <a:cxnLst/>
              <a:rect l="l" t="t" r="r" b="b"/>
              <a:pathLst>
                <a:path w="1269" h="635">
                  <a:moveTo>
                    <a:pt x="0" y="0"/>
                  </a:moveTo>
                  <a:lnTo>
                    <a:pt x="1088" y="534"/>
                  </a:lnTo>
                </a:path>
              </a:pathLst>
            </a:custGeom>
            <a:ln w="36187">
              <a:solidFill>
                <a:srgbClr val="1E4223"/>
              </a:solidFill>
            </a:ln>
          </p:spPr>
          <p:txBody>
            <a:bodyPr wrap="square" lIns="0" tIns="0" rIns="0" bIns="0" rtlCol="0"/>
            <a:lstStyle/>
            <a:p>
              <a:endParaRPr/>
            </a:p>
          </p:txBody>
        </p:sp>
        <p:sp>
          <p:nvSpPr>
            <p:cNvPr id="707" name="object 707"/>
            <p:cNvSpPr/>
            <p:nvPr/>
          </p:nvSpPr>
          <p:spPr>
            <a:xfrm>
              <a:off x="10501873" y="2799502"/>
              <a:ext cx="1270" cy="635"/>
            </a:xfrm>
            <a:custGeom>
              <a:avLst/>
              <a:gdLst/>
              <a:ahLst/>
              <a:cxnLst/>
              <a:rect l="l" t="t" r="r" b="b"/>
              <a:pathLst>
                <a:path w="1270" h="635">
                  <a:moveTo>
                    <a:pt x="0" y="0"/>
                  </a:moveTo>
                  <a:lnTo>
                    <a:pt x="1088" y="534"/>
                  </a:lnTo>
                </a:path>
              </a:pathLst>
            </a:custGeom>
            <a:ln w="36187">
              <a:solidFill>
                <a:srgbClr val="1E4223"/>
              </a:solidFill>
            </a:ln>
          </p:spPr>
          <p:txBody>
            <a:bodyPr wrap="square" lIns="0" tIns="0" rIns="0" bIns="0" rtlCol="0"/>
            <a:lstStyle/>
            <a:p>
              <a:endParaRPr/>
            </a:p>
          </p:txBody>
        </p:sp>
        <p:sp>
          <p:nvSpPr>
            <p:cNvPr id="708" name="object 708"/>
            <p:cNvSpPr/>
            <p:nvPr/>
          </p:nvSpPr>
          <p:spPr>
            <a:xfrm>
              <a:off x="10579358" y="2837285"/>
              <a:ext cx="3498215" cy="1706245"/>
            </a:xfrm>
            <a:custGeom>
              <a:avLst/>
              <a:gdLst/>
              <a:ahLst/>
              <a:cxnLst/>
              <a:rect l="l" t="t" r="r" b="b"/>
              <a:pathLst>
                <a:path w="3498215" h="1706245">
                  <a:moveTo>
                    <a:pt x="0" y="0"/>
                  </a:moveTo>
                  <a:lnTo>
                    <a:pt x="3498197" y="1705780"/>
                  </a:lnTo>
                </a:path>
              </a:pathLst>
            </a:custGeom>
            <a:ln w="36187">
              <a:solidFill>
                <a:srgbClr val="1E4223"/>
              </a:solidFill>
              <a:prstDash val="dot"/>
            </a:ln>
          </p:spPr>
          <p:txBody>
            <a:bodyPr wrap="square" lIns="0" tIns="0" rIns="0" bIns="0" rtlCol="0"/>
            <a:lstStyle/>
            <a:p>
              <a:endParaRPr/>
            </a:p>
          </p:txBody>
        </p:sp>
        <p:sp>
          <p:nvSpPr>
            <p:cNvPr id="709" name="object 709"/>
            <p:cNvSpPr/>
            <p:nvPr/>
          </p:nvSpPr>
          <p:spPr>
            <a:xfrm>
              <a:off x="14115757" y="4561687"/>
              <a:ext cx="1270" cy="635"/>
            </a:xfrm>
            <a:custGeom>
              <a:avLst/>
              <a:gdLst/>
              <a:ahLst/>
              <a:cxnLst/>
              <a:rect l="l" t="t" r="r" b="b"/>
              <a:pathLst>
                <a:path w="1269" h="635">
                  <a:moveTo>
                    <a:pt x="0" y="0"/>
                  </a:moveTo>
                  <a:lnTo>
                    <a:pt x="1088" y="534"/>
                  </a:lnTo>
                </a:path>
              </a:pathLst>
            </a:custGeom>
            <a:ln w="36187">
              <a:solidFill>
                <a:srgbClr val="1E4223"/>
              </a:solidFill>
            </a:ln>
          </p:spPr>
          <p:txBody>
            <a:bodyPr wrap="square" lIns="0" tIns="0" rIns="0" bIns="0" rtlCol="0"/>
            <a:lstStyle/>
            <a:p>
              <a:endParaRPr/>
            </a:p>
          </p:txBody>
        </p:sp>
        <p:sp>
          <p:nvSpPr>
            <p:cNvPr id="710" name="object 710"/>
            <p:cNvSpPr/>
            <p:nvPr/>
          </p:nvSpPr>
          <p:spPr>
            <a:xfrm>
              <a:off x="10533869" y="2755251"/>
              <a:ext cx="1270" cy="635"/>
            </a:xfrm>
            <a:custGeom>
              <a:avLst/>
              <a:gdLst/>
              <a:ahLst/>
              <a:cxnLst/>
              <a:rect l="l" t="t" r="r" b="b"/>
              <a:pathLst>
                <a:path w="1270" h="635">
                  <a:moveTo>
                    <a:pt x="0" y="0"/>
                  </a:moveTo>
                  <a:lnTo>
                    <a:pt x="1088" y="534"/>
                  </a:lnTo>
                </a:path>
              </a:pathLst>
            </a:custGeom>
            <a:ln w="36187">
              <a:solidFill>
                <a:srgbClr val="1E4223"/>
              </a:solidFill>
            </a:ln>
          </p:spPr>
          <p:txBody>
            <a:bodyPr wrap="square" lIns="0" tIns="0" rIns="0" bIns="0" rtlCol="0"/>
            <a:lstStyle/>
            <a:p>
              <a:endParaRPr/>
            </a:p>
          </p:txBody>
        </p:sp>
        <p:sp>
          <p:nvSpPr>
            <p:cNvPr id="711" name="object 711"/>
            <p:cNvSpPr/>
            <p:nvPr/>
          </p:nvSpPr>
          <p:spPr>
            <a:xfrm>
              <a:off x="10611355" y="2793034"/>
              <a:ext cx="3498215" cy="1706245"/>
            </a:xfrm>
            <a:custGeom>
              <a:avLst/>
              <a:gdLst/>
              <a:ahLst/>
              <a:cxnLst/>
              <a:rect l="l" t="t" r="r" b="b"/>
              <a:pathLst>
                <a:path w="3498215" h="1706245">
                  <a:moveTo>
                    <a:pt x="0" y="0"/>
                  </a:moveTo>
                  <a:lnTo>
                    <a:pt x="3498197" y="1705780"/>
                  </a:lnTo>
                </a:path>
              </a:pathLst>
            </a:custGeom>
            <a:ln w="36187">
              <a:solidFill>
                <a:srgbClr val="1E4223"/>
              </a:solidFill>
              <a:prstDash val="dot"/>
            </a:ln>
          </p:spPr>
          <p:txBody>
            <a:bodyPr wrap="square" lIns="0" tIns="0" rIns="0" bIns="0" rtlCol="0"/>
            <a:lstStyle/>
            <a:p>
              <a:endParaRPr/>
            </a:p>
          </p:txBody>
        </p:sp>
        <p:sp>
          <p:nvSpPr>
            <p:cNvPr id="712" name="object 712"/>
            <p:cNvSpPr/>
            <p:nvPr/>
          </p:nvSpPr>
          <p:spPr>
            <a:xfrm>
              <a:off x="14147754" y="4517439"/>
              <a:ext cx="1270" cy="635"/>
            </a:xfrm>
            <a:custGeom>
              <a:avLst/>
              <a:gdLst/>
              <a:ahLst/>
              <a:cxnLst/>
              <a:rect l="l" t="t" r="r" b="b"/>
              <a:pathLst>
                <a:path w="1269" h="635">
                  <a:moveTo>
                    <a:pt x="0" y="0"/>
                  </a:moveTo>
                  <a:lnTo>
                    <a:pt x="1088" y="534"/>
                  </a:lnTo>
                </a:path>
              </a:pathLst>
            </a:custGeom>
            <a:ln w="36187">
              <a:solidFill>
                <a:srgbClr val="1E4223"/>
              </a:solidFill>
            </a:ln>
          </p:spPr>
          <p:txBody>
            <a:bodyPr wrap="square" lIns="0" tIns="0" rIns="0" bIns="0" rtlCol="0"/>
            <a:lstStyle/>
            <a:p>
              <a:endParaRPr/>
            </a:p>
          </p:txBody>
        </p:sp>
        <p:sp>
          <p:nvSpPr>
            <p:cNvPr id="713" name="object 713"/>
            <p:cNvSpPr/>
            <p:nvPr/>
          </p:nvSpPr>
          <p:spPr>
            <a:xfrm>
              <a:off x="10539195" y="2669574"/>
              <a:ext cx="1270" cy="635"/>
            </a:xfrm>
            <a:custGeom>
              <a:avLst/>
              <a:gdLst/>
              <a:ahLst/>
              <a:cxnLst/>
              <a:rect l="l" t="t" r="r" b="b"/>
              <a:pathLst>
                <a:path w="1270" h="635">
                  <a:moveTo>
                    <a:pt x="0" y="0"/>
                  </a:moveTo>
                  <a:lnTo>
                    <a:pt x="1088" y="544"/>
                  </a:lnTo>
                </a:path>
              </a:pathLst>
            </a:custGeom>
            <a:ln w="36187">
              <a:solidFill>
                <a:srgbClr val="1E4223"/>
              </a:solidFill>
            </a:ln>
          </p:spPr>
          <p:txBody>
            <a:bodyPr wrap="square" lIns="0" tIns="0" rIns="0" bIns="0" rtlCol="0"/>
            <a:lstStyle/>
            <a:p>
              <a:endParaRPr/>
            </a:p>
          </p:txBody>
        </p:sp>
        <p:sp>
          <p:nvSpPr>
            <p:cNvPr id="714" name="object 714"/>
            <p:cNvSpPr/>
            <p:nvPr/>
          </p:nvSpPr>
          <p:spPr>
            <a:xfrm>
              <a:off x="10615545" y="2707490"/>
              <a:ext cx="3678554" cy="1826895"/>
            </a:xfrm>
            <a:custGeom>
              <a:avLst/>
              <a:gdLst/>
              <a:ahLst/>
              <a:cxnLst/>
              <a:rect l="l" t="t" r="r" b="b"/>
              <a:pathLst>
                <a:path w="3678555" h="1826895">
                  <a:moveTo>
                    <a:pt x="0" y="0"/>
                  </a:moveTo>
                  <a:lnTo>
                    <a:pt x="3678537" y="1826740"/>
                  </a:lnTo>
                </a:path>
              </a:pathLst>
            </a:custGeom>
            <a:ln w="36187">
              <a:solidFill>
                <a:srgbClr val="1E4223"/>
              </a:solidFill>
              <a:prstDash val="dot"/>
            </a:ln>
          </p:spPr>
          <p:txBody>
            <a:bodyPr wrap="square" lIns="0" tIns="0" rIns="0" bIns="0" rtlCol="0"/>
            <a:lstStyle/>
            <a:p>
              <a:endParaRPr/>
            </a:p>
          </p:txBody>
        </p:sp>
        <p:sp>
          <p:nvSpPr>
            <p:cNvPr id="715" name="object 715"/>
            <p:cNvSpPr/>
            <p:nvPr/>
          </p:nvSpPr>
          <p:spPr>
            <a:xfrm>
              <a:off x="14331713" y="4552917"/>
              <a:ext cx="1270" cy="635"/>
            </a:xfrm>
            <a:custGeom>
              <a:avLst/>
              <a:gdLst/>
              <a:ahLst/>
              <a:cxnLst/>
              <a:rect l="l" t="t" r="r" b="b"/>
              <a:pathLst>
                <a:path w="1269" h="635">
                  <a:moveTo>
                    <a:pt x="0" y="0"/>
                  </a:moveTo>
                  <a:lnTo>
                    <a:pt x="1088" y="534"/>
                  </a:lnTo>
                </a:path>
              </a:pathLst>
            </a:custGeom>
            <a:ln w="36187">
              <a:solidFill>
                <a:srgbClr val="1E4223"/>
              </a:solidFill>
            </a:ln>
          </p:spPr>
          <p:txBody>
            <a:bodyPr wrap="square" lIns="0" tIns="0" rIns="0" bIns="0" rtlCol="0"/>
            <a:lstStyle/>
            <a:p>
              <a:endParaRPr/>
            </a:p>
          </p:txBody>
        </p:sp>
        <p:sp>
          <p:nvSpPr>
            <p:cNvPr id="716" name="object 716"/>
            <p:cNvSpPr/>
            <p:nvPr/>
          </p:nvSpPr>
          <p:spPr>
            <a:xfrm>
              <a:off x="14380809" y="4680084"/>
              <a:ext cx="1270" cy="635"/>
            </a:xfrm>
            <a:custGeom>
              <a:avLst/>
              <a:gdLst/>
              <a:ahLst/>
              <a:cxnLst/>
              <a:rect l="l" t="t" r="r" b="b"/>
              <a:pathLst>
                <a:path w="1269" h="635">
                  <a:moveTo>
                    <a:pt x="0" y="0"/>
                  </a:moveTo>
                  <a:lnTo>
                    <a:pt x="1088" y="523"/>
                  </a:lnTo>
                </a:path>
              </a:pathLst>
            </a:custGeom>
            <a:ln w="36187">
              <a:solidFill>
                <a:srgbClr val="1E4223"/>
              </a:solidFill>
            </a:ln>
          </p:spPr>
          <p:txBody>
            <a:bodyPr wrap="square" lIns="0" tIns="0" rIns="0" bIns="0" rtlCol="0"/>
            <a:lstStyle/>
            <a:p>
              <a:endParaRPr/>
            </a:p>
          </p:txBody>
        </p:sp>
        <p:sp>
          <p:nvSpPr>
            <p:cNvPr id="717" name="object 717"/>
            <p:cNvSpPr/>
            <p:nvPr/>
          </p:nvSpPr>
          <p:spPr>
            <a:xfrm>
              <a:off x="14459420" y="4717989"/>
              <a:ext cx="280670" cy="135255"/>
            </a:xfrm>
            <a:custGeom>
              <a:avLst/>
              <a:gdLst/>
              <a:ahLst/>
              <a:cxnLst/>
              <a:rect l="l" t="t" r="r" b="b"/>
              <a:pathLst>
                <a:path w="280669" h="135254">
                  <a:moveTo>
                    <a:pt x="0" y="0"/>
                  </a:moveTo>
                  <a:lnTo>
                    <a:pt x="280200" y="135095"/>
                  </a:lnTo>
                </a:path>
              </a:pathLst>
            </a:custGeom>
            <a:ln w="36187">
              <a:solidFill>
                <a:srgbClr val="1E4223"/>
              </a:solidFill>
              <a:prstDash val="dot"/>
            </a:ln>
          </p:spPr>
          <p:txBody>
            <a:bodyPr wrap="square" lIns="0" tIns="0" rIns="0" bIns="0" rtlCol="0"/>
            <a:lstStyle/>
            <a:p>
              <a:endParaRPr/>
            </a:p>
          </p:txBody>
        </p:sp>
        <p:sp>
          <p:nvSpPr>
            <p:cNvPr id="718" name="object 718"/>
            <p:cNvSpPr/>
            <p:nvPr/>
          </p:nvSpPr>
          <p:spPr>
            <a:xfrm>
              <a:off x="14778387" y="4871778"/>
              <a:ext cx="1270" cy="635"/>
            </a:xfrm>
            <a:custGeom>
              <a:avLst/>
              <a:gdLst/>
              <a:ahLst/>
              <a:cxnLst/>
              <a:rect l="l" t="t" r="r" b="b"/>
              <a:pathLst>
                <a:path w="1269" h="635">
                  <a:moveTo>
                    <a:pt x="0" y="0"/>
                  </a:moveTo>
                  <a:lnTo>
                    <a:pt x="1088" y="523"/>
                  </a:lnTo>
                </a:path>
              </a:pathLst>
            </a:custGeom>
            <a:ln w="36187">
              <a:solidFill>
                <a:srgbClr val="1E4223"/>
              </a:solidFill>
            </a:ln>
          </p:spPr>
          <p:txBody>
            <a:bodyPr wrap="square" lIns="0" tIns="0" rIns="0" bIns="0" rtlCol="0"/>
            <a:lstStyle/>
            <a:p>
              <a:endParaRPr/>
            </a:p>
          </p:txBody>
        </p:sp>
        <p:sp>
          <p:nvSpPr>
            <p:cNvPr id="719" name="object 719"/>
            <p:cNvSpPr/>
            <p:nvPr/>
          </p:nvSpPr>
          <p:spPr>
            <a:xfrm>
              <a:off x="13720017" y="4787227"/>
              <a:ext cx="1270" cy="1270"/>
            </a:xfrm>
            <a:custGeom>
              <a:avLst/>
              <a:gdLst/>
              <a:ahLst/>
              <a:cxnLst/>
              <a:rect l="l" t="t" r="r" b="b"/>
              <a:pathLst>
                <a:path w="1269" h="1270">
                  <a:moveTo>
                    <a:pt x="0" y="0"/>
                  </a:moveTo>
                  <a:lnTo>
                    <a:pt x="722" y="963"/>
                  </a:lnTo>
                </a:path>
              </a:pathLst>
            </a:custGeom>
            <a:ln w="36187">
              <a:solidFill>
                <a:srgbClr val="1E4223"/>
              </a:solidFill>
            </a:ln>
          </p:spPr>
          <p:txBody>
            <a:bodyPr wrap="square" lIns="0" tIns="0" rIns="0" bIns="0" rtlCol="0"/>
            <a:lstStyle/>
            <a:p>
              <a:endParaRPr/>
            </a:p>
          </p:txBody>
        </p:sp>
        <p:sp>
          <p:nvSpPr>
            <p:cNvPr id="720" name="object 720"/>
            <p:cNvSpPr/>
            <p:nvPr/>
          </p:nvSpPr>
          <p:spPr>
            <a:xfrm>
              <a:off x="13768442" y="4851617"/>
              <a:ext cx="320040" cy="425450"/>
            </a:xfrm>
            <a:custGeom>
              <a:avLst/>
              <a:gdLst/>
              <a:ahLst/>
              <a:cxnLst/>
              <a:rect l="l" t="t" r="r" b="b"/>
              <a:pathLst>
                <a:path w="320040" h="425450">
                  <a:moveTo>
                    <a:pt x="0" y="0"/>
                  </a:moveTo>
                  <a:lnTo>
                    <a:pt x="319581" y="424950"/>
                  </a:lnTo>
                </a:path>
              </a:pathLst>
            </a:custGeom>
            <a:ln w="36187">
              <a:solidFill>
                <a:srgbClr val="1E4223"/>
              </a:solidFill>
              <a:prstDash val="dot"/>
            </a:ln>
          </p:spPr>
          <p:txBody>
            <a:bodyPr wrap="square" lIns="0" tIns="0" rIns="0" bIns="0" rtlCol="0"/>
            <a:lstStyle/>
            <a:p>
              <a:endParaRPr/>
            </a:p>
          </p:txBody>
        </p:sp>
        <p:sp>
          <p:nvSpPr>
            <p:cNvPr id="721" name="object 721"/>
            <p:cNvSpPr/>
            <p:nvPr/>
          </p:nvSpPr>
          <p:spPr>
            <a:xfrm>
              <a:off x="14111871" y="5308275"/>
              <a:ext cx="1270" cy="1270"/>
            </a:xfrm>
            <a:custGeom>
              <a:avLst/>
              <a:gdLst/>
              <a:ahLst/>
              <a:cxnLst/>
              <a:rect l="l" t="t" r="r" b="b"/>
              <a:pathLst>
                <a:path w="1269" h="1270">
                  <a:moveTo>
                    <a:pt x="0" y="0"/>
                  </a:moveTo>
                  <a:lnTo>
                    <a:pt x="722" y="963"/>
                  </a:lnTo>
                </a:path>
              </a:pathLst>
            </a:custGeom>
            <a:ln w="36187">
              <a:solidFill>
                <a:srgbClr val="1E4223"/>
              </a:solidFill>
            </a:ln>
          </p:spPr>
          <p:txBody>
            <a:bodyPr wrap="square" lIns="0" tIns="0" rIns="0" bIns="0" rtlCol="0"/>
            <a:lstStyle/>
            <a:p>
              <a:endParaRPr/>
            </a:p>
          </p:txBody>
        </p:sp>
        <p:sp>
          <p:nvSpPr>
            <p:cNvPr id="722" name="object 722"/>
            <p:cNvSpPr/>
            <p:nvPr/>
          </p:nvSpPr>
          <p:spPr>
            <a:xfrm>
              <a:off x="15170761" y="5110570"/>
              <a:ext cx="1270" cy="1270"/>
            </a:xfrm>
            <a:custGeom>
              <a:avLst/>
              <a:gdLst/>
              <a:ahLst/>
              <a:cxnLst/>
              <a:rect l="l" t="t" r="r" b="b"/>
              <a:pathLst>
                <a:path w="1269" h="1270">
                  <a:moveTo>
                    <a:pt x="0" y="0"/>
                  </a:moveTo>
                  <a:lnTo>
                    <a:pt x="963" y="722"/>
                  </a:lnTo>
                </a:path>
              </a:pathLst>
            </a:custGeom>
            <a:ln w="36187">
              <a:solidFill>
                <a:srgbClr val="1E4223"/>
              </a:solidFill>
            </a:ln>
          </p:spPr>
          <p:txBody>
            <a:bodyPr wrap="square" lIns="0" tIns="0" rIns="0" bIns="0" rtlCol="0"/>
            <a:lstStyle/>
            <a:p>
              <a:endParaRPr/>
            </a:p>
          </p:txBody>
        </p:sp>
        <p:sp>
          <p:nvSpPr>
            <p:cNvPr id="723" name="object 723"/>
            <p:cNvSpPr/>
            <p:nvPr/>
          </p:nvSpPr>
          <p:spPr>
            <a:xfrm>
              <a:off x="15236480" y="5160109"/>
              <a:ext cx="100965" cy="76200"/>
            </a:xfrm>
            <a:custGeom>
              <a:avLst/>
              <a:gdLst/>
              <a:ahLst/>
              <a:cxnLst/>
              <a:rect l="l" t="t" r="r" b="b"/>
              <a:pathLst>
                <a:path w="100965" h="76200">
                  <a:moveTo>
                    <a:pt x="0" y="0"/>
                  </a:moveTo>
                  <a:lnTo>
                    <a:pt x="100845" y="76008"/>
                  </a:lnTo>
                </a:path>
              </a:pathLst>
            </a:custGeom>
            <a:ln w="36187">
              <a:solidFill>
                <a:srgbClr val="1E4223"/>
              </a:solidFill>
              <a:prstDash val="dot"/>
            </a:ln>
          </p:spPr>
          <p:txBody>
            <a:bodyPr wrap="square" lIns="0" tIns="0" rIns="0" bIns="0" rtlCol="0"/>
            <a:lstStyle/>
            <a:p>
              <a:endParaRPr/>
            </a:p>
          </p:txBody>
        </p:sp>
        <p:sp>
          <p:nvSpPr>
            <p:cNvPr id="724" name="object 724"/>
            <p:cNvSpPr/>
            <p:nvPr/>
          </p:nvSpPr>
          <p:spPr>
            <a:xfrm>
              <a:off x="15369697" y="5260524"/>
              <a:ext cx="1270" cy="1270"/>
            </a:xfrm>
            <a:custGeom>
              <a:avLst/>
              <a:gdLst/>
              <a:ahLst/>
              <a:cxnLst/>
              <a:rect l="l" t="t" r="r" b="b"/>
              <a:pathLst>
                <a:path w="1269" h="1270">
                  <a:moveTo>
                    <a:pt x="0" y="0"/>
                  </a:moveTo>
                  <a:lnTo>
                    <a:pt x="963" y="722"/>
                  </a:lnTo>
                </a:path>
              </a:pathLst>
            </a:custGeom>
            <a:ln w="36187">
              <a:solidFill>
                <a:srgbClr val="1E4223"/>
              </a:solidFill>
            </a:ln>
          </p:spPr>
          <p:txBody>
            <a:bodyPr wrap="square" lIns="0" tIns="0" rIns="0" bIns="0" rtlCol="0"/>
            <a:lstStyle/>
            <a:p>
              <a:endParaRPr/>
            </a:p>
          </p:txBody>
        </p:sp>
        <p:sp>
          <p:nvSpPr>
            <p:cNvPr id="725" name="object 725"/>
            <p:cNvSpPr/>
            <p:nvPr/>
          </p:nvSpPr>
          <p:spPr>
            <a:xfrm>
              <a:off x="15205020" y="5082674"/>
              <a:ext cx="1270" cy="1270"/>
            </a:xfrm>
            <a:custGeom>
              <a:avLst/>
              <a:gdLst/>
              <a:ahLst/>
              <a:cxnLst/>
              <a:rect l="l" t="t" r="r" b="b"/>
              <a:pathLst>
                <a:path w="1269" h="1270">
                  <a:moveTo>
                    <a:pt x="0" y="0"/>
                  </a:moveTo>
                  <a:lnTo>
                    <a:pt x="984" y="691"/>
                  </a:lnTo>
                </a:path>
              </a:pathLst>
            </a:custGeom>
            <a:ln w="36187">
              <a:solidFill>
                <a:srgbClr val="1E4223"/>
              </a:solidFill>
            </a:ln>
          </p:spPr>
          <p:txBody>
            <a:bodyPr wrap="square" lIns="0" tIns="0" rIns="0" bIns="0" rtlCol="0"/>
            <a:lstStyle/>
            <a:p>
              <a:endParaRPr/>
            </a:p>
          </p:txBody>
        </p:sp>
        <p:sp>
          <p:nvSpPr>
            <p:cNvPr id="726" name="object 726"/>
            <p:cNvSpPr/>
            <p:nvPr/>
          </p:nvSpPr>
          <p:spPr>
            <a:xfrm>
              <a:off x="15269964" y="5127428"/>
              <a:ext cx="99695" cy="69215"/>
            </a:xfrm>
            <a:custGeom>
              <a:avLst/>
              <a:gdLst/>
              <a:ahLst/>
              <a:cxnLst/>
              <a:rect l="l" t="t" r="r" b="b"/>
              <a:pathLst>
                <a:path w="99694" h="69214">
                  <a:moveTo>
                    <a:pt x="0" y="0"/>
                  </a:moveTo>
                  <a:lnTo>
                    <a:pt x="99588" y="68626"/>
                  </a:lnTo>
                </a:path>
              </a:pathLst>
            </a:custGeom>
            <a:ln w="36187">
              <a:solidFill>
                <a:srgbClr val="1E4223"/>
              </a:solidFill>
              <a:prstDash val="dot"/>
            </a:ln>
          </p:spPr>
          <p:txBody>
            <a:bodyPr wrap="square" lIns="0" tIns="0" rIns="0" bIns="0" rtlCol="0"/>
            <a:lstStyle/>
            <a:p>
              <a:endParaRPr/>
            </a:p>
          </p:txBody>
        </p:sp>
        <p:sp>
          <p:nvSpPr>
            <p:cNvPr id="727" name="object 727"/>
            <p:cNvSpPr/>
            <p:nvPr/>
          </p:nvSpPr>
          <p:spPr>
            <a:xfrm>
              <a:off x="15401527" y="5218087"/>
              <a:ext cx="1270" cy="1270"/>
            </a:xfrm>
            <a:custGeom>
              <a:avLst/>
              <a:gdLst/>
              <a:ahLst/>
              <a:cxnLst/>
              <a:rect l="l" t="t" r="r" b="b"/>
              <a:pathLst>
                <a:path w="1269" h="1270">
                  <a:moveTo>
                    <a:pt x="0" y="0"/>
                  </a:moveTo>
                  <a:lnTo>
                    <a:pt x="984" y="691"/>
                  </a:lnTo>
                </a:path>
              </a:pathLst>
            </a:custGeom>
            <a:ln w="36187">
              <a:solidFill>
                <a:srgbClr val="1E4223"/>
              </a:solidFill>
            </a:ln>
          </p:spPr>
          <p:txBody>
            <a:bodyPr wrap="square" lIns="0" tIns="0" rIns="0" bIns="0" rtlCol="0"/>
            <a:lstStyle/>
            <a:p>
              <a:endParaRPr/>
            </a:p>
          </p:txBody>
        </p:sp>
        <p:sp>
          <p:nvSpPr>
            <p:cNvPr id="728" name="object 728"/>
            <p:cNvSpPr/>
            <p:nvPr/>
          </p:nvSpPr>
          <p:spPr>
            <a:xfrm>
              <a:off x="15239140" y="5046996"/>
              <a:ext cx="1270" cy="1270"/>
            </a:xfrm>
            <a:custGeom>
              <a:avLst/>
              <a:gdLst/>
              <a:ahLst/>
              <a:cxnLst/>
              <a:rect l="l" t="t" r="r" b="b"/>
              <a:pathLst>
                <a:path w="1269" h="1270">
                  <a:moveTo>
                    <a:pt x="0" y="0"/>
                  </a:moveTo>
                  <a:lnTo>
                    <a:pt x="984" y="701"/>
                  </a:lnTo>
                </a:path>
              </a:pathLst>
            </a:custGeom>
            <a:ln w="36187">
              <a:solidFill>
                <a:srgbClr val="1E4223"/>
              </a:solidFill>
            </a:ln>
          </p:spPr>
          <p:txBody>
            <a:bodyPr wrap="square" lIns="0" tIns="0" rIns="0" bIns="0" rtlCol="0"/>
            <a:lstStyle/>
            <a:p>
              <a:endParaRPr/>
            </a:p>
          </p:txBody>
        </p:sp>
        <p:sp>
          <p:nvSpPr>
            <p:cNvPr id="729" name="object 729"/>
            <p:cNvSpPr/>
            <p:nvPr/>
          </p:nvSpPr>
          <p:spPr>
            <a:xfrm>
              <a:off x="15301543" y="5091411"/>
              <a:ext cx="95885" cy="68580"/>
            </a:xfrm>
            <a:custGeom>
              <a:avLst/>
              <a:gdLst/>
              <a:ahLst/>
              <a:cxnLst/>
              <a:rect l="l" t="t" r="r" b="b"/>
              <a:pathLst>
                <a:path w="95884" h="68579">
                  <a:moveTo>
                    <a:pt x="0" y="0"/>
                  </a:moveTo>
                  <a:lnTo>
                    <a:pt x="95630" y="68071"/>
                  </a:lnTo>
                </a:path>
              </a:pathLst>
            </a:custGeom>
            <a:ln w="36187">
              <a:solidFill>
                <a:srgbClr val="1E4223"/>
              </a:solidFill>
              <a:prstDash val="dot"/>
            </a:ln>
          </p:spPr>
          <p:txBody>
            <a:bodyPr wrap="square" lIns="0" tIns="0" rIns="0" bIns="0" rtlCol="0"/>
            <a:lstStyle/>
            <a:p>
              <a:endParaRPr/>
            </a:p>
          </p:txBody>
        </p:sp>
        <p:sp>
          <p:nvSpPr>
            <p:cNvPr id="730" name="object 730"/>
            <p:cNvSpPr/>
            <p:nvPr/>
          </p:nvSpPr>
          <p:spPr>
            <a:xfrm>
              <a:off x="15427887" y="5181338"/>
              <a:ext cx="1270" cy="1270"/>
            </a:xfrm>
            <a:custGeom>
              <a:avLst/>
              <a:gdLst/>
              <a:ahLst/>
              <a:cxnLst/>
              <a:rect l="l" t="t" r="r" b="b"/>
              <a:pathLst>
                <a:path w="1269" h="1270">
                  <a:moveTo>
                    <a:pt x="0" y="0"/>
                  </a:moveTo>
                  <a:lnTo>
                    <a:pt x="984" y="701"/>
                  </a:lnTo>
                </a:path>
              </a:pathLst>
            </a:custGeom>
            <a:ln w="36187">
              <a:solidFill>
                <a:srgbClr val="1E4223"/>
              </a:solidFill>
            </a:ln>
          </p:spPr>
          <p:txBody>
            <a:bodyPr wrap="square" lIns="0" tIns="0" rIns="0" bIns="0" rtlCol="0"/>
            <a:lstStyle/>
            <a:p>
              <a:endParaRPr/>
            </a:p>
          </p:txBody>
        </p:sp>
        <p:sp>
          <p:nvSpPr>
            <p:cNvPr id="731" name="object 731"/>
            <p:cNvSpPr/>
            <p:nvPr/>
          </p:nvSpPr>
          <p:spPr>
            <a:xfrm>
              <a:off x="14514894" y="5910284"/>
              <a:ext cx="1270" cy="1270"/>
            </a:xfrm>
            <a:custGeom>
              <a:avLst/>
              <a:gdLst/>
              <a:ahLst/>
              <a:cxnLst/>
              <a:rect l="l" t="t" r="r" b="b"/>
              <a:pathLst>
                <a:path w="1269" h="1270">
                  <a:moveTo>
                    <a:pt x="0" y="858"/>
                  </a:moveTo>
                  <a:lnTo>
                    <a:pt x="848" y="0"/>
                  </a:lnTo>
                </a:path>
              </a:pathLst>
            </a:custGeom>
            <a:ln w="36187">
              <a:solidFill>
                <a:srgbClr val="1E4223"/>
              </a:solidFill>
            </a:ln>
          </p:spPr>
          <p:txBody>
            <a:bodyPr wrap="square" lIns="0" tIns="0" rIns="0" bIns="0" rtlCol="0"/>
            <a:lstStyle/>
            <a:p>
              <a:endParaRPr/>
            </a:p>
          </p:txBody>
        </p:sp>
        <p:sp>
          <p:nvSpPr>
            <p:cNvPr id="732" name="object 732"/>
            <p:cNvSpPr/>
            <p:nvPr/>
          </p:nvSpPr>
          <p:spPr>
            <a:xfrm>
              <a:off x="14553632" y="5851490"/>
              <a:ext cx="20320" cy="20955"/>
            </a:xfrm>
            <a:custGeom>
              <a:avLst/>
              <a:gdLst/>
              <a:ahLst/>
              <a:cxnLst/>
              <a:rect l="l" t="t" r="r" b="b"/>
              <a:pathLst>
                <a:path w="20319" h="20954">
                  <a:moveTo>
                    <a:pt x="0" y="20334"/>
                  </a:moveTo>
                  <a:lnTo>
                    <a:pt x="20020" y="0"/>
                  </a:lnTo>
                </a:path>
              </a:pathLst>
            </a:custGeom>
            <a:ln w="36187">
              <a:solidFill>
                <a:srgbClr val="1E4223"/>
              </a:solidFill>
              <a:prstDash val="dot"/>
            </a:ln>
          </p:spPr>
          <p:txBody>
            <a:bodyPr wrap="square" lIns="0" tIns="0" rIns="0" bIns="0" rtlCol="0"/>
            <a:lstStyle/>
            <a:p>
              <a:endParaRPr/>
            </a:p>
          </p:txBody>
        </p:sp>
        <p:sp>
          <p:nvSpPr>
            <p:cNvPr id="733" name="object 733"/>
            <p:cNvSpPr/>
            <p:nvPr/>
          </p:nvSpPr>
          <p:spPr>
            <a:xfrm>
              <a:off x="14592609" y="5831403"/>
              <a:ext cx="1270" cy="1270"/>
            </a:xfrm>
            <a:custGeom>
              <a:avLst/>
              <a:gdLst/>
              <a:ahLst/>
              <a:cxnLst/>
              <a:rect l="l" t="t" r="r" b="b"/>
              <a:pathLst>
                <a:path w="1269" h="1270">
                  <a:moveTo>
                    <a:pt x="0" y="858"/>
                  </a:moveTo>
                  <a:lnTo>
                    <a:pt x="848" y="0"/>
                  </a:lnTo>
                </a:path>
              </a:pathLst>
            </a:custGeom>
            <a:ln w="36187">
              <a:solidFill>
                <a:srgbClr val="1E4223"/>
              </a:solidFill>
            </a:ln>
          </p:spPr>
          <p:txBody>
            <a:bodyPr wrap="square" lIns="0" tIns="0" rIns="0" bIns="0" rtlCol="0"/>
            <a:lstStyle/>
            <a:p>
              <a:endParaRPr/>
            </a:p>
          </p:txBody>
        </p:sp>
        <p:sp>
          <p:nvSpPr>
            <p:cNvPr id="734" name="object 734"/>
            <p:cNvSpPr/>
            <p:nvPr/>
          </p:nvSpPr>
          <p:spPr>
            <a:xfrm>
              <a:off x="14282395" y="5714570"/>
              <a:ext cx="1270" cy="1270"/>
            </a:xfrm>
            <a:custGeom>
              <a:avLst/>
              <a:gdLst/>
              <a:ahLst/>
              <a:cxnLst/>
              <a:rect l="l" t="t" r="r" b="b"/>
              <a:pathLst>
                <a:path w="1269" h="1270">
                  <a:moveTo>
                    <a:pt x="0" y="858"/>
                  </a:moveTo>
                  <a:lnTo>
                    <a:pt x="848" y="0"/>
                  </a:lnTo>
                </a:path>
              </a:pathLst>
            </a:custGeom>
            <a:ln w="36187">
              <a:solidFill>
                <a:srgbClr val="1E4223"/>
              </a:solidFill>
            </a:ln>
          </p:spPr>
          <p:txBody>
            <a:bodyPr wrap="square" lIns="0" tIns="0" rIns="0" bIns="0" rtlCol="0"/>
            <a:lstStyle/>
            <a:p>
              <a:endParaRPr/>
            </a:p>
          </p:txBody>
        </p:sp>
        <p:sp>
          <p:nvSpPr>
            <p:cNvPr id="735" name="object 735"/>
            <p:cNvSpPr/>
            <p:nvPr/>
          </p:nvSpPr>
          <p:spPr>
            <a:xfrm>
              <a:off x="14321135" y="5655783"/>
              <a:ext cx="20320" cy="20320"/>
            </a:xfrm>
            <a:custGeom>
              <a:avLst/>
              <a:gdLst/>
              <a:ahLst/>
              <a:cxnLst/>
              <a:rect l="l" t="t" r="r" b="b"/>
              <a:pathLst>
                <a:path w="20319" h="20320">
                  <a:moveTo>
                    <a:pt x="0" y="20323"/>
                  </a:moveTo>
                  <a:lnTo>
                    <a:pt x="20020" y="0"/>
                  </a:lnTo>
                </a:path>
              </a:pathLst>
            </a:custGeom>
            <a:ln w="36187">
              <a:solidFill>
                <a:srgbClr val="1E4223"/>
              </a:solidFill>
              <a:prstDash val="dot"/>
            </a:ln>
          </p:spPr>
          <p:txBody>
            <a:bodyPr wrap="square" lIns="0" tIns="0" rIns="0" bIns="0" rtlCol="0"/>
            <a:lstStyle/>
            <a:p>
              <a:endParaRPr/>
            </a:p>
          </p:txBody>
        </p:sp>
        <p:sp>
          <p:nvSpPr>
            <p:cNvPr id="736" name="object 736"/>
            <p:cNvSpPr/>
            <p:nvPr/>
          </p:nvSpPr>
          <p:spPr>
            <a:xfrm>
              <a:off x="14360108" y="5635690"/>
              <a:ext cx="1270" cy="1270"/>
            </a:xfrm>
            <a:custGeom>
              <a:avLst/>
              <a:gdLst/>
              <a:ahLst/>
              <a:cxnLst/>
              <a:rect l="l" t="t" r="r" b="b"/>
              <a:pathLst>
                <a:path w="1269" h="1270">
                  <a:moveTo>
                    <a:pt x="0" y="858"/>
                  </a:moveTo>
                  <a:lnTo>
                    <a:pt x="848" y="0"/>
                  </a:lnTo>
                </a:path>
              </a:pathLst>
            </a:custGeom>
            <a:ln w="36187">
              <a:solidFill>
                <a:srgbClr val="1E4223"/>
              </a:solidFill>
            </a:ln>
          </p:spPr>
          <p:txBody>
            <a:bodyPr wrap="square" lIns="0" tIns="0" rIns="0" bIns="0" rtlCol="0"/>
            <a:lstStyle/>
            <a:p>
              <a:endParaRPr/>
            </a:p>
          </p:txBody>
        </p:sp>
        <p:sp>
          <p:nvSpPr>
            <p:cNvPr id="737" name="object 737"/>
            <p:cNvSpPr/>
            <p:nvPr/>
          </p:nvSpPr>
          <p:spPr>
            <a:xfrm>
              <a:off x="15779907" y="4786265"/>
              <a:ext cx="1270" cy="1270"/>
            </a:xfrm>
            <a:custGeom>
              <a:avLst/>
              <a:gdLst/>
              <a:ahLst/>
              <a:cxnLst/>
              <a:rect l="l" t="t" r="r" b="b"/>
              <a:pathLst>
                <a:path w="1269" h="1270">
                  <a:moveTo>
                    <a:pt x="0" y="0"/>
                  </a:moveTo>
                  <a:lnTo>
                    <a:pt x="848" y="869"/>
                  </a:lnTo>
                </a:path>
              </a:pathLst>
            </a:custGeom>
            <a:ln w="36187">
              <a:solidFill>
                <a:srgbClr val="1E4223"/>
              </a:solidFill>
            </a:ln>
          </p:spPr>
          <p:txBody>
            <a:bodyPr wrap="square" lIns="0" tIns="0" rIns="0" bIns="0" rtlCol="0"/>
            <a:lstStyle/>
            <a:p>
              <a:endParaRPr/>
            </a:p>
          </p:txBody>
        </p:sp>
        <p:sp>
          <p:nvSpPr>
            <p:cNvPr id="738" name="object 738"/>
            <p:cNvSpPr/>
            <p:nvPr/>
          </p:nvSpPr>
          <p:spPr>
            <a:xfrm>
              <a:off x="15843618" y="4852142"/>
              <a:ext cx="4445" cy="4445"/>
            </a:xfrm>
            <a:custGeom>
              <a:avLst/>
              <a:gdLst/>
              <a:ahLst/>
              <a:cxnLst/>
              <a:rect l="l" t="t" r="r" b="b"/>
              <a:pathLst>
                <a:path w="4444" h="4445">
                  <a:moveTo>
                    <a:pt x="0" y="0"/>
                  </a:moveTo>
                  <a:lnTo>
                    <a:pt x="4077" y="4215"/>
                  </a:lnTo>
                </a:path>
              </a:pathLst>
            </a:custGeom>
            <a:ln w="36187">
              <a:solidFill>
                <a:srgbClr val="1E4223"/>
              </a:solidFill>
              <a:prstDash val="dot"/>
            </a:ln>
          </p:spPr>
          <p:txBody>
            <a:bodyPr wrap="square" lIns="0" tIns="0" rIns="0" bIns="0" rtlCol="0"/>
            <a:lstStyle/>
            <a:p>
              <a:endParaRPr/>
            </a:p>
          </p:txBody>
        </p:sp>
        <p:pic>
          <p:nvPicPr>
            <p:cNvPr id="739" name="object 739"/>
            <p:cNvPicPr/>
            <p:nvPr/>
          </p:nvPicPr>
          <p:blipFill>
            <a:blip r:embed="rId85" cstate="screen">
              <a:extLst>
                <a:ext uri="{28A0092B-C50C-407E-A947-70E740481C1C}">
                  <a14:useLocalDpi xmlns:a14="http://schemas.microsoft.com/office/drawing/2010/main"/>
                </a:ext>
              </a:extLst>
            </a:blip>
            <a:stretch>
              <a:fillRect/>
            </a:stretch>
          </p:blipFill>
          <p:spPr>
            <a:xfrm>
              <a:off x="12453240" y="5813253"/>
              <a:ext cx="6466748" cy="6375400"/>
            </a:xfrm>
            <a:prstGeom prst="rect">
              <a:avLst/>
            </a:prstGeom>
          </p:spPr>
        </p:pic>
        <p:sp>
          <p:nvSpPr>
            <p:cNvPr id="740" name="object 740"/>
            <p:cNvSpPr/>
            <p:nvPr/>
          </p:nvSpPr>
          <p:spPr>
            <a:xfrm>
              <a:off x="13881496" y="5253659"/>
              <a:ext cx="149860" cy="142240"/>
            </a:xfrm>
            <a:custGeom>
              <a:avLst/>
              <a:gdLst/>
              <a:ahLst/>
              <a:cxnLst/>
              <a:rect l="l" t="t" r="r" b="b"/>
              <a:pathLst>
                <a:path w="149859" h="142239">
                  <a:moveTo>
                    <a:pt x="120383" y="0"/>
                  </a:moveTo>
                  <a:lnTo>
                    <a:pt x="0" y="109640"/>
                  </a:lnTo>
                  <a:lnTo>
                    <a:pt x="29224" y="141733"/>
                  </a:lnTo>
                  <a:lnTo>
                    <a:pt x="149608" y="32082"/>
                  </a:lnTo>
                  <a:lnTo>
                    <a:pt x="120383" y="0"/>
                  </a:lnTo>
                  <a:close/>
                </a:path>
              </a:pathLst>
            </a:custGeom>
            <a:solidFill>
              <a:srgbClr val="FFFFFF"/>
            </a:solidFill>
          </p:spPr>
          <p:txBody>
            <a:bodyPr wrap="square" lIns="0" tIns="0" rIns="0" bIns="0" rtlCol="0"/>
            <a:lstStyle/>
            <a:p>
              <a:endParaRPr/>
            </a:p>
          </p:txBody>
        </p:sp>
        <p:sp>
          <p:nvSpPr>
            <p:cNvPr id="741" name="object 741"/>
            <p:cNvSpPr/>
            <p:nvPr/>
          </p:nvSpPr>
          <p:spPr>
            <a:xfrm>
              <a:off x="13881496" y="5253659"/>
              <a:ext cx="149860" cy="142240"/>
            </a:xfrm>
            <a:custGeom>
              <a:avLst/>
              <a:gdLst/>
              <a:ahLst/>
              <a:cxnLst/>
              <a:rect l="l" t="t" r="r" b="b"/>
              <a:pathLst>
                <a:path w="149859" h="142239">
                  <a:moveTo>
                    <a:pt x="149608" y="32082"/>
                  </a:moveTo>
                  <a:lnTo>
                    <a:pt x="29224" y="141733"/>
                  </a:lnTo>
                  <a:lnTo>
                    <a:pt x="0" y="109640"/>
                  </a:lnTo>
                  <a:lnTo>
                    <a:pt x="120383" y="0"/>
                  </a:lnTo>
                  <a:lnTo>
                    <a:pt x="149608" y="32082"/>
                  </a:lnTo>
                  <a:close/>
                </a:path>
              </a:pathLst>
            </a:custGeom>
            <a:ln w="9046">
              <a:solidFill>
                <a:srgbClr val="231F20"/>
              </a:solidFill>
            </a:ln>
          </p:spPr>
          <p:txBody>
            <a:bodyPr wrap="square" lIns="0" tIns="0" rIns="0" bIns="0" rtlCol="0"/>
            <a:lstStyle/>
            <a:p>
              <a:endParaRPr/>
            </a:p>
          </p:txBody>
        </p:sp>
        <p:sp>
          <p:nvSpPr>
            <p:cNvPr id="742" name="object 742"/>
            <p:cNvSpPr/>
            <p:nvPr/>
          </p:nvSpPr>
          <p:spPr>
            <a:xfrm>
              <a:off x="13910724" y="5395390"/>
              <a:ext cx="88900" cy="97790"/>
            </a:xfrm>
            <a:custGeom>
              <a:avLst/>
              <a:gdLst/>
              <a:ahLst/>
              <a:cxnLst/>
              <a:rect l="l" t="t" r="r" b="b"/>
              <a:pathLst>
                <a:path w="88900" h="97789">
                  <a:moveTo>
                    <a:pt x="88751" y="97452"/>
                  </a:moveTo>
                  <a:lnTo>
                    <a:pt x="0" y="0"/>
                  </a:lnTo>
                </a:path>
              </a:pathLst>
            </a:custGeom>
            <a:ln w="9046">
              <a:solidFill>
                <a:srgbClr val="231F20"/>
              </a:solidFill>
            </a:ln>
          </p:spPr>
          <p:txBody>
            <a:bodyPr wrap="square" lIns="0" tIns="0" rIns="0" bIns="0" rtlCol="0"/>
            <a:lstStyle/>
            <a:p>
              <a:endParaRPr/>
            </a:p>
          </p:txBody>
        </p:sp>
        <p:sp>
          <p:nvSpPr>
            <p:cNvPr id="743" name="object 743"/>
            <p:cNvSpPr/>
            <p:nvPr/>
          </p:nvSpPr>
          <p:spPr>
            <a:xfrm>
              <a:off x="14031111" y="5285744"/>
              <a:ext cx="88900" cy="97790"/>
            </a:xfrm>
            <a:custGeom>
              <a:avLst/>
              <a:gdLst/>
              <a:ahLst/>
              <a:cxnLst/>
              <a:rect l="l" t="t" r="r" b="b"/>
              <a:pathLst>
                <a:path w="88900" h="97789">
                  <a:moveTo>
                    <a:pt x="88740" y="97452"/>
                  </a:moveTo>
                  <a:lnTo>
                    <a:pt x="0" y="0"/>
                  </a:lnTo>
                </a:path>
              </a:pathLst>
            </a:custGeom>
            <a:ln w="9046">
              <a:solidFill>
                <a:srgbClr val="231F20"/>
              </a:solidFill>
            </a:ln>
          </p:spPr>
          <p:txBody>
            <a:bodyPr wrap="square" lIns="0" tIns="0" rIns="0" bIns="0" rtlCol="0"/>
            <a:lstStyle/>
            <a:p>
              <a:endParaRPr/>
            </a:p>
          </p:txBody>
        </p:sp>
        <p:sp>
          <p:nvSpPr>
            <p:cNvPr id="744" name="object 744"/>
            <p:cNvSpPr/>
            <p:nvPr/>
          </p:nvSpPr>
          <p:spPr>
            <a:xfrm>
              <a:off x="14195633" y="5592231"/>
              <a:ext cx="157480" cy="131445"/>
            </a:xfrm>
            <a:custGeom>
              <a:avLst/>
              <a:gdLst/>
              <a:ahLst/>
              <a:cxnLst/>
              <a:rect l="l" t="t" r="r" b="b"/>
              <a:pathLst>
                <a:path w="157480" h="131445">
                  <a:moveTo>
                    <a:pt x="131660" y="0"/>
                  </a:moveTo>
                  <a:lnTo>
                    <a:pt x="0" y="95808"/>
                  </a:lnTo>
                  <a:lnTo>
                    <a:pt x="25548" y="130896"/>
                  </a:lnTo>
                  <a:lnTo>
                    <a:pt x="157199" y="35087"/>
                  </a:lnTo>
                  <a:lnTo>
                    <a:pt x="131660" y="0"/>
                  </a:lnTo>
                  <a:close/>
                </a:path>
              </a:pathLst>
            </a:custGeom>
            <a:solidFill>
              <a:srgbClr val="FFFFFF"/>
            </a:solidFill>
          </p:spPr>
          <p:txBody>
            <a:bodyPr wrap="square" lIns="0" tIns="0" rIns="0" bIns="0" rtlCol="0"/>
            <a:lstStyle/>
            <a:p>
              <a:endParaRPr/>
            </a:p>
          </p:txBody>
        </p:sp>
        <p:sp>
          <p:nvSpPr>
            <p:cNvPr id="745" name="object 745"/>
            <p:cNvSpPr/>
            <p:nvPr/>
          </p:nvSpPr>
          <p:spPr>
            <a:xfrm>
              <a:off x="14195633" y="5592231"/>
              <a:ext cx="157480" cy="131445"/>
            </a:xfrm>
            <a:custGeom>
              <a:avLst/>
              <a:gdLst/>
              <a:ahLst/>
              <a:cxnLst/>
              <a:rect l="l" t="t" r="r" b="b"/>
              <a:pathLst>
                <a:path w="157480" h="131445">
                  <a:moveTo>
                    <a:pt x="157199" y="35087"/>
                  </a:moveTo>
                  <a:lnTo>
                    <a:pt x="25548" y="130896"/>
                  </a:lnTo>
                  <a:lnTo>
                    <a:pt x="0" y="95808"/>
                  </a:lnTo>
                  <a:lnTo>
                    <a:pt x="131660" y="0"/>
                  </a:lnTo>
                  <a:lnTo>
                    <a:pt x="157199" y="35087"/>
                  </a:lnTo>
                  <a:close/>
                </a:path>
              </a:pathLst>
            </a:custGeom>
            <a:ln w="4293">
              <a:solidFill>
                <a:srgbClr val="231F20"/>
              </a:solidFill>
            </a:ln>
          </p:spPr>
          <p:txBody>
            <a:bodyPr wrap="square" lIns="0" tIns="0" rIns="0" bIns="0" rtlCol="0"/>
            <a:lstStyle/>
            <a:p>
              <a:endParaRPr/>
            </a:p>
          </p:txBody>
        </p:sp>
        <p:sp>
          <p:nvSpPr>
            <p:cNvPr id="746" name="object 746"/>
            <p:cNvSpPr/>
            <p:nvPr/>
          </p:nvSpPr>
          <p:spPr>
            <a:xfrm>
              <a:off x="14221181" y="5723136"/>
              <a:ext cx="78105" cy="106680"/>
            </a:xfrm>
            <a:custGeom>
              <a:avLst/>
              <a:gdLst/>
              <a:ahLst/>
              <a:cxnLst/>
              <a:rect l="l" t="t" r="r" b="b"/>
              <a:pathLst>
                <a:path w="78105" h="106679">
                  <a:moveTo>
                    <a:pt x="77557" y="106572"/>
                  </a:moveTo>
                  <a:lnTo>
                    <a:pt x="0" y="0"/>
                  </a:lnTo>
                </a:path>
              </a:pathLst>
            </a:custGeom>
            <a:ln w="4293">
              <a:solidFill>
                <a:srgbClr val="231F20"/>
              </a:solidFill>
            </a:ln>
          </p:spPr>
          <p:txBody>
            <a:bodyPr wrap="square" lIns="0" tIns="0" rIns="0" bIns="0" rtlCol="0"/>
            <a:lstStyle/>
            <a:p>
              <a:endParaRPr/>
            </a:p>
          </p:txBody>
        </p:sp>
        <p:sp>
          <p:nvSpPr>
            <p:cNvPr id="747" name="object 747"/>
            <p:cNvSpPr/>
            <p:nvPr/>
          </p:nvSpPr>
          <p:spPr>
            <a:xfrm>
              <a:off x="14352832" y="5627320"/>
              <a:ext cx="78105" cy="106680"/>
            </a:xfrm>
            <a:custGeom>
              <a:avLst/>
              <a:gdLst/>
              <a:ahLst/>
              <a:cxnLst/>
              <a:rect l="l" t="t" r="r" b="b"/>
              <a:pathLst>
                <a:path w="78105" h="106679">
                  <a:moveTo>
                    <a:pt x="77557" y="106583"/>
                  </a:moveTo>
                  <a:lnTo>
                    <a:pt x="0" y="0"/>
                  </a:lnTo>
                </a:path>
              </a:pathLst>
            </a:custGeom>
            <a:ln w="4293">
              <a:solidFill>
                <a:srgbClr val="231F20"/>
              </a:solidFill>
            </a:ln>
          </p:spPr>
          <p:txBody>
            <a:bodyPr wrap="square" lIns="0" tIns="0" rIns="0" bIns="0" rtlCol="0"/>
            <a:lstStyle/>
            <a:p>
              <a:endParaRPr/>
            </a:p>
          </p:txBody>
        </p:sp>
        <p:pic>
          <p:nvPicPr>
            <p:cNvPr id="748" name="object 748"/>
            <p:cNvPicPr/>
            <p:nvPr/>
          </p:nvPicPr>
          <p:blipFill>
            <a:blip r:embed="rId86" cstate="screen">
              <a:extLst>
                <a:ext uri="{28A0092B-C50C-407E-A947-70E740481C1C}">
                  <a14:useLocalDpi xmlns:a14="http://schemas.microsoft.com/office/drawing/2010/main"/>
                </a:ext>
              </a:extLst>
            </a:blip>
            <a:stretch>
              <a:fillRect/>
            </a:stretch>
          </p:blipFill>
          <p:spPr>
            <a:xfrm>
              <a:off x="12018922" y="8407663"/>
              <a:ext cx="197421" cy="92507"/>
            </a:xfrm>
            <a:prstGeom prst="rect">
              <a:avLst/>
            </a:prstGeom>
          </p:spPr>
        </p:pic>
        <p:sp>
          <p:nvSpPr>
            <p:cNvPr id="749" name="object 749"/>
            <p:cNvSpPr/>
            <p:nvPr/>
          </p:nvSpPr>
          <p:spPr>
            <a:xfrm>
              <a:off x="11744559" y="7623822"/>
              <a:ext cx="201295" cy="0"/>
            </a:xfrm>
            <a:custGeom>
              <a:avLst/>
              <a:gdLst/>
              <a:ahLst/>
              <a:cxnLst/>
              <a:rect l="l" t="t" r="r" b="b"/>
              <a:pathLst>
                <a:path w="201295">
                  <a:moveTo>
                    <a:pt x="0" y="0"/>
                  </a:moveTo>
                  <a:lnTo>
                    <a:pt x="201250" y="0"/>
                  </a:lnTo>
                </a:path>
              </a:pathLst>
            </a:custGeom>
            <a:ln w="12062">
              <a:solidFill>
                <a:srgbClr val="231F20"/>
              </a:solidFill>
            </a:ln>
          </p:spPr>
          <p:txBody>
            <a:bodyPr wrap="square" lIns="0" tIns="0" rIns="0" bIns="0" rtlCol="0"/>
            <a:lstStyle/>
            <a:p>
              <a:endParaRPr/>
            </a:p>
          </p:txBody>
        </p:sp>
        <p:sp>
          <p:nvSpPr>
            <p:cNvPr id="750" name="object 750"/>
            <p:cNvSpPr/>
            <p:nvPr/>
          </p:nvSpPr>
          <p:spPr>
            <a:xfrm>
              <a:off x="11698076" y="7203451"/>
              <a:ext cx="273685" cy="149860"/>
            </a:xfrm>
            <a:custGeom>
              <a:avLst/>
              <a:gdLst/>
              <a:ahLst/>
              <a:cxnLst/>
              <a:rect l="l" t="t" r="r" b="b"/>
              <a:pathLst>
                <a:path w="273684" h="149859">
                  <a:moveTo>
                    <a:pt x="149597" y="0"/>
                  </a:moveTo>
                  <a:lnTo>
                    <a:pt x="35307" y="0"/>
                  </a:lnTo>
                  <a:lnTo>
                    <a:pt x="0" y="35307"/>
                  </a:lnTo>
                  <a:lnTo>
                    <a:pt x="34428" y="69725"/>
                  </a:lnTo>
                  <a:lnTo>
                    <a:pt x="147545" y="69725"/>
                  </a:lnTo>
                  <a:lnTo>
                    <a:pt x="147838" y="94730"/>
                  </a:lnTo>
                  <a:lnTo>
                    <a:pt x="246557" y="94730"/>
                  </a:lnTo>
                  <a:lnTo>
                    <a:pt x="273321" y="121504"/>
                  </a:lnTo>
                  <a:lnTo>
                    <a:pt x="245071" y="149744"/>
                  </a:lnTo>
                  <a:lnTo>
                    <a:pt x="146812" y="149744"/>
                  </a:lnTo>
                  <a:lnTo>
                    <a:pt x="148571" y="0"/>
                  </a:lnTo>
                  <a:lnTo>
                    <a:pt x="149597" y="0"/>
                  </a:lnTo>
                  <a:close/>
                </a:path>
              </a:pathLst>
            </a:custGeom>
            <a:solidFill>
              <a:srgbClr val="FFFFFF"/>
            </a:solidFill>
          </p:spPr>
          <p:txBody>
            <a:bodyPr wrap="square" lIns="0" tIns="0" rIns="0" bIns="0" rtlCol="0"/>
            <a:lstStyle/>
            <a:p>
              <a:endParaRPr/>
            </a:p>
          </p:txBody>
        </p:sp>
        <p:sp>
          <p:nvSpPr>
            <p:cNvPr id="751" name="object 751"/>
            <p:cNvSpPr/>
            <p:nvPr/>
          </p:nvSpPr>
          <p:spPr>
            <a:xfrm>
              <a:off x="11698076" y="7203451"/>
              <a:ext cx="273685" cy="149860"/>
            </a:xfrm>
            <a:custGeom>
              <a:avLst/>
              <a:gdLst/>
              <a:ahLst/>
              <a:cxnLst/>
              <a:rect l="l" t="t" r="r" b="b"/>
              <a:pathLst>
                <a:path w="273684" h="149859">
                  <a:moveTo>
                    <a:pt x="146812" y="149744"/>
                  </a:moveTo>
                  <a:lnTo>
                    <a:pt x="245071" y="149744"/>
                  </a:lnTo>
                  <a:lnTo>
                    <a:pt x="273321" y="121504"/>
                  </a:lnTo>
                  <a:lnTo>
                    <a:pt x="246557" y="94730"/>
                  </a:lnTo>
                  <a:lnTo>
                    <a:pt x="147838" y="94730"/>
                  </a:lnTo>
                  <a:lnTo>
                    <a:pt x="147545" y="69725"/>
                  </a:lnTo>
                  <a:lnTo>
                    <a:pt x="34428" y="69725"/>
                  </a:lnTo>
                  <a:lnTo>
                    <a:pt x="0" y="35307"/>
                  </a:lnTo>
                  <a:lnTo>
                    <a:pt x="35307" y="0"/>
                  </a:lnTo>
                  <a:lnTo>
                    <a:pt x="149597" y="0"/>
                  </a:lnTo>
                  <a:lnTo>
                    <a:pt x="148571" y="0"/>
                  </a:lnTo>
                </a:path>
              </a:pathLst>
            </a:custGeom>
            <a:ln w="12062">
              <a:solidFill>
                <a:srgbClr val="231F20"/>
              </a:solidFill>
            </a:ln>
          </p:spPr>
          <p:txBody>
            <a:bodyPr wrap="square" lIns="0" tIns="0" rIns="0" bIns="0" rtlCol="0"/>
            <a:lstStyle/>
            <a:p>
              <a:endParaRPr/>
            </a:p>
          </p:txBody>
        </p:sp>
        <p:sp>
          <p:nvSpPr>
            <p:cNvPr id="752" name="object 752"/>
            <p:cNvSpPr/>
            <p:nvPr/>
          </p:nvSpPr>
          <p:spPr>
            <a:xfrm>
              <a:off x="11845182" y="7172799"/>
              <a:ext cx="0" cy="451484"/>
            </a:xfrm>
            <a:custGeom>
              <a:avLst/>
              <a:gdLst/>
              <a:ahLst/>
              <a:cxnLst/>
              <a:rect l="l" t="t" r="r" b="b"/>
              <a:pathLst>
                <a:path h="451484">
                  <a:moveTo>
                    <a:pt x="0" y="0"/>
                  </a:moveTo>
                  <a:lnTo>
                    <a:pt x="0" y="451022"/>
                  </a:lnTo>
                </a:path>
              </a:pathLst>
            </a:custGeom>
            <a:ln w="12062">
              <a:solidFill>
                <a:srgbClr val="231F20"/>
              </a:solidFill>
            </a:ln>
          </p:spPr>
          <p:txBody>
            <a:bodyPr wrap="square" lIns="0" tIns="0" rIns="0" bIns="0" rtlCol="0"/>
            <a:lstStyle/>
            <a:p>
              <a:endParaRPr/>
            </a:p>
          </p:txBody>
        </p:sp>
        <p:sp>
          <p:nvSpPr>
            <p:cNvPr id="753" name="object 753"/>
            <p:cNvSpPr/>
            <p:nvPr/>
          </p:nvSpPr>
          <p:spPr>
            <a:xfrm>
              <a:off x="9399441" y="1998244"/>
              <a:ext cx="594360" cy="280670"/>
            </a:xfrm>
            <a:custGeom>
              <a:avLst/>
              <a:gdLst/>
              <a:ahLst/>
              <a:cxnLst/>
              <a:rect l="l" t="t" r="r" b="b"/>
              <a:pathLst>
                <a:path w="594359" h="280669">
                  <a:moveTo>
                    <a:pt x="469032" y="0"/>
                  </a:moveTo>
                  <a:lnTo>
                    <a:pt x="0" y="0"/>
                  </a:lnTo>
                  <a:lnTo>
                    <a:pt x="100405" y="280305"/>
                  </a:lnTo>
                  <a:lnTo>
                    <a:pt x="594201" y="280305"/>
                  </a:lnTo>
                  <a:lnTo>
                    <a:pt x="469032" y="0"/>
                  </a:lnTo>
                  <a:close/>
                </a:path>
              </a:pathLst>
            </a:custGeom>
            <a:solidFill>
              <a:srgbClr val="FFFFFF"/>
            </a:solidFill>
          </p:spPr>
          <p:txBody>
            <a:bodyPr wrap="square" lIns="0" tIns="0" rIns="0" bIns="0" rtlCol="0"/>
            <a:lstStyle/>
            <a:p>
              <a:endParaRPr/>
            </a:p>
          </p:txBody>
        </p:sp>
        <p:sp>
          <p:nvSpPr>
            <p:cNvPr id="754" name="object 754"/>
            <p:cNvSpPr/>
            <p:nvPr/>
          </p:nvSpPr>
          <p:spPr>
            <a:xfrm>
              <a:off x="9399441" y="1998244"/>
              <a:ext cx="594360" cy="280670"/>
            </a:xfrm>
            <a:custGeom>
              <a:avLst/>
              <a:gdLst/>
              <a:ahLst/>
              <a:cxnLst/>
              <a:rect l="l" t="t" r="r" b="b"/>
              <a:pathLst>
                <a:path w="594359" h="280669">
                  <a:moveTo>
                    <a:pt x="594201" y="280305"/>
                  </a:moveTo>
                  <a:lnTo>
                    <a:pt x="100405" y="280305"/>
                  </a:lnTo>
                  <a:lnTo>
                    <a:pt x="0" y="0"/>
                  </a:lnTo>
                  <a:lnTo>
                    <a:pt x="469032" y="0"/>
                  </a:lnTo>
                  <a:lnTo>
                    <a:pt x="594201" y="280305"/>
                  </a:lnTo>
                  <a:close/>
                </a:path>
              </a:pathLst>
            </a:custGeom>
            <a:ln w="12062">
              <a:solidFill>
                <a:srgbClr val="231F20"/>
              </a:solidFill>
            </a:ln>
          </p:spPr>
          <p:txBody>
            <a:bodyPr wrap="square" lIns="0" tIns="0" rIns="0" bIns="0" rtlCol="0"/>
            <a:lstStyle/>
            <a:p>
              <a:endParaRPr/>
            </a:p>
          </p:txBody>
        </p:sp>
        <p:sp>
          <p:nvSpPr>
            <p:cNvPr id="755" name="object 755"/>
            <p:cNvSpPr/>
            <p:nvPr/>
          </p:nvSpPr>
          <p:spPr>
            <a:xfrm>
              <a:off x="9471795" y="1772350"/>
              <a:ext cx="248285" cy="320040"/>
            </a:xfrm>
            <a:custGeom>
              <a:avLst/>
              <a:gdLst/>
              <a:ahLst/>
              <a:cxnLst/>
              <a:rect l="l" t="t" r="r" b="b"/>
              <a:pathLst>
                <a:path w="248284" h="320039">
                  <a:moveTo>
                    <a:pt x="121441" y="0"/>
                  </a:moveTo>
                  <a:lnTo>
                    <a:pt x="0" y="116928"/>
                  </a:lnTo>
                  <a:lnTo>
                    <a:pt x="0" y="319780"/>
                  </a:lnTo>
                  <a:lnTo>
                    <a:pt x="248159" y="319780"/>
                  </a:lnTo>
                  <a:lnTo>
                    <a:pt x="248159" y="116928"/>
                  </a:lnTo>
                  <a:lnTo>
                    <a:pt x="121441" y="0"/>
                  </a:lnTo>
                  <a:close/>
                </a:path>
              </a:pathLst>
            </a:custGeom>
            <a:solidFill>
              <a:srgbClr val="FFFFFF"/>
            </a:solidFill>
          </p:spPr>
          <p:txBody>
            <a:bodyPr wrap="square" lIns="0" tIns="0" rIns="0" bIns="0" rtlCol="0"/>
            <a:lstStyle/>
            <a:p>
              <a:endParaRPr/>
            </a:p>
          </p:txBody>
        </p:sp>
        <p:sp>
          <p:nvSpPr>
            <p:cNvPr id="756" name="object 756"/>
            <p:cNvSpPr/>
            <p:nvPr/>
          </p:nvSpPr>
          <p:spPr>
            <a:xfrm>
              <a:off x="9471795" y="1772350"/>
              <a:ext cx="248285" cy="320040"/>
            </a:xfrm>
            <a:custGeom>
              <a:avLst/>
              <a:gdLst/>
              <a:ahLst/>
              <a:cxnLst/>
              <a:rect l="l" t="t" r="r" b="b"/>
              <a:pathLst>
                <a:path w="248284" h="320039">
                  <a:moveTo>
                    <a:pt x="121441" y="0"/>
                  </a:moveTo>
                  <a:lnTo>
                    <a:pt x="0" y="116928"/>
                  </a:lnTo>
                  <a:lnTo>
                    <a:pt x="0" y="319780"/>
                  </a:lnTo>
                  <a:lnTo>
                    <a:pt x="248159" y="319780"/>
                  </a:lnTo>
                  <a:lnTo>
                    <a:pt x="248159" y="116928"/>
                  </a:lnTo>
                  <a:lnTo>
                    <a:pt x="121441" y="0"/>
                  </a:lnTo>
                  <a:close/>
                </a:path>
              </a:pathLst>
            </a:custGeom>
            <a:ln w="12062">
              <a:solidFill>
                <a:srgbClr val="231F20"/>
              </a:solidFill>
            </a:ln>
          </p:spPr>
          <p:txBody>
            <a:bodyPr wrap="square" lIns="0" tIns="0" rIns="0" bIns="0" rtlCol="0"/>
            <a:lstStyle/>
            <a:p>
              <a:endParaRPr/>
            </a:p>
          </p:txBody>
        </p:sp>
        <p:sp>
          <p:nvSpPr>
            <p:cNvPr id="757" name="object 757"/>
            <p:cNvSpPr/>
            <p:nvPr/>
          </p:nvSpPr>
          <p:spPr>
            <a:xfrm>
              <a:off x="9850496" y="1842405"/>
              <a:ext cx="0" cy="250190"/>
            </a:xfrm>
            <a:custGeom>
              <a:avLst/>
              <a:gdLst/>
              <a:ahLst/>
              <a:cxnLst/>
              <a:rect l="l" t="t" r="r" b="b"/>
              <a:pathLst>
                <a:path h="250189">
                  <a:moveTo>
                    <a:pt x="0" y="0"/>
                  </a:moveTo>
                  <a:lnTo>
                    <a:pt x="0" y="249720"/>
                  </a:lnTo>
                </a:path>
              </a:pathLst>
            </a:custGeom>
            <a:ln w="12062">
              <a:solidFill>
                <a:srgbClr val="231F20"/>
              </a:solidFill>
            </a:ln>
          </p:spPr>
          <p:txBody>
            <a:bodyPr wrap="square" lIns="0" tIns="0" rIns="0" bIns="0" rtlCol="0"/>
            <a:lstStyle/>
            <a:p>
              <a:endParaRPr/>
            </a:p>
          </p:txBody>
        </p:sp>
        <p:sp>
          <p:nvSpPr>
            <p:cNvPr id="758" name="object 758"/>
            <p:cNvSpPr/>
            <p:nvPr/>
          </p:nvSpPr>
          <p:spPr>
            <a:xfrm>
              <a:off x="9735937" y="2119820"/>
              <a:ext cx="72390" cy="72390"/>
            </a:xfrm>
            <a:custGeom>
              <a:avLst/>
              <a:gdLst/>
              <a:ahLst/>
              <a:cxnLst/>
              <a:rect l="l" t="t" r="r" b="b"/>
              <a:pathLst>
                <a:path w="72390" h="72389">
                  <a:moveTo>
                    <a:pt x="0" y="0"/>
                  </a:moveTo>
                  <a:lnTo>
                    <a:pt x="71872" y="71882"/>
                  </a:lnTo>
                </a:path>
              </a:pathLst>
            </a:custGeom>
            <a:ln w="18093">
              <a:solidFill>
                <a:srgbClr val="231F20"/>
              </a:solidFill>
            </a:ln>
          </p:spPr>
          <p:txBody>
            <a:bodyPr wrap="square" lIns="0" tIns="0" rIns="0" bIns="0" rtlCol="0"/>
            <a:lstStyle/>
            <a:p>
              <a:endParaRPr/>
            </a:p>
          </p:txBody>
        </p:sp>
        <p:sp>
          <p:nvSpPr>
            <p:cNvPr id="759" name="object 759"/>
            <p:cNvSpPr/>
            <p:nvPr/>
          </p:nvSpPr>
          <p:spPr>
            <a:xfrm>
              <a:off x="9779698" y="2131623"/>
              <a:ext cx="33655" cy="33655"/>
            </a:xfrm>
            <a:custGeom>
              <a:avLst/>
              <a:gdLst/>
              <a:ahLst/>
              <a:cxnLst/>
              <a:rect l="l" t="t" r="r" b="b"/>
              <a:pathLst>
                <a:path w="33654" h="33655">
                  <a:moveTo>
                    <a:pt x="0" y="0"/>
                  </a:moveTo>
                  <a:lnTo>
                    <a:pt x="33035" y="33035"/>
                  </a:lnTo>
                </a:path>
              </a:pathLst>
            </a:custGeom>
            <a:ln w="12062">
              <a:solidFill>
                <a:srgbClr val="231F20"/>
              </a:solidFill>
            </a:ln>
          </p:spPr>
          <p:txBody>
            <a:bodyPr wrap="square" lIns="0" tIns="0" rIns="0" bIns="0" rtlCol="0"/>
            <a:lstStyle/>
            <a:p>
              <a:endParaRPr/>
            </a:p>
          </p:txBody>
        </p:sp>
        <p:sp>
          <p:nvSpPr>
            <p:cNvPr id="760" name="object 760"/>
            <p:cNvSpPr/>
            <p:nvPr/>
          </p:nvSpPr>
          <p:spPr>
            <a:xfrm>
              <a:off x="9734335" y="2154473"/>
              <a:ext cx="31750" cy="31750"/>
            </a:xfrm>
            <a:custGeom>
              <a:avLst/>
              <a:gdLst/>
              <a:ahLst/>
              <a:cxnLst/>
              <a:rect l="l" t="t" r="r" b="b"/>
              <a:pathLst>
                <a:path w="31750" h="31750">
                  <a:moveTo>
                    <a:pt x="0" y="0"/>
                  </a:moveTo>
                  <a:lnTo>
                    <a:pt x="31423" y="31423"/>
                  </a:lnTo>
                </a:path>
              </a:pathLst>
            </a:custGeom>
            <a:ln w="12062">
              <a:solidFill>
                <a:srgbClr val="231F20"/>
              </a:solidFill>
            </a:ln>
          </p:spPr>
          <p:txBody>
            <a:bodyPr wrap="square" lIns="0" tIns="0" rIns="0" bIns="0" rtlCol="0"/>
            <a:lstStyle/>
            <a:p>
              <a:endParaRPr/>
            </a:p>
          </p:txBody>
        </p:sp>
        <p:sp>
          <p:nvSpPr>
            <p:cNvPr id="761" name="object 761"/>
            <p:cNvSpPr/>
            <p:nvPr/>
          </p:nvSpPr>
          <p:spPr>
            <a:xfrm>
              <a:off x="9604004" y="2124649"/>
              <a:ext cx="72390" cy="72390"/>
            </a:xfrm>
            <a:custGeom>
              <a:avLst/>
              <a:gdLst/>
              <a:ahLst/>
              <a:cxnLst/>
              <a:rect l="l" t="t" r="r" b="b"/>
              <a:pathLst>
                <a:path w="72390" h="72389">
                  <a:moveTo>
                    <a:pt x="0" y="0"/>
                  </a:moveTo>
                  <a:lnTo>
                    <a:pt x="71872" y="71872"/>
                  </a:lnTo>
                </a:path>
              </a:pathLst>
            </a:custGeom>
            <a:ln w="18093">
              <a:solidFill>
                <a:srgbClr val="231F20"/>
              </a:solidFill>
            </a:ln>
          </p:spPr>
          <p:txBody>
            <a:bodyPr wrap="square" lIns="0" tIns="0" rIns="0" bIns="0" rtlCol="0"/>
            <a:lstStyle/>
            <a:p>
              <a:endParaRPr/>
            </a:p>
          </p:txBody>
        </p:sp>
        <p:sp>
          <p:nvSpPr>
            <p:cNvPr id="762" name="object 762"/>
            <p:cNvSpPr/>
            <p:nvPr/>
          </p:nvSpPr>
          <p:spPr>
            <a:xfrm>
              <a:off x="9647765" y="2136452"/>
              <a:ext cx="33655" cy="33655"/>
            </a:xfrm>
            <a:custGeom>
              <a:avLst/>
              <a:gdLst/>
              <a:ahLst/>
              <a:cxnLst/>
              <a:rect l="l" t="t" r="r" b="b"/>
              <a:pathLst>
                <a:path w="33654" h="33655">
                  <a:moveTo>
                    <a:pt x="0" y="0"/>
                  </a:moveTo>
                  <a:lnTo>
                    <a:pt x="33035" y="33035"/>
                  </a:lnTo>
                </a:path>
              </a:pathLst>
            </a:custGeom>
            <a:ln w="12062">
              <a:solidFill>
                <a:srgbClr val="231F20"/>
              </a:solidFill>
            </a:ln>
          </p:spPr>
          <p:txBody>
            <a:bodyPr wrap="square" lIns="0" tIns="0" rIns="0" bIns="0" rtlCol="0"/>
            <a:lstStyle/>
            <a:p>
              <a:endParaRPr/>
            </a:p>
          </p:txBody>
        </p:sp>
        <p:sp>
          <p:nvSpPr>
            <p:cNvPr id="763" name="object 763"/>
            <p:cNvSpPr/>
            <p:nvPr/>
          </p:nvSpPr>
          <p:spPr>
            <a:xfrm>
              <a:off x="9602390" y="2159305"/>
              <a:ext cx="31750" cy="31750"/>
            </a:xfrm>
            <a:custGeom>
              <a:avLst/>
              <a:gdLst/>
              <a:ahLst/>
              <a:cxnLst/>
              <a:rect l="l" t="t" r="r" b="b"/>
              <a:pathLst>
                <a:path w="31750" h="31750">
                  <a:moveTo>
                    <a:pt x="0" y="0"/>
                  </a:moveTo>
                  <a:lnTo>
                    <a:pt x="31423" y="31423"/>
                  </a:lnTo>
                </a:path>
              </a:pathLst>
            </a:custGeom>
            <a:ln w="12062">
              <a:solidFill>
                <a:srgbClr val="231F20"/>
              </a:solidFill>
            </a:ln>
          </p:spPr>
          <p:txBody>
            <a:bodyPr wrap="square" lIns="0" tIns="0" rIns="0" bIns="0" rtlCol="0"/>
            <a:lstStyle/>
            <a:p>
              <a:endParaRPr/>
            </a:p>
          </p:txBody>
        </p:sp>
        <p:sp>
          <p:nvSpPr>
            <p:cNvPr id="764" name="object 764"/>
            <p:cNvSpPr/>
            <p:nvPr/>
          </p:nvSpPr>
          <p:spPr>
            <a:xfrm>
              <a:off x="9850495" y="1842996"/>
              <a:ext cx="64769" cy="73660"/>
            </a:xfrm>
            <a:custGeom>
              <a:avLst/>
              <a:gdLst/>
              <a:ahLst/>
              <a:cxnLst/>
              <a:rect l="l" t="t" r="r" b="b"/>
              <a:pathLst>
                <a:path w="64770" h="73660">
                  <a:moveTo>
                    <a:pt x="64364" y="0"/>
                  </a:moveTo>
                  <a:lnTo>
                    <a:pt x="0" y="73338"/>
                  </a:lnTo>
                </a:path>
              </a:pathLst>
            </a:custGeom>
            <a:ln w="12062">
              <a:solidFill>
                <a:srgbClr val="231F20"/>
              </a:solidFill>
            </a:ln>
          </p:spPr>
          <p:txBody>
            <a:bodyPr wrap="square" lIns="0" tIns="0" rIns="0" bIns="0" rtlCol="0"/>
            <a:lstStyle/>
            <a:p>
              <a:endParaRPr/>
            </a:p>
          </p:txBody>
        </p:sp>
        <p:sp>
          <p:nvSpPr>
            <p:cNvPr id="765" name="object 765"/>
            <p:cNvSpPr/>
            <p:nvPr/>
          </p:nvSpPr>
          <p:spPr>
            <a:xfrm>
              <a:off x="9763832" y="1835033"/>
              <a:ext cx="86995" cy="121920"/>
            </a:xfrm>
            <a:custGeom>
              <a:avLst/>
              <a:gdLst/>
              <a:ahLst/>
              <a:cxnLst/>
              <a:rect l="l" t="t" r="r" b="b"/>
              <a:pathLst>
                <a:path w="86995" h="121919">
                  <a:moveTo>
                    <a:pt x="0" y="0"/>
                  </a:moveTo>
                  <a:lnTo>
                    <a:pt x="86667" y="121640"/>
                  </a:lnTo>
                </a:path>
              </a:pathLst>
            </a:custGeom>
            <a:ln w="12062">
              <a:solidFill>
                <a:srgbClr val="231F20"/>
              </a:solidFill>
            </a:ln>
          </p:spPr>
          <p:txBody>
            <a:bodyPr wrap="square" lIns="0" tIns="0" rIns="0" bIns="0" rtlCol="0"/>
            <a:lstStyle/>
            <a:p>
              <a:endParaRPr/>
            </a:p>
          </p:txBody>
        </p:sp>
        <p:sp>
          <p:nvSpPr>
            <p:cNvPr id="766" name="object 766"/>
            <p:cNvSpPr/>
            <p:nvPr/>
          </p:nvSpPr>
          <p:spPr>
            <a:xfrm>
              <a:off x="9884633" y="1875599"/>
              <a:ext cx="86995" cy="1905"/>
            </a:xfrm>
            <a:custGeom>
              <a:avLst/>
              <a:gdLst/>
              <a:ahLst/>
              <a:cxnLst/>
              <a:rect l="l" t="t" r="r" b="b"/>
              <a:pathLst>
                <a:path w="86995" h="1905">
                  <a:moveTo>
                    <a:pt x="0" y="1769"/>
                  </a:moveTo>
                  <a:lnTo>
                    <a:pt x="86447" y="0"/>
                  </a:lnTo>
                </a:path>
              </a:pathLst>
            </a:custGeom>
            <a:ln w="12062">
              <a:solidFill>
                <a:srgbClr val="231F20"/>
              </a:solidFill>
            </a:ln>
          </p:spPr>
          <p:txBody>
            <a:bodyPr wrap="square" lIns="0" tIns="0" rIns="0" bIns="0" rtlCol="0"/>
            <a:lstStyle/>
            <a:p>
              <a:endParaRPr/>
            </a:p>
          </p:txBody>
        </p:sp>
        <p:sp>
          <p:nvSpPr>
            <p:cNvPr id="767" name="object 767"/>
            <p:cNvSpPr/>
            <p:nvPr/>
          </p:nvSpPr>
          <p:spPr>
            <a:xfrm>
              <a:off x="9761297" y="1889782"/>
              <a:ext cx="50800" cy="12700"/>
            </a:xfrm>
            <a:custGeom>
              <a:avLst/>
              <a:gdLst/>
              <a:ahLst/>
              <a:cxnLst/>
              <a:rect l="l" t="t" r="r" b="b"/>
              <a:pathLst>
                <a:path w="50800" h="12700">
                  <a:moveTo>
                    <a:pt x="50323" y="12334"/>
                  </a:moveTo>
                  <a:lnTo>
                    <a:pt x="0" y="0"/>
                  </a:lnTo>
                </a:path>
              </a:pathLst>
            </a:custGeom>
            <a:ln w="12062">
              <a:solidFill>
                <a:srgbClr val="231F20"/>
              </a:solidFill>
            </a:ln>
          </p:spPr>
          <p:txBody>
            <a:bodyPr wrap="square" lIns="0" tIns="0" rIns="0" bIns="0" rtlCol="0"/>
            <a:lstStyle/>
            <a:p>
              <a:endParaRPr/>
            </a:p>
          </p:txBody>
        </p:sp>
        <p:sp>
          <p:nvSpPr>
            <p:cNvPr id="768" name="object 768"/>
            <p:cNvSpPr/>
            <p:nvPr/>
          </p:nvSpPr>
          <p:spPr>
            <a:xfrm>
              <a:off x="9850496" y="1784189"/>
              <a:ext cx="55244" cy="71755"/>
            </a:xfrm>
            <a:custGeom>
              <a:avLst/>
              <a:gdLst/>
              <a:ahLst/>
              <a:cxnLst/>
              <a:rect l="l" t="t" r="r" b="b"/>
              <a:pathLst>
                <a:path w="55245" h="71755">
                  <a:moveTo>
                    <a:pt x="0" y="71432"/>
                  </a:moveTo>
                  <a:lnTo>
                    <a:pt x="54699" y="0"/>
                  </a:lnTo>
                </a:path>
              </a:pathLst>
            </a:custGeom>
            <a:ln w="12062">
              <a:solidFill>
                <a:srgbClr val="231F20"/>
              </a:solidFill>
            </a:ln>
          </p:spPr>
          <p:txBody>
            <a:bodyPr wrap="square" lIns="0" tIns="0" rIns="0" bIns="0" rtlCol="0"/>
            <a:lstStyle/>
            <a:p>
              <a:endParaRPr/>
            </a:p>
          </p:txBody>
        </p:sp>
        <p:sp>
          <p:nvSpPr>
            <p:cNvPr id="769" name="object 769"/>
            <p:cNvSpPr/>
            <p:nvPr/>
          </p:nvSpPr>
          <p:spPr>
            <a:xfrm>
              <a:off x="9831623" y="1778606"/>
              <a:ext cx="37465" cy="53975"/>
            </a:xfrm>
            <a:custGeom>
              <a:avLst/>
              <a:gdLst/>
              <a:ahLst/>
              <a:cxnLst/>
              <a:rect l="l" t="t" r="r" b="b"/>
              <a:pathLst>
                <a:path w="37465" h="53975">
                  <a:moveTo>
                    <a:pt x="0" y="0"/>
                  </a:moveTo>
                  <a:lnTo>
                    <a:pt x="36920" y="53464"/>
                  </a:lnTo>
                </a:path>
              </a:pathLst>
            </a:custGeom>
            <a:ln w="12062">
              <a:solidFill>
                <a:srgbClr val="231F20"/>
              </a:solidFill>
            </a:ln>
          </p:spPr>
          <p:txBody>
            <a:bodyPr wrap="square" lIns="0" tIns="0" rIns="0" bIns="0" rtlCol="0"/>
            <a:lstStyle/>
            <a:p>
              <a:endParaRPr/>
            </a:p>
          </p:txBody>
        </p:sp>
        <p:sp>
          <p:nvSpPr>
            <p:cNvPr id="770" name="object 770"/>
            <p:cNvSpPr/>
            <p:nvPr/>
          </p:nvSpPr>
          <p:spPr>
            <a:xfrm>
              <a:off x="10151809" y="2522676"/>
              <a:ext cx="201295" cy="0"/>
            </a:xfrm>
            <a:custGeom>
              <a:avLst/>
              <a:gdLst/>
              <a:ahLst/>
              <a:cxnLst/>
              <a:rect l="l" t="t" r="r" b="b"/>
              <a:pathLst>
                <a:path w="201295">
                  <a:moveTo>
                    <a:pt x="0" y="0"/>
                  </a:moveTo>
                  <a:lnTo>
                    <a:pt x="201239" y="0"/>
                  </a:lnTo>
                </a:path>
              </a:pathLst>
            </a:custGeom>
            <a:ln w="12062">
              <a:solidFill>
                <a:srgbClr val="231F20"/>
              </a:solidFill>
            </a:ln>
          </p:spPr>
          <p:txBody>
            <a:bodyPr wrap="square" lIns="0" tIns="0" rIns="0" bIns="0" rtlCol="0"/>
            <a:lstStyle/>
            <a:p>
              <a:endParaRPr/>
            </a:p>
          </p:txBody>
        </p:sp>
        <p:sp>
          <p:nvSpPr>
            <p:cNvPr id="771" name="object 771"/>
            <p:cNvSpPr/>
            <p:nvPr/>
          </p:nvSpPr>
          <p:spPr>
            <a:xfrm>
              <a:off x="10105326" y="2102301"/>
              <a:ext cx="273685" cy="149860"/>
            </a:xfrm>
            <a:custGeom>
              <a:avLst/>
              <a:gdLst/>
              <a:ahLst/>
              <a:cxnLst/>
              <a:rect l="l" t="t" r="r" b="b"/>
              <a:pathLst>
                <a:path w="273684" h="149860">
                  <a:moveTo>
                    <a:pt x="149597" y="0"/>
                  </a:moveTo>
                  <a:lnTo>
                    <a:pt x="35307" y="0"/>
                  </a:lnTo>
                  <a:lnTo>
                    <a:pt x="0" y="35307"/>
                  </a:lnTo>
                  <a:lnTo>
                    <a:pt x="34428" y="69725"/>
                  </a:lnTo>
                  <a:lnTo>
                    <a:pt x="147545" y="69725"/>
                  </a:lnTo>
                  <a:lnTo>
                    <a:pt x="147838" y="94730"/>
                  </a:lnTo>
                  <a:lnTo>
                    <a:pt x="246547" y="94730"/>
                  </a:lnTo>
                  <a:lnTo>
                    <a:pt x="273311" y="121504"/>
                  </a:lnTo>
                  <a:lnTo>
                    <a:pt x="245071" y="149744"/>
                  </a:lnTo>
                  <a:lnTo>
                    <a:pt x="146812" y="149744"/>
                  </a:lnTo>
                  <a:lnTo>
                    <a:pt x="148571" y="0"/>
                  </a:lnTo>
                  <a:lnTo>
                    <a:pt x="149597" y="0"/>
                  </a:lnTo>
                  <a:close/>
                </a:path>
              </a:pathLst>
            </a:custGeom>
            <a:solidFill>
              <a:srgbClr val="FFFFFF"/>
            </a:solidFill>
          </p:spPr>
          <p:txBody>
            <a:bodyPr wrap="square" lIns="0" tIns="0" rIns="0" bIns="0" rtlCol="0"/>
            <a:lstStyle/>
            <a:p>
              <a:endParaRPr/>
            </a:p>
          </p:txBody>
        </p:sp>
        <p:sp>
          <p:nvSpPr>
            <p:cNvPr id="772" name="object 772"/>
            <p:cNvSpPr/>
            <p:nvPr/>
          </p:nvSpPr>
          <p:spPr>
            <a:xfrm>
              <a:off x="10105326" y="2102301"/>
              <a:ext cx="273685" cy="149860"/>
            </a:xfrm>
            <a:custGeom>
              <a:avLst/>
              <a:gdLst/>
              <a:ahLst/>
              <a:cxnLst/>
              <a:rect l="l" t="t" r="r" b="b"/>
              <a:pathLst>
                <a:path w="273684" h="149860">
                  <a:moveTo>
                    <a:pt x="146812" y="149744"/>
                  </a:moveTo>
                  <a:lnTo>
                    <a:pt x="245071" y="149744"/>
                  </a:lnTo>
                  <a:lnTo>
                    <a:pt x="273311" y="121504"/>
                  </a:lnTo>
                  <a:lnTo>
                    <a:pt x="246547" y="94730"/>
                  </a:lnTo>
                  <a:lnTo>
                    <a:pt x="147838" y="94730"/>
                  </a:lnTo>
                  <a:lnTo>
                    <a:pt x="147545" y="69725"/>
                  </a:lnTo>
                  <a:lnTo>
                    <a:pt x="34428" y="69725"/>
                  </a:lnTo>
                  <a:lnTo>
                    <a:pt x="0" y="35307"/>
                  </a:lnTo>
                  <a:lnTo>
                    <a:pt x="35307" y="0"/>
                  </a:lnTo>
                  <a:lnTo>
                    <a:pt x="149597" y="0"/>
                  </a:lnTo>
                  <a:lnTo>
                    <a:pt x="148571" y="0"/>
                  </a:lnTo>
                </a:path>
              </a:pathLst>
            </a:custGeom>
            <a:ln w="12062">
              <a:solidFill>
                <a:srgbClr val="231F20"/>
              </a:solidFill>
            </a:ln>
          </p:spPr>
          <p:txBody>
            <a:bodyPr wrap="square" lIns="0" tIns="0" rIns="0" bIns="0" rtlCol="0"/>
            <a:lstStyle/>
            <a:p>
              <a:endParaRPr/>
            </a:p>
          </p:txBody>
        </p:sp>
        <p:sp>
          <p:nvSpPr>
            <p:cNvPr id="773" name="object 773"/>
            <p:cNvSpPr/>
            <p:nvPr/>
          </p:nvSpPr>
          <p:spPr>
            <a:xfrm>
              <a:off x="10252421" y="2071650"/>
              <a:ext cx="0" cy="451484"/>
            </a:xfrm>
            <a:custGeom>
              <a:avLst/>
              <a:gdLst/>
              <a:ahLst/>
              <a:cxnLst/>
              <a:rect l="l" t="t" r="r" b="b"/>
              <a:pathLst>
                <a:path h="451485">
                  <a:moveTo>
                    <a:pt x="0" y="0"/>
                  </a:moveTo>
                  <a:lnTo>
                    <a:pt x="0" y="451022"/>
                  </a:lnTo>
                </a:path>
              </a:pathLst>
            </a:custGeom>
            <a:ln w="12062">
              <a:solidFill>
                <a:srgbClr val="231F20"/>
              </a:solidFill>
            </a:ln>
          </p:spPr>
          <p:txBody>
            <a:bodyPr wrap="square" lIns="0" tIns="0" rIns="0" bIns="0" rtlCol="0"/>
            <a:lstStyle/>
            <a:p>
              <a:endParaRPr/>
            </a:p>
          </p:txBody>
        </p:sp>
        <p:sp>
          <p:nvSpPr>
            <p:cNvPr id="774" name="object 774"/>
            <p:cNvSpPr/>
            <p:nvPr/>
          </p:nvSpPr>
          <p:spPr>
            <a:xfrm>
              <a:off x="8669893" y="1011969"/>
              <a:ext cx="7178040" cy="7484109"/>
            </a:xfrm>
            <a:custGeom>
              <a:avLst/>
              <a:gdLst/>
              <a:ahLst/>
              <a:cxnLst/>
              <a:rect l="l" t="t" r="r" b="b"/>
              <a:pathLst>
                <a:path w="7178040" h="7484109">
                  <a:moveTo>
                    <a:pt x="7177791" y="0"/>
                  </a:moveTo>
                  <a:lnTo>
                    <a:pt x="0" y="0"/>
                  </a:lnTo>
                  <a:lnTo>
                    <a:pt x="0" y="7483636"/>
                  </a:lnTo>
                  <a:lnTo>
                    <a:pt x="7177791" y="7483636"/>
                  </a:lnTo>
                  <a:lnTo>
                    <a:pt x="7177791" y="6617505"/>
                  </a:lnTo>
                  <a:lnTo>
                    <a:pt x="2575837" y="6617505"/>
                  </a:lnTo>
                  <a:lnTo>
                    <a:pt x="1884759" y="5657021"/>
                  </a:lnTo>
                  <a:lnTo>
                    <a:pt x="1337090" y="3836291"/>
                  </a:lnTo>
                  <a:lnTo>
                    <a:pt x="1021455" y="2332913"/>
                  </a:lnTo>
                  <a:lnTo>
                    <a:pt x="855764" y="1467065"/>
                  </a:lnTo>
                  <a:lnTo>
                    <a:pt x="780238" y="1054952"/>
                  </a:lnTo>
                  <a:lnTo>
                    <a:pt x="984263" y="893731"/>
                  </a:lnTo>
                  <a:lnTo>
                    <a:pt x="7177791" y="893731"/>
                  </a:lnTo>
                  <a:lnTo>
                    <a:pt x="7177791" y="0"/>
                  </a:lnTo>
                  <a:close/>
                </a:path>
                <a:path w="7178040" h="7484109">
                  <a:moveTo>
                    <a:pt x="7177791" y="893731"/>
                  </a:moveTo>
                  <a:lnTo>
                    <a:pt x="984263" y="893731"/>
                  </a:lnTo>
                  <a:lnTo>
                    <a:pt x="1608464" y="1320787"/>
                  </a:lnTo>
                  <a:lnTo>
                    <a:pt x="1863817" y="1480101"/>
                  </a:lnTo>
                  <a:lnTo>
                    <a:pt x="6269840" y="3725561"/>
                  </a:lnTo>
                  <a:lnTo>
                    <a:pt x="6130682" y="3884447"/>
                  </a:lnTo>
                  <a:lnTo>
                    <a:pt x="5143372" y="4747844"/>
                  </a:lnTo>
                  <a:lnTo>
                    <a:pt x="4779257" y="5151152"/>
                  </a:lnTo>
                  <a:lnTo>
                    <a:pt x="4142774" y="5677586"/>
                  </a:lnTo>
                  <a:lnTo>
                    <a:pt x="3915734" y="5837979"/>
                  </a:lnTo>
                  <a:lnTo>
                    <a:pt x="2575837" y="6617505"/>
                  </a:lnTo>
                  <a:lnTo>
                    <a:pt x="7177791" y="6617505"/>
                  </a:lnTo>
                  <a:lnTo>
                    <a:pt x="7177791" y="893731"/>
                  </a:lnTo>
                  <a:close/>
                </a:path>
              </a:pathLst>
            </a:custGeom>
            <a:solidFill>
              <a:srgbClr val="FFFFFF">
                <a:alpha val="71998"/>
              </a:srgbClr>
            </a:solidFill>
          </p:spPr>
          <p:txBody>
            <a:bodyPr wrap="square" lIns="0" tIns="0" rIns="0" bIns="0" rtlCol="0"/>
            <a:lstStyle/>
            <a:p>
              <a:endParaRPr/>
            </a:p>
          </p:txBody>
        </p:sp>
      </p:grpSp>
      <p:sp>
        <p:nvSpPr>
          <p:cNvPr id="775" name="object 775"/>
          <p:cNvSpPr txBox="1"/>
          <p:nvPr/>
        </p:nvSpPr>
        <p:spPr>
          <a:xfrm>
            <a:off x="3176462" y="10076469"/>
            <a:ext cx="13751560" cy="930275"/>
          </a:xfrm>
          <a:prstGeom prst="rect">
            <a:avLst/>
          </a:prstGeom>
        </p:spPr>
        <p:txBody>
          <a:bodyPr vert="horz" wrap="square" lIns="0" tIns="17145" rIns="0" bIns="0" rtlCol="0">
            <a:spAutoFit/>
          </a:bodyPr>
          <a:lstStyle/>
          <a:p>
            <a:pPr marL="12700">
              <a:lnSpc>
                <a:spcPct val="100000"/>
              </a:lnSpc>
              <a:spcBef>
                <a:spcPts val="135"/>
              </a:spcBef>
            </a:pPr>
            <a:r>
              <a:rPr sz="5900" b="1" spc="-434" dirty="0">
                <a:latin typeface="Tahoma"/>
                <a:cs typeface="Tahoma"/>
              </a:rPr>
              <a:t>landgoed</a:t>
            </a:r>
            <a:r>
              <a:rPr sz="5900" b="1" spc="-65" dirty="0">
                <a:latin typeface="Tahoma"/>
                <a:cs typeface="Tahoma"/>
              </a:rPr>
              <a:t> </a:t>
            </a:r>
            <a:r>
              <a:rPr sz="5900" b="1" spc="-330" dirty="0">
                <a:latin typeface="Tahoma"/>
                <a:cs typeface="Tahoma"/>
              </a:rPr>
              <a:t>de</a:t>
            </a:r>
            <a:r>
              <a:rPr sz="5900" b="1" spc="-65" dirty="0">
                <a:latin typeface="Tahoma"/>
                <a:cs typeface="Tahoma"/>
              </a:rPr>
              <a:t> </a:t>
            </a:r>
            <a:r>
              <a:rPr sz="5900" b="1" spc="-420" dirty="0">
                <a:latin typeface="Tahoma"/>
                <a:cs typeface="Tahoma"/>
              </a:rPr>
              <a:t>Mispelhoef</a:t>
            </a:r>
            <a:r>
              <a:rPr sz="5900" b="1" spc="-65" dirty="0">
                <a:latin typeface="Tahoma"/>
                <a:cs typeface="Tahoma"/>
              </a:rPr>
              <a:t> </a:t>
            </a:r>
            <a:r>
              <a:rPr sz="5900" b="1" spc="-409" dirty="0">
                <a:latin typeface="Tahoma"/>
                <a:cs typeface="Tahoma"/>
              </a:rPr>
              <a:t>en</a:t>
            </a:r>
            <a:r>
              <a:rPr sz="5900" b="1" spc="-60" dirty="0">
                <a:latin typeface="Tahoma"/>
                <a:cs typeface="Tahoma"/>
              </a:rPr>
              <a:t> </a:t>
            </a:r>
            <a:r>
              <a:rPr sz="5900" b="1" spc="-330" dirty="0">
                <a:latin typeface="Tahoma"/>
                <a:cs typeface="Tahoma"/>
              </a:rPr>
              <a:t>de</a:t>
            </a:r>
            <a:r>
              <a:rPr sz="5900" b="1" spc="-65" dirty="0">
                <a:latin typeface="Tahoma"/>
                <a:cs typeface="Tahoma"/>
              </a:rPr>
              <a:t> </a:t>
            </a:r>
            <a:r>
              <a:rPr sz="5900" b="1" spc="-445" dirty="0">
                <a:latin typeface="Tahoma"/>
                <a:cs typeface="Tahoma"/>
              </a:rPr>
              <a:t>Strijpse</a:t>
            </a:r>
            <a:r>
              <a:rPr sz="5900" b="1" spc="-65" dirty="0">
                <a:latin typeface="Tahoma"/>
                <a:cs typeface="Tahoma"/>
              </a:rPr>
              <a:t> </a:t>
            </a:r>
            <a:r>
              <a:rPr sz="5900" b="1" spc="-25" dirty="0">
                <a:latin typeface="Tahoma"/>
                <a:cs typeface="Tahoma"/>
              </a:rPr>
              <a:t>Es</a:t>
            </a:r>
            <a:endParaRPr sz="5900">
              <a:latin typeface="Tahoma"/>
              <a:cs typeface="Tahoma"/>
            </a:endParaRPr>
          </a:p>
        </p:txBody>
      </p:sp>
      <p:sp>
        <p:nvSpPr>
          <p:cNvPr id="776" name="object 776"/>
          <p:cNvSpPr txBox="1">
            <a:spLocks noGrp="1"/>
          </p:cNvSpPr>
          <p:nvPr>
            <p:ph type="title"/>
          </p:nvPr>
        </p:nvSpPr>
        <p:spPr>
          <a:xfrm>
            <a:off x="1010192" y="1618597"/>
            <a:ext cx="4485005" cy="2286010"/>
          </a:xfrm>
          <a:prstGeom prst="rect">
            <a:avLst/>
          </a:prstGeom>
        </p:spPr>
        <p:txBody>
          <a:bodyPr vert="horz" wrap="square" lIns="0" tIns="12065" rIns="0" bIns="0" rtlCol="0">
            <a:spAutoFit/>
          </a:bodyPr>
          <a:lstStyle/>
          <a:p>
            <a:pPr marL="12700" marR="28575">
              <a:lnSpc>
                <a:spcPct val="101000"/>
              </a:lnSpc>
              <a:spcBef>
                <a:spcPts val="95"/>
              </a:spcBef>
            </a:pPr>
            <a:r>
              <a:rPr lang="nl-NL" sz="2450" spc="-130" dirty="0"/>
              <a:t>L</a:t>
            </a:r>
            <a:r>
              <a:rPr sz="2450" spc="-130" dirty="0" err="1"/>
              <a:t>andgoed</a:t>
            </a:r>
            <a:r>
              <a:rPr sz="2450" spc="-35" dirty="0"/>
              <a:t> </a:t>
            </a:r>
            <a:r>
              <a:rPr sz="2450" spc="-125" dirty="0"/>
              <a:t>Mispelhoef</a:t>
            </a:r>
            <a:r>
              <a:rPr sz="2450" spc="-30" dirty="0"/>
              <a:t> </a:t>
            </a:r>
            <a:r>
              <a:rPr sz="2450" spc="-90" dirty="0"/>
              <a:t>als</a:t>
            </a:r>
            <a:r>
              <a:rPr sz="2450" spc="-25" dirty="0"/>
              <a:t> </a:t>
            </a:r>
            <a:r>
              <a:rPr sz="2450" spc="-135" dirty="0"/>
              <a:t>entree </a:t>
            </a:r>
            <a:r>
              <a:rPr sz="2450" spc="-215" dirty="0"/>
              <a:t>van</a:t>
            </a:r>
            <a:r>
              <a:rPr sz="2450" spc="-35" dirty="0"/>
              <a:t> </a:t>
            </a:r>
            <a:r>
              <a:rPr sz="2450" spc="-170" dirty="0"/>
              <a:t>het</a:t>
            </a:r>
            <a:r>
              <a:rPr sz="2450" spc="-35" dirty="0"/>
              <a:t> </a:t>
            </a:r>
            <a:r>
              <a:rPr sz="2450" spc="-110" dirty="0"/>
              <a:t>stadsbos</a:t>
            </a:r>
            <a:r>
              <a:rPr sz="2450" spc="-35" dirty="0"/>
              <a:t> </a:t>
            </a:r>
            <a:r>
              <a:rPr sz="2450" spc="-165" dirty="0"/>
              <a:t>aan</a:t>
            </a:r>
            <a:r>
              <a:rPr sz="2450" spc="-30" dirty="0"/>
              <a:t> </a:t>
            </a:r>
            <a:r>
              <a:rPr sz="2450" spc="-75" dirty="0"/>
              <a:t>de</a:t>
            </a:r>
            <a:r>
              <a:rPr sz="2450" spc="-40" dirty="0"/>
              <a:t> </a:t>
            </a:r>
            <a:r>
              <a:rPr lang="nl-NL" sz="2450" spc="-160" dirty="0"/>
              <a:t>groene corridor</a:t>
            </a:r>
            <a:r>
              <a:rPr sz="2450" spc="-160" dirty="0"/>
              <a:t>.</a:t>
            </a:r>
            <a:r>
              <a:rPr sz="2450" spc="50" dirty="0"/>
              <a:t> </a:t>
            </a:r>
            <a:r>
              <a:rPr sz="2450" spc="-65" dirty="0"/>
              <a:t>Overstappunt </a:t>
            </a:r>
            <a:r>
              <a:rPr sz="2450" spc="-215" dirty="0"/>
              <a:t>van</a:t>
            </a:r>
            <a:r>
              <a:rPr sz="2450" spc="-20" dirty="0"/>
              <a:t> </a:t>
            </a:r>
            <a:r>
              <a:rPr sz="2450" spc="-155" dirty="0"/>
              <a:t>auto</a:t>
            </a:r>
            <a:r>
              <a:rPr sz="2450" spc="-20" dirty="0"/>
              <a:t> </a:t>
            </a:r>
            <a:r>
              <a:rPr sz="2450" spc="-170" dirty="0"/>
              <a:t>naar</a:t>
            </a:r>
            <a:r>
              <a:rPr sz="2450" spc="-20" dirty="0"/>
              <a:t> </a:t>
            </a:r>
            <a:r>
              <a:rPr sz="2450" spc="-10" dirty="0"/>
              <a:t>voet.</a:t>
            </a:r>
            <a:endParaRPr sz="2450" dirty="0"/>
          </a:p>
          <a:p>
            <a:pPr marL="12700" marR="5080">
              <a:lnSpc>
                <a:spcPts val="2970"/>
              </a:lnSpc>
              <a:spcBef>
                <a:spcPts val="100"/>
              </a:spcBef>
            </a:pPr>
            <a:r>
              <a:rPr sz="2450" spc="-135" dirty="0"/>
              <a:t>Strijpse</a:t>
            </a:r>
            <a:r>
              <a:rPr sz="2450" spc="-45" dirty="0"/>
              <a:t> </a:t>
            </a:r>
            <a:r>
              <a:rPr sz="2450" dirty="0"/>
              <a:t>Es</a:t>
            </a:r>
            <a:r>
              <a:rPr sz="2450" spc="-50" dirty="0"/>
              <a:t> </a:t>
            </a:r>
            <a:r>
              <a:rPr sz="2450" spc="-90" dirty="0"/>
              <a:t>als</a:t>
            </a:r>
            <a:r>
              <a:rPr sz="2450" spc="-45" dirty="0"/>
              <a:t> </a:t>
            </a:r>
            <a:r>
              <a:rPr sz="2450" spc="-130" dirty="0"/>
              <a:t>cultuurhistorisch </a:t>
            </a:r>
            <a:r>
              <a:rPr sz="2450" spc="-75" dirty="0"/>
              <a:t>productielandschap.</a:t>
            </a:r>
            <a:endParaRPr sz="2450" dirty="0"/>
          </a:p>
        </p:txBody>
      </p:sp>
      <p:sp>
        <p:nvSpPr>
          <p:cNvPr id="780" name="Tekstvak 779">
            <a:extLst>
              <a:ext uri="{FF2B5EF4-FFF2-40B4-BE49-F238E27FC236}">
                <a16:creationId xmlns:a16="http://schemas.microsoft.com/office/drawing/2014/main" id="{0F592A82-0766-B8D8-3E00-F2E2AAA9D8BC}"/>
              </a:ext>
            </a:extLst>
          </p:cNvPr>
          <p:cNvSpPr txBox="1"/>
          <p:nvPr/>
        </p:nvSpPr>
        <p:spPr>
          <a:xfrm>
            <a:off x="944208" y="4906582"/>
            <a:ext cx="7178040" cy="1569660"/>
          </a:xfrm>
          <a:prstGeom prst="rect">
            <a:avLst/>
          </a:prstGeom>
          <a:noFill/>
        </p:spPr>
        <p:txBody>
          <a:bodyPr wrap="square" rtlCol="0">
            <a:spAutoFit/>
          </a:bodyPr>
          <a:lstStyle/>
          <a:p>
            <a:r>
              <a:rPr lang="nl-NL" sz="2400" dirty="0"/>
              <a:t>Voor de deelgebieden Landgoed De Mispelhoef en de Philips Fruittuin verder uitgewerkte ruimtelijke plannen op te stellen op initiatief van derden/eigenaren uit het gebied.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6"/>
          </a:xfrm>
          <a:prstGeom prst="rect">
            <a:avLst/>
          </a:prstGeom>
        </p:spPr>
      </p:pic>
      <p:sp>
        <p:nvSpPr>
          <p:cNvPr id="3" name="object 3"/>
          <p:cNvSpPr txBox="1">
            <a:spLocks noGrp="1"/>
          </p:cNvSpPr>
          <p:nvPr>
            <p:ph type="title"/>
          </p:nvPr>
        </p:nvSpPr>
        <p:spPr>
          <a:prstGeom prst="rect">
            <a:avLst/>
          </a:prstGeom>
        </p:spPr>
        <p:txBody>
          <a:bodyPr vert="horz" wrap="square" lIns="0" tIns="9680864" rIns="0" bIns="0" rtlCol="0">
            <a:spAutoFit/>
          </a:bodyPr>
          <a:lstStyle/>
          <a:p>
            <a:pPr marL="2729865">
              <a:lnSpc>
                <a:spcPct val="100000"/>
              </a:lnSpc>
              <a:spcBef>
                <a:spcPts val="135"/>
              </a:spcBef>
            </a:pPr>
            <a:r>
              <a:rPr sz="5900" spc="-434" dirty="0">
                <a:solidFill>
                  <a:srgbClr val="FFFFFF"/>
                </a:solidFill>
              </a:rPr>
              <a:t>landgoed</a:t>
            </a:r>
            <a:r>
              <a:rPr sz="5900" spc="-50" dirty="0">
                <a:solidFill>
                  <a:srgbClr val="FFFFFF"/>
                </a:solidFill>
              </a:rPr>
              <a:t> </a:t>
            </a:r>
            <a:r>
              <a:rPr sz="5900" spc="-425" dirty="0">
                <a:solidFill>
                  <a:srgbClr val="FFFFFF"/>
                </a:solidFill>
              </a:rPr>
              <a:t>Philips</a:t>
            </a:r>
            <a:r>
              <a:rPr sz="5900" spc="-50" dirty="0">
                <a:solidFill>
                  <a:srgbClr val="FFFFFF"/>
                </a:solidFill>
              </a:rPr>
              <a:t> </a:t>
            </a:r>
            <a:r>
              <a:rPr sz="5900" spc="-570" dirty="0">
                <a:solidFill>
                  <a:srgbClr val="FFFFFF"/>
                </a:solidFill>
              </a:rPr>
              <a:t>Fruittuin</a:t>
            </a:r>
            <a:endParaRPr sz="59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011476" y="1138462"/>
            <a:ext cx="7976870" cy="7508240"/>
            <a:chOff x="8011476" y="1138462"/>
            <a:chExt cx="7976870" cy="7508240"/>
          </a:xfrm>
        </p:grpSpPr>
        <p:sp>
          <p:nvSpPr>
            <p:cNvPr id="3" name="object 3"/>
            <p:cNvSpPr/>
            <p:nvPr/>
          </p:nvSpPr>
          <p:spPr>
            <a:xfrm>
              <a:off x="8041639" y="1151799"/>
              <a:ext cx="7916545" cy="7465059"/>
            </a:xfrm>
            <a:custGeom>
              <a:avLst/>
              <a:gdLst/>
              <a:ahLst/>
              <a:cxnLst/>
              <a:rect l="l" t="t" r="r" b="b"/>
              <a:pathLst>
                <a:path w="7916544" h="7465059">
                  <a:moveTo>
                    <a:pt x="507256" y="1743041"/>
                  </a:moveTo>
                  <a:lnTo>
                    <a:pt x="281598" y="1743041"/>
                  </a:lnTo>
                  <a:lnTo>
                    <a:pt x="0" y="1803777"/>
                  </a:lnTo>
                  <a:lnTo>
                    <a:pt x="0" y="7464599"/>
                  </a:lnTo>
                  <a:lnTo>
                    <a:pt x="7915989" y="7464599"/>
                  </a:lnTo>
                  <a:lnTo>
                    <a:pt x="7915989" y="2508944"/>
                  </a:lnTo>
                  <a:lnTo>
                    <a:pt x="1321033" y="2508944"/>
                  </a:lnTo>
                  <a:lnTo>
                    <a:pt x="1252637" y="2426884"/>
                  </a:lnTo>
                  <a:lnTo>
                    <a:pt x="1184262" y="2317463"/>
                  </a:lnTo>
                  <a:lnTo>
                    <a:pt x="1074841" y="2091805"/>
                  </a:lnTo>
                  <a:lnTo>
                    <a:pt x="958583" y="1920847"/>
                  </a:lnTo>
                  <a:lnTo>
                    <a:pt x="869696" y="1763564"/>
                  </a:lnTo>
                  <a:lnTo>
                    <a:pt x="507256" y="1743041"/>
                  </a:lnTo>
                  <a:close/>
                </a:path>
                <a:path w="7916544" h="7465059">
                  <a:moveTo>
                    <a:pt x="7915989" y="0"/>
                  </a:moveTo>
                  <a:lnTo>
                    <a:pt x="4147933" y="0"/>
                  </a:lnTo>
                  <a:lnTo>
                    <a:pt x="2640835" y="1175456"/>
                  </a:lnTo>
                  <a:lnTo>
                    <a:pt x="1895455" y="2009745"/>
                  </a:lnTo>
                  <a:lnTo>
                    <a:pt x="1567214" y="2283275"/>
                  </a:lnTo>
                  <a:lnTo>
                    <a:pt x="1457793" y="2385848"/>
                  </a:lnTo>
                  <a:lnTo>
                    <a:pt x="1389408" y="2440548"/>
                  </a:lnTo>
                  <a:lnTo>
                    <a:pt x="1321033" y="2508944"/>
                  </a:lnTo>
                  <a:lnTo>
                    <a:pt x="7915989" y="2508944"/>
                  </a:lnTo>
                  <a:lnTo>
                    <a:pt x="7915989" y="0"/>
                  </a:lnTo>
                  <a:close/>
                </a:path>
              </a:pathLst>
            </a:custGeom>
            <a:solidFill>
              <a:srgbClr val="A5A4A5">
                <a:alpha val="50999"/>
              </a:srgbClr>
            </a:solidFill>
          </p:spPr>
          <p:txBody>
            <a:bodyPr wrap="square" lIns="0" tIns="0" rIns="0" bIns="0" rtlCol="0"/>
            <a:lstStyle/>
            <a:p>
              <a:endParaRPr/>
            </a:p>
          </p:txBody>
        </p:sp>
        <p:sp>
          <p:nvSpPr>
            <p:cNvPr id="4" name="object 4"/>
            <p:cNvSpPr/>
            <p:nvPr/>
          </p:nvSpPr>
          <p:spPr>
            <a:xfrm>
              <a:off x="9948325" y="1151798"/>
              <a:ext cx="2241550" cy="1176020"/>
            </a:xfrm>
            <a:custGeom>
              <a:avLst/>
              <a:gdLst/>
              <a:ahLst/>
              <a:cxnLst/>
              <a:rect l="l" t="t" r="r" b="b"/>
              <a:pathLst>
                <a:path w="2241550" h="1176020">
                  <a:moveTo>
                    <a:pt x="2241253" y="0"/>
                  </a:moveTo>
                  <a:lnTo>
                    <a:pt x="0" y="0"/>
                  </a:lnTo>
                  <a:lnTo>
                    <a:pt x="734146" y="1175458"/>
                  </a:lnTo>
                  <a:lnTo>
                    <a:pt x="2241253" y="0"/>
                  </a:lnTo>
                  <a:close/>
                </a:path>
              </a:pathLst>
            </a:custGeom>
            <a:solidFill>
              <a:srgbClr val="E2E2E2">
                <a:alpha val="50999"/>
              </a:srgbClr>
            </a:solidFill>
          </p:spPr>
          <p:txBody>
            <a:bodyPr wrap="square" lIns="0" tIns="0" rIns="0" bIns="0" rtlCol="0"/>
            <a:lstStyle/>
            <a:p>
              <a:endParaRPr/>
            </a:p>
          </p:txBody>
        </p:sp>
        <p:sp>
          <p:nvSpPr>
            <p:cNvPr id="5" name="object 5"/>
            <p:cNvSpPr/>
            <p:nvPr/>
          </p:nvSpPr>
          <p:spPr>
            <a:xfrm>
              <a:off x="8041639" y="1151797"/>
              <a:ext cx="2640965" cy="2509520"/>
            </a:xfrm>
            <a:custGeom>
              <a:avLst/>
              <a:gdLst/>
              <a:ahLst/>
              <a:cxnLst/>
              <a:rect l="l" t="t" r="r" b="b"/>
              <a:pathLst>
                <a:path w="2640965" h="2509520">
                  <a:moveTo>
                    <a:pt x="2133734" y="1743041"/>
                  </a:moveTo>
                  <a:lnTo>
                    <a:pt x="507264" y="1743041"/>
                  </a:lnTo>
                  <a:lnTo>
                    <a:pt x="869703" y="1763564"/>
                  </a:lnTo>
                  <a:lnTo>
                    <a:pt x="958590" y="1920847"/>
                  </a:lnTo>
                  <a:lnTo>
                    <a:pt x="1074848" y="2091805"/>
                  </a:lnTo>
                  <a:lnTo>
                    <a:pt x="1184248" y="2317473"/>
                  </a:lnTo>
                  <a:lnTo>
                    <a:pt x="1252634" y="2426873"/>
                  </a:lnTo>
                  <a:lnTo>
                    <a:pt x="1321029" y="2508934"/>
                  </a:lnTo>
                  <a:lnTo>
                    <a:pt x="1389415" y="2440559"/>
                  </a:lnTo>
                  <a:lnTo>
                    <a:pt x="1457790" y="2385848"/>
                  </a:lnTo>
                  <a:lnTo>
                    <a:pt x="1567210" y="2283275"/>
                  </a:lnTo>
                  <a:lnTo>
                    <a:pt x="1895452" y="2009745"/>
                  </a:lnTo>
                  <a:lnTo>
                    <a:pt x="2133734" y="1743041"/>
                  </a:lnTo>
                  <a:close/>
                </a:path>
                <a:path w="2640965" h="2509520">
                  <a:moveTo>
                    <a:pt x="1906681" y="0"/>
                  </a:moveTo>
                  <a:lnTo>
                    <a:pt x="0" y="0"/>
                  </a:lnTo>
                  <a:lnTo>
                    <a:pt x="0" y="1803776"/>
                  </a:lnTo>
                  <a:lnTo>
                    <a:pt x="281595" y="1743041"/>
                  </a:lnTo>
                  <a:lnTo>
                    <a:pt x="2133734" y="1743041"/>
                  </a:lnTo>
                  <a:lnTo>
                    <a:pt x="2640832" y="1175456"/>
                  </a:lnTo>
                  <a:lnTo>
                    <a:pt x="1906681" y="0"/>
                  </a:lnTo>
                  <a:close/>
                </a:path>
              </a:pathLst>
            </a:custGeom>
            <a:solidFill>
              <a:srgbClr val="D3D3D3">
                <a:alpha val="50999"/>
              </a:srgbClr>
            </a:solidFill>
          </p:spPr>
          <p:txBody>
            <a:bodyPr wrap="square" lIns="0" tIns="0" rIns="0" bIns="0" rtlCol="0"/>
            <a:lstStyle/>
            <a:p>
              <a:endParaRPr/>
            </a:p>
          </p:txBody>
        </p:sp>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9652744" y="1149687"/>
              <a:ext cx="102480" cy="71139"/>
            </a:xfrm>
            <a:prstGeom prst="rect">
              <a:avLst/>
            </a:prstGeom>
          </p:spPr>
        </p:pic>
        <p:sp>
          <p:nvSpPr>
            <p:cNvPr id="7" name="object 7"/>
            <p:cNvSpPr/>
            <p:nvPr/>
          </p:nvSpPr>
          <p:spPr>
            <a:xfrm>
              <a:off x="8041640" y="1506954"/>
              <a:ext cx="180340" cy="297815"/>
            </a:xfrm>
            <a:custGeom>
              <a:avLst/>
              <a:gdLst/>
              <a:ahLst/>
              <a:cxnLst/>
              <a:rect l="l" t="t" r="r" b="b"/>
              <a:pathLst>
                <a:path w="180340" h="297814">
                  <a:moveTo>
                    <a:pt x="56286" y="0"/>
                  </a:moveTo>
                  <a:lnTo>
                    <a:pt x="0" y="46194"/>
                  </a:lnTo>
                  <a:lnTo>
                    <a:pt x="0" y="297298"/>
                  </a:lnTo>
                  <a:lnTo>
                    <a:pt x="180010" y="148351"/>
                  </a:lnTo>
                  <a:lnTo>
                    <a:pt x="56286" y="0"/>
                  </a:lnTo>
                  <a:close/>
                </a:path>
              </a:pathLst>
            </a:custGeom>
            <a:solidFill>
              <a:srgbClr val="D5DCC9">
                <a:alpha val="59999"/>
              </a:srgbClr>
            </a:solidFill>
          </p:spPr>
          <p:txBody>
            <a:bodyPr wrap="square" lIns="0" tIns="0" rIns="0" bIns="0" rtlCol="0"/>
            <a:lstStyle/>
            <a:p>
              <a:endParaRPr/>
            </a:p>
          </p:txBody>
        </p:sp>
        <p:sp>
          <p:nvSpPr>
            <p:cNvPr id="8" name="object 8"/>
            <p:cNvSpPr/>
            <p:nvPr/>
          </p:nvSpPr>
          <p:spPr>
            <a:xfrm>
              <a:off x="8041640" y="1506954"/>
              <a:ext cx="180340" cy="297815"/>
            </a:xfrm>
            <a:custGeom>
              <a:avLst/>
              <a:gdLst/>
              <a:ahLst/>
              <a:cxnLst/>
              <a:rect l="l" t="t" r="r" b="b"/>
              <a:pathLst>
                <a:path w="180340" h="297814">
                  <a:moveTo>
                    <a:pt x="56286" y="0"/>
                  </a:moveTo>
                  <a:lnTo>
                    <a:pt x="0" y="46194"/>
                  </a:lnTo>
                </a:path>
                <a:path w="180340" h="297814">
                  <a:moveTo>
                    <a:pt x="0" y="297298"/>
                  </a:moveTo>
                  <a:lnTo>
                    <a:pt x="154042" y="169816"/>
                  </a:lnTo>
                  <a:lnTo>
                    <a:pt x="180010" y="148351"/>
                  </a:lnTo>
                  <a:lnTo>
                    <a:pt x="56286" y="0"/>
                  </a:lnTo>
                </a:path>
              </a:pathLst>
            </a:custGeom>
            <a:ln w="4219">
              <a:solidFill>
                <a:srgbClr val="FBF7FA"/>
              </a:solidFill>
            </a:ln>
          </p:spPr>
          <p:txBody>
            <a:bodyPr wrap="square" lIns="0" tIns="0" rIns="0" bIns="0" rtlCol="0"/>
            <a:lstStyle/>
            <a:p>
              <a:endParaRPr/>
            </a:p>
          </p:txBody>
        </p:sp>
        <p:pic>
          <p:nvPicPr>
            <p:cNvPr id="9" name="object 9"/>
            <p:cNvPicPr/>
            <p:nvPr/>
          </p:nvPicPr>
          <p:blipFill>
            <a:blip r:embed="rId4" cstate="screen">
              <a:extLst>
                <a:ext uri="{28A0092B-C50C-407E-A947-70E740481C1C}">
                  <a14:useLocalDpi xmlns:a14="http://schemas.microsoft.com/office/drawing/2010/main"/>
                </a:ext>
              </a:extLst>
            </a:blip>
            <a:stretch>
              <a:fillRect/>
            </a:stretch>
          </p:blipFill>
          <p:spPr>
            <a:xfrm>
              <a:off x="9486555" y="1149687"/>
              <a:ext cx="214536" cy="114854"/>
            </a:xfrm>
            <a:prstGeom prst="rect">
              <a:avLst/>
            </a:prstGeom>
          </p:spPr>
        </p:pic>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8039529" y="2527141"/>
              <a:ext cx="243205" cy="225901"/>
            </a:xfrm>
            <a:prstGeom prst="rect">
              <a:avLst/>
            </a:prstGeom>
          </p:spPr>
        </p:pic>
        <p:sp>
          <p:nvSpPr>
            <p:cNvPr id="11" name="object 11"/>
            <p:cNvSpPr/>
            <p:nvPr/>
          </p:nvSpPr>
          <p:spPr>
            <a:xfrm>
              <a:off x="8041639" y="4800772"/>
              <a:ext cx="45720" cy="48260"/>
            </a:xfrm>
            <a:custGeom>
              <a:avLst/>
              <a:gdLst/>
              <a:ahLst/>
              <a:cxnLst/>
              <a:rect l="l" t="t" r="r" b="b"/>
              <a:pathLst>
                <a:path w="45720" h="48260">
                  <a:moveTo>
                    <a:pt x="11587" y="0"/>
                  </a:moveTo>
                  <a:lnTo>
                    <a:pt x="0" y="6611"/>
                  </a:lnTo>
                  <a:lnTo>
                    <a:pt x="0" y="48203"/>
                  </a:lnTo>
                  <a:lnTo>
                    <a:pt x="45722" y="21789"/>
                  </a:lnTo>
                  <a:lnTo>
                    <a:pt x="11587" y="0"/>
                  </a:lnTo>
                  <a:close/>
                </a:path>
              </a:pathLst>
            </a:custGeom>
            <a:solidFill>
              <a:srgbClr val="D5DCC9">
                <a:alpha val="59999"/>
              </a:srgbClr>
            </a:solidFill>
          </p:spPr>
          <p:txBody>
            <a:bodyPr wrap="square" lIns="0" tIns="0" rIns="0" bIns="0" rtlCol="0"/>
            <a:lstStyle/>
            <a:p>
              <a:endParaRPr/>
            </a:p>
          </p:txBody>
        </p:sp>
        <p:sp>
          <p:nvSpPr>
            <p:cNvPr id="12" name="object 12"/>
            <p:cNvSpPr/>
            <p:nvPr/>
          </p:nvSpPr>
          <p:spPr>
            <a:xfrm>
              <a:off x="8041639" y="4800772"/>
              <a:ext cx="45720" cy="48260"/>
            </a:xfrm>
            <a:custGeom>
              <a:avLst/>
              <a:gdLst/>
              <a:ahLst/>
              <a:cxnLst/>
              <a:rect l="l" t="t" r="r" b="b"/>
              <a:pathLst>
                <a:path w="45720" h="48260">
                  <a:moveTo>
                    <a:pt x="0" y="48203"/>
                  </a:moveTo>
                  <a:lnTo>
                    <a:pt x="45722" y="21789"/>
                  </a:lnTo>
                  <a:lnTo>
                    <a:pt x="11587" y="0"/>
                  </a:lnTo>
                  <a:lnTo>
                    <a:pt x="0" y="6611"/>
                  </a:lnTo>
                </a:path>
              </a:pathLst>
            </a:custGeom>
            <a:ln w="4219">
              <a:solidFill>
                <a:srgbClr val="FBF7FA"/>
              </a:solidFill>
            </a:ln>
          </p:spPr>
          <p:txBody>
            <a:bodyPr wrap="square" lIns="0" tIns="0" rIns="0" bIns="0" rtlCol="0"/>
            <a:lstStyle/>
            <a:p>
              <a:endParaRPr/>
            </a:p>
          </p:txBody>
        </p:sp>
        <p:sp>
          <p:nvSpPr>
            <p:cNvPr id="13" name="object 13"/>
            <p:cNvSpPr/>
            <p:nvPr/>
          </p:nvSpPr>
          <p:spPr>
            <a:xfrm>
              <a:off x="8409924" y="2573623"/>
              <a:ext cx="962025" cy="1165860"/>
            </a:xfrm>
            <a:custGeom>
              <a:avLst/>
              <a:gdLst/>
              <a:ahLst/>
              <a:cxnLst/>
              <a:rect l="l" t="t" r="r" b="b"/>
              <a:pathLst>
                <a:path w="962025" h="1165860">
                  <a:moveTo>
                    <a:pt x="36323" y="0"/>
                  </a:moveTo>
                  <a:lnTo>
                    <a:pt x="0" y="31328"/>
                  </a:lnTo>
                  <a:lnTo>
                    <a:pt x="840770" y="1065936"/>
                  </a:lnTo>
                  <a:lnTo>
                    <a:pt x="926840" y="1165755"/>
                  </a:lnTo>
                  <a:lnTo>
                    <a:pt x="961855" y="1146069"/>
                  </a:lnTo>
                  <a:lnTo>
                    <a:pt x="946798" y="1118960"/>
                  </a:lnTo>
                  <a:lnTo>
                    <a:pt x="36323" y="0"/>
                  </a:lnTo>
                  <a:close/>
                </a:path>
              </a:pathLst>
            </a:custGeom>
            <a:solidFill>
              <a:srgbClr val="D5DCC9">
                <a:alpha val="59999"/>
              </a:srgbClr>
            </a:solidFill>
          </p:spPr>
          <p:txBody>
            <a:bodyPr wrap="square" lIns="0" tIns="0" rIns="0" bIns="0" rtlCol="0"/>
            <a:lstStyle/>
            <a:p>
              <a:endParaRPr/>
            </a:p>
          </p:txBody>
        </p:sp>
        <p:sp>
          <p:nvSpPr>
            <p:cNvPr id="14" name="object 14"/>
            <p:cNvSpPr/>
            <p:nvPr/>
          </p:nvSpPr>
          <p:spPr>
            <a:xfrm>
              <a:off x="8409924" y="2573623"/>
              <a:ext cx="962025" cy="1165860"/>
            </a:xfrm>
            <a:custGeom>
              <a:avLst/>
              <a:gdLst/>
              <a:ahLst/>
              <a:cxnLst/>
              <a:rect l="l" t="t" r="r" b="b"/>
              <a:pathLst>
                <a:path w="962025" h="1165860">
                  <a:moveTo>
                    <a:pt x="961855" y="1146069"/>
                  </a:moveTo>
                  <a:lnTo>
                    <a:pt x="946798" y="1118960"/>
                  </a:lnTo>
                  <a:lnTo>
                    <a:pt x="36323" y="0"/>
                  </a:lnTo>
                  <a:lnTo>
                    <a:pt x="0" y="31328"/>
                  </a:lnTo>
                  <a:lnTo>
                    <a:pt x="840770" y="1065936"/>
                  </a:lnTo>
                  <a:lnTo>
                    <a:pt x="926840" y="1165755"/>
                  </a:lnTo>
                  <a:lnTo>
                    <a:pt x="944568" y="1155797"/>
                  </a:lnTo>
                  <a:lnTo>
                    <a:pt x="961855" y="1146069"/>
                  </a:lnTo>
                  <a:close/>
                </a:path>
              </a:pathLst>
            </a:custGeom>
            <a:ln w="4219">
              <a:solidFill>
                <a:srgbClr val="FBF7FA"/>
              </a:solidFill>
            </a:ln>
          </p:spPr>
          <p:txBody>
            <a:bodyPr wrap="square" lIns="0" tIns="0" rIns="0" bIns="0" rtlCol="0"/>
            <a:lstStyle/>
            <a:p>
              <a:endParaRPr/>
            </a:p>
          </p:txBody>
        </p:sp>
        <p:sp>
          <p:nvSpPr>
            <p:cNvPr id="15" name="object 15"/>
            <p:cNvSpPr/>
            <p:nvPr/>
          </p:nvSpPr>
          <p:spPr>
            <a:xfrm>
              <a:off x="8430650" y="2001952"/>
              <a:ext cx="443230" cy="405130"/>
            </a:xfrm>
            <a:custGeom>
              <a:avLst/>
              <a:gdLst/>
              <a:ahLst/>
              <a:cxnLst/>
              <a:rect l="l" t="t" r="r" b="b"/>
              <a:pathLst>
                <a:path w="443229" h="405130">
                  <a:moveTo>
                    <a:pt x="442719" y="0"/>
                  </a:moveTo>
                  <a:lnTo>
                    <a:pt x="15486" y="364952"/>
                  </a:lnTo>
                  <a:lnTo>
                    <a:pt x="0" y="375894"/>
                  </a:lnTo>
                  <a:lnTo>
                    <a:pt x="30229" y="404909"/>
                  </a:lnTo>
                  <a:lnTo>
                    <a:pt x="174507" y="280138"/>
                  </a:lnTo>
                  <a:lnTo>
                    <a:pt x="271195" y="196517"/>
                  </a:lnTo>
                  <a:lnTo>
                    <a:pt x="433358" y="21831"/>
                  </a:lnTo>
                  <a:lnTo>
                    <a:pt x="442719" y="0"/>
                  </a:lnTo>
                  <a:close/>
                </a:path>
              </a:pathLst>
            </a:custGeom>
            <a:solidFill>
              <a:srgbClr val="D5DCC9">
                <a:alpha val="59999"/>
              </a:srgbClr>
            </a:solidFill>
          </p:spPr>
          <p:txBody>
            <a:bodyPr wrap="square" lIns="0" tIns="0" rIns="0" bIns="0" rtlCol="0"/>
            <a:lstStyle/>
            <a:p>
              <a:endParaRPr/>
            </a:p>
          </p:txBody>
        </p:sp>
        <p:sp>
          <p:nvSpPr>
            <p:cNvPr id="16" name="object 16"/>
            <p:cNvSpPr/>
            <p:nvPr/>
          </p:nvSpPr>
          <p:spPr>
            <a:xfrm>
              <a:off x="8430650" y="2001952"/>
              <a:ext cx="443230" cy="405130"/>
            </a:xfrm>
            <a:custGeom>
              <a:avLst/>
              <a:gdLst/>
              <a:ahLst/>
              <a:cxnLst/>
              <a:rect l="l" t="t" r="r" b="b"/>
              <a:pathLst>
                <a:path w="443229" h="405130">
                  <a:moveTo>
                    <a:pt x="174507" y="280138"/>
                  </a:moveTo>
                  <a:lnTo>
                    <a:pt x="271195" y="196517"/>
                  </a:lnTo>
                  <a:lnTo>
                    <a:pt x="433358" y="21831"/>
                  </a:lnTo>
                  <a:lnTo>
                    <a:pt x="442719" y="0"/>
                  </a:lnTo>
                  <a:lnTo>
                    <a:pt x="205459" y="202674"/>
                  </a:lnTo>
                  <a:lnTo>
                    <a:pt x="165890" y="236464"/>
                  </a:lnTo>
                  <a:lnTo>
                    <a:pt x="15486" y="364952"/>
                  </a:lnTo>
                  <a:lnTo>
                    <a:pt x="0" y="375894"/>
                  </a:lnTo>
                  <a:lnTo>
                    <a:pt x="30229" y="404909"/>
                  </a:lnTo>
                  <a:lnTo>
                    <a:pt x="143304" y="307121"/>
                  </a:lnTo>
                  <a:lnTo>
                    <a:pt x="174507" y="280138"/>
                  </a:lnTo>
                  <a:close/>
                </a:path>
              </a:pathLst>
            </a:custGeom>
            <a:ln w="4219">
              <a:solidFill>
                <a:srgbClr val="FBF7FA"/>
              </a:solidFill>
            </a:ln>
          </p:spPr>
          <p:txBody>
            <a:bodyPr wrap="square" lIns="0" tIns="0" rIns="0" bIns="0" rtlCol="0"/>
            <a:lstStyle/>
            <a:p>
              <a:endParaRPr/>
            </a:p>
          </p:txBody>
        </p:sp>
        <p:sp>
          <p:nvSpPr>
            <p:cNvPr id="17" name="object 17"/>
            <p:cNvSpPr/>
            <p:nvPr/>
          </p:nvSpPr>
          <p:spPr>
            <a:xfrm>
              <a:off x="8221826" y="3891975"/>
              <a:ext cx="1420495" cy="819150"/>
            </a:xfrm>
            <a:custGeom>
              <a:avLst/>
              <a:gdLst/>
              <a:ahLst/>
              <a:cxnLst/>
              <a:rect l="l" t="t" r="r" b="b"/>
              <a:pathLst>
                <a:path w="1420495" h="819150">
                  <a:moveTo>
                    <a:pt x="1390523" y="0"/>
                  </a:moveTo>
                  <a:lnTo>
                    <a:pt x="1190110" y="116656"/>
                  </a:lnTo>
                  <a:lnTo>
                    <a:pt x="1133756" y="146948"/>
                  </a:lnTo>
                  <a:lnTo>
                    <a:pt x="817053" y="328942"/>
                  </a:lnTo>
                  <a:lnTo>
                    <a:pt x="235479" y="652891"/>
                  </a:lnTo>
                  <a:lnTo>
                    <a:pt x="93515" y="727517"/>
                  </a:lnTo>
                  <a:lnTo>
                    <a:pt x="0" y="781693"/>
                  </a:lnTo>
                  <a:lnTo>
                    <a:pt x="49412" y="818990"/>
                  </a:lnTo>
                  <a:lnTo>
                    <a:pt x="83463" y="798321"/>
                  </a:lnTo>
                  <a:lnTo>
                    <a:pt x="149168" y="758458"/>
                  </a:lnTo>
                  <a:lnTo>
                    <a:pt x="1420009" y="51663"/>
                  </a:lnTo>
                  <a:lnTo>
                    <a:pt x="1390523" y="0"/>
                  </a:lnTo>
                  <a:close/>
                </a:path>
              </a:pathLst>
            </a:custGeom>
            <a:solidFill>
              <a:srgbClr val="D5DCC9">
                <a:alpha val="59999"/>
              </a:srgbClr>
            </a:solidFill>
          </p:spPr>
          <p:txBody>
            <a:bodyPr wrap="square" lIns="0" tIns="0" rIns="0" bIns="0" rtlCol="0"/>
            <a:lstStyle/>
            <a:p>
              <a:endParaRPr/>
            </a:p>
          </p:txBody>
        </p:sp>
        <p:sp>
          <p:nvSpPr>
            <p:cNvPr id="18" name="object 18"/>
            <p:cNvSpPr/>
            <p:nvPr/>
          </p:nvSpPr>
          <p:spPr>
            <a:xfrm>
              <a:off x="8221826" y="3891975"/>
              <a:ext cx="1420495" cy="819150"/>
            </a:xfrm>
            <a:custGeom>
              <a:avLst/>
              <a:gdLst/>
              <a:ahLst/>
              <a:cxnLst/>
              <a:rect l="l" t="t" r="r" b="b"/>
              <a:pathLst>
                <a:path w="1420495" h="819150">
                  <a:moveTo>
                    <a:pt x="83463" y="798321"/>
                  </a:moveTo>
                  <a:lnTo>
                    <a:pt x="126226" y="772384"/>
                  </a:lnTo>
                  <a:lnTo>
                    <a:pt x="149168" y="758458"/>
                  </a:lnTo>
                  <a:lnTo>
                    <a:pt x="210244" y="724501"/>
                  </a:lnTo>
                  <a:lnTo>
                    <a:pt x="1420009" y="51663"/>
                  </a:lnTo>
                  <a:lnTo>
                    <a:pt x="1407108" y="29067"/>
                  </a:lnTo>
                  <a:lnTo>
                    <a:pt x="1390523" y="0"/>
                  </a:lnTo>
                  <a:lnTo>
                    <a:pt x="1301593" y="51778"/>
                  </a:lnTo>
                  <a:lnTo>
                    <a:pt x="1190110" y="116656"/>
                  </a:lnTo>
                  <a:lnTo>
                    <a:pt x="1162708" y="131388"/>
                  </a:lnTo>
                  <a:lnTo>
                    <a:pt x="1133756" y="146948"/>
                  </a:lnTo>
                  <a:lnTo>
                    <a:pt x="817053" y="328942"/>
                  </a:lnTo>
                  <a:lnTo>
                    <a:pt x="235479" y="652891"/>
                  </a:lnTo>
                  <a:lnTo>
                    <a:pt x="137503" y="704386"/>
                  </a:lnTo>
                  <a:lnTo>
                    <a:pt x="93515" y="727517"/>
                  </a:lnTo>
                  <a:lnTo>
                    <a:pt x="0" y="781693"/>
                  </a:lnTo>
                  <a:lnTo>
                    <a:pt x="2942" y="783923"/>
                  </a:lnTo>
                  <a:lnTo>
                    <a:pt x="37213" y="809797"/>
                  </a:lnTo>
                  <a:lnTo>
                    <a:pt x="49412" y="818990"/>
                  </a:lnTo>
                  <a:lnTo>
                    <a:pt x="83463" y="798321"/>
                  </a:lnTo>
                  <a:close/>
                </a:path>
              </a:pathLst>
            </a:custGeom>
            <a:ln w="4219">
              <a:solidFill>
                <a:srgbClr val="FBF7FA"/>
              </a:solidFill>
            </a:ln>
          </p:spPr>
          <p:txBody>
            <a:bodyPr wrap="square" lIns="0" tIns="0" rIns="0" bIns="0" rtlCol="0"/>
            <a:lstStyle/>
            <a:p>
              <a:endParaRPr/>
            </a:p>
          </p:txBody>
        </p:sp>
        <p:sp>
          <p:nvSpPr>
            <p:cNvPr id="19" name="object 19"/>
            <p:cNvSpPr/>
            <p:nvPr/>
          </p:nvSpPr>
          <p:spPr>
            <a:xfrm>
              <a:off x="8545303" y="1849381"/>
              <a:ext cx="980440" cy="1756410"/>
            </a:xfrm>
            <a:custGeom>
              <a:avLst/>
              <a:gdLst/>
              <a:ahLst/>
              <a:cxnLst/>
              <a:rect l="l" t="t" r="r" b="b"/>
              <a:pathLst>
                <a:path w="980440" h="1756410">
                  <a:moveTo>
                    <a:pt x="657456" y="0"/>
                  </a:moveTo>
                  <a:lnTo>
                    <a:pt x="579102" y="70688"/>
                  </a:lnTo>
                  <a:lnTo>
                    <a:pt x="0" y="629415"/>
                  </a:lnTo>
                  <a:lnTo>
                    <a:pt x="82992" y="786604"/>
                  </a:lnTo>
                  <a:lnTo>
                    <a:pt x="732354" y="1572088"/>
                  </a:lnTo>
                  <a:lnTo>
                    <a:pt x="905679" y="1755799"/>
                  </a:lnTo>
                  <a:lnTo>
                    <a:pt x="955520" y="1735831"/>
                  </a:lnTo>
                  <a:lnTo>
                    <a:pt x="979823" y="1719528"/>
                  </a:lnTo>
                  <a:lnTo>
                    <a:pt x="922411" y="1630955"/>
                  </a:lnTo>
                  <a:lnTo>
                    <a:pt x="966211" y="1595909"/>
                  </a:lnTo>
                  <a:lnTo>
                    <a:pt x="616986" y="1173671"/>
                  </a:lnTo>
                  <a:lnTo>
                    <a:pt x="544622" y="1086825"/>
                  </a:lnTo>
                  <a:lnTo>
                    <a:pt x="505712" y="1020304"/>
                  </a:lnTo>
                  <a:lnTo>
                    <a:pt x="209553" y="674356"/>
                  </a:lnTo>
                  <a:lnTo>
                    <a:pt x="403495" y="501377"/>
                  </a:lnTo>
                  <a:lnTo>
                    <a:pt x="353696" y="438489"/>
                  </a:lnTo>
                  <a:lnTo>
                    <a:pt x="759924" y="116122"/>
                  </a:lnTo>
                  <a:lnTo>
                    <a:pt x="657456" y="0"/>
                  </a:lnTo>
                  <a:close/>
                </a:path>
              </a:pathLst>
            </a:custGeom>
            <a:solidFill>
              <a:srgbClr val="D5DCC9">
                <a:alpha val="59999"/>
              </a:srgbClr>
            </a:solidFill>
          </p:spPr>
          <p:txBody>
            <a:bodyPr wrap="square" lIns="0" tIns="0" rIns="0" bIns="0" rtlCol="0"/>
            <a:lstStyle/>
            <a:p>
              <a:endParaRPr/>
            </a:p>
          </p:txBody>
        </p:sp>
        <p:sp>
          <p:nvSpPr>
            <p:cNvPr id="20" name="object 20"/>
            <p:cNvSpPr/>
            <p:nvPr/>
          </p:nvSpPr>
          <p:spPr>
            <a:xfrm>
              <a:off x="8545303" y="1849381"/>
              <a:ext cx="980440" cy="1756410"/>
            </a:xfrm>
            <a:custGeom>
              <a:avLst/>
              <a:gdLst/>
              <a:ahLst/>
              <a:cxnLst/>
              <a:rect l="l" t="t" r="r" b="b"/>
              <a:pathLst>
                <a:path w="980440" h="1756410">
                  <a:moveTo>
                    <a:pt x="955520" y="1735831"/>
                  </a:moveTo>
                  <a:lnTo>
                    <a:pt x="979823" y="1719528"/>
                  </a:lnTo>
                  <a:lnTo>
                    <a:pt x="922411" y="1630955"/>
                  </a:lnTo>
                  <a:lnTo>
                    <a:pt x="966211" y="1595909"/>
                  </a:lnTo>
                  <a:lnTo>
                    <a:pt x="616986" y="1173671"/>
                  </a:lnTo>
                  <a:lnTo>
                    <a:pt x="544622" y="1086825"/>
                  </a:lnTo>
                  <a:lnTo>
                    <a:pt x="505712" y="1020304"/>
                  </a:lnTo>
                  <a:lnTo>
                    <a:pt x="209553" y="674356"/>
                  </a:lnTo>
                  <a:lnTo>
                    <a:pt x="403495" y="501377"/>
                  </a:lnTo>
                  <a:lnTo>
                    <a:pt x="353696" y="438489"/>
                  </a:lnTo>
                  <a:lnTo>
                    <a:pt x="759924" y="116122"/>
                  </a:lnTo>
                  <a:lnTo>
                    <a:pt x="657456" y="0"/>
                  </a:lnTo>
                  <a:lnTo>
                    <a:pt x="579102" y="70688"/>
                  </a:lnTo>
                  <a:lnTo>
                    <a:pt x="244170" y="393830"/>
                  </a:lnTo>
                  <a:lnTo>
                    <a:pt x="58239" y="573228"/>
                  </a:lnTo>
                  <a:lnTo>
                    <a:pt x="31559" y="598966"/>
                  </a:lnTo>
                  <a:lnTo>
                    <a:pt x="0" y="629415"/>
                  </a:lnTo>
                  <a:lnTo>
                    <a:pt x="82992" y="786604"/>
                  </a:lnTo>
                  <a:lnTo>
                    <a:pt x="732354" y="1572088"/>
                  </a:lnTo>
                  <a:lnTo>
                    <a:pt x="905679" y="1755799"/>
                  </a:lnTo>
                  <a:lnTo>
                    <a:pt x="955520" y="1735831"/>
                  </a:lnTo>
                  <a:close/>
                </a:path>
              </a:pathLst>
            </a:custGeom>
            <a:ln w="4219">
              <a:solidFill>
                <a:srgbClr val="FBF7FA"/>
              </a:solidFill>
            </a:ln>
          </p:spPr>
          <p:txBody>
            <a:bodyPr wrap="square" lIns="0" tIns="0" rIns="0" bIns="0" rtlCol="0"/>
            <a:lstStyle/>
            <a:p>
              <a:endParaRPr/>
            </a:p>
          </p:txBody>
        </p:sp>
        <p:pic>
          <p:nvPicPr>
            <p:cNvPr id="21" name="object 21"/>
            <p:cNvPicPr/>
            <p:nvPr/>
          </p:nvPicPr>
          <p:blipFill>
            <a:blip r:embed="rId6" cstate="screen">
              <a:extLst>
                <a:ext uri="{28A0092B-C50C-407E-A947-70E740481C1C}">
                  <a14:useLocalDpi xmlns:a14="http://schemas.microsoft.com/office/drawing/2010/main"/>
                </a:ext>
              </a:extLst>
            </a:blip>
            <a:stretch>
              <a:fillRect/>
            </a:stretch>
          </p:blipFill>
          <p:spPr>
            <a:xfrm>
              <a:off x="8039529" y="4315758"/>
              <a:ext cx="161657" cy="163347"/>
            </a:xfrm>
            <a:prstGeom prst="rect">
              <a:avLst/>
            </a:prstGeom>
          </p:spPr>
        </p:pic>
        <p:sp>
          <p:nvSpPr>
            <p:cNvPr id="22" name="object 22"/>
            <p:cNvSpPr/>
            <p:nvPr/>
          </p:nvSpPr>
          <p:spPr>
            <a:xfrm>
              <a:off x="8304151" y="4691942"/>
              <a:ext cx="569595" cy="396875"/>
            </a:xfrm>
            <a:custGeom>
              <a:avLst/>
              <a:gdLst/>
              <a:ahLst/>
              <a:cxnLst/>
              <a:rect l="l" t="t" r="r" b="b"/>
              <a:pathLst>
                <a:path w="569595" h="396875">
                  <a:moveTo>
                    <a:pt x="119891" y="0"/>
                  </a:moveTo>
                  <a:lnTo>
                    <a:pt x="93033" y="2565"/>
                  </a:lnTo>
                  <a:lnTo>
                    <a:pt x="63097" y="5811"/>
                  </a:lnTo>
                  <a:lnTo>
                    <a:pt x="0" y="43883"/>
                  </a:lnTo>
                  <a:lnTo>
                    <a:pt x="185512" y="174266"/>
                  </a:lnTo>
                  <a:lnTo>
                    <a:pt x="196622" y="202862"/>
                  </a:lnTo>
                  <a:lnTo>
                    <a:pt x="249228" y="230411"/>
                  </a:lnTo>
                  <a:lnTo>
                    <a:pt x="569343" y="396815"/>
                  </a:lnTo>
                  <a:lnTo>
                    <a:pt x="549972" y="365611"/>
                  </a:lnTo>
                  <a:lnTo>
                    <a:pt x="319320" y="188036"/>
                  </a:lnTo>
                  <a:lnTo>
                    <a:pt x="133147" y="74688"/>
                  </a:lnTo>
                  <a:lnTo>
                    <a:pt x="117713" y="56029"/>
                  </a:lnTo>
                  <a:lnTo>
                    <a:pt x="110551" y="30920"/>
                  </a:lnTo>
                  <a:lnTo>
                    <a:pt x="111986" y="12627"/>
                  </a:lnTo>
                  <a:lnTo>
                    <a:pt x="119891" y="0"/>
                  </a:lnTo>
                  <a:close/>
                </a:path>
              </a:pathLst>
            </a:custGeom>
            <a:solidFill>
              <a:srgbClr val="D5DCC9">
                <a:alpha val="59999"/>
              </a:srgbClr>
            </a:solidFill>
          </p:spPr>
          <p:txBody>
            <a:bodyPr wrap="square" lIns="0" tIns="0" rIns="0" bIns="0" rtlCol="0"/>
            <a:lstStyle/>
            <a:p>
              <a:endParaRPr/>
            </a:p>
          </p:txBody>
        </p:sp>
        <p:sp>
          <p:nvSpPr>
            <p:cNvPr id="23" name="object 23"/>
            <p:cNvSpPr/>
            <p:nvPr/>
          </p:nvSpPr>
          <p:spPr>
            <a:xfrm>
              <a:off x="8304151" y="4691942"/>
              <a:ext cx="569595" cy="396875"/>
            </a:xfrm>
            <a:custGeom>
              <a:avLst/>
              <a:gdLst/>
              <a:ahLst/>
              <a:cxnLst/>
              <a:rect l="l" t="t" r="r" b="b"/>
              <a:pathLst>
                <a:path w="569595" h="396875">
                  <a:moveTo>
                    <a:pt x="569343" y="396815"/>
                  </a:moveTo>
                  <a:lnTo>
                    <a:pt x="549972" y="365611"/>
                  </a:lnTo>
                  <a:lnTo>
                    <a:pt x="319320" y="188036"/>
                  </a:lnTo>
                  <a:lnTo>
                    <a:pt x="133147" y="74688"/>
                  </a:lnTo>
                  <a:lnTo>
                    <a:pt x="117713" y="56029"/>
                  </a:lnTo>
                  <a:lnTo>
                    <a:pt x="110551" y="30920"/>
                  </a:lnTo>
                  <a:lnTo>
                    <a:pt x="111986" y="12627"/>
                  </a:lnTo>
                  <a:lnTo>
                    <a:pt x="119891" y="0"/>
                  </a:lnTo>
                  <a:lnTo>
                    <a:pt x="93033" y="2565"/>
                  </a:lnTo>
                  <a:lnTo>
                    <a:pt x="63097" y="5811"/>
                  </a:lnTo>
                  <a:lnTo>
                    <a:pt x="34731" y="22931"/>
                  </a:lnTo>
                  <a:lnTo>
                    <a:pt x="9978" y="37862"/>
                  </a:lnTo>
                  <a:lnTo>
                    <a:pt x="0" y="43883"/>
                  </a:lnTo>
                  <a:lnTo>
                    <a:pt x="181125" y="171188"/>
                  </a:lnTo>
                  <a:lnTo>
                    <a:pt x="185512" y="174266"/>
                  </a:lnTo>
                  <a:lnTo>
                    <a:pt x="196622" y="202862"/>
                  </a:lnTo>
                  <a:lnTo>
                    <a:pt x="249228" y="230411"/>
                  </a:lnTo>
                  <a:lnTo>
                    <a:pt x="569343" y="396815"/>
                  </a:lnTo>
                  <a:close/>
                </a:path>
              </a:pathLst>
            </a:custGeom>
            <a:ln w="4219">
              <a:solidFill>
                <a:srgbClr val="FBF7FA"/>
              </a:solidFill>
            </a:ln>
          </p:spPr>
          <p:txBody>
            <a:bodyPr wrap="square" lIns="0" tIns="0" rIns="0" bIns="0" rtlCol="0"/>
            <a:lstStyle/>
            <a:p>
              <a:endParaRPr/>
            </a:p>
          </p:txBody>
        </p:sp>
        <p:sp>
          <p:nvSpPr>
            <p:cNvPr id="24" name="object 24"/>
            <p:cNvSpPr/>
            <p:nvPr/>
          </p:nvSpPr>
          <p:spPr>
            <a:xfrm>
              <a:off x="11698679" y="1151798"/>
              <a:ext cx="2767965" cy="1342390"/>
            </a:xfrm>
            <a:custGeom>
              <a:avLst/>
              <a:gdLst/>
              <a:ahLst/>
              <a:cxnLst/>
              <a:rect l="l" t="t" r="r" b="b"/>
              <a:pathLst>
                <a:path w="2767965" h="1342389">
                  <a:moveTo>
                    <a:pt x="2767552" y="0"/>
                  </a:moveTo>
                  <a:lnTo>
                    <a:pt x="2531090" y="0"/>
                  </a:lnTo>
                  <a:lnTo>
                    <a:pt x="2461799" y="198085"/>
                  </a:lnTo>
                  <a:lnTo>
                    <a:pt x="2359771" y="352069"/>
                  </a:lnTo>
                  <a:lnTo>
                    <a:pt x="2250172" y="473050"/>
                  </a:lnTo>
                  <a:lnTo>
                    <a:pt x="2034765" y="630700"/>
                  </a:lnTo>
                  <a:lnTo>
                    <a:pt x="1830687" y="755345"/>
                  </a:lnTo>
                  <a:lnTo>
                    <a:pt x="1607710" y="865331"/>
                  </a:lnTo>
                  <a:lnTo>
                    <a:pt x="1262254" y="1005892"/>
                  </a:lnTo>
                  <a:lnTo>
                    <a:pt x="1069862" y="1064236"/>
                  </a:lnTo>
                  <a:lnTo>
                    <a:pt x="883292" y="1078141"/>
                  </a:lnTo>
                  <a:lnTo>
                    <a:pt x="830801" y="1125386"/>
                  </a:lnTo>
                  <a:lnTo>
                    <a:pt x="677550" y="1160055"/>
                  </a:lnTo>
                  <a:lnTo>
                    <a:pt x="471378" y="1192902"/>
                  </a:lnTo>
                  <a:lnTo>
                    <a:pt x="241479" y="1220263"/>
                  </a:lnTo>
                  <a:lnTo>
                    <a:pt x="131283" y="1287852"/>
                  </a:lnTo>
                  <a:lnTo>
                    <a:pt x="125430" y="1233624"/>
                  </a:lnTo>
                  <a:lnTo>
                    <a:pt x="0" y="1342175"/>
                  </a:lnTo>
                  <a:lnTo>
                    <a:pt x="247877" y="1295140"/>
                  </a:lnTo>
                  <a:lnTo>
                    <a:pt x="638504" y="1226713"/>
                  </a:lnTo>
                  <a:lnTo>
                    <a:pt x="860863" y="1186086"/>
                  </a:lnTo>
                  <a:lnTo>
                    <a:pt x="1057559" y="1143312"/>
                  </a:lnTo>
                  <a:lnTo>
                    <a:pt x="1217921" y="1098413"/>
                  </a:lnTo>
                  <a:lnTo>
                    <a:pt x="1378272" y="1040666"/>
                  </a:lnTo>
                  <a:lnTo>
                    <a:pt x="1541398" y="977590"/>
                  </a:lnTo>
                  <a:lnTo>
                    <a:pt x="1639876" y="922670"/>
                  </a:lnTo>
                  <a:lnTo>
                    <a:pt x="1825766" y="823626"/>
                  </a:lnTo>
                  <a:lnTo>
                    <a:pt x="1977562" y="723126"/>
                  </a:lnTo>
                  <a:lnTo>
                    <a:pt x="2116542" y="620480"/>
                  </a:lnTo>
                  <a:lnTo>
                    <a:pt x="2281166" y="481490"/>
                  </a:lnTo>
                  <a:lnTo>
                    <a:pt x="2767552" y="0"/>
                  </a:lnTo>
                  <a:close/>
                </a:path>
              </a:pathLst>
            </a:custGeom>
            <a:solidFill>
              <a:srgbClr val="D5DCC9">
                <a:alpha val="59999"/>
              </a:srgbClr>
            </a:solidFill>
          </p:spPr>
          <p:txBody>
            <a:bodyPr wrap="square" lIns="0" tIns="0" rIns="0" bIns="0" rtlCol="0"/>
            <a:lstStyle/>
            <a:p>
              <a:endParaRPr/>
            </a:p>
          </p:txBody>
        </p:sp>
        <p:sp>
          <p:nvSpPr>
            <p:cNvPr id="25" name="object 25"/>
            <p:cNvSpPr/>
            <p:nvPr/>
          </p:nvSpPr>
          <p:spPr>
            <a:xfrm>
              <a:off x="11698679" y="1151798"/>
              <a:ext cx="2767965" cy="1342390"/>
            </a:xfrm>
            <a:custGeom>
              <a:avLst/>
              <a:gdLst/>
              <a:ahLst/>
              <a:cxnLst/>
              <a:rect l="l" t="t" r="r" b="b"/>
              <a:pathLst>
                <a:path w="2767965" h="1342389">
                  <a:moveTo>
                    <a:pt x="2531090" y="0"/>
                  </a:moveTo>
                  <a:lnTo>
                    <a:pt x="2527336" y="10729"/>
                  </a:lnTo>
                  <a:lnTo>
                    <a:pt x="2506593" y="70026"/>
                  </a:lnTo>
                  <a:lnTo>
                    <a:pt x="2461799" y="198085"/>
                  </a:lnTo>
                  <a:lnTo>
                    <a:pt x="2359771" y="352069"/>
                  </a:lnTo>
                  <a:lnTo>
                    <a:pt x="2250172" y="473050"/>
                  </a:lnTo>
                  <a:lnTo>
                    <a:pt x="2034765" y="630700"/>
                  </a:lnTo>
                  <a:lnTo>
                    <a:pt x="1830687" y="755345"/>
                  </a:lnTo>
                  <a:lnTo>
                    <a:pt x="1607710" y="865331"/>
                  </a:lnTo>
                  <a:lnTo>
                    <a:pt x="1262254" y="1005892"/>
                  </a:lnTo>
                  <a:lnTo>
                    <a:pt x="1187408" y="1028583"/>
                  </a:lnTo>
                  <a:lnTo>
                    <a:pt x="1069862" y="1064236"/>
                  </a:lnTo>
                  <a:lnTo>
                    <a:pt x="883292" y="1078141"/>
                  </a:lnTo>
                  <a:lnTo>
                    <a:pt x="834948" y="1121658"/>
                  </a:lnTo>
                  <a:lnTo>
                    <a:pt x="830801" y="1125386"/>
                  </a:lnTo>
                  <a:lnTo>
                    <a:pt x="677550" y="1160055"/>
                  </a:lnTo>
                  <a:lnTo>
                    <a:pt x="471378" y="1192902"/>
                  </a:lnTo>
                  <a:lnTo>
                    <a:pt x="241479" y="1220263"/>
                  </a:lnTo>
                  <a:lnTo>
                    <a:pt x="131283" y="1287852"/>
                  </a:lnTo>
                  <a:lnTo>
                    <a:pt x="125430" y="1233624"/>
                  </a:lnTo>
                  <a:lnTo>
                    <a:pt x="0" y="1342175"/>
                  </a:lnTo>
                  <a:lnTo>
                    <a:pt x="247877" y="1295140"/>
                  </a:lnTo>
                  <a:lnTo>
                    <a:pt x="638504" y="1226713"/>
                  </a:lnTo>
                  <a:lnTo>
                    <a:pt x="860863" y="1186086"/>
                  </a:lnTo>
                  <a:lnTo>
                    <a:pt x="1057559" y="1143312"/>
                  </a:lnTo>
                  <a:lnTo>
                    <a:pt x="1217921" y="1098413"/>
                  </a:lnTo>
                  <a:lnTo>
                    <a:pt x="1378272" y="1040666"/>
                  </a:lnTo>
                  <a:lnTo>
                    <a:pt x="1541398" y="977590"/>
                  </a:lnTo>
                  <a:lnTo>
                    <a:pt x="1611772" y="938334"/>
                  </a:lnTo>
                  <a:lnTo>
                    <a:pt x="1639876" y="922670"/>
                  </a:lnTo>
                  <a:lnTo>
                    <a:pt x="1825766" y="823626"/>
                  </a:lnTo>
                  <a:lnTo>
                    <a:pt x="1977562" y="723126"/>
                  </a:lnTo>
                  <a:lnTo>
                    <a:pt x="2116542" y="620480"/>
                  </a:lnTo>
                  <a:lnTo>
                    <a:pt x="2281166" y="481490"/>
                  </a:lnTo>
                  <a:lnTo>
                    <a:pt x="2767552" y="0"/>
                  </a:lnTo>
                </a:path>
              </a:pathLst>
            </a:custGeom>
            <a:ln w="4219">
              <a:solidFill>
                <a:srgbClr val="FBF7FA"/>
              </a:solidFill>
            </a:ln>
          </p:spPr>
          <p:txBody>
            <a:bodyPr wrap="square" lIns="0" tIns="0" rIns="0" bIns="0" rtlCol="0"/>
            <a:lstStyle/>
            <a:p>
              <a:endParaRPr/>
            </a:p>
          </p:txBody>
        </p:sp>
        <p:sp>
          <p:nvSpPr>
            <p:cNvPr id="26" name="object 26"/>
            <p:cNvSpPr/>
            <p:nvPr/>
          </p:nvSpPr>
          <p:spPr>
            <a:xfrm>
              <a:off x="13471751" y="2281710"/>
              <a:ext cx="287020" cy="162560"/>
            </a:xfrm>
            <a:custGeom>
              <a:avLst/>
              <a:gdLst/>
              <a:ahLst/>
              <a:cxnLst/>
              <a:rect l="l" t="t" r="r" b="b"/>
              <a:pathLst>
                <a:path w="287019" h="162560">
                  <a:moveTo>
                    <a:pt x="38470" y="0"/>
                  </a:moveTo>
                  <a:lnTo>
                    <a:pt x="1088" y="20721"/>
                  </a:lnTo>
                  <a:lnTo>
                    <a:pt x="0" y="41035"/>
                  </a:lnTo>
                  <a:lnTo>
                    <a:pt x="98363" y="162026"/>
                  </a:lnTo>
                  <a:lnTo>
                    <a:pt x="108656" y="160393"/>
                  </a:lnTo>
                  <a:lnTo>
                    <a:pt x="286661" y="138634"/>
                  </a:lnTo>
                  <a:lnTo>
                    <a:pt x="167806" y="113724"/>
                  </a:lnTo>
                  <a:lnTo>
                    <a:pt x="117588" y="85934"/>
                  </a:lnTo>
                  <a:lnTo>
                    <a:pt x="71620" y="48511"/>
                  </a:lnTo>
                  <a:lnTo>
                    <a:pt x="38470" y="0"/>
                  </a:lnTo>
                  <a:close/>
                </a:path>
              </a:pathLst>
            </a:custGeom>
            <a:solidFill>
              <a:srgbClr val="D5DCC9">
                <a:alpha val="59999"/>
              </a:srgbClr>
            </a:solidFill>
          </p:spPr>
          <p:txBody>
            <a:bodyPr wrap="square" lIns="0" tIns="0" rIns="0" bIns="0" rtlCol="0"/>
            <a:lstStyle/>
            <a:p>
              <a:endParaRPr/>
            </a:p>
          </p:txBody>
        </p:sp>
        <p:sp>
          <p:nvSpPr>
            <p:cNvPr id="27" name="object 27"/>
            <p:cNvSpPr/>
            <p:nvPr/>
          </p:nvSpPr>
          <p:spPr>
            <a:xfrm>
              <a:off x="13471751" y="2281710"/>
              <a:ext cx="287020" cy="162560"/>
            </a:xfrm>
            <a:custGeom>
              <a:avLst/>
              <a:gdLst/>
              <a:ahLst/>
              <a:cxnLst/>
              <a:rect l="l" t="t" r="r" b="b"/>
              <a:pathLst>
                <a:path w="287019" h="162560">
                  <a:moveTo>
                    <a:pt x="108656" y="160393"/>
                  </a:moveTo>
                  <a:lnTo>
                    <a:pt x="286661" y="138634"/>
                  </a:lnTo>
                  <a:lnTo>
                    <a:pt x="167806" y="113724"/>
                  </a:lnTo>
                  <a:lnTo>
                    <a:pt x="117588" y="85934"/>
                  </a:lnTo>
                  <a:lnTo>
                    <a:pt x="71620" y="48511"/>
                  </a:lnTo>
                  <a:lnTo>
                    <a:pt x="38470" y="0"/>
                  </a:lnTo>
                  <a:lnTo>
                    <a:pt x="1088" y="20721"/>
                  </a:lnTo>
                  <a:lnTo>
                    <a:pt x="0" y="41035"/>
                  </a:lnTo>
                  <a:lnTo>
                    <a:pt x="98363" y="162026"/>
                  </a:lnTo>
                  <a:lnTo>
                    <a:pt x="108656" y="160393"/>
                  </a:lnTo>
                  <a:close/>
                </a:path>
              </a:pathLst>
            </a:custGeom>
            <a:ln w="4219">
              <a:solidFill>
                <a:srgbClr val="FBF7FA"/>
              </a:solidFill>
            </a:ln>
          </p:spPr>
          <p:txBody>
            <a:bodyPr wrap="square" lIns="0" tIns="0" rIns="0" bIns="0" rtlCol="0"/>
            <a:lstStyle/>
            <a:p>
              <a:endParaRPr/>
            </a:p>
          </p:txBody>
        </p:sp>
        <p:sp>
          <p:nvSpPr>
            <p:cNvPr id="28" name="object 28"/>
            <p:cNvSpPr/>
            <p:nvPr/>
          </p:nvSpPr>
          <p:spPr>
            <a:xfrm>
              <a:off x="9608349" y="2175253"/>
              <a:ext cx="3755390" cy="1643380"/>
            </a:xfrm>
            <a:custGeom>
              <a:avLst/>
              <a:gdLst/>
              <a:ahLst/>
              <a:cxnLst/>
              <a:rect l="l" t="t" r="r" b="b"/>
              <a:pathLst>
                <a:path w="3755390" h="1643379">
                  <a:moveTo>
                    <a:pt x="3736870" y="0"/>
                  </a:moveTo>
                  <a:lnTo>
                    <a:pt x="3567964" y="74856"/>
                  </a:lnTo>
                  <a:lnTo>
                    <a:pt x="3219441" y="196737"/>
                  </a:lnTo>
                  <a:lnTo>
                    <a:pt x="2269208" y="385024"/>
                  </a:lnTo>
                  <a:lnTo>
                    <a:pt x="2016901" y="436342"/>
                  </a:lnTo>
                  <a:lnTo>
                    <a:pt x="1831745" y="486445"/>
                  </a:lnTo>
                  <a:lnTo>
                    <a:pt x="1749245" y="511282"/>
                  </a:lnTo>
                  <a:lnTo>
                    <a:pt x="1551230" y="589050"/>
                  </a:lnTo>
                  <a:lnTo>
                    <a:pt x="1202507" y="752374"/>
                  </a:lnTo>
                  <a:lnTo>
                    <a:pt x="1014115" y="857356"/>
                  </a:lnTo>
                  <a:lnTo>
                    <a:pt x="897867" y="942913"/>
                  </a:lnTo>
                  <a:lnTo>
                    <a:pt x="753558" y="1051789"/>
                  </a:lnTo>
                  <a:lnTo>
                    <a:pt x="392804" y="1339540"/>
                  </a:lnTo>
                  <a:lnTo>
                    <a:pt x="212443" y="1475640"/>
                  </a:lnTo>
                  <a:lnTo>
                    <a:pt x="0" y="1607856"/>
                  </a:lnTo>
                  <a:lnTo>
                    <a:pt x="20030" y="1642850"/>
                  </a:lnTo>
                  <a:lnTo>
                    <a:pt x="216443" y="1518414"/>
                  </a:lnTo>
                  <a:lnTo>
                    <a:pt x="729517" y="1129557"/>
                  </a:lnTo>
                  <a:lnTo>
                    <a:pt x="1002084" y="919574"/>
                  </a:lnTo>
                  <a:lnTo>
                    <a:pt x="1178456" y="814592"/>
                  </a:lnTo>
                  <a:lnTo>
                    <a:pt x="1422961" y="690146"/>
                  </a:lnTo>
                  <a:lnTo>
                    <a:pt x="1599333" y="616263"/>
                  </a:lnTo>
                  <a:lnTo>
                    <a:pt x="1761255" y="550171"/>
                  </a:lnTo>
                  <a:lnTo>
                    <a:pt x="1826562" y="527135"/>
                  </a:lnTo>
                  <a:lnTo>
                    <a:pt x="1979520" y="488006"/>
                  </a:lnTo>
                  <a:lnTo>
                    <a:pt x="2183263" y="436258"/>
                  </a:lnTo>
                  <a:lnTo>
                    <a:pt x="2456951" y="387066"/>
                  </a:lnTo>
                  <a:lnTo>
                    <a:pt x="3062304" y="282274"/>
                  </a:lnTo>
                  <a:lnTo>
                    <a:pt x="3162793" y="258756"/>
                  </a:lnTo>
                  <a:lnTo>
                    <a:pt x="3376619" y="196737"/>
                  </a:lnTo>
                  <a:lnTo>
                    <a:pt x="3590435" y="117619"/>
                  </a:lnTo>
                  <a:lnTo>
                    <a:pt x="3754974" y="38585"/>
                  </a:lnTo>
                  <a:lnTo>
                    <a:pt x="3736870" y="0"/>
                  </a:lnTo>
                  <a:close/>
                </a:path>
              </a:pathLst>
            </a:custGeom>
            <a:solidFill>
              <a:srgbClr val="D5DCC9">
                <a:alpha val="59999"/>
              </a:srgbClr>
            </a:solidFill>
          </p:spPr>
          <p:txBody>
            <a:bodyPr wrap="square" lIns="0" tIns="0" rIns="0" bIns="0" rtlCol="0"/>
            <a:lstStyle/>
            <a:p>
              <a:endParaRPr/>
            </a:p>
          </p:txBody>
        </p:sp>
        <p:sp>
          <p:nvSpPr>
            <p:cNvPr id="29" name="object 29"/>
            <p:cNvSpPr/>
            <p:nvPr/>
          </p:nvSpPr>
          <p:spPr>
            <a:xfrm>
              <a:off x="9608349" y="2175253"/>
              <a:ext cx="3755390" cy="1643380"/>
            </a:xfrm>
            <a:custGeom>
              <a:avLst/>
              <a:gdLst/>
              <a:ahLst/>
              <a:cxnLst/>
              <a:rect l="l" t="t" r="r" b="b"/>
              <a:pathLst>
                <a:path w="3755390" h="1643379">
                  <a:moveTo>
                    <a:pt x="216443" y="1518414"/>
                  </a:moveTo>
                  <a:lnTo>
                    <a:pt x="729517" y="1129557"/>
                  </a:lnTo>
                  <a:lnTo>
                    <a:pt x="1002084" y="919574"/>
                  </a:lnTo>
                  <a:lnTo>
                    <a:pt x="1178456" y="814592"/>
                  </a:lnTo>
                  <a:lnTo>
                    <a:pt x="1422961" y="690146"/>
                  </a:lnTo>
                  <a:lnTo>
                    <a:pt x="1599333" y="616263"/>
                  </a:lnTo>
                  <a:lnTo>
                    <a:pt x="1761255" y="550171"/>
                  </a:lnTo>
                  <a:lnTo>
                    <a:pt x="1826562" y="527135"/>
                  </a:lnTo>
                  <a:lnTo>
                    <a:pt x="1979520" y="488006"/>
                  </a:lnTo>
                  <a:lnTo>
                    <a:pt x="2183263" y="436258"/>
                  </a:lnTo>
                  <a:lnTo>
                    <a:pt x="2456951" y="387066"/>
                  </a:lnTo>
                  <a:lnTo>
                    <a:pt x="3062304" y="282274"/>
                  </a:lnTo>
                  <a:lnTo>
                    <a:pt x="3162793" y="258756"/>
                  </a:lnTo>
                  <a:lnTo>
                    <a:pt x="3376619" y="196737"/>
                  </a:lnTo>
                  <a:lnTo>
                    <a:pt x="3590435" y="117619"/>
                  </a:lnTo>
                  <a:lnTo>
                    <a:pt x="3754974" y="38585"/>
                  </a:lnTo>
                  <a:lnTo>
                    <a:pt x="3736870" y="0"/>
                  </a:lnTo>
                  <a:lnTo>
                    <a:pt x="3567964" y="74856"/>
                  </a:lnTo>
                  <a:lnTo>
                    <a:pt x="3219441" y="196737"/>
                  </a:lnTo>
                  <a:lnTo>
                    <a:pt x="2269208" y="385024"/>
                  </a:lnTo>
                  <a:lnTo>
                    <a:pt x="2016901" y="436342"/>
                  </a:lnTo>
                  <a:lnTo>
                    <a:pt x="1831745" y="486445"/>
                  </a:lnTo>
                  <a:lnTo>
                    <a:pt x="1749245" y="511282"/>
                  </a:lnTo>
                  <a:lnTo>
                    <a:pt x="1551230" y="589050"/>
                  </a:lnTo>
                  <a:lnTo>
                    <a:pt x="1202507" y="752374"/>
                  </a:lnTo>
                  <a:lnTo>
                    <a:pt x="1014115" y="857356"/>
                  </a:lnTo>
                  <a:lnTo>
                    <a:pt x="897867" y="942913"/>
                  </a:lnTo>
                  <a:lnTo>
                    <a:pt x="753558" y="1051789"/>
                  </a:lnTo>
                  <a:lnTo>
                    <a:pt x="392804" y="1339540"/>
                  </a:lnTo>
                  <a:lnTo>
                    <a:pt x="212443" y="1475640"/>
                  </a:lnTo>
                  <a:lnTo>
                    <a:pt x="0" y="1607856"/>
                  </a:lnTo>
                  <a:lnTo>
                    <a:pt x="7591" y="1621112"/>
                  </a:lnTo>
                  <a:lnTo>
                    <a:pt x="20030" y="1642850"/>
                  </a:lnTo>
                  <a:lnTo>
                    <a:pt x="216443" y="1518414"/>
                  </a:lnTo>
                  <a:close/>
                </a:path>
              </a:pathLst>
            </a:custGeom>
            <a:ln w="4219">
              <a:solidFill>
                <a:srgbClr val="FBF7FA"/>
              </a:solidFill>
            </a:ln>
          </p:spPr>
          <p:txBody>
            <a:bodyPr wrap="square" lIns="0" tIns="0" rIns="0" bIns="0" rtlCol="0"/>
            <a:lstStyle/>
            <a:p>
              <a:endParaRPr/>
            </a:p>
          </p:txBody>
        </p:sp>
        <p:sp>
          <p:nvSpPr>
            <p:cNvPr id="30" name="object 30"/>
            <p:cNvSpPr/>
            <p:nvPr/>
          </p:nvSpPr>
          <p:spPr>
            <a:xfrm>
              <a:off x="13586653" y="1809369"/>
              <a:ext cx="434975" cy="401955"/>
            </a:xfrm>
            <a:custGeom>
              <a:avLst/>
              <a:gdLst/>
              <a:ahLst/>
              <a:cxnLst/>
              <a:rect l="l" t="t" r="r" b="b"/>
              <a:pathLst>
                <a:path w="434975" h="401955">
                  <a:moveTo>
                    <a:pt x="434541" y="0"/>
                  </a:moveTo>
                  <a:lnTo>
                    <a:pt x="335602" y="89620"/>
                  </a:lnTo>
                  <a:lnTo>
                    <a:pt x="247971" y="160173"/>
                  </a:lnTo>
                  <a:lnTo>
                    <a:pt x="126111" y="247814"/>
                  </a:lnTo>
                  <a:lnTo>
                    <a:pt x="17098" y="320492"/>
                  </a:lnTo>
                  <a:lnTo>
                    <a:pt x="0" y="361109"/>
                  </a:lnTo>
                  <a:lnTo>
                    <a:pt x="4031" y="389024"/>
                  </a:lnTo>
                  <a:lnTo>
                    <a:pt x="10690" y="401715"/>
                  </a:lnTo>
                  <a:lnTo>
                    <a:pt x="113294" y="331183"/>
                  </a:lnTo>
                  <a:lnTo>
                    <a:pt x="203072" y="245678"/>
                  </a:lnTo>
                  <a:lnTo>
                    <a:pt x="318513" y="128111"/>
                  </a:lnTo>
                  <a:lnTo>
                    <a:pt x="434541" y="0"/>
                  </a:lnTo>
                  <a:close/>
                </a:path>
              </a:pathLst>
            </a:custGeom>
            <a:solidFill>
              <a:srgbClr val="D5DCC9">
                <a:alpha val="59999"/>
              </a:srgbClr>
            </a:solidFill>
          </p:spPr>
          <p:txBody>
            <a:bodyPr wrap="square" lIns="0" tIns="0" rIns="0" bIns="0" rtlCol="0"/>
            <a:lstStyle/>
            <a:p>
              <a:endParaRPr/>
            </a:p>
          </p:txBody>
        </p:sp>
        <p:sp>
          <p:nvSpPr>
            <p:cNvPr id="31" name="object 31"/>
            <p:cNvSpPr/>
            <p:nvPr/>
          </p:nvSpPr>
          <p:spPr>
            <a:xfrm>
              <a:off x="13586653" y="1809369"/>
              <a:ext cx="434975" cy="401955"/>
            </a:xfrm>
            <a:custGeom>
              <a:avLst/>
              <a:gdLst/>
              <a:ahLst/>
              <a:cxnLst/>
              <a:rect l="l" t="t" r="r" b="b"/>
              <a:pathLst>
                <a:path w="434975" h="401955">
                  <a:moveTo>
                    <a:pt x="10690" y="401715"/>
                  </a:moveTo>
                  <a:lnTo>
                    <a:pt x="113294" y="331183"/>
                  </a:lnTo>
                  <a:lnTo>
                    <a:pt x="203072" y="245678"/>
                  </a:lnTo>
                  <a:lnTo>
                    <a:pt x="318513" y="128111"/>
                  </a:lnTo>
                  <a:lnTo>
                    <a:pt x="434541" y="0"/>
                  </a:lnTo>
                  <a:lnTo>
                    <a:pt x="335602" y="89620"/>
                  </a:lnTo>
                  <a:lnTo>
                    <a:pt x="247971" y="160173"/>
                  </a:lnTo>
                  <a:lnTo>
                    <a:pt x="126111" y="247814"/>
                  </a:lnTo>
                  <a:lnTo>
                    <a:pt x="17098" y="320492"/>
                  </a:lnTo>
                  <a:lnTo>
                    <a:pt x="0" y="361109"/>
                  </a:lnTo>
                  <a:lnTo>
                    <a:pt x="4031" y="389024"/>
                  </a:lnTo>
                  <a:lnTo>
                    <a:pt x="10690" y="401715"/>
                  </a:lnTo>
                  <a:close/>
                </a:path>
              </a:pathLst>
            </a:custGeom>
            <a:ln w="4219">
              <a:solidFill>
                <a:srgbClr val="FBF7FA"/>
              </a:solidFill>
            </a:ln>
          </p:spPr>
          <p:txBody>
            <a:bodyPr wrap="square" lIns="0" tIns="0" rIns="0" bIns="0" rtlCol="0"/>
            <a:lstStyle/>
            <a:p>
              <a:endParaRPr/>
            </a:p>
          </p:txBody>
        </p:sp>
        <p:sp>
          <p:nvSpPr>
            <p:cNvPr id="32" name="object 32"/>
            <p:cNvSpPr/>
            <p:nvPr/>
          </p:nvSpPr>
          <p:spPr>
            <a:xfrm>
              <a:off x="11824124" y="2246044"/>
              <a:ext cx="709930" cy="193675"/>
            </a:xfrm>
            <a:custGeom>
              <a:avLst/>
              <a:gdLst/>
              <a:ahLst/>
              <a:cxnLst/>
              <a:rect l="l" t="t" r="r" b="b"/>
              <a:pathLst>
                <a:path w="709929" h="193675">
                  <a:moveTo>
                    <a:pt x="556066" y="0"/>
                  </a:moveTo>
                  <a:lnTo>
                    <a:pt x="278902" y="52605"/>
                  </a:lnTo>
                  <a:lnTo>
                    <a:pt x="51914" y="94447"/>
                  </a:lnTo>
                  <a:lnTo>
                    <a:pt x="0" y="139377"/>
                  </a:lnTo>
                  <a:lnTo>
                    <a:pt x="5832" y="193617"/>
                  </a:lnTo>
                  <a:lnTo>
                    <a:pt x="116038" y="126017"/>
                  </a:lnTo>
                  <a:lnTo>
                    <a:pt x="345926" y="98646"/>
                  </a:lnTo>
                  <a:lnTo>
                    <a:pt x="552098" y="65809"/>
                  </a:lnTo>
                  <a:lnTo>
                    <a:pt x="705360" y="31140"/>
                  </a:lnTo>
                  <a:lnTo>
                    <a:pt x="709507" y="27402"/>
                  </a:lnTo>
                  <a:lnTo>
                    <a:pt x="556066" y="0"/>
                  </a:lnTo>
                  <a:close/>
                </a:path>
              </a:pathLst>
            </a:custGeom>
            <a:solidFill>
              <a:srgbClr val="A4C0A9">
                <a:alpha val="59999"/>
              </a:srgbClr>
            </a:solidFill>
          </p:spPr>
          <p:txBody>
            <a:bodyPr wrap="square" lIns="0" tIns="0" rIns="0" bIns="0" rtlCol="0"/>
            <a:lstStyle/>
            <a:p>
              <a:endParaRPr/>
            </a:p>
          </p:txBody>
        </p:sp>
        <p:sp>
          <p:nvSpPr>
            <p:cNvPr id="33" name="object 33"/>
            <p:cNvSpPr/>
            <p:nvPr/>
          </p:nvSpPr>
          <p:spPr>
            <a:xfrm>
              <a:off x="11824124" y="2246044"/>
              <a:ext cx="709930" cy="193675"/>
            </a:xfrm>
            <a:custGeom>
              <a:avLst/>
              <a:gdLst/>
              <a:ahLst/>
              <a:cxnLst/>
              <a:rect l="l" t="t" r="r" b="b"/>
              <a:pathLst>
                <a:path w="709929" h="193675">
                  <a:moveTo>
                    <a:pt x="116038" y="126017"/>
                  </a:moveTo>
                  <a:lnTo>
                    <a:pt x="345926" y="98646"/>
                  </a:lnTo>
                  <a:lnTo>
                    <a:pt x="552098" y="65809"/>
                  </a:lnTo>
                  <a:lnTo>
                    <a:pt x="705360" y="31140"/>
                  </a:lnTo>
                  <a:lnTo>
                    <a:pt x="709507" y="27402"/>
                  </a:lnTo>
                  <a:lnTo>
                    <a:pt x="556066" y="0"/>
                  </a:lnTo>
                  <a:lnTo>
                    <a:pt x="278902" y="52605"/>
                  </a:lnTo>
                  <a:lnTo>
                    <a:pt x="51914" y="94447"/>
                  </a:lnTo>
                  <a:lnTo>
                    <a:pt x="40731" y="104112"/>
                  </a:lnTo>
                  <a:lnTo>
                    <a:pt x="0" y="139377"/>
                  </a:lnTo>
                  <a:lnTo>
                    <a:pt x="5832" y="193617"/>
                  </a:lnTo>
                  <a:lnTo>
                    <a:pt x="116038" y="126017"/>
                  </a:lnTo>
                  <a:close/>
                </a:path>
              </a:pathLst>
            </a:custGeom>
            <a:ln w="4219">
              <a:solidFill>
                <a:srgbClr val="FBF7FA"/>
              </a:solidFill>
            </a:ln>
          </p:spPr>
          <p:txBody>
            <a:bodyPr wrap="square" lIns="0" tIns="0" rIns="0" bIns="0" rtlCol="0"/>
            <a:lstStyle/>
            <a:p>
              <a:endParaRPr/>
            </a:p>
          </p:txBody>
        </p:sp>
        <p:sp>
          <p:nvSpPr>
            <p:cNvPr id="34" name="object 34"/>
            <p:cNvSpPr/>
            <p:nvPr/>
          </p:nvSpPr>
          <p:spPr>
            <a:xfrm>
              <a:off x="12382178" y="1151796"/>
              <a:ext cx="1823720" cy="1028700"/>
            </a:xfrm>
            <a:custGeom>
              <a:avLst/>
              <a:gdLst/>
              <a:ahLst/>
              <a:cxnLst/>
              <a:rect l="l" t="t" r="r" b="b"/>
              <a:pathLst>
                <a:path w="1823719" h="1028700">
                  <a:moveTo>
                    <a:pt x="1085887" y="0"/>
                  </a:moveTo>
                  <a:lnTo>
                    <a:pt x="1034065" y="0"/>
                  </a:lnTo>
                  <a:lnTo>
                    <a:pt x="0" y="857769"/>
                  </a:lnTo>
                  <a:lnTo>
                    <a:pt x="503911" y="1028602"/>
                  </a:lnTo>
                  <a:lnTo>
                    <a:pt x="578757" y="1005911"/>
                  </a:lnTo>
                  <a:lnTo>
                    <a:pt x="924202" y="865329"/>
                  </a:lnTo>
                  <a:lnTo>
                    <a:pt x="1147179" y="755343"/>
                  </a:lnTo>
                  <a:lnTo>
                    <a:pt x="1351257" y="630687"/>
                  </a:lnTo>
                  <a:lnTo>
                    <a:pt x="1566674" y="473048"/>
                  </a:lnTo>
                  <a:lnTo>
                    <a:pt x="1676273" y="352067"/>
                  </a:lnTo>
                  <a:lnTo>
                    <a:pt x="1778312" y="198082"/>
                  </a:lnTo>
                  <a:lnTo>
                    <a:pt x="1823096" y="70023"/>
                  </a:lnTo>
                  <a:lnTo>
                    <a:pt x="1720910" y="113823"/>
                  </a:lnTo>
                  <a:lnTo>
                    <a:pt x="1376900" y="371145"/>
                  </a:lnTo>
                  <a:lnTo>
                    <a:pt x="1085887" y="0"/>
                  </a:lnTo>
                  <a:close/>
                </a:path>
              </a:pathLst>
            </a:custGeom>
            <a:solidFill>
              <a:srgbClr val="A4C0A9">
                <a:alpha val="59999"/>
              </a:srgbClr>
            </a:solidFill>
          </p:spPr>
          <p:txBody>
            <a:bodyPr wrap="square" lIns="0" tIns="0" rIns="0" bIns="0" rtlCol="0"/>
            <a:lstStyle/>
            <a:p>
              <a:endParaRPr/>
            </a:p>
          </p:txBody>
        </p:sp>
        <p:sp>
          <p:nvSpPr>
            <p:cNvPr id="35" name="object 35"/>
            <p:cNvSpPr/>
            <p:nvPr/>
          </p:nvSpPr>
          <p:spPr>
            <a:xfrm>
              <a:off x="12382178" y="1151796"/>
              <a:ext cx="1823720" cy="1028700"/>
            </a:xfrm>
            <a:custGeom>
              <a:avLst/>
              <a:gdLst/>
              <a:ahLst/>
              <a:cxnLst/>
              <a:rect l="l" t="t" r="r" b="b"/>
              <a:pathLst>
                <a:path w="1823719" h="1028700">
                  <a:moveTo>
                    <a:pt x="1034065" y="0"/>
                  </a:moveTo>
                  <a:lnTo>
                    <a:pt x="0" y="857769"/>
                  </a:lnTo>
                  <a:lnTo>
                    <a:pt x="503911" y="1028602"/>
                  </a:lnTo>
                  <a:lnTo>
                    <a:pt x="578757" y="1005911"/>
                  </a:lnTo>
                  <a:lnTo>
                    <a:pt x="924202" y="865329"/>
                  </a:lnTo>
                  <a:lnTo>
                    <a:pt x="1147179" y="755343"/>
                  </a:lnTo>
                  <a:lnTo>
                    <a:pt x="1351257" y="630687"/>
                  </a:lnTo>
                  <a:lnTo>
                    <a:pt x="1566674" y="473048"/>
                  </a:lnTo>
                  <a:lnTo>
                    <a:pt x="1676273" y="352067"/>
                  </a:lnTo>
                  <a:lnTo>
                    <a:pt x="1778312" y="198082"/>
                  </a:lnTo>
                  <a:lnTo>
                    <a:pt x="1823096" y="70023"/>
                  </a:lnTo>
                  <a:lnTo>
                    <a:pt x="1720910" y="113823"/>
                  </a:lnTo>
                  <a:lnTo>
                    <a:pt x="1376900" y="371145"/>
                  </a:lnTo>
                  <a:lnTo>
                    <a:pt x="1085887" y="0"/>
                  </a:lnTo>
                </a:path>
              </a:pathLst>
            </a:custGeom>
            <a:ln w="4219">
              <a:solidFill>
                <a:srgbClr val="FBF7FA"/>
              </a:solidFill>
            </a:ln>
          </p:spPr>
          <p:txBody>
            <a:bodyPr wrap="square" lIns="0" tIns="0" rIns="0" bIns="0" rtlCol="0"/>
            <a:lstStyle/>
            <a:p>
              <a:endParaRPr/>
            </a:p>
          </p:txBody>
        </p:sp>
        <p:sp>
          <p:nvSpPr>
            <p:cNvPr id="36" name="object 36"/>
            <p:cNvSpPr/>
            <p:nvPr/>
          </p:nvSpPr>
          <p:spPr>
            <a:xfrm>
              <a:off x="10039175" y="3656701"/>
              <a:ext cx="36830" cy="43815"/>
            </a:xfrm>
            <a:custGeom>
              <a:avLst/>
              <a:gdLst/>
              <a:ahLst/>
              <a:cxnLst/>
              <a:rect l="l" t="t" r="r" b="b"/>
              <a:pathLst>
                <a:path w="36829" h="43814">
                  <a:moveTo>
                    <a:pt x="15151" y="0"/>
                  </a:moveTo>
                  <a:lnTo>
                    <a:pt x="9497" y="11046"/>
                  </a:lnTo>
                  <a:lnTo>
                    <a:pt x="0" y="43653"/>
                  </a:lnTo>
                  <a:lnTo>
                    <a:pt x="8125" y="37223"/>
                  </a:lnTo>
                  <a:lnTo>
                    <a:pt x="36396" y="14868"/>
                  </a:lnTo>
                  <a:lnTo>
                    <a:pt x="15151" y="0"/>
                  </a:lnTo>
                  <a:close/>
                </a:path>
              </a:pathLst>
            </a:custGeom>
            <a:solidFill>
              <a:srgbClr val="D5DCC9">
                <a:alpha val="59999"/>
              </a:srgbClr>
            </a:solidFill>
          </p:spPr>
          <p:txBody>
            <a:bodyPr wrap="square" lIns="0" tIns="0" rIns="0" bIns="0" rtlCol="0"/>
            <a:lstStyle/>
            <a:p>
              <a:endParaRPr/>
            </a:p>
          </p:txBody>
        </p:sp>
        <p:sp>
          <p:nvSpPr>
            <p:cNvPr id="37" name="object 37"/>
            <p:cNvSpPr/>
            <p:nvPr/>
          </p:nvSpPr>
          <p:spPr>
            <a:xfrm>
              <a:off x="10039175" y="3656701"/>
              <a:ext cx="36830" cy="43815"/>
            </a:xfrm>
            <a:custGeom>
              <a:avLst/>
              <a:gdLst/>
              <a:ahLst/>
              <a:cxnLst/>
              <a:rect l="l" t="t" r="r" b="b"/>
              <a:pathLst>
                <a:path w="36829" h="43814">
                  <a:moveTo>
                    <a:pt x="8125" y="37223"/>
                  </a:moveTo>
                  <a:lnTo>
                    <a:pt x="36396" y="14868"/>
                  </a:lnTo>
                  <a:lnTo>
                    <a:pt x="15151" y="0"/>
                  </a:lnTo>
                  <a:lnTo>
                    <a:pt x="9497" y="11046"/>
                  </a:lnTo>
                  <a:lnTo>
                    <a:pt x="2188" y="36103"/>
                  </a:lnTo>
                  <a:lnTo>
                    <a:pt x="0" y="43653"/>
                  </a:lnTo>
                  <a:lnTo>
                    <a:pt x="8125" y="37223"/>
                  </a:lnTo>
                  <a:close/>
                </a:path>
              </a:pathLst>
            </a:custGeom>
            <a:ln w="4219">
              <a:solidFill>
                <a:srgbClr val="FBF7FA"/>
              </a:solidFill>
            </a:ln>
          </p:spPr>
          <p:txBody>
            <a:bodyPr wrap="square" lIns="0" tIns="0" rIns="0" bIns="0" rtlCol="0"/>
            <a:lstStyle/>
            <a:p>
              <a:endParaRPr/>
            </a:p>
          </p:txBody>
        </p:sp>
        <p:sp>
          <p:nvSpPr>
            <p:cNvPr id="38" name="object 38"/>
            <p:cNvSpPr/>
            <p:nvPr/>
          </p:nvSpPr>
          <p:spPr>
            <a:xfrm>
              <a:off x="11895071" y="2394206"/>
              <a:ext cx="1288415" cy="281940"/>
            </a:xfrm>
            <a:custGeom>
              <a:avLst/>
              <a:gdLst/>
              <a:ahLst/>
              <a:cxnLst/>
              <a:rect l="l" t="t" r="r" b="b"/>
              <a:pathLst>
                <a:path w="1288415" h="281939">
                  <a:moveTo>
                    <a:pt x="1288337" y="0"/>
                  </a:moveTo>
                  <a:lnTo>
                    <a:pt x="1038554" y="73327"/>
                  </a:lnTo>
                  <a:lnTo>
                    <a:pt x="865376" y="113954"/>
                  </a:lnTo>
                  <a:lnTo>
                    <a:pt x="726417" y="124645"/>
                  </a:lnTo>
                  <a:lnTo>
                    <a:pt x="521177" y="161000"/>
                  </a:lnTo>
                  <a:lnTo>
                    <a:pt x="260348" y="216579"/>
                  </a:lnTo>
                  <a:lnTo>
                    <a:pt x="0" y="281907"/>
                  </a:lnTo>
                  <a:lnTo>
                    <a:pt x="95840" y="265112"/>
                  </a:lnTo>
                  <a:lnTo>
                    <a:pt x="476634" y="210674"/>
                  </a:lnTo>
                  <a:lnTo>
                    <a:pt x="928013" y="153136"/>
                  </a:lnTo>
                  <a:lnTo>
                    <a:pt x="999446" y="122771"/>
                  </a:lnTo>
                  <a:lnTo>
                    <a:pt x="1288337" y="0"/>
                  </a:lnTo>
                  <a:close/>
                </a:path>
              </a:pathLst>
            </a:custGeom>
            <a:solidFill>
              <a:srgbClr val="D5DCC9">
                <a:alpha val="59999"/>
              </a:srgbClr>
            </a:solidFill>
          </p:spPr>
          <p:txBody>
            <a:bodyPr wrap="square" lIns="0" tIns="0" rIns="0" bIns="0" rtlCol="0"/>
            <a:lstStyle/>
            <a:p>
              <a:endParaRPr/>
            </a:p>
          </p:txBody>
        </p:sp>
        <p:sp>
          <p:nvSpPr>
            <p:cNvPr id="39" name="object 39"/>
            <p:cNvSpPr/>
            <p:nvPr/>
          </p:nvSpPr>
          <p:spPr>
            <a:xfrm>
              <a:off x="11895071" y="2394206"/>
              <a:ext cx="1288415" cy="281940"/>
            </a:xfrm>
            <a:custGeom>
              <a:avLst/>
              <a:gdLst/>
              <a:ahLst/>
              <a:cxnLst/>
              <a:rect l="l" t="t" r="r" b="b"/>
              <a:pathLst>
                <a:path w="1288415" h="281939">
                  <a:moveTo>
                    <a:pt x="999446" y="122771"/>
                  </a:moveTo>
                  <a:lnTo>
                    <a:pt x="1288337" y="0"/>
                  </a:lnTo>
                  <a:lnTo>
                    <a:pt x="1038554" y="73327"/>
                  </a:lnTo>
                  <a:lnTo>
                    <a:pt x="865376" y="113954"/>
                  </a:lnTo>
                  <a:lnTo>
                    <a:pt x="726417" y="124645"/>
                  </a:lnTo>
                  <a:lnTo>
                    <a:pt x="521177" y="161000"/>
                  </a:lnTo>
                  <a:lnTo>
                    <a:pt x="260348" y="216579"/>
                  </a:lnTo>
                  <a:lnTo>
                    <a:pt x="0" y="281907"/>
                  </a:lnTo>
                  <a:lnTo>
                    <a:pt x="95840" y="265112"/>
                  </a:lnTo>
                  <a:lnTo>
                    <a:pt x="476634" y="210674"/>
                  </a:lnTo>
                  <a:lnTo>
                    <a:pt x="883973" y="158759"/>
                  </a:lnTo>
                  <a:lnTo>
                    <a:pt x="928013" y="153136"/>
                  </a:lnTo>
                  <a:lnTo>
                    <a:pt x="999446" y="122771"/>
                  </a:lnTo>
                  <a:close/>
                </a:path>
              </a:pathLst>
            </a:custGeom>
            <a:ln w="4219">
              <a:solidFill>
                <a:srgbClr val="FBF7FA"/>
              </a:solidFill>
            </a:ln>
          </p:spPr>
          <p:txBody>
            <a:bodyPr wrap="square" lIns="0" tIns="0" rIns="0" bIns="0" rtlCol="0"/>
            <a:lstStyle/>
            <a:p>
              <a:endParaRPr/>
            </a:p>
          </p:txBody>
        </p:sp>
        <p:pic>
          <p:nvPicPr>
            <p:cNvPr id="40" name="object 40"/>
            <p:cNvPicPr/>
            <p:nvPr/>
          </p:nvPicPr>
          <p:blipFill>
            <a:blip r:embed="rId7" cstate="screen">
              <a:extLst>
                <a:ext uri="{28A0092B-C50C-407E-A947-70E740481C1C}">
                  <a14:useLocalDpi xmlns:a14="http://schemas.microsoft.com/office/drawing/2010/main"/>
                </a:ext>
              </a:extLst>
            </a:blip>
            <a:stretch>
              <a:fillRect/>
            </a:stretch>
          </p:blipFill>
          <p:spPr>
            <a:xfrm>
              <a:off x="13620768" y="2169667"/>
              <a:ext cx="151733" cy="79809"/>
            </a:xfrm>
            <a:prstGeom prst="rect">
              <a:avLst/>
            </a:prstGeom>
          </p:spPr>
        </p:pic>
        <p:sp>
          <p:nvSpPr>
            <p:cNvPr id="41" name="object 41"/>
            <p:cNvSpPr/>
            <p:nvPr/>
          </p:nvSpPr>
          <p:spPr>
            <a:xfrm>
              <a:off x="9656436" y="3639622"/>
              <a:ext cx="327660" cy="279400"/>
            </a:xfrm>
            <a:custGeom>
              <a:avLst/>
              <a:gdLst/>
              <a:ahLst/>
              <a:cxnLst/>
              <a:rect l="l" t="t" r="r" b="b"/>
              <a:pathLst>
                <a:path w="327659" h="279400">
                  <a:moveTo>
                    <a:pt x="327225" y="0"/>
                  </a:moveTo>
                  <a:lnTo>
                    <a:pt x="0" y="217365"/>
                  </a:lnTo>
                  <a:lnTo>
                    <a:pt x="30386" y="278996"/>
                  </a:lnTo>
                  <a:lnTo>
                    <a:pt x="50438" y="267855"/>
                  </a:lnTo>
                  <a:lnTo>
                    <a:pt x="134341" y="202297"/>
                  </a:lnTo>
                  <a:lnTo>
                    <a:pt x="327225" y="0"/>
                  </a:lnTo>
                  <a:close/>
                </a:path>
              </a:pathLst>
            </a:custGeom>
            <a:solidFill>
              <a:srgbClr val="D5DCC9">
                <a:alpha val="59999"/>
              </a:srgbClr>
            </a:solidFill>
          </p:spPr>
          <p:txBody>
            <a:bodyPr wrap="square" lIns="0" tIns="0" rIns="0" bIns="0" rtlCol="0"/>
            <a:lstStyle/>
            <a:p>
              <a:endParaRPr/>
            </a:p>
          </p:txBody>
        </p:sp>
        <p:sp>
          <p:nvSpPr>
            <p:cNvPr id="42" name="object 42"/>
            <p:cNvSpPr/>
            <p:nvPr/>
          </p:nvSpPr>
          <p:spPr>
            <a:xfrm>
              <a:off x="9656436" y="3639622"/>
              <a:ext cx="327660" cy="279400"/>
            </a:xfrm>
            <a:custGeom>
              <a:avLst/>
              <a:gdLst/>
              <a:ahLst/>
              <a:cxnLst/>
              <a:rect l="l" t="t" r="r" b="b"/>
              <a:pathLst>
                <a:path w="327659" h="279400">
                  <a:moveTo>
                    <a:pt x="50438" y="267855"/>
                  </a:moveTo>
                  <a:lnTo>
                    <a:pt x="134341" y="202297"/>
                  </a:lnTo>
                  <a:lnTo>
                    <a:pt x="222202" y="110153"/>
                  </a:lnTo>
                  <a:lnTo>
                    <a:pt x="327225" y="0"/>
                  </a:lnTo>
                  <a:lnTo>
                    <a:pt x="0" y="217365"/>
                  </a:lnTo>
                  <a:lnTo>
                    <a:pt x="17695" y="253259"/>
                  </a:lnTo>
                  <a:lnTo>
                    <a:pt x="30386" y="278996"/>
                  </a:lnTo>
                  <a:lnTo>
                    <a:pt x="50438" y="267855"/>
                  </a:lnTo>
                  <a:close/>
                </a:path>
              </a:pathLst>
            </a:custGeom>
            <a:ln w="4219">
              <a:solidFill>
                <a:srgbClr val="FBF7FA"/>
              </a:solidFill>
            </a:ln>
          </p:spPr>
          <p:txBody>
            <a:bodyPr wrap="square" lIns="0" tIns="0" rIns="0" bIns="0" rtlCol="0"/>
            <a:lstStyle/>
            <a:p>
              <a:endParaRPr/>
            </a:p>
          </p:txBody>
        </p:sp>
        <p:sp>
          <p:nvSpPr>
            <p:cNvPr id="43" name="object 43"/>
            <p:cNvSpPr/>
            <p:nvPr/>
          </p:nvSpPr>
          <p:spPr>
            <a:xfrm>
              <a:off x="10054322" y="2706250"/>
              <a:ext cx="1913889" cy="965835"/>
            </a:xfrm>
            <a:custGeom>
              <a:avLst/>
              <a:gdLst/>
              <a:ahLst/>
              <a:cxnLst/>
              <a:rect l="l" t="t" r="r" b="b"/>
              <a:pathLst>
                <a:path w="1913890" h="965835">
                  <a:moveTo>
                    <a:pt x="1913679" y="0"/>
                  </a:moveTo>
                  <a:lnTo>
                    <a:pt x="1701906" y="14502"/>
                  </a:lnTo>
                  <a:lnTo>
                    <a:pt x="1564392" y="47066"/>
                  </a:lnTo>
                  <a:lnTo>
                    <a:pt x="1416030" y="88677"/>
                  </a:lnTo>
                  <a:lnTo>
                    <a:pt x="1244140" y="149293"/>
                  </a:lnTo>
                  <a:lnTo>
                    <a:pt x="1088532" y="212621"/>
                  </a:lnTo>
                  <a:lnTo>
                    <a:pt x="922066" y="291331"/>
                  </a:lnTo>
                  <a:lnTo>
                    <a:pt x="754689" y="381810"/>
                  </a:lnTo>
                  <a:lnTo>
                    <a:pt x="628944" y="455996"/>
                  </a:lnTo>
                  <a:lnTo>
                    <a:pt x="507712" y="536507"/>
                  </a:lnTo>
                  <a:lnTo>
                    <a:pt x="398825" y="613017"/>
                  </a:lnTo>
                  <a:lnTo>
                    <a:pt x="241395" y="735024"/>
                  </a:lnTo>
                  <a:lnTo>
                    <a:pt x="72678" y="868350"/>
                  </a:lnTo>
                  <a:lnTo>
                    <a:pt x="16187" y="918809"/>
                  </a:lnTo>
                  <a:lnTo>
                    <a:pt x="0" y="950442"/>
                  </a:lnTo>
                  <a:lnTo>
                    <a:pt x="21245" y="965321"/>
                  </a:lnTo>
                  <a:lnTo>
                    <a:pt x="219239" y="808750"/>
                  </a:lnTo>
                  <a:lnTo>
                    <a:pt x="544046" y="564590"/>
                  </a:lnTo>
                  <a:lnTo>
                    <a:pt x="646535" y="497513"/>
                  </a:lnTo>
                  <a:lnTo>
                    <a:pt x="743003" y="437976"/>
                  </a:lnTo>
                  <a:lnTo>
                    <a:pt x="848518" y="378449"/>
                  </a:lnTo>
                  <a:lnTo>
                    <a:pt x="991697" y="303844"/>
                  </a:lnTo>
                  <a:lnTo>
                    <a:pt x="1150697" y="229228"/>
                  </a:lnTo>
                  <a:lnTo>
                    <a:pt x="1282578" y="177230"/>
                  </a:lnTo>
                  <a:lnTo>
                    <a:pt x="1434825" y="128247"/>
                  </a:lnTo>
                  <a:lnTo>
                    <a:pt x="1584035" y="86049"/>
                  </a:lnTo>
                  <a:lnTo>
                    <a:pt x="1740030" y="49872"/>
                  </a:lnTo>
                  <a:lnTo>
                    <a:pt x="1863786" y="23266"/>
                  </a:lnTo>
                  <a:lnTo>
                    <a:pt x="1879523" y="17245"/>
                  </a:lnTo>
                  <a:lnTo>
                    <a:pt x="1899889" y="6041"/>
                  </a:lnTo>
                  <a:lnTo>
                    <a:pt x="1913679" y="0"/>
                  </a:lnTo>
                  <a:close/>
                </a:path>
              </a:pathLst>
            </a:custGeom>
            <a:solidFill>
              <a:srgbClr val="D5DCC9">
                <a:alpha val="59999"/>
              </a:srgbClr>
            </a:solidFill>
          </p:spPr>
          <p:txBody>
            <a:bodyPr wrap="square" lIns="0" tIns="0" rIns="0" bIns="0" rtlCol="0"/>
            <a:lstStyle/>
            <a:p>
              <a:endParaRPr/>
            </a:p>
          </p:txBody>
        </p:sp>
        <p:sp>
          <p:nvSpPr>
            <p:cNvPr id="44" name="object 44"/>
            <p:cNvSpPr/>
            <p:nvPr/>
          </p:nvSpPr>
          <p:spPr>
            <a:xfrm>
              <a:off x="10054322" y="2706250"/>
              <a:ext cx="1913889" cy="965835"/>
            </a:xfrm>
            <a:custGeom>
              <a:avLst/>
              <a:gdLst/>
              <a:ahLst/>
              <a:cxnLst/>
              <a:rect l="l" t="t" r="r" b="b"/>
              <a:pathLst>
                <a:path w="1913890" h="965835">
                  <a:moveTo>
                    <a:pt x="1863786" y="23266"/>
                  </a:moveTo>
                  <a:lnTo>
                    <a:pt x="1879523" y="17245"/>
                  </a:lnTo>
                  <a:lnTo>
                    <a:pt x="1884508" y="14512"/>
                  </a:lnTo>
                  <a:lnTo>
                    <a:pt x="1899889" y="6041"/>
                  </a:lnTo>
                  <a:lnTo>
                    <a:pt x="1913679" y="0"/>
                  </a:lnTo>
                  <a:lnTo>
                    <a:pt x="1701906" y="14502"/>
                  </a:lnTo>
                  <a:lnTo>
                    <a:pt x="1564392" y="47066"/>
                  </a:lnTo>
                  <a:lnTo>
                    <a:pt x="1416030" y="88677"/>
                  </a:lnTo>
                  <a:lnTo>
                    <a:pt x="1244140" y="149293"/>
                  </a:lnTo>
                  <a:lnTo>
                    <a:pt x="1088532" y="212621"/>
                  </a:lnTo>
                  <a:lnTo>
                    <a:pt x="922066" y="291331"/>
                  </a:lnTo>
                  <a:lnTo>
                    <a:pt x="754689" y="381810"/>
                  </a:lnTo>
                  <a:lnTo>
                    <a:pt x="628944" y="455996"/>
                  </a:lnTo>
                  <a:lnTo>
                    <a:pt x="507712" y="536507"/>
                  </a:lnTo>
                  <a:lnTo>
                    <a:pt x="398825" y="613017"/>
                  </a:lnTo>
                  <a:lnTo>
                    <a:pt x="241395" y="735024"/>
                  </a:lnTo>
                  <a:lnTo>
                    <a:pt x="72678" y="868350"/>
                  </a:lnTo>
                  <a:lnTo>
                    <a:pt x="16187" y="918809"/>
                  </a:lnTo>
                  <a:lnTo>
                    <a:pt x="0" y="950442"/>
                  </a:lnTo>
                  <a:lnTo>
                    <a:pt x="21245" y="965321"/>
                  </a:lnTo>
                  <a:lnTo>
                    <a:pt x="39737" y="950704"/>
                  </a:lnTo>
                  <a:lnTo>
                    <a:pt x="219239" y="808750"/>
                  </a:lnTo>
                  <a:lnTo>
                    <a:pt x="544046" y="564590"/>
                  </a:lnTo>
                  <a:lnTo>
                    <a:pt x="646535" y="497513"/>
                  </a:lnTo>
                  <a:lnTo>
                    <a:pt x="743003" y="437976"/>
                  </a:lnTo>
                  <a:lnTo>
                    <a:pt x="848518" y="378449"/>
                  </a:lnTo>
                  <a:lnTo>
                    <a:pt x="991697" y="303844"/>
                  </a:lnTo>
                  <a:lnTo>
                    <a:pt x="1018283" y="291362"/>
                  </a:lnTo>
                  <a:lnTo>
                    <a:pt x="1065988" y="268976"/>
                  </a:lnTo>
                  <a:lnTo>
                    <a:pt x="1068627" y="267740"/>
                  </a:lnTo>
                  <a:lnTo>
                    <a:pt x="1150697" y="229228"/>
                  </a:lnTo>
                  <a:lnTo>
                    <a:pt x="1282578" y="177230"/>
                  </a:lnTo>
                  <a:lnTo>
                    <a:pt x="1434825" y="128247"/>
                  </a:lnTo>
                  <a:lnTo>
                    <a:pt x="1584035" y="86049"/>
                  </a:lnTo>
                  <a:lnTo>
                    <a:pt x="1740030" y="49872"/>
                  </a:lnTo>
                  <a:lnTo>
                    <a:pt x="1863786" y="23266"/>
                  </a:lnTo>
                  <a:close/>
                </a:path>
              </a:pathLst>
            </a:custGeom>
            <a:ln w="4219">
              <a:solidFill>
                <a:srgbClr val="FBF7FA"/>
              </a:solidFill>
            </a:ln>
          </p:spPr>
          <p:txBody>
            <a:bodyPr wrap="square" lIns="0" tIns="0" rIns="0" bIns="0" rtlCol="0"/>
            <a:lstStyle/>
            <a:p>
              <a:endParaRPr/>
            </a:p>
          </p:txBody>
        </p:sp>
        <p:sp>
          <p:nvSpPr>
            <p:cNvPr id="45" name="object 45"/>
            <p:cNvSpPr/>
            <p:nvPr/>
          </p:nvSpPr>
          <p:spPr>
            <a:xfrm>
              <a:off x="13695223" y="1203235"/>
              <a:ext cx="1962150" cy="1122680"/>
            </a:xfrm>
            <a:custGeom>
              <a:avLst/>
              <a:gdLst/>
              <a:ahLst/>
              <a:cxnLst/>
              <a:rect l="l" t="t" r="r" b="b"/>
              <a:pathLst>
                <a:path w="1962150" h="1122680">
                  <a:moveTo>
                    <a:pt x="1126625" y="0"/>
                  </a:moveTo>
                  <a:lnTo>
                    <a:pt x="444970" y="555543"/>
                  </a:lnTo>
                  <a:lnTo>
                    <a:pt x="430028" y="611677"/>
                  </a:lnTo>
                  <a:lnTo>
                    <a:pt x="0" y="1044135"/>
                  </a:lnTo>
                  <a:lnTo>
                    <a:pt x="29109" y="1078522"/>
                  </a:lnTo>
                  <a:lnTo>
                    <a:pt x="78112" y="1099620"/>
                  </a:lnTo>
                  <a:lnTo>
                    <a:pt x="109033" y="1103390"/>
                  </a:lnTo>
                  <a:lnTo>
                    <a:pt x="210799" y="1103390"/>
                  </a:lnTo>
                  <a:lnTo>
                    <a:pt x="269813" y="1122143"/>
                  </a:lnTo>
                  <a:lnTo>
                    <a:pt x="285687" y="1120594"/>
                  </a:lnTo>
                  <a:lnTo>
                    <a:pt x="337476" y="1114772"/>
                  </a:lnTo>
                  <a:lnTo>
                    <a:pt x="452750" y="1100437"/>
                  </a:lnTo>
                  <a:lnTo>
                    <a:pt x="472666" y="1096259"/>
                  </a:lnTo>
                  <a:lnTo>
                    <a:pt x="1039570" y="1022303"/>
                  </a:lnTo>
                  <a:lnTo>
                    <a:pt x="1636798" y="956180"/>
                  </a:lnTo>
                  <a:lnTo>
                    <a:pt x="1763160" y="947112"/>
                  </a:lnTo>
                  <a:lnTo>
                    <a:pt x="1780982" y="947321"/>
                  </a:lnTo>
                  <a:lnTo>
                    <a:pt x="1876529" y="961729"/>
                  </a:lnTo>
                  <a:lnTo>
                    <a:pt x="1943113" y="984148"/>
                  </a:lnTo>
                  <a:lnTo>
                    <a:pt x="1962034" y="991802"/>
                  </a:lnTo>
                  <a:lnTo>
                    <a:pt x="1936967" y="942704"/>
                  </a:lnTo>
                  <a:lnTo>
                    <a:pt x="1605249" y="563260"/>
                  </a:lnTo>
                  <a:lnTo>
                    <a:pt x="1599364" y="559951"/>
                  </a:lnTo>
                  <a:lnTo>
                    <a:pt x="1589951" y="566569"/>
                  </a:lnTo>
                  <a:lnTo>
                    <a:pt x="1553491" y="625028"/>
                  </a:lnTo>
                  <a:lnTo>
                    <a:pt x="1468803" y="743055"/>
                  </a:lnTo>
                  <a:lnTo>
                    <a:pt x="1395266" y="831922"/>
                  </a:lnTo>
                  <a:lnTo>
                    <a:pt x="1367267" y="753495"/>
                  </a:lnTo>
                  <a:lnTo>
                    <a:pt x="1341519" y="700470"/>
                  </a:lnTo>
                  <a:lnTo>
                    <a:pt x="1215240" y="574212"/>
                  </a:lnTo>
                  <a:lnTo>
                    <a:pt x="1239993" y="547815"/>
                  </a:lnTo>
                  <a:lnTo>
                    <a:pt x="1314106" y="463996"/>
                  </a:lnTo>
                  <a:lnTo>
                    <a:pt x="1348210" y="419872"/>
                  </a:lnTo>
                  <a:lnTo>
                    <a:pt x="1362335" y="389548"/>
                  </a:lnTo>
                  <a:lnTo>
                    <a:pt x="1415056" y="337958"/>
                  </a:lnTo>
                  <a:lnTo>
                    <a:pt x="1126625" y="0"/>
                  </a:lnTo>
                  <a:close/>
                </a:path>
              </a:pathLst>
            </a:custGeom>
            <a:solidFill>
              <a:srgbClr val="A4C0A9">
                <a:alpha val="59999"/>
              </a:srgbClr>
            </a:solidFill>
          </p:spPr>
          <p:txBody>
            <a:bodyPr wrap="square" lIns="0" tIns="0" rIns="0" bIns="0" rtlCol="0"/>
            <a:lstStyle/>
            <a:p>
              <a:endParaRPr/>
            </a:p>
          </p:txBody>
        </p:sp>
        <p:sp>
          <p:nvSpPr>
            <p:cNvPr id="46" name="object 46"/>
            <p:cNvSpPr/>
            <p:nvPr/>
          </p:nvSpPr>
          <p:spPr>
            <a:xfrm>
              <a:off x="13695223" y="1203235"/>
              <a:ext cx="1962150" cy="1122680"/>
            </a:xfrm>
            <a:custGeom>
              <a:avLst/>
              <a:gdLst/>
              <a:ahLst/>
              <a:cxnLst/>
              <a:rect l="l" t="t" r="r" b="b"/>
              <a:pathLst>
                <a:path w="1962150" h="1122680">
                  <a:moveTo>
                    <a:pt x="1367267" y="753495"/>
                  </a:moveTo>
                  <a:lnTo>
                    <a:pt x="1341519" y="700470"/>
                  </a:lnTo>
                  <a:lnTo>
                    <a:pt x="1215240" y="574212"/>
                  </a:lnTo>
                  <a:lnTo>
                    <a:pt x="1239993" y="547815"/>
                  </a:lnTo>
                  <a:lnTo>
                    <a:pt x="1314106" y="463996"/>
                  </a:lnTo>
                  <a:lnTo>
                    <a:pt x="1348210" y="419872"/>
                  </a:lnTo>
                  <a:lnTo>
                    <a:pt x="1362335" y="389548"/>
                  </a:lnTo>
                  <a:lnTo>
                    <a:pt x="1415056" y="337958"/>
                  </a:lnTo>
                  <a:lnTo>
                    <a:pt x="1126625" y="0"/>
                  </a:lnTo>
                  <a:lnTo>
                    <a:pt x="444970" y="555543"/>
                  </a:lnTo>
                  <a:lnTo>
                    <a:pt x="430028" y="611677"/>
                  </a:lnTo>
                  <a:lnTo>
                    <a:pt x="419432" y="622316"/>
                  </a:lnTo>
                  <a:lnTo>
                    <a:pt x="75170" y="968546"/>
                  </a:lnTo>
                  <a:lnTo>
                    <a:pt x="0" y="1044135"/>
                  </a:lnTo>
                  <a:lnTo>
                    <a:pt x="11769" y="1064187"/>
                  </a:lnTo>
                  <a:lnTo>
                    <a:pt x="29109" y="1078522"/>
                  </a:lnTo>
                  <a:lnTo>
                    <a:pt x="50972" y="1090574"/>
                  </a:lnTo>
                  <a:lnTo>
                    <a:pt x="78112" y="1099620"/>
                  </a:lnTo>
                  <a:lnTo>
                    <a:pt x="109033" y="1103390"/>
                  </a:lnTo>
                  <a:lnTo>
                    <a:pt x="210799" y="1103390"/>
                  </a:lnTo>
                  <a:lnTo>
                    <a:pt x="269813" y="1122143"/>
                  </a:lnTo>
                  <a:lnTo>
                    <a:pt x="285687" y="1120594"/>
                  </a:lnTo>
                  <a:lnTo>
                    <a:pt x="337476" y="1114772"/>
                  </a:lnTo>
                  <a:lnTo>
                    <a:pt x="452750" y="1100437"/>
                  </a:lnTo>
                  <a:lnTo>
                    <a:pt x="472666" y="1096259"/>
                  </a:lnTo>
                  <a:lnTo>
                    <a:pt x="1039570" y="1022303"/>
                  </a:lnTo>
                  <a:lnTo>
                    <a:pt x="1636798" y="956180"/>
                  </a:lnTo>
                  <a:lnTo>
                    <a:pt x="1763160" y="947112"/>
                  </a:lnTo>
                  <a:lnTo>
                    <a:pt x="1780982" y="947321"/>
                  </a:lnTo>
                  <a:lnTo>
                    <a:pt x="1876529" y="961729"/>
                  </a:lnTo>
                  <a:lnTo>
                    <a:pt x="1943113" y="984148"/>
                  </a:lnTo>
                  <a:lnTo>
                    <a:pt x="1962034" y="991802"/>
                  </a:lnTo>
                  <a:lnTo>
                    <a:pt x="1944904" y="958148"/>
                  </a:lnTo>
                  <a:lnTo>
                    <a:pt x="1936967" y="942704"/>
                  </a:lnTo>
                  <a:lnTo>
                    <a:pt x="1605249" y="563260"/>
                  </a:lnTo>
                  <a:lnTo>
                    <a:pt x="1599364" y="559951"/>
                  </a:lnTo>
                  <a:lnTo>
                    <a:pt x="1589951" y="566569"/>
                  </a:lnTo>
                  <a:lnTo>
                    <a:pt x="1553491" y="625028"/>
                  </a:lnTo>
                  <a:lnTo>
                    <a:pt x="1488226" y="715978"/>
                  </a:lnTo>
                  <a:lnTo>
                    <a:pt x="1468803" y="743055"/>
                  </a:lnTo>
                  <a:lnTo>
                    <a:pt x="1395266" y="831922"/>
                  </a:lnTo>
                  <a:lnTo>
                    <a:pt x="1367267" y="753495"/>
                  </a:lnTo>
                  <a:close/>
                </a:path>
              </a:pathLst>
            </a:custGeom>
            <a:ln w="4219">
              <a:solidFill>
                <a:srgbClr val="FBF7FA"/>
              </a:solidFill>
            </a:ln>
          </p:spPr>
          <p:txBody>
            <a:bodyPr wrap="square" lIns="0" tIns="0" rIns="0" bIns="0" rtlCol="0"/>
            <a:lstStyle/>
            <a:p>
              <a:endParaRPr/>
            </a:p>
          </p:txBody>
        </p:sp>
        <p:sp>
          <p:nvSpPr>
            <p:cNvPr id="47" name="object 47"/>
            <p:cNvSpPr/>
            <p:nvPr/>
          </p:nvSpPr>
          <p:spPr>
            <a:xfrm>
              <a:off x="13445350" y="3204026"/>
              <a:ext cx="1078230" cy="1049655"/>
            </a:xfrm>
            <a:custGeom>
              <a:avLst/>
              <a:gdLst/>
              <a:ahLst/>
              <a:cxnLst/>
              <a:rect l="l" t="t" r="r" b="b"/>
              <a:pathLst>
                <a:path w="1078230" h="1049654">
                  <a:moveTo>
                    <a:pt x="1077820" y="308325"/>
                  </a:moveTo>
                  <a:lnTo>
                    <a:pt x="783483" y="0"/>
                  </a:lnTo>
                  <a:lnTo>
                    <a:pt x="0" y="743663"/>
                  </a:lnTo>
                  <a:lnTo>
                    <a:pt x="148466" y="896349"/>
                  </a:lnTo>
                  <a:lnTo>
                    <a:pt x="213763" y="964462"/>
                  </a:lnTo>
                  <a:lnTo>
                    <a:pt x="296231" y="1049088"/>
                  </a:lnTo>
                  <a:lnTo>
                    <a:pt x="423264" y="924055"/>
                  </a:lnTo>
                  <a:lnTo>
                    <a:pt x="566611" y="785557"/>
                  </a:lnTo>
                  <a:lnTo>
                    <a:pt x="684774" y="675246"/>
                  </a:lnTo>
                  <a:lnTo>
                    <a:pt x="1077820" y="308325"/>
                  </a:lnTo>
                  <a:close/>
                </a:path>
              </a:pathLst>
            </a:custGeom>
            <a:ln w="4219">
              <a:solidFill>
                <a:srgbClr val="FBF7FA"/>
              </a:solidFill>
            </a:ln>
          </p:spPr>
          <p:txBody>
            <a:bodyPr wrap="square" lIns="0" tIns="0" rIns="0" bIns="0" rtlCol="0"/>
            <a:lstStyle/>
            <a:p>
              <a:endParaRPr/>
            </a:p>
          </p:txBody>
        </p:sp>
        <p:sp>
          <p:nvSpPr>
            <p:cNvPr id="48" name="object 48"/>
            <p:cNvSpPr/>
            <p:nvPr/>
          </p:nvSpPr>
          <p:spPr>
            <a:xfrm>
              <a:off x="12908237" y="2322668"/>
              <a:ext cx="635635" cy="213360"/>
            </a:xfrm>
            <a:custGeom>
              <a:avLst/>
              <a:gdLst/>
              <a:ahLst/>
              <a:cxnLst/>
              <a:rect l="l" t="t" r="r" b="b"/>
              <a:pathLst>
                <a:path w="635634" h="213360">
                  <a:moveTo>
                    <a:pt x="526853" y="0"/>
                  </a:moveTo>
                  <a:lnTo>
                    <a:pt x="502267" y="9622"/>
                  </a:lnTo>
                  <a:lnTo>
                    <a:pt x="398563" y="68427"/>
                  </a:lnTo>
                  <a:lnTo>
                    <a:pt x="298095" y="106907"/>
                  </a:lnTo>
                  <a:lnTo>
                    <a:pt x="0" y="213218"/>
                  </a:lnTo>
                  <a:lnTo>
                    <a:pt x="276085" y="179669"/>
                  </a:lnTo>
                  <a:lnTo>
                    <a:pt x="525125" y="142707"/>
                  </a:lnTo>
                  <a:lnTo>
                    <a:pt x="635111" y="125305"/>
                  </a:lnTo>
                  <a:lnTo>
                    <a:pt x="563616" y="42281"/>
                  </a:lnTo>
                  <a:lnTo>
                    <a:pt x="540737" y="12345"/>
                  </a:lnTo>
                  <a:lnTo>
                    <a:pt x="526853" y="0"/>
                  </a:lnTo>
                  <a:close/>
                </a:path>
              </a:pathLst>
            </a:custGeom>
            <a:solidFill>
              <a:srgbClr val="D5DCC9">
                <a:alpha val="59999"/>
              </a:srgbClr>
            </a:solidFill>
          </p:spPr>
          <p:txBody>
            <a:bodyPr wrap="square" lIns="0" tIns="0" rIns="0" bIns="0" rtlCol="0"/>
            <a:lstStyle/>
            <a:p>
              <a:endParaRPr/>
            </a:p>
          </p:txBody>
        </p:sp>
        <p:sp>
          <p:nvSpPr>
            <p:cNvPr id="49" name="object 49"/>
            <p:cNvSpPr/>
            <p:nvPr/>
          </p:nvSpPr>
          <p:spPr>
            <a:xfrm>
              <a:off x="12908237" y="2322668"/>
              <a:ext cx="635635" cy="213360"/>
            </a:xfrm>
            <a:custGeom>
              <a:avLst/>
              <a:gdLst/>
              <a:ahLst/>
              <a:cxnLst/>
              <a:rect l="l" t="t" r="r" b="b"/>
              <a:pathLst>
                <a:path w="635634" h="213360">
                  <a:moveTo>
                    <a:pt x="635111" y="125305"/>
                  </a:moveTo>
                  <a:lnTo>
                    <a:pt x="563616" y="42281"/>
                  </a:lnTo>
                  <a:lnTo>
                    <a:pt x="540737" y="12345"/>
                  </a:lnTo>
                  <a:lnTo>
                    <a:pt x="526853" y="0"/>
                  </a:lnTo>
                  <a:lnTo>
                    <a:pt x="502267" y="9622"/>
                  </a:lnTo>
                  <a:lnTo>
                    <a:pt x="398563" y="68427"/>
                  </a:lnTo>
                  <a:lnTo>
                    <a:pt x="298095" y="106907"/>
                  </a:lnTo>
                  <a:lnTo>
                    <a:pt x="0" y="213218"/>
                  </a:lnTo>
                  <a:lnTo>
                    <a:pt x="276085" y="179669"/>
                  </a:lnTo>
                  <a:lnTo>
                    <a:pt x="525125" y="142707"/>
                  </a:lnTo>
                  <a:lnTo>
                    <a:pt x="597269" y="131283"/>
                  </a:lnTo>
                  <a:lnTo>
                    <a:pt x="635111" y="125305"/>
                  </a:lnTo>
                  <a:close/>
                </a:path>
              </a:pathLst>
            </a:custGeom>
            <a:ln w="4219">
              <a:solidFill>
                <a:srgbClr val="FBF7FA"/>
              </a:solidFill>
            </a:ln>
          </p:spPr>
          <p:txBody>
            <a:bodyPr wrap="square" lIns="0" tIns="0" rIns="0" bIns="0" rtlCol="0"/>
            <a:lstStyle/>
            <a:p>
              <a:endParaRPr/>
            </a:p>
          </p:txBody>
        </p:sp>
        <p:sp>
          <p:nvSpPr>
            <p:cNvPr id="50" name="object 50"/>
            <p:cNvSpPr/>
            <p:nvPr/>
          </p:nvSpPr>
          <p:spPr>
            <a:xfrm>
              <a:off x="9450980" y="2353941"/>
              <a:ext cx="2247900" cy="1297305"/>
            </a:xfrm>
            <a:custGeom>
              <a:avLst/>
              <a:gdLst/>
              <a:ahLst/>
              <a:cxnLst/>
              <a:rect l="l" t="t" r="r" b="b"/>
              <a:pathLst>
                <a:path w="2247900" h="1297304">
                  <a:moveTo>
                    <a:pt x="2121956" y="0"/>
                  </a:moveTo>
                  <a:lnTo>
                    <a:pt x="2005205" y="66741"/>
                  </a:lnTo>
                  <a:lnTo>
                    <a:pt x="1903428" y="112226"/>
                  </a:lnTo>
                  <a:lnTo>
                    <a:pt x="1902601" y="103169"/>
                  </a:lnTo>
                  <a:lnTo>
                    <a:pt x="1885942" y="57401"/>
                  </a:lnTo>
                  <a:lnTo>
                    <a:pt x="1863335" y="72489"/>
                  </a:lnTo>
                  <a:lnTo>
                    <a:pt x="1449652" y="245772"/>
                  </a:lnTo>
                  <a:lnTo>
                    <a:pt x="1277605" y="331864"/>
                  </a:lnTo>
                  <a:lnTo>
                    <a:pt x="1241470" y="352429"/>
                  </a:lnTo>
                  <a:lnTo>
                    <a:pt x="1230548" y="377580"/>
                  </a:lnTo>
                  <a:lnTo>
                    <a:pt x="1231061" y="415934"/>
                  </a:lnTo>
                  <a:lnTo>
                    <a:pt x="1167095" y="452645"/>
                  </a:lnTo>
                  <a:lnTo>
                    <a:pt x="1101777" y="487859"/>
                  </a:lnTo>
                  <a:lnTo>
                    <a:pt x="881889" y="602452"/>
                  </a:lnTo>
                  <a:lnTo>
                    <a:pt x="482393" y="911103"/>
                  </a:lnTo>
                  <a:lnTo>
                    <a:pt x="217344" y="1118887"/>
                  </a:lnTo>
                  <a:lnTo>
                    <a:pt x="49841" y="1231271"/>
                  </a:lnTo>
                  <a:lnTo>
                    <a:pt x="0" y="1251239"/>
                  </a:lnTo>
                  <a:lnTo>
                    <a:pt x="43119" y="1296944"/>
                  </a:lnTo>
                  <a:lnTo>
                    <a:pt x="113263" y="1273626"/>
                  </a:lnTo>
                  <a:lnTo>
                    <a:pt x="842791" y="713674"/>
                  </a:lnTo>
                  <a:lnTo>
                    <a:pt x="967049" y="632012"/>
                  </a:lnTo>
                  <a:lnTo>
                    <a:pt x="1267678" y="468687"/>
                  </a:lnTo>
                  <a:lnTo>
                    <a:pt x="1524215" y="340366"/>
                  </a:lnTo>
                  <a:lnTo>
                    <a:pt x="1910622" y="188716"/>
                  </a:lnTo>
                  <a:lnTo>
                    <a:pt x="1991897" y="202454"/>
                  </a:lnTo>
                  <a:lnTo>
                    <a:pt x="2039539" y="189208"/>
                  </a:lnTo>
                  <a:lnTo>
                    <a:pt x="2191336" y="150738"/>
                  </a:lnTo>
                  <a:lnTo>
                    <a:pt x="2247690" y="140037"/>
                  </a:lnTo>
                  <a:lnTo>
                    <a:pt x="2121956" y="0"/>
                  </a:lnTo>
                  <a:close/>
                </a:path>
              </a:pathLst>
            </a:custGeom>
            <a:solidFill>
              <a:srgbClr val="D5DCC9">
                <a:alpha val="59999"/>
              </a:srgbClr>
            </a:solidFill>
          </p:spPr>
          <p:txBody>
            <a:bodyPr wrap="square" lIns="0" tIns="0" rIns="0" bIns="0" rtlCol="0"/>
            <a:lstStyle/>
            <a:p>
              <a:endParaRPr/>
            </a:p>
          </p:txBody>
        </p:sp>
        <p:sp>
          <p:nvSpPr>
            <p:cNvPr id="51" name="object 51"/>
            <p:cNvSpPr/>
            <p:nvPr/>
          </p:nvSpPr>
          <p:spPr>
            <a:xfrm>
              <a:off x="9450980" y="2353941"/>
              <a:ext cx="2247900" cy="1297305"/>
            </a:xfrm>
            <a:custGeom>
              <a:avLst/>
              <a:gdLst/>
              <a:ahLst/>
              <a:cxnLst/>
              <a:rect l="l" t="t" r="r" b="b"/>
              <a:pathLst>
                <a:path w="2247900" h="1297304">
                  <a:moveTo>
                    <a:pt x="2121956" y="0"/>
                  </a:moveTo>
                  <a:lnTo>
                    <a:pt x="2005205" y="66741"/>
                  </a:lnTo>
                  <a:lnTo>
                    <a:pt x="1962128" y="85997"/>
                  </a:lnTo>
                  <a:lnTo>
                    <a:pt x="1936485" y="97452"/>
                  </a:lnTo>
                  <a:lnTo>
                    <a:pt x="1932192" y="99379"/>
                  </a:lnTo>
                  <a:lnTo>
                    <a:pt x="1903428" y="112226"/>
                  </a:lnTo>
                  <a:lnTo>
                    <a:pt x="1902601" y="103169"/>
                  </a:lnTo>
                  <a:lnTo>
                    <a:pt x="1896402" y="86154"/>
                  </a:lnTo>
                  <a:lnTo>
                    <a:pt x="1890926" y="71097"/>
                  </a:lnTo>
                  <a:lnTo>
                    <a:pt x="1885942" y="57401"/>
                  </a:lnTo>
                  <a:lnTo>
                    <a:pt x="1863335" y="72489"/>
                  </a:lnTo>
                  <a:lnTo>
                    <a:pt x="1449652" y="245772"/>
                  </a:lnTo>
                  <a:lnTo>
                    <a:pt x="1277605" y="331864"/>
                  </a:lnTo>
                  <a:lnTo>
                    <a:pt x="1241470" y="352429"/>
                  </a:lnTo>
                  <a:lnTo>
                    <a:pt x="1230548" y="377580"/>
                  </a:lnTo>
                  <a:lnTo>
                    <a:pt x="1231061" y="415934"/>
                  </a:lnTo>
                  <a:lnTo>
                    <a:pt x="1167095" y="452645"/>
                  </a:lnTo>
                  <a:lnTo>
                    <a:pt x="1101777" y="487859"/>
                  </a:lnTo>
                  <a:lnTo>
                    <a:pt x="881889" y="602452"/>
                  </a:lnTo>
                  <a:lnTo>
                    <a:pt x="482393" y="911103"/>
                  </a:lnTo>
                  <a:lnTo>
                    <a:pt x="217344" y="1118887"/>
                  </a:lnTo>
                  <a:lnTo>
                    <a:pt x="74144" y="1214968"/>
                  </a:lnTo>
                  <a:lnTo>
                    <a:pt x="49841" y="1231271"/>
                  </a:lnTo>
                  <a:lnTo>
                    <a:pt x="0" y="1251239"/>
                  </a:lnTo>
                  <a:lnTo>
                    <a:pt x="43119" y="1296944"/>
                  </a:lnTo>
                  <a:lnTo>
                    <a:pt x="113263" y="1273626"/>
                  </a:lnTo>
                  <a:lnTo>
                    <a:pt x="842791" y="713674"/>
                  </a:lnTo>
                  <a:lnTo>
                    <a:pt x="967049" y="632012"/>
                  </a:lnTo>
                  <a:lnTo>
                    <a:pt x="1256820" y="474582"/>
                  </a:lnTo>
                  <a:lnTo>
                    <a:pt x="1259385" y="473189"/>
                  </a:lnTo>
                  <a:lnTo>
                    <a:pt x="1267678" y="468687"/>
                  </a:lnTo>
                  <a:lnTo>
                    <a:pt x="1278631" y="463211"/>
                  </a:lnTo>
                  <a:lnTo>
                    <a:pt x="1292274" y="456394"/>
                  </a:lnTo>
                  <a:lnTo>
                    <a:pt x="1308295" y="448384"/>
                  </a:lnTo>
                  <a:lnTo>
                    <a:pt x="1524215" y="340366"/>
                  </a:lnTo>
                  <a:lnTo>
                    <a:pt x="1910622" y="188716"/>
                  </a:lnTo>
                  <a:lnTo>
                    <a:pt x="1952715" y="195836"/>
                  </a:lnTo>
                  <a:lnTo>
                    <a:pt x="1991897" y="202454"/>
                  </a:lnTo>
                  <a:lnTo>
                    <a:pt x="2039539" y="189208"/>
                  </a:lnTo>
                  <a:lnTo>
                    <a:pt x="2191336" y="150738"/>
                  </a:lnTo>
                  <a:lnTo>
                    <a:pt x="2247690" y="140037"/>
                  </a:lnTo>
                  <a:lnTo>
                    <a:pt x="2121956" y="0"/>
                  </a:lnTo>
                  <a:close/>
                </a:path>
              </a:pathLst>
            </a:custGeom>
            <a:ln w="4219">
              <a:solidFill>
                <a:srgbClr val="FBF7FA"/>
              </a:solidFill>
            </a:ln>
          </p:spPr>
          <p:txBody>
            <a:bodyPr wrap="square" lIns="0" tIns="0" rIns="0" bIns="0" rtlCol="0"/>
            <a:lstStyle/>
            <a:p>
              <a:endParaRPr/>
            </a:p>
          </p:txBody>
        </p:sp>
        <p:sp>
          <p:nvSpPr>
            <p:cNvPr id="52" name="object 52"/>
            <p:cNvSpPr/>
            <p:nvPr/>
          </p:nvSpPr>
          <p:spPr>
            <a:xfrm>
              <a:off x="13741582" y="3512351"/>
              <a:ext cx="781685" cy="741045"/>
            </a:xfrm>
            <a:custGeom>
              <a:avLst/>
              <a:gdLst/>
              <a:ahLst/>
              <a:cxnLst/>
              <a:rect l="l" t="t" r="r" b="b"/>
              <a:pathLst>
                <a:path w="781684" h="741045">
                  <a:moveTo>
                    <a:pt x="781588" y="0"/>
                  </a:moveTo>
                  <a:lnTo>
                    <a:pt x="270379" y="477231"/>
                  </a:lnTo>
                  <a:lnTo>
                    <a:pt x="127032" y="615729"/>
                  </a:lnTo>
                  <a:lnTo>
                    <a:pt x="0" y="740762"/>
                  </a:lnTo>
                  <a:lnTo>
                    <a:pt x="781588" y="0"/>
                  </a:lnTo>
                  <a:close/>
                </a:path>
              </a:pathLst>
            </a:custGeom>
            <a:solidFill>
              <a:srgbClr val="D5DCC9">
                <a:alpha val="59999"/>
              </a:srgbClr>
            </a:solidFill>
          </p:spPr>
          <p:txBody>
            <a:bodyPr wrap="square" lIns="0" tIns="0" rIns="0" bIns="0" rtlCol="0"/>
            <a:lstStyle/>
            <a:p>
              <a:endParaRPr/>
            </a:p>
          </p:txBody>
        </p:sp>
        <p:sp>
          <p:nvSpPr>
            <p:cNvPr id="53" name="object 53"/>
            <p:cNvSpPr/>
            <p:nvPr/>
          </p:nvSpPr>
          <p:spPr>
            <a:xfrm>
              <a:off x="13741582" y="3512351"/>
              <a:ext cx="781685" cy="741045"/>
            </a:xfrm>
            <a:custGeom>
              <a:avLst/>
              <a:gdLst/>
              <a:ahLst/>
              <a:cxnLst/>
              <a:rect l="l" t="t" r="r" b="b"/>
              <a:pathLst>
                <a:path w="781684" h="741045">
                  <a:moveTo>
                    <a:pt x="781588" y="0"/>
                  </a:moveTo>
                  <a:lnTo>
                    <a:pt x="388543" y="366920"/>
                  </a:lnTo>
                  <a:lnTo>
                    <a:pt x="270379" y="477231"/>
                  </a:lnTo>
                  <a:lnTo>
                    <a:pt x="127032" y="615729"/>
                  </a:lnTo>
                  <a:lnTo>
                    <a:pt x="0" y="740762"/>
                  </a:lnTo>
                  <a:lnTo>
                    <a:pt x="781588" y="0"/>
                  </a:lnTo>
                  <a:close/>
                </a:path>
              </a:pathLst>
            </a:custGeom>
            <a:ln w="4219">
              <a:solidFill>
                <a:srgbClr val="FBF7FA"/>
              </a:solidFill>
            </a:ln>
          </p:spPr>
          <p:txBody>
            <a:bodyPr wrap="square" lIns="0" tIns="0" rIns="0" bIns="0" rtlCol="0"/>
            <a:lstStyle/>
            <a:p>
              <a:endParaRPr/>
            </a:p>
          </p:txBody>
        </p:sp>
        <p:sp>
          <p:nvSpPr>
            <p:cNvPr id="54" name="object 54"/>
            <p:cNvSpPr/>
            <p:nvPr/>
          </p:nvSpPr>
          <p:spPr>
            <a:xfrm>
              <a:off x="15257208" y="1151798"/>
              <a:ext cx="701040" cy="842644"/>
            </a:xfrm>
            <a:custGeom>
              <a:avLst/>
              <a:gdLst/>
              <a:ahLst/>
              <a:cxnLst/>
              <a:rect l="l" t="t" r="r" b="b"/>
              <a:pathLst>
                <a:path w="701040" h="842644">
                  <a:moveTo>
                    <a:pt x="51310" y="0"/>
                  </a:moveTo>
                  <a:lnTo>
                    <a:pt x="0" y="0"/>
                  </a:lnTo>
                  <a:lnTo>
                    <a:pt x="700420" y="842587"/>
                  </a:lnTo>
                  <a:lnTo>
                    <a:pt x="700420" y="805883"/>
                  </a:lnTo>
                  <a:lnTo>
                    <a:pt x="679521" y="776482"/>
                  </a:lnTo>
                  <a:lnTo>
                    <a:pt x="570299" y="633439"/>
                  </a:lnTo>
                  <a:lnTo>
                    <a:pt x="212059" y="197201"/>
                  </a:lnTo>
                  <a:lnTo>
                    <a:pt x="68461" y="20452"/>
                  </a:lnTo>
                  <a:lnTo>
                    <a:pt x="51310" y="0"/>
                  </a:lnTo>
                  <a:close/>
                </a:path>
              </a:pathLst>
            </a:custGeom>
            <a:solidFill>
              <a:srgbClr val="D5DCC9">
                <a:alpha val="59999"/>
              </a:srgbClr>
            </a:solidFill>
          </p:spPr>
          <p:txBody>
            <a:bodyPr wrap="square" lIns="0" tIns="0" rIns="0" bIns="0" rtlCol="0"/>
            <a:lstStyle/>
            <a:p>
              <a:endParaRPr/>
            </a:p>
          </p:txBody>
        </p:sp>
        <p:sp>
          <p:nvSpPr>
            <p:cNvPr id="55" name="object 55"/>
            <p:cNvSpPr/>
            <p:nvPr/>
          </p:nvSpPr>
          <p:spPr>
            <a:xfrm>
              <a:off x="15257208" y="1151798"/>
              <a:ext cx="701040" cy="842644"/>
            </a:xfrm>
            <a:custGeom>
              <a:avLst/>
              <a:gdLst/>
              <a:ahLst/>
              <a:cxnLst/>
              <a:rect l="l" t="t" r="r" b="b"/>
              <a:pathLst>
                <a:path w="701040" h="842644">
                  <a:moveTo>
                    <a:pt x="700420" y="805883"/>
                  </a:moveTo>
                  <a:lnTo>
                    <a:pt x="679521" y="776482"/>
                  </a:lnTo>
                  <a:lnTo>
                    <a:pt x="570299" y="633439"/>
                  </a:lnTo>
                  <a:lnTo>
                    <a:pt x="212059" y="197201"/>
                  </a:lnTo>
                  <a:lnTo>
                    <a:pt x="68461" y="20452"/>
                  </a:lnTo>
                  <a:lnTo>
                    <a:pt x="51310" y="0"/>
                  </a:lnTo>
                </a:path>
                <a:path w="701040" h="842644">
                  <a:moveTo>
                    <a:pt x="0" y="0"/>
                  </a:moveTo>
                  <a:lnTo>
                    <a:pt x="282381" y="338568"/>
                  </a:lnTo>
                  <a:lnTo>
                    <a:pt x="700420" y="842587"/>
                  </a:lnTo>
                </a:path>
              </a:pathLst>
            </a:custGeom>
            <a:ln w="4219">
              <a:solidFill>
                <a:srgbClr val="FBF7FA"/>
              </a:solidFill>
            </a:ln>
          </p:spPr>
          <p:txBody>
            <a:bodyPr wrap="square" lIns="0" tIns="0" rIns="0" bIns="0" rtlCol="0"/>
            <a:lstStyle/>
            <a:p>
              <a:endParaRPr/>
            </a:p>
          </p:txBody>
        </p:sp>
        <p:sp>
          <p:nvSpPr>
            <p:cNvPr id="56" name="object 56"/>
            <p:cNvSpPr/>
            <p:nvPr/>
          </p:nvSpPr>
          <p:spPr>
            <a:xfrm>
              <a:off x="14871538" y="1151798"/>
              <a:ext cx="1086485" cy="1218565"/>
            </a:xfrm>
            <a:custGeom>
              <a:avLst/>
              <a:gdLst/>
              <a:ahLst/>
              <a:cxnLst/>
              <a:rect l="l" t="t" r="r" b="b"/>
              <a:pathLst>
                <a:path w="1086484" h="1218564">
                  <a:moveTo>
                    <a:pt x="1004040" y="1090618"/>
                  </a:moveTo>
                  <a:lnTo>
                    <a:pt x="894191" y="1090618"/>
                  </a:lnTo>
                  <a:lnTo>
                    <a:pt x="939771" y="1092042"/>
                  </a:lnTo>
                  <a:lnTo>
                    <a:pt x="979591" y="1105800"/>
                  </a:lnTo>
                  <a:lnTo>
                    <a:pt x="1011444" y="1129684"/>
                  </a:lnTo>
                  <a:lnTo>
                    <a:pt x="1033872" y="1157181"/>
                  </a:lnTo>
                  <a:lnTo>
                    <a:pt x="1059212" y="1194091"/>
                  </a:lnTo>
                  <a:lnTo>
                    <a:pt x="1086090" y="1218454"/>
                  </a:lnTo>
                  <a:lnTo>
                    <a:pt x="1086090" y="1177238"/>
                  </a:lnTo>
                  <a:lnTo>
                    <a:pt x="1081484" y="1171736"/>
                  </a:lnTo>
                  <a:lnTo>
                    <a:pt x="1052008" y="1148501"/>
                  </a:lnTo>
                  <a:lnTo>
                    <a:pt x="1004040" y="1090618"/>
                  </a:lnTo>
                  <a:close/>
                </a:path>
                <a:path w="1086484" h="1218564">
                  <a:moveTo>
                    <a:pt x="100241" y="0"/>
                  </a:moveTo>
                  <a:lnTo>
                    <a:pt x="0" y="0"/>
                  </a:lnTo>
                  <a:lnTo>
                    <a:pt x="206002" y="246423"/>
                  </a:lnTo>
                  <a:lnTo>
                    <a:pt x="847229" y="1032619"/>
                  </a:lnTo>
                  <a:lnTo>
                    <a:pt x="856967" y="1055603"/>
                  </a:lnTo>
                  <a:lnTo>
                    <a:pt x="843344" y="1104575"/>
                  </a:lnTo>
                  <a:lnTo>
                    <a:pt x="853061" y="1099193"/>
                  </a:lnTo>
                  <a:lnTo>
                    <a:pt x="873040" y="1093591"/>
                  </a:lnTo>
                  <a:lnTo>
                    <a:pt x="894191" y="1090618"/>
                  </a:lnTo>
                  <a:lnTo>
                    <a:pt x="1004040" y="1090618"/>
                  </a:lnTo>
                  <a:lnTo>
                    <a:pt x="100241" y="0"/>
                  </a:lnTo>
                  <a:close/>
                </a:path>
              </a:pathLst>
            </a:custGeom>
            <a:solidFill>
              <a:srgbClr val="D5DCC9">
                <a:alpha val="59999"/>
              </a:srgbClr>
            </a:solidFill>
          </p:spPr>
          <p:txBody>
            <a:bodyPr wrap="square" lIns="0" tIns="0" rIns="0" bIns="0" rtlCol="0"/>
            <a:lstStyle/>
            <a:p>
              <a:endParaRPr/>
            </a:p>
          </p:txBody>
        </p:sp>
        <p:sp>
          <p:nvSpPr>
            <p:cNvPr id="57" name="object 57"/>
            <p:cNvSpPr/>
            <p:nvPr/>
          </p:nvSpPr>
          <p:spPr>
            <a:xfrm>
              <a:off x="14871538" y="1151798"/>
              <a:ext cx="1086485" cy="1218565"/>
            </a:xfrm>
            <a:custGeom>
              <a:avLst/>
              <a:gdLst/>
              <a:ahLst/>
              <a:cxnLst/>
              <a:rect l="l" t="t" r="r" b="b"/>
              <a:pathLst>
                <a:path w="1086484" h="1218564">
                  <a:moveTo>
                    <a:pt x="0" y="0"/>
                  </a:moveTo>
                  <a:lnTo>
                    <a:pt x="206002" y="246423"/>
                  </a:lnTo>
                  <a:lnTo>
                    <a:pt x="847229" y="1032619"/>
                  </a:lnTo>
                  <a:lnTo>
                    <a:pt x="856967" y="1055603"/>
                  </a:lnTo>
                  <a:lnTo>
                    <a:pt x="852276" y="1072472"/>
                  </a:lnTo>
                  <a:lnTo>
                    <a:pt x="845114" y="1098198"/>
                  </a:lnTo>
                  <a:lnTo>
                    <a:pt x="843344" y="1104575"/>
                  </a:lnTo>
                  <a:lnTo>
                    <a:pt x="847061" y="1102512"/>
                  </a:lnTo>
                  <a:lnTo>
                    <a:pt x="853061" y="1099193"/>
                  </a:lnTo>
                  <a:lnTo>
                    <a:pt x="873040" y="1093591"/>
                  </a:lnTo>
                  <a:lnTo>
                    <a:pt x="894191" y="1090618"/>
                  </a:lnTo>
                  <a:lnTo>
                    <a:pt x="939771" y="1092042"/>
                  </a:lnTo>
                  <a:lnTo>
                    <a:pt x="979591" y="1105800"/>
                  </a:lnTo>
                  <a:lnTo>
                    <a:pt x="1011444" y="1129684"/>
                  </a:lnTo>
                  <a:lnTo>
                    <a:pt x="1033872" y="1157181"/>
                  </a:lnTo>
                  <a:lnTo>
                    <a:pt x="1059212" y="1194091"/>
                  </a:lnTo>
                  <a:lnTo>
                    <a:pt x="1086090" y="1218454"/>
                  </a:lnTo>
                </a:path>
                <a:path w="1086484" h="1218564">
                  <a:moveTo>
                    <a:pt x="1086090" y="1177238"/>
                  </a:moveTo>
                  <a:lnTo>
                    <a:pt x="1081484" y="1171736"/>
                  </a:lnTo>
                  <a:lnTo>
                    <a:pt x="1052008" y="1148501"/>
                  </a:lnTo>
                  <a:lnTo>
                    <a:pt x="100241" y="0"/>
                  </a:lnTo>
                </a:path>
              </a:pathLst>
            </a:custGeom>
            <a:ln w="4219">
              <a:solidFill>
                <a:srgbClr val="FBF7FA"/>
              </a:solidFill>
            </a:ln>
          </p:spPr>
          <p:txBody>
            <a:bodyPr wrap="square" lIns="0" tIns="0" rIns="0" bIns="0" rtlCol="0"/>
            <a:lstStyle/>
            <a:p>
              <a:endParaRPr/>
            </a:p>
          </p:txBody>
        </p:sp>
        <p:sp>
          <p:nvSpPr>
            <p:cNvPr id="58" name="object 58"/>
            <p:cNvSpPr/>
            <p:nvPr/>
          </p:nvSpPr>
          <p:spPr>
            <a:xfrm>
              <a:off x="14140198" y="1151797"/>
              <a:ext cx="1552575" cy="1073785"/>
            </a:xfrm>
            <a:custGeom>
              <a:avLst/>
              <a:gdLst/>
              <a:ahLst/>
              <a:cxnLst/>
              <a:rect l="l" t="t" r="r" b="b"/>
              <a:pathLst>
                <a:path w="1552575" h="1073785">
                  <a:moveTo>
                    <a:pt x="1207176" y="611398"/>
                  </a:moveTo>
                  <a:lnTo>
                    <a:pt x="1154394" y="611398"/>
                  </a:lnTo>
                  <a:lnTo>
                    <a:pt x="1160257" y="614696"/>
                  </a:lnTo>
                  <a:lnTo>
                    <a:pt x="1491985" y="994150"/>
                  </a:lnTo>
                  <a:lnTo>
                    <a:pt x="1499922" y="1009584"/>
                  </a:lnTo>
                  <a:lnTo>
                    <a:pt x="1517053" y="1043238"/>
                  </a:lnTo>
                  <a:lnTo>
                    <a:pt x="1545743" y="1073771"/>
                  </a:lnTo>
                  <a:lnTo>
                    <a:pt x="1552214" y="1044421"/>
                  </a:lnTo>
                  <a:lnTo>
                    <a:pt x="1541691" y="1021102"/>
                  </a:lnTo>
                  <a:lnTo>
                    <a:pt x="1207176" y="611398"/>
                  </a:lnTo>
                  <a:close/>
                </a:path>
                <a:path w="1552575" h="1073785">
                  <a:moveTo>
                    <a:pt x="748612" y="51425"/>
                  </a:moveTo>
                  <a:lnTo>
                    <a:pt x="681644" y="51425"/>
                  </a:lnTo>
                  <a:lnTo>
                    <a:pt x="970085" y="389394"/>
                  </a:lnTo>
                  <a:lnTo>
                    <a:pt x="917364" y="440973"/>
                  </a:lnTo>
                  <a:lnTo>
                    <a:pt x="903239" y="471308"/>
                  </a:lnTo>
                  <a:lnTo>
                    <a:pt x="869135" y="515432"/>
                  </a:lnTo>
                  <a:lnTo>
                    <a:pt x="795022" y="599251"/>
                  </a:lnTo>
                  <a:lnTo>
                    <a:pt x="770269" y="625648"/>
                  </a:lnTo>
                  <a:lnTo>
                    <a:pt x="896527" y="751906"/>
                  </a:lnTo>
                  <a:lnTo>
                    <a:pt x="922296" y="804931"/>
                  </a:lnTo>
                  <a:lnTo>
                    <a:pt x="950274" y="883368"/>
                  </a:lnTo>
                  <a:lnTo>
                    <a:pt x="1023822" y="794502"/>
                  </a:lnTo>
                  <a:lnTo>
                    <a:pt x="1048497" y="760105"/>
                  </a:lnTo>
                  <a:lnTo>
                    <a:pt x="932306" y="760105"/>
                  </a:lnTo>
                  <a:lnTo>
                    <a:pt x="918631" y="753655"/>
                  </a:lnTo>
                  <a:lnTo>
                    <a:pt x="888684" y="717300"/>
                  </a:lnTo>
                  <a:lnTo>
                    <a:pt x="873722" y="670254"/>
                  </a:lnTo>
                  <a:lnTo>
                    <a:pt x="890821" y="621083"/>
                  </a:lnTo>
                  <a:lnTo>
                    <a:pt x="929312" y="578299"/>
                  </a:lnTo>
                  <a:lnTo>
                    <a:pt x="967802" y="565483"/>
                  </a:lnTo>
                  <a:lnTo>
                    <a:pt x="1169687" y="565483"/>
                  </a:lnTo>
                  <a:lnTo>
                    <a:pt x="913595" y="251827"/>
                  </a:lnTo>
                  <a:lnTo>
                    <a:pt x="748612" y="51425"/>
                  </a:lnTo>
                  <a:close/>
                </a:path>
                <a:path w="1552575" h="1073785">
                  <a:moveTo>
                    <a:pt x="1169687" y="565483"/>
                  </a:moveTo>
                  <a:lnTo>
                    <a:pt x="967802" y="565483"/>
                  </a:lnTo>
                  <a:lnTo>
                    <a:pt x="1023623" y="608036"/>
                  </a:lnTo>
                  <a:lnTo>
                    <a:pt x="932306" y="760105"/>
                  </a:lnTo>
                  <a:lnTo>
                    <a:pt x="1048497" y="760105"/>
                  </a:lnTo>
                  <a:lnTo>
                    <a:pt x="1108500" y="676464"/>
                  </a:lnTo>
                  <a:lnTo>
                    <a:pt x="1144980" y="618015"/>
                  </a:lnTo>
                  <a:lnTo>
                    <a:pt x="1154394" y="611398"/>
                  </a:lnTo>
                  <a:lnTo>
                    <a:pt x="1207176" y="611398"/>
                  </a:lnTo>
                  <a:lnTo>
                    <a:pt x="1169687" y="565483"/>
                  </a:lnTo>
                  <a:close/>
                </a:path>
                <a:path w="1552575" h="1073785">
                  <a:moveTo>
                    <a:pt x="706276" y="0"/>
                  </a:moveTo>
                  <a:lnTo>
                    <a:pt x="605226" y="0"/>
                  </a:lnTo>
                  <a:lnTo>
                    <a:pt x="292326" y="312757"/>
                  </a:lnTo>
                  <a:lnTo>
                    <a:pt x="73851" y="523652"/>
                  </a:lnTo>
                  <a:lnTo>
                    <a:pt x="1057" y="603021"/>
                  </a:lnTo>
                  <a:lnTo>
                    <a:pt x="0" y="606989"/>
                  </a:lnTo>
                  <a:lnTo>
                    <a:pt x="681644" y="51425"/>
                  </a:lnTo>
                  <a:lnTo>
                    <a:pt x="748612" y="51425"/>
                  </a:lnTo>
                  <a:lnTo>
                    <a:pt x="706276" y="0"/>
                  </a:lnTo>
                  <a:close/>
                </a:path>
              </a:pathLst>
            </a:custGeom>
            <a:solidFill>
              <a:srgbClr val="D5DCC9">
                <a:alpha val="59999"/>
              </a:srgbClr>
            </a:solidFill>
          </p:spPr>
          <p:txBody>
            <a:bodyPr wrap="square" lIns="0" tIns="0" rIns="0" bIns="0" rtlCol="0"/>
            <a:lstStyle/>
            <a:p>
              <a:endParaRPr/>
            </a:p>
          </p:txBody>
        </p:sp>
        <p:sp>
          <p:nvSpPr>
            <p:cNvPr id="59" name="object 59"/>
            <p:cNvSpPr/>
            <p:nvPr/>
          </p:nvSpPr>
          <p:spPr>
            <a:xfrm>
              <a:off x="14140198" y="1151797"/>
              <a:ext cx="1552575" cy="1073785"/>
            </a:xfrm>
            <a:custGeom>
              <a:avLst/>
              <a:gdLst/>
              <a:ahLst/>
              <a:cxnLst/>
              <a:rect l="l" t="t" r="r" b="b"/>
              <a:pathLst>
                <a:path w="1552575" h="1073785">
                  <a:moveTo>
                    <a:pt x="605226" y="0"/>
                  </a:moveTo>
                  <a:lnTo>
                    <a:pt x="292326" y="312757"/>
                  </a:lnTo>
                  <a:lnTo>
                    <a:pt x="73851" y="523652"/>
                  </a:lnTo>
                  <a:lnTo>
                    <a:pt x="1057" y="603021"/>
                  </a:lnTo>
                  <a:lnTo>
                    <a:pt x="0" y="606989"/>
                  </a:lnTo>
                  <a:lnTo>
                    <a:pt x="681644" y="51425"/>
                  </a:lnTo>
                  <a:lnTo>
                    <a:pt x="970085" y="389394"/>
                  </a:lnTo>
                  <a:lnTo>
                    <a:pt x="917364" y="440973"/>
                  </a:lnTo>
                  <a:lnTo>
                    <a:pt x="903239" y="471308"/>
                  </a:lnTo>
                  <a:lnTo>
                    <a:pt x="869135" y="515432"/>
                  </a:lnTo>
                  <a:lnTo>
                    <a:pt x="795022" y="599251"/>
                  </a:lnTo>
                  <a:lnTo>
                    <a:pt x="770269" y="625648"/>
                  </a:lnTo>
                  <a:lnTo>
                    <a:pt x="896527" y="751906"/>
                  </a:lnTo>
                  <a:lnTo>
                    <a:pt x="922296" y="804931"/>
                  </a:lnTo>
                  <a:lnTo>
                    <a:pt x="950274" y="883368"/>
                  </a:lnTo>
                  <a:lnTo>
                    <a:pt x="1023822" y="794502"/>
                  </a:lnTo>
                  <a:lnTo>
                    <a:pt x="1043256" y="767424"/>
                  </a:lnTo>
                  <a:lnTo>
                    <a:pt x="1108500" y="676464"/>
                  </a:lnTo>
                  <a:lnTo>
                    <a:pt x="1144980" y="618015"/>
                  </a:lnTo>
                  <a:lnTo>
                    <a:pt x="1154394" y="611398"/>
                  </a:lnTo>
                  <a:lnTo>
                    <a:pt x="1160257" y="614696"/>
                  </a:lnTo>
                  <a:lnTo>
                    <a:pt x="1491985" y="994150"/>
                  </a:lnTo>
                  <a:lnTo>
                    <a:pt x="1499922" y="1009584"/>
                  </a:lnTo>
                  <a:lnTo>
                    <a:pt x="1517053" y="1043238"/>
                  </a:lnTo>
                  <a:lnTo>
                    <a:pt x="1545743" y="1073771"/>
                  </a:lnTo>
                  <a:lnTo>
                    <a:pt x="1552214" y="1044421"/>
                  </a:lnTo>
                  <a:lnTo>
                    <a:pt x="1541691" y="1021102"/>
                  </a:lnTo>
                  <a:lnTo>
                    <a:pt x="913595" y="251827"/>
                  </a:lnTo>
                  <a:lnTo>
                    <a:pt x="706276" y="0"/>
                  </a:lnTo>
                </a:path>
              </a:pathLst>
            </a:custGeom>
            <a:ln w="4219">
              <a:solidFill>
                <a:srgbClr val="FBF7FA"/>
              </a:solidFill>
            </a:ln>
          </p:spPr>
          <p:txBody>
            <a:bodyPr wrap="square" lIns="0" tIns="0" rIns="0" bIns="0" rtlCol="0"/>
            <a:lstStyle/>
            <a:p>
              <a:endParaRPr/>
            </a:p>
          </p:txBody>
        </p:sp>
        <p:pic>
          <p:nvPicPr>
            <p:cNvPr id="60" name="object 60"/>
            <p:cNvPicPr/>
            <p:nvPr/>
          </p:nvPicPr>
          <p:blipFill>
            <a:blip r:embed="rId8" cstate="screen">
              <a:extLst>
                <a:ext uri="{28A0092B-C50C-407E-A947-70E740481C1C}">
                  <a14:useLocalDpi xmlns:a14="http://schemas.microsoft.com/office/drawing/2010/main"/>
                </a:ext>
              </a:extLst>
            </a:blip>
            <a:stretch>
              <a:fillRect/>
            </a:stretch>
          </p:blipFill>
          <p:spPr>
            <a:xfrm>
              <a:off x="15011810" y="1715170"/>
              <a:ext cx="154120" cy="198842"/>
            </a:xfrm>
            <a:prstGeom prst="rect">
              <a:avLst/>
            </a:prstGeom>
          </p:spPr>
        </p:pic>
        <p:sp>
          <p:nvSpPr>
            <p:cNvPr id="61" name="object 61"/>
            <p:cNvSpPr/>
            <p:nvPr/>
          </p:nvSpPr>
          <p:spPr>
            <a:xfrm>
              <a:off x="15496306" y="5098619"/>
              <a:ext cx="461645" cy="694690"/>
            </a:xfrm>
            <a:custGeom>
              <a:avLst/>
              <a:gdLst/>
              <a:ahLst/>
              <a:cxnLst/>
              <a:rect l="l" t="t" r="r" b="b"/>
              <a:pathLst>
                <a:path w="461644" h="694689">
                  <a:moveTo>
                    <a:pt x="457755" y="670335"/>
                  </a:moveTo>
                  <a:lnTo>
                    <a:pt x="461322" y="598015"/>
                  </a:lnTo>
                </a:path>
                <a:path w="461644" h="694689">
                  <a:moveTo>
                    <a:pt x="461322" y="126791"/>
                  </a:moveTo>
                  <a:lnTo>
                    <a:pt x="402239" y="104091"/>
                  </a:lnTo>
                  <a:lnTo>
                    <a:pt x="264620" y="0"/>
                  </a:lnTo>
                  <a:lnTo>
                    <a:pt x="63474" y="300629"/>
                  </a:lnTo>
                  <a:lnTo>
                    <a:pt x="0" y="391862"/>
                  </a:lnTo>
                  <a:lnTo>
                    <a:pt x="401642" y="663801"/>
                  </a:lnTo>
                  <a:lnTo>
                    <a:pt x="415882" y="674618"/>
                  </a:lnTo>
                  <a:lnTo>
                    <a:pt x="441546" y="694114"/>
                  </a:lnTo>
                  <a:lnTo>
                    <a:pt x="457755" y="670335"/>
                  </a:lnTo>
                </a:path>
              </a:pathLst>
            </a:custGeom>
            <a:ln w="4219">
              <a:solidFill>
                <a:srgbClr val="FBF7FA"/>
              </a:solidFill>
            </a:ln>
          </p:spPr>
          <p:txBody>
            <a:bodyPr wrap="square" lIns="0" tIns="0" rIns="0" bIns="0" rtlCol="0"/>
            <a:lstStyle/>
            <a:p>
              <a:endParaRPr/>
            </a:p>
          </p:txBody>
        </p:sp>
        <p:sp>
          <p:nvSpPr>
            <p:cNvPr id="62" name="object 62"/>
            <p:cNvSpPr/>
            <p:nvPr/>
          </p:nvSpPr>
          <p:spPr>
            <a:xfrm>
              <a:off x="15954056" y="5696486"/>
              <a:ext cx="3810" cy="73025"/>
            </a:xfrm>
            <a:custGeom>
              <a:avLst/>
              <a:gdLst/>
              <a:ahLst/>
              <a:cxnLst/>
              <a:rect l="l" t="t" r="r" b="b"/>
              <a:pathLst>
                <a:path w="3809" h="73025">
                  <a:moveTo>
                    <a:pt x="3573" y="0"/>
                  </a:moveTo>
                  <a:lnTo>
                    <a:pt x="0" y="72465"/>
                  </a:lnTo>
                  <a:lnTo>
                    <a:pt x="3573" y="67223"/>
                  </a:lnTo>
                </a:path>
              </a:pathLst>
            </a:custGeom>
            <a:ln w="4219">
              <a:solidFill>
                <a:srgbClr val="FBF7FA"/>
              </a:solidFill>
            </a:ln>
          </p:spPr>
          <p:txBody>
            <a:bodyPr wrap="square" lIns="0" tIns="0" rIns="0" bIns="0" rtlCol="0"/>
            <a:lstStyle/>
            <a:p>
              <a:endParaRPr/>
            </a:p>
          </p:txBody>
        </p:sp>
        <p:pic>
          <p:nvPicPr>
            <p:cNvPr id="63" name="object 63"/>
            <p:cNvPicPr/>
            <p:nvPr/>
          </p:nvPicPr>
          <p:blipFill>
            <a:blip r:embed="rId9" cstate="screen">
              <a:extLst>
                <a:ext uri="{28A0092B-C50C-407E-A947-70E740481C1C}">
                  <a14:useLocalDpi xmlns:a14="http://schemas.microsoft.com/office/drawing/2010/main"/>
                </a:ext>
              </a:extLst>
            </a:blip>
            <a:stretch>
              <a:fillRect/>
            </a:stretch>
          </p:blipFill>
          <p:spPr>
            <a:xfrm>
              <a:off x="15758819" y="5039764"/>
              <a:ext cx="200918" cy="187747"/>
            </a:xfrm>
            <a:prstGeom prst="rect">
              <a:avLst/>
            </a:prstGeom>
          </p:spPr>
        </p:pic>
        <p:pic>
          <p:nvPicPr>
            <p:cNvPr id="64" name="object 64"/>
            <p:cNvPicPr/>
            <p:nvPr/>
          </p:nvPicPr>
          <p:blipFill>
            <a:blip r:embed="rId10" cstate="screen">
              <a:extLst>
                <a:ext uri="{28A0092B-C50C-407E-A947-70E740481C1C}">
                  <a14:useLocalDpi xmlns:a14="http://schemas.microsoft.com/office/drawing/2010/main"/>
                </a:ext>
              </a:extLst>
            </a:blip>
            <a:stretch>
              <a:fillRect/>
            </a:stretch>
          </p:blipFill>
          <p:spPr>
            <a:xfrm>
              <a:off x="15278754" y="1151797"/>
              <a:ext cx="678874" cy="806456"/>
            </a:xfrm>
            <a:prstGeom prst="rect">
              <a:avLst/>
            </a:prstGeom>
          </p:spPr>
        </p:pic>
        <p:sp>
          <p:nvSpPr>
            <p:cNvPr id="65" name="object 65"/>
            <p:cNvSpPr/>
            <p:nvPr/>
          </p:nvSpPr>
          <p:spPr>
            <a:xfrm>
              <a:off x="15496299" y="5098624"/>
              <a:ext cx="461645" cy="694690"/>
            </a:xfrm>
            <a:custGeom>
              <a:avLst/>
              <a:gdLst/>
              <a:ahLst/>
              <a:cxnLst/>
              <a:rect l="l" t="t" r="r" b="b"/>
              <a:pathLst>
                <a:path w="461644" h="694689">
                  <a:moveTo>
                    <a:pt x="461327" y="126796"/>
                  </a:moveTo>
                  <a:lnTo>
                    <a:pt x="402247" y="104089"/>
                  </a:lnTo>
                  <a:lnTo>
                    <a:pt x="264617" y="0"/>
                  </a:lnTo>
                  <a:lnTo>
                    <a:pt x="63474" y="300634"/>
                  </a:lnTo>
                  <a:lnTo>
                    <a:pt x="0" y="391858"/>
                  </a:lnTo>
                  <a:lnTo>
                    <a:pt x="401650" y="663803"/>
                  </a:lnTo>
                  <a:lnTo>
                    <a:pt x="441553" y="694118"/>
                  </a:lnTo>
                  <a:lnTo>
                    <a:pt x="457758" y="670331"/>
                  </a:lnTo>
                  <a:lnTo>
                    <a:pt x="461327" y="665086"/>
                  </a:lnTo>
                  <a:lnTo>
                    <a:pt x="461327" y="598017"/>
                  </a:lnTo>
                  <a:lnTo>
                    <a:pt x="461327" y="597865"/>
                  </a:lnTo>
                  <a:lnTo>
                    <a:pt x="461327" y="126796"/>
                  </a:lnTo>
                  <a:close/>
                </a:path>
              </a:pathLst>
            </a:custGeom>
            <a:solidFill>
              <a:srgbClr val="D8D4B2"/>
            </a:solidFill>
          </p:spPr>
          <p:txBody>
            <a:bodyPr wrap="square" lIns="0" tIns="0" rIns="0" bIns="0" rtlCol="0"/>
            <a:lstStyle/>
            <a:p>
              <a:endParaRPr/>
            </a:p>
          </p:txBody>
        </p:sp>
        <p:pic>
          <p:nvPicPr>
            <p:cNvPr id="66" name="object 66"/>
            <p:cNvPicPr/>
            <p:nvPr/>
          </p:nvPicPr>
          <p:blipFill>
            <a:blip r:embed="rId11" cstate="screen">
              <a:extLst>
                <a:ext uri="{28A0092B-C50C-407E-A947-70E740481C1C}">
                  <a14:useLocalDpi xmlns:a14="http://schemas.microsoft.com/office/drawing/2010/main"/>
                </a:ext>
              </a:extLst>
            </a:blip>
            <a:stretch>
              <a:fillRect/>
            </a:stretch>
          </p:blipFill>
          <p:spPr>
            <a:xfrm>
              <a:off x="15760929" y="5041874"/>
              <a:ext cx="196698" cy="183527"/>
            </a:xfrm>
            <a:prstGeom prst="rect">
              <a:avLst/>
            </a:prstGeom>
          </p:spPr>
        </p:pic>
        <p:pic>
          <p:nvPicPr>
            <p:cNvPr id="67" name="object 67"/>
            <p:cNvPicPr/>
            <p:nvPr/>
          </p:nvPicPr>
          <p:blipFill>
            <a:blip r:embed="rId12" cstate="screen">
              <a:extLst>
                <a:ext uri="{28A0092B-C50C-407E-A947-70E740481C1C}">
                  <a14:useLocalDpi xmlns:a14="http://schemas.microsoft.com/office/drawing/2010/main"/>
                </a:ext>
              </a:extLst>
            </a:blip>
            <a:stretch>
              <a:fillRect/>
            </a:stretch>
          </p:blipFill>
          <p:spPr>
            <a:xfrm>
              <a:off x="15496306" y="5041874"/>
              <a:ext cx="461323" cy="750859"/>
            </a:xfrm>
            <a:prstGeom prst="rect">
              <a:avLst/>
            </a:prstGeom>
          </p:spPr>
        </p:pic>
        <p:pic>
          <p:nvPicPr>
            <p:cNvPr id="68" name="object 68"/>
            <p:cNvPicPr/>
            <p:nvPr/>
          </p:nvPicPr>
          <p:blipFill>
            <a:blip r:embed="rId13" cstate="screen">
              <a:extLst>
                <a:ext uri="{28A0092B-C50C-407E-A947-70E740481C1C}">
                  <a14:useLocalDpi xmlns:a14="http://schemas.microsoft.com/office/drawing/2010/main"/>
                </a:ext>
              </a:extLst>
            </a:blip>
            <a:stretch>
              <a:fillRect/>
            </a:stretch>
          </p:blipFill>
          <p:spPr>
            <a:xfrm>
              <a:off x="8039529" y="1149687"/>
              <a:ext cx="7920209" cy="7468819"/>
            </a:xfrm>
            <a:prstGeom prst="rect">
              <a:avLst/>
            </a:prstGeom>
          </p:spPr>
        </p:pic>
        <p:sp>
          <p:nvSpPr>
            <p:cNvPr id="69" name="object 69"/>
            <p:cNvSpPr/>
            <p:nvPr/>
          </p:nvSpPr>
          <p:spPr>
            <a:xfrm>
              <a:off x="11468660" y="6593272"/>
              <a:ext cx="3549015" cy="2023745"/>
            </a:xfrm>
            <a:custGeom>
              <a:avLst/>
              <a:gdLst/>
              <a:ahLst/>
              <a:cxnLst/>
              <a:rect l="l" t="t" r="r" b="b"/>
              <a:pathLst>
                <a:path w="3549015" h="2023745">
                  <a:moveTo>
                    <a:pt x="3548786" y="2023124"/>
                  </a:moveTo>
                  <a:lnTo>
                    <a:pt x="0" y="0"/>
                  </a:lnTo>
                </a:path>
              </a:pathLst>
            </a:custGeom>
            <a:ln w="3622">
              <a:solidFill>
                <a:srgbClr val="010202"/>
              </a:solidFill>
            </a:ln>
          </p:spPr>
          <p:txBody>
            <a:bodyPr wrap="square" lIns="0" tIns="0" rIns="0" bIns="0" rtlCol="0"/>
            <a:lstStyle/>
            <a:p>
              <a:endParaRPr/>
            </a:p>
          </p:txBody>
        </p:sp>
        <p:pic>
          <p:nvPicPr>
            <p:cNvPr id="70" name="object 70"/>
            <p:cNvPicPr/>
            <p:nvPr/>
          </p:nvPicPr>
          <p:blipFill>
            <a:blip r:embed="rId14" cstate="screen">
              <a:extLst>
                <a:ext uri="{28A0092B-C50C-407E-A947-70E740481C1C}">
                  <a14:useLocalDpi xmlns:a14="http://schemas.microsoft.com/office/drawing/2010/main"/>
                </a:ext>
              </a:extLst>
            </a:blip>
            <a:stretch>
              <a:fillRect/>
            </a:stretch>
          </p:blipFill>
          <p:spPr>
            <a:xfrm>
              <a:off x="13099085" y="6481152"/>
              <a:ext cx="162631" cy="130104"/>
            </a:xfrm>
            <a:prstGeom prst="rect">
              <a:avLst/>
            </a:prstGeom>
          </p:spPr>
        </p:pic>
        <p:pic>
          <p:nvPicPr>
            <p:cNvPr id="71" name="object 71"/>
            <p:cNvPicPr/>
            <p:nvPr/>
          </p:nvPicPr>
          <p:blipFill>
            <a:blip r:embed="rId15" cstate="screen">
              <a:extLst>
                <a:ext uri="{28A0092B-C50C-407E-A947-70E740481C1C}">
                  <a14:useLocalDpi xmlns:a14="http://schemas.microsoft.com/office/drawing/2010/main"/>
                </a:ext>
              </a:extLst>
            </a:blip>
            <a:stretch>
              <a:fillRect/>
            </a:stretch>
          </p:blipFill>
          <p:spPr>
            <a:xfrm>
              <a:off x="14046946" y="7793272"/>
              <a:ext cx="79285" cy="93285"/>
            </a:xfrm>
            <a:prstGeom prst="rect">
              <a:avLst/>
            </a:prstGeom>
          </p:spPr>
        </p:pic>
        <p:sp>
          <p:nvSpPr>
            <p:cNvPr id="72" name="object 72"/>
            <p:cNvSpPr/>
            <p:nvPr/>
          </p:nvSpPr>
          <p:spPr>
            <a:xfrm>
              <a:off x="8041636" y="3490757"/>
              <a:ext cx="118110" cy="247015"/>
            </a:xfrm>
            <a:custGeom>
              <a:avLst/>
              <a:gdLst/>
              <a:ahLst/>
              <a:cxnLst/>
              <a:rect l="l" t="t" r="r" b="b"/>
              <a:pathLst>
                <a:path w="118109" h="247014">
                  <a:moveTo>
                    <a:pt x="0" y="0"/>
                  </a:moveTo>
                  <a:lnTo>
                    <a:pt x="0" y="89431"/>
                  </a:lnTo>
                  <a:lnTo>
                    <a:pt x="9381" y="109640"/>
                  </a:lnTo>
                  <a:lnTo>
                    <a:pt x="6177" y="138487"/>
                  </a:lnTo>
                  <a:lnTo>
                    <a:pt x="0" y="146110"/>
                  </a:lnTo>
                  <a:lnTo>
                    <a:pt x="0" y="246400"/>
                  </a:lnTo>
                  <a:lnTo>
                    <a:pt x="117818" y="148686"/>
                  </a:lnTo>
                  <a:lnTo>
                    <a:pt x="0" y="0"/>
                  </a:lnTo>
                  <a:close/>
                </a:path>
              </a:pathLst>
            </a:custGeom>
            <a:solidFill>
              <a:srgbClr val="FFFFFF"/>
            </a:solidFill>
          </p:spPr>
          <p:txBody>
            <a:bodyPr wrap="square" lIns="0" tIns="0" rIns="0" bIns="0" rtlCol="0"/>
            <a:lstStyle/>
            <a:p>
              <a:endParaRPr/>
            </a:p>
          </p:txBody>
        </p:sp>
        <p:sp>
          <p:nvSpPr>
            <p:cNvPr id="73" name="object 73"/>
            <p:cNvSpPr/>
            <p:nvPr/>
          </p:nvSpPr>
          <p:spPr>
            <a:xfrm>
              <a:off x="8041639" y="3490761"/>
              <a:ext cx="118110" cy="247015"/>
            </a:xfrm>
            <a:custGeom>
              <a:avLst/>
              <a:gdLst/>
              <a:ahLst/>
              <a:cxnLst/>
              <a:rect l="l" t="t" r="r" b="b"/>
              <a:pathLst>
                <a:path w="118109" h="247014">
                  <a:moveTo>
                    <a:pt x="0" y="246406"/>
                  </a:moveTo>
                  <a:lnTo>
                    <a:pt x="117818" y="148678"/>
                  </a:lnTo>
                  <a:lnTo>
                    <a:pt x="0" y="0"/>
                  </a:lnTo>
                </a:path>
                <a:path w="118109" h="247014">
                  <a:moveTo>
                    <a:pt x="0" y="89442"/>
                  </a:moveTo>
                  <a:lnTo>
                    <a:pt x="9371" y="109633"/>
                  </a:lnTo>
                  <a:lnTo>
                    <a:pt x="6167" y="138490"/>
                  </a:lnTo>
                  <a:lnTo>
                    <a:pt x="0" y="146104"/>
                  </a:lnTo>
                </a:path>
              </a:pathLst>
            </a:custGeom>
            <a:ln w="3622">
              <a:solidFill>
                <a:srgbClr val="FFFFFF"/>
              </a:solidFill>
            </a:ln>
          </p:spPr>
          <p:txBody>
            <a:bodyPr wrap="square" lIns="0" tIns="0" rIns="0" bIns="0" rtlCol="0"/>
            <a:lstStyle/>
            <a:p>
              <a:endParaRPr/>
            </a:p>
          </p:txBody>
        </p:sp>
        <p:sp>
          <p:nvSpPr>
            <p:cNvPr id="74" name="object 74"/>
            <p:cNvSpPr/>
            <p:nvPr/>
          </p:nvSpPr>
          <p:spPr>
            <a:xfrm>
              <a:off x="8041639" y="3490761"/>
              <a:ext cx="118110" cy="247015"/>
            </a:xfrm>
            <a:custGeom>
              <a:avLst/>
              <a:gdLst/>
              <a:ahLst/>
              <a:cxnLst/>
              <a:rect l="l" t="t" r="r" b="b"/>
              <a:pathLst>
                <a:path w="118109" h="247014">
                  <a:moveTo>
                    <a:pt x="0" y="246406"/>
                  </a:moveTo>
                  <a:lnTo>
                    <a:pt x="117818" y="148678"/>
                  </a:lnTo>
                  <a:lnTo>
                    <a:pt x="0" y="0"/>
                  </a:lnTo>
                </a:path>
                <a:path w="118109" h="247014">
                  <a:moveTo>
                    <a:pt x="0" y="89442"/>
                  </a:moveTo>
                  <a:lnTo>
                    <a:pt x="9371" y="109633"/>
                  </a:lnTo>
                  <a:lnTo>
                    <a:pt x="6167" y="138490"/>
                  </a:lnTo>
                  <a:lnTo>
                    <a:pt x="0" y="146104"/>
                  </a:lnTo>
                </a:path>
              </a:pathLst>
            </a:custGeom>
            <a:ln w="3622">
              <a:solidFill>
                <a:srgbClr val="FFFFFF"/>
              </a:solidFill>
            </a:ln>
          </p:spPr>
          <p:txBody>
            <a:bodyPr wrap="square" lIns="0" tIns="0" rIns="0" bIns="0" rtlCol="0"/>
            <a:lstStyle/>
            <a:p>
              <a:endParaRPr/>
            </a:p>
          </p:txBody>
        </p:sp>
        <p:sp>
          <p:nvSpPr>
            <p:cNvPr id="75" name="object 75"/>
            <p:cNvSpPr/>
            <p:nvPr/>
          </p:nvSpPr>
          <p:spPr>
            <a:xfrm>
              <a:off x="8041636" y="3580205"/>
              <a:ext cx="9525" cy="57150"/>
            </a:xfrm>
            <a:custGeom>
              <a:avLst/>
              <a:gdLst/>
              <a:ahLst/>
              <a:cxnLst/>
              <a:rect l="l" t="t" r="r" b="b"/>
              <a:pathLst>
                <a:path w="9525" h="57150">
                  <a:moveTo>
                    <a:pt x="0" y="0"/>
                  </a:moveTo>
                  <a:lnTo>
                    <a:pt x="0" y="56668"/>
                  </a:lnTo>
                  <a:lnTo>
                    <a:pt x="6167" y="49045"/>
                  </a:lnTo>
                  <a:lnTo>
                    <a:pt x="9381" y="20187"/>
                  </a:lnTo>
                  <a:lnTo>
                    <a:pt x="0" y="0"/>
                  </a:lnTo>
                  <a:close/>
                </a:path>
              </a:pathLst>
            </a:custGeom>
            <a:solidFill>
              <a:srgbClr val="FFFFFF"/>
            </a:solidFill>
          </p:spPr>
          <p:txBody>
            <a:bodyPr wrap="square" lIns="0" tIns="0" rIns="0" bIns="0" rtlCol="0"/>
            <a:lstStyle/>
            <a:p>
              <a:endParaRPr/>
            </a:p>
          </p:txBody>
        </p:sp>
        <p:sp>
          <p:nvSpPr>
            <p:cNvPr id="76" name="object 76"/>
            <p:cNvSpPr/>
            <p:nvPr/>
          </p:nvSpPr>
          <p:spPr>
            <a:xfrm>
              <a:off x="8041639" y="3580202"/>
              <a:ext cx="9525" cy="57150"/>
            </a:xfrm>
            <a:custGeom>
              <a:avLst/>
              <a:gdLst/>
              <a:ahLst/>
              <a:cxnLst/>
              <a:rect l="l" t="t" r="r" b="b"/>
              <a:pathLst>
                <a:path w="9525" h="57150">
                  <a:moveTo>
                    <a:pt x="0" y="56669"/>
                  </a:moveTo>
                  <a:lnTo>
                    <a:pt x="6167" y="49048"/>
                  </a:lnTo>
                  <a:lnTo>
                    <a:pt x="9371" y="20190"/>
                  </a:lnTo>
                  <a:lnTo>
                    <a:pt x="0" y="0"/>
                  </a:lnTo>
                </a:path>
              </a:pathLst>
            </a:custGeom>
            <a:ln w="3622">
              <a:solidFill>
                <a:srgbClr val="FFFFFF"/>
              </a:solidFill>
            </a:ln>
          </p:spPr>
          <p:txBody>
            <a:bodyPr wrap="square" lIns="0" tIns="0" rIns="0" bIns="0" rtlCol="0"/>
            <a:lstStyle/>
            <a:p>
              <a:endParaRPr/>
            </a:p>
          </p:txBody>
        </p:sp>
        <p:sp>
          <p:nvSpPr>
            <p:cNvPr id="77" name="object 77"/>
            <p:cNvSpPr/>
            <p:nvPr/>
          </p:nvSpPr>
          <p:spPr>
            <a:xfrm>
              <a:off x="8041639" y="3580202"/>
              <a:ext cx="9525" cy="57150"/>
            </a:xfrm>
            <a:custGeom>
              <a:avLst/>
              <a:gdLst/>
              <a:ahLst/>
              <a:cxnLst/>
              <a:rect l="l" t="t" r="r" b="b"/>
              <a:pathLst>
                <a:path w="9525" h="57150">
                  <a:moveTo>
                    <a:pt x="0" y="56669"/>
                  </a:moveTo>
                  <a:lnTo>
                    <a:pt x="6167" y="49048"/>
                  </a:lnTo>
                  <a:lnTo>
                    <a:pt x="9371" y="20190"/>
                  </a:lnTo>
                  <a:lnTo>
                    <a:pt x="0" y="0"/>
                  </a:lnTo>
                </a:path>
              </a:pathLst>
            </a:custGeom>
            <a:ln w="3622">
              <a:solidFill>
                <a:srgbClr val="FFFFFF"/>
              </a:solidFill>
            </a:ln>
          </p:spPr>
          <p:txBody>
            <a:bodyPr wrap="square" lIns="0" tIns="0" rIns="0" bIns="0" rtlCol="0"/>
            <a:lstStyle/>
            <a:p>
              <a:endParaRPr/>
            </a:p>
          </p:txBody>
        </p:sp>
        <p:pic>
          <p:nvPicPr>
            <p:cNvPr id="78" name="object 78"/>
            <p:cNvPicPr/>
            <p:nvPr/>
          </p:nvPicPr>
          <p:blipFill>
            <a:blip r:embed="rId16" cstate="screen">
              <a:extLst>
                <a:ext uri="{28A0092B-C50C-407E-A947-70E740481C1C}">
                  <a14:useLocalDpi xmlns:a14="http://schemas.microsoft.com/office/drawing/2010/main"/>
                </a:ext>
              </a:extLst>
            </a:blip>
            <a:stretch>
              <a:fillRect/>
            </a:stretch>
          </p:blipFill>
          <p:spPr>
            <a:xfrm>
              <a:off x="8039827" y="1149985"/>
              <a:ext cx="6726559" cy="3702104"/>
            </a:xfrm>
            <a:prstGeom prst="rect">
              <a:avLst/>
            </a:prstGeom>
          </p:spPr>
        </p:pic>
        <p:sp>
          <p:nvSpPr>
            <p:cNvPr id="79" name="object 79"/>
            <p:cNvSpPr/>
            <p:nvPr/>
          </p:nvSpPr>
          <p:spPr>
            <a:xfrm>
              <a:off x="13594892" y="2220687"/>
              <a:ext cx="2043430" cy="272415"/>
            </a:xfrm>
            <a:custGeom>
              <a:avLst/>
              <a:gdLst/>
              <a:ahLst/>
              <a:cxnLst/>
              <a:rect l="l" t="t" r="r" b="b"/>
              <a:pathLst>
                <a:path w="2043430" h="272414">
                  <a:moveTo>
                    <a:pt x="1946202" y="0"/>
                  </a:moveTo>
                  <a:lnTo>
                    <a:pt x="1777872" y="3884"/>
                  </a:lnTo>
                  <a:lnTo>
                    <a:pt x="1593480" y="23318"/>
                  </a:lnTo>
                  <a:lnTo>
                    <a:pt x="1465630" y="46836"/>
                  </a:lnTo>
                  <a:lnTo>
                    <a:pt x="0" y="226066"/>
                  </a:lnTo>
                  <a:lnTo>
                    <a:pt x="34082" y="271949"/>
                  </a:lnTo>
                  <a:lnTo>
                    <a:pt x="1843661" y="45192"/>
                  </a:lnTo>
                  <a:lnTo>
                    <a:pt x="1946788" y="45192"/>
                  </a:lnTo>
                  <a:lnTo>
                    <a:pt x="1969091" y="49789"/>
                  </a:lnTo>
                  <a:lnTo>
                    <a:pt x="2000410" y="85861"/>
                  </a:lnTo>
                  <a:lnTo>
                    <a:pt x="2009279" y="105902"/>
                  </a:lnTo>
                  <a:lnTo>
                    <a:pt x="2017771" y="96782"/>
                  </a:lnTo>
                  <a:lnTo>
                    <a:pt x="2043257" y="71181"/>
                  </a:lnTo>
                  <a:lnTo>
                    <a:pt x="2039257" y="64249"/>
                  </a:lnTo>
                  <a:lnTo>
                    <a:pt x="2023278" y="39977"/>
                  </a:lnTo>
                  <a:lnTo>
                    <a:pt x="1982505" y="14774"/>
                  </a:lnTo>
                  <a:lnTo>
                    <a:pt x="1959270" y="2177"/>
                  </a:lnTo>
                  <a:lnTo>
                    <a:pt x="1946202" y="0"/>
                  </a:lnTo>
                  <a:close/>
                </a:path>
              </a:pathLst>
            </a:custGeom>
            <a:solidFill>
              <a:srgbClr val="FFFFFF"/>
            </a:solidFill>
          </p:spPr>
          <p:txBody>
            <a:bodyPr wrap="square" lIns="0" tIns="0" rIns="0" bIns="0" rtlCol="0"/>
            <a:lstStyle/>
            <a:p>
              <a:endParaRPr/>
            </a:p>
          </p:txBody>
        </p:sp>
        <p:pic>
          <p:nvPicPr>
            <p:cNvPr id="80" name="object 80"/>
            <p:cNvPicPr/>
            <p:nvPr/>
          </p:nvPicPr>
          <p:blipFill>
            <a:blip r:embed="rId17" cstate="screen">
              <a:extLst>
                <a:ext uri="{28A0092B-C50C-407E-A947-70E740481C1C}">
                  <a14:useLocalDpi xmlns:a14="http://schemas.microsoft.com/office/drawing/2010/main"/>
                </a:ext>
              </a:extLst>
            </a:blip>
            <a:stretch>
              <a:fillRect/>
            </a:stretch>
          </p:blipFill>
          <p:spPr>
            <a:xfrm>
              <a:off x="12429229" y="1149986"/>
              <a:ext cx="3530211" cy="1540372"/>
            </a:xfrm>
            <a:prstGeom prst="rect">
              <a:avLst/>
            </a:prstGeom>
          </p:spPr>
        </p:pic>
        <p:sp>
          <p:nvSpPr>
            <p:cNvPr id="81" name="object 81"/>
            <p:cNvSpPr/>
            <p:nvPr/>
          </p:nvSpPr>
          <p:spPr>
            <a:xfrm>
              <a:off x="8041639" y="3824935"/>
              <a:ext cx="398780" cy="265430"/>
            </a:xfrm>
            <a:custGeom>
              <a:avLst/>
              <a:gdLst/>
              <a:ahLst/>
              <a:cxnLst/>
              <a:rect l="l" t="t" r="r" b="b"/>
              <a:pathLst>
                <a:path w="398779" h="265429">
                  <a:moveTo>
                    <a:pt x="344746" y="265070"/>
                  </a:moveTo>
                  <a:lnTo>
                    <a:pt x="398190" y="224453"/>
                  </a:lnTo>
                  <a:lnTo>
                    <a:pt x="280612" y="89777"/>
                  </a:lnTo>
                  <a:lnTo>
                    <a:pt x="267785" y="74814"/>
                  </a:lnTo>
                  <a:lnTo>
                    <a:pt x="250686" y="102604"/>
                  </a:lnTo>
                  <a:lnTo>
                    <a:pt x="45467" y="0"/>
                  </a:lnTo>
                  <a:lnTo>
                    <a:pt x="0" y="30657"/>
                  </a:lnTo>
                </a:path>
                <a:path w="398779" h="265429">
                  <a:moveTo>
                    <a:pt x="0" y="86108"/>
                  </a:moveTo>
                  <a:lnTo>
                    <a:pt x="344746" y="265070"/>
                  </a:lnTo>
                </a:path>
              </a:pathLst>
            </a:custGeom>
            <a:ln w="3622">
              <a:solidFill>
                <a:srgbClr val="FFFFFF"/>
              </a:solidFill>
            </a:ln>
          </p:spPr>
          <p:txBody>
            <a:bodyPr wrap="square" lIns="0" tIns="0" rIns="0" bIns="0" rtlCol="0"/>
            <a:lstStyle/>
            <a:p>
              <a:endParaRPr/>
            </a:p>
          </p:txBody>
        </p:sp>
        <p:sp>
          <p:nvSpPr>
            <p:cNvPr id="82" name="object 82"/>
            <p:cNvSpPr/>
            <p:nvPr/>
          </p:nvSpPr>
          <p:spPr>
            <a:xfrm>
              <a:off x="8041639" y="1681449"/>
              <a:ext cx="486409" cy="805815"/>
            </a:xfrm>
            <a:custGeom>
              <a:avLst/>
              <a:gdLst/>
              <a:ahLst/>
              <a:cxnLst/>
              <a:rect l="l" t="t" r="r" b="b"/>
              <a:pathLst>
                <a:path w="486409" h="805814">
                  <a:moveTo>
                    <a:pt x="0" y="800816"/>
                  </a:moveTo>
                  <a:lnTo>
                    <a:pt x="4093" y="805755"/>
                  </a:lnTo>
                  <a:lnTo>
                    <a:pt x="188443" y="653194"/>
                  </a:lnTo>
                  <a:lnTo>
                    <a:pt x="176695" y="638996"/>
                  </a:lnTo>
                  <a:lnTo>
                    <a:pt x="485848" y="383161"/>
                  </a:lnTo>
                  <a:lnTo>
                    <a:pt x="168747" y="0"/>
                  </a:lnTo>
                  <a:lnTo>
                    <a:pt x="0" y="139656"/>
                  </a:lnTo>
                </a:path>
              </a:pathLst>
            </a:custGeom>
            <a:ln w="3622">
              <a:solidFill>
                <a:srgbClr val="FFFFFF"/>
              </a:solidFill>
            </a:ln>
          </p:spPr>
          <p:txBody>
            <a:bodyPr wrap="square" lIns="0" tIns="0" rIns="0" bIns="0" rtlCol="0"/>
            <a:lstStyle/>
            <a:p>
              <a:endParaRPr/>
            </a:p>
          </p:txBody>
        </p:sp>
        <p:sp>
          <p:nvSpPr>
            <p:cNvPr id="83" name="object 83"/>
            <p:cNvSpPr/>
            <p:nvPr/>
          </p:nvSpPr>
          <p:spPr>
            <a:xfrm>
              <a:off x="8377831" y="3395097"/>
              <a:ext cx="705485" cy="609600"/>
            </a:xfrm>
            <a:custGeom>
              <a:avLst/>
              <a:gdLst/>
              <a:ahLst/>
              <a:cxnLst/>
              <a:rect l="l" t="t" r="r" b="b"/>
              <a:pathLst>
                <a:path w="705484" h="609600">
                  <a:moveTo>
                    <a:pt x="130331" y="609311"/>
                  </a:moveTo>
                  <a:lnTo>
                    <a:pt x="177628" y="572317"/>
                  </a:lnTo>
                  <a:lnTo>
                    <a:pt x="376239" y="417003"/>
                  </a:lnTo>
                  <a:lnTo>
                    <a:pt x="379244" y="420845"/>
                  </a:lnTo>
                  <a:lnTo>
                    <a:pt x="436101" y="376386"/>
                  </a:lnTo>
                  <a:lnTo>
                    <a:pt x="428688" y="366920"/>
                  </a:lnTo>
                  <a:lnTo>
                    <a:pt x="476707" y="329351"/>
                  </a:lnTo>
                  <a:lnTo>
                    <a:pt x="530151" y="391359"/>
                  </a:lnTo>
                  <a:lnTo>
                    <a:pt x="705245" y="290776"/>
                  </a:lnTo>
                  <a:lnTo>
                    <a:pt x="467943" y="0"/>
                  </a:lnTo>
                  <a:lnTo>
                    <a:pt x="352512" y="102625"/>
                  </a:lnTo>
                  <a:lnTo>
                    <a:pt x="367475" y="134697"/>
                  </a:lnTo>
                  <a:lnTo>
                    <a:pt x="301205" y="190287"/>
                  </a:lnTo>
                  <a:lnTo>
                    <a:pt x="288378" y="181732"/>
                  </a:lnTo>
                  <a:lnTo>
                    <a:pt x="222118" y="235197"/>
                  </a:lnTo>
                  <a:lnTo>
                    <a:pt x="239207" y="245877"/>
                  </a:lnTo>
                  <a:lnTo>
                    <a:pt x="0" y="442656"/>
                  </a:lnTo>
                  <a:lnTo>
                    <a:pt x="130331" y="609311"/>
                  </a:lnTo>
                  <a:close/>
                </a:path>
              </a:pathLst>
            </a:custGeom>
            <a:ln w="3622">
              <a:solidFill>
                <a:srgbClr val="FFFFFF"/>
              </a:solidFill>
            </a:ln>
          </p:spPr>
          <p:txBody>
            <a:bodyPr wrap="square" lIns="0" tIns="0" rIns="0" bIns="0" rtlCol="0"/>
            <a:lstStyle/>
            <a:p>
              <a:endParaRPr/>
            </a:p>
          </p:txBody>
        </p:sp>
        <p:sp>
          <p:nvSpPr>
            <p:cNvPr id="84" name="object 84"/>
            <p:cNvSpPr/>
            <p:nvPr/>
          </p:nvSpPr>
          <p:spPr>
            <a:xfrm>
              <a:off x="8876790" y="1432174"/>
              <a:ext cx="2058035" cy="1795780"/>
            </a:xfrm>
            <a:custGeom>
              <a:avLst/>
              <a:gdLst/>
              <a:ahLst/>
              <a:cxnLst/>
              <a:rect l="l" t="t" r="r" b="b"/>
              <a:pathLst>
                <a:path w="2058034" h="1795780">
                  <a:moveTo>
                    <a:pt x="1534749" y="312084"/>
                  </a:moveTo>
                  <a:lnTo>
                    <a:pt x="1582726" y="273698"/>
                  </a:lnTo>
                  <a:lnTo>
                    <a:pt x="1546466" y="228390"/>
                  </a:lnTo>
                  <a:lnTo>
                    <a:pt x="1621563" y="168309"/>
                  </a:lnTo>
                  <a:lnTo>
                    <a:pt x="1537963" y="63830"/>
                  </a:lnTo>
                  <a:lnTo>
                    <a:pt x="1453788" y="131168"/>
                  </a:lnTo>
                  <a:lnTo>
                    <a:pt x="1348838" y="0"/>
                  </a:lnTo>
                  <a:lnTo>
                    <a:pt x="1295321" y="42825"/>
                  </a:lnTo>
                  <a:lnTo>
                    <a:pt x="1320430" y="74228"/>
                  </a:lnTo>
                  <a:lnTo>
                    <a:pt x="1057737" y="284389"/>
                  </a:lnTo>
                  <a:lnTo>
                    <a:pt x="1089066" y="323550"/>
                  </a:lnTo>
                  <a:lnTo>
                    <a:pt x="276127" y="973907"/>
                  </a:lnTo>
                  <a:lnTo>
                    <a:pt x="219899" y="903626"/>
                  </a:lnTo>
                  <a:lnTo>
                    <a:pt x="0" y="1079548"/>
                  </a:lnTo>
                  <a:lnTo>
                    <a:pt x="188276" y="1314881"/>
                  </a:lnTo>
                  <a:lnTo>
                    <a:pt x="420343" y="1129222"/>
                  </a:lnTo>
                  <a:lnTo>
                    <a:pt x="481974" y="1206235"/>
                  </a:lnTo>
                  <a:lnTo>
                    <a:pt x="621310" y="1380418"/>
                  </a:lnTo>
                  <a:lnTo>
                    <a:pt x="569364" y="1421977"/>
                  </a:lnTo>
                  <a:lnTo>
                    <a:pt x="637729" y="1492101"/>
                  </a:lnTo>
                  <a:lnTo>
                    <a:pt x="685612" y="1460793"/>
                  </a:lnTo>
                  <a:lnTo>
                    <a:pt x="953279" y="1795379"/>
                  </a:lnTo>
                  <a:lnTo>
                    <a:pt x="1065318" y="1694629"/>
                  </a:lnTo>
                  <a:lnTo>
                    <a:pt x="1783652" y="1097757"/>
                  </a:lnTo>
                  <a:lnTo>
                    <a:pt x="1818803" y="1140059"/>
                  </a:lnTo>
                  <a:lnTo>
                    <a:pt x="2057727" y="941552"/>
                  </a:lnTo>
                  <a:lnTo>
                    <a:pt x="1742418" y="562045"/>
                  </a:lnTo>
                  <a:lnTo>
                    <a:pt x="1534749" y="312084"/>
                  </a:lnTo>
                  <a:close/>
                </a:path>
              </a:pathLst>
            </a:custGeom>
            <a:ln w="3622">
              <a:solidFill>
                <a:srgbClr val="FFFFFF"/>
              </a:solidFill>
            </a:ln>
          </p:spPr>
          <p:txBody>
            <a:bodyPr wrap="square" lIns="0" tIns="0" rIns="0" bIns="0" rtlCol="0"/>
            <a:lstStyle/>
            <a:p>
              <a:endParaRPr/>
            </a:p>
          </p:txBody>
        </p:sp>
        <p:sp>
          <p:nvSpPr>
            <p:cNvPr id="85" name="object 85"/>
            <p:cNvSpPr/>
            <p:nvPr/>
          </p:nvSpPr>
          <p:spPr>
            <a:xfrm>
              <a:off x="8549211" y="2011591"/>
              <a:ext cx="91440" cy="97790"/>
            </a:xfrm>
            <a:custGeom>
              <a:avLst/>
              <a:gdLst/>
              <a:ahLst/>
              <a:cxnLst/>
              <a:rect l="l" t="t" r="r" b="b"/>
              <a:pathLst>
                <a:path w="91440" h="97789">
                  <a:moveTo>
                    <a:pt x="91348" y="71003"/>
                  </a:moveTo>
                  <a:lnTo>
                    <a:pt x="31035" y="0"/>
                  </a:lnTo>
                  <a:lnTo>
                    <a:pt x="0" y="26376"/>
                  </a:lnTo>
                  <a:lnTo>
                    <a:pt x="60312" y="97358"/>
                  </a:lnTo>
                  <a:lnTo>
                    <a:pt x="91348" y="71003"/>
                  </a:lnTo>
                  <a:close/>
                </a:path>
              </a:pathLst>
            </a:custGeom>
            <a:ln w="3622">
              <a:solidFill>
                <a:srgbClr val="FFFFFF"/>
              </a:solidFill>
            </a:ln>
          </p:spPr>
          <p:txBody>
            <a:bodyPr wrap="square" lIns="0" tIns="0" rIns="0" bIns="0" rtlCol="0"/>
            <a:lstStyle/>
            <a:p>
              <a:endParaRPr/>
            </a:p>
          </p:txBody>
        </p:sp>
        <p:sp>
          <p:nvSpPr>
            <p:cNvPr id="86" name="object 86"/>
            <p:cNvSpPr/>
            <p:nvPr/>
          </p:nvSpPr>
          <p:spPr>
            <a:xfrm>
              <a:off x="8089974" y="2938869"/>
              <a:ext cx="343535" cy="358140"/>
            </a:xfrm>
            <a:custGeom>
              <a:avLst/>
              <a:gdLst/>
              <a:ahLst/>
              <a:cxnLst/>
              <a:rect l="l" t="t" r="r" b="b"/>
              <a:pathLst>
                <a:path w="343534" h="358139">
                  <a:moveTo>
                    <a:pt x="0" y="168392"/>
                  </a:moveTo>
                  <a:lnTo>
                    <a:pt x="41496" y="207428"/>
                  </a:lnTo>
                  <a:lnTo>
                    <a:pt x="164727" y="357517"/>
                  </a:lnTo>
                  <a:lnTo>
                    <a:pt x="238160" y="297216"/>
                  </a:lnTo>
                  <a:lnTo>
                    <a:pt x="216925" y="271332"/>
                  </a:lnTo>
                  <a:lnTo>
                    <a:pt x="342921" y="167890"/>
                  </a:lnTo>
                  <a:lnTo>
                    <a:pt x="205103" y="0"/>
                  </a:lnTo>
                  <a:lnTo>
                    <a:pt x="0" y="168392"/>
                  </a:lnTo>
                  <a:close/>
                </a:path>
              </a:pathLst>
            </a:custGeom>
            <a:ln w="3622">
              <a:solidFill>
                <a:srgbClr val="FFFFFF"/>
              </a:solidFill>
            </a:ln>
          </p:spPr>
          <p:txBody>
            <a:bodyPr wrap="square" lIns="0" tIns="0" rIns="0" bIns="0" rtlCol="0"/>
            <a:lstStyle/>
            <a:p>
              <a:endParaRPr/>
            </a:p>
          </p:txBody>
        </p:sp>
        <p:sp>
          <p:nvSpPr>
            <p:cNvPr id="87" name="object 87"/>
            <p:cNvSpPr/>
            <p:nvPr/>
          </p:nvSpPr>
          <p:spPr>
            <a:xfrm>
              <a:off x="8238084" y="1151797"/>
              <a:ext cx="1160780" cy="513080"/>
            </a:xfrm>
            <a:custGeom>
              <a:avLst/>
              <a:gdLst/>
              <a:ahLst/>
              <a:cxnLst/>
              <a:rect l="l" t="t" r="r" b="b"/>
              <a:pathLst>
                <a:path w="1160779" h="513080">
                  <a:moveTo>
                    <a:pt x="0" y="0"/>
                  </a:moveTo>
                  <a:lnTo>
                    <a:pt x="96721" y="116112"/>
                  </a:lnTo>
                  <a:lnTo>
                    <a:pt x="146385" y="175733"/>
                  </a:lnTo>
                  <a:lnTo>
                    <a:pt x="230937" y="105285"/>
                  </a:lnTo>
                  <a:lnTo>
                    <a:pt x="355310" y="254726"/>
                  </a:lnTo>
                  <a:lnTo>
                    <a:pt x="430523" y="345121"/>
                  </a:lnTo>
                  <a:lnTo>
                    <a:pt x="498290" y="426553"/>
                  </a:lnTo>
                  <a:lnTo>
                    <a:pt x="569995" y="512728"/>
                  </a:lnTo>
                  <a:lnTo>
                    <a:pt x="759727" y="354848"/>
                  </a:lnTo>
                  <a:lnTo>
                    <a:pt x="688023" y="268673"/>
                  </a:lnTo>
                  <a:lnTo>
                    <a:pt x="620255" y="187241"/>
                  </a:lnTo>
                  <a:lnTo>
                    <a:pt x="660338" y="153870"/>
                  </a:lnTo>
                  <a:lnTo>
                    <a:pt x="857358" y="390596"/>
                  </a:lnTo>
                  <a:lnTo>
                    <a:pt x="1160207" y="138562"/>
                  </a:lnTo>
                  <a:lnTo>
                    <a:pt x="1075498" y="36774"/>
                  </a:lnTo>
                  <a:lnTo>
                    <a:pt x="1118198" y="1247"/>
                  </a:lnTo>
                  <a:lnTo>
                    <a:pt x="1117160" y="0"/>
                  </a:lnTo>
                </a:path>
              </a:pathLst>
            </a:custGeom>
            <a:ln w="3622">
              <a:solidFill>
                <a:srgbClr val="FFFFFF"/>
              </a:solidFill>
            </a:ln>
          </p:spPr>
          <p:txBody>
            <a:bodyPr wrap="square" lIns="0" tIns="0" rIns="0" bIns="0" rtlCol="0"/>
            <a:lstStyle/>
            <a:p>
              <a:endParaRPr/>
            </a:p>
          </p:txBody>
        </p:sp>
        <p:sp>
          <p:nvSpPr>
            <p:cNvPr id="88" name="object 88"/>
            <p:cNvSpPr/>
            <p:nvPr/>
          </p:nvSpPr>
          <p:spPr>
            <a:xfrm>
              <a:off x="10223158" y="1193261"/>
              <a:ext cx="78740" cy="80645"/>
            </a:xfrm>
            <a:custGeom>
              <a:avLst/>
              <a:gdLst/>
              <a:ahLst/>
              <a:cxnLst/>
              <a:rect l="l" t="t" r="r" b="b"/>
              <a:pathLst>
                <a:path w="78740" h="80644">
                  <a:moveTo>
                    <a:pt x="37422" y="80646"/>
                  </a:moveTo>
                  <a:lnTo>
                    <a:pt x="78625" y="49495"/>
                  </a:lnTo>
                  <a:lnTo>
                    <a:pt x="41213" y="0"/>
                  </a:lnTo>
                  <a:lnTo>
                    <a:pt x="0" y="31140"/>
                  </a:lnTo>
                  <a:lnTo>
                    <a:pt x="37422" y="80646"/>
                  </a:lnTo>
                  <a:close/>
                </a:path>
              </a:pathLst>
            </a:custGeom>
            <a:ln w="3622">
              <a:solidFill>
                <a:srgbClr val="FFFFFF"/>
              </a:solidFill>
            </a:ln>
          </p:spPr>
          <p:txBody>
            <a:bodyPr wrap="square" lIns="0" tIns="0" rIns="0" bIns="0" rtlCol="0"/>
            <a:lstStyle/>
            <a:p>
              <a:endParaRPr/>
            </a:p>
          </p:txBody>
        </p:sp>
        <p:sp>
          <p:nvSpPr>
            <p:cNvPr id="89" name="object 89"/>
            <p:cNvSpPr/>
            <p:nvPr/>
          </p:nvSpPr>
          <p:spPr>
            <a:xfrm>
              <a:off x="10981257" y="1151797"/>
              <a:ext cx="720090" cy="389255"/>
            </a:xfrm>
            <a:custGeom>
              <a:avLst/>
              <a:gdLst/>
              <a:ahLst/>
              <a:cxnLst/>
              <a:rect l="l" t="t" r="r" b="b"/>
              <a:pathLst>
                <a:path w="720090" h="389255">
                  <a:moveTo>
                    <a:pt x="96954" y="0"/>
                  </a:moveTo>
                  <a:lnTo>
                    <a:pt x="0" y="79326"/>
                  </a:lnTo>
                  <a:lnTo>
                    <a:pt x="259960" y="389233"/>
                  </a:lnTo>
                  <a:lnTo>
                    <a:pt x="719832" y="0"/>
                  </a:lnTo>
                </a:path>
              </a:pathLst>
            </a:custGeom>
            <a:ln w="3622">
              <a:solidFill>
                <a:srgbClr val="FFFFFF"/>
              </a:solidFill>
            </a:ln>
          </p:spPr>
          <p:txBody>
            <a:bodyPr wrap="square" lIns="0" tIns="0" rIns="0" bIns="0" rtlCol="0"/>
            <a:lstStyle/>
            <a:p>
              <a:endParaRPr/>
            </a:p>
          </p:txBody>
        </p:sp>
        <p:sp>
          <p:nvSpPr>
            <p:cNvPr id="90" name="object 90"/>
            <p:cNvSpPr/>
            <p:nvPr/>
          </p:nvSpPr>
          <p:spPr>
            <a:xfrm>
              <a:off x="11543044" y="1318462"/>
              <a:ext cx="433070" cy="384810"/>
            </a:xfrm>
            <a:custGeom>
              <a:avLst/>
              <a:gdLst/>
              <a:ahLst/>
              <a:cxnLst/>
              <a:rect l="l" t="t" r="r" b="b"/>
              <a:pathLst>
                <a:path w="433070" h="384810">
                  <a:moveTo>
                    <a:pt x="432667" y="161848"/>
                  </a:moveTo>
                  <a:lnTo>
                    <a:pt x="302367" y="0"/>
                  </a:lnTo>
                  <a:lnTo>
                    <a:pt x="153314" y="120027"/>
                  </a:lnTo>
                  <a:lnTo>
                    <a:pt x="73201" y="184517"/>
                  </a:lnTo>
                  <a:lnTo>
                    <a:pt x="47694" y="152812"/>
                  </a:lnTo>
                  <a:lnTo>
                    <a:pt x="0" y="191198"/>
                  </a:lnTo>
                  <a:lnTo>
                    <a:pt x="155838" y="384742"/>
                  </a:lnTo>
                  <a:lnTo>
                    <a:pt x="432667" y="161848"/>
                  </a:lnTo>
                  <a:close/>
                </a:path>
              </a:pathLst>
            </a:custGeom>
            <a:ln w="3622">
              <a:solidFill>
                <a:srgbClr val="FFFFFF"/>
              </a:solidFill>
            </a:ln>
          </p:spPr>
          <p:txBody>
            <a:bodyPr wrap="square" lIns="0" tIns="0" rIns="0" bIns="0" rtlCol="0"/>
            <a:lstStyle/>
            <a:p>
              <a:endParaRPr/>
            </a:p>
          </p:txBody>
        </p:sp>
        <p:sp>
          <p:nvSpPr>
            <p:cNvPr id="91" name="object 91"/>
            <p:cNvSpPr/>
            <p:nvPr/>
          </p:nvSpPr>
          <p:spPr>
            <a:xfrm>
              <a:off x="13208911" y="3803788"/>
              <a:ext cx="106045" cy="111125"/>
            </a:xfrm>
            <a:custGeom>
              <a:avLst/>
              <a:gdLst/>
              <a:ahLst/>
              <a:cxnLst/>
              <a:rect l="l" t="t" r="r" b="b"/>
              <a:pathLst>
                <a:path w="106044" h="111125">
                  <a:moveTo>
                    <a:pt x="105682" y="77358"/>
                  </a:moveTo>
                  <a:lnTo>
                    <a:pt x="38627" y="0"/>
                  </a:lnTo>
                  <a:lnTo>
                    <a:pt x="0" y="33475"/>
                  </a:lnTo>
                  <a:lnTo>
                    <a:pt x="67045" y="110844"/>
                  </a:lnTo>
                  <a:lnTo>
                    <a:pt x="105682" y="77358"/>
                  </a:lnTo>
                  <a:close/>
                </a:path>
              </a:pathLst>
            </a:custGeom>
            <a:ln w="3622">
              <a:solidFill>
                <a:srgbClr val="FFFFFF"/>
              </a:solidFill>
            </a:ln>
          </p:spPr>
          <p:txBody>
            <a:bodyPr wrap="square" lIns="0" tIns="0" rIns="0" bIns="0" rtlCol="0"/>
            <a:lstStyle/>
            <a:p>
              <a:endParaRPr/>
            </a:p>
          </p:txBody>
        </p:sp>
        <p:sp>
          <p:nvSpPr>
            <p:cNvPr id="92" name="object 92"/>
            <p:cNvSpPr/>
            <p:nvPr/>
          </p:nvSpPr>
          <p:spPr>
            <a:xfrm>
              <a:off x="8135112" y="5326830"/>
              <a:ext cx="6324600" cy="2668270"/>
            </a:xfrm>
            <a:custGeom>
              <a:avLst/>
              <a:gdLst/>
              <a:ahLst/>
              <a:cxnLst/>
              <a:rect l="l" t="t" r="r" b="b"/>
              <a:pathLst>
                <a:path w="6324600" h="2668270">
                  <a:moveTo>
                    <a:pt x="126504" y="86995"/>
                  </a:moveTo>
                  <a:lnTo>
                    <a:pt x="76415" y="54127"/>
                  </a:lnTo>
                  <a:lnTo>
                    <a:pt x="0" y="170548"/>
                  </a:lnTo>
                  <a:lnTo>
                    <a:pt x="50076" y="203428"/>
                  </a:lnTo>
                  <a:lnTo>
                    <a:pt x="126504" y="86995"/>
                  </a:lnTo>
                  <a:close/>
                </a:path>
                <a:path w="6324600" h="2668270">
                  <a:moveTo>
                    <a:pt x="282803" y="126136"/>
                  </a:moveTo>
                  <a:lnTo>
                    <a:pt x="216484" y="85991"/>
                  </a:lnTo>
                  <a:lnTo>
                    <a:pt x="193230" y="124396"/>
                  </a:lnTo>
                  <a:lnTo>
                    <a:pt x="259549" y="164553"/>
                  </a:lnTo>
                  <a:lnTo>
                    <a:pt x="282803" y="126136"/>
                  </a:lnTo>
                  <a:close/>
                </a:path>
                <a:path w="6324600" h="2668270">
                  <a:moveTo>
                    <a:pt x="1049832" y="978027"/>
                  </a:moveTo>
                  <a:lnTo>
                    <a:pt x="989914" y="941451"/>
                  </a:lnTo>
                  <a:lnTo>
                    <a:pt x="969924" y="974191"/>
                  </a:lnTo>
                  <a:lnTo>
                    <a:pt x="1029843" y="1010754"/>
                  </a:lnTo>
                  <a:lnTo>
                    <a:pt x="1049832" y="978027"/>
                  </a:lnTo>
                  <a:close/>
                </a:path>
                <a:path w="6324600" h="2668270">
                  <a:moveTo>
                    <a:pt x="2334450" y="2529167"/>
                  </a:moveTo>
                  <a:lnTo>
                    <a:pt x="2218855" y="2460866"/>
                  </a:lnTo>
                  <a:lnTo>
                    <a:pt x="2193023" y="2504554"/>
                  </a:lnTo>
                  <a:lnTo>
                    <a:pt x="2177415" y="2495346"/>
                  </a:lnTo>
                  <a:lnTo>
                    <a:pt x="2151735" y="2538831"/>
                  </a:lnTo>
                  <a:lnTo>
                    <a:pt x="2282926" y="2616352"/>
                  </a:lnTo>
                  <a:lnTo>
                    <a:pt x="2334450" y="2529167"/>
                  </a:lnTo>
                  <a:close/>
                </a:path>
                <a:path w="6324600" h="2668270">
                  <a:moveTo>
                    <a:pt x="2449525" y="2523020"/>
                  </a:moveTo>
                  <a:lnTo>
                    <a:pt x="2415400" y="2504097"/>
                  </a:lnTo>
                  <a:lnTo>
                    <a:pt x="2398572" y="2534437"/>
                  </a:lnTo>
                  <a:lnTo>
                    <a:pt x="2382482" y="2525522"/>
                  </a:lnTo>
                  <a:lnTo>
                    <a:pt x="2350262" y="2583624"/>
                  </a:lnTo>
                  <a:lnTo>
                    <a:pt x="2376551" y="2598216"/>
                  </a:lnTo>
                  <a:lnTo>
                    <a:pt x="2376424" y="2598470"/>
                  </a:lnTo>
                  <a:lnTo>
                    <a:pt x="2400338" y="2611742"/>
                  </a:lnTo>
                  <a:lnTo>
                    <a:pt x="2449525" y="2523020"/>
                  </a:lnTo>
                  <a:close/>
                </a:path>
                <a:path w="6324600" h="2668270">
                  <a:moveTo>
                    <a:pt x="5153990" y="58394"/>
                  </a:moveTo>
                  <a:lnTo>
                    <a:pt x="5092839" y="0"/>
                  </a:lnTo>
                  <a:lnTo>
                    <a:pt x="5043424" y="51777"/>
                  </a:lnTo>
                  <a:lnTo>
                    <a:pt x="5104562" y="110159"/>
                  </a:lnTo>
                  <a:lnTo>
                    <a:pt x="5153990" y="58394"/>
                  </a:lnTo>
                  <a:close/>
                </a:path>
                <a:path w="6324600" h="2668270">
                  <a:moveTo>
                    <a:pt x="5208105" y="226047"/>
                  </a:moveTo>
                  <a:lnTo>
                    <a:pt x="5166182" y="189153"/>
                  </a:lnTo>
                  <a:lnTo>
                    <a:pt x="5104574" y="259130"/>
                  </a:lnTo>
                  <a:lnTo>
                    <a:pt x="5146497" y="296037"/>
                  </a:lnTo>
                  <a:lnTo>
                    <a:pt x="5208105" y="226047"/>
                  </a:lnTo>
                  <a:close/>
                </a:path>
                <a:path w="6324600" h="2668270">
                  <a:moveTo>
                    <a:pt x="5773305" y="298843"/>
                  </a:moveTo>
                  <a:lnTo>
                    <a:pt x="5704332" y="235331"/>
                  </a:lnTo>
                  <a:lnTo>
                    <a:pt x="5658028" y="285610"/>
                  </a:lnTo>
                  <a:lnTo>
                    <a:pt x="5726989" y="349135"/>
                  </a:lnTo>
                  <a:lnTo>
                    <a:pt x="5773305" y="298843"/>
                  </a:lnTo>
                  <a:close/>
                </a:path>
                <a:path w="6324600" h="2668270">
                  <a:moveTo>
                    <a:pt x="6014123" y="1707654"/>
                  </a:moveTo>
                  <a:lnTo>
                    <a:pt x="5900420" y="1642275"/>
                  </a:lnTo>
                  <a:lnTo>
                    <a:pt x="5732056" y="1935099"/>
                  </a:lnTo>
                  <a:lnTo>
                    <a:pt x="5845772" y="2000465"/>
                  </a:lnTo>
                  <a:lnTo>
                    <a:pt x="6014123" y="1707654"/>
                  </a:lnTo>
                  <a:close/>
                </a:path>
                <a:path w="6324600" h="2668270">
                  <a:moveTo>
                    <a:pt x="6324092" y="2369388"/>
                  </a:moveTo>
                  <a:lnTo>
                    <a:pt x="6254140" y="2328126"/>
                  </a:lnTo>
                  <a:lnTo>
                    <a:pt x="6125057" y="2546934"/>
                  </a:lnTo>
                  <a:lnTo>
                    <a:pt x="5795442" y="2352459"/>
                  </a:lnTo>
                  <a:lnTo>
                    <a:pt x="5903849" y="2168715"/>
                  </a:lnTo>
                  <a:lnTo>
                    <a:pt x="5827128" y="2123427"/>
                  </a:lnTo>
                  <a:lnTo>
                    <a:pt x="5713006" y="2316861"/>
                  </a:lnTo>
                  <a:lnTo>
                    <a:pt x="5757977" y="2343378"/>
                  </a:lnTo>
                  <a:lnTo>
                    <a:pt x="5726252" y="2397163"/>
                  </a:lnTo>
                  <a:lnTo>
                    <a:pt x="5902503" y="2501138"/>
                  </a:lnTo>
                  <a:lnTo>
                    <a:pt x="5943905" y="2525826"/>
                  </a:lnTo>
                  <a:lnTo>
                    <a:pt x="6157595" y="2651620"/>
                  </a:lnTo>
                  <a:lnTo>
                    <a:pt x="6187960" y="2666835"/>
                  </a:lnTo>
                  <a:lnTo>
                    <a:pt x="6197003" y="2667736"/>
                  </a:lnTo>
                  <a:lnTo>
                    <a:pt x="6206058" y="2665920"/>
                  </a:lnTo>
                  <a:lnTo>
                    <a:pt x="6222797" y="2641054"/>
                  </a:lnTo>
                  <a:lnTo>
                    <a:pt x="6222352" y="2633815"/>
                  </a:lnTo>
                  <a:lnTo>
                    <a:pt x="6220079" y="2629293"/>
                  </a:lnTo>
                  <a:lnTo>
                    <a:pt x="6216015" y="2625674"/>
                  </a:lnTo>
                  <a:lnTo>
                    <a:pt x="6209220" y="2622042"/>
                  </a:lnTo>
                  <a:lnTo>
                    <a:pt x="6182741" y="2608986"/>
                  </a:lnTo>
                  <a:lnTo>
                    <a:pt x="6324092" y="2369388"/>
                  </a:lnTo>
                  <a:close/>
                </a:path>
              </a:pathLst>
            </a:custGeom>
            <a:solidFill>
              <a:srgbClr val="010202">
                <a:alpha val="14399"/>
              </a:srgbClr>
            </a:solidFill>
          </p:spPr>
          <p:txBody>
            <a:bodyPr wrap="square" lIns="0" tIns="0" rIns="0" bIns="0" rtlCol="0"/>
            <a:lstStyle/>
            <a:p>
              <a:endParaRPr/>
            </a:p>
          </p:txBody>
        </p:sp>
        <p:pic>
          <p:nvPicPr>
            <p:cNvPr id="93" name="object 93"/>
            <p:cNvPicPr/>
            <p:nvPr/>
          </p:nvPicPr>
          <p:blipFill>
            <a:blip r:embed="rId18" cstate="screen">
              <a:extLst>
                <a:ext uri="{28A0092B-C50C-407E-A947-70E740481C1C}">
                  <a14:useLocalDpi xmlns:a14="http://schemas.microsoft.com/office/drawing/2010/main"/>
                </a:ext>
              </a:extLst>
            </a:blip>
            <a:stretch>
              <a:fillRect/>
            </a:stretch>
          </p:blipFill>
          <p:spPr>
            <a:xfrm>
              <a:off x="8041639" y="5951856"/>
              <a:ext cx="103387" cy="86918"/>
            </a:xfrm>
            <a:prstGeom prst="rect">
              <a:avLst/>
            </a:prstGeom>
          </p:spPr>
        </p:pic>
        <p:sp>
          <p:nvSpPr>
            <p:cNvPr id="94" name="object 94"/>
            <p:cNvSpPr/>
            <p:nvPr/>
          </p:nvSpPr>
          <p:spPr>
            <a:xfrm>
              <a:off x="8041640" y="6019412"/>
              <a:ext cx="444500" cy="557530"/>
            </a:xfrm>
            <a:custGeom>
              <a:avLst/>
              <a:gdLst/>
              <a:ahLst/>
              <a:cxnLst/>
              <a:rect l="l" t="t" r="r" b="b"/>
              <a:pathLst>
                <a:path w="444500" h="557529">
                  <a:moveTo>
                    <a:pt x="10134" y="462394"/>
                  </a:moveTo>
                  <a:lnTo>
                    <a:pt x="0" y="456704"/>
                  </a:lnTo>
                  <a:lnTo>
                    <a:pt x="0" y="480479"/>
                  </a:lnTo>
                  <a:lnTo>
                    <a:pt x="10134" y="462394"/>
                  </a:lnTo>
                  <a:close/>
                </a:path>
                <a:path w="444500" h="557529">
                  <a:moveTo>
                    <a:pt x="14173" y="531799"/>
                  </a:moveTo>
                  <a:lnTo>
                    <a:pt x="0" y="523836"/>
                  </a:lnTo>
                  <a:lnTo>
                    <a:pt x="0" y="557060"/>
                  </a:lnTo>
                  <a:lnTo>
                    <a:pt x="14173" y="531799"/>
                  </a:lnTo>
                  <a:close/>
                </a:path>
                <a:path w="444500" h="557529">
                  <a:moveTo>
                    <a:pt x="295948" y="22694"/>
                  </a:moveTo>
                  <a:lnTo>
                    <a:pt x="252374" y="0"/>
                  </a:lnTo>
                  <a:lnTo>
                    <a:pt x="232625" y="37896"/>
                  </a:lnTo>
                  <a:lnTo>
                    <a:pt x="164452" y="2387"/>
                  </a:lnTo>
                  <a:lnTo>
                    <a:pt x="137655" y="53822"/>
                  </a:lnTo>
                  <a:lnTo>
                    <a:pt x="215328" y="94272"/>
                  </a:lnTo>
                  <a:lnTo>
                    <a:pt x="242150" y="42773"/>
                  </a:lnTo>
                  <a:lnTo>
                    <a:pt x="276237" y="60540"/>
                  </a:lnTo>
                  <a:lnTo>
                    <a:pt x="295948" y="22694"/>
                  </a:lnTo>
                  <a:close/>
                </a:path>
                <a:path w="444500" h="557529">
                  <a:moveTo>
                    <a:pt x="444220" y="103365"/>
                  </a:moveTo>
                  <a:lnTo>
                    <a:pt x="397548" y="76301"/>
                  </a:lnTo>
                  <a:lnTo>
                    <a:pt x="364134" y="133921"/>
                  </a:lnTo>
                  <a:lnTo>
                    <a:pt x="308698" y="101777"/>
                  </a:lnTo>
                  <a:lnTo>
                    <a:pt x="284759" y="143090"/>
                  </a:lnTo>
                  <a:lnTo>
                    <a:pt x="357936" y="185508"/>
                  </a:lnTo>
                  <a:lnTo>
                    <a:pt x="384454" y="139776"/>
                  </a:lnTo>
                  <a:lnTo>
                    <a:pt x="413385" y="156540"/>
                  </a:lnTo>
                  <a:lnTo>
                    <a:pt x="444220" y="103365"/>
                  </a:lnTo>
                  <a:close/>
                </a:path>
              </a:pathLst>
            </a:custGeom>
            <a:solidFill>
              <a:srgbClr val="010202">
                <a:alpha val="14399"/>
              </a:srgbClr>
            </a:solidFill>
          </p:spPr>
          <p:txBody>
            <a:bodyPr wrap="square" lIns="0" tIns="0" rIns="0" bIns="0" rtlCol="0"/>
            <a:lstStyle/>
            <a:p>
              <a:endParaRPr/>
            </a:p>
          </p:txBody>
        </p:sp>
        <p:pic>
          <p:nvPicPr>
            <p:cNvPr id="95" name="object 95"/>
            <p:cNvPicPr/>
            <p:nvPr/>
          </p:nvPicPr>
          <p:blipFill>
            <a:blip r:embed="rId19" cstate="screen">
              <a:extLst>
                <a:ext uri="{28A0092B-C50C-407E-A947-70E740481C1C}">
                  <a14:useLocalDpi xmlns:a14="http://schemas.microsoft.com/office/drawing/2010/main"/>
                </a:ext>
              </a:extLst>
            </a:blip>
            <a:stretch>
              <a:fillRect/>
            </a:stretch>
          </p:blipFill>
          <p:spPr>
            <a:xfrm>
              <a:off x="8090808" y="6530480"/>
              <a:ext cx="291968" cy="211512"/>
            </a:xfrm>
            <a:prstGeom prst="rect">
              <a:avLst/>
            </a:prstGeom>
          </p:spPr>
        </p:pic>
        <p:sp>
          <p:nvSpPr>
            <p:cNvPr id="96" name="object 96"/>
            <p:cNvSpPr/>
            <p:nvPr/>
          </p:nvSpPr>
          <p:spPr>
            <a:xfrm>
              <a:off x="8714603" y="6187103"/>
              <a:ext cx="132715" cy="130175"/>
            </a:xfrm>
            <a:custGeom>
              <a:avLst/>
              <a:gdLst/>
              <a:ahLst/>
              <a:cxnLst/>
              <a:rect l="l" t="t" r="r" b="b"/>
              <a:pathLst>
                <a:path w="132715" h="130175">
                  <a:moveTo>
                    <a:pt x="45988" y="0"/>
                  </a:moveTo>
                  <a:lnTo>
                    <a:pt x="0" y="80186"/>
                  </a:lnTo>
                  <a:lnTo>
                    <a:pt x="86102" y="129566"/>
                  </a:lnTo>
                  <a:lnTo>
                    <a:pt x="132100" y="49380"/>
                  </a:lnTo>
                  <a:lnTo>
                    <a:pt x="45988" y="0"/>
                  </a:lnTo>
                  <a:close/>
                </a:path>
              </a:pathLst>
            </a:custGeom>
            <a:solidFill>
              <a:srgbClr val="010202">
                <a:alpha val="14399"/>
              </a:srgbClr>
            </a:solidFill>
          </p:spPr>
          <p:txBody>
            <a:bodyPr wrap="square" lIns="0" tIns="0" rIns="0" bIns="0" rtlCol="0"/>
            <a:lstStyle/>
            <a:p>
              <a:endParaRPr/>
            </a:p>
          </p:txBody>
        </p:sp>
        <p:pic>
          <p:nvPicPr>
            <p:cNvPr id="97" name="object 97"/>
            <p:cNvPicPr/>
            <p:nvPr/>
          </p:nvPicPr>
          <p:blipFill>
            <a:blip r:embed="rId20" cstate="screen">
              <a:extLst>
                <a:ext uri="{28A0092B-C50C-407E-A947-70E740481C1C}">
                  <a14:useLocalDpi xmlns:a14="http://schemas.microsoft.com/office/drawing/2010/main"/>
                </a:ext>
              </a:extLst>
            </a:blip>
            <a:stretch>
              <a:fillRect/>
            </a:stretch>
          </p:blipFill>
          <p:spPr>
            <a:xfrm>
              <a:off x="8931305" y="6272748"/>
              <a:ext cx="124174" cy="168874"/>
            </a:xfrm>
            <a:prstGeom prst="rect">
              <a:avLst/>
            </a:prstGeom>
          </p:spPr>
        </p:pic>
        <p:pic>
          <p:nvPicPr>
            <p:cNvPr id="98" name="object 98"/>
            <p:cNvPicPr/>
            <p:nvPr/>
          </p:nvPicPr>
          <p:blipFill>
            <a:blip r:embed="rId21" cstate="screen">
              <a:extLst>
                <a:ext uri="{28A0092B-C50C-407E-A947-70E740481C1C}">
                  <a14:useLocalDpi xmlns:a14="http://schemas.microsoft.com/office/drawing/2010/main"/>
                </a:ext>
              </a:extLst>
            </a:blip>
            <a:stretch>
              <a:fillRect/>
            </a:stretch>
          </p:blipFill>
          <p:spPr>
            <a:xfrm>
              <a:off x="8041639" y="7018199"/>
              <a:ext cx="106908" cy="96897"/>
            </a:xfrm>
            <a:prstGeom prst="rect">
              <a:avLst/>
            </a:prstGeom>
          </p:spPr>
        </p:pic>
        <p:sp>
          <p:nvSpPr>
            <p:cNvPr id="99" name="object 99"/>
            <p:cNvSpPr/>
            <p:nvPr/>
          </p:nvSpPr>
          <p:spPr>
            <a:xfrm>
              <a:off x="10372686" y="5497794"/>
              <a:ext cx="160655" cy="149860"/>
            </a:xfrm>
            <a:custGeom>
              <a:avLst/>
              <a:gdLst/>
              <a:ahLst/>
              <a:cxnLst/>
              <a:rect l="l" t="t" r="r" b="b"/>
              <a:pathLst>
                <a:path w="160654" h="149860">
                  <a:moveTo>
                    <a:pt x="70364" y="0"/>
                  </a:moveTo>
                  <a:lnTo>
                    <a:pt x="0" y="59024"/>
                  </a:lnTo>
                  <a:lnTo>
                    <a:pt x="42637" y="109829"/>
                  </a:lnTo>
                  <a:lnTo>
                    <a:pt x="62731" y="92970"/>
                  </a:lnTo>
                  <a:lnTo>
                    <a:pt x="110028" y="149346"/>
                  </a:lnTo>
                  <a:lnTo>
                    <a:pt x="160277" y="107190"/>
                  </a:lnTo>
                  <a:lnTo>
                    <a:pt x="70364" y="0"/>
                  </a:lnTo>
                  <a:close/>
                </a:path>
              </a:pathLst>
            </a:custGeom>
            <a:solidFill>
              <a:srgbClr val="010202">
                <a:alpha val="14399"/>
              </a:srgbClr>
            </a:solidFill>
          </p:spPr>
          <p:txBody>
            <a:bodyPr wrap="square" lIns="0" tIns="0" rIns="0" bIns="0" rtlCol="0"/>
            <a:lstStyle/>
            <a:p>
              <a:endParaRPr/>
            </a:p>
          </p:txBody>
        </p:sp>
        <p:pic>
          <p:nvPicPr>
            <p:cNvPr id="100" name="object 100"/>
            <p:cNvPicPr/>
            <p:nvPr/>
          </p:nvPicPr>
          <p:blipFill>
            <a:blip r:embed="rId22" cstate="screen">
              <a:extLst>
                <a:ext uri="{28A0092B-C50C-407E-A947-70E740481C1C}">
                  <a14:useLocalDpi xmlns:a14="http://schemas.microsoft.com/office/drawing/2010/main"/>
                </a:ext>
              </a:extLst>
            </a:blip>
            <a:stretch>
              <a:fillRect/>
            </a:stretch>
          </p:blipFill>
          <p:spPr>
            <a:xfrm>
              <a:off x="9024065" y="6931468"/>
              <a:ext cx="153838" cy="175282"/>
            </a:xfrm>
            <a:prstGeom prst="rect">
              <a:avLst/>
            </a:prstGeom>
          </p:spPr>
        </p:pic>
        <p:pic>
          <p:nvPicPr>
            <p:cNvPr id="101" name="object 101"/>
            <p:cNvPicPr/>
            <p:nvPr/>
          </p:nvPicPr>
          <p:blipFill>
            <a:blip r:embed="rId23" cstate="screen">
              <a:extLst>
                <a:ext uri="{28A0092B-C50C-407E-A947-70E740481C1C}">
                  <a14:useLocalDpi xmlns:a14="http://schemas.microsoft.com/office/drawing/2010/main"/>
                </a:ext>
              </a:extLst>
            </a:blip>
            <a:stretch>
              <a:fillRect/>
            </a:stretch>
          </p:blipFill>
          <p:spPr>
            <a:xfrm>
              <a:off x="9130854" y="6696289"/>
              <a:ext cx="181177" cy="170947"/>
            </a:xfrm>
            <a:prstGeom prst="rect">
              <a:avLst/>
            </a:prstGeom>
          </p:spPr>
        </p:pic>
        <p:pic>
          <p:nvPicPr>
            <p:cNvPr id="102" name="object 102"/>
            <p:cNvPicPr/>
            <p:nvPr/>
          </p:nvPicPr>
          <p:blipFill>
            <a:blip r:embed="rId24" cstate="screen">
              <a:extLst>
                <a:ext uri="{28A0092B-C50C-407E-A947-70E740481C1C}">
                  <a14:useLocalDpi xmlns:a14="http://schemas.microsoft.com/office/drawing/2010/main"/>
                </a:ext>
              </a:extLst>
            </a:blip>
            <a:stretch>
              <a:fillRect/>
            </a:stretch>
          </p:blipFill>
          <p:spPr>
            <a:xfrm>
              <a:off x="8456554" y="6827684"/>
              <a:ext cx="189842" cy="235339"/>
            </a:xfrm>
            <a:prstGeom prst="rect">
              <a:avLst/>
            </a:prstGeom>
          </p:spPr>
        </p:pic>
        <p:pic>
          <p:nvPicPr>
            <p:cNvPr id="103" name="object 103"/>
            <p:cNvPicPr/>
            <p:nvPr/>
          </p:nvPicPr>
          <p:blipFill>
            <a:blip r:embed="rId25" cstate="screen">
              <a:extLst>
                <a:ext uri="{28A0092B-C50C-407E-A947-70E740481C1C}">
                  <a14:useLocalDpi xmlns:a14="http://schemas.microsoft.com/office/drawing/2010/main"/>
                </a:ext>
              </a:extLst>
            </a:blip>
            <a:stretch>
              <a:fillRect/>
            </a:stretch>
          </p:blipFill>
          <p:spPr>
            <a:xfrm>
              <a:off x="8208402" y="5554701"/>
              <a:ext cx="106509" cy="93840"/>
            </a:xfrm>
            <a:prstGeom prst="rect">
              <a:avLst/>
            </a:prstGeom>
          </p:spPr>
        </p:pic>
        <p:pic>
          <p:nvPicPr>
            <p:cNvPr id="104" name="object 104"/>
            <p:cNvPicPr/>
            <p:nvPr/>
          </p:nvPicPr>
          <p:blipFill>
            <a:blip r:embed="rId26" cstate="screen">
              <a:extLst>
                <a:ext uri="{28A0092B-C50C-407E-A947-70E740481C1C}">
                  <a14:useLocalDpi xmlns:a14="http://schemas.microsoft.com/office/drawing/2010/main"/>
                </a:ext>
              </a:extLst>
            </a:blip>
            <a:stretch>
              <a:fillRect/>
            </a:stretch>
          </p:blipFill>
          <p:spPr>
            <a:xfrm>
              <a:off x="8860401" y="7143707"/>
              <a:ext cx="147021" cy="217658"/>
            </a:xfrm>
            <a:prstGeom prst="rect">
              <a:avLst/>
            </a:prstGeom>
          </p:spPr>
        </p:pic>
        <p:pic>
          <p:nvPicPr>
            <p:cNvPr id="105" name="object 105"/>
            <p:cNvPicPr/>
            <p:nvPr/>
          </p:nvPicPr>
          <p:blipFill>
            <a:blip r:embed="rId27" cstate="screen">
              <a:extLst>
                <a:ext uri="{28A0092B-C50C-407E-A947-70E740481C1C}">
                  <a14:useLocalDpi xmlns:a14="http://schemas.microsoft.com/office/drawing/2010/main"/>
                </a:ext>
              </a:extLst>
            </a:blip>
            <a:stretch>
              <a:fillRect/>
            </a:stretch>
          </p:blipFill>
          <p:spPr>
            <a:xfrm>
              <a:off x="8535780" y="7386113"/>
              <a:ext cx="133189" cy="117985"/>
            </a:xfrm>
            <a:prstGeom prst="rect">
              <a:avLst/>
            </a:prstGeom>
          </p:spPr>
        </p:pic>
        <p:sp>
          <p:nvSpPr>
            <p:cNvPr id="106" name="object 106"/>
            <p:cNvSpPr/>
            <p:nvPr/>
          </p:nvSpPr>
          <p:spPr>
            <a:xfrm>
              <a:off x="8757640" y="5418130"/>
              <a:ext cx="1812925" cy="2230120"/>
            </a:xfrm>
            <a:custGeom>
              <a:avLst/>
              <a:gdLst/>
              <a:ahLst/>
              <a:cxnLst/>
              <a:rect l="l" t="t" r="r" b="b"/>
              <a:pathLst>
                <a:path w="1812925" h="2230120">
                  <a:moveTo>
                    <a:pt x="136029" y="2112683"/>
                  </a:moveTo>
                  <a:lnTo>
                    <a:pt x="67729" y="2073173"/>
                  </a:lnTo>
                  <a:lnTo>
                    <a:pt x="0" y="2190216"/>
                  </a:lnTo>
                  <a:lnTo>
                    <a:pt x="68313" y="2229726"/>
                  </a:lnTo>
                  <a:lnTo>
                    <a:pt x="136029" y="2112683"/>
                  </a:lnTo>
                  <a:close/>
                </a:path>
                <a:path w="1812925" h="2230120">
                  <a:moveTo>
                    <a:pt x="1812455" y="79679"/>
                  </a:moveTo>
                  <a:lnTo>
                    <a:pt x="1812226" y="74015"/>
                  </a:lnTo>
                  <a:lnTo>
                    <a:pt x="1809330" y="0"/>
                  </a:lnTo>
                  <a:lnTo>
                    <a:pt x="1780006" y="1155"/>
                  </a:lnTo>
                  <a:lnTo>
                    <a:pt x="1783143" y="80848"/>
                  </a:lnTo>
                  <a:lnTo>
                    <a:pt x="1812455" y="79679"/>
                  </a:lnTo>
                  <a:close/>
                </a:path>
              </a:pathLst>
            </a:custGeom>
            <a:solidFill>
              <a:srgbClr val="010202">
                <a:alpha val="14399"/>
              </a:srgbClr>
            </a:solidFill>
          </p:spPr>
          <p:txBody>
            <a:bodyPr wrap="square" lIns="0" tIns="0" rIns="0" bIns="0" rtlCol="0"/>
            <a:lstStyle/>
            <a:p>
              <a:endParaRPr/>
            </a:p>
          </p:txBody>
        </p:sp>
        <p:pic>
          <p:nvPicPr>
            <p:cNvPr id="107" name="object 107"/>
            <p:cNvPicPr/>
            <p:nvPr/>
          </p:nvPicPr>
          <p:blipFill>
            <a:blip r:embed="rId28" cstate="screen">
              <a:extLst>
                <a:ext uri="{28A0092B-C50C-407E-A947-70E740481C1C}">
                  <a14:useLocalDpi xmlns:a14="http://schemas.microsoft.com/office/drawing/2010/main"/>
                </a:ext>
              </a:extLst>
            </a:blip>
            <a:stretch>
              <a:fillRect/>
            </a:stretch>
          </p:blipFill>
          <p:spPr>
            <a:xfrm>
              <a:off x="8311503" y="7186351"/>
              <a:ext cx="201239" cy="169753"/>
            </a:xfrm>
            <a:prstGeom prst="rect">
              <a:avLst/>
            </a:prstGeom>
          </p:spPr>
        </p:pic>
        <p:sp>
          <p:nvSpPr>
            <p:cNvPr id="108" name="object 108"/>
            <p:cNvSpPr/>
            <p:nvPr/>
          </p:nvSpPr>
          <p:spPr>
            <a:xfrm>
              <a:off x="8041627" y="1151806"/>
              <a:ext cx="7045959" cy="6771640"/>
            </a:xfrm>
            <a:custGeom>
              <a:avLst/>
              <a:gdLst/>
              <a:ahLst/>
              <a:cxnLst/>
              <a:rect l="l" t="t" r="r" b="b"/>
              <a:pathLst>
                <a:path w="7045959" h="6771640">
                  <a:moveTo>
                    <a:pt x="379996" y="1922741"/>
                  </a:moveTo>
                  <a:lnTo>
                    <a:pt x="242163" y="1754847"/>
                  </a:lnTo>
                  <a:lnTo>
                    <a:pt x="37058" y="1923249"/>
                  </a:lnTo>
                  <a:lnTo>
                    <a:pt x="78549" y="1962277"/>
                  </a:lnTo>
                  <a:lnTo>
                    <a:pt x="201790" y="2112378"/>
                  </a:lnTo>
                  <a:lnTo>
                    <a:pt x="275234" y="2052066"/>
                  </a:lnTo>
                  <a:lnTo>
                    <a:pt x="253974" y="2026196"/>
                  </a:lnTo>
                  <a:lnTo>
                    <a:pt x="379996" y="1922741"/>
                  </a:lnTo>
                  <a:close/>
                </a:path>
                <a:path w="7045959" h="6771640">
                  <a:moveTo>
                    <a:pt x="386930" y="2865386"/>
                  </a:moveTo>
                  <a:lnTo>
                    <a:pt x="280555" y="2743543"/>
                  </a:lnTo>
                  <a:lnTo>
                    <a:pt x="269341" y="2730716"/>
                  </a:lnTo>
                  <a:lnTo>
                    <a:pt x="256514" y="2715755"/>
                  </a:lnTo>
                  <a:lnTo>
                    <a:pt x="239420" y="2743543"/>
                  </a:lnTo>
                  <a:lnTo>
                    <a:pt x="34188" y="2640927"/>
                  </a:lnTo>
                  <a:lnTo>
                    <a:pt x="0" y="2663977"/>
                  </a:lnTo>
                  <a:lnTo>
                    <a:pt x="0" y="2732900"/>
                  </a:lnTo>
                  <a:lnTo>
                    <a:pt x="333476" y="2906014"/>
                  </a:lnTo>
                  <a:lnTo>
                    <a:pt x="386930" y="2865386"/>
                  </a:lnTo>
                  <a:close/>
                </a:path>
                <a:path w="7045959" h="6771640">
                  <a:moveTo>
                    <a:pt x="474586" y="880554"/>
                  </a:moveTo>
                  <a:lnTo>
                    <a:pt x="157467" y="497395"/>
                  </a:lnTo>
                  <a:lnTo>
                    <a:pt x="12" y="627710"/>
                  </a:lnTo>
                  <a:lnTo>
                    <a:pt x="12" y="1297216"/>
                  </a:lnTo>
                  <a:lnTo>
                    <a:pt x="177165" y="1150594"/>
                  </a:lnTo>
                  <a:lnTo>
                    <a:pt x="165417" y="1136408"/>
                  </a:lnTo>
                  <a:lnTo>
                    <a:pt x="474586" y="880554"/>
                  </a:lnTo>
                  <a:close/>
                </a:path>
                <a:path w="7045959" h="6771640">
                  <a:moveTo>
                    <a:pt x="587654" y="898550"/>
                  </a:moveTo>
                  <a:lnTo>
                    <a:pt x="527342" y="827544"/>
                  </a:lnTo>
                  <a:lnTo>
                    <a:pt x="496316" y="853922"/>
                  </a:lnTo>
                  <a:lnTo>
                    <a:pt x="556628" y="924915"/>
                  </a:lnTo>
                  <a:lnTo>
                    <a:pt x="587654" y="898550"/>
                  </a:lnTo>
                  <a:close/>
                </a:path>
                <a:path w="7045959" h="6771640">
                  <a:moveTo>
                    <a:pt x="600417" y="5064214"/>
                  </a:moveTo>
                  <a:lnTo>
                    <a:pt x="552437" y="5035054"/>
                  </a:lnTo>
                  <a:lnTo>
                    <a:pt x="533996" y="5065420"/>
                  </a:lnTo>
                  <a:lnTo>
                    <a:pt x="497001" y="5042954"/>
                  </a:lnTo>
                  <a:lnTo>
                    <a:pt x="510476" y="5020754"/>
                  </a:lnTo>
                  <a:lnTo>
                    <a:pt x="484949" y="5005260"/>
                  </a:lnTo>
                  <a:lnTo>
                    <a:pt x="429907" y="5098173"/>
                  </a:lnTo>
                  <a:lnTo>
                    <a:pt x="511784" y="5145722"/>
                  </a:lnTo>
                  <a:lnTo>
                    <a:pt x="540969" y="5095570"/>
                  </a:lnTo>
                  <a:lnTo>
                    <a:pt x="571601" y="5113350"/>
                  </a:lnTo>
                  <a:lnTo>
                    <a:pt x="600417" y="5064214"/>
                  </a:lnTo>
                  <a:close/>
                </a:path>
                <a:path w="7045959" h="6771640">
                  <a:moveTo>
                    <a:pt x="1030185" y="2501874"/>
                  </a:moveTo>
                  <a:lnTo>
                    <a:pt x="792886" y="2211095"/>
                  </a:lnTo>
                  <a:lnTo>
                    <a:pt x="677456" y="2313724"/>
                  </a:lnTo>
                  <a:lnTo>
                    <a:pt x="692416" y="2345791"/>
                  </a:lnTo>
                  <a:lnTo>
                    <a:pt x="626148" y="2401379"/>
                  </a:lnTo>
                  <a:lnTo>
                    <a:pt x="613321" y="2392832"/>
                  </a:lnTo>
                  <a:lnTo>
                    <a:pt x="547052" y="2446286"/>
                  </a:lnTo>
                  <a:lnTo>
                    <a:pt x="564146" y="2456967"/>
                  </a:lnTo>
                  <a:lnTo>
                    <a:pt x="324916" y="2653754"/>
                  </a:lnTo>
                  <a:lnTo>
                    <a:pt x="455256" y="2820416"/>
                  </a:lnTo>
                  <a:lnTo>
                    <a:pt x="701179" y="2628112"/>
                  </a:lnTo>
                  <a:lnTo>
                    <a:pt x="704176" y="2631935"/>
                  </a:lnTo>
                  <a:lnTo>
                    <a:pt x="761034" y="2587485"/>
                  </a:lnTo>
                  <a:lnTo>
                    <a:pt x="753630" y="2577998"/>
                  </a:lnTo>
                  <a:lnTo>
                    <a:pt x="801649" y="2540457"/>
                  </a:lnTo>
                  <a:lnTo>
                    <a:pt x="855091" y="2602446"/>
                  </a:lnTo>
                  <a:lnTo>
                    <a:pt x="1030185" y="2501874"/>
                  </a:lnTo>
                  <a:close/>
                </a:path>
                <a:path w="7045959" h="6771640">
                  <a:moveTo>
                    <a:pt x="1345425" y="106286"/>
                  </a:moveTo>
                  <a:lnTo>
                    <a:pt x="1260703" y="4508"/>
                  </a:lnTo>
                  <a:lnTo>
                    <a:pt x="1266113" y="0"/>
                  </a:lnTo>
                  <a:lnTo>
                    <a:pt x="212051" y="0"/>
                  </a:lnTo>
                  <a:lnTo>
                    <a:pt x="331558" y="143459"/>
                  </a:lnTo>
                  <a:lnTo>
                    <a:pt x="416128" y="73012"/>
                  </a:lnTo>
                  <a:lnTo>
                    <a:pt x="755180" y="480466"/>
                  </a:lnTo>
                  <a:lnTo>
                    <a:pt x="944918" y="322580"/>
                  </a:lnTo>
                  <a:lnTo>
                    <a:pt x="805446" y="154978"/>
                  </a:lnTo>
                  <a:lnTo>
                    <a:pt x="845540" y="121615"/>
                  </a:lnTo>
                  <a:lnTo>
                    <a:pt x="1042543" y="358343"/>
                  </a:lnTo>
                  <a:lnTo>
                    <a:pt x="1345425" y="106286"/>
                  </a:lnTo>
                  <a:close/>
                </a:path>
                <a:path w="7045959" h="6771640">
                  <a:moveTo>
                    <a:pt x="2881680" y="1189685"/>
                  </a:moveTo>
                  <a:lnTo>
                    <a:pt x="2358682" y="560197"/>
                  </a:lnTo>
                  <a:lnTo>
                    <a:pt x="2406662" y="521817"/>
                  </a:lnTo>
                  <a:lnTo>
                    <a:pt x="2370404" y="476491"/>
                  </a:lnTo>
                  <a:lnTo>
                    <a:pt x="2445512" y="416433"/>
                  </a:lnTo>
                  <a:lnTo>
                    <a:pt x="2361920" y="311937"/>
                  </a:lnTo>
                  <a:lnTo>
                    <a:pt x="2277719" y="379285"/>
                  </a:lnTo>
                  <a:lnTo>
                    <a:pt x="2172766" y="248107"/>
                  </a:lnTo>
                  <a:lnTo>
                    <a:pt x="2119249" y="290931"/>
                  </a:lnTo>
                  <a:lnTo>
                    <a:pt x="2144369" y="322338"/>
                  </a:lnTo>
                  <a:lnTo>
                    <a:pt x="1881657" y="532511"/>
                  </a:lnTo>
                  <a:lnTo>
                    <a:pt x="1913001" y="571677"/>
                  </a:lnTo>
                  <a:lnTo>
                    <a:pt x="1100023" y="1222032"/>
                  </a:lnTo>
                  <a:lnTo>
                    <a:pt x="1043800" y="1151763"/>
                  </a:lnTo>
                  <a:lnTo>
                    <a:pt x="823899" y="1327683"/>
                  </a:lnTo>
                  <a:lnTo>
                    <a:pt x="1012177" y="1563027"/>
                  </a:lnTo>
                  <a:lnTo>
                    <a:pt x="1244257" y="1377365"/>
                  </a:lnTo>
                  <a:lnTo>
                    <a:pt x="1445209" y="1628571"/>
                  </a:lnTo>
                  <a:lnTo>
                    <a:pt x="1393278" y="1670126"/>
                  </a:lnTo>
                  <a:lnTo>
                    <a:pt x="1461643" y="1740242"/>
                  </a:lnTo>
                  <a:lnTo>
                    <a:pt x="1509522" y="1708937"/>
                  </a:lnTo>
                  <a:lnTo>
                    <a:pt x="1777199" y="2043544"/>
                  </a:lnTo>
                  <a:lnTo>
                    <a:pt x="1889252" y="1942782"/>
                  </a:lnTo>
                  <a:lnTo>
                    <a:pt x="2607602" y="1345907"/>
                  </a:lnTo>
                  <a:lnTo>
                    <a:pt x="2642755" y="1388211"/>
                  </a:lnTo>
                  <a:lnTo>
                    <a:pt x="2881680" y="1189685"/>
                  </a:lnTo>
                  <a:close/>
                </a:path>
                <a:path w="7045959" h="6771640">
                  <a:moveTo>
                    <a:pt x="6276695" y="5999505"/>
                  </a:moveTo>
                  <a:lnTo>
                    <a:pt x="6177064" y="5942063"/>
                  </a:lnTo>
                  <a:lnTo>
                    <a:pt x="6011951" y="6228524"/>
                  </a:lnTo>
                  <a:lnTo>
                    <a:pt x="6111595" y="6285954"/>
                  </a:lnTo>
                  <a:lnTo>
                    <a:pt x="6276695" y="5999505"/>
                  </a:lnTo>
                  <a:close/>
                </a:path>
                <a:path w="7045959" h="6771640">
                  <a:moveTo>
                    <a:pt x="6482677" y="5639130"/>
                  </a:moveTo>
                  <a:lnTo>
                    <a:pt x="6395758" y="5590324"/>
                  </a:lnTo>
                  <a:lnTo>
                    <a:pt x="6359995" y="5654014"/>
                  </a:lnTo>
                  <a:lnTo>
                    <a:pt x="6335649" y="5640336"/>
                  </a:lnTo>
                  <a:lnTo>
                    <a:pt x="6221057" y="5844438"/>
                  </a:lnTo>
                  <a:lnTo>
                    <a:pt x="6246317" y="5858624"/>
                  </a:lnTo>
                  <a:lnTo>
                    <a:pt x="6219736" y="5905970"/>
                  </a:lnTo>
                  <a:lnTo>
                    <a:pt x="6282283" y="5941085"/>
                  </a:lnTo>
                  <a:lnTo>
                    <a:pt x="6306363" y="5898172"/>
                  </a:lnTo>
                  <a:lnTo>
                    <a:pt x="6329858" y="5911354"/>
                  </a:lnTo>
                  <a:lnTo>
                    <a:pt x="6482677" y="5639130"/>
                  </a:lnTo>
                  <a:close/>
                </a:path>
                <a:path w="7045959" h="6771640">
                  <a:moveTo>
                    <a:pt x="6559550" y="6228677"/>
                  </a:moveTo>
                  <a:lnTo>
                    <a:pt x="6532181" y="6213005"/>
                  </a:lnTo>
                  <a:lnTo>
                    <a:pt x="6549593" y="6182588"/>
                  </a:lnTo>
                  <a:lnTo>
                    <a:pt x="6483477" y="6144730"/>
                  </a:lnTo>
                  <a:lnTo>
                    <a:pt x="6469659" y="6168860"/>
                  </a:lnTo>
                  <a:lnTo>
                    <a:pt x="6434658" y="6148806"/>
                  </a:lnTo>
                  <a:lnTo>
                    <a:pt x="6323330" y="6343269"/>
                  </a:lnTo>
                  <a:lnTo>
                    <a:pt x="6356502" y="6362268"/>
                  </a:lnTo>
                  <a:lnTo>
                    <a:pt x="6327902" y="6412230"/>
                  </a:lnTo>
                  <a:lnTo>
                    <a:pt x="6390132" y="6447866"/>
                  </a:lnTo>
                  <a:lnTo>
                    <a:pt x="6413652" y="6406769"/>
                  </a:lnTo>
                  <a:lnTo>
                    <a:pt x="6446710" y="6425705"/>
                  </a:lnTo>
                  <a:lnTo>
                    <a:pt x="6559550" y="6228677"/>
                  </a:lnTo>
                  <a:close/>
                </a:path>
                <a:path w="7045959" h="6771640">
                  <a:moveTo>
                    <a:pt x="6758533" y="5331701"/>
                  </a:moveTo>
                  <a:lnTo>
                    <a:pt x="6505994" y="5187023"/>
                  </a:lnTo>
                  <a:lnTo>
                    <a:pt x="6354089" y="5452135"/>
                  </a:lnTo>
                  <a:lnTo>
                    <a:pt x="6606629" y="5596826"/>
                  </a:lnTo>
                  <a:lnTo>
                    <a:pt x="6758533" y="5331701"/>
                  </a:lnTo>
                  <a:close/>
                </a:path>
                <a:path w="7045959" h="6771640">
                  <a:moveTo>
                    <a:pt x="6818833" y="5804928"/>
                  </a:moveTo>
                  <a:lnTo>
                    <a:pt x="6604902" y="5682107"/>
                  </a:lnTo>
                  <a:lnTo>
                    <a:pt x="6477673" y="5903734"/>
                  </a:lnTo>
                  <a:lnTo>
                    <a:pt x="6593332" y="5970130"/>
                  </a:lnTo>
                  <a:lnTo>
                    <a:pt x="6535928" y="6070143"/>
                  </a:lnTo>
                  <a:lnTo>
                    <a:pt x="6609956" y="6112649"/>
                  </a:lnTo>
                  <a:lnTo>
                    <a:pt x="6664439" y="6013501"/>
                  </a:lnTo>
                  <a:lnTo>
                    <a:pt x="6695846" y="6030773"/>
                  </a:lnTo>
                  <a:lnTo>
                    <a:pt x="6742798" y="5948959"/>
                  </a:lnTo>
                  <a:lnTo>
                    <a:pt x="6625641" y="5881725"/>
                  </a:lnTo>
                  <a:lnTo>
                    <a:pt x="6656375" y="5828157"/>
                  </a:lnTo>
                  <a:lnTo>
                    <a:pt x="6768554" y="5892533"/>
                  </a:lnTo>
                  <a:lnTo>
                    <a:pt x="6818833" y="5804928"/>
                  </a:lnTo>
                  <a:close/>
                </a:path>
                <a:path w="7045959" h="6771640">
                  <a:moveTo>
                    <a:pt x="6977545" y="5902325"/>
                  </a:moveTo>
                  <a:lnTo>
                    <a:pt x="6893992" y="5855005"/>
                  </a:lnTo>
                  <a:lnTo>
                    <a:pt x="6710743" y="6178524"/>
                  </a:lnTo>
                  <a:lnTo>
                    <a:pt x="6736448" y="6193091"/>
                  </a:lnTo>
                  <a:lnTo>
                    <a:pt x="6709943" y="6239891"/>
                  </a:lnTo>
                  <a:lnTo>
                    <a:pt x="6683502" y="6224917"/>
                  </a:lnTo>
                  <a:lnTo>
                    <a:pt x="6518415" y="6516370"/>
                  </a:lnTo>
                  <a:lnTo>
                    <a:pt x="6388189" y="6740538"/>
                  </a:lnTo>
                  <a:lnTo>
                    <a:pt x="6440703" y="6771068"/>
                  </a:lnTo>
                  <a:lnTo>
                    <a:pt x="6572555" y="6544132"/>
                  </a:lnTo>
                  <a:lnTo>
                    <a:pt x="6603949" y="6561912"/>
                  </a:lnTo>
                  <a:lnTo>
                    <a:pt x="6977545" y="5902325"/>
                  </a:lnTo>
                  <a:close/>
                </a:path>
                <a:path w="7045959" h="6771640">
                  <a:moveTo>
                    <a:pt x="7045858" y="5389397"/>
                  </a:moveTo>
                  <a:lnTo>
                    <a:pt x="6857517" y="5279885"/>
                  </a:lnTo>
                  <a:lnTo>
                    <a:pt x="6805739" y="5368925"/>
                  </a:lnTo>
                  <a:lnTo>
                    <a:pt x="6994106" y="5478437"/>
                  </a:lnTo>
                  <a:lnTo>
                    <a:pt x="7045858" y="5389397"/>
                  </a:lnTo>
                  <a:close/>
                </a:path>
              </a:pathLst>
            </a:custGeom>
            <a:solidFill>
              <a:srgbClr val="010202">
                <a:alpha val="14399"/>
              </a:srgbClr>
            </a:solidFill>
          </p:spPr>
          <p:txBody>
            <a:bodyPr wrap="square" lIns="0" tIns="0" rIns="0" bIns="0" rtlCol="0"/>
            <a:lstStyle/>
            <a:p>
              <a:endParaRPr/>
            </a:p>
          </p:txBody>
        </p:sp>
        <p:pic>
          <p:nvPicPr>
            <p:cNvPr id="109" name="object 109"/>
            <p:cNvPicPr/>
            <p:nvPr/>
          </p:nvPicPr>
          <p:blipFill>
            <a:blip r:embed="rId29" cstate="screen">
              <a:extLst>
                <a:ext uri="{28A0092B-C50C-407E-A947-70E740481C1C}">
                  <a14:useLocalDpi xmlns:a14="http://schemas.microsoft.com/office/drawing/2010/main"/>
                </a:ext>
              </a:extLst>
            </a:blip>
            <a:stretch>
              <a:fillRect/>
            </a:stretch>
          </p:blipFill>
          <p:spPr>
            <a:xfrm>
              <a:off x="9963539" y="4883313"/>
              <a:ext cx="96688" cy="154278"/>
            </a:xfrm>
            <a:prstGeom prst="rect">
              <a:avLst/>
            </a:prstGeom>
          </p:spPr>
        </p:pic>
        <p:sp>
          <p:nvSpPr>
            <p:cNvPr id="110" name="object 110"/>
            <p:cNvSpPr/>
            <p:nvPr/>
          </p:nvSpPr>
          <p:spPr>
            <a:xfrm>
              <a:off x="10211930" y="1161001"/>
              <a:ext cx="2865755" cy="4140200"/>
            </a:xfrm>
            <a:custGeom>
              <a:avLst/>
              <a:gdLst/>
              <a:ahLst/>
              <a:cxnLst/>
              <a:rect l="l" t="t" r="r" b="b"/>
              <a:pathLst>
                <a:path w="2865755" h="4140200">
                  <a:moveTo>
                    <a:pt x="78625" y="49491"/>
                  </a:moveTo>
                  <a:lnTo>
                    <a:pt x="41198" y="0"/>
                  </a:lnTo>
                  <a:lnTo>
                    <a:pt x="0" y="31140"/>
                  </a:lnTo>
                  <a:lnTo>
                    <a:pt x="37414" y="80645"/>
                  </a:lnTo>
                  <a:lnTo>
                    <a:pt x="78625" y="49491"/>
                  </a:lnTo>
                  <a:close/>
                </a:path>
                <a:path w="2865755" h="4140200">
                  <a:moveTo>
                    <a:pt x="2865437" y="4059047"/>
                  </a:moveTo>
                  <a:lnTo>
                    <a:pt x="2822194" y="4013555"/>
                  </a:lnTo>
                  <a:lnTo>
                    <a:pt x="2737218" y="4094340"/>
                  </a:lnTo>
                  <a:lnTo>
                    <a:pt x="2780461" y="4139831"/>
                  </a:lnTo>
                  <a:lnTo>
                    <a:pt x="2865437" y="4059047"/>
                  </a:lnTo>
                  <a:close/>
                </a:path>
              </a:pathLst>
            </a:custGeom>
            <a:solidFill>
              <a:srgbClr val="010202">
                <a:alpha val="14399"/>
              </a:srgbClr>
            </a:solidFill>
          </p:spPr>
          <p:txBody>
            <a:bodyPr wrap="square" lIns="0" tIns="0" rIns="0" bIns="0" rtlCol="0"/>
            <a:lstStyle/>
            <a:p>
              <a:endParaRPr/>
            </a:p>
          </p:txBody>
        </p:sp>
        <p:pic>
          <p:nvPicPr>
            <p:cNvPr id="111" name="object 111"/>
            <p:cNvPicPr/>
            <p:nvPr/>
          </p:nvPicPr>
          <p:blipFill>
            <a:blip r:embed="rId30" cstate="screen">
              <a:extLst>
                <a:ext uri="{28A0092B-C50C-407E-A947-70E740481C1C}">
                  <a14:useLocalDpi xmlns:a14="http://schemas.microsoft.com/office/drawing/2010/main"/>
                </a:ext>
              </a:extLst>
            </a:blip>
            <a:stretch>
              <a:fillRect/>
            </a:stretch>
          </p:blipFill>
          <p:spPr>
            <a:xfrm>
              <a:off x="10758339" y="5215491"/>
              <a:ext cx="163345" cy="109179"/>
            </a:xfrm>
            <a:prstGeom prst="rect">
              <a:avLst/>
            </a:prstGeom>
          </p:spPr>
        </p:pic>
        <p:pic>
          <p:nvPicPr>
            <p:cNvPr id="112" name="object 112"/>
            <p:cNvPicPr/>
            <p:nvPr/>
          </p:nvPicPr>
          <p:blipFill>
            <a:blip r:embed="rId31" cstate="screen">
              <a:extLst>
                <a:ext uri="{28A0092B-C50C-407E-A947-70E740481C1C}">
                  <a14:useLocalDpi xmlns:a14="http://schemas.microsoft.com/office/drawing/2010/main"/>
                </a:ext>
              </a:extLst>
            </a:blip>
            <a:stretch>
              <a:fillRect/>
            </a:stretch>
          </p:blipFill>
          <p:spPr>
            <a:xfrm>
              <a:off x="10046344" y="4997846"/>
              <a:ext cx="205501" cy="146341"/>
            </a:xfrm>
            <a:prstGeom prst="rect">
              <a:avLst/>
            </a:prstGeom>
          </p:spPr>
        </p:pic>
        <p:sp>
          <p:nvSpPr>
            <p:cNvPr id="113" name="object 113"/>
            <p:cNvSpPr/>
            <p:nvPr/>
          </p:nvSpPr>
          <p:spPr>
            <a:xfrm>
              <a:off x="10970057" y="1151806"/>
              <a:ext cx="2585720" cy="4035425"/>
            </a:xfrm>
            <a:custGeom>
              <a:avLst/>
              <a:gdLst/>
              <a:ahLst/>
              <a:cxnLst/>
              <a:rect l="l" t="t" r="r" b="b"/>
              <a:pathLst>
                <a:path w="2585719" h="4035425">
                  <a:moveTo>
                    <a:pt x="681710" y="0"/>
                  </a:moveTo>
                  <a:lnTo>
                    <a:pt x="57505" y="0"/>
                  </a:lnTo>
                  <a:lnTo>
                    <a:pt x="0" y="47053"/>
                  </a:lnTo>
                  <a:lnTo>
                    <a:pt x="259943" y="356971"/>
                  </a:lnTo>
                  <a:lnTo>
                    <a:pt x="681710" y="0"/>
                  </a:lnTo>
                  <a:close/>
                </a:path>
                <a:path w="2585719" h="4035425">
                  <a:moveTo>
                    <a:pt x="994473" y="296252"/>
                  </a:moveTo>
                  <a:lnTo>
                    <a:pt x="864171" y="134404"/>
                  </a:lnTo>
                  <a:lnTo>
                    <a:pt x="635000" y="318922"/>
                  </a:lnTo>
                  <a:lnTo>
                    <a:pt x="609485" y="287210"/>
                  </a:lnTo>
                  <a:lnTo>
                    <a:pt x="561797" y="325615"/>
                  </a:lnTo>
                  <a:lnTo>
                    <a:pt x="717613" y="519150"/>
                  </a:lnTo>
                  <a:lnTo>
                    <a:pt x="994473" y="296252"/>
                  </a:lnTo>
                  <a:close/>
                </a:path>
                <a:path w="2585719" h="4035425">
                  <a:moveTo>
                    <a:pt x="1051725" y="3839794"/>
                  </a:moveTo>
                  <a:lnTo>
                    <a:pt x="1015695" y="3805517"/>
                  </a:lnTo>
                  <a:lnTo>
                    <a:pt x="971156" y="3852341"/>
                  </a:lnTo>
                  <a:lnTo>
                    <a:pt x="1007186" y="3886619"/>
                  </a:lnTo>
                  <a:lnTo>
                    <a:pt x="1051725" y="3839794"/>
                  </a:lnTo>
                  <a:close/>
                </a:path>
                <a:path w="2585719" h="4035425">
                  <a:moveTo>
                    <a:pt x="1292136" y="3481578"/>
                  </a:moveTo>
                  <a:lnTo>
                    <a:pt x="1225804" y="3414052"/>
                  </a:lnTo>
                  <a:lnTo>
                    <a:pt x="1121257" y="3504006"/>
                  </a:lnTo>
                  <a:lnTo>
                    <a:pt x="1182865" y="3575596"/>
                  </a:lnTo>
                  <a:lnTo>
                    <a:pt x="1292136" y="3481578"/>
                  </a:lnTo>
                  <a:close/>
                </a:path>
                <a:path w="2585719" h="4035425">
                  <a:moveTo>
                    <a:pt x="1449336" y="3720554"/>
                  </a:moveTo>
                  <a:lnTo>
                    <a:pt x="1338630" y="3608286"/>
                  </a:lnTo>
                  <a:lnTo>
                    <a:pt x="1088085" y="3855377"/>
                  </a:lnTo>
                  <a:lnTo>
                    <a:pt x="1152271" y="3920452"/>
                  </a:lnTo>
                  <a:lnTo>
                    <a:pt x="1306499" y="3768382"/>
                  </a:lnTo>
                  <a:lnTo>
                    <a:pt x="1353019" y="3815550"/>
                  </a:lnTo>
                  <a:lnTo>
                    <a:pt x="1449336" y="3720554"/>
                  </a:lnTo>
                  <a:close/>
                </a:path>
                <a:path w="2585719" h="4035425">
                  <a:moveTo>
                    <a:pt x="2333383" y="2697149"/>
                  </a:moveTo>
                  <a:lnTo>
                    <a:pt x="2266327" y="2619781"/>
                  </a:lnTo>
                  <a:lnTo>
                    <a:pt x="2227707" y="2653271"/>
                  </a:lnTo>
                  <a:lnTo>
                    <a:pt x="2294750" y="2730639"/>
                  </a:lnTo>
                  <a:lnTo>
                    <a:pt x="2333383" y="2697149"/>
                  </a:lnTo>
                  <a:close/>
                </a:path>
                <a:path w="2585719" h="4035425">
                  <a:moveTo>
                    <a:pt x="2585478" y="3879989"/>
                  </a:moveTo>
                  <a:lnTo>
                    <a:pt x="2515158" y="3827729"/>
                  </a:lnTo>
                  <a:lnTo>
                    <a:pt x="2435987" y="3934269"/>
                  </a:lnTo>
                  <a:lnTo>
                    <a:pt x="2297519" y="3831386"/>
                  </a:lnTo>
                  <a:lnTo>
                    <a:pt x="2231199" y="3920642"/>
                  </a:lnTo>
                  <a:lnTo>
                    <a:pt x="2282520" y="3958780"/>
                  </a:lnTo>
                  <a:lnTo>
                    <a:pt x="2312657" y="3918216"/>
                  </a:lnTo>
                  <a:lnTo>
                    <a:pt x="2470124" y="4035221"/>
                  </a:lnTo>
                  <a:lnTo>
                    <a:pt x="2585478" y="3879989"/>
                  </a:lnTo>
                  <a:close/>
                </a:path>
              </a:pathLst>
            </a:custGeom>
            <a:solidFill>
              <a:srgbClr val="010202">
                <a:alpha val="14399"/>
              </a:srgbClr>
            </a:solidFill>
          </p:spPr>
          <p:txBody>
            <a:bodyPr wrap="square" lIns="0" tIns="0" rIns="0" bIns="0" rtlCol="0"/>
            <a:lstStyle/>
            <a:p>
              <a:endParaRPr/>
            </a:p>
          </p:txBody>
        </p:sp>
        <p:pic>
          <p:nvPicPr>
            <p:cNvPr id="114" name="object 114"/>
            <p:cNvPicPr/>
            <p:nvPr/>
          </p:nvPicPr>
          <p:blipFill>
            <a:blip r:embed="rId32" cstate="screen">
              <a:extLst>
                <a:ext uri="{28A0092B-C50C-407E-A947-70E740481C1C}">
                  <a14:useLocalDpi xmlns:a14="http://schemas.microsoft.com/office/drawing/2010/main"/>
                </a:ext>
              </a:extLst>
            </a:blip>
            <a:stretch>
              <a:fillRect/>
            </a:stretch>
          </p:blipFill>
          <p:spPr>
            <a:xfrm>
              <a:off x="11850321" y="4837775"/>
              <a:ext cx="92614" cy="116436"/>
            </a:xfrm>
            <a:prstGeom prst="rect">
              <a:avLst/>
            </a:prstGeom>
          </p:spPr>
        </p:pic>
        <p:sp>
          <p:nvSpPr>
            <p:cNvPr id="115" name="object 115"/>
            <p:cNvSpPr/>
            <p:nvPr/>
          </p:nvSpPr>
          <p:spPr>
            <a:xfrm>
              <a:off x="8134413" y="5354376"/>
              <a:ext cx="6324600" cy="2668270"/>
            </a:xfrm>
            <a:custGeom>
              <a:avLst/>
              <a:gdLst/>
              <a:ahLst/>
              <a:cxnLst/>
              <a:rect l="l" t="t" r="r" b="b"/>
              <a:pathLst>
                <a:path w="6324600" h="2668270">
                  <a:moveTo>
                    <a:pt x="126517" y="87007"/>
                  </a:moveTo>
                  <a:lnTo>
                    <a:pt x="76428" y="54140"/>
                  </a:lnTo>
                  <a:lnTo>
                    <a:pt x="0" y="170548"/>
                  </a:lnTo>
                  <a:lnTo>
                    <a:pt x="50088" y="203428"/>
                  </a:lnTo>
                  <a:lnTo>
                    <a:pt x="126517" y="87007"/>
                  </a:lnTo>
                  <a:close/>
                </a:path>
                <a:path w="6324600" h="2668270">
                  <a:moveTo>
                    <a:pt x="282816" y="126149"/>
                  </a:moveTo>
                  <a:lnTo>
                    <a:pt x="216496" y="85991"/>
                  </a:lnTo>
                  <a:lnTo>
                    <a:pt x="193230" y="124383"/>
                  </a:lnTo>
                  <a:lnTo>
                    <a:pt x="259562" y="164553"/>
                  </a:lnTo>
                  <a:lnTo>
                    <a:pt x="282816" y="126149"/>
                  </a:lnTo>
                  <a:close/>
                </a:path>
                <a:path w="6324600" h="2668270">
                  <a:moveTo>
                    <a:pt x="1049832" y="978027"/>
                  </a:moveTo>
                  <a:lnTo>
                    <a:pt x="989926" y="941451"/>
                  </a:lnTo>
                  <a:lnTo>
                    <a:pt x="969937" y="974191"/>
                  </a:lnTo>
                  <a:lnTo>
                    <a:pt x="1029843" y="1010767"/>
                  </a:lnTo>
                  <a:lnTo>
                    <a:pt x="1049832" y="978027"/>
                  </a:lnTo>
                  <a:close/>
                </a:path>
                <a:path w="6324600" h="2668270">
                  <a:moveTo>
                    <a:pt x="2334450" y="2529167"/>
                  </a:moveTo>
                  <a:lnTo>
                    <a:pt x="2218855" y="2460866"/>
                  </a:lnTo>
                  <a:lnTo>
                    <a:pt x="2193036" y="2504567"/>
                  </a:lnTo>
                  <a:lnTo>
                    <a:pt x="2177427" y="2495346"/>
                  </a:lnTo>
                  <a:lnTo>
                    <a:pt x="2151735" y="2538831"/>
                  </a:lnTo>
                  <a:lnTo>
                    <a:pt x="2282939" y="2616365"/>
                  </a:lnTo>
                  <a:lnTo>
                    <a:pt x="2334450" y="2529167"/>
                  </a:lnTo>
                  <a:close/>
                </a:path>
                <a:path w="6324600" h="2668270">
                  <a:moveTo>
                    <a:pt x="2449538" y="2523020"/>
                  </a:moveTo>
                  <a:lnTo>
                    <a:pt x="2415413" y="2504109"/>
                  </a:lnTo>
                  <a:lnTo>
                    <a:pt x="2398585" y="2534437"/>
                  </a:lnTo>
                  <a:lnTo>
                    <a:pt x="2382494" y="2525522"/>
                  </a:lnTo>
                  <a:lnTo>
                    <a:pt x="2350274" y="2583624"/>
                  </a:lnTo>
                  <a:lnTo>
                    <a:pt x="2376563" y="2598216"/>
                  </a:lnTo>
                  <a:lnTo>
                    <a:pt x="2376424" y="2598483"/>
                  </a:lnTo>
                  <a:lnTo>
                    <a:pt x="2400338" y="2611742"/>
                  </a:lnTo>
                  <a:lnTo>
                    <a:pt x="2449538" y="2523020"/>
                  </a:lnTo>
                  <a:close/>
                </a:path>
                <a:path w="6324600" h="2668270">
                  <a:moveTo>
                    <a:pt x="5154003" y="58394"/>
                  </a:moveTo>
                  <a:lnTo>
                    <a:pt x="5092852" y="0"/>
                  </a:lnTo>
                  <a:lnTo>
                    <a:pt x="5043411" y="51777"/>
                  </a:lnTo>
                  <a:lnTo>
                    <a:pt x="5104574" y="110159"/>
                  </a:lnTo>
                  <a:lnTo>
                    <a:pt x="5154003" y="58394"/>
                  </a:lnTo>
                  <a:close/>
                </a:path>
                <a:path w="6324600" h="2668270">
                  <a:moveTo>
                    <a:pt x="5208105" y="226047"/>
                  </a:moveTo>
                  <a:lnTo>
                    <a:pt x="5166182" y="189153"/>
                  </a:lnTo>
                  <a:lnTo>
                    <a:pt x="5104587" y="259143"/>
                  </a:lnTo>
                  <a:lnTo>
                    <a:pt x="5146497" y="296037"/>
                  </a:lnTo>
                  <a:lnTo>
                    <a:pt x="5208105" y="226047"/>
                  </a:lnTo>
                  <a:close/>
                </a:path>
                <a:path w="6324600" h="2668270">
                  <a:moveTo>
                    <a:pt x="5773318" y="298843"/>
                  </a:moveTo>
                  <a:lnTo>
                    <a:pt x="5704344" y="235331"/>
                  </a:lnTo>
                  <a:lnTo>
                    <a:pt x="5658040" y="285623"/>
                  </a:lnTo>
                  <a:lnTo>
                    <a:pt x="5727001" y="349135"/>
                  </a:lnTo>
                  <a:lnTo>
                    <a:pt x="5773318" y="298843"/>
                  </a:lnTo>
                  <a:close/>
                </a:path>
                <a:path w="6324600" h="2668270">
                  <a:moveTo>
                    <a:pt x="6014136" y="1707654"/>
                  </a:moveTo>
                  <a:lnTo>
                    <a:pt x="5900432" y="1642275"/>
                  </a:lnTo>
                  <a:lnTo>
                    <a:pt x="5732069" y="1935099"/>
                  </a:lnTo>
                  <a:lnTo>
                    <a:pt x="5845784" y="2000478"/>
                  </a:lnTo>
                  <a:lnTo>
                    <a:pt x="6014136" y="1707654"/>
                  </a:lnTo>
                  <a:close/>
                </a:path>
                <a:path w="6324600" h="2668270">
                  <a:moveTo>
                    <a:pt x="6324105" y="2369388"/>
                  </a:moveTo>
                  <a:lnTo>
                    <a:pt x="6254153" y="2328126"/>
                  </a:lnTo>
                  <a:lnTo>
                    <a:pt x="6125070" y="2546947"/>
                  </a:lnTo>
                  <a:lnTo>
                    <a:pt x="5795442" y="2352471"/>
                  </a:lnTo>
                  <a:lnTo>
                    <a:pt x="5903861" y="2168715"/>
                  </a:lnTo>
                  <a:lnTo>
                    <a:pt x="5827128" y="2123440"/>
                  </a:lnTo>
                  <a:lnTo>
                    <a:pt x="5713019" y="2316861"/>
                  </a:lnTo>
                  <a:lnTo>
                    <a:pt x="5757977" y="2343391"/>
                  </a:lnTo>
                  <a:lnTo>
                    <a:pt x="5726252" y="2397163"/>
                  </a:lnTo>
                  <a:lnTo>
                    <a:pt x="5902515" y="2501138"/>
                  </a:lnTo>
                  <a:lnTo>
                    <a:pt x="5943917" y="2525839"/>
                  </a:lnTo>
                  <a:lnTo>
                    <a:pt x="6157595" y="2651620"/>
                  </a:lnTo>
                  <a:lnTo>
                    <a:pt x="6187973" y="2666835"/>
                  </a:lnTo>
                  <a:lnTo>
                    <a:pt x="6197016" y="2667736"/>
                  </a:lnTo>
                  <a:lnTo>
                    <a:pt x="6206058" y="2665920"/>
                  </a:lnTo>
                  <a:lnTo>
                    <a:pt x="6222797" y="2641054"/>
                  </a:lnTo>
                  <a:lnTo>
                    <a:pt x="6222352" y="2633815"/>
                  </a:lnTo>
                  <a:lnTo>
                    <a:pt x="6220091" y="2629293"/>
                  </a:lnTo>
                  <a:lnTo>
                    <a:pt x="6216015" y="2625674"/>
                  </a:lnTo>
                  <a:lnTo>
                    <a:pt x="6209233" y="2622054"/>
                  </a:lnTo>
                  <a:lnTo>
                    <a:pt x="6182753" y="2608999"/>
                  </a:lnTo>
                  <a:lnTo>
                    <a:pt x="6324105" y="2369388"/>
                  </a:lnTo>
                  <a:close/>
                </a:path>
              </a:pathLst>
            </a:custGeom>
            <a:solidFill>
              <a:srgbClr val="DDDDDD"/>
            </a:solidFill>
          </p:spPr>
          <p:txBody>
            <a:bodyPr wrap="square" lIns="0" tIns="0" rIns="0" bIns="0" rtlCol="0"/>
            <a:lstStyle/>
            <a:p>
              <a:endParaRPr/>
            </a:p>
          </p:txBody>
        </p:sp>
        <p:pic>
          <p:nvPicPr>
            <p:cNvPr id="116" name="object 116"/>
            <p:cNvPicPr/>
            <p:nvPr/>
          </p:nvPicPr>
          <p:blipFill>
            <a:blip r:embed="rId33" cstate="screen">
              <a:extLst>
                <a:ext uri="{28A0092B-C50C-407E-A947-70E740481C1C}">
                  <a14:useLocalDpi xmlns:a14="http://schemas.microsoft.com/office/drawing/2010/main"/>
                </a:ext>
              </a:extLst>
            </a:blip>
            <a:stretch>
              <a:fillRect/>
            </a:stretch>
          </p:blipFill>
          <p:spPr>
            <a:xfrm>
              <a:off x="8041636" y="5979412"/>
              <a:ext cx="102698" cy="86908"/>
            </a:xfrm>
            <a:prstGeom prst="rect">
              <a:avLst/>
            </a:prstGeom>
          </p:spPr>
        </p:pic>
        <p:sp>
          <p:nvSpPr>
            <p:cNvPr id="117" name="object 117"/>
            <p:cNvSpPr/>
            <p:nvPr/>
          </p:nvSpPr>
          <p:spPr>
            <a:xfrm>
              <a:off x="8041627" y="6046958"/>
              <a:ext cx="443865" cy="556260"/>
            </a:xfrm>
            <a:custGeom>
              <a:avLst/>
              <a:gdLst/>
              <a:ahLst/>
              <a:cxnLst/>
              <a:rect l="l" t="t" r="r" b="b"/>
              <a:pathLst>
                <a:path w="443865" h="556259">
                  <a:moveTo>
                    <a:pt x="9474" y="462419"/>
                  </a:moveTo>
                  <a:lnTo>
                    <a:pt x="0" y="457111"/>
                  </a:lnTo>
                  <a:lnTo>
                    <a:pt x="0" y="479272"/>
                  </a:lnTo>
                  <a:lnTo>
                    <a:pt x="9474" y="462419"/>
                  </a:lnTo>
                  <a:close/>
                </a:path>
                <a:path w="443865" h="556259">
                  <a:moveTo>
                    <a:pt x="13500" y="531799"/>
                  </a:moveTo>
                  <a:lnTo>
                    <a:pt x="0" y="524230"/>
                  </a:lnTo>
                  <a:lnTo>
                    <a:pt x="0" y="555840"/>
                  </a:lnTo>
                  <a:lnTo>
                    <a:pt x="13500" y="531799"/>
                  </a:lnTo>
                  <a:close/>
                </a:path>
                <a:path w="443865" h="556259">
                  <a:moveTo>
                    <a:pt x="295275" y="22707"/>
                  </a:moveTo>
                  <a:lnTo>
                    <a:pt x="251688" y="0"/>
                  </a:lnTo>
                  <a:lnTo>
                    <a:pt x="231940" y="37909"/>
                  </a:lnTo>
                  <a:lnTo>
                    <a:pt x="163779" y="2387"/>
                  </a:lnTo>
                  <a:lnTo>
                    <a:pt x="136994" y="53822"/>
                  </a:lnTo>
                  <a:lnTo>
                    <a:pt x="214642" y="94284"/>
                  </a:lnTo>
                  <a:lnTo>
                    <a:pt x="241465" y="42786"/>
                  </a:lnTo>
                  <a:lnTo>
                    <a:pt x="275564" y="60540"/>
                  </a:lnTo>
                  <a:lnTo>
                    <a:pt x="295275" y="22707"/>
                  </a:lnTo>
                  <a:close/>
                </a:path>
                <a:path w="443865" h="556259">
                  <a:moveTo>
                    <a:pt x="443547" y="103365"/>
                  </a:moveTo>
                  <a:lnTo>
                    <a:pt x="396862" y="76301"/>
                  </a:lnTo>
                  <a:lnTo>
                    <a:pt x="363448" y="133921"/>
                  </a:lnTo>
                  <a:lnTo>
                    <a:pt x="308013" y="101790"/>
                  </a:lnTo>
                  <a:lnTo>
                    <a:pt x="284086" y="143090"/>
                  </a:lnTo>
                  <a:lnTo>
                    <a:pt x="357251" y="185508"/>
                  </a:lnTo>
                  <a:lnTo>
                    <a:pt x="383781" y="139776"/>
                  </a:lnTo>
                  <a:lnTo>
                    <a:pt x="412711" y="156540"/>
                  </a:lnTo>
                  <a:lnTo>
                    <a:pt x="443547" y="103365"/>
                  </a:lnTo>
                  <a:close/>
                </a:path>
              </a:pathLst>
            </a:custGeom>
            <a:solidFill>
              <a:srgbClr val="DDDDDD"/>
            </a:solidFill>
          </p:spPr>
          <p:txBody>
            <a:bodyPr wrap="square" lIns="0" tIns="0" rIns="0" bIns="0" rtlCol="0"/>
            <a:lstStyle/>
            <a:p>
              <a:endParaRPr/>
            </a:p>
          </p:txBody>
        </p:sp>
        <p:pic>
          <p:nvPicPr>
            <p:cNvPr id="118" name="object 118"/>
            <p:cNvPicPr/>
            <p:nvPr/>
          </p:nvPicPr>
          <p:blipFill>
            <a:blip r:embed="rId34" cstate="screen">
              <a:extLst>
                <a:ext uri="{28A0092B-C50C-407E-A947-70E740481C1C}">
                  <a14:useLocalDpi xmlns:a14="http://schemas.microsoft.com/office/drawing/2010/main"/>
                </a:ext>
              </a:extLst>
            </a:blip>
            <a:stretch>
              <a:fillRect/>
            </a:stretch>
          </p:blipFill>
          <p:spPr>
            <a:xfrm>
              <a:off x="8090118" y="6558030"/>
              <a:ext cx="291965" cy="211513"/>
            </a:xfrm>
            <a:prstGeom prst="rect">
              <a:avLst/>
            </a:prstGeom>
          </p:spPr>
        </p:pic>
        <p:sp>
          <p:nvSpPr>
            <p:cNvPr id="119" name="object 119"/>
            <p:cNvSpPr/>
            <p:nvPr/>
          </p:nvSpPr>
          <p:spPr>
            <a:xfrm>
              <a:off x="8713913" y="6214653"/>
              <a:ext cx="132715" cy="130175"/>
            </a:xfrm>
            <a:custGeom>
              <a:avLst/>
              <a:gdLst/>
              <a:ahLst/>
              <a:cxnLst/>
              <a:rect l="l" t="t" r="r" b="b"/>
              <a:pathLst>
                <a:path w="132715" h="130175">
                  <a:moveTo>
                    <a:pt x="45988" y="0"/>
                  </a:moveTo>
                  <a:lnTo>
                    <a:pt x="0" y="80186"/>
                  </a:lnTo>
                  <a:lnTo>
                    <a:pt x="86102" y="129566"/>
                  </a:lnTo>
                  <a:lnTo>
                    <a:pt x="132100" y="49380"/>
                  </a:lnTo>
                  <a:lnTo>
                    <a:pt x="45988" y="0"/>
                  </a:lnTo>
                  <a:close/>
                </a:path>
              </a:pathLst>
            </a:custGeom>
            <a:solidFill>
              <a:srgbClr val="DDDDDD"/>
            </a:solidFill>
          </p:spPr>
          <p:txBody>
            <a:bodyPr wrap="square" lIns="0" tIns="0" rIns="0" bIns="0" rtlCol="0"/>
            <a:lstStyle/>
            <a:p>
              <a:endParaRPr/>
            </a:p>
          </p:txBody>
        </p:sp>
        <p:pic>
          <p:nvPicPr>
            <p:cNvPr id="120" name="object 120"/>
            <p:cNvPicPr/>
            <p:nvPr/>
          </p:nvPicPr>
          <p:blipFill>
            <a:blip r:embed="rId35" cstate="screen">
              <a:extLst>
                <a:ext uri="{28A0092B-C50C-407E-A947-70E740481C1C}">
                  <a14:useLocalDpi xmlns:a14="http://schemas.microsoft.com/office/drawing/2010/main"/>
                </a:ext>
              </a:extLst>
            </a:blip>
            <a:stretch>
              <a:fillRect/>
            </a:stretch>
          </p:blipFill>
          <p:spPr>
            <a:xfrm>
              <a:off x="8930615" y="6300298"/>
              <a:ext cx="124174" cy="168874"/>
            </a:xfrm>
            <a:prstGeom prst="rect">
              <a:avLst/>
            </a:prstGeom>
          </p:spPr>
        </p:pic>
        <p:pic>
          <p:nvPicPr>
            <p:cNvPr id="121" name="object 121"/>
            <p:cNvPicPr/>
            <p:nvPr/>
          </p:nvPicPr>
          <p:blipFill>
            <a:blip r:embed="rId36" cstate="screen">
              <a:extLst>
                <a:ext uri="{28A0092B-C50C-407E-A947-70E740481C1C}">
                  <a14:useLocalDpi xmlns:a14="http://schemas.microsoft.com/office/drawing/2010/main"/>
                </a:ext>
              </a:extLst>
            </a:blip>
            <a:stretch>
              <a:fillRect/>
            </a:stretch>
          </p:blipFill>
          <p:spPr>
            <a:xfrm>
              <a:off x="8041636" y="7045745"/>
              <a:ext cx="106227" cy="96897"/>
            </a:xfrm>
            <a:prstGeom prst="rect">
              <a:avLst/>
            </a:prstGeom>
          </p:spPr>
        </p:pic>
        <p:sp>
          <p:nvSpPr>
            <p:cNvPr id="122" name="object 122"/>
            <p:cNvSpPr/>
            <p:nvPr/>
          </p:nvSpPr>
          <p:spPr>
            <a:xfrm>
              <a:off x="10371993" y="5525344"/>
              <a:ext cx="160655" cy="149860"/>
            </a:xfrm>
            <a:custGeom>
              <a:avLst/>
              <a:gdLst/>
              <a:ahLst/>
              <a:cxnLst/>
              <a:rect l="l" t="t" r="r" b="b"/>
              <a:pathLst>
                <a:path w="160654" h="149860">
                  <a:moveTo>
                    <a:pt x="70364" y="0"/>
                  </a:moveTo>
                  <a:lnTo>
                    <a:pt x="0" y="59024"/>
                  </a:lnTo>
                  <a:lnTo>
                    <a:pt x="42637" y="109829"/>
                  </a:lnTo>
                  <a:lnTo>
                    <a:pt x="62731" y="92970"/>
                  </a:lnTo>
                  <a:lnTo>
                    <a:pt x="110028" y="149346"/>
                  </a:lnTo>
                  <a:lnTo>
                    <a:pt x="160277" y="107190"/>
                  </a:lnTo>
                  <a:lnTo>
                    <a:pt x="70364" y="0"/>
                  </a:lnTo>
                  <a:close/>
                </a:path>
              </a:pathLst>
            </a:custGeom>
            <a:solidFill>
              <a:srgbClr val="DDDDDD"/>
            </a:solidFill>
          </p:spPr>
          <p:txBody>
            <a:bodyPr wrap="square" lIns="0" tIns="0" rIns="0" bIns="0" rtlCol="0"/>
            <a:lstStyle/>
            <a:p>
              <a:endParaRPr/>
            </a:p>
          </p:txBody>
        </p:sp>
        <p:pic>
          <p:nvPicPr>
            <p:cNvPr id="123" name="object 123"/>
            <p:cNvPicPr/>
            <p:nvPr/>
          </p:nvPicPr>
          <p:blipFill>
            <a:blip r:embed="rId37" cstate="screen">
              <a:extLst>
                <a:ext uri="{28A0092B-C50C-407E-A947-70E740481C1C}">
                  <a14:useLocalDpi xmlns:a14="http://schemas.microsoft.com/office/drawing/2010/main"/>
                </a:ext>
              </a:extLst>
            </a:blip>
            <a:stretch>
              <a:fillRect/>
            </a:stretch>
          </p:blipFill>
          <p:spPr>
            <a:xfrm>
              <a:off x="9130164" y="6723839"/>
              <a:ext cx="181177" cy="170947"/>
            </a:xfrm>
            <a:prstGeom prst="rect">
              <a:avLst/>
            </a:prstGeom>
          </p:spPr>
        </p:pic>
        <p:pic>
          <p:nvPicPr>
            <p:cNvPr id="124" name="object 124"/>
            <p:cNvPicPr/>
            <p:nvPr/>
          </p:nvPicPr>
          <p:blipFill>
            <a:blip r:embed="rId38" cstate="screen">
              <a:extLst>
                <a:ext uri="{28A0092B-C50C-407E-A947-70E740481C1C}">
                  <a14:useLocalDpi xmlns:a14="http://schemas.microsoft.com/office/drawing/2010/main"/>
                </a:ext>
              </a:extLst>
            </a:blip>
            <a:stretch>
              <a:fillRect/>
            </a:stretch>
          </p:blipFill>
          <p:spPr>
            <a:xfrm>
              <a:off x="9023373" y="6959018"/>
              <a:ext cx="153838" cy="175282"/>
            </a:xfrm>
            <a:prstGeom prst="rect">
              <a:avLst/>
            </a:prstGeom>
          </p:spPr>
        </p:pic>
        <p:pic>
          <p:nvPicPr>
            <p:cNvPr id="125" name="object 125"/>
            <p:cNvPicPr/>
            <p:nvPr/>
          </p:nvPicPr>
          <p:blipFill>
            <a:blip r:embed="rId39" cstate="screen">
              <a:extLst>
                <a:ext uri="{28A0092B-C50C-407E-A947-70E740481C1C}">
                  <a14:useLocalDpi xmlns:a14="http://schemas.microsoft.com/office/drawing/2010/main"/>
                </a:ext>
              </a:extLst>
            </a:blip>
            <a:stretch>
              <a:fillRect/>
            </a:stretch>
          </p:blipFill>
          <p:spPr>
            <a:xfrm>
              <a:off x="8455864" y="6855233"/>
              <a:ext cx="189842" cy="235340"/>
            </a:xfrm>
            <a:prstGeom prst="rect">
              <a:avLst/>
            </a:prstGeom>
          </p:spPr>
        </p:pic>
        <p:pic>
          <p:nvPicPr>
            <p:cNvPr id="126" name="object 126"/>
            <p:cNvPicPr/>
            <p:nvPr/>
          </p:nvPicPr>
          <p:blipFill>
            <a:blip r:embed="rId40" cstate="screen">
              <a:extLst>
                <a:ext uri="{28A0092B-C50C-407E-A947-70E740481C1C}">
                  <a14:useLocalDpi xmlns:a14="http://schemas.microsoft.com/office/drawing/2010/main"/>
                </a:ext>
              </a:extLst>
            </a:blip>
            <a:stretch>
              <a:fillRect/>
            </a:stretch>
          </p:blipFill>
          <p:spPr>
            <a:xfrm>
              <a:off x="8207710" y="5582251"/>
              <a:ext cx="106509" cy="93840"/>
            </a:xfrm>
            <a:prstGeom prst="rect">
              <a:avLst/>
            </a:prstGeom>
          </p:spPr>
        </p:pic>
        <p:pic>
          <p:nvPicPr>
            <p:cNvPr id="127" name="object 127"/>
            <p:cNvPicPr/>
            <p:nvPr/>
          </p:nvPicPr>
          <p:blipFill>
            <a:blip r:embed="rId41" cstate="screen">
              <a:extLst>
                <a:ext uri="{28A0092B-C50C-407E-A947-70E740481C1C}">
                  <a14:useLocalDpi xmlns:a14="http://schemas.microsoft.com/office/drawing/2010/main"/>
                </a:ext>
              </a:extLst>
            </a:blip>
            <a:stretch>
              <a:fillRect/>
            </a:stretch>
          </p:blipFill>
          <p:spPr>
            <a:xfrm>
              <a:off x="8535109" y="7413663"/>
              <a:ext cx="133168" cy="117985"/>
            </a:xfrm>
            <a:prstGeom prst="rect">
              <a:avLst/>
            </a:prstGeom>
          </p:spPr>
        </p:pic>
        <p:pic>
          <p:nvPicPr>
            <p:cNvPr id="128" name="object 128"/>
            <p:cNvPicPr/>
            <p:nvPr/>
          </p:nvPicPr>
          <p:blipFill>
            <a:blip r:embed="rId42" cstate="screen">
              <a:extLst>
                <a:ext uri="{28A0092B-C50C-407E-A947-70E740481C1C}">
                  <a14:useLocalDpi xmlns:a14="http://schemas.microsoft.com/office/drawing/2010/main"/>
                </a:ext>
              </a:extLst>
            </a:blip>
            <a:stretch>
              <a:fillRect/>
            </a:stretch>
          </p:blipFill>
          <p:spPr>
            <a:xfrm>
              <a:off x="8859711" y="7171257"/>
              <a:ext cx="147021" cy="217658"/>
            </a:xfrm>
            <a:prstGeom prst="rect">
              <a:avLst/>
            </a:prstGeom>
          </p:spPr>
        </p:pic>
        <p:sp>
          <p:nvSpPr>
            <p:cNvPr id="129" name="object 129"/>
            <p:cNvSpPr/>
            <p:nvPr/>
          </p:nvSpPr>
          <p:spPr>
            <a:xfrm>
              <a:off x="8756953" y="7518842"/>
              <a:ext cx="136525" cy="156845"/>
            </a:xfrm>
            <a:custGeom>
              <a:avLst/>
              <a:gdLst/>
              <a:ahLst/>
              <a:cxnLst/>
              <a:rect l="l" t="t" r="r" b="b"/>
              <a:pathLst>
                <a:path w="136525" h="156845">
                  <a:moveTo>
                    <a:pt x="67725" y="0"/>
                  </a:moveTo>
                  <a:lnTo>
                    <a:pt x="0" y="117043"/>
                  </a:lnTo>
                  <a:lnTo>
                    <a:pt x="68312" y="156560"/>
                  </a:lnTo>
                  <a:lnTo>
                    <a:pt x="136027" y="39517"/>
                  </a:lnTo>
                  <a:lnTo>
                    <a:pt x="67725" y="0"/>
                  </a:lnTo>
                  <a:close/>
                </a:path>
              </a:pathLst>
            </a:custGeom>
            <a:solidFill>
              <a:srgbClr val="DDDDDD"/>
            </a:solidFill>
          </p:spPr>
          <p:txBody>
            <a:bodyPr wrap="square" lIns="0" tIns="0" rIns="0" bIns="0" rtlCol="0"/>
            <a:lstStyle/>
            <a:p>
              <a:endParaRPr/>
            </a:p>
          </p:txBody>
        </p:sp>
        <p:pic>
          <p:nvPicPr>
            <p:cNvPr id="130" name="object 130"/>
            <p:cNvPicPr/>
            <p:nvPr/>
          </p:nvPicPr>
          <p:blipFill>
            <a:blip r:embed="rId43" cstate="screen">
              <a:extLst>
                <a:ext uri="{28A0092B-C50C-407E-A947-70E740481C1C}">
                  <a14:useLocalDpi xmlns:a14="http://schemas.microsoft.com/office/drawing/2010/main"/>
                </a:ext>
              </a:extLst>
            </a:blip>
            <a:stretch>
              <a:fillRect/>
            </a:stretch>
          </p:blipFill>
          <p:spPr>
            <a:xfrm>
              <a:off x="8310801" y="7213901"/>
              <a:ext cx="201250" cy="169753"/>
            </a:xfrm>
            <a:prstGeom prst="rect">
              <a:avLst/>
            </a:prstGeom>
          </p:spPr>
        </p:pic>
        <p:sp>
          <p:nvSpPr>
            <p:cNvPr id="131" name="object 131"/>
            <p:cNvSpPr/>
            <p:nvPr/>
          </p:nvSpPr>
          <p:spPr>
            <a:xfrm>
              <a:off x="8041627" y="1151806"/>
              <a:ext cx="7045325" cy="6798945"/>
            </a:xfrm>
            <a:custGeom>
              <a:avLst/>
              <a:gdLst/>
              <a:ahLst/>
              <a:cxnLst/>
              <a:rect l="l" t="t" r="r" b="b"/>
              <a:pathLst>
                <a:path w="7045325" h="6798945">
                  <a:moveTo>
                    <a:pt x="379298" y="1950288"/>
                  </a:moveTo>
                  <a:lnTo>
                    <a:pt x="241477" y="1782406"/>
                  </a:lnTo>
                  <a:lnTo>
                    <a:pt x="36372" y="1950796"/>
                  </a:lnTo>
                  <a:lnTo>
                    <a:pt x="77863" y="1989836"/>
                  </a:lnTo>
                  <a:lnTo>
                    <a:pt x="201091" y="2139924"/>
                  </a:lnTo>
                  <a:lnTo>
                    <a:pt x="274535" y="2079612"/>
                  </a:lnTo>
                  <a:lnTo>
                    <a:pt x="253288" y="2053742"/>
                  </a:lnTo>
                  <a:lnTo>
                    <a:pt x="379298" y="1950288"/>
                  </a:lnTo>
                  <a:close/>
                </a:path>
                <a:path w="7045325" h="6798945">
                  <a:moveTo>
                    <a:pt x="386245" y="2892933"/>
                  </a:moveTo>
                  <a:lnTo>
                    <a:pt x="268643" y="2758275"/>
                  </a:lnTo>
                  <a:lnTo>
                    <a:pt x="255828" y="2743301"/>
                  </a:lnTo>
                  <a:lnTo>
                    <a:pt x="238734" y="2771089"/>
                  </a:lnTo>
                  <a:lnTo>
                    <a:pt x="33502" y="2668486"/>
                  </a:lnTo>
                  <a:lnTo>
                    <a:pt x="0" y="2691066"/>
                  </a:lnTo>
                  <a:lnTo>
                    <a:pt x="0" y="2760789"/>
                  </a:lnTo>
                  <a:lnTo>
                    <a:pt x="332790" y="2933560"/>
                  </a:lnTo>
                  <a:lnTo>
                    <a:pt x="386245" y="2892933"/>
                  </a:lnTo>
                  <a:close/>
                </a:path>
                <a:path w="7045325" h="6798945">
                  <a:moveTo>
                    <a:pt x="473887" y="908100"/>
                  </a:moveTo>
                  <a:lnTo>
                    <a:pt x="156781" y="524941"/>
                  </a:lnTo>
                  <a:lnTo>
                    <a:pt x="0" y="654697"/>
                  </a:lnTo>
                  <a:lnTo>
                    <a:pt x="0" y="1324203"/>
                  </a:lnTo>
                  <a:lnTo>
                    <a:pt x="176479" y="1178153"/>
                  </a:lnTo>
                  <a:lnTo>
                    <a:pt x="164731" y="1163967"/>
                  </a:lnTo>
                  <a:lnTo>
                    <a:pt x="473887" y="908100"/>
                  </a:lnTo>
                  <a:close/>
                </a:path>
                <a:path w="7045325" h="6798945">
                  <a:moveTo>
                    <a:pt x="586968" y="926096"/>
                  </a:moveTo>
                  <a:lnTo>
                    <a:pt x="526656" y="855091"/>
                  </a:lnTo>
                  <a:lnTo>
                    <a:pt x="495617" y="881468"/>
                  </a:lnTo>
                  <a:lnTo>
                    <a:pt x="555929" y="952449"/>
                  </a:lnTo>
                  <a:lnTo>
                    <a:pt x="586968" y="926096"/>
                  </a:lnTo>
                  <a:close/>
                </a:path>
                <a:path w="7045325" h="6798945">
                  <a:moveTo>
                    <a:pt x="599719" y="5091760"/>
                  </a:moveTo>
                  <a:lnTo>
                    <a:pt x="551751" y="5062613"/>
                  </a:lnTo>
                  <a:lnTo>
                    <a:pt x="533311" y="5092979"/>
                  </a:lnTo>
                  <a:lnTo>
                    <a:pt x="496316" y="5070500"/>
                  </a:lnTo>
                  <a:lnTo>
                    <a:pt x="509790" y="5048301"/>
                  </a:lnTo>
                  <a:lnTo>
                    <a:pt x="484263" y="5032807"/>
                  </a:lnTo>
                  <a:lnTo>
                    <a:pt x="429221" y="5125720"/>
                  </a:lnTo>
                  <a:lnTo>
                    <a:pt x="511086" y="5173281"/>
                  </a:lnTo>
                  <a:lnTo>
                    <a:pt x="540283" y="5123116"/>
                  </a:lnTo>
                  <a:lnTo>
                    <a:pt x="570903" y="5140896"/>
                  </a:lnTo>
                  <a:lnTo>
                    <a:pt x="599719" y="5091760"/>
                  </a:lnTo>
                  <a:close/>
                </a:path>
                <a:path w="7045325" h="6798945">
                  <a:moveTo>
                    <a:pt x="1029487" y="2529421"/>
                  </a:moveTo>
                  <a:lnTo>
                    <a:pt x="792200" y="2238641"/>
                  </a:lnTo>
                  <a:lnTo>
                    <a:pt x="676757" y="2341270"/>
                  </a:lnTo>
                  <a:lnTo>
                    <a:pt x="691730" y="2373338"/>
                  </a:lnTo>
                  <a:lnTo>
                    <a:pt x="625436" y="2428925"/>
                  </a:lnTo>
                  <a:lnTo>
                    <a:pt x="612622" y="2420378"/>
                  </a:lnTo>
                  <a:lnTo>
                    <a:pt x="546354" y="2473845"/>
                  </a:lnTo>
                  <a:lnTo>
                    <a:pt x="563448" y="2484526"/>
                  </a:lnTo>
                  <a:lnTo>
                    <a:pt x="324231" y="2681300"/>
                  </a:lnTo>
                  <a:lnTo>
                    <a:pt x="454571" y="2847962"/>
                  </a:lnTo>
                  <a:lnTo>
                    <a:pt x="700481" y="2655659"/>
                  </a:lnTo>
                  <a:lnTo>
                    <a:pt x="703491" y="2659494"/>
                  </a:lnTo>
                  <a:lnTo>
                    <a:pt x="760336" y="2615044"/>
                  </a:lnTo>
                  <a:lnTo>
                    <a:pt x="752932" y="2605557"/>
                  </a:lnTo>
                  <a:lnTo>
                    <a:pt x="800950" y="2568003"/>
                  </a:lnTo>
                  <a:lnTo>
                    <a:pt x="854392" y="2629992"/>
                  </a:lnTo>
                  <a:lnTo>
                    <a:pt x="1029487" y="2529421"/>
                  </a:lnTo>
                  <a:close/>
                </a:path>
                <a:path w="7045325" h="6798945">
                  <a:moveTo>
                    <a:pt x="1344726" y="133845"/>
                  </a:moveTo>
                  <a:lnTo>
                    <a:pt x="1260017" y="32054"/>
                  </a:lnTo>
                  <a:lnTo>
                    <a:pt x="1298536" y="0"/>
                  </a:lnTo>
                  <a:lnTo>
                    <a:pt x="188429" y="0"/>
                  </a:lnTo>
                  <a:lnTo>
                    <a:pt x="330860" y="171018"/>
                  </a:lnTo>
                  <a:lnTo>
                    <a:pt x="415429" y="100571"/>
                  </a:lnTo>
                  <a:lnTo>
                    <a:pt x="754494" y="508012"/>
                  </a:lnTo>
                  <a:lnTo>
                    <a:pt x="944219" y="350126"/>
                  </a:lnTo>
                  <a:lnTo>
                    <a:pt x="804760" y="182524"/>
                  </a:lnTo>
                  <a:lnTo>
                    <a:pt x="844842" y="149148"/>
                  </a:lnTo>
                  <a:lnTo>
                    <a:pt x="1041869" y="385902"/>
                  </a:lnTo>
                  <a:lnTo>
                    <a:pt x="1344726" y="133845"/>
                  </a:lnTo>
                  <a:close/>
                </a:path>
                <a:path w="7045325" h="6798945">
                  <a:moveTo>
                    <a:pt x="2880995" y="1217231"/>
                  </a:moveTo>
                  <a:lnTo>
                    <a:pt x="2357996" y="587756"/>
                  </a:lnTo>
                  <a:lnTo>
                    <a:pt x="2405964" y="549363"/>
                  </a:lnTo>
                  <a:lnTo>
                    <a:pt x="2369705" y="504050"/>
                  </a:lnTo>
                  <a:lnTo>
                    <a:pt x="2444813" y="443992"/>
                  </a:lnTo>
                  <a:lnTo>
                    <a:pt x="2361222" y="339483"/>
                  </a:lnTo>
                  <a:lnTo>
                    <a:pt x="2277033" y="406831"/>
                  </a:lnTo>
                  <a:lnTo>
                    <a:pt x="2172081" y="275653"/>
                  </a:lnTo>
                  <a:lnTo>
                    <a:pt x="2118550" y="318477"/>
                  </a:lnTo>
                  <a:lnTo>
                    <a:pt x="2143671" y="349897"/>
                  </a:lnTo>
                  <a:lnTo>
                    <a:pt x="1880971" y="560057"/>
                  </a:lnTo>
                  <a:lnTo>
                    <a:pt x="1912315" y="599224"/>
                  </a:lnTo>
                  <a:lnTo>
                    <a:pt x="1099337" y="1249578"/>
                  </a:lnTo>
                  <a:lnTo>
                    <a:pt x="1043114" y="1179309"/>
                  </a:lnTo>
                  <a:lnTo>
                    <a:pt x="823214" y="1355229"/>
                  </a:lnTo>
                  <a:lnTo>
                    <a:pt x="1011491" y="1590573"/>
                  </a:lnTo>
                  <a:lnTo>
                    <a:pt x="1243571" y="1404912"/>
                  </a:lnTo>
                  <a:lnTo>
                    <a:pt x="1444523" y="1656130"/>
                  </a:lnTo>
                  <a:lnTo>
                    <a:pt x="1392593" y="1697672"/>
                  </a:lnTo>
                  <a:lnTo>
                    <a:pt x="1460957" y="1767801"/>
                  </a:lnTo>
                  <a:lnTo>
                    <a:pt x="1508836" y="1736496"/>
                  </a:lnTo>
                  <a:lnTo>
                    <a:pt x="1776514" y="2071090"/>
                  </a:lnTo>
                  <a:lnTo>
                    <a:pt x="1888566" y="1970341"/>
                  </a:lnTo>
                  <a:lnTo>
                    <a:pt x="2606916" y="1373454"/>
                  </a:lnTo>
                  <a:lnTo>
                    <a:pt x="2642070" y="1415757"/>
                  </a:lnTo>
                  <a:lnTo>
                    <a:pt x="2880995" y="1217231"/>
                  </a:lnTo>
                  <a:close/>
                </a:path>
                <a:path w="7045325" h="6798945">
                  <a:moveTo>
                    <a:pt x="6276010" y="6027051"/>
                  </a:moveTo>
                  <a:lnTo>
                    <a:pt x="6176378" y="5969609"/>
                  </a:lnTo>
                  <a:lnTo>
                    <a:pt x="6011265" y="6256071"/>
                  </a:lnTo>
                  <a:lnTo>
                    <a:pt x="6110897" y="6313513"/>
                  </a:lnTo>
                  <a:lnTo>
                    <a:pt x="6276010" y="6027051"/>
                  </a:lnTo>
                  <a:close/>
                </a:path>
                <a:path w="7045325" h="6798945">
                  <a:moveTo>
                    <a:pt x="6481991" y="5666676"/>
                  </a:moveTo>
                  <a:lnTo>
                    <a:pt x="6395059" y="5617870"/>
                  </a:lnTo>
                  <a:lnTo>
                    <a:pt x="6359309" y="5681561"/>
                  </a:lnTo>
                  <a:lnTo>
                    <a:pt x="6334963" y="5667883"/>
                  </a:lnTo>
                  <a:lnTo>
                    <a:pt x="6220371" y="5871984"/>
                  </a:lnTo>
                  <a:lnTo>
                    <a:pt x="6245631" y="5886170"/>
                  </a:lnTo>
                  <a:lnTo>
                    <a:pt x="6219025" y="5933516"/>
                  </a:lnTo>
                  <a:lnTo>
                    <a:pt x="6281598" y="5968631"/>
                  </a:lnTo>
                  <a:lnTo>
                    <a:pt x="6305677" y="5925718"/>
                  </a:lnTo>
                  <a:lnTo>
                    <a:pt x="6329172" y="5938913"/>
                  </a:lnTo>
                  <a:lnTo>
                    <a:pt x="6481991" y="5666676"/>
                  </a:lnTo>
                  <a:close/>
                </a:path>
                <a:path w="7045325" h="6798945">
                  <a:moveTo>
                    <a:pt x="6558851" y="6256210"/>
                  </a:moveTo>
                  <a:lnTo>
                    <a:pt x="6531483" y="6240551"/>
                  </a:lnTo>
                  <a:lnTo>
                    <a:pt x="6548895" y="6210135"/>
                  </a:lnTo>
                  <a:lnTo>
                    <a:pt x="6482791" y="6172276"/>
                  </a:lnTo>
                  <a:lnTo>
                    <a:pt x="6468973" y="6196406"/>
                  </a:lnTo>
                  <a:lnTo>
                    <a:pt x="6433960" y="6176353"/>
                  </a:lnTo>
                  <a:lnTo>
                    <a:pt x="6322631" y="6370828"/>
                  </a:lnTo>
                  <a:lnTo>
                    <a:pt x="6355804" y="6389814"/>
                  </a:lnTo>
                  <a:lnTo>
                    <a:pt x="6327203" y="6439789"/>
                  </a:lnTo>
                  <a:lnTo>
                    <a:pt x="6389433" y="6475412"/>
                  </a:lnTo>
                  <a:lnTo>
                    <a:pt x="6412954" y="6434315"/>
                  </a:lnTo>
                  <a:lnTo>
                    <a:pt x="6446037" y="6453251"/>
                  </a:lnTo>
                  <a:lnTo>
                    <a:pt x="6558851" y="6256210"/>
                  </a:lnTo>
                  <a:close/>
                </a:path>
                <a:path w="7045325" h="6798945">
                  <a:moveTo>
                    <a:pt x="6757835" y="5359260"/>
                  </a:moveTo>
                  <a:lnTo>
                    <a:pt x="6505295" y="5214569"/>
                  </a:lnTo>
                  <a:lnTo>
                    <a:pt x="6353403" y="5479694"/>
                  </a:lnTo>
                  <a:lnTo>
                    <a:pt x="6605943" y="5624373"/>
                  </a:lnTo>
                  <a:lnTo>
                    <a:pt x="6757835" y="5359260"/>
                  </a:lnTo>
                  <a:close/>
                </a:path>
                <a:path w="7045325" h="6798945">
                  <a:moveTo>
                    <a:pt x="6818147" y="5832475"/>
                  </a:moveTo>
                  <a:lnTo>
                    <a:pt x="6604216" y="5709653"/>
                  </a:lnTo>
                  <a:lnTo>
                    <a:pt x="6476987" y="5931293"/>
                  </a:lnTo>
                  <a:lnTo>
                    <a:pt x="6592633" y="5997689"/>
                  </a:lnTo>
                  <a:lnTo>
                    <a:pt x="6535229" y="6097689"/>
                  </a:lnTo>
                  <a:lnTo>
                    <a:pt x="6609258" y="6140183"/>
                  </a:lnTo>
                  <a:lnTo>
                    <a:pt x="6663741" y="6041060"/>
                  </a:lnTo>
                  <a:lnTo>
                    <a:pt x="6695160" y="6058319"/>
                  </a:lnTo>
                  <a:lnTo>
                    <a:pt x="6742112" y="5976518"/>
                  </a:lnTo>
                  <a:lnTo>
                    <a:pt x="6624942" y="5909284"/>
                  </a:lnTo>
                  <a:lnTo>
                    <a:pt x="6655676" y="5855716"/>
                  </a:lnTo>
                  <a:lnTo>
                    <a:pt x="6767868" y="5920092"/>
                  </a:lnTo>
                  <a:lnTo>
                    <a:pt x="6818147" y="5832475"/>
                  </a:lnTo>
                  <a:close/>
                </a:path>
                <a:path w="7045325" h="6798945">
                  <a:moveTo>
                    <a:pt x="6976859" y="5929871"/>
                  </a:moveTo>
                  <a:lnTo>
                    <a:pt x="6893306" y="5882551"/>
                  </a:lnTo>
                  <a:lnTo>
                    <a:pt x="6710045" y="6206083"/>
                  </a:lnTo>
                  <a:lnTo>
                    <a:pt x="6735750" y="6220638"/>
                  </a:lnTo>
                  <a:lnTo>
                    <a:pt x="6709257" y="6267437"/>
                  </a:lnTo>
                  <a:lnTo>
                    <a:pt x="6682816" y="6252464"/>
                  </a:lnTo>
                  <a:lnTo>
                    <a:pt x="6517716" y="6543916"/>
                  </a:lnTo>
                  <a:lnTo>
                    <a:pt x="6387490" y="6768097"/>
                  </a:lnTo>
                  <a:lnTo>
                    <a:pt x="6440017" y="6798615"/>
                  </a:lnTo>
                  <a:lnTo>
                    <a:pt x="6571869" y="6571691"/>
                  </a:lnTo>
                  <a:lnTo>
                    <a:pt x="6603251" y="6589471"/>
                  </a:lnTo>
                  <a:lnTo>
                    <a:pt x="6976859" y="5929871"/>
                  </a:lnTo>
                  <a:close/>
                </a:path>
                <a:path w="7045325" h="6798945">
                  <a:moveTo>
                    <a:pt x="7045172" y="5416943"/>
                  </a:moveTo>
                  <a:lnTo>
                    <a:pt x="6856819" y="5307431"/>
                  </a:lnTo>
                  <a:lnTo>
                    <a:pt x="6805041" y="5396484"/>
                  </a:lnTo>
                  <a:lnTo>
                    <a:pt x="6993420" y="5505983"/>
                  </a:lnTo>
                  <a:lnTo>
                    <a:pt x="7045172" y="5416943"/>
                  </a:lnTo>
                  <a:close/>
                </a:path>
              </a:pathLst>
            </a:custGeom>
            <a:solidFill>
              <a:srgbClr val="DDDDDD"/>
            </a:solidFill>
          </p:spPr>
          <p:txBody>
            <a:bodyPr wrap="square" lIns="0" tIns="0" rIns="0" bIns="0" rtlCol="0"/>
            <a:lstStyle/>
            <a:p>
              <a:endParaRPr/>
            </a:p>
          </p:txBody>
        </p:sp>
        <p:pic>
          <p:nvPicPr>
            <p:cNvPr id="132" name="object 132"/>
            <p:cNvPicPr/>
            <p:nvPr/>
          </p:nvPicPr>
          <p:blipFill>
            <a:blip r:embed="rId44" cstate="screen">
              <a:extLst>
                <a:ext uri="{28A0092B-C50C-407E-A947-70E740481C1C}">
                  <a14:useLocalDpi xmlns:a14="http://schemas.microsoft.com/office/drawing/2010/main"/>
                </a:ext>
              </a:extLst>
            </a:blip>
            <a:stretch>
              <a:fillRect/>
            </a:stretch>
          </p:blipFill>
          <p:spPr>
            <a:xfrm>
              <a:off x="9962848" y="4910862"/>
              <a:ext cx="96688" cy="154278"/>
            </a:xfrm>
            <a:prstGeom prst="rect">
              <a:avLst/>
            </a:prstGeom>
          </p:spPr>
        </p:pic>
        <p:sp>
          <p:nvSpPr>
            <p:cNvPr id="133" name="object 133"/>
            <p:cNvSpPr/>
            <p:nvPr/>
          </p:nvSpPr>
          <p:spPr>
            <a:xfrm>
              <a:off x="10211231" y="1188548"/>
              <a:ext cx="2865755" cy="4140200"/>
            </a:xfrm>
            <a:custGeom>
              <a:avLst/>
              <a:gdLst/>
              <a:ahLst/>
              <a:cxnLst/>
              <a:rect l="l" t="t" r="r" b="b"/>
              <a:pathLst>
                <a:path w="2865755" h="4140200">
                  <a:moveTo>
                    <a:pt x="78625" y="49491"/>
                  </a:moveTo>
                  <a:lnTo>
                    <a:pt x="41211" y="0"/>
                  </a:lnTo>
                  <a:lnTo>
                    <a:pt x="0" y="31140"/>
                  </a:lnTo>
                  <a:lnTo>
                    <a:pt x="37426" y="80645"/>
                  </a:lnTo>
                  <a:lnTo>
                    <a:pt x="78625" y="49491"/>
                  </a:lnTo>
                  <a:close/>
                </a:path>
                <a:path w="2865755" h="4140200">
                  <a:moveTo>
                    <a:pt x="2865450" y="4059047"/>
                  </a:moveTo>
                  <a:lnTo>
                    <a:pt x="2822206" y="4013568"/>
                  </a:lnTo>
                  <a:lnTo>
                    <a:pt x="2737218" y="4094340"/>
                  </a:lnTo>
                  <a:lnTo>
                    <a:pt x="2780474" y="4139831"/>
                  </a:lnTo>
                  <a:lnTo>
                    <a:pt x="2865450" y="4059047"/>
                  </a:lnTo>
                  <a:close/>
                </a:path>
              </a:pathLst>
            </a:custGeom>
            <a:solidFill>
              <a:srgbClr val="DDDDDD"/>
            </a:solidFill>
          </p:spPr>
          <p:txBody>
            <a:bodyPr wrap="square" lIns="0" tIns="0" rIns="0" bIns="0" rtlCol="0"/>
            <a:lstStyle/>
            <a:p>
              <a:endParaRPr/>
            </a:p>
          </p:txBody>
        </p:sp>
        <p:pic>
          <p:nvPicPr>
            <p:cNvPr id="134" name="object 134"/>
            <p:cNvPicPr/>
            <p:nvPr/>
          </p:nvPicPr>
          <p:blipFill>
            <a:blip r:embed="rId45" cstate="screen">
              <a:extLst>
                <a:ext uri="{28A0092B-C50C-407E-A947-70E740481C1C}">
                  <a14:useLocalDpi xmlns:a14="http://schemas.microsoft.com/office/drawing/2010/main"/>
                </a:ext>
              </a:extLst>
            </a:blip>
            <a:stretch>
              <a:fillRect/>
            </a:stretch>
          </p:blipFill>
          <p:spPr>
            <a:xfrm>
              <a:off x="10757648" y="5243041"/>
              <a:ext cx="163345" cy="109179"/>
            </a:xfrm>
            <a:prstGeom prst="rect">
              <a:avLst/>
            </a:prstGeom>
          </p:spPr>
        </p:pic>
        <p:pic>
          <p:nvPicPr>
            <p:cNvPr id="135" name="object 135"/>
            <p:cNvPicPr/>
            <p:nvPr/>
          </p:nvPicPr>
          <p:blipFill>
            <a:blip r:embed="rId46" cstate="screen">
              <a:extLst>
                <a:ext uri="{28A0092B-C50C-407E-A947-70E740481C1C}">
                  <a14:useLocalDpi xmlns:a14="http://schemas.microsoft.com/office/drawing/2010/main"/>
                </a:ext>
              </a:extLst>
            </a:blip>
            <a:stretch>
              <a:fillRect/>
            </a:stretch>
          </p:blipFill>
          <p:spPr>
            <a:xfrm>
              <a:off x="10045653" y="5025396"/>
              <a:ext cx="205501" cy="146341"/>
            </a:xfrm>
            <a:prstGeom prst="rect">
              <a:avLst/>
            </a:prstGeom>
          </p:spPr>
        </p:pic>
        <p:sp>
          <p:nvSpPr>
            <p:cNvPr id="136" name="object 136"/>
            <p:cNvSpPr/>
            <p:nvPr/>
          </p:nvSpPr>
          <p:spPr>
            <a:xfrm>
              <a:off x="10969358" y="1151806"/>
              <a:ext cx="2585720" cy="4063365"/>
            </a:xfrm>
            <a:custGeom>
              <a:avLst/>
              <a:gdLst/>
              <a:ahLst/>
              <a:cxnLst/>
              <a:rect l="l" t="t" r="r" b="b"/>
              <a:pathLst>
                <a:path w="2585719" h="4063365">
                  <a:moveTo>
                    <a:pt x="714273" y="0"/>
                  </a:moveTo>
                  <a:lnTo>
                    <a:pt x="91186" y="0"/>
                  </a:lnTo>
                  <a:lnTo>
                    <a:pt x="0" y="74599"/>
                  </a:lnTo>
                  <a:lnTo>
                    <a:pt x="259956" y="384530"/>
                  </a:lnTo>
                  <a:lnTo>
                    <a:pt x="714273" y="0"/>
                  </a:lnTo>
                  <a:close/>
                </a:path>
                <a:path w="2585719" h="4063365">
                  <a:moveTo>
                    <a:pt x="994473" y="323799"/>
                  </a:moveTo>
                  <a:lnTo>
                    <a:pt x="864184" y="161963"/>
                  </a:lnTo>
                  <a:lnTo>
                    <a:pt x="635000" y="346468"/>
                  </a:lnTo>
                  <a:lnTo>
                    <a:pt x="609498" y="314756"/>
                  </a:lnTo>
                  <a:lnTo>
                    <a:pt x="561797" y="353161"/>
                  </a:lnTo>
                  <a:lnTo>
                    <a:pt x="717626" y="546696"/>
                  </a:lnTo>
                  <a:lnTo>
                    <a:pt x="994473" y="323799"/>
                  </a:lnTo>
                  <a:close/>
                </a:path>
                <a:path w="2585719" h="4063365">
                  <a:moveTo>
                    <a:pt x="1051725" y="3867340"/>
                  </a:moveTo>
                  <a:lnTo>
                    <a:pt x="1015695" y="3833076"/>
                  </a:lnTo>
                  <a:lnTo>
                    <a:pt x="971169" y="3879900"/>
                  </a:lnTo>
                  <a:lnTo>
                    <a:pt x="1007198" y="3914165"/>
                  </a:lnTo>
                  <a:lnTo>
                    <a:pt x="1051725" y="3867340"/>
                  </a:lnTo>
                  <a:close/>
                </a:path>
                <a:path w="2585719" h="4063365">
                  <a:moveTo>
                    <a:pt x="1292136" y="3509124"/>
                  </a:moveTo>
                  <a:lnTo>
                    <a:pt x="1225804" y="3441598"/>
                  </a:lnTo>
                  <a:lnTo>
                    <a:pt x="1121270" y="3531552"/>
                  </a:lnTo>
                  <a:lnTo>
                    <a:pt x="1182878" y="3603155"/>
                  </a:lnTo>
                  <a:lnTo>
                    <a:pt x="1292136" y="3509124"/>
                  </a:lnTo>
                  <a:close/>
                </a:path>
                <a:path w="2585719" h="4063365">
                  <a:moveTo>
                    <a:pt x="1449362" y="3748100"/>
                  </a:moveTo>
                  <a:lnTo>
                    <a:pt x="1338643" y="3635845"/>
                  </a:lnTo>
                  <a:lnTo>
                    <a:pt x="1088085" y="3882923"/>
                  </a:lnTo>
                  <a:lnTo>
                    <a:pt x="1152283" y="3948011"/>
                  </a:lnTo>
                  <a:lnTo>
                    <a:pt x="1306499" y="3795928"/>
                  </a:lnTo>
                  <a:lnTo>
                    <a:pt x="1353019" y="3843096"/>
                  </a:lnTo>
                  <a:lnTo>
                    <a:pt x="1449362" y="3748100"/>
                  </a:lnTo>
                  <a:close/>
                </a:path>
                <a:path w="2585719" h="4063365">
                  <a:moveTo>
                    <a:pt x="2333396" y="2724696"/>
                  </a:moveTo>
                  <a:lnTo>
                    <a:pt x="2266340" y="2647327"/>
                  </a:lnTo>
                  <a:lnTo>
                    <a:pt x="2227707" y="2680817"/>
                  </a:lnTo>
                  <a:lnTo>
                    <a:pt x="2294750" y="2758186"/>
                  </a:lnTo>
                  <a:lnTo>
                    <a:pt x="2333396" y="2724696"/>
                  </a:lnTo>
                  <a:close/>
                </a:path>
                <a:path w="2585719" h="4063365">
                  <a:moveTo>
                    <a:pt x="2585478" y="3907536"/>
                  </a:moveTo>
                  <a:lnTo>
                    <a:pt x="2515158" y="3855275"/>
                  </a:lnTo>
                  <a:lnTo>
                    <a:pt x="2435999" y="3961815"/>
                  </a:lnTo>
                  <a:lnTo>
                    <a:pt x="2297531" y="3858945"/>
                  </a:lnTo>
                  <a:lnTo>
                    <a:pt x="2231199" y="3948188"/>
                  </a:lnTo>
                  <a:lnTo>
                    <a:pt x="2282520" y="3986326"/>
                  </a:lnTo>
                  <a:lnTo>
                    <a:pt x="2312670" y="3945763"/>
                  </a:lnTo>
                  <a:lnTo>
                    <a:pt x="2470124" y="4062768"/>
                  </a:lnTo>
                  <a:lnTo>
                    <a:pt x="2585478" y="3907536"/>
                  </a:lnTo>
                  <a:close/>
                </a:path>
              </a:pathLst>
            </a:custGeom>
            <a:solidFill>
              <a:srgbClr val="DDDDDD"/>
            </a:solidFill>
          </p:spPr>
          <p:txBody>
            <a:bodyPr wrap="square" lIns="0" tIns="0" rIns="0" bIns="0" rtlCol="0"/>
            <a:lstStyle/>
            <a:p>
              <a:endParaRPr/>
            </a:p>
          </p:txBody>
        </p:sp>
        <p:pic>
          <p:nvPicPr>
            <p:cNvPr id="137" name="object 137"/>
            <p:cNvPicPr/>
            <p:nvPr/>
          </p:nvPicPr>
          <p:blipFill>
            <a:blip r:embed="rId47" cstate="screen">
              <a:extLst>
                <a:ext uri="{28A0092B-C50C-407E-A947-70E740481C1C}">
                  <a14:useLocalDpi xmlns:a14="http://schemas.microsoft.com/office/drawing/2010/main"/>
                </a:ext>
              </a:extLst>
            </a:blip>
            <a:stretch>
              <a:fillRect/>
            </a:stretch>
          </p:blipFill>
          <p:spPr>
            <a:xfrm>
              <a:off x="11849631" y="4865325"/>
              <a:ext cx="92614" cy="116436"/>
            </a:xfrm>
            <a:prstGeom prst="rect">
              <a:avLst/>
            </a:prstGeom>
          </p:spPr>
        </p:pic>
        <p:sp>
          <p:nvSpPr>
            <p:cNvPr id="138" name="object 138"/>
            <p:cNvSpPr/>
            <p:nvPr/>
          </p:nvSpPr>
          <p:spPr>
            <a:xfrm>
              <a:off x="11734555" y="6093707"/>
              <a:ext cx="1191895" cy="946785"/>
            </a:xfrm>
            <a:custGeom>
              <a:avLst/>
              <a:gdLst/>
              <a:ahLst/>
              <a:cxnLst/>
              <a:rect l="l" t="t" r="r" b="b"/>
              <a:pathLst>
                <a:path w="1191895" h="946784">
                  <a:moveTo>
                    <a:pt x="444447" y="0"/>
                  </a:moveTo>
                  <a:lnTo>
                    <a:pt x="376920" y="3005"/>
                  </a:lnTo>
                  <a:lnTo>
                    <a:pt x="319906" y="21015"/>
                  </a:lnTo>
                  <a:lnTo>
                    <a:pt x="273394" y="43516"/>
                  </a:lnTo>
                  <a:lnTo>
                    <a:pt x="225375" y="73537"/>
                  </a:lnTo>
                  <a:lnTo>
                    <a:pt x="183355" y="109546"/>
                  </a:lnTo>
                  <a:lnTo>
                    <a:pt x="144330" y="166560"/>
                  </a:lnTo>
                  <a:lnTo>
                    <a:pt x="120331" y="219082"/>
                  </a:lnTo>
                  <a:lnTo>
                    <a:pt x="99316" y="280609"/>
                  </a:lnTo>
                  <a:lnTo>
                    <a:pt x="99316" y="336125"/>
                  </a:lnTo>
                  <a:lnTo>
                    <a:pt x="102321" y="384145"/>
                  </a:lnTo>
                  <a:lnTo>
                    <a:pt x="117326" y="430657"/>
                  </a:lnTo>
                  <a:lnTo>
                    <a:pt x="138330" y="480173"/>
                  </a:lnTo>
                  <a:lnTo>
                    <a:pt x="34794" y="423159"/>
                  </a:lnTo>
                  <a:lnTo>
                    <a:pt x="0" y="488644"/>
                  </a:lnTo>
                  <a:lnTo>
                    <a:pt x="808603" y="946547"/>
                  </a:lnTo>
                  <a:lnTo>
                    <a:pt x="839094" y="906338"/>
                  </a:lnTo>
                  <a:lnTo>
                    <a:pt x="890119" y="906338"/>
                  </a:lnTo>
                  <a:lnTo>
                    <a:pt x="980137" y="886821"/>
                  </a:lnTo>
                  <a:lnTo>
                    <a:pt x="1025162" y="867324"/>
                  </a:lnTo>
                  <a:lnTo>
                    <a:pt x="1070176" y="835807"/>
                  </a:lnTo>
                  <a:lnTo>
                    <a:pt x="1118196" y="790792"/>
                  </a:lnTo>
                  <a:lnTo>
                    <a:pt x="1152708" y="738270"/>
                  </a:lnTo>
                  <a:lnTo>
                    <a:pt x="1175210" y="687267"/>
                  </a:lnTo>
                  <a:lnTo>
                    <a:pt x="1190225" y="627237"/>
                  </a:lnTo>
                  <a:lnTo>
                    <a:pt x="1191712" y="568715"/>
                  </a:lnTo>
                  <a:lnTo>
                    <a:pt x="1188728" y="520696"/>
                  </a:lnTo>
                  <a:lnTo>
                    <a:pt x="1175231" y="474226"/>
                  </a:lnTo>
                  <a:lnTo>
                    <a:pt x="1160215" y="433662"/>
                  </a:lnTo>
                  <a:lnTo>
                    <a:pt x="1125693" y="384145"/>
                  </a:lnTo>
                  <a:lnTo>
                    <a:pt x="1080679" y="334628"/>
                  </a:lnTo>
                  <a:lnTo>
                    <a:pt x="1025162" y="294106"/>
                  </a:lnTo>
                  <a:lnTo>
                    <a:pt x="584003" y="45024"/>
                  </a:lnTo>
                  <a:lnTo>
                    <a:pt x="507471" y="13517"/>
                  </a:lnTo>
                  <a:lnTo>
                    <a:pt x="444447" y="0"/>
                  </a:lnTo>
                  <a:close/>
                </a:path>
              </a:pathLst>
            </a:custGeom>
            <a:solidFill>
              <a:srgbClr val="F4F3B4"/>
            </a:solidFill>
          </p:spPr>
          <p:txBody>
            <a:bodyPr wrap="square" lIns="0" tIns="0" rIns="0" bIns="0" rtlCol="0"/>
            <a:lstStyle/>
            <a:p>
              <a:endParaRPr/>
            </a:p>
          </p:txBody>
        </p:sp>
        <p:sp>
          <p:nvSpPr>
            <p:cNvPr id="139" name="object 139"/>
            <p:cNvSpPr/>
            <p:nvPr/>
          </p:nvSpPr>
          <p:spPr>
            <a:xfrm>
              <a:off x="11734555" y="6093707"/>
              <a:ext cx="1191895" cy="946785"/>
            </a:xfrm>
            <a:custGeom>
              <a:avLst/>
              <a:gdLst/>
              <a:ahLst/>
              <a:cxnLst/>
              <a:rect l="l" t="t" r="r" b="b"/>
              <a:pathLst>
                <a:path w="1191895" h="946784">
                  <a:moveTo>
                    <a:pt x="102321" y="384145"/>
                  </a:moveTo>
                  <a:lnTo>
                    <a:pt x="99316" y="336125"/>
                  </a:lnTo>
                  <a:lnTo>
                    <a:pt x="99316" y="280609"/>
                  </a:lnTo>
                  <a:lnTo>
                    <a:pt x="120331" y="219082"/>
                  </a:lnTo>
                  <a:lnTo>
                    <a:pt x="144330" y="166560"/>
                  </a:lnTo>
                  <a:lnTo>
                    <a:pt x="183355" y="109546"/>
                  </a:lnTo>
                  <a:lnTo>
                    <a:pt x="225375" y="73537"/>
                  </a:lnTo>
                  <a:lnTo>
                    <a:pt x="273394" y="43516"/>
                  </a:lnTo>
                  <a:lnTo>
                    <a:pt x="319906" y="21015"/>
                  </a:lnTo>
                  <a:lnTo>
                    <a:pt x="376920" y="3005"/>
                  </a:lnTo>
                  <a:lnTo>
                    <a:pt x="444447" y="0"/>
                  </a:lnTo>
                  <a:lnTo>
                    <a:pt x="507471" y="13517"/>
                  </a:lnTo>
                  <a:lnTo>
                    <a:pt x="584003" y="45024"/>
                  </a:lnTo>
                  <a:lnTo>
                    <a:pt x="1025162" y="294106"/>
                  </a:lnTo>
                  <a:lnTo>
                    <a:pt x="1080679" y="334628"/>
                  </a:lnTo>
                  <a:lnTo>
                    <a:pt x="1125693" y="384145"/>
                  </a:lnTo>
                  <a:lnTo>
                    <a:pt x="1160215" y="433662"/>
                  </a:lnTo>
                  <a:lnTo>
                    <a:pt x="1175231" y="474226"/>
                  </a:lnTo>
                  <a:lnTo>
                    <a:pt x="1188728" y="520696"/>
                  </a:lnTo>
                  <a:lnTo>
                    <a:pt x="1191345" y="562653"/>
                  </a:lnTo>
                  <a:lnTo>
                    <a:pt x="1191712" y="568715"/>
                  </a:lnTo>
                  <a:lnTo>
                    <a:pt x="1190225" y="627237"/>
                  </a:lnTo>
                  <a:lnTo>
                    <a:pt x="1175210" y="687267"/>
                  </a:lnTo>
                  <a:lnTo>
                    <a:pt x="1152708" y="738270"/>
                  </a:lnTo>
                  <a:lnTo>
                    <a:pt x="1118196" y="790792"/>
                  </a:lnTo>
                  <a:lnTo>
                    <a:pt x="1070176" y="835807"/>
                  </a:lnTo>
                  <a:lnTo>
                    <a:pt x="1025162" y="867324"/>
                  </a:lnTo>
                  <a:lnTo>
                    <a:pt x="980137" y="886821"/>
                  </a:lnTo>
                  <a:lnTo>
                    <a:pt x="927615" y="900328"/>
                  </a:lnTo>
                  <a:lnTo>
                    <a:pt x="890119" y="906338"/>
                  </a:lnTo>
                  <a:lnTo>
                    <a:pt x="839094" y="906338"/>
                  </a:lnTo>
                  <a:lnTo>
                    <a:pt x="808603" y="946547"/>
                  </a:lnTo>
                  <a:lnTo>
                    <a:pt x="151890" y="574642"/>
                  </a:lnTo>
                  <a:lnTo>
                    <a:pt x="0" y="488644"/>
                  </a:lnTo>
                  <a:lnTo>
                    <a:pt x="34794" y="423159"/>
                  </a:lnTo>
                  <a:lnTo>
                    <a:pt x="138330" y="480173"/>
                  </a:lnTo>
                  <a:lnTo>
                    <a:pt x="117326" y="430657"/>
                  </a:lnTo>
                  <a:lnTo>
                    <a:pt x="102321" y="384145"/>
                  </a:lnTo>
                  <a:close/>
                </a:path>
              </a:pathLst>
            </a:custGeom>
            <a:ln w="4219">
              <a:solidFill>
                <a:srgbClr val="FBF7FA"/>
              </a:solidFill>
            </a:ln>
          </p:spPr>
          <p:txBody>
            <a:bodyPr wrap="square" lIns="0" tIns="0" rIns="0" bIns="0" rtlCol="0"/>
            <a:lstStyle/>
            <a:p>
              <a:endParaRPr/>
            </a:p>
          </p:txBody>
        </p:sp>
        <p:sp>
          <p:nvSpPr>
            <p:cNvPr id="140" name="object 140"/>
            <p:cNvSpPr/>
            <p:nvPr/>
          </p:nvSpPr>
          <p:spPr>
            <a:xfrm>
              <a:off x="8426358" y="4655025"/>
              <a:ext cx="487680" cy="503555"/>
            </a:xfrm>
            <a:custGeom>
              <a:avLst/>
              <a:gdLst/>
              <a:ahLst/>
              <a:cxnLst/>
              <a:rect l="l" t="t" r="r" b="b"/>
              <a:pathLst>
                <a:path w="487679" h="503554">
                  <a:moveTo>
                    <a:pt x="0" y="0"/>
                  </a:moveTo>
                  <a:lnTo>
                    <a:pt x="0" y="61432"/>
                  </a:lnTo>
                  <a:lnTo>
                    <a:pt x="150613" y="183701"/>
                  </a:lnTo>
                  <a:lnTo>
                    <a:pt x="369203" y="359580"/>
                  </a:lnTo>
                  <a:lnTo>
                    <a:pt x="472498" y="450970"/>
                  </a:lnTo>
                  <a:lnTo>
                    <a:pt x="487629" y="503031"/>
                  </a:lnTo>
                </a:path>
              </a:pathLst>
            </a:custGeom>
            <a:ln w="51286">
              <a:solidFill>
                <a:srgbClr val="F9BFC0"/>
              </a:solidFill>
            </a:ln>
          </p:spPr>
          <p:txBody>
            <a:bodyPr wrap="square" lIns="0" tIns="0" rIns="0" bIns="0" rtlCol="0"/>
            <a:lstStyle/>
            <a:p>
              <a:endParaRPr/>
            </a:p>
          </p:txBody>
        </p:sp>
        <p:sp>
          <p:nvSpPr>
            <p:cNvPr id="141" name="object 141"/>
            <p:cNvSpPr/>
            <p:nvPr/>
          </p:nvSpPr>
          <p:spPr>
            <a:xfrm>
              <a:off x="8041639" y="1151796"/>
              <a:ext cx="6381115" cy="3510915"/>
            </a:xfrm>
            <a:custGeom>
              <a:avLst/>
              <a:gdLst/>
              <a:ahLst/>
              <a:cxnLst/>
              <a:rect l="l" t="t" r="r" b="b"/>
              <a:pathLst>
                <a:path w="6381115" h="3510915">
                  <a:moveTo>
                    <a:pt x="6380995" y="0"/>
                  </a:moveTo>
                  <a:lnTo>
                    <a:pt x="0" y="0"/>
                  </a:lnTo>
                  <a:lnTo>
                    <a:pt x="0" y="3374601"/>
                  </a:lnTo>
                  <a:lnTo>
                    <a:pt x="344589" y="3510684"/>
                  </a:lnTo>
                  <a:lnTo>
                    <a:pt x="2906207" y="1861918"/>
                  </a:lnTo>
                  <a:lnTo>
                    <a:pt x="3476661" y="1630165"/>
                  </a:lnTo>
                  <a:lnTo>
                    <a:pt x="5518138" y="883665"/>
                  </a:lnTo>
                  <a:lnTo>
                    <a:pt x="6380995" y="0"/>
                  </a:lnTo>
                  <a:close/>
                </a:path>
              </a:pathLst>
            </a:custGeom>
            <a:solidFill>
              <a:srgbClr val="FBF7FA">
                <a:alpha val="48999"/>
              </a:srgbClr>
            </a:solidFill>
          </p:spPr>
          <p:txBody>
            <a:bodyPr wrap="square" lIns="0" tIns="0" rIns="0" bIns="0" rtlCol="0"/>
            <a:lstStyle/>
            <a:p>
              <a:endParaRPr/>
            </a:p>
          </p:txBody>
        </p:sp>
        <p:sp>
          <p:nvSpPr>
            <p:cNvPr id="142" name="object 142"/>
            <p:cNvSpPr/>
            <p:nvPr/>
          </p:nvSpPr>
          <p:spPr>
            <a:xfrm>
              <a:off x="9293228" y="5883216"/>
              <a:ext cx="2136775" cy="2713990"/>
            </a:xfrm>
            <a:custGeom>
              <a:avLst/>
              <a:gdLst/>
              <a:ahLst/>
              <a:cxnLst/>
              <a:rect l="l" t="t" r="r" b="b"/>
              <a:pathLst>
                <a:path w="2136775" h="2713990">
                  <a:moveTo>
                    <a:pt x="692083" y="0"/>
                  </a:moveTo>
                  <a:lnTo>
                    <a:pt x="413170" y="473849"/>
                  </a:lnTo>
                  <a:lnTo>
                    <a:pt x="386825" y="1385214"/>
                  </a:lnTo>
                  <a:lnTo>
                    <a:pt x="601657" y="1505053"/>
                  </a:lnTo>
                  <a:lnTo>
                    <a:pt x="837754" y="1648934"/>
                  </a:lnTo>
                  <a:lnTo>
                    <a:pt x="807441" y="1723151"/>
                  </a:lnTo>
                  <a:lnTo>
                    <a:pt x="541669" y="1548078"/>
                  </a:lnTo>
                  <a:lnTo>
                    <a:pt x="467144" y="1598244"/>
                  </a:lnTo>
                  <a:lnTo>
                    <a:pt x="417797" y="1636459"/>
                  </a:lnTo>
                  <a:lnTo>
                    <a:pt x="371574" y="1682065"/>
                  </a:lnTo>
                  <a:lnTo>
                    <a:pt x="306419" y="1754407"/>
                  </a:lnTo>
                  <a:lnTo>
                    <a:pt x="268326" y="1801310"/>
                  </a:lnTo>
                  <a:lnTo>
                    <a:pt x="235464" y="1849126"/>
                  </a:lnTo>
                  <a:lnTo>
                    <a:pt x="207003" y="1896752"/>
                  </a:lnTo>
                  <a:lnTo>
                    <a:pt x="182113" y="1943086"/>
                  </a:lnTo>
                  <a:lnTo>
                    <a:pt x="139723" y="2027463"/>
                  </a:lnTo>
                  <a:lnTo>
                    <a:pt x="120562" y="2063300"/>
                  </a:lnTo>
                  <a:lnTo>
                    <a:pt x="101651" y="2093433"/>
                  </a:lnTo>
                  <a:lnTo>
                    <a:pt x="64317" y="2145527"/>
                  </a:lnTo>
                  <a:lnTo>
                    <a:pt x="31758" y="2190149"/>
                  </a:lnTo>
                  <a:lnTo>
                    <a:pt x="0" y="2233031"/>
                  </a:lnTo>
                  <a:lnTo>
                    <a:pt x="860801" y="2713959"/>
                  </a:lnTo>
                  <a:lnTo>
                    <a:pt x="1085097" y="2323478"/>
                  </a:lnTo>
                  <a:lnTo>
                    <a:pt x="1549429" y="2611260"/>
                  </a:lnTo>
                  <a:lnTo>
                    <a:pt x="1782144" y="2211513"/>
                  </a:lnTo>
                  <a:lnTo>
                    <a:pt x="927071" y="1687079"/>
                  </a:lnTo>
                  <a:lnTo>
                    <a:pt x="1117264" y="1382607"/>
                  </a:lnTo>
                  <a:lnTo>
                    <a:pt x="1118876" y="1371183"/>
                  </a:lnTo>
                  <a:lnTo>
                    <a:pt x="2020797" y="1855838"/>
                  </a:lnTo>
                  <a:lnTo>
                    <a:pt x="2136667" y="1668849"/>
                  </a:lnTo>
                  <a:lnTo>
                    <a:pt x="1139295" y="1116060"/>
                  </a:lnTo>
                  <a:lnTo>
                    <a:pt x="1044051" y="183324"/>
                  </a:lnTo>
                  <a:lnTo>
                    <a:pt x="692083" y="0"/>
                  </a:lnTo>
                  <a:close/>
                </a:path>
              </a:pathLst>
            </a:custGeom>
            <a:solidFill>
              <a:srgbClr val="FFFFFF">
                <a:alpha val="58000"/>
              </a:srgbClr>
            </a:solidFill>
          </p:spPr>
          <p:txBody>
            <a:bodyPr wrap="square" lIns="0" tIns="0" rIns="0" bIns="0" rtlCol="0"/>
            <a:lstStyle/>
            <a:p>
              <a:endParaRPr/>
            </a:p>
          </p:txBody>
        </p:sp>
        <p:sp>
          <p:nvSpPr>
            <p:cNvPr id="143" name="object 143"/>
            <p:cNvSpPr/>
            <p:nvPr/>
          </p:nvSpPr>
          <p:spPr>
            <a:xfrm>
              <a:off x="9293228" y="5883216"/>
              <a:ext cx="2136775" cy="2713990"/>
            </a:xfrm>
            <a:custGeom>
              <a:avLst/>
              <a:gdLst/>
              <a:ahLst/>
              <a:cxnLst/>
              <a:rect l="l" t="t" r="r" b="b"/>
              <a:pathLst>
                <a:path w="2136775" h="2713990">
                  <a:moveTo>
                    <a:pt x="1085097" y="2323478"/>
                  </a:moveTo>
                  <a:lnTo>
                    <a:pt x="1549429" y="2611260"/>
                  </a:lnTo>
                  <a:lnTo>
                    <a:pt x="1782144" y="2211513"/>
                  </a:lnTo>
                  <a:lnTo>
                    <a:pt x="927071" y="1687079"/>
                  </a:lnTo>
                  <a:lnTo>
                    <a:pt x="1117264" y="1382607"/>
                  </a:lnTo>
                  <a:lnTo>
                    <a:pt x="1118876" y="1371183"/>
                  </a:lnTo>
                  <a:lnTo>
                    <a:pt x="2020797" y="1855838"/>
                  </a:lnTo>
                  <a:lnTo>
                    <a:pt x="2136667" y="1668849"/>
                  </a:lnTo>
                  <a:lnTo>
                    <a:pt x="1139295" y="1116060"/>
                  </a:lnTo>
                  <a:lnTo>
                    <a:pt x="1044051" y="183324"/>
                  </a:lnTo>
                  <a:lnTo>
                    <a:pt x="692083" y="0"/>
                  </a:lnTo>
                  <a:lnTo>
                    <a:pt x="413170" y="473849"/>
                  </a:lnTo>
                  <a:lnTo>
                    <a:pt x="386825" y="1385214"/>
                  </a:lnTo>
                  <a:lnTo>
                    <a:pt x="601657" y="1505053"/>
                  </a:lnTo>
                  <a:lnTo>
                    <a:pt x="837754" y="1648934"/>
                  </a:lnTo>
                  <a:lnTo>
                    <a:pt x="807441" y="1723151"/>
                  </a:lnTo>
                  <a:lnTo>
                    <a:pt x="541669" y="1548078"/>
                  </a:lnTo>
                  <a:lnTo>
                    <a:pt x="467144" y="1598244"/>
                  </a:lnTo>
                  <a:lnTo>
                    <a:pt x="417797" y="1636459"/>
                  </a:lnTo>
                  <a:lnTo>
                    <a:pt x="371574" y="1682065"/>
                  </a:lnTo>
                  <a:lnTo>
                    <a:pt x="306419" y="1754407"/>
                  </a:lnTo>
                  <a:lnTo>
                    <a:pt x="268326" y="1801310"/>
                  </a:lnTo>
                  <a:lnTo>
                    <a:pt x="235464" y="1849126"/>
                  </a:lnTo>
                  <a:lnTo>
                    <a:pt x="207003" y="1896752"/>
                  </a:lnTo>
                  <a:lnTo>
                    <a:pt x="182113" y="1943086"/>
                  </a:lnTo>
                  <a:lnTo>
                    <a:pt x="159963" y="1987024"/>
                  </a:lnTo>
                  <a:lnTo>
                    <a:pt x="139723" y="2027463"/>
                  </a:lnTo>
                  <a:lnTo>
                    <a:pt x="120562" y="2063300"/>
                  </a:lnTo>
                  <a:lnTo>
                    <a:pt x="64317" y="2145527"/>
                  </a:lnTo>
                  <a:lnTo>
                    <a:pt x="31758" y="2190149"/>
                  </a:lnTo>
                  <a:lnTo>
                    <a:pt x="8732" y="2221313"/>
                  </a:lnTo>
                  <a:lnTo>
                    <a:pt x="0" y="2233031"/>
                  </a:lnTo>
                  <a:lnTo>
                    <a:pt x="860801" y="2713959"/>
                  </a:lnTo>
                  <a:lnTo>
                    <a:pt x="1085097" y="2323478"/>
                  </a:lnTo>
                  <a:close/>
                </a:path>
              </a:pathLst>
            </a:custGeom>
            <a:ln w="12062">
              <a:solidFill>
                <a:srgbClr val="FFFFFF"/>
              </a:solidFill>
            </a:ln>
          </p:spPr>
          <p:txBody>
            <a:bodyPr wrap="square" lIns="0" tIns="0" rIns="0" bIns="0" rtlCol="0"/>
            <a:lstStyle/>
            <a:p>
              <a:endParaRPr/>
            </a:p>
          </p:txBody>
        </p:sp>
        <p:sp>
          <p:nvSpPr>
            <p:cNvPr id="144" name="object 144"/>
            <p:cNvSpPr/>
            <p:nvPr/>
          </p:nvSpPr>
          <p:spPr>
            <a:xfrm>
              <a:off x="8269351" y="3671790"/>
              <a:ext cx="1986914" cy="1458595"/>
            </a:xfrm>
            <a:custGeom>
              <a:avLst/>
              <a:gdLst/>
              <a:ahLst/>
              <a:cxnLst/>
              <a:rect l="l" t="t" r="r" b="b"/>
              <a:pathLst>
                <a:path w="1986915" h="1458595">
                  <a:moveTo>
                    <a:pt x="1807096" y="0"/>
                  </a:moveTo>
                  <a:lnTo>
                    <a:pt x="1738738" y="81722"/>
                  </a:lnTo>
                  <a:lnTo>
                    <a:pt x="1694003" y="129623"/>
                  </a:lnTo>
                  <a:lnTo>
                    <a:pt x="1653135" y="162293"/>
                  </a:lnTo>
                  <a:lnTo>
                    <a:pt x="1596380" y="198329"/>
                  </a:lnTo>
                  <a:lnTo>
                    <a:pt x="1306845" y="363670"/>
                  </a:lnTo>
                  <a:lnTo>
                    <a:pt x="762544" y="670342"/>
                  </a:lnTo>
                  <a:lnTo>
                    <a:pt x="236067" y="966037"/>
                  </a:lnTo>
                  <a:lnTo>
                    <a:pt x="0" y="1098448"/>
                  </a:lnTo>
                  <a:lnTo>
                    <a:pt x="590358" y="1458227"/>
                  </a:lnTo>
                  <a:lnTo>
                    <a:pt x="1986745" y="131954"/>
                  </a:lnTo>
                  <a:lnTo>
                    <a:pt x="1807096" y="0"/>
                  </a:lnTo>
                  <a:close/>
                </a:path>
              </a:pathLst>
            </a:custGeom>
            <a:solidFill>
              <a:srgbClr val="FFFFFF">
                <a:alpha val="58000"/>
              </a:srgbClr>
            </a:solidFill>
          </p:spPr>
          <p:txBody>
            <a:bodyPr wrap="square" lIns="0" tIns="0" rIns="0" bIns="0" rtlCol="0"/>
            <a:lstStyle/>
            <a:p>
              <a:endParaRPr/>
            </a:p>
          </p:txBody>
        </p:sp>
        <p:sp>
          <p:nvSpPr>
            <p:cNvPr id="145" name="object 145"/>
            <p:cNvSpPr/>
            <p:nvPr/>
          </p:nvSpPr>
          <p:spPr>
            <a:xfrm>
              <a:off x="8269351" y="3671790"/>
              <a:ext cx="1986914" cy="1458595"/>
            </a:xfrm>
            <a:custGeom>
              <a:avLst/>
              <a:gdLst/>
              <a:ahLst/>
              <a:cxnLst/>
              <a:rect l="l" t="t" r="r" b="b"/>
              <a:pathLst>
                <a:path w="1986915" h="1458595">
                  <a:moveTo>
                    <a:pt x="0" y="1098448"/>
                  </a:moveTo>
                  <a:lnTo>
                    <a:pt x="590358" y="1458227"/>
                  </a:lnTo>
                  <a:lnTo>
                    <a:pt x="1986745" y="131954"/>
                  </a:lnTo>
                  <a:lnTo>
                    <a:pt x="1807096" y="0"/>
                  </a:lnTo>
                  <a:lnTo>
                    <a:pt x="1738738" y="81722"/>
                  </a:lnTo>
                  <a:lnTo>
                    <a:pt x="1694003" y="129623"/>
                  </a:lnTo>
                  <a:lnTo>
                    <a:pt x="1653135" y="162293"/>
                  </a:lnTo>
                  <a:lnTo>
                    <a:pt x="1596380" y="198329"/>
                  </a:lnTo>
                  <a:lnTo>
                    <a:pt x="1306845" y="363670"/>
                  </a:lnTo>
                  <a:lnTo>
                    <a:pt x="762544" y="670342"/>
                  </a:lnTo>
                  <a:lnTo>
                    <a:pt x="236067" y="966037"/>
                  </a:lnTo>
                  <a:lnTo>
                    <a:pt x="0" y="1098448"/>
                  </a:lnTo>
                </a:path>
              </a:pathLst>
            </a:custGeom>
            <a:ln w="12062">
              <a:solidFill>
                <a:srgbClr val="FFFFFF"/>
              </a:solidFill>
            </a:ln>
          </p:spPr>
          <p:txBody>
            <a:bodyPr wrap="square" lIns="0" tIns="0" rIns="0" bIns="0" rtlCol="0"/>
            <a:lstStyle/>
            <a:p>
              <a:endParaRPr/>
            </a:p>
          </p:txBody>
        </p:sp>
        <p:sp>
          <p:nvSpPr>
            <p:cNvPr id="146" name="object 146"/>
            <p:cNvSpPr/>
            <p:nvPr/>
          </p:nvSpPr>
          <p:spPr>
            <a:xfrm>
              <a:off x="10080366" y="2915331"/>
              <a:ext cx="1062355" cy="889000"/>
            </a:xfrm>
            <a:custGeom>
              <a:avLst/>
              <a:gdLst/>
              <a:ahLst/>
              <a:cxnLst/>
              <a:rect l="l" t="t" r="r" b="b"/>
              <a:pathLst>
                <a:path w="1062354" h="889000">
                  <a:moveTo>
                    <a:pt x="1050219" y="0"/>
                  </a:moveTo>
                  <a:lnTo>
                    <a:pt x="848878" y="92322"/>
                  </a:lnTo>
                  <a:lnTo>
                    <a:pt x="728746" y="153165"/>
                  </a:lnTo>
                  <a:lnTo>
                    <a:pt x="642105" y="209591"/>
                  </a:lnTo>
                  <a:lnTo>
                    <a:pt x="541240" y="288661"/>
                  </a:lnTo>
                  <a:lnTo>
                    <a:pt x="386991" y="413068"/>
                  </a:lnTo>
                  <a:lnTo>
                    <a:pt x="0" y="726951"/>
                  </a:lnTo>
                  <a:lnTo>
                    <a:pt x="115797" y="836958"/>
                  </a:lnTo>
                  <a:lnTo>
                    <a:pt x="175722" y="888423"/>
                  </a:lnTo>
                  <a:lnTo>
                    <a:pt x="1061873" y="73013"/>
                  </a:lnTo>
                  <a:lnTo>
                    <a:pt x="1050219" y="0"/>
                  </a:lnTo>
                  <a:close/>
                </a:path>
              </a:pathLst>
            </a:custGeom>
            <a:solidFill>
              <a:srgbClr val="FFFFFF">
                <a:alpha val="58000"/>
              </a:srgbClr>
            </a:solidFill>
          </p:spPr>
          <p:txBody>
            <a:bodyPr wrap="square" lIns="0" tIns="0" rIns="0" bIns="0" rtlCol="0"/>
            <a:lstStyle/>
            <a:p>
              <a:endParaRPr/>
            </a:p>
          </p:txBody>
        </p:sp>
        <p:sp>
          <p:nvSpPr>
            <p:cNvPr id="147" name="object 147"/>
            <p:cNvSpPr/>
            <p:nvPr/>
          </p:nvSpPr>
          <p:spPr>
            <a:xfrm>
              <a:off x="10080366" y="2915331"/>
              <a:ext cx="1062355" cy="889000"/>
            </a:xfrm>
            <a:custGeom>
              <a:avLst/>
              <a:gdLst/>
              <a:ahLst/>
              <a:cxnLst/>
              <a:rect l="l" t="t" r="r" b="b"/>
              <a:pathLst>
                <a:path w="1062354" h="889000">
                  <a:moveTo>
                    <a:pt x="1050219" y="0"/>
                  </a:moveTo>
                  <a:lnTo>
                    <a:pt x="848878" y="92322"/>
                  </a:lnTo>
                  <a:lnTo>
                    <a:pt x="728746" y="153165"/>
                  </a:lnTo>
                  <a:lnTo>
                    <a:pt x="642105" y="209591"/>
                  </a:lnTo>
                  <a:lnTo>
                    <a:pt x="541240" y="288661"/>
                  </a:lnTo>
                  <a:lnTo>
                    <a:pt x="386991" y="413068"/>
                  </a:lnTo>
                  <a:lnTo>
                    <a:pt x="208682" y="557517"/>
                  </a:lnTo>
                  <a:lnTo>
                    <a:pt x="61342" y="677110"/>
                  </a:lnTo>
                  <a:lnTo>
                    <a:pt x="0" y="726951"/>
                  </a:lnTo>
                  <a:lnTo>
                    <a:pt x="115797" y="836958"/>
                  </a:lnTo>
                  <a:lnTo>
                    <a:pt x="175722" y="888423"/>
                  </a:lnTo>
                  <a:lnTo>
                    <a:pt x="1061873" y="73013"/>
                  </a:lnTo>
                  <a:lnTo>
                    <a:pt x="1050219" y="0"/>
                  </a:lnTo>
                  <a:close/>
                </a:path>
              </a:pathLst>
            </a:custGeom>
            <a:ln w="12062">
              <a:solidFill>
                <a:srgbClr val="FFFFFF"/>
              </a:solidFill>
            </a:ln>
          </p:spPr>
          <p:txBody>
            <a:bodyPr wrap="square" lIns="0" tIns="0" rIns="0" bIns="0" rtlCol="0"/>
            <a:lstStyle/>
            <a:p>
              <a:endParaRPr/>
            </a:p>
          </p:txBody>
        </p:sp>
        <p:sp>
          <p:nvSpPr>
            <p:cNvPr id="148" name="object 148"/>
            <p:cNvSpPr/>
            <p:nvPr/>
          </p:nvSpPr>
          <p:spPr>
            <a:xfrm>
              <a:off x="11184870" y="2281644"/>
              <a:ext cx="4452620" cy="3207385"/>
            </a:xfrm>
            <a:custGeom>
              <a:avLst/>
              <a:gdLst/>
              <a:ahLst/>
              <a:cxnLst/>
              <a:rect l="l" t="t" r="r" b="b"/>
              <a:pathLst>
                <a:path w="4452619" h="3207385">
                  <a:moveTo>
                    <a:pt x="4278491" y="0"/>
                  </a:moveTo>
                  <a:lnTo>
                    <a:pt x="4226834" y="304"/>
                  </a:lnTo>
                  <a:lnTo>
                    <a:pt x="3885850" y="39139"/>
                  </a:lnTo>
                  <a:lnTo>
                    <a:pt x="3234754" y="117828"/>
                  </a:lnTo>
                  <a:lnTo>
                    <a:pt x="2602711" y="195219"/>
                  </a:lnTo>
                  <a:lnTo>
                    <a:pt x="2318882" y="230161"/>
                  </a:lnTo>
                  <a:lnTo>
                    <a:pt x="2223356" y="254485"/>
                  </a:lnTo>
                  <a:lnTo>
                    <a:pt x="0" y="2422743"/>
                  </a:lnTo>
                  <a:lnTo>
                    <a:pt x="1344712" y="3206793"/>
                  </a:lnTo>
                  <a:lnTo>
                    <a:pt x="4428357" y="222308"/>
                  </a:lnTo>
                  <a:lnTo>
                    <a:pt x="4448214" y="198790"/>
                  </a:lnTo>
                  <a:lnTo>
                    <a:pt x="4452297" y="178233"/>
                  </a:lnTo>
                  <a:lnTo>
                    <a:pt x="4438324" y="149191"/>
                  </a:lnTo>
                  <a:lnTo>
                    <a:pt x="4404012" y="100217"/>
                  </a:lnTo>
                  <a:lnTo>
                    <a:pt x="4372173" y="57026"/>
                  </a:lnTo>
                  <a:lnTo>
                    <a:pt x="4344848" y="26900"/>
                  </a:lnTo>
                  <a:lnTo>
                    <a:pt x="4278491" y="0"/>
                  </a:lnTo>
                  <a:close/>
                </a:path>
              </a:pathLst>
            </a:custGeom>
            <a:solidFill>
              <a:srgbClr val="FFFFFF">
                <a:alpha val="58000"/>
              </a:srgbClr>
            </a:solidFill>
          </p:spPr>
          <p:txBody>
            <a:bodyPr wrap="square" lIns="0" tIns="0" rIns="0" bIns="0" rtlCol="0"/>
            <a:lstStyle/>
            <a:p>
              <a:endParaRPr/>
            </a:p>
          </p:txBody>
        </p:sp>
        <p:sp>
          <p:nvSpPr>
            <p:cNvPr id="149" name="object 149"/>
            <p:cNvSpPr/>
            <p:nvPr/>
          </p:nvSpPr>
          <p:spPr>
            <a:xfrm>
              <a:off x="11184870" y="2281644"/>
              <a:ext cx="4452620" cy="3207385"/>
            </a:xfrm>
            <a:custGeom>
              <a:avLst/>
              <a:gdLst/>
              <a:ahLst/>
              <a:cxnLst/>
              <a:rect l="l" t="t" r="r" b="b"/>
              <a:pathLst>
                <a:path w="4452619" h="3207385">
                  <a:moveTo>
                    <a:pt x="2318882" y="230161"/>
                  </a:moveTo>
                  <a:lnTo>
                    <a:pt x="2223356" y="254485"/>
                  </a:lnTo>
                  <a:lnTo>
                    <a:pt x="0" y="2422743"/>
                  </a:lnTo>
                  <a:lnTo>
                    <a:pt x="1344712" y="3206793"/>
                  </a:lnTo>
                  <a:lnTo>
                    <a:pt x="4428357" y="222308"/>
                  </a:lnTo>
                  <a:lnTo>
                    <a:pt x="4448214" y="198790"/>
                  </a:lnTo>
                  <a:lnTo>
                    <a:pt x="4452297" y="178233"/>
                  </a:lnTo>
                  <a:lnTo>
                    <a:pt x="4438324" y="149191"/>
                  </a:lnTo>
                  <a:lnTo>
                    <a:pt x="4404012" y="100217"/>
                  </a:lnTo>
                  <a:lnTo>
                    <a:pt x="4372173" y="57026"/>
                  </a:lnTo>
                  <a:lnTo>
                    <a:pt x="4344848" y="26900"/>
                  </a:lnTo>
                  <a:lnTo>
                    <a:pt x="4278491" y="0"/>
                  </a:lnTo>
                  <a:lnTo>
                    <a:pt x="4226834" y="304"/>
                  </a:lnTo>
                  <a:lnTo>
                    <a:pt x="3885850" y="39139"/>
                  </a:lnTo>
                  <a:lnTo>
                    <a:pt x="3234754" y="117828"/>
                  </a:lnTo>
                  <a:lnTo>
                    <a:pt x="2602711" y="195219"/>
                  </a:lnTo>
                  <a:lnTo>
                    <a:pt x="2318882" y="230161"/>
                  </a:lnTo>
                </a:path>
              </a:pathLst>
            </a:custGeom>
            <a:ln w="12062">
              <a:solidFill>
                <a:srgbClr val="FFFFFF"/>
              </a:solidFill>
            </a:ln>
          </p:spPr>
          <p:txBody>
            <a:bodyPr wrap="square" lIns="0" tIns="0" rIns="0" bIns="0" rtlCol="0"/>
            <a:lstStyle/>
            <a:p>
              <a:endParaRPr/>
            </a:p>
          </p:txBody>
        </p:sp>
        <p:sp>
          <p:nvSpPr>
            <p:cNvPr id="150" name="object 150"/>
            <p:cNvSpPr/>
            <p:nvPr/>
          </p:nvSpPr>
          <p:spPr>
            <a:xfrm>
              <a:off x="11466848" y="5959917"/>
              <a:ext cx="2443480" cy="1913889"/>
            </a:xfrm>
            <a:custGeom>
              <a:avLst/>
              <a:gdLst/>
              <a:ahLst/>
              <a:cxnLst/>
              <a:rect l="l" t="t" r="r" b="b"/>
              <a:pathLst>
                <a:path w="2443480" h="1913890">
                  <a:moveTo>
                    <a:pt x="651016" y="0"/>
                  </a:moveTo>
                  <a:lnTo>
                    <a:pt x="392302" y="253081"/>
                  </a:lnTo>
                  <a:lnTo>
                    <a:pt x="12942" y="617080"/>
                  </a:lnTo>
                  <a:lnTo>
                    <a:pt x="0" y="633614"/>
                  </a:lnTo>
                  <a:lnTo>
                    <a:pt x="119985" y="709716"/>
                  </a:lnTo>
                  <a:lnTo>
                    <a:pt x="1068082" y="1250202"/>
                  </a:lnTo>
                  <a:lnTo>
                    <a:pt x="2223775" y="1913522"/>
                  </a:lnTo>
                  <a:lnTo>
                    <a:pt x="2267103" y="1832541"/>
                  </a:lnTo>
                  <a:lnTo>
                    <a:pt x="2442857" y="1512111"/>
                  </a:lnTo>
                  <a:lnTo>
                    <a:pt x="2208697" y="1387339"/>
                  </a:lnTo>
                  <a:lnTo>
                    <a:pt x="2196875" y="1413391"/>
                  </a:lnTo>
                  <a:lnTo>
                    <a:pt x="2195147" y="1424574"/>
                  </a:lnTo>
                  <a:lnTo>
                    <a:pt x="2189493" y="1453233"/>
                  </a:lnTo>
                  <a:lnTo>
                    <a:pt x="2181116" y="1513849"/>
                  </a:lnTo>
                  <a:lnTo>
                    <a:pt x="2166279" y="1557167"/>
                  </a:lnTo>
                  <a:lnTo>
                    <a:pt x="2156175" y="1558758"/>
                  </a:lnTo>
                  <a:lnTo>
                    <a:pt x="2146060" y="1555460"/>
                  </a:lnTo>
                  <a:lnTo>
                    <a:pt x="2135987" y="1548256"/>
                  </a:lnTo>
                  <a:lnTo>
                    <a:pt x="2129851" y="1535827"/>
                  </a:lnTo>
                  <a:lnTo>
                    <a:pt x="2126961" y="1522121"/>
                  </a:lnTo>
                  <a:lnTo>
                    <a:pt x="2127348" y="1507786"/>
                  </a:lnTo>
                  <a:lnTo>
                    <a:pt x="2129997" y="1495085"/>
                  </a:lnTo>
                  <a:lnTo>
                    <a:pt x="2134626" y="1478457"/>
                  </a:lnTo>
                  <a:lnTo>
                    <a:pt x="2147756" y="1455034"/>
                  </a:lnTo>
                  <a:lnTo>
                    <a:pt x="2172049" y="1410135"/>
                  </a:lnTo>
                  <a:lnTo>
                    <a:pt x="2201493" y="1383507"/>
                  </a:lnTo>
                  <a:lnTo>
                    <a:pt x="2367613" y="1077967"/>
                  </a:lnTo>
                  <a:lnTo>
                    <a:pt x="2397612" y="1020712"/>
                  </a:lnTo>
                  <a:lnTo>
                    <a:pt x="2341467" y="990325"/>
                  </a:lnTo>
                  <a:lnTo>
                    <a:pt x="2298076" y="972211"/>
                  </a:lnTo>
                  <a:lnTo>
                    <a:pt x="2275710" y="959059"/>
                  </a:lnTo>
                  <a:lnTo>
                    <a:pt x="1943699" y="768803"/>
                  </a:lnTo>
                  <a:lnTo>
                    <a:pt x="1783757" y="673989"/>
                  </a:lnTo>
                  <a:lnTo>
                    <a:pt x="1637625" y="569144"/>
                  </a:lnTo>
                  <a:lnTo>
                    <a:pt x="1181890" y="304147"/>
                  </a:lnTo>
                  <a:lnTo>
                    <a:pt x="817734" y="97913"/>
                  </a:lnTo>
                  <a:lnTo>
                    <a:pt x="651016" y="0"/>
                  </a:lnTo>
                  <a:close/>
                </a:path>
              </a:pathLst>
            </a:custGeom>
            <a:solidFill>
              <a:srgbClr val="FFFFFF">
                <a:alpha val="58000"/>
              </a:srgbClr>
            </a:solidFill>
          </p:spPr>
          <p:txBody>
            <a:bodyPr wrap="square" lIns="0" tIns="0" rIns="0" bIns="0" rtlCol="0"/>
            <a:lstStyle/>
            <a:p>
              <a:endParaRPr/>
            </a:p>
          </p:txBody>
        </p:sp>
        <p:sp>
          <p:nvSpPr>
            <p:cNvPr id="151" name="object 151"/>
            <p:cNvSpPr/>
            <p:nvPr/>
          </p:nvSpPr>
          <p:spPr>
            <a:xfrm>
              <a:off x="11466848" y="5959917"/>
              <a:ext cx="2443480" cy="1913889"/>
            </a:xfrm>
            <a:custGeom>
              <a:avLst/>
              <a:gdLst/>
              <a:ahLst/>
              <a:cxnLst/>
              <a:rect l="l" t="t" r="r" b="b"/>
              <a:pathLst>
                <a:path w="2443480" h="1913890">
                  <a:moveTo>
                    <a:pt x="817734" y="97913"/>
                  </a:moveTo>
                  <a:lnTo>
                    <a:pt x="651016" y="0"/>
                  </a:lnTo>
                  <a:lnTo>
                    <a:pt x="392302" y="253081"/>
                  </a:lnTo>
                  <a:lnTo>
                    <a:pt x="57411" y="574401"/>
                  </a:lnTo>
                  <a:lnTo>
                    <a:pt x="12942" y="617080"/>
                  </a:lnTo>
                  <a:lnTo>
                    <a:pt x="0" y="633614"/>
                  </a:lnTo>
                  <a:lnTo>
                    <a:pt x="119985" y="709716"/>
                  </a:lnTo>
                  <a:lnTo>
                    <a:pt x="722009" y="1052920"/>
                  </a:lnTo>
                  <a:lnTo>
                    <a:pt x="1068082" y="1250202"/>
                  </a:lnTo>
                  <a:lnTo>
                    <a:pt x="1907051" y="1731727"/>
                  </a:lnTo>
                  <a:lnTo>
                    <a:pt x="2223775" y="1913522"/>
                  </a:lnTo>
                  <a:lnTo>
                    <a:pt x="2267103" y="1832541"/>
                  </a:lnTo>
                  <a:lnTo>
                    <a:pt x="2442857" y="1512111"/>
                  </a:lnTo>
                  <a:lnTo>
                    <a:pt x="2401696" y="1490184"/>
                  </a:lnTo>
                  <a:lnTo>
                    <a:pt x="2208697" y="1387339"/>
                  </a:lnTo>
                  <a:lnTo>
                    <a:pt x="2196875" y="1413391"/>
                  </a:lnTo>
                  <a:lnTo>
                    <a:pt x="2195147" y="1424574"/>
                  </a:lnTo>
                  <a:lnTo>
                    <a:pt x="2189493" y="1453233"/>
                  </a:lnTo>
                  <a:lnTo>
                    <a:pt x="2186446" y="1481274"/>
                  </a:lnTo>
                  <a:lnTo>
                    <a:pt x="2177462" y="1531450"/>
                  </a:lnTo>
                  <a:lnTo>
                    <a:pt x="2156175" y="1558758"/>
                  </a:lnTo>
                  <a:lnTo>
                    <a:pt x="2146060" y="1555460"/>
                  </a:lnTo>
                  <a:lnTo>
                    <a:pt x="2135987" y="1548256"/>
                  </a:lnTo>
                  <a:lnTo>
                    <a:pt x="2129851" y="1535827"/>
                  </a:lnTo>
                  <a:lnTo>
                    <a:pt x="2126961" y="1522121"/>
                  </a:lnTo>
                  <a:lnTo>
                    <a:pt x="2127348" y="1507786"/>
                  </a:lnTo>
                  <a:lnTo>
                    <a:pt x="2129997" y="1495085"/>
                  </a:lnTo>
                  <a:lnTo>
                    <a:pt x="2134626" y="1478457"/>
                  </a:lnTo>
                  <a:lnTo>
                    <a:pt x="2147756" y="1455034"/>
                  </a:lnTo>
                  <a:lnTo>
                    <a:pt x="2172049" y="1410135"/>
                  </a:lnTo>
                  <a:lnTo>
                    <a:pt x="2201493" y="1383507"/>
                  </a:lnTo>
                  <a:lnTo>
                    <a:pt x="2309992" y="1183943"/>
                  </a:lnTo>
                  <a:lnTo>
                    <a:pt x="2357289" y="1096950"/>
                  </a:lnTo>
                  <a:lnTo>
                    <a:pt x="2367613" y="1077967"/>
                  </a:lnTo>
                  <a:lnTo>
                    <a:pt x="2397612" y="1020712"/>
                  </a:lnTo>
                  <a:lnTo>
                    <a:pt x="2380440" y="1011414"/>
                  </a:lnTo>
                  <a:lnTo>
                    <a:pt x="2341467" y="990325"/>
                  </a:lnTo>
                  <a:lnTo>
                    <a:pt x="2298076" y="972211"/>
                  </a:lnTo>
                  <a:lnTo>
                    <a:pt x="2275710" y="959059"/>
                  </a:lnTo>
                  <a:lnTo>
                    <a:pt x="1943699" y="768803"/>
                  </a:lnTo>
                  <a:lnTo>
                    <a:pt x="1783757" y="673989"/>
                  </a:lnTo>
                  <a:lnTo>
                    <a:pt x="1743674" y="645236"/>
                  </a:lnTo>
                  <a:lnTo>
                    <a:pt x="1720628" y="628692"/>
                  </a:lnTo>
                  <a:lnTo>
                    <a:pt x="1637625" y="569144"/>
                  </a:lnTo>
                  <a:lnTo>
                    <a:pt x="1628484" y="563836"/>
                  </a:lnTo>
                  <a:lnTo>
                    <a:pt x="1620369" y="559134"/>
                  </a:lnTo>
                  <a:lnTo>
                    <a:pt x="1570559" y="530235"/>
                  </a:lnTo>
                  <a:lnTo>
                    <a:pt x="1539974" y="512476"/>
                  </a:lnTo>
                  <a:lnTo>
                    <a:pt x="1507964" y="493859"/>
                  </a:lnTo>
                  <a:lnTo>
                    <a:pt x="1181890" y="304147"/>
                  </a:lnTo>
                  <a:lnTo>
                    <a:pt x="817734" y="97913"/>
                  </a:lnTo>
                  <a:close/>
                </a:path>
              </a:pathLst>
            </a:custGeom>
            <a:ln w="12062">
              <a:solidFill>
                <a:srgbClr val="FFFFFF"/>
              </a:solidFill>
            </a:ln>
          </p:spPr>
          <p:txBody>
            <a:bodyPr wrap="square" lIns="0" tIns="0" rIns="0" bIns="0" rtlCol="0"/>
            <a:lstStyle/>
            <a:p>
              <a:endParaRPr/>
            </a:p>
          </p:txBody>
        </p:sp>
        <p:pic>
          <p:nvPicPr>
            <p:cNvPr id="152" name="object 152"/>
            <p:cNvPicPr/>
            <p:nvPr/>
          </p:nvPicPr>
          <p:blipFill>
            <a:blip r:embed="rId48" cstate="screen">
              <a:extLst>
                <a:ext uri="{28A0092B-C50C-407E-A947-70E740481C1C}">
                  <a14:useLocalDpi xmlns:a14="http://schemas.microsoft.com/office/drawing/2010/main"/>
                </a:ext>
              </a:extLst>
            </a:blip>
            <a:stretch>
              <a:fillRect/>
            </a:stretch>
          </p:blipFill>
          <p:spPr>
            <a:xfrm>
              <a:off x="8035608" y="7813509"/>
              <a:ext cx="594526" cy="808919"/>
            </a:xfrm>
            <a:prstGeom prst="rect">
              <a:avLst/>
            </a:prstGeom>
          </p:spPr>
        </p:pic>
        <p:sp>
          <p:nvSpPr>
            <p:cNvPr id="153" name="object 153"/>
            <p:cNvSpPr/>
            <p:nvPr/>
          </p:nvSpPr>
          <p:spPr>
            <a:xfrm>
              <a:off x="13668341" y="6264145"/>
              <a:ext cx="1880870" cy="1965960"/>
            </a:xfrm>
            <a:custGeom>
              <a:avLst/>
              <a:gdLst/>
              <a:ahLst/>
              <a:cxnLst/>
              <a:rect l="l" t="t" r="r" b="b"/>
              <a:pathLst>
                <a:path w="1880869" h="1965959">
                  <a:moveTo>
                    <a:pt x="750835" y="0"/>
                  </a:moveTo>
                  <a:lnTo>
                    <a:pt x="689937" y="101640"/>
                  </a:lnTo>
                  <a:lnTo>
                    <a:pt x="660744" y="151073"/>
                  </a:lnTo>
                  <a:lnTo>
                    <a:pt x="571438" y="291300"/>
                  </a:lnTo>
                  <a:lnTo>
                    <a:pt x="504445" y="272379"/>
                  </a:lnTo>
                  <a:lnTo>
                    <a:pt x="484309" y="269824"/>
                  </a:lnTo>
                  <a:lnTo>
                    <a:pt x="446248" y="246222"/>
                  </a:lnTo>
                  <a:lnTo>
                    <a:pt x="178947" y="707193"/>
                  </a:lnTo>
                  <a:lnTo>
                    <a:pt x="196119" y="716491"/>
                  </a:lnTo>
                  <a:lnTo>
                    <a:pt x="166120" y="773735"/>
                  </a:lnTo>
                  <a:lnTo>
                    <a:pt x="0" y="1079276"/>
                  </a:lnTo>
                  <a:lnTo>
                    <a:pt x="241374" y="1207889"/>
                  </a:lnTo>
                  <a:lnTo>
                    <a:pt x="65610" y="1528319"/>
                  </a:lnTo>
                  <a:lnTo>
                    <a:pt x="22282" y="1609291"/>
                  </a:lnTo>
                  <a:lnTo>
                    <a:pt x="278138" y="1756135"/>
                  </a:lnTo>
                  <a:lnTo>
                    <a:pt x="302252" y="1712010"/>
                  </a:lnTo>
                  <a:lnTo>
                    <a:pt x="401568" y="1526676"/>
                  </a:lnTo>
                  <a:lnTo>
                    <a:pt x="442426" y="1550790"/>
                  </a:lnTo>
                  <a:lnTo>
                    <a:pt x="408155" y="1616338"/>
                  </a:lnTo>
                  <a:lnTo>
                    <a:pt x="355182" y="1710921"/>
                  </a:lnTo>
                  <a:lnTo>
                    <a:pt x="345769" y="1736282"/>
                  </a:lnTo>
                  <a:lnTo>
                    <a:pt x="342649" y="1740700"/>
                  </a:lnTo>
                  <a:lnTo>
                    <a:pt x="320482" y="1781505"/>
                  </a:lnTo>
                  <a:lnTo>
                    <a:pt x="437525" y="1847681"/>
                  </a:lnTo>
                  <a:lnTo>
                    <a:pt x="478697" y="1865325"/>
                  </a:lnTo>
                  <a:lnTo>
                    <a:pt x="605175" y="1938726"/>
                  </a:lnTo>
                  <a:lnTo>
                    <a:pt x="682785" y="1965437"/>
                  </a:lnTo>
                  <a:lnTo>
                    <a:pt x="779232" y="1827001"/>
                  </a:lnTo>
                  <a:lnTo>
                    <a:pt x="981561" y="1534707"/>
                  </a:lnTo>
                  <a:lnTo>
                    <a:pt x="1264464" y="1117212"/>
                  </a:lnTo>
                  <a:lnTo>
                    <a:pt x="1551471" y="705245"/>
                  </a:lnTo>
                  <a:lnTo>
                    <a:pt x="1880413" y="226558"/>
                  </a:lnTo>
                  <a:lnTo>
                    <a:pt x="1813578" y="192915"/>
                  </a:lnTo>
                  <a:lnTo>
                    <a:pt x="1755663" y="175020"/>
                  </a:lnTo>
                  <a:lnTo>
                    <a:pt x="1753203" y="165282"/>
                  </a:lnTo>
                  <a:lnTo>
                    <a:pt x="1674996" y="122038"/>
                  </a:lnTo>
                  <a:lnTo>
                    <a:pt x="1663970" y="118886"/>
                  </a:lnTo>
                  <a:lnTo>
                    <a:pt x="1654075" y="123608"/>
                  </a:lnTo>
                  <a:lnTo>
                    <a:pt x="1615479" y="173743"/>
                  </a:lnTo>
                  <a:lnTo>
                    <a:pt x="1605584" y="168350"/>
                  </a:lnTo>
                  <a:lnTo>
                    <a:pt x="1592653" y="168350"/>
                  </a:lnTo>
                  <a:lnTo>
                    <a:pt x="1498540" y="300713"/>
                  </a:lnTo>
                  <a:lnTo>
                    <a:pt x="1130928" y="81987"/>
                  </a:lnTo>
                  <a:lnTo>
                    <a:pt x="1070731" y="179491"/>
                  </a:lnTo>
                  <a:lnTo>
                    <a:pt x="875324" y="65139"/>
                  </a:lnTo>
                  <a:lnTo>
                    <a:pt x="750835" y="0"/>
                  </a:lnTo>
                  <a:close/>
                </a:path>
              </a:pathLst>
            </a:custGeom>
            <a:solidFill>
              <a:srgbClr val="FFFFFF">
                <a:alpha val="58000"/>
              </a:srgbClr>
            </a:solidFill>
          </p:spPr>
          <p:txBody>
            <a:bodyPr wrap="square" lIns="0" tIns="0" rIns="0" bIns="0" rtlCol="0"/>
            <a:lstStyle/>
            <a:p>
              <a:endParaRPr/>
            </a:p>
          </p:txBody>
        </p:sp>
        <p:sp>
          <p:nvSpPr>
            <p:cNvPr id="154" name="object 154"/>
            <p:cNvSpPr/>
            <p:nvPr/>
          </p:nvSpPr>
          <p:spPr>
            <a:xfrm>
              <a:off x="13668341" y="6264145"/>
              <a:ext cx="1880870" cy="1965960"/>
            </a:xfrm>
            <a:custGeom>
              <a:avLst/>
              <a:gdLst/>
              <a:ahLst/>
              <a:cxnLst/>
              <a:rect l="l" t="t" r="r" b="b"/>
              <a:pathLst>
                <a:path w="1880869" h="1965959">
                  <a:moveTo>
                    <a:pt x="875324" y="65139"/>
                  </a:moveTo>
                  <a:lnTo>
                    <a:pt x="750835" y="0"/>
                  </a:lnTo>
                  <a:lnTo>
                    <a:pt x="689937" y="101640"/>
                  </a:lnTo>
                  <a:lnTo>
                    <a:pt x="671194" y="133378"/>
                  </a:lnTo>
                  <a:lnTo>
                    <a:pt x="660744" y="151073"/>
                  </a:lnTo>
                  <a:lnTo>
                    <a:pt x="571438" y="291300"/>
                  </a:lnTo>
                  <a:lnTo>
                    <a:pt x="504445" y="272379"/>
                  </a:lnTo>
                  <a:lnTo>
                    <a:pt x="484309" y="269824"/>
                  </a:lnTo>
                  <a:lnTo>
                    <a:pt x="473640" y="263217"/>
                  </a:lnTo>
                  <a:lnTo>
                    <a:pt x="446248" y="246222"/>
                  </a:lnTo>
                  <a:lnTo>
                    <a:pt x="197459" y="675256"/>
                  </a:lnTo>
                  <a:lnTo>
                    <a:pt x="178947" y="707193"/>
                  </a:lnTo>
                  <a:lnTo>
                    <a:pt x="196119" y="716491"/>
                  </a:lnTo>
                  <a:lnTo>
                    <a:pt x="166120" y="773735"/>
                  </a:lnTo>
                  <a:lnTo>
                    <a:pt x="155796" y="792719"/>
                  </a:lnTo>
                  <a:lnTo>
                    <a:pt x="108499" y="879721"/>
                  </a:lnTo>
                  <a:lnTo>
                    <a:pt x="0" y="1079276"/>
                  </a:lnTo>
                  <a:lnTo>
                    <a:pt x="7203" y="1083118"/>
                  </a:lnTo>
                  <a:lnTo>
                    <a:pt x="200203" y="1185942"/>
                  </a:lnTo>
                  <a:lnTo>
                    <a:pt x="241374" y="1207889"/>
                  </a:lnTo>
                  <a:lnTo>
                    <a:pt x="65610" y="1528319"/>
                  </a:lnTo>
                  <a:lnTo>
                    <a:pt x="22282" y="1609291"/>
                  </a:lnTo>
                  <a:lnTo>
                    <a:pt x="278138" y="1756135"/>
                  </a:lnTo>
                  <a:lnTo>
                    <a:pt x="302252" y="1712010"/>
                  </a:lnTo>
                  <a:lnTo>
                    <a:pt x="366753" y="1591626"/>
                  </a:lnTo>
                  <a:lnTo>
                    <a:pt x="401568" y="1526676"/>
                  </a:lnTo>
                  <a:lnTo>
                    <a:pt x="421735" y="1538570"/>
                  </a:lnTo>
                  <a:lnTo>
                    <a:pt x="442426" y="1550790"/>
                  </a:lnTo>
                  <a:lnTo>
                    <a:pt x="408155" y="1616338"/>
                  </a:lnTo>
                  <a:lnTo>
                    <a:pt x="355182" y="1710921"/>
                  </a:lnTo>
                  <a:lnTo>
                    <a:pt x="345769" y="1736282"/>
                  </a:lnTo>
                  <a:lnTo>
                    <a:pt x="342649" y="1740700"/>
                  </a:lnTo>
                  <a:lnTo>
                    <a:pt x="320482" y="1781505"/>
                  </a:lnTo>
                  <a:lnTo>
                    <a:pt x="437525" y="1847681"/>
                  </a:lnTo>
                  <a:lnTo>
                    <a:pt x="478697" y="1865325"/>
                  </a:lnTo>
                  <a:lnTo>
                    <a:pt x="605175" y="1938726"/>
                  </a:lnTo>
                  <a:lnTo>
                    <a:pt x="643205" y="1951825"/>
                  </a:lnTo>
                  <a:lnTo>
                    <a:pt x="682785" y="1965437"/>
                  </a:lnTo>
                  <a:lnTo>
                    <a:pt x="779232" y="1827001"/>
                  </a:lnTo>
                  <a:lnTo>
                    <a:pt x="981561" y="1534707"/>
                  </a:lnTo>
                  <a:lnTo>
                    <a:pt x="1264464" y="1117212"/>
                  </a:lnTo>
                  <a:lnTo>
                    <a:pt x="1467630" y="825608"/>
                  </a:lnTo>
                  <a:lnTo>
                    <a:pt x="1551471" y="705245"/>
                  </a:lnTo>
                  <a:lnTo>
                    <a:pt x="1697613" y="492613"/>
                  </a:lnTo>
                  <a:lnTo>
                    <a:pt x="1731978" y="442614"/>
                  </a:lnTo>
                  <a:lnTo>
                    <a:pt x="1875544" y="233699"/>
                  </a:lnTo>
                  <a:lnTo>
                    <a:pt x="1880413" y="226558"/>
                  </a:lnTo>
                  <a:lnTo>
                    <a:pt x="1845210" y="208831"/>
                  </a:lnTo>
                  <a:lnTo>
                    <a:pt x="1813578" y="192915"/>
                  </a:lnTo>
                  <a:lnTo>
                    <a:pt x="1755663" y="175020"/>
                  </a:lnTo>
                  <a:lnTo>
                    <a:pt x="1753203" y="165282"/>
                  </a:lnTo>
                  <a:lnTo>
                    <a:pt x="1674996" y="122038"/>
                  </a:lnTo>
                  <a:lnTo>
                    <a:pt x="1663970" y="118886"/>
                  </a:lnTo>
                  <a:lnTo>
                    <a:pt x="1654075" y="123608"/>
                  </a:lnTo>
                  <a:lnTo>
                    <a:pt x="1615479" y="173743"/>
                  </a:lnTo>
                  <a:lnTo>
                    <a:pt x="1605584" y="168350"/>
                  </a:lnTo>
                  <a:lnTo>
                    <a:pt x="1592653" y="168350"/>
                  </a:lnTo>
                  <a:lnTo>
                    <a:pt x="1498540" y="300713"/>
                  </a:lnTo>
                  <a:lnTo>
                    <a:pt x="1130928" y="81987"/>
                  </a:lnTo>
                  <a:lnTo>
                    <a:pt x="1070731" y="179491"/>
                  </a:lnTo>
                  <a:lnTo>
                    <a:pt x="875324" y="65139"/>
                  </a:lnTo>
                  <a:close/>
                </a:path>
              </a:pathLst>
            </a:custGeom>
            <a:ln w="12062">
              <a:solidFill>
                <a:srgbClr val="FFFFFF"/>
              </a:solidFill>
            </a:ln>
          </p:spPr>
          <p:txBody>
            <a:bodyPr wrap="square" lIns="0" tIns="0" rIns="0" bIns="0" rtlCol="0"/>
            <a:lstStyle/>
            <a:p>
              <a:endParaRPr/>
            </a:p>
          </p:txBody>
        </p:sp>
        <p:sp>
          <p:nvSpPr>
            <p:cNvPr id="155" name="object 155"/>
            <p:cNvSpPr/>
            <p:nvPr/>
          </p:nvSpPr>
          <p:spPr>
            <a:xfrm>
              <a:off x="13023516" y="4715657"/>
              <a:ext cx="677545" cy="673735"/>
            </a:xfrm>
            <a:custGeom>
              <a:avLst/>
              <a:gdLst/>
              <a:ahLst/>
              <a:cxnLst/>
              <a:rect l="l" t="t" r="r" b="b"/>
              <a:pathLst>
                <a:path w="677544" h="673735">
                  <a:moveTo>
                    <a:pt x="368920" y="0"/>
                  </a:moveTo>
                  <a:lnTo>
                    <a:pt x="137210" y="223521"/>
                  </a:lnTo>
                  <a:lnTo>
                    <a:pt x="0" y="357905"/>
                  </a:lnTo>
                  <a:lnTo>
                    <a:pt x="368177" y="673204"/>
                  </a:lnTo>
                  <a:lnTo>
                    <a:pt x="368920" y="654367"/>
                  </a:lnTo>
                  <a:lnTo>
                    <a:pt x="572432" y="433756"/>
                  </a:lnTo>
                  <a:lnTo>
                    <a:pt x="630064" y="367580"/>
                  </a:lnTo>
                  <a:lnTo>
                    <a:pt x="677120" y="317665"/>
                  </a:lnTo>
                  <a:lnTo>
                    <a:pt x="368920" y="0"/>
                  </a:lnTo>
                  <a:close/>
                </a:path>
              </a:pathLst>
            </a:custGeom>
            <a:solidFill>
              <a:srgbClr val="FFFFFF">
                <a:alpha val="58000"/>
              </a:srgbClr>
            </a:solidFill>
          </p:spPr>
          <p:txBody>
            <a:bodyPr wrap="square" lIns="0" tIns="0" rIns="0" bIns="0" rtlCol="0"/>
            <a:lstStyle/>
            <a:p>
              <a:endParaRPr/>
            </a:p>
          </p:txBody>
        </p:sp>
        <p:sp>
          <p:nvSpPr>
            <p:cNvPr id="156" name="object 156"/>
            <p:cNvSpPr/>
            <p:nvPr/>
          </p:nvSpPr>
          <p:spPr>
            <a:xfrm>
              <a:off x="13023516" y="4715657"/>
              <a:ext cx="677545" cy="673735"/>
            </a:xfrm>
            <a:custGeom>
              <a:avLst/>
              <a:gdLst/>
              <a:ahLst/>
              <a:cxnLst/>
              <a:rect l="l" t="t" r="r" b="b"/>
              <a:pathLst>
                <a:path w="677544" h="673735">
                  <a:moveTo>
                    <a:pt x="677120" y="317665"/>
                  </a:moveTo>
                  <a:lnTo>
                    <a:pt x="368920" y="0"/>
                  </a:lnTo>
                  <a:lnTo>
                    <a:pt x="137210" y="223521"/>
                  </a:lnTo>
                  <a:lnTo>
                    <a:pt x="0" y="357905"/>
                  </a:lnTo>
                  <a:lnTo>
                    <a:pt x="316084" y="628588"/>
                  </a:lnTo>
                  <a:lnTo>
                    <a:pt x="368177" y="673204"/>
                  </a:lnTo>
                  <a:lnTo>
                    <a:pt x="368920" y="654367"/>
                  </a:lnTo>
                  <a:lnTo>
                    <a:pt x="572432" y="433756"/>
                  </a:lnTo>
                  <a:lnTo>
                    <a:pt x="630064" y="367580"/>
                  </a:lnTo>
                  <a:lnTo>
                    <a:pt x="677120" y="317665"/>
                  </a:lnTo>
                  <a:close/>
                </a:path>
              </a:pathLst>
            </a:custGeom>
            <a:ln w="12062">
              <a:solidFill>
                <a:srgbClr val="FFFFFF"/>
              </a:solidFill>
            </a:ln>
          </p:spPr>
          <p:txBody>
            <a:bodyPr wrap="square" lIns="0" tIns="0" rIns="0" bIns="0" rtlCol="0"/>
            <a:lstStyle/>
            <a:p>
              <a:endParaRPr/>
            </a:p>
          </p:txBody>
        </p:sp>
        <p:sp>
          <p:nvSpPr>
            <p:cNvPr id="157" name="object 157"/>
            <p:cNvSpPr/>
            <p:nvPr/>
          </p:nvSpPr>
          <p:spPr>
            <a:xfrm>
              <a:off x="11437611" y="8222044"/>
              <a:ext cx="1365250" cy="394970"/>
            </a:xfrm>
            <a:custGeom>
              <a:avLst/>
              <a:gdLst/>
              <a:ahLst/>
              <a:cxnLst/>
              <a:rect l="l" t="t" r="r" b="b"/>
              <a:pathLst>
                <a:path w="1365250" h="394970">
                  <a:moveTo>
                    <a:pt x="1180040" y="0"/>
                  </a:moveTo>
                  <a:lnTo>
                    <a:pt x="1140523" y="85850"/>
                  </a:lnTo>
                  <a:lnTo>
                    <a:pt x="1140523" y="90091"/>
                  </a:lnTo>
                  <a:lnTo>
                    <a:pt x="1110535" y="141199"/>
                  </a:lnTo>
                  <a:lnTo>
                    <a:pt x="1000622" y="335811"/>
                  </a:lnTo>
                  <a:lnTo>
                    <a:pt x="967271" y="394352"/>
                  </a:lnTo>
                  <a:lnTo>
                    <a:pt x="1185595" y="394352"/>
                  </a:lnTo>
                  <a:lnTo>
                    <a:pt x="1303230" y="186894"/>
                  </a:lnTo>
                  <a:lnTo>
                    <a:pt x="1316298" y="172895"/>
                  </a:lnTo>
                  <a:lnTo>
                    <a:pt x="1365019" y="81662"/>
                  </a:lnTo>
                  <a:lnTo>
                    <a:pt x="1303697" y="45862"/>
                  </a:lnTo>
                  <a:lnTo>
                    <a:pt x="1233892" y="45862"/>
                  </a:lnTo>
                  <a:lnTo>
                    <a:pt x="1180040" y="0"/>
                  </a:lnTo>
                  <a:close/>
                </a:path>
                <a:path w="1365250" h="394970">
                  <a:moveTo>
                    <a:pt x="1255944" y="21266"/>
                  </a:moveTo>
                  <a:lnTo>
                    <a:pt x="1251180" y="30491"/>
                  </a:lnTo>
                  <a:lnTo>
                    <a:pt x="1233892" y="45862"/>
                  </a:lnTo>
                  <a:lnTo>
                    <a:pt x="1303697" y="45862"/>
                  </a:lnTo>
                  <a:lnTo>
                    <a:pt x="1264777" y="23140"/>
                  </a:lnTo>
                  <a:lnTo>
                    <a:pt x="1259441" y="23140"/>
                  </a:lnTo>
                  <a:lnTo>
                    <a:pt x="1255944" y="21266"/>
                  </a:lnTo>
                  <a:close/>
                </a:path>
                <a:path w="1365250" h="394970">
                  <a:moveTo>
                    <a:pt x="1261567" y="21266"/>
                  </a:moveTo>
                  <a:lnTo>
                    <a:pt x="1259441" y="23140"/>
                  </a:lnTo>
                  <a:lnTo>
                    <a:pt x="1264777" y="23140"/>
                  </a:lnTo>
                  <a:lnTo>
                    <a:pt x="1261567" y="21266"/>
                  </a:lnTo>
                  <a:close/>
                </a:path>
                <a:path w="1365250" h="394970">
                  <a:moveTo>
                    <a:pt x="116115" y="207553"/>
                  </a:moveTo>
                  <a:lnTo>
                    <a:pt x="0" y="394352"/>
                  </a:lnTo>
                  <a:lnTo>
                    <a:pt x="447234" y="394352"/>
                  </a:lnTo>
                  <a:lnTo>
                    <a:pt x="116115" y="207553"/>
                  </a:lnTo>
                  <a:close/>
                </a:path>
              </a:pathLst>
            </a:custGeom>
            <a:solidFill>
              <a:srgbClr val="AE7069"/>
            </a:solidFill>
          </p:spPr>
          <p:txBody>
            <a:bodyPr wrap="square" lIns="0" tIns="0" rIns="0" bIns="0" rtlCol="0"/>
            <a:lstStyle/>
            <a:p>
              <a:endParaRPr/>
            </a:p>
          </p:txBody>
        </p:sp>
        <p:sp>
          <p:nvSpPr>
            <p:cNvPr id="158" name="object 158"/>
            <p:cNvSpPr/>
            <p:nvPr/>
          </p:nvSpPr>
          <p:spPr>
            <a:xfrm>
              <a:off x="8269351" y="2281649"/>
              <a:ext cx="7354570" cy="3206750"/>
            </a:xfrm>
            <a:custGeom>
              <a:avLst/>
              <a:gdLst/>
              <a:ahLst/>
              <a:cxnLst/>
              <a:rect l="l" t="t" r="r" b="b"/>
              <a:pathLst>
                <a:path w="7354569" h="3206750">
                  <a:moveTo>
                    <a:pt x="4260316" y="1077036"/>
                  </a:moveTo>
                  <a:lnTo>
                    <a:pt x="3626574" y="448106"/>
                  </a:lnTo>
                  <a:lnTo>
                    <a:pt x="3376244" y="473468"/>
                  </a:lnTo>
                  <a:lnTo>
                    <a:pt x="3208159" y="504393"/>
                  </a:lnTo>
                  <a:lnTo>
                    <a:pt x="3046133" y="561086"/>
                  </a:lnTo>
                  <a:lnTo>
                    <a:pt x="2862592" y="642289"/>
                  </a:lnTo>
                  <a:lnTo>
                    <a:pt x="2861233" y="633691"/>
                  </a:lnTo>
                  <a:lnTo>
                    <a:pt x="2659888" y="726008"/>
                  </a:lnTo>
                  <a:lnTo>
                    <a:pt x="2539758" y="786853"/>
                  </a:lnTo>
                  <a:lnTo>
                    <a:pt x="2453119" y="843280"/>
                  </a:lnTo>
                  <a:lnTo>
                    <a:pt x="2352243" y="922350"/>
                  </a:lnTo>
                  <a:lnTo>
                    <a:pt x="2198001" y="1046759"/>
                  </a:lnTo>
                  <a:lnTo>
                    <a:pt x="1811007" y="1360639"/>
                  </a:lnTo>
                  <a:lnTo>
                    <a:pt x="1926805" y="1470647"/>
                  </a:lnTo>
                  <a:lnTo>
                    <a:pt x="1986622" y="1522031"/>
                  </a:lnTo>
                  <a:lnTo>
                    <a:pt x="1807095" y="1390142"/>
                  </a:lnTo>
                  <a:lnTo>
                    <a:pt x="1738731" y="1471866"/>
                  </a:lnTo>
                  <a:lnTo>
                    <a:pt x="1694002" y="1519770"/>
                  </a:lnTo>
                  <a:lnTo>
                    <a:pt x="1653133" y="1552435"/>
                  </a:lnTo>
                  <a:lnTo>
                    <a:pt x="1596377" y="1588477"/>
                  </a:lnTo>
                  <a:lnTo>
                    <a:pt x="1306842" y="1753819"/>
                  </a:lnTo>
                  <a:lnTo>
                    <a:pt x="762533" y="2060486"/>
                  </a:lnTo>
                  <a:lnTo>
                    <a:pt x="236067" y="2356180"/>
                  </a:lnTo>
                  <a:lnTo>
                    <a:pt x="0" y="2488590"/>
                  </a:lnTo>
                  <a:lnTo>
                    <a:pt x="590346" y="2848368"/>
                  </a:lnTo>
                  <a:lnTo>
                    <a:pt x="1986724" y="1522107"/>
                  </a:lnTo>
                  <a:lnTo>
                    <a:pt x="2864701" y="714235"/>
                  </a:lnTo>
                  <a:lnTo>
                    <a:pt x="3728631" y="1573949"/>
                  </a:lnTo>
                  <a:lnTo>
                    <a:pt x="4260316" y="1077036"/>
                  </a:lnTo>
                  <a:close/>
                </a:path>
                <a:path w="7354569" h="3206750">
                  <a:moveTo>
                    <a:pt x="7354456" y="150482"/>
                  </a:moveTo>
                  <a:lnTo>
                    <a:pt x="7319531" y="100215"/>
                  </a:lnTo>
                  <a:lnTo>
                    <a:pt x="7287692" y="57023"/>
                  </a:lnTo>
                  <a:lnTo>
                    <a:pt x="7260361" y="26898"/>
                  </a:lnTo>
                  <a:lnTo>
                    <a:pt x="7194004" y="0"/>
                  </a:lnTo>
                  <a:lnTo>
                    <a:pt x="7142353" y="304"/>
                  </a:lnTo>
                  <a:lnTo>
                    <a:pt x="5234394" y="230162"/>
                  </a:lnTo>
                  <a:lnTo>
                    <a:pt x="5138864" y="254482"/>
                  </a:lnTo>
                  <a:lnTo>
                    <a:pt x="2915513" y="2422741"/>
                  </a:lnTo>
                  <a:lnTo>
                    <a:pt x="4260139" y="3206750"/>
                  </a:lnTo>
                  <a:lnTo>
                    <a:pt x="4260278" y="3206750"/>
                  </a:lnTo>
                  <a:lnTo>
                    <a:pt x="7343864" y="222313"/>
                  </a:lnTo>
                  <a:lnTo>
                    <a:pt x="7354456" y="209765"/>
                  </a:lnTo>
                  <a:lnTo>
                    <a:pt x="7354456" y="150482"/>
                  </a:lnTo>
                  <a:close/>
                </a:path>
              </a:pathLst>
            </a:custGeom>
            <a:solidFill>
              <a:srgbClr val="EFCAE0"/>
            </a:solidFill>
          </p:spPr>
          <p:txBody>
            <a:bodyPr wrap="square" lIns="0" tIns="0" rIns="0" bIns="0" rtlCol="0"/>
            <a:lstStyle/>
            <a:p>
              <a:endParaRPr/>
            </a:p>
          </p:txBody>
        </p:sp>
        <p:sp>
          <p:nvSpPr>
            <p:cNvPr id="159" name="object 159"/>
            <p:cNvSpPr/>
            <p:nvPr/>
          </p:nvSpPr>
          <p:spPr>
            <a:xfrm>
              <a:off x="11466843" y="4715668"/>
              <a:ext cx="4082415" cy="3514090"/>
            </a:xfrm>
            <a:custGeom>
              <a:avLst/>
              <a:gdLst/>
              <a:ahLst/>
              <a:cxnLst/>
              <a:rect l="l" t="t" r="r" b="b"/>
              <a:pathLst>
                <a:path w="4082415" h="3514090">
                  <a:moveTo>
                    <a:pt x="2233790" y="317665"/>
                  </a:moveTo>
                  <a:lnTo>
                    <a:pt x="1925586" y="0"/>
                  </a:lnTo>
                  <a:lnTo>
                    <a:pt x="1693875" y="223520"/>
                  </a:lnTo>
                  <a:lnTo>
                    <a:pt x="1556664" y="357898"/>
                  </a:lnTo>
                  <a:lnTo>
                    <a:pt x="1924850" y="673201"/>
                  </a:lnTo>
                  <a:lnTo>
                    <a:pt x="1925586" y="654367"/>
                  </a:lnTo>
                  <a:lnTo>
                    <a:pt x="2129104" y="433755"/>
                  </a:lnTo>
                  <a:lnTo>
                    <a:pt x="2186736" y="367576"/>
                  </a:lnTo>
                  <a:lnTo>
                    <a:pt x="2233790" y="317665"/>
                  </a:lnTo>
                  <a:close/>
                </a:path>
                <a:path w="4082415" h="3514090">
                  <a:moveTo>
                    <a:pt x="4081907" y="1775040"/>
                  </a:moveTo>
                  <a:lnTo>
                    <a:pt x="4015067" y="1741398"/>
                  </a:lnTo>
                  <a:lnTo>
                    <a:pt x="3957155" y="1723504"/>
                  </a:lnTo>
                  <a:lnTo>
                    <a:pt x="3954691" y="1713763"/>
                  </a:lnTo>
                  <a:lnTo>
                    <a:pt x="3876484" y="1670519"/>
                  </a:lnTo>
                  <a:lnTo>
                    <a:pt x="3865461" y="1667370"/>
                  </a:lnTo>
                  <a:lnTo>
                    <a:pt x="3855567" y="1672094"/>
                  </a:lnTo>
                  <a:lnTo>
                    <a:pt x="3816972" y="1722221"/>
                  </a:lnTo>
                  <a:lnTo>
                    <a:pt x="3807079" y="1716836"/>
                  </a:lnTo>
                  <a:lnTo>
                    <a:pt x="3794150" y="1716836"/>
                  </a:lnTo>
                  <a:lnTo>
                    <a:pt x="3700030" y="1849196"/>
                  </a:lnTo>
                  <a:lnTo>
                    <a:pt x="3332416" y="1630464"/>
                  </a:lnTo>
                  <a:lnTo>
                    <a:pt x="3272218" y="1727974"/>
                  </a:lnTo>
                  <a:lnTo>
                    <a:pt x="3076816" y="1613623"/>
                  </a:lnTo>
                  <a:lnTo>
                    <a:pt x="2952331" y="1548485"/>
                  </a:lnTo>
                  <a:lnTo>
                    <a:pt x="2891434" y="1650123"/>
                  </a:lnTo>
                  <a:lnTo>
                    <a:pt x="2862237" y="1699552"/>
                  </a:lnTo>
                  <a:lnTo>
                    <a:pt x="2772930" y="1839785"/>
                  </a:lnTo>
                  <a:lnTo>
                    <a:pt x="2705938" y="1820862"/>
                  </a:lnTo>
                  <a:lnTo>
                    <a:pt x="2685808" y="1818309"/>
                  </a:lnTo>
                  <a:lnTo>
                    <a:pt x="2647746" y="1794700"/>
                  </a:lnTo>
                  <a:lnTo>
                    <a:pt x="2380437" y="2255672"/>
                  </a:lnTo>
                  <a:lnTo>
                    <a:pt x="2397607" y="2264968"/>
                  </a:lnTo>
                  <a:lnTo>
                    <a:pt x="2341473" y="2234577"/>
                  </a:lnTo>
                  <a:lnTo>
                    <a:pt x="2298077" y="2216467"/>
                  </a:lnTo>
                  <a:lnTo>
                    <a:pt x="2275713" y="2203310"/>
                  </a:lnTo>
                  <a:lnTo>
                    <a:pt x="2208682" y="2164905"/>
                  </a:lnTo>
                  <a:lnTo>
                    <a:pt x="2208682" y="2631605"/>
                  </a:lnTo>
                  <a:lnTo>
                    <a:pt x="2196871" y="2657640"/>
                  </a:lnTo>
                  <a:lnTo>
                    <a:pt x="2195144" y="2668828"/>
                  </a:lnTo>
                  <a:lnTo>
                    <a:pt x="2189492" y="2697492"/>
                  </a:lnTo>
                  <a:lnTo>
                    <a:pt x="2186444" y="2725534"/>
                  </a:lnTo>
                  <a:lnTo>
                    <a:pt x="2181110" y="2758109"/>
                  </a:lnTo>
                  <a:lnTo>
                    <a:pt x="2173808" y="2793301"/>
                  </a:lnTo>
                  <a:lnTo>
                    <a:pt x="2166277" y="2801416"/>
                  </a:lnTo>
                  <a:lnTo>
                    <a:pt x="2156180" y="2803017"/>
                  </a:lnTo>
                  <a:lnTo>
                    <a:pt x="2146058" y="2799715"/>
                  </a:lnTo>
                  <a:lnTo>
                    <a:pt x="2135987" y="2792514"/>
                  </a:lnTo>
                  <a:lnTo>
                    <a:pt x="2129853" y="2780080"/>
                  </a:lnTo>
                  <a:lnTo>
                    <a:pt x="2126958" y="2766377"/>
                  </a:lnTo>
                  <a:lnTo>
                    <a:pt x="2127351" y="2752039"/>
                  </a:lnTo>
                  <a:lnTo>
                    <a:pt x="2129993" y="2739339"/>
                  </a:lnTo>
                  <a:lnTo>
                    <a:pt x="2134628" y="2722715"/>
                  </a:lnTo>
                  <a:lnTo>
                    <a:pt x="2147760" y="2699283"/>
                  </a:lnTo>
                  <a:lnTo>
                    <a:pt x="2172043" y="2654389"/>
                  </a:lnTo>
                  <a:lnTo>
                    <a:pt x="2201494" y="2627757"/>
                  </a:lnTo>
                  <a:lnTo>
                    <a:pt x="2208682" y="2631605"/>
                  </a:lnTo>
                  <a:lnTo>
                    <a:pt x="2208682" y="2164905"/>
                  </a:lnTo>
                  <a:lnTo>
                    <a:pt x="1943696" y="2013064"/>
                  </a:lnTo>
                  <a:lnTo>
                    <a:pt x="1783753" y="1918246"/>
                  </a:lnTo>
                  <a:lnTo>
                    <a:pt x="1637626" y="1813394"/>
                  </a:lnTo>
                  <a:lnTo>
                    <a:pt x="1181887" y="1548396"/>
                  </a:lnTo>
                  <a:lnTo>
                    <a:pt x="817740" y="1342174"/>
                  </a:lnTo>
                  <a:lnTo>
                    <a:pt x="651014" y="1244257"/>
                  </a:lnTo>
                  <a:lnTo>
                    <a:pt x="392303" y="1497330"/>
                  </a:lnTo>
                  <a:lnTo>
                    <a:pt x="12941" y="1861337"/>
                  </a:lnTo>
                  <a:lnTo>
                    <a:pt x="0" y="1877872"/>
                  </a:lnTo>
                  <a:lnTo>
                    <a:pt x="119989" y="1953971"/>
                  </a:lnTo>
                  <a:lnTo>
                    <a:pt x="1068082" y="2494457"/>
                  </a:lnTo>
                  <a:lnTo>
                    <a:pt x="2223770" y="3157778"/>
                  </a:lnTo>
                  <a:lnTo>
                    <a:pt x="2267102" y="3076791"/>
                  </a:lnTo>
                  <a:lnTo>
                    <a:pt x="2442857" y="2756370"/>
                  </a:lnTo>
                  <a:lnTo>
                    <a:pt x="2267102" y="3076791"/>
                  </a:lnTo>
                  <a:lnTo>
                    <a:pt x="2223770" y="3157778"/>
                  </a:lnTo>
                  <a:lnTo>
                    <a:pt x="2479637" y="3304616"/>
                  </a:lnTo>
                  <a:lnTo>
                    <a:pt x="2503741" y="3260496"/>
                  </a:lnTo>
                  <a:lnTo>
                    <a:pt x="2603068" y="3075165"/>
                  </a:lnTo>
                  <a:lnTo>
                    <a:pt x="2643924" y="3099270"/>
                  </a:lnTo>
                  <a:lnTo>
                    <a:pt x="2609646" y="3164827"/>
                  </a:lnTo>
                  <a:lnTo>
                    <a:pt x="2556675" y="3259404"/>
                  </a:lnTo>
                  <a:lnTo>
                    <a:pt x="2547264" y="3284766"/>
                  </a:lnTo>
                  <a:lnTo>
                    <a:pt x="2544140" y="3289185"/>
                  </a:lnTo>
                  <a:lnTo>
                    <a:pt x="2521978" y="3329990"/>
                  </a:lnTo>
                  <a:lnTo>
                    <a:pt x="2639022" y="3396170"/>
                  </a:lnTo>
                  <a:lnTo>
                    <a:pt x="2680195" y="3413810"/>
                  </a:lnTo>
                  <a:lnTo>
                    <a:pt x="2806662" y="3487204"/>
                  </a:lnTo>
                  <a:lnTo>
                    <a:pt x="2884284" y="3513925"/>
                  </a:lnTo>
                  <a:lnTo>
                    <a:pt x="2980728" y="3375482"/>
                  </a:lnTo>
                  <a:lnTo>
                    <a:pt x="3183051" y="3083191"/>
                  </a:lnTo>
                  <a:lnTo>
                    <a:pt x="3465957" y="2665692"/>
                  </a:lnTo>
                  <a:lnTo>
                    <a:pt x="3752964" y="2253729"/>
                  </a:lnTo>
                  <a:lnTo>
                    <a:pt x="4081907" y="1775040"/>
                  </a:lnTo>
                  <a:close/>
                </a:path>
              </a:pathLst>
            </a:custGeom>
            <a:solidFill>
              <a:srgbClr val="65C8D1"/>
            </a:solidFill>
          </p:spPr>
          <p:txBody>
            <a:bodyPr wrap="square" lIns="0" tIns="0" rIns="0" bIns="0" rtlCol="0"/>
            <a:lstStyle/>
            <a:p>
              <a:endParaRPr/>
            </a:p>
          </p:txBody>
        </p:sp>
        <p:pic>
          <p:nvPicPr>
            <p:cNvPr id="160" name="object 160"/>
            <p:cNvPicPr/>
            <p:nvPr/>
          </p:nvPicPr>
          <p:blipFill>
            <a:blip r:embed="rId49" cstate="screen">
              <a:extLst>
                <a:ext uri="{28A0092B-C50C-407E-A947-70E740481C1C}">
                  <a14:useLocalDpi xmlns:a14="http://schemas.microsoft.com/office/drawing/2010/main"/>
                </a:ext>
              </a:extLst>
            </a:blip>
            <a:stretch>
              <a:fillRect/>
            </a:stretch>
          </p:blipFill>
          <p:spPr>
            <a:xfrm>
              <a:off x="10581711" y="2281644"/>
              <a:ext cx="5055457" cy="3206793"/>
            </a:xfrm>
            <a:prstGeom prst="rect">
              <a:avLst/>
            </a:prstGeom>
          </p:spPr>
        </p:pic>
        <p:pic>
          <p:nvPicPr>
            <p:cNvPr id="161" name="object 161"/>
            <p:cNvPicPr/>
            <p:nvPr/>
          </p:nvPicPr>
          <p:blipFill>
            <a:blip r:embed="rId50" cstate="screen">
              <a:extLst>
                <a:ext uri="{28A0092B-C50C-407E-A947-70E740481C1C}">
                  <a14:useLocalDpi xmlns:a14="http://schemas.microsoft.com/office/drawing/2010/main"/>
                </a:ext>
              </a:extLst>
            </a:blip>
            <a:stretch>
              <a:fillRect/>
            </a:stretch>
          </p:blipFill>
          <p:spPr>
            <a:xfrm>
              <a:off x="9231674" y="3401416"/>
              <a:ext cx="1318702" cy="1135638"/>
            </a:xfrm>
            <a:prstGeom prst="rect">
              <a:avLst/>
            </a:prstGeom>
          </p:spPr>
        </p:pic>
        <p:pic>
          <p:nvPicPr>
            <p:cNvPr id="162" name="object 162"/>
            <p:cNvPicPr/>
            <p:nvPr/>
          </p:nvPicPr>
          <p:blipFill>
            <a:blip r:embed="rId51" cstate="screen">
              <a:extLst>
                <a:ext uri="{28A0092B-C50C-407E-A947-70E740481C1C}">
                  <a14:useLocalDpi xmlns:a14="http://schemas.microsoft.com/office/drawing/2010/main"/>
                </a:ext>
              </a:extLst>
            </a:blip>
            <a:stretch>
              <a:fillRect/>
            </a:stretch>
          </p:blipFill>
          <p:spPr>
            <a:xfrm>
              <a:off x="8029577" y="2500507"/>
              <a:ext cx="7928051" cy="6129157"/>
            </a:xfrm>
            <a:prstGeom prst="rect">
              <a:avLst/>
            </a:prstGeom>
          </p:spPr>
        </p:pic>
        <p:pic>
          <p:nvPicPr>
            <p:cNvPr id="163" name="object 163"/>
            <p:cNvPicPr/>
            <p:nvPr/>
          </p:nvPicPr>
          <p:blipFill>
            <a:blip r:embed="rId52" cstate="screen">
              <a:extLst>
                <a:ext uri="{28A0092B-C50C-407E-A947-70E740481C1C}">
                  <a14:useLocalDpi xmlns:a14="http://schemas.microsoft.com/office/drawing/2010/main"/>
                </a:ext>
              </a:extLst>
            </a:blip>
            <a:stretch>
              <a:fillRect/>
            </a:stretch>
          </p:blipFill>
          <p:spPr>
            <a:xfrm>
              <a:off x="15000892" y="1696625"/>
              <a:ext cx="174026" cy="218757"/>
            </a:xfrm>
            <a:prstGeom prst="rect">
              <a:avLst/>
            </a:prstGeom>
          </p:spPr>
        </p:pic>
        <p:sp>
          <p:nvSpPr>
            <p:cNvPr id="164" name="object 164"/>
            <p:cNvSpPr/>
            <p:nvPr/>
          </p:nvSpPr>
          <p:spPr>
            <a:xfrm>
              <a:off x="11382730" y="6682478"/>
              <a:ext cx="2500630" cy="1440180"/>
            </a:xfrm>
            <a:custGeom>
              <a:avLst/>
              <a:gdLst/>
              <a:ahLst/>
              <a:cxnLst/>
              <a:rect l="l" t="t" r="r" b="b"/>
              <a:pathLst>
                <a:path w="2500630" h="1440179">
                  <a:moveTo>
                    <a:pt x="2500625" y="1440113"/>
                  </a:moveTo>
                  <a:lnTo>
                    <a:pt x="2164216" y="1244925"/>
                  </a:lnTo>
                  <a:lnTo>
                    <a:pt x="2023058" y="1161095"/>
                  </a:lnTo>
                  <a:lnTo>
                    <a:pt x="1631960" y="937730"/>
                  </a:lnTo>
                  <a:lnTo>
                    <a:pt x="1428459" y="819713"/>
                  </a:lnTo>
                  <a:lnTo>
                    <a:pt x="1277311" y="733673"/>
                  </a:lnTo>
                  <a:lnTo>
                    <a:pt x="1147923" y="655372"/>
                  </a:lnTo>
                  <a:lnTo>
                    <a:pt x="1104175" y="630462"/>
                  </a:lnTo>
                  <a:lnTo>
                    <a:pt x="1072574" y="612463"/>
                  </a:lnTo>
                  <a:lnTo>
                    <a:pt x="1049664" y="599416"/>
                  </a:lnTo>
                  <a:lnTo>
                    <a:pt x="90457" y="53139"/>
                  </a:lnTo>
                  <a:lnTo>
                    <a:pt x="0" y="0"/>
                  </a:lnTo>
                </a:path>
              </a:pathLst>
            </a:custGeom>
            <a:ln w="26533">
              <a:solidFill>
                <a:srgbClr val="263D87"/>
              </a:solidFill>
            </a:ln>
          </p:spPr>
          <p:txBody>
            <a:bodyPr wrap="square" lIns="0" tIns="0" rIns="0" bIns="0" rtlCol="0"/>
            <a:lstStyle/>
            <a:p>
              <a:endParaRPr/>
            </a:p>
          </p:txBody>
        </p:sp>
        <p:sp>
          <p:nvSpPr>
            <p:cNvPr id="165" name="object 165"/>
            <p:cNvSpPr/>
            <p:nvPr/>
          </p:nvSpPr>
          <p:spPr>
            <a:xfrm>
              <a:off x="12533162" y="7201294"/>
              <a:ext cx="1411605" cy="810260"/>
            </a:xfrm>
            <a:custGeom>
              <a:avLst/>
              <a:gdLst/>
              <a:ahLst/>
              <a:cxnLst/>
              <a:rect l="l" t="t" r="r" b="b"/>
              <a:pathLst>
                <a:path w="1411605" h="810259">
                  <a:moveTo>
                    <a:pt x="1411548" y="810163"/>
                  </a:moveTo>
                  <a:lnTo>
                    <a:pt x="1155703" y="663320"/>
                  </a:lnTo>
                  <a:lnTo>
                    <a:pt x="838969" y="481524"/>
                  </a:lnTo>
                  <a:lnTo>
                    <a:pt x="0" y="0"/>
                  </a:lnTo>
                </a:path>
              </a:pathLst>
            </a:custGeom>
            <a:ln w="26533">
              <a:solidFill>
                <a:srgbClr val="263D87"/>
              </a:solidFill>
            </a:ln>
          </p:spPr>
          <p:txBody>
            <a:bodyPr wrap="square" lIns="0" tIns="0" rIns="0" bIns="0" rtlCol="0"/>
            <a:lstStyle/>
            <a:p>
              <a:endParaRPr/>
            </a:p>
          </p:txBody>
        </p:sp>
        <p:sp>
          <p:nvSpPr>
            <p:cNvPr id="166" name="object 166"/>
            <p:cNvSpPr/>
            <p:nvPr/>
          </p:nvSpPr>
          <p:spPr>
            <a:xfrm>
              <a:off x="13621187" y="7723297"/>
              <a:ext cx="113664" cy="62230"/>
            </a:xfrm>
            <a:custGeom>
              <a:avLst/>
              <a:gdLst/>
              <a:ahLst/>
              <a:cxnLst/>
              <a:rect l="l" t="t" r="r" b="b"/>
              <a:pathLst>
                <a:path w="113665" h="62229">
                  <a:moveTo>
                    <a:pt x="113546" y="61736"/>
                  </a:moveTo>
                  <a:lnTo>
                    <a:pt x="110991" y="60333"/>
                  </a:lnTo>
                  <a:lnTo>
                    <a:pt x="0" y="0"/>
                  </a:lnTo>
                </a:path>
              </a:pathLst>
            </a:custGeom>
            <a:ln w="26533">
              <a:solidFill>
                <a:srgbClr val="263D87"/>
              </a:solidFill>
            </a:ln>
          </p:spPr>
          <p:txBody>
            <a:bodyPr wrap="square" lIns="0" tIns="0" rIns="0" bIns="0" rtlCol="0"/>
            <a:lstStyle/>
            <a:p>
              <a:endParaRPr/>
            </a:p>
          </p:txBody>
        </p:sp>
        <p:sp>
          <p:nvSpPr>
            <p:cNvPr id="167" name="object 167"/>
            <p:cNvSpPr/>
            <p:nvPr/>
          </p:nvSpPr>
          <p:spPr>
            <a:xfrm>
              <a:off x="12739902" y="7143832"/>
              <a:ext cx="910590" cy="579755"/>
            </a:xfrm>
            <a:custGeom>
              <a:avLst/>
              <a:gdLst/>
              <a:ahLst/>
              <a:cxnLst/>
              <a:rect l="l" t="t" r="r" b="b"/>
              <a:pathLst>
                <a:path w="910590" h="579754">
                  <a:moveTo>
                    <a:pt x="881282" y="579469"/>
                  </a:moveTo>
                  <a:lnTo>
                    <a:pt x="910202" y="518602"/>
                  </a:lnTo>
                  <a:lnTo>
                    <a:pt x="707339" y="402992"/>
                  </a:lnTo>
                  <a:lnTo>
                    <a:pt x="0" y="0"/>
                  </a:lnTo>
                </a:path>
              </a:pathLst>
            </a:custGeom>
            <a:ln w="26533">
              <a:solidFill>
                <a:srgbClr val="263D87"/>
              </a:solidFill>
            </a:ln>
          </p:spPr>
          <p:txBody>
            <a:bodyPr wrap="square" lIns="0" tIns="0" rIns="0" bIns="0" rtlCol="0"/>
            <a:lstStyle/>
            <a:p>
              <a:endParaRPr/>
            </a:p>
          </p:txBody>
        </p:sp>
        <p:sp>
          <p:nvSpPr>
            <p:cNvPr id="168" name="object 168"/>
            <p:cNvSpPr/>
            <p:nvPr/>
          </p:nvSpPr>
          <p:spPr>
            <a:xfrm>
              <a:off x="8407849" y="4997842"/>
              <a:ext cx="1521460" cy="852169"/>
            </a:xfrm>
            <a:custGeom>
              <a:avLst/>
              <a:gdLst/>
              <a:ahLst/>
              <a:cxnLst/>
              <a:rect l="l" t="t" r="r" b="b"/>
              <a:pathLst>
                <a:path w="1521459" h="852170">
                  <a:moveTo>
                    <a:pt x="1521115" y="852131"/>
                  </a:moveTo>
                  <a:lnTo>
                    <a:pt x="975122" y="537711"/>
                  </a:lnTo>
                  <a:lnTo>
                    <a:pt x="871743" y="477336"/>
                  </a:lnTo>
                  <a:lnTo>
                    <a:pt x="742815" y="402040"/>
                  </a:lnTo>
                  <a:lnTo>
                    <a:pt x="541669" y="287331"/>
                  </a:lnTo>
                  <a:lnTo>
                    <a:pt x="283478" y="148916"/>
                  </a:lnTo>
                  <a:lnTo>
                    <a:pt x="94175" y="49474"/>
                  </a:lnTo>
                  <a:lnTo>
                    <a:pt x="88458" y="46469"/>
                  </a:lnTo>
                  <a:lnTo>
                    <a:pt x="60605" y="31831"/>
                  </a:lnTo>
                  <a:lnTo>
                    <a:pt x="0" y="0"/>
                  </a:lnTo>
                </a:path>
              </a:pathLst>
            </a:custGeom>
            <a:ln w="26533">
              <a:solidFill>
                <a:srgbClr val="263D87"/>
              </a:solidFill>
            </a:ln>
          </p:spPr>
          <p:txBody>
            <a:bodyPr wrap="square" lIns="0" tIns="0" rIns="0" bIns="0" rtlCol="0"/>
            <a:lstStyle/>
            <a:p>
              <a:endParaRPr/>
            </a:p>
          </p:txBody>
        </p:sp>
        <p:sp>
          <p:nvSpPr>
            <p:cNvPr id="169" name="object 169"/>
            <p:cNvSpPr/>
            <p:nvPr/>
          </p:nvSpPr>
          <p:spPr>
            <a:xfrm>
              <a:off x="11124977" y="7432996"/>
              <a:ext cx="423545" cy="674370"/>
            </a:xfrm>
            <a:custGeom>
              <a:avLst/>
              <a:gdLst/>
              <a:ahLst/>
              <a:cxnLst/>
              <a:rect l="l" t="t" r="r" b="b"/>
              <a:pathLst>
                <a:path w="423545" h="674370">
                  <a:moveTo>
                    <a:pt x="423358" y="0"/>
                  </a:moveTo>
                  <a:lnTo>
                    <a:pt x="410846" y="6324"/>
                  </a:lnTo>
                  <a:lnTo>
                    <a:pt x="391443" y="34438"/>
                  </a:lnTo>
                  <a:lnTo>
                    <a:pt x="269499" y="233731"/>
                  </a:lnTo>
                  <a:lnTo>
                    <a:pt x="24690" y="633834"/>
                  </a:lnTo>
                  <a:lnTo>
                    <a:pt x="0" y="674178"/>
                  </a:lnTo>
                </a:path>
              </a:pathLst>
            </a:custGeom>
            <a:ln w="26533">
              <a:solidFill>
                <a:srgbClr val="263D87"/>
              </a:solidFill>
            </a:ln>
          </p:spPr>
          <p:txBody>
            <a:bodyPr wrap="square" lIns="0" tIns="0" rIns="0" bIns="0" rtlCol="0"/>
            <a:lstStyle/>
            <a:p>
              <a:endParaRPr/>
            </a:p>
          </p:txBody>
        </p:sp>
        <p:sp>
          <p:nvSpPr>
            <p:cNvPr id="170" name="object 170"/>
            <p:cNvSpPr/>
            <p:nvPr/>
          </p:nvSpPr>
          <p:spPr>
            <a:xfrm>
              <a:off x="13885027" y="6881502"/>
              <a:ext cx="46990" cy="81915"/>
            </a:xfrm>
            <a:custGeom>
              <a:avLst/>
              <a:gdLst/>
              <a:ahLst/>
              <a:cxnLst/>
              <a:rect l="l" t="t" r="r" b="b"/>
              <a:pathLst>
                <a:path w="46990" h="81915">
                  <a:moveTo>
                    <a:pt x="46825" y="0"/>
                  </a:moveTo>
                  <a:lnTo>
                    <a:pt x="0" y="81568"/>
                  </a:lnTo>
                </a:path>
              </a:pathLst>
            </a:custGeom>
            <a:ln w="26533">
              <a:solidFill>
                <a:srgbClr val="263D87"/>
              </a:solidFill>
            </a:ln>
          </p:spPr>
          <p:txBody>
            <a:bodyPr wrap="square" lIns="0" tIns="0" rIns="0" bIns="0" rtlCol="0"/>
            <a:lstStyle/>
            <a:p>
              <a:endParaRPr/>
            </a:p>
          </p:txBody>
        </p:sp>
        <p:sp>
          <p:nvSpPr>
            <p:cNvPr id="171" name="object 171"/>
            <p:cNvSpPr/>
            <p:nvPr/>
          </p:nvSpPr>
          <p:spPr>
            <a:xfrm>
              <a:off x="14452578" y="5088985"/>
              <a:ext cx="838200" cy="970915"/>
            </a:xfrm>
            <a:custGeom>
              <a:avLst/>
              <a:gdLst/>
              <a:ahLst/>
              <a:cxnLst/>
              <a:rect l="l" t="t" r="r" b="b"/>
              <a:pathLst>
                <a:path w="838200" h="970914">
                  <a:moveTo>
                    <a:pt x="837618" y="0"/>
                  </a:moveTo>
                  <a:lnTo>
                    <a:pt x="733412" y="119169"/>
                  </a:lnTo>
                  <a:lnTo>
                    <a:pt x="622850" y="248222"/>
                  </a:lnTo>
                  <a:lnTo>
                    <a:pt x="459336" y="434635"/>
                  </a:lnTo>
                  <a:lnTo>
                    <a:pt x="317592" y="602829"/>
                  </a:lnTo>
                  <a:lnTo>
                    <a:pt x="67045" y="891271"/>
                  </a:lnTo>
                  <a:lnTo>
                    <a:pt x="0" y="970692"/>
                  </a:lnTo>
                </a:path>
              </a:pathLst>
            </a:custGeom>
            <a:ln w="26533">
              <a:solidFill>
                <a:srgbClr val="263D87"/>
              </a:solidFill>
            </a:ln>
          </p:spPr>
          <p:txBody>
            <a:bodyPr wrap="square" lIns="0" tIns="0" rIns="0" bIns="0" rtlCol="0"/>
            <a:lstStyle/>
            <a:p>
              <a:endParaRPr/>
            </a:p>
          </p:txBody>
        </p:sp>
        <p:sp>
          <p:nvSpPr>
            <p:cNvPr id="172" name="object 172"/>
            <p:cNvSpPr/>
            <p:nvPr/>
          </p:nvSpPr>
          <p:spPr>
            <a:xfrm>
              <a:off x="14429637" y="5048485"/>
              <a:ext cx="814705" cy="946150"/>
            </a:xfrm>
            <a:custGeom>
              <a:avLst/>
              <a:gdLst/>
              <a:ahLst/>
              <a:cxnLst/>
              <a:rect l="l" t="t" r="r" b="b"/>
              <a:pathLst>
                <a:path w="814705" h="946150">
                  <a:moveTo>
                    <a:pt x="814247" y="0"/>
                  </a:moveTo>
                  <a:lnTo>
                    <a:pt x="136446" y="785620"/>
                  </a:lnTo>
                  <a:lnTo>
                    <a:pt x="0" y="945562"/>
                  </a:lnTo>
                </a:path>
              </a:pathLst>
            </a:custGeom>
            <a:ln w="26533">
              <a:solidFill>
                <a:srgbClr val="263D87"/>
              </a:solidFill>
            </a:ln>
          </p:spPr>
          <p:txBody>
            <a:bodyPr wrap="square" lIns="0" tIns="0" rIns="0" bIns="0" rtlCol="0"/>
            <a:lstStyle/>
            <a:p>
              <a:endParaRPr/>
            </a:p>
          </p:txBody>
        </p:sp>
        <p:sp>
          <p:nvSpPr>
            <p:cNvPr id="173" name="object 173"/>
            <p:cNvSpPr/>
            <p:nvPr/>
          </p:nvSpPr>
          <p:spPr>
            <a:xfrm>
              <a:off x="14009216" y="7996021"/>
              <a:ext cx="259079" cy="147955"/>
            </a:xfrm>
            <a:custGeom>
              <a:avLst/>
              <a:gdLst/>
              <a:ahLst/>
              <a:cxnLst/>
              <a:rect l="l" t="t" r="r" b="b"/>
              <a:pathLst>
                <a:path w="259080" h="147954">
                  <a:moveTo>
                    <a:pt x="258924" y="147796"/>
                  </a:moveTo>
                  <a:lnTo>
                    <a:pt x="0" y="0"/>
                  </a:lnTo>
                </a:path>
              </a:pathLst>
            </a:custGeom>
            <a:ln w="26533">
              <a:solidFill>
                <a:srgbClr val="263D87"/>
              </a:solidFill>
            </a:ln>
          </p:spPr>
          <p:txBody>
            <a:bodyPr wrap="square" lIns="0" tIns="0" rIns="0" bIns="0" rtlCol="0"/>
            <a:lstStyle/>
            <a:p>
              <a:endParaRPr/>
            </a:p>
          </p:txBody>
        </p:sp>
        <p:sp>
          <p:nvSpPr>
            <p:cNvPr id="174" name="object 174"/>
            <p:cNvSpPr/>
            <p:nvPr/>
          </p:nvSpPr>
          <p:spPr>
            <a:xfrm>
              <a:off x="14515868" y="8490539"/>
              <a:ext cx="232410" cy="126364"/>
            </a:xfrm>
            <a:custGeom>
              <a:avLst/>
              <a:gdLst/>
              <a:ahLst/>
              <a:cxnLst/>
              <a:rect l="l" t="t" r="r" b="b"/>
              <a:pathLst>
                <a:path w="232409" h="126365">
                  <a:moveTo>
                    <a:pt x="0" y="0"/>
                  </a:moveTo>
                  <a:lnTo>
                    <a:pt x="78531" y="39590"/>
                  </a:lnTo>
                  <a:lnTo>
                    <a:pt x="232394" y="125857"/>
                  </a:lnTo>
                </a:path>
              </a:pathLst>
            </a:custGeom>
            <a:ln w="26533">
              <a:solidFill>
                <a:srgbClr val="263D87"/>
              </a:solidFill>
            </a:ln>
          </p:spPr>
          <p:txBody>
            <a:bodyPr wrap="square" lIns="0" tIns="0" rIns="0" bIns="0" rtlCol="0"/>
            <a:lstStyle/>
            <a:p>
              <a:endParaRPr/>
            </a:p>
          </p:txBody>
        </p:sp>
        <p:sp>
          <p:nvSpPr>
            <p:cNvPr id="175" name="object 175"/>
            <p:cNvSpPr/>
            <p:nvPr/>
          </p:nvSpPr>
          <p:spPr>
            <a:xfrm>
              <a:off x="14350438" y="8448695"/>
              <a:ext cx="100965" cy="168275"/>
            </a:xfrm>
            <a:custGeom>
              <a:avLst/>
              <a:gdLst/>
              <a:ahLst/>
              <a:cxnLst/>
              <a:rect l="l" t="t" r="r" b="b"/>
              <a:pathLst>
                <a:path w="100965" h="168275">
                  <a:moveTo>
                    <a:pt x="0" y="167701"/>
                  </a:moveTo>
                  <a:lnTo>
                    <a:pt x="71883" y="52668"/>
                  </a:lnTo>
                  <a:lnTo>
                    <a:pt x="94877" y="15873"/>
                  </a:lnTo>
                  <a:lnTo>
                    <a:pt x="100929" y="0"/>
                  </a:lnTo>
                </a:path>
              </a:pathLst>
            </a:custGeom>
            <a:ln w="26533">
              <a:solidFill>
                <a:srgbClr val="263D87"/>
              </a:solidFill>
            </a:ln>
          </p:spPr>
          <p:txBody>
            <a:bodyPr wrap="square" lIns="0" tIns="0" rIns="0" bIns="0" rtlCol="0"/>
            <a:lstStyle/>
            <a:p>
              <a:endParaRPr/>
            </a:p>
          </p:txBody>
        </p:sp>
        <p:sp>
          <p:nvSpPr>
            <p:cNvPr id="176" name="object 176"/>
            <p:cNvSpPr/>
            <p:nvPr/>
          </p:nvSpPr>
          <p:spPr>
            <a:xfrm>
              <a:off x="14270577" y="8340775"/>
              <a:ext cx="180975" cy="107950"/>
            </a:xfrm>
            <a:custGeom>
              <a:avLst/>
              <a:gdLst/>
              <a:ahLst/>
              <a:cxnLst/>
              <a:rect l="l" t="t" r="r" b="b"/>
              <a:pathLst>
                <a:path w="180975" h="107950">
                  <a:moveTo>
                    <a:pt x="180779" y="107912"/>
                  </a:moveTo>
                  <a:lnTo>
                    <a:pt x="167973" y="94562"/>
                  </a:lnTo>
                  <a:lnTo>
                    <a:pt x="0" y="0"/>
                  </a:lnTo>
                </a:path>
              </a:pathLst>
            </a:custGeom>
            <a:ln w="26533">
              <a:solidFill>
                <a:srgbClr val="263D87"/>
              </a:solidFill>
            </a:ln>
          </p:spPr>
          <p:txBody>
            <a:bodyPr wrap="square" lIns="0" tIns="0" rIns="0" bIns="0" rtlCol="0"/>
            <a:lstStyle/>
            <a:p>
              <a:endParaRPr/>
            </a:p>
          </p:txBody>
        </p:sp>
        <p:sp>
          <p:nvSpPr>
            <p:cNvPr id="177" name="object 177"/>
            <p:cNvSpPr/>
            <p:nvPr/>
          </p:nvSpPr>
          <p:spPr>
            <a:xfrm>
              <a:off x="13925517" y="8146035"/>
              <a:ext cx="267335" cy="150495"/>
            </a:xfrm>
            <a:custGeom>
              <a:avLst/>
              <a:gdLst/>
              <a:ahLst/>
              <a:cxnLst/>
              <a:rect l="l" t="t" r="r" b="b"/>
              <a:pathLst>
                <a:path w="267334" h="150495">
                  <a:moveTo>
                    <a:pt x="266955" y="150131"/>
                  </a:moveTo>
                  <a:lnTo>
                    <a:pt x="157209" y="87452"/>
                  </a:lnTo>
                  <a:lnTo>
                    <a:pt x="0" y="0"/>
                  </a:lnTo>
                </a:path>
              </a:pathLst>
            </a:custGeom>
            <a:ln w="26533">
              <a:solidFill>
                <a:srgbClr val="263D87"/>
              </a:solidFill>
            </a:ln>
          </p:spPr>
          <p:txBody>
            <a:bodyPr wrap="square" lIns="0" tIns="0" rIns="0" bIns="0" rtlCol="0"/>
            <a:lstStyle/>
            <a:p>
              <a:endParaRPr/>
            </a:p>
          </p:txBody>
        </p:sp>
        <p:sp>
          <p:nvSpPr>
            <p:cNvPr id="178" name="object 178"/>
            <p:cNvSpPr/>
            <p:nvPr/>
          </p:nvSpPr>
          <p:spPr>
            <a:xfrm>
              <a:off x="14192479" y="8296165"/>
              <a:ext cx="78105" cy="45085"/>
            </a:xfrm>
            <a:custGeom>
              <a:avLst/>
              <a:gdLst/>
              <a:ahLst/>
              <a:cxnLst/>
              <a:rect l="l" t="t" r="r" b="b"/>
              <a:pathLst>
                <a:path w="78105" h="45084">
                  <a:moveTo>
                    <a:pt x="78102" y="44616"/>
                  </a:moveTo>
                  <a:lnTo>
                    <a:pt x="0" y="0"/>
                  </a:lnTo>
                </a:path>
              </a:pathLst>
            </a:custGeom>
            <a:ln w="26533">
              <a:solidFill>
                <a:srgbClr val="263D87"/>
              </a:solidFill>
            </a:ln>
          </p:spPr>
          <p:txBody>
            <a:bodyPr wrap="square" lIns="0" tIns="0" rIns="0" bIns="0" rtlCol="0"/>
            <a:lstStyle/>
            <a:p>
              <a:endParaRPr/>
            </a:p>
          </p:txBody>
        </p:sp>
        <p:sp>
          <p:nvSpPr>
            <p:cNvPr id="179" name="object 179"/>
            <p:cNvSpPr/>
            <p:nvPr/>
          </p:nvSpPr>
          <p:spPr>
            <a:xfrm>
              <a:off x="15134202" y="6747925"/>
              <a:ext cx="230504" cy="333375"/>
            </a:xfrm>
            <a:custGeom>
              <a:avLst/>
              <a:gdLst/>
              <a:ahLst/>
              <a:cxnLst/>
              <a:rect l="l" t="t" r="r" b="b"/>
              <a:pathLst>
                <a:path w="230505" h="333375">
                  <a:moveTo>
                    <a:pt x="0" y="332995"/>
                  </a:moveTo>
                  <a:lnTo>
                    <a:pt x="83850" y="212632"/>
                  </a:lnTo>
                  <a:lnTo>
                    <a:pt x="229982" y="0"/>
                  </a:lnTo>
                </a:path>
              </a:pathLst>
            </a:custGeom>
            <a:ln w="26533">
              <a:solidFill>
                <a:srgbClr val="263D87"/>
              </a:solidFill>
            </a:ln>
          </p:spPr>
          <p:txBody>
            <a:bodyPr wrap="square" lIns="0" tIns="0" rIns="0" bIns="0" rtlCol="0"/>
            <a:lstStyle/>
            <a:p>
              <a:endParaRPr/>
            </a:p>
          </p:txBody>
        </p:sp>
        <p:sp>
          <p:nvSpPr>
            <p:cNvPr id="180" name="object 180"/>
            <p:cNvSpPr/>
            <p:nvPr/>
          </p:nvSpPr>
          <p:spPr>
            <a:xfrm>
              <a:off x="15364191" y="5880241"/>
              <a:ext cx="593725" cy="868044"/>
            </a:xfrm>
            <a:custGeom>
              <a:avLst/>
              <a:gdLst/>
              <a:ahLst/>
              <a:cxnLst/>
              <a:rect l="l" t="t" r="r" b="b"/>
              <a:pathLst>
                <a:path w="593725" h="868045">
                  <a:moveTo>
                    <a:pt x="0" y="867682"/>
                  </a:moveTo>
                  <a:lnTo>
                    <a:pt x="34354" y="817694"/>
                  </a:lnTo>
                  <a:lnTo>
                    <a:pt x="177931" y="608789"/>
                  </a:lnTo>
                  <a:lnTo>
                    <a:pt x="182800" y="601648"/>
                  </a:lnTo>
                  <a:lnTo>
                    <a:pt x="593437" y="0"/>
                  </a:lnTo>
                </a:path>
              </a:pathLst>
            </a:custGeom>
            <a:ln w="26533">
              <a:solidFill>
                <a:srgbClr val="263D87"/>
              </a:solidFill>
            </a:ln>
          </p:spPr>
          <p:txBody>
            <a:bodyPr wrap="square" lIns="0" tIns="0" rIns="0" bIns="0" rtlCol="0"/>
            <a:lstStyle/>
            <a:p>
              <a:endParaRPr/>
            </a:p>
          </p:txBody>
        </p:sp>
        <p:sp>
          <p:nvSpPr>
            <p:cNvPr id="181" name="object 181"/>
            <p:cNvSpPr/>
            <p:nvPr/>
          </p:nvSpPr>
          <p:spPr>
            <a:xfrm>
              <a:off x="14083179" y="6518538"/>
              <a:ext cx="57150" cy="99695"/>
            </a:xfrm>
            <a:custGeom>
              <a:avLst/>
              <a:gdLst/>
              <a:ahLst/>
              <a:cxnLst/>
              <a:rect l="l" t="t" r="r" b="b"/>
              <a:pathLst>
                <a:path w="57150" h="99695">
                  <a:moveTo>
                    <a:pt x="57045" y="0"/>
                  </a:moveTo>
                  <a:lnTo>
                    <a:pt x="0" y="99368"/>
                  </a:lnTo>
                </a:path>
              </a:pathLst>
            </a:custGeom>
            <a:ln w="26533">
              <a:solidFill>
                <a:srgbClr val="263D87"/>
              </a:solidFill>
            </a:ln>
          </p:spPr>
          <p:txBody>
            <a:bodyPr wrap="square" lIns="0" tIns="0" rIns="0" bIns="0" rtlCol="0"/>
            <a:lstStyle/>
            <a:p>
              <a:endParaRPr/>
            </a:p>
          </p:txBody>
        </p:sp>
        <p:sp>
          <p:nvSpPr>
            <p:cNvPr id="182" name="object 182"/>
            <p:cNvSpPr/>
            <p:nvPr/>
          </p:nvSpPr>
          <p:spPr>
            <a:xfrm>
              <a:off x="13952893" y="6634991"/>
              <a:ext cx="120650" cy="210185"/>
            </a:xfrm>
            <a:custGeom>
              <a:avLst/>
              <a:gdLst/>
              <a:ahLst/>
              <a:cxnLst/>
              <a:rect l="l" t="t" r="r" b="b"/>
              <a:pathLst>
                <a:path w="120650" h="210184">
                  <a:moveTo>
                    <a:pt x="120478" y="0"/>
                  </a:moveTo>
                  <a:lnTo>
                    <a:pt x="0" y="209847"/>
                  </a:lnTo>
                </a:path>
              </a:pathLst>
            </a:custGeom>
            <a:ln w="26533">
              <a:solidFill>
                <a:srgbClr val="263D87"/>
              </a:solidFill>
            </a:ln>
          </p:spPr>
          <p:txBody>
            <a:bodyPr wrap="square" lIns="0" tIns="0" rIns="0" bIns="0" rtlCol="0"/>
            <a:lstStyle/>
            <a:p>
              <a:endParaRPr/>
            </a:p>
          </p:txBody>
        </p:sp>
        <p:sp>
          <p:nvSpPr>
            <p:cNvPr id="183" name="object 183"/>
            <p:cNvSpPr/>
            <p:nvPr/>
          </p:nvSpPr>
          <p:spPr>
            <a:xfrm>
              <a:off x="14349366" y="8220765"/>
              <a:ext cx="692150" cy="396240"/>
            </a:xfrm>
            <a:custGeom>
              <a:avLst/>
              <a:gdLst/>
              <a:ahLst/>
              <a:cxnLst/>
              <a:rect l="l" t="t" r="r" b="b"/>
              <a:pathLst>
                <a:path w="692150" h="396240">
                  <a:moveTo>
                    <a:pt x="691558" y="395631"/>
                  </a:moveTo>
                  <a:lnTo>
                    <a:pt x="512277" y="292284"/>
                  </a:lnTo>
                  <a:lnTo>
                    <a:pt x="0" y="0"/>
                  </a:lnTo>
                </a:path>
              </a:pathLst>
            </a:custGeom>
            <a:ln w="26533">
              <a:solidFill>
                <a:srgbClr val="263D87"/>
              </a:solidFill>
            </a:ln>
          </p:spPr>
          <p:txBody>
            <a:bodyPr wrap="square" lIns="0" tIns="0" rIns="0" bIns="0" rtlCol="0"/>
            <a:lstStyle/>
            <a:p>
              <a:endParaRPr/>
            </a:p>
          </p:txBody>
        </p:sp>
        <p:sp>
          <p:nvSpPr>
            <p:cNvPr id="184" name="object 184"/>
            <p:cNvSpPr/>
            <p:nvPr/>
          </p:nvSpPr>
          <p:spPr>
            <a:xfrm>
              <a:off x="10513050" y="4099619"/>
              <a:ext cx="151130" cy="158750"/>
            </a:xfrm>
            <a:custGeom>
              <a:avLst/>
              <a:gdLst/>
              <a:ahLst/>
              <a:cxnLst/>
              <a:rect l="l" t="t" r="r" b="b"/>
              <a:pathLst>
                <a:path w="151129" h="158750">
                  <a:moveTo>
                    <a:pt x="150717" y="158424"/>
                  </a:moveTo>
                  <a:lnTo>
                    <a:pt x="0" y="0"/>
                  </a:lnTo>
                </a:path>
              </a:pathLst>
            </a:custGeom>
            <a:ln w="26533">
              <a:solidFill>
                <a:srgbClr val="263D87"/>
              </a:solidFill>
            </a:ln>
          </p:spPr>
          <p:txBody>
            <a:bodyPr wrap="square" lIns="0" tIns="0" rIns="0" bIns="0" rtlCol="0"/>
            <a:lstStyle/>
            <a:p>
              <a:endParaRPr/>
            </a:p>
          </p:txBody>
        </p:sp>
        <p:sp>
          <p:nvSpPr>
            <p:cNvPr id="185" name="object 185"/>
            <p:cNvSpPr/>
            <p:nvPr/>
          </p:nvSpPr>
          <p:spPr>
            <a:xfrm>
              <a:off x="13694276" y="1806342"/>
              <a:ext cx="430530" cy="433070"/>
            </a:xfrm>
            <a:custGeom>
              <a:avLst/>
              <a:gdLst/>
              <a:ahLst/>
              <a:cxnLst/>
              <a:rect l="l" t="t" r="r" b="b"/>
              <a:pathLst>
                <a:path w="430530" h="433069">
                  <a:moveTo>
                    <a:pt x="0" y="432447"/>
                  </a:moveTo>
                  <a:lnTo>
                    <a:pt x="75170" y="356858"/>
                  </a:lnTo>
                  <a:lnTo>
                    <a:pt x="419442" y="10638"/>
                  </a:lnTo>
                  <a:lnTo>
                    <a:pt x="430028" y="0"/>
                  </a:lnTo>
                </a:path>
              </a:pathLst>
            </a:custGeom>
            <a:ln w="26533">
              <a:solidFill>
                <a:srgbClr val="263D87"/>
              </a:solidFill>
            </a:ln>
          </p:spPr>
          <p:txBody>
            <a:bodyPr wrap="square" lIns="0" tIns="0" rIns="0" bIns="0" rtlCol="0"/>
            <a:lstStyle/>
            <a:p>
              <a:endParaRPr/>
            </a:p>
          </p:txBody>
        </p:sp>
        <p:sp>
          <p:nvSpPr>
            <p:cNvPr id="186" name="object 186"/>
            <p:cNvSpPr/>
            <p:nvPr/>
          </p:nvSpPr>
          <p:spPr>
            <a:xfrm>
              <a:off x="11119417" y="2720926"/>
              <a:ext cx="798195" cy="245745"/>
            </a:xfrm>
            <a:custGeom>
              <a:avLst/>
              <a:gdLst/>
              <a:ahLst/>
              <a:cxnLst/>
              <a:rect l="l" t="t" r="r" b="b"/>
              <a:pathLst>
                <a:path w="798195" h="245744">
                  <a:moveTo>
                    <a:pt x="797776" y="0"/>
                  </a:moveTo>
                  <a:lnTo>
                    <a:pt x="674010" y="26596"/>
                  </a:lnTo>
                  <a:lnTo>
                    <a:pt x="518026" y="62772"/>
                  </a:lnTo>
                  <a:lnTo>
                    <a:pt x="368805" y="104981"/>
                  </a:lnTo>
                  <a:lnTo>
                    <a:pt x="216579" y="153963"/>
                  </a:lnTo>
                  <a:lnTo>
                    <a:pt x="84709" y="205951"/>
                  </a:lnTo>
                  <a:lnTo>
                    <a:pt x="2628" y="244474"/>
                  </a:lnTo>
                  <a:lnTo>
                    <a:pt x="0" y="245699"/>
                  </a:lnTo>
                </a:path>
              </a:pathLst>
            </a:custGeom>
            <a:ln w="26533">
              <a:solidFill>
                <a:srgbClr val="263D87"/>
              </a:solidFill>
            </a:ln>
          </p:spPr>
          <p:txBody>
            <a:bodyPr wrap="square" lIns="0" tIns="0" rIns="0" bIns="0" rtlCol="0"/>
            <a:lstStyle/>
            <a:p>
              <a:endParaRPr/>
            </a:p>
          </p:txBody>
        </p:sp>
        <p:sp>
          <p:nvSpPr>
            <p:cNvPr id="187" name="object 187"/>
            <p:cNvSpPr/>
            <p:nvPr/>
          </p:nvSpPr>
          <p:spPr>
            <a:xfrm>
              <a:off x="12760181" y="5097718"/>
              <a:ext cx="227965" cy="223520"/>
            </a:xfrm>
            <a:custGeom>
              <a:avLst/>
              <a:gdLst/>
              <a:ahLst/>
              <a:cxnLst/>
              <a:rect l="l" t="t" r="r" b="b"/>
              <a:pathLst>
                <a:path w="227965" h="223520">
                  <a:moveTo>
                    <a:pt x="0" y="222935"/>
                  </a:moveTo>
                  <a:lnTo>
                    <a:pt x="227919" y="0"/>
                  </a:lnTo>
                </a:path>
              </a:pathLst>
            </a:custGeom>
            <a:ln w="26533">
              <a:solidFill>
                <a:srgbClr val="263D87"/>
              </a:solidFill>
            </a:ln>
          </p:spPr>
          <p:txBody>
            <a:bodyPr wrap="square" lIns="0" tIns="0" rIns="0" bIns="0" rtlCol="0"/>
            <a:lstStyle/>
            <a:p>
              <a:endParaRPr/>
            </a:p>
          </p:txBody>
        </p:sp>
        <p:sp>
          <p:nvSpPr>
            <p:cNvPr id="188" name="object 188"/>
            <p:cNvSpPr/>
            <p:nvPr/>
          </p:nvSpPr>
          <p:spPr>
            <a:xfrm>
              <a:off x="8645353" y="3786232"/>
              <a:ext cx="592455" cy="340360"/>
            </a:xfrm>
            <a:custGeom>
              <a:avLst/>
              <a:gdLst/>
              <a:ahLst/>
              <a:cxnLst/>
              <a:rect l="l" t="t" r="r" b="b"/>
              <a:pathLst>
                <a:path w="592454" h="340360">
                  <a:moveTo>
                    <a:pt x="591919" y="0"/>
                  </a:moveTo>
                  <a:lnTo>
                    <a:pt x="0" y="339958"/>
                  </a:lnTo>
                </a:path>
              </a:pathLst>
            </a:custGeom>
            <a:ln w="26533">
              <a:solidFill>
                <a:srgbClr val="263D87"/>
              </a:solidFill>
            </a:ln>
          </p:spPr>
          <p:txBody>
            <a:bodyPr wrap="square" lIns="0" tIns="0" rIns="0" bIns="0" rtlCol="0"/>
            <a:lstStyle/>
            <a:p>
              <a:endParaRPr/>
            </a:p>
          </p:txBody>
        </p:sp>
        <p:sp>
          <p:nvSpPr>
            <p:cNvPr id="189" name="object 189"/>
            <p:cNvSpPr/>
            <p:nvPr/>
          </p:nvSpPr>
          <p:spPr>
            <a:xfrm>
              <a:off x="12821230" y="2577974"/>
              <a:ext cx="66675" cy="9525"/>
            </a:xfrm>
            <a:custGeom>
              <a:avLst/>
              <a:gdLst/>
              <a:ahLst/>
              <a:cxnLst/>
              <a:rect l="l" t="t" r="r" b="b"/>
              <a:pathLst>
                <a:path w="66675" h="9525">
                  <a:moveTo>
                    <a:pt x="0" y="9360"/>
                  </a:moveTo>
                  <a:lnTo>
                    <a:pt x="7633" y="8282"/>
                  </a:lnTo>
                  <a:lnTo>
                    <a:pt x="66259" y="0"/>
                  </a:lnTo>
                </a:path>
              </a:pathLst>
            </a:custGeom>
            <a:ln w="26533">
              <a:solidFill>
                <a:srgbClr val="263D87"/>
              </a:solidFill>
            </a:ln>
          </p:spPr>
          <p:txBody>
            <a:bodyPr wrap="square" lIns="0" tIns="0" rIns="0" bIns="0" rtlCol="0"/>
            <a:lstStyle/>
            <a:p>
              <a:endParaRPr/>
            </a:p>
          </p:txBody>
        </p:sp>
        <p:sp>
          <p:nvSpPr>
            <p:cNvPr id="190" name="object 190"/>
            <p:cNvSpPr/>
            <p:nvPr/>
          </p:nvSpPr>
          <p:spPr>
            <a:xfrm>
              <a:off x="11917193" y="2587339"/>
              <a:ext cx="904240" cy="133985"/>
            </a:xfrm>
            <a:custGeom>
              <a:avLst/>
              <a:gdLst/>
              <a:ahLst/>
              <a:cxnLst/>
              <a:rect l="l" t="t" r="r" b="b"/>
              <a:pathLst>
                <a:path w="904240" h="133985">
                  <a:moveTo>
                    <a:pt x="0" y="133587"/>
                  </a:moveTo>
                  <a:lnTo>
                    <a:pt x="15737" y="127566"/>
                  </a:lnTo>
                  <a:lnTo>
                    <a:pt x="20721" y="124833"/>
                  </a:lnTo>
                  <a:lnTo>
                    <a:pt x="36103" y="116362"/>
                  </a:lnTo>
                  <a:lnTo>
                    <a:pt x="49893" y="110321"/>
                  </a:lnTo>
                  <a:lnTo>
                    <a:pt x="94039" y="103619"/>
                  </a:lnTo>
                  <a:lnTo>
                    <a:pt x="248997" y="83138"/>
                  </a:lnTo>
                  <a:lnTo>
                    <a:pt x="512581" y="48302"/>
                  </a:lnTo>
                  <a:lnTo>
                    <a:pt x="536873" y="45317"/>
                  </a:lnTo>
                  <a:lnTo>
                    <a:pt x="672387" y="28585"/>
                  </a:lnTo>
                  <a:lnTo>
                    <a:pt x="762625" y="17454"/>
                  </a:lnTo>
                  <a:lnTo>
                    <a:pt x="847293" y="7005"/>
                  </a:lnTo>
                  <a:lnTo>
                    <a:pt x="904035" y="0"/>
                  </a:lnTo>
                </a:path>
              </a:pathLst>
            </a:custGeom>
            <a:ln w="26533">
              <a:solidFill>
                <a:srgbClr val="263D87"/>
              </a:solidFill>
            </a:ln>
          </p:spPr>
          <p:txBody>
            <a:bodyPr wrap="square" lIns="0" tIns="0" rIns="0" bIns="0" rtlCol="0"/>
            <a:lstStyle/>
            <a:p>
              <a:endParaRPr/>
            </a:p>
          </p:txBody>
        </p:sp>
        <p:sp>
          <p:nvSpPr>
            <p:cNvPr id="191" name="object 191"/>
            <p:cNvSpPr/>
            <p:nvPr/>
          </p:nvSpPr>
          <p:spPr>
            <a:xfrm>
              <a:off x="10093167" y="2999620"/>
              <a:ext cx="956310" cy="648970"/>
            </a:xfrm>
            <a:custGeom>
              <a:avLst/>
              <a:gdLst/>
              <a:ahLst/>
              <a:cxnLst/>
              <a:rect l="l" t="t" r="r" b="b"/>
              <a:pathLst>
                <a:path w="956309" h="648970">
                  <a:moveTo>
                    <a:pt x="955939" y="0"/>
                  </a:moveTo>
                  <a:lnTo>
                    <a:pt x="808760" y="76489"/>
                  </a:lnTo>
                  <a:lnTo>
                    <a:pt x="703256" y="136016"/>
                  </a:lnTo>
                  <a:lnTo>
                    <a:pt x="606787" y="195543"/>
                  </a:lnTo>
                  <a:lnTo>
                    <a:pt x="504309" y="262620"/>
                  </a:lnTo>
                  <a:lnTo>
                    <a:pt x="179502" y="506780"/>
                  </a:lnTo>
                  <a:lnTo>
                    <a:pt x="0" y="648734"/>
                  </a:lnTo>
                </a:path>
              </a:pathLst>
            </a:custGeom>
            <a:ln w="26533">
              <a:solidFill>
                <a:srgbClr val="263D87"/>
              </a:solidFill>
            </a:ln>
          </p:spPr>
          <p:txBody>
            <a:bodyPr wrap="square" lIns="0" tIns="0" rIns="0" bIns="0" rtlCol="0"/>
            <a:lstStyle/>
            <a:p>
              <a:endParaRPr/>
            </a:p>
          </p:txBody>
        </p:sp>
        <p:sp>
          <p:nvSpPr>
            <p:cNvPr id="192" name="object 192"/>
            <p:cNvSpPr/>
            <p:nvPr/>
          </p:nvSpPr>
          <p:spPr>
            <a:xfrm>
              <a:off x="10554083" y="4060199"/>
              <a:ext cx="188595" cy="196215"/>
            </a:xfrm>
            <a:custGeom>
              <a:avLst/>
              <a:gdLst/>
              <a:ahLst/>
              <a:cxnLst/>
              <a:rect l="l" t="t" r="r" b="b"/>
              <a:pathLst>
                <a:path w="188595" h="196214">
                  <a:moveTo>
                    <a:pt x="0" y="0"/>
                  </a:moveTo>
                  <a:lnTo>
                    <a:pt x="152351" y="158633"/>
                  </a:lnTo>
                  <a:lnTo>
                    <a:pt x="170445" y="177491"/>
                  </a:lnTo>
                  <a:lnTo>
                    <a:pt x="188381" y="196151"/>
                  </a:lnTo>
                </a:path>
              </a:pathLst>
            </a:custGeom>
            <a:ln w="26533">
              <a:solidFill>
                <a:srgbClr val="263D87"/>
              </a:solidFill>
            </a:ln>
          </p:spPr>
          <p:txBody>
            <a:bodyPr wrap="square" lIns="0" tIns="0" rIns="0" bIns="0" rtlCol="0"/>
            <a:lstStyle/>
            <a:p>
              <a:endParaRPr/>
            </a:p>
          </p:txBody>
        </p:sp>
        <p:pic>
          <p:nvPicPr>
            <p:cNvPr id="193" name="object 193"/>
            <p:cNvPicPr/>
            <p:nvPr/>
          </p:nvPicPr>
          <p:blipFill>
            <a:blip r:embed="rId53" cstate="screen">
              <a:extLst>
                <a:ext uri="{28A0092B-C50C-407E-A947-70E740481C1C}">
                  <a14:useLocalDpi xmlns:a14="http://schemas.microsoft.com/office/drawing/2010/main"/>
                </a:ext>
              </a:extLst>
            </a:blip>
            <a:stretch>
              <a:fillRect/>
            </a:stretch>
          </p:blipFill>
          <p:spPr>
            <a:xfrm>
              <a:off x="13681010" y="2225523"/>
              <a:ext cx="237333" cy="85787"/>
            </a:xfrm>
            <a:prstGeom prst="rect">
              <a:avLst/>
            </a:prstGeom>
          </p:spPr>
        </p:pic>
        <p:sp>
          <p:nvSpPr>
            <p:cNvPr id="194" name="object 194"/>
            <p:cNvSpPr/>
            <p:nvPr/>
          </p:nvSpPr>
          <p:spPr>
            <a:xfrm>
              <a:off x="11356737" y="2492093"/>
              <a:ext cx="4445" cy="42545"/>
            </a:xfrm>
            <a:custGeom>
              <a:avLst/>
              <a:gdLst/>
              <a:ahLst/>
              <a:cxnLst/>
              <a:rect l="l" t="t" r="r" b="b"/>
              <a:pathLst>
                <a:path w="4445" h="42544">
                  <a:moveTo>
                    <a:pt x="3947" y="41977"/>
                  </a:moveTo>
                  <a:lnTo>
                    <a:pt x="0" y="0"/>
                  </a:lnTo>
                </a:path>
              </a:pathLst>
            </a:custGeom>
            <a:ln w="26533">
              <a:solidFill>
                <a:srgbClr val="263D87"/>
              </a:solidFill>
            </a:ln>
          </p:spPr>
          <p:txBody>
            <a:bodyPr wrap="square" lIns="0" tIns="0" rIns="0" bIns="0" rtlCol="0"/>
            <a:lstStyle/>
            <a:p>
              <a:endParaRPr/>
            </a:p>
          </p:txBody>
        </p:sp>
        <p:sp>
          <p:nvSpPr>
            <p:cNvPr id="195" name="object 195"/>
            <p:cNvSpPr/>
            <p:nvPr/>
          </p:nvSpPr>
          <p:spPr>
            <a:xfrm>
              <a:off x="10683824" y="4279118"/>
              <a:ext cx="15240" cy="15875"/>
            </a:xfrm>
            <a:custGeom>
              <a:avLst/>
              <a:gdLst/>
              <a:ahLst/>
              <a:cxnLst/>
              <a:rect l="l" t="t" r="r" b="b"/>
              <a:pathLst>
                <a:path w="15240" h="15875">
                  <a:moveTo>
                    <a:pt x="15004" y="15779"/>
                  </a:moveTo>
                  <a:lnTo>
                    <a:pt x="0" y="0"/>
                  </a:lnTo>
                </a:path>
              </a:pathLst>
            </a:custGeom>
            <a:ln w="26533">
              <a:solidFill>
                <a:srgbClr val="263D87"/>
              </a:solidFill>
            </a:ln>
          </p:spPr>
          <p:txBody>
            <a:bodyPr wrap="square" lIns="0" tIns="0" rIns="0" bIns="0" rtlCol="0"/>
            <a:lstStyle/>
            <a:p>
              <a:endParaRPr/>
            </a:p>
          </p:txBody>
        </p:sp>
        <p:sp>
          <p:nvSpPr>
            <p:cNvPr id="196" name="object 196"/>
            <p:cNvSpPr/>
            <p:nvPr/>
          </p:nvSpPr>
          <p:spPr>
            <a:xfrm>
              <a:off x="9925287" y="3691751"/>
              <a:ext cx="113030" cy="86995"/>
            </a:xfrm>
            <a:custGeom>
              <a:avLst/>
              <a:gdLst/>
              <a:ahLst/>
              <a:cxnLst/>
              <a:rect l="l" t="t" r="r" b="b"/>
              <a:pathLst>
                <a:path w="113029" h="86995">
                  <a:moveTo>
                    <a:pt x="112991" y="0"/>
                  </a:moveTo>
                  <a:lnTo>
                    <a:pt x="102457" y="8334"/>
                  </a:lnTo>
                  <a:lnTo>
                    <a:pt x="0" y="86824"/>
                  </a:lnTo>
                </a:path>
              </a:pathLst>
            </a:custGeom>
            <a:ln w="26533">
              <a:solidFill>
                <a:srgbClr val="263D87"/>
              </a:solidFill>
            </a:ln>
          </p:spPr>
          <p:txBody>
            <a:bodyPr wrap="square" lIns="0" tIns="0" rIns="0" bIns="0" rtlCol="0"/>
            <a:lstStyle/>
            <a:p>
              <a:endParaRPr/>
            </a:p>
          </p:txBody>
        </p:sp>
        <p:sp>
          <p:nvSpPr>
            <p:cNvPr id="197" name="object 197"/>
            <p:cNvSpPr/>
            <p:nvPr/>
          </p:nvSpPr>
          <p:spPr>
            <a:xfrm>
              <a:off x="11803946" y="5058665"/>
              <a:ext cx="40640" cy="24130"/>
            </a:xfrm>
            <a:custGeom>
              <a:avLst/>
              <a:gdLst/>
              <a:ahLst/>
              <a:cxnLst/>
              <a:rect l="l" t="t" r="r" b="b"/>
              <a:pathLst>
                <a:path w="40640" h="24129">
                  <a:moveTo>
                    <a:pt x="40396" y="23925"/>
                  </a:moveTo>
                  <a:lnTo>
                    <a:pt x="0" y="0"/>
                  </a:lnTo>
                </a:path>
              </a:pathLst>
            </a:custGeom>
            <a:ln w="26533">
              <a:solidFill>
                <a:srgbClr val="263D87"/>
              </a:solidFill>
            </a:ln>
          </p:spPr>
          <p:txBody>
            <a:bodyPr wrap="square" lIns="0" tIns="0" rIns="0" bIns="0" rtlCol="0"/>
            <a:lstStyle/>
            <a:p>
              <a:endParaRPr/>
            </a:p>
          </p:txBody>
        </p:sp>
        <p:sp>
          <p:nvSpPr>
            <p:cNvPr id="198" name="object 198"/>
            <p:cNvSpPr/>
            <p:nvPr/>
          </p:nvSpPr>
          <p:spPr>
            <a:xfrm>
              <a:off x="12963124" y="4871293"/>
              <a:ext cx="137160" cy="133350"/>
            </a:xfrm>
            <a:custGeom>
              <a:avLst/>
              <a:gdLst/>
              <a:ahLst/>
              <a:cxnLst/>
              <a:rect l="l" t="t" r="r" b="b"/>
              <a:pathLst>
                <a:path w="137159" h="133350">
                  <a:moveTo>
                    <a:pt x="136885" y="0"/>
                  </a:moveTo>
                  <a:lnTo>
                    <a:pt x="0" y="133179"/>
                  </a:lnTo>
                </a:path>
              </a:pathLst>
            </a:custGeom>
            <a:ln w="26533">
              <a:solidFill>
                <a:srgbClr val="263D87"/>
              </a:solidFill>
            </a:ln>
          </p:spPr>
          <p:txBody>
            <a:bodyPr wrap="square" lIns="0" tIns="0" rIns="0" bIns="0" rtlCol="0"/>
            <a:lstStyle/>
            <a:p>
              <a:endParaRPr/>
            </a:p>
          </p:txBody>
        </p:sp>
        <p:sp>
          <p:nvSpPr>
            <p:cNvPr id="199" name="object 199"/>
            <p:cNvSpPr/>
            <p:nvPr/>
          </p:nvSpPr>
          <p:spPr>
            <a:xfrm>
              <a:off x="13021756" y="4706825"/>
              <a:ext cx="368935" cy="358140"/>
            </a:xfrm>
            <a:custGeom>
              <a:avLst/>
              <a:gdLst/>
              <a:ahLst/>
              <a:cxnLst/>
              <a:rect l="l" t="t" r="r" b="b"/>
              <a:pathLst>
                <a:path w="368934" h="358139">
                  <a:moveTo>
                    <a:pt x="368920" y="0"/>
                  </a:moveTo>
                  <a:lnTo>
                    <a:pt x="137210" y="223521"/>
                  </a:lnTo>
                  <a:lnTo>
                    <a:pt x="0" y="357915"/>
                  </a:lnTo>
                </a:path>
              </a:pathLst>
            </a:custGeom>
            <a:ln w="26533">
              <a:solidFill>
                <a:srgbClr val="263D87"/>
              </a:solidFill>
            </a:ln>
          </p:spPr>
          <p:txBody>
            <a:bodyPr wrap="square" lIns="0" tIns="0" rIns="0" bIns="0" rtlCol="0"/>
            <a:lstStyle/>
            <a:p>
              <a:endParaRPr/>
            </a:p>
          </p:txBody>
        </p:sp>
        <p:sp>
          <p:nvSpPr>
            <p:cNvPr id="200" name="object 200"/>
            <p:cNvSpPr/>
            <p:nvPr/>
          </p:nvSpPr>
          <p:spPr>
            <a:xfrm>
              <a:off x="13274732" y="2507784"/>
              <a:ext cx="113030" cy="120014"/>
            </a:xfrm>
            <a:custGeom>
              <a:avLst/>
              <a:gdLst/>
              <a:ahLst/>
              <a:cxnLst/>
              <a:rect l="l" t="t" r="r" b="b"/>
              <a:pathLst>
                <a:path w="113030" h="120014">
                  <a:moveTo>
                    <a:pt x="112457" y="0"/>
                  </a:moveTo>
                  <a:lnTo>
                    <a:pt x="112457" y="4334"/>
                  </a:lnTo>
                  <a:lnTo>
                    <a:pt x="0" y="119776"/>
                  </a:lnTo>
                </a:path>
              </a:pathLst>
            </a:custGeom>
            <a:ln w="26533">
              <a:solidFill>
                <a:srgbClr val="263D87"/>
              </a:solidFill>
            </a:ln>
          </p:spPr>
          <p:txBody>
            <a:bodyPr wrap="square" lIns="0" tIns="0" rIns="0" bIns="0" rtlCol="0"/>
            <a:lstStyle/>
            <a:p>
              <a:endParaRPr/>
            </a:p>
          </p:txBody>
        </p:sp>
        <p:sp>
          <p:nvSpPr>
            <p:cNvPr id="201" name="object 201"/>
            <p:cNvSpPr/>
            <p:nvPr/>
          </p:nvSpPr>
          <p:spPr>
            <a:xfrm>
              <a:off x="13390676" y="4687495"/>
              <a:ext cx="13335" cy="19685"/>
            </a:xfrm>
            <a:custGeom>
              <a:avLst/>
              <a:gdLst/>
              <a:ahLst/>
              <a:cxnLst/>
              <a:rect l="l" t="t" r="r" b="b"/>
              <a:pathLst>
                <a:path w="13334" h="19685">
                  <a:moveTo>
                    <a:pt x="0" y="19329"/>
                  </a:moveTo>
                  <a:lnTo>
                    <a:pt x="8240" y="4994"/>
                  </a:lnTo>
                  <a:lnTo>
                    <a:pt x="13140" y="0"/>
                  </a:lnTo>
                </a:path>
              </a:pathLst>
            </a:custGeom>
            <a:ln w="26533">
              <a:solidFill>
                <a:srgbClr val="263D87"/>
              </a:solidFill>
            </a:ln>
          </p:spPr>
          <p:txBody>
            <a:bodyPr wrap="square" lIns="0" tIns="0" rIns="0" bIns="0" rtlCol="0"/>
            <a:lstStyle/>
            <a:p>
              <a:endParaRPr/>
            </a:p>
          </p:txBody>
        </p:sp>
        <p:sp>
          <p:nvSpPr>
            <p:cNvPr id="202" name="object 202"/>
            <p:cNvSpPr/>
            <p:nvPr/>
          </p:nvSpPr>
          <p:spPr>
            <a:xfrm>
              <a:off x="13348338" y="4580107"/>
              <a:ext cx="51435" cy="50800"/>
            </a:xfrm>
            <a:custGeom>
              <a:avLst/>
              <a:gdLst/>
              <a:ahLst/>
              <a:cxnLst/>
              <a:rect l="l" t="t" r="r" b="b"/>
              <a:pathLst>
                <a:path w="51434" h="50800">
                  <a:moveTo>
                    <a:pt x="51359" y="0"/>
                  </a:moveTo>
                  <a:lnTo>
                    <a:pt x="0" y="50239"/>
                  </a:lnTo>
                </a:path>
              </a:pathLst>
            </a:custGeom>
            <a:ln w="26533">
              <a:solidFill>
                <a:srgbClr val="263D87"/>
              </a:solidFill>
            </a:ln>
          </p:spPr>
          <p:txBody>
            <a:bodyPr wrap="square" lIns="0" tIns="0" rIns="0" bIns="0" rtlCol="0"/>
            <a:lstStyle/>
            <a:p>
              <a:endParaRPr/>
            </a:p>
          </p:txBody>
        </p:sp>
        <p:sp>
          <p:nvSpPr>
            <p:cNvPr id="203" name="object 203"/>
            <p:cNvSpPr/>
            <p:nvPr/>
          </p:nvSpPr>
          <p:spPr>
            <a:xfrm>
              <a:off x="12822441" y="5037334"/>
              <a:ext cx="107314" cy="104139"/>
            </a:xfrm>
            <a:custGeom>
              <a:avLst/>
              <a:gdLst/>
              <a:ahLst/>
              <a:cxnLst/>
              <a:rect l="l" t="t" r="r" b="b"/>
              <a:pathLst>
                <a:path w="107315" h="104139">
                  <a:moveTo>
                    <a:pt x="106907" y="0"/>
                  </a:moveTo>
                  <a:lnTo>
                    <a:pt x="0" y="104017"/>
                  </a:lnTo>
                </a:path>
              </a:pathLst>
            </a:custGeom>
            <a:ln w="26533">
              <a:solidFill>
                <a:srgbClr val="263D87"/>
              </a:solidFill>
            </a:ln>
          </p:spPr>
          <p:txBody>
            <a:bodyPr wrap="square" lIns="0" tIns="0" rIns="0" bIns="0" rtlCol="0"/>
            <a:lstStyle/>
            <a:p>
              <a:endParaRPr/>
            </a:p>
          </p:txBody>
        </p:sp>
        <p:sp>
          <p:nvSpPr>
            <p:cNvPr id="204" name="object 204"/>
            <p:cNvSpPr/>
            <p:nvPr/>
          </p:nvSpPr>
          <p:spPr>
            <a:xfrm>
              <a:off x="10275892" y="3772864"/>
              <a:ext cx="278765" cy="287655"/>
            </a:xfrm>
            <a:custGeom>
              <a:avLst/>
              <a:gdLst/>
              <a:ahLst/>
              <a:cxnLst/>
              <a:rect l="l" t="t" r="r" b="b"/>
              <a:pathLst>
                <a:path w="278765" h="287654">
                  <a:moveTo>
                    <a:pt x="0" y="0"/>
                  </a:moveTo>
                  <a:lnTo>
                    <a:pt x="74112" y="78311"/>
                  </a:lnTo>
                  <a:lnTo>
                    <a:pt x="278200" y="287342"/>
                  </a:lnTo>
                </a:path>
              </a:pathLst>
            </a:custGeom>
            <a:ln w="26533">
              <a:solidFill>
                <a:srgbClr val="263D87"/>
              </a:solidFill>
            </a:ln>
          </p:spPr>
          <p:txBody>
            <a:bodyPr wrap="square" lIns="0" tIns="0" rIns="0" bIns="0" rtlCol="0"/>
            <a:lstStyle/>
            <a:p>
              <a:endParaRPr/>
            </a:p>
          </p:txBody>
        </p:sp>
        <p:sp>
          <p:nvSpPr>
            <p:cNvPr id="205" name="object 205"/>
            <p:cNvSpPr/>
            <p:nvPr/>
          </p:nvSpPr>
          <p:spPr>
            <a:xfrm>
              <a:off x="10737592" y="4725947"/>
              <a:ext cx="358140" cy="343535"/>
            </a:xfrm>
            <a:custGeom>
              <a:avLst/>
              <a:gdLst/>
              <a:ahLst/>
              <a:cxnLst/>
              <a:rect l="l" t="t" r="r" b="b"/>
              <a:pathLst>
                <a:path w="358140" h="343535">
                  <a:moveTo>
                    <a:pt x="357968" y="0"/>
                  </a:moveTo>
                  <a:lnTo>
                    <a:pt x="0" y="342952"/>
                  </a:lnTo>
                </a:path>
              </a:pathLst>
            </a:custGeom>
            <a:ln w="26533">
              <a:solidFill>
                <a:srgbClr val="263D87"/>
              </a:solidFill>
            </a:ln>
          </p:spPr>
          <p:txBody>
            <a:bodyPr wrap="square" lIns="0" tIns="0" rIns="0" bIns="0" rtlCol="0"/>
            <a:lstStyle/>
            <a:p>
              <a:endParaRPr/>
            </a:p>
          </p:txBody>
        </p:sp>
        <p:sp>
          <p:nvSpPr>
            <p:cNvPr id="206" name="object 206"/>
            <p:cNvSpPr/>
            <p:nvPr/>
          </p:nvSpPr>
          <p:spPr>
            <a:xfrm>
              <a:off x="11844342" y="5082586"/>
              <a:ext cx="127635" cy="75565"/>
            </a:xfrm>
            <a:custGeom>
              <a:avLst/>
              <a:gdLst/>
              <a:ahLst/>
              <a:cxnLst/>
              <a:rect l="l" t="t" r="r" b="b"/>
              <a:pathLst>
                <a:path w="127634" h="75564">
                  <a:moveTo>
                    <a:pt x="127074" y="75317"/>
                  </a:moveTo>
                  <a:lnTo>
                    <a:pt x="0" y="0"/>
                  </a:lnTo>
                </a:path>
              </a:pathLst>
            </a:custGeom>
            <a:ln w="26533">
              <a:solidFill>
                <a:srgbClr val="263D87"/>
              </a:solidFill>
            </a:ln>
          </p:spPr>
          <p:txBody>
            <a:bodyPr wrap="square" lIns="0" tIns="0" rIns="0" bIns="0" rtlCol="0"/>
            <a:lstStyle/>
            <a:p>
              <a:endParaRPr/>
            </a:p>
          </p:txBody>
        </p:sp>
        <p:sp>
          <p:nvSpPr>
            <p:cNvPr id="207" name="object 207"/>
            <p:cNvSpPr/>
            <p:nvPr/>
          </p:nvSpPr>
          <p:spPr>
            <a:xfrm>
              <a:off x="12929345" y="5004475"/>
              <a:ext cx="34290" cy="33020"/>
            </a:xfrm>
            <a:custGeom>
              <a:avLst/>
              <a:gdLst/>
              <a:ahLst/>
              <a:cxnLst/>
              <a:rect l="l" t="t" r="r" b="b"/>
              <a:pathLst>
                <a:path w="34290" h="33020">
                  <a:moveTo>
                    <a:pt x="33779" y="0"/>
                  </a:moveTo>
                  <a:lnTo>
                    <a:pt x="0" y="32857"/>
                  </a:lnTo>
                </a:path>
              </a:pathLst>
            </a:custGeom>
            <a:ln w="26533">
              <a:solidFill>
                <a:srgbClr val="263D87"/>
              </a:solidFill>
            </a:ln>
          </p:spPr>
          <p:txBody>
            <a:bodyPr wrap="square" lIns="0" tIns="0" rIns="0" bIns="0" rtlCol="0"/>
            <a:lstStyle/>
            <a:p>
              <a:endParaRPr/>
            </a:p>
          </p:txBody>
        </p:sp>
        <p:sp>
          <p:nvSpPr>
            <p:cNvPr id="208" name="object 208"/>
            <p:cNvSpPr/>
            <p:nvPr/>
          </p:nvSpPr>
          <p:spPr>
            <a:xfrm>
              <a:off x="10742460" y="4256349"/>
              <a:ext cx="410845" cy="415290"/>
            </a:xfrm>
            <a:custGeom>
              <a:avLst/>
              <a:gdLst/>
              <a:ahLst/>
              <a:cxnLst/>
              <a:rect l="l" t="t" r="r" b="b"/>
              <a:pathLst>
                <a:path w="410845" h="415289">
                  <a:moveTo>
                    <a:pt x="0" y="0"/>
                  </a:moveTo>
                  <a:lnTo>
                    <a:pt x="159817" y="162330"/>
                  </a:lnTo>
                  <a:lnTo>
                    <a:pt x="400364" y="413275"/>
                  </a:lnTo>
                  <a:lnTo>
                    <a:pt x="410751" y="415044"/>
                  </a:lnTo>
                </a:path>
              </a:pathLst>
            </a:custGeom>
            <a:ln w="26533">
              <a:solidFill>
                <a:srgbClr val="263D87"/>
              </a:solidFill>
            </a:ln>
          </p:spPr>
          <p:txBody>
            <a:bodyPr wrap="square" lIns="0" tIns="0" rIns="0" bIns="0" rtlCol="0"/>
            <a:lstStyle/>
            <a:p>
              <a:endParaRPr/>
            </a:p>
          </p:txBody>
        </p:sp>
        <p:sp>
          <p:nvSpPr>
            <p:cNvPr id="209" name="object 209"/>
            <p:cNvSpPr/>
            <p:nvPr/>
          </p:nvSpPr>
          <p:spPr>
            <a:xfrm>
              <a:off x="10783928" y="4795357"/>
              <a:ext cx="336550" cy="321310"/>
            </a:xfrm>
            <a:custGeom>
              <a:avLst/>
              <a:gdLst/>
              <a:ahLst/>
              <a:cxnLst/>
              <a:rect l="l" t="t" r="r" b="b"/>
              <a:pathLst>
                <a:path w="336550" h="321310">
                  <a:moveTo>
                    <a:pt x="0" y="321309"/>
                  </a:moveTo>
                  <a:lnTo>
                    <a:pt x="144215" y="181449"/>
                  </a:lnTo>
                  <a:lnTo>
                    <a:pt x="336544" y="0"/>
                  </a:lnTo>
                </a:path>
              </a:pathLst>
            </a:custGeom>
            <a:ln w="26533">
              <a:solidFill>
                <a:srgbClr val="263D87"/>
              </a:solidFill>
            </a:ln>
          </p:spPr>
          <p:txBody>
            <a:bodyPr wrap="square" lIns="0" tIns="0" rIns="0" bIns="0" rtlCol="0"/>
            <a:lstStyle/>
            <a:p>
              <a:endParaRPr/>
            </a:p>
          </p:txBody>
        </p:sp>
        <p:sp>
          <p:nvSpPr>
            <p:cNvPr id="210" name="object 210"/>
            <p:cNvSpPr/>
            <p:nvPr/>
          </p:nvSpPr>
          <p:spPr>
            <a:xfrm>
              <a:off x="11971412" y="5157906"/>
              <a:ext cx="52069" cy="31115"/>
            </a:xfrm>
            <a:custGeom>
              <a:avLst/>
              <a:gdLst/>
              <a:ahLst/>
              <a:cxnLst/>
              <a:rect l="l" t="t" r="r" b="b"/>
              <a:pathLst>
                <a:path w="52070" h="31114">
                  <a:moveTo>
                    <a:pt x="51977" y="30805"/>
                  </a:moveTo>
                  <a:lnTo>
                    <a:pt x="0" y="0"/>
                  </a:lnTo>
                </a:path>
              </a:pathLst>
            </a:custGeom>
            <a:ln w="26533">
              <a:solidFill>
                <a:srgbClr val="263D87"/>
              </a:solidFill>
            </a:ln>
          </p:spPr>
          <p:txBody>
            <a:bodyPr wrap="square" lIns="0" tIns="0" rIns="0" bIns="0" rtlCol="0"/>
            <a:lstStyle/>
            <a:p>
              <a:endParaRPr/>
            </a:p>
          </p:txBody>
        </p:sp>
        <p:sp>
          <p:nvSpPr>
            <p:cNvPr id="211" name="object 211"/>
            <p:cNvSpPr/>
            <p:nvPr/>
          </p:nvSpPr>
          <p:spPr>
            <a:xfrm>
              <a:off x="11997988" y="3349857"/>
              <a:ext cx="530225" cy="506095"/>
            </a:xfrm>
            <a:custGeom>
              <a:avLst/>
              <a:gdLst/>
              <a:ahLst/>
              <a:cxnLst/>
              <a:rect l="l" t="t" r="r" b="b"/>
              <a:pathLst>
                <a:path w="530225" h="506095">
                  <a:moveTo>
                    <a:pt x="529931" y="0"/>
                  </a:moveTo>
                  <a:lnTo>
                    <a:pt x="389946" y="135660"/>
                  </a:lnTo>
                  <a:lnTo>
                    <a:pt x="0" y="505733"/>
                  </a:lnTo>
                </a:path>
              </a:pathLst>
            </a:custGeom>
            <a:ln w="26533">
              <a:solidFill>
                <a:srgbClr val="263D87"/>
              </a:solidFill>
            </a:ln>
          </p:spPr>
          <p:txBody>
            <a:bodyPr wrap="square" lIns="0" tIns="0" rIns="0" bIns="0" rtlCol="0"/>
            <a:lstStyle/>
            <a:p>
              <a:endParaRPr/>
            </a:p>
          </p:txBody>
        </p:sp>
        <p:sp>
          <p:nvSpPr>
            <p:cNvPr id="212" name="object 212"/>
            <p:cNvSpPr/>
            <p:nvPr/>
          </p:nvSpPr>
          <p:spPr>
            <a:xfrm>
              <a:off x="11213500" y="2491872"/>
              <a:ext cx="2300605" cy="2212975"/>
            </a:xfrm>
            <a:custGeom>
              <a:avLst/>
              <a:gdLst/>
              <a:ahLst/>
              <a:cxnLst/>
              <a:rect l="l" t="t" r="r" b="b"/>
              <a:pathLst>
                <a:path w="2300605" h="2212975">
                  <a:moveTo>
                    <a:pt x="0" y="2212519"/>
                  </a:moveTo>
                  <a:lnTo>
                    <a:pt x="71652" y="2142447"/>
                  </a:lnTo>
                  <a:lnTo>
                    <a:pt x="485116" y="1749224"/>
                  </a:lnTo>
                  <a:lnTo>
                    <a:pt x="935060" y="1316294"/>
                  </a:lnTo>
                  <a:lnTo>
                    <a:pt x="1251480" y="1017372"/>
                  </a:lnTo>
                  <a:lnTo>
                    <a:pt x="1580255" y="701360"/>
                  </a:lnTo>
                  <a:lnTo>
                    <a:pt x="2272506" y="29067"/>
                  </a:lnTo>
                  <a:lnTo>
                    <a:pt x="2300600" y="0"/>
                  </a:lnTo>
                </a:path>
              </a:pathLst>
            </a:custGeom>
            <a:ln w="26533">
              <a:solidFill>
                <a:srgbClr val="263D87"/>
              </a:solidFill>
            </a:ln>
          </p:spPr>
          <p:txBody>
            <a:bodyPr wrap="square" lIns="0" tIns="0" rIns="0" bIns="0" rtlCol="0"/>
            <a:lstStyle/>
            <a:p>
              <a:endParaRPr/>
            </a:p>
          </p:txBody>
        </p:sp>
        <p:sp>
          <p:nvSpPr>
            <p:cNvPr id="213" name="object 213"/>
            <p:cNvSpPr/>
            <p:nvPr/>
          </p:nvSpPr>
          <p:spPr>
            <a:xfrm>
              <a:off x="8376813" y="4126184"/>
              <a:ext cx="268605" cy="156210"/>
            </a:xfrm>
            <a:custGeom>
              <a:avLst/>
              <a:gdLst/>
              <a:ahLst/>
              <a:cxnLst/>
              <a:rect l="l" t="t" r="r" b="b"/>
              <a:pathLst>
                <a:path w="268604" h="156210">
                  <a:moveTo>
                    <a:pt x="268546" y="0"/>
                  </a:moveTo>
                  <a:lnTo>
                    <a:pt x="0" y="155618"/>
                  </a:lnTo>
                </a:path>
              </a:pathLst>
            </a:custGeom>
            <a:ln w="26533">
              <a:solidFill>
                <a:srgbClr val="263D87"/>
              </a:solidFill>
            </a:ln>
          </p:spPr>
          <p:txBody>
            <a:bodyPr wrap="square" lIns="0" tIns="0" rIns="0" bIns="0" rtlCol="0"/>
            <a:lstStyle/>
            <a:p>
              <a:endParaRPr/>
            </a:p>
          </p:txBody>
        </p:sp>
        <p:sp>
          <p:nvSpPr>
            <p:cNvPr id="214" name="object 214"/>
            <p:cNvSpPr/>
            <p:nvPr/>
          </p:nvSpPr>
          <p:spPr>
            <a:xfrm>
              <a:off x="10756409" y="5116674"/>
              <a:ext cx="27940" cy="27305"/>
            </a:xfrm>
            <a:custGeom>
              <a:avLst/>
              <a:gdLst/>
              <a:ahLst/>
              <a:cxnLst/>
              <a:rect l="l" t="t" r="r" b="b"/>
              <a:pathLst>
                <a:path w="27940" h="27304">
                  <a:moveTo>
                    <a:pt x="0" y="26690"/>
                  </a:moveTo>
                  <a:lnTo>
                    <a:pt x="27517" y="0"/>
                  </a:lnTo>
                </a:path>
              </a:pathLst>
            </a:custGeom>
            <a:ln w="26533">
              <a:solidFill>
                <a:srgbClr val="263D87"/>
              </a:solidFill>
            </a:ln>
          </p:spPr>
          <p:txBody>
            <a:bodyPr wrap="square" lIns="0" tIns="0" rIns="0" bIns="0" rtlCol="0"/>
            <a:lstStyle/>
            <a:p>
              <a:endParaRPr/>
            </a:p>
          </p:txBody>
        </p:sp>
        <p:sp>
          <p:nvSpPr>
            <p:cNvPr id="215" name="object 215"/>
            <p:cNvSpPr/>
            <p:nvPr/>
          </p:nvSpPr>
          <p:spPr>
            <a:xfrm>
              <a:off x="10698828" y="4294892"/>
              <a:ext cx="396875" cy="431165"/>
            </a:xfrm>
            <a:custGeom>
              <a:avLst/>
              <a:gdLst/>
              <a:ahLst/>
              <a:cxnLst/>
              <a:rect l="l" t="t" r="r" b="b"/>
              <a:pathLst>
                <a:path w="396875" h="431164">
                  <a:moveTo>
                    <a:pt x="396731" y="431054"/>
                  </a:moveTo>
                  <a:lnTo>
                    <a:pt x="395768" y="421055"/>
                  </a:lnTo>
                  <a:lnTo>
                    <a:pt x="385171" y="405600"/>
                  </a:lnTo>
                  <a:lnTo>
                    <a:pt x="0" y="0"/>
                  </a:lnTo>
                </a:path>
              </a:pathLst>
            </a:custGeom>
            <a:ln w="26533">
              <a:solidFill>
                <a:srgbClr val="263D87"/>
              </a:solidFill>
            </a:ln>
          </p:spPr>
          <p:txBody>
            <a:bodyPr wrap="square" lIns="0" tIns="0" rIns="0" bIns="0" rtlCol="0"/>
            <a:lstStyle/>
            <a:p>
              <a:endParaRPr/>
            </a:p>
          </p:txBody>
        </p:sp>
        <p:sp>
          <p:nvSpPr>
            <p:cNvPr id="216" name="object 216"/>
            <p:cNvSpPr/>
            <p:nvPr/>
          </p:nvSpPr>
          <p:spPr>
            <a:xfrm>
              <a:off x="9985632" y="4800084"/>
              <a:ext cx="323850" cy="238760"/>
            </a:xfrm>
            <a:custGeom>
              <a:avLst/>
              <a:gdLst/>
              <a:ahLst/>
              <a:cxnLst/>
              <a:rect l="l" t="t" r="r" b="b"/>
              <a:pathLst>
                <a:path w="323850" h="238760">
                  <a:moveTo>
                    <a:pt x="323644" y="238212"/>
                  </a:moveTo>
                  <a:lnTo>
                    <a:pt x="263416" y="175816"/>
                  </a:lnTo>
                  <a:lnTo>
                    <a:pt x="126519" y="33998"/>
                  </a:lnTo>
                  <a:lnTo>
                    <a:pt x="93714" y="0"/>
                  </a:lnTo>
                  <a:lnTo>
                    <a:pt x="0" y="88384"/>
                  </a:lnTo>
                </a:path>
              </a:pathLst>
            </a:custGeom>
            <a:ln w="26533">
              <a:solidFill>
                <a:srgbClr val="263D87"/>
              </a:solidFill>
            </a:ln>
          </p:spPr>
          <p:txBody>
            <a:bodyPr wrap="square" lIns="0" tIns="0" rIns="0" bIns="0" rtlCol="0"/>
            <a:lstStyle/>
            <a:p>
              <a:endParaRPr/>
            </a:p>
          </p:txBody>
        </p:sp>
        <p:sp>
          <p:nvSpPr>
            <p:cNvPr id="217" name="object 217"/>
            <p:cNvSpPr/>
            <p:nvPr/>
          </p:nvSpPr>
          <p:spPr>
            <a:xfrm>
              <a:off x="11120474" y="4755641"/>
              <a:ext cx="40640" cy="40005"/>
            </a:xfrm>
            <a:custGeom>
              <a:avLst/>
              <a:gdLst/>
              <a:ahLst/>
              <a:cxnLst/>
              <a:rect l="l" t="t" r="r" b="b"/>
              <a:pathLst>
                <a:path w="40640" h="40004">
                  <a:moveTo>
                    <a:pt x="0" y="39716"/>
                  </a:moveTo>
                  <a:lnTo>
                    <a:pt x="40627" y="0"/>
                  </a:lnTo>
                </a:path>
              </a:pathLst>
            </a:custGeom>
            <a:ln w="26533">
              <a:solidFill>
                <a:srgbClr val="263D87"/>
              </a:solidFill>
            </a:ln>
          </p:spPr>
          <p:txBody>
            <a:bodyPr wrap="square" lIns="0" tIns="0" rIns="0" bIns="0" rtlCol="0"/>
            <a:lstStyle/>
            <a:p>
              <a:endParaRPr/>
            </a:p>
          </p:txBody>
        </p:sp>
        <p:sp>
          <p:nvSpPr>
            <p:cNvPr id="218" name="object 218"/>
            <p:cNvSpPr/>
            <p:nvPr/>
          </p:nvSpPr>
          <p:spPr>
            <a:xfrm>
              <a:off x="11153209" y="3855590"/>
              <a:ext cx="845185" cy="815975"/>
            </a:xfrm>
            <a:custGeom>
              <a:avLst/>
              <a:gdLst/>
              <a:ahLst/>
              <a:cxnLst/>
              <a:rect l="l" t="t" r="r" b="b"/>
              <a:pathLst>
                <a:path w="845184" h="815975">
                  <a:moveTo>
                    <a:pt x="844780" y="0"/>
                  </a:moveTo>
                  <a:lnTo>
                    <a:pt x="723621" y="119127"/>
                  </a:lnTo>
                  <a:lnTo>
                    <a:pt x="391317" y="434028"/>
                  </a:lnTo>
                  <a:lnTo>
                    <a:pt x="56668" y="762186"/>
                  </a:lnTo>
                  <a:lnTo>
                    <a:pt x="0" y="815807"/>
                  </a:lnTo>
                </a:path>
              </a:pathLst>
            </a:custGeom>
            <a:ln w="26533">
              <a:solidFill>
                <a:srgbClr val="263D87"/>
              </a:solidFill>
            </a:ln>
          </p:spPr>
          <p:txBody>
            <a:bodyPr wrap="square" lIns="0" tIns="0" rIns="0" bIns="0" rtlCol="0"/>
            <a:lstStyle/>
            <a:p>
              <a:endParaRPr/>
            </a:p>
          </p:txBody>
        </p:sp>
        <p:sp>
          <p:nvSpPr>
            <p:cNvPr id="219" name="object 219"/>
            <p:cNvSpPr/>
            <p:nvPr/>
          </p:nvSpPr>
          <p:spPr>
            <a:xfrm>
              <a:off x="12527919" y="2645376"/>
              <a:ext cx="729615" cy="704850"/>
            </a:xfrm>
            <a:custGeom>
              <a:avLst/>
              <a:gdLst/>
              <a:ahLst/>
              <a:cxnLst/>
              <a:rect l="l" t="t" r="r" b="b"/>
              <a:pathLst>
                <a:path w="729615" h="704850">
                  <a:moveTo>
                    <a:pt x="0" y="704481"/>
                  </a:moveTo>
                  <a:lnTo>
                    <a:pt x="221134" y="493251"/>
                  </a:lnTo>
                  <a:lnTo>
                    <a:pt x="485210" y="234045"/>
                  </a:lnTo>
                  <a:lnTo>
                    <a:pt x="699298" y="31098"/>
                  </a:lnTo>
                  <a:lnTo>
                    <a:pt x="729517" y="0"/>
                  </a:lnTo>
                </a:path>
              </a:pathLst>
            </a:custGeom>
            <a:ln w="26533">
              <a:solidFill>
                <a:srgbClr val="263D87"/>
              </a:solidFill>
            </a:ln>
          </p:spPr>
          <p:txBody>
            <a:bodyPr wrap="square" lIns="0" tIns="0" rIns="0" bIns="0" rtlCol="0"/>
            <a:lstStyle/>
            <a:p>
              <a:endParaRPr/>
            </a:p>
          </p:txBody>
        </p:sp>
        <p:sp>
          <p:nvSpPr>
            <p:cNvPr id="220" name="object 220"/>
            <p:cNvSpPr/>
            <p:nvPr/>
          </p:nvSpPr>
          <p:spPr>
            <a:xfrm>
              <a:off x="11337906" y="4852049"/>
              <a:ext cx="603885" cy="356870"/>
            </a:xfrm>
            <a:custGeom>
              <a:avLst/>
              <a:gdLst/>
              <a:ahLst/>
              <a:cxnLst/>
              <a:rect l="l" t="t" r="r" b="b"/>
              <a:pathLst>
                <a:path w="603884" h="356870">
                  <a:moveTo>
                    <a:pt x="0" y="0"/>
                  </a:moveTo>
                  <a:lnTo>
                    <a:pt x="96635" y="59129"/>
                  </a:lnTo>
                  <a:lnTo>
                    <a:pt x="603583" y="356826"/>
                  </a:lnTo>
                </a:path>
              </a:pathLst>
            </a:custGeom>
            <a:ln w="26533">
              <a:solidFill>
                <a:srgbClr val="263D87"/>
              </a:solidFill>
            </a:ln>
          </p:spPr>
          <p:txBody>
            <a:bodyPr wrap="square" lIns="0" tIns="0" rIns="0" bIns="0" rtlCol="0"/>
            <a:lstStyle/>
            <a:p>
              <a:endParaRPr/>
            </a:p>
          </p:txBody>
        </p:sp>
        <p:sp>
          <p:nvSpPr>
            <p:cNvPr id="221" name="object 221"/>
            <p:cNvSpPr/>
            <p:nvPr/>
          </p:nvSpPr>
          <p:spPr>
            <a:xfrm>
              <a:off x="10758378" y="2534073"/>
              <a:ext cx="602615" cy="259715"/>
            </a:xfrm>
            <a:custGeom>
              <a:avLst/>
              <a:gdLst/>
              <a:ahLst/>
              <a:cxnLst/>
              <a:rect l="l" t="t" r="r" b="b"/>
              <a:pathLst>
                <a:path w="602615" h="259714">
                  <a:moveTo>
                    <a:pt x="0" y="259657"/>
                  </a:moveTo>
                  <a:lnTo>
                    <a:pt x="215920" y="151649"/>
                  </a:lnTo>
                  <a:lnTo>
                    <a:pt x="602306" y="0"/>
                  </a:lnTo>
                </a:path>
              </a:pathLst>
            </a:custGeom>
            <a:ln w="26533">
              <a:solidFill>
                <a:srgbClr val="263D87"/>
              </a:solidFill>
            </a:ln>
          </p:spPr>
          <p:txBody>
            <a:bodyPr wrap="square" lIns="0" tIns="0" rIns="0" bIns="0" rtlCol="0"/>
            <a:lstStyle/>
            <a:p>
              <a:endParaRPr/>
            </a:p>
          </p:txBody>
        </p:sp>
        <p:sp>
          <p:nvSpPr>
            <p:cNvPr id="222" name="object 222"/>
            <p:cNvSpPr/>
            <p:nvPr/>
          </p:nvSpPr>
          <p:spPr>
            <a:xfrm>
              <a:off x="9493224" y="2819946"/>
              <a:ext cx="1214120" cy="822960"/>
            </a:xfrm>
            <a:custGeom>
              <a:avLst/>
              <a:gdLst/>
              <a:ahLst/>
              <a:cxnLst/>
              <a:rect l="l" t="t" r="r" b="b"/>
              <a:pathLst>
                <a:path w="1214120" h="822960">
                  <a:moveTo>
                    <a:pt x="0" y="822341"/>
                  </a:moveTo>
                  <a:lnTo>
                    <a:pt x="70133" y="799022"/>
                  </a:lnTo>
                  <a:lnTo>
                    <a:pt x="799661" y="239071"/>
                  </a:lnTo>
                  <a:lnTo>
                    <a:pt x="923909" y="157408"/>
                  </a:lnTo>
                  <a:lnTo>
                    <a:pt x="1213690" y="0"/>
                  </a:lnTo>
                </a:path>
              </a:pathLst>
            </a:custGeom>
            <a:ln w="26533">
              <a:solidFill>
                <a:srgbClr val="263D87"/>
              </a:solidFill>
            </a:ln>
          </p:spPr>
          <p:txBody>
            <a:bodyPr wrap="square" lIns="0" tIns="0" rIns="0" bIns="0" rtlCol="0"/>
            <a:lstStyle/>
            <a:p>
              <a:endParaRPr/>
            </a:p>
          </p:txBody>
        </p:sp>
        <p:sp>
          <p:nvSpPr>
            <p:cNvPr id="223" name="object 223"/>
            <p:cNvSpPr/>
            <p:nvPr/>
          </p:nvSpPr>
          <p:spPr>
            <a:xfrm>
              <a:off x="10586547" y="5143365"/>
              <a:ext cx="170180" cy="158750"/>
            </a:xfrm>
            <a:custGeom>
              <a:avLst/>
              <a:gdLst/>
              <a:ahLst/>
              <a:cxnLst/>
              <a:rect l="l" t="t" r="r" b="b"/>
              <a:pathLst>
                <a:path w="170179" h="158750">
                  <a:moveTo>
                    <a:pt x="0" y="158434"/>
                  </a:moveTo>
                  <a:lnTo>
                    <a:pt x="12743" y="146550"/>
                  </a:lnTo>
                  <a:lnTo>
                    <a:pt x="169858" y="0"/>
                  </a:lnTo>
                </a:path>
              </a:pathLst>
            </a:custGeom>
            <a:ln w="26533">
              <a:solidFill>
                <a:srgbClr val="263D87"/>
              </a:solidFill>
            </a:ln>
          </p:spPr>
          <p:txBody>
            <a:bodyPr wrap="square" lIns="0" tIns="0" rIns="0" bIns="0" rtlCol="0"/>
            <a:lstStyle/>
            <a:p>
              <a:endParaRPr/>
            </a:p>
          </p:txBody>
        </p:sp>
        <p:sp>
          <p:nvSpPr>
            <p:cNvPr id="224" name="object 224"/>
            <p:cNvSpPr/>
            <p:nvPr/>
          </p:nvSpPr>
          <p:spPr>
            <a:xfrm>
              <a:off x="12023389" y="5188717"/>
              <a:ext cx="224154" cy="132715"/>
            </a:xfrm>
            <a:custGeom>
              <a:avLst/>
              <a:gdLst/>
              <a:ahLst/>
              <a:cxnLst/>
              <a:rect l="l" t="t" r="r" b="b"/>
              <a:pathLst>
                <a:path w="224154" h="132714">
                  <a:moveTo>
                    <a:pt x="223553" y="132477"/>
                  </a:moveTo>
                  <a:lnTo>
                    <a:pt x="63631" y="37705"/>
                  </a:lnTo>
                  <a:lnTo>
                    <a:pt x="0" y="0"/>
                  </a:lnTo>
                </a:path>
              </a:pathLst>
            </a:custGeom>
            <a:ln w="26533">
              <a:solidFill>
                <a:srgbClr val="263D87"/>
              </a:solidFill>
            </a:ln>
          </p:spPr>
          <p:txBody>
            <a:bodyPr wrap="square" lIns="0" tIns="0" rIns="0" bIns="0" rtlCol="0"/>
            <a:lstStyle/>
            <a:p>
              <a:endParaRPr/>
            </a:p>
          </p:txBody>
        </p:sp>
        <p:sp>
          <p:nvSpPr>
            <p:cNvPr id="225" name="object 225"/>
            <p:cNvSpPr/>
            <p:nvPr/>
          </p:nvSpPr>
          <p:spPr>
            <a:xfrm>
              <a:off x="11213498" y="4704394"/>
              <a:ext cx="590550" cy="354330"/>
            </a:xfrm>
            <a:custGeom>
              <a:avLst/>
              <a:gdLst/>
              <a:ahLst/>
              <a:cxnLst/>
              <a:rect l="l" t="t" r="r" b="b"/>
              <a:pathLst>
                <a:path w="590550" h="354329">
                  <a:moveTo>
                    <a:pt x="590442" y="354282"/>
                  </a:moveTo>
                  <a:lnTo>
                    <a:pt x="448080" y="269583"/>
                  </a:lnTo>
                  <a:lnTo>
                    <a:pt x="55192" y="35810"/>
                  </a:lnTo>
                  <a:lnTo>
                    <a:pt x="0" y="0"/>
                  </a:lnTo>
                </a:path>
              </a:pathLst>
            </a:custGeom>
            <a:ln w="26533">
              <a:solidFill>
                <a:srgbClr val="263D87"/>
              </a:solidFill>
            </a:ln>
          </p:spPr>
          <p:txBody>
            <a:bodyPr wrap="square" lIns="0" tIns="0" rIns="0" bIns="0" rtlCol="0"/>
            <a:lstStyle/>
            <a:p>
              <a:endParaRPr/>
            </a:p>
          </p:txBody>
        </p:sp>
        <p:sp>
          <p:nvSpPr>
            <p:cNvPr id="226" name="object 226"/>
            <p:cNvSpPr/>
            <p:nvPr/>
          </p:nvSpPr>
          <p:spPr>
            <a:xfrm>
              <a:off x="12887488" y="2507788"/>
              <a:ext cx="499745" cy="70485"/>
            </a:xfrm>
            <a:custGeom>
              <a:avLst/>
              <a:gdLst/>
              <a:ahLst/>
              <a:cxnLst/>
              <a:rect l="l" t="t" r="r" b="b"/>
              <a:pathLst>
                <a:path w="499744" h="70485">
                  <a:moveTo>
                    <a:pt x="0" y="70186"/>
                  </a:moveTo>
                  <a:lnTo>
                    <a:pt x="22386" y="67024"/>
                  </a:lnTo>
                  <a:lnTo>
                    <a:pt x="233741" y="37161"/>
                  </a:lnTo>
                  <a:lnTo>
                    <a:pt x="499702" y="0"/>
                  </a:lnTo>
                </a:path>
              </a:pathLst>
            </a:custGeom>
            <a:ln w="26533">
              <a:solidFill>
                <a:srgbClr val="263D87"/>
              </a:solidFill>
            </a:ln>
          </p:spPr>
          <p:txBody>
            <a:bodyPr wrap="square" lIns="0" tIns="0" rIns="0" bIns="0" rtlCol="0"/>
            <a:lstStyle/>
            <a:p>
              <a:endParaRPr/>
            </a:p>
          </p:txBody>
        </p:sp>
        <p:sp>
          <p:nvSpPr>
            <p:cNvPr id="227" name="object 227"/>
            <p:cNvSpPr/>
            <p:nvPr/>
          </p:nvSpPr>
          <p:spPr>
            <a:xfrm>
              <a:off x="13100011" y="4630344"/>
              <a:ext cx="248920" cy="241300"/>
            </a:xfrm>
            <a:custGeom>
              <a:avLst/>
              <a:gdLst/>
              <a:ahLst/>
              <a:cxnLst/>
              <a:rect l="l" t="t" r="r" b="b"/>
              <a:pathLst>
                <a:path w="248919" h="241300">
                  <a:moveTo>
                    <a:pt x="248327" y="0"/>
                  </a:moveTo>
                  <a:lnTo>
                    <a:pt x="0" y="240945"/>
                  </a:lnTo>
                </a:path>
              </a:pathLst>
            </a:custGeom>
            <a:ln w="26533">
              <a:solidFill>
                <a:srgbClr val="263D87"/>
              </a:solidFill>
            </a:ln>
          </p:spPr>
          <p:txBody>
            <a:bodyPr wrap="square" lIns="0" tIns="0" rIns="0" bIns="0" rtlCol="0"/>
            <a:lstStyle/>
            <a:p>
              <a:endParaRPr/>
            </a:p>
          </p:txBody>
        </p:sp>
        <p:sp>
          <p:nvSpPr>
            <p:cNvPr id="228" name="object 228"/>
            <p:cNvSpPr/>
            <p:nvPr/>
          </p:nvSpPr>
          <p:spPr>
            <a:xfrm>
              <a:off x="10541602" y="5068893"/>
              <a:ext cx="196215" cy="185420"/>
            </a:xfrm>
            <a:custGeom>
              <a:avLst/>
              <a:gdLst/>
              <a:ahLst/>
              <a:cxnLst/>
              <a:rect l="l" t="t" r="r" b="b"/>
              <a:pathLst>
                <a:path w="196215" h="185420">
                  <a:moveTo>
                    <a:pt x="195994" y="0"/>
                  </a:moveTo>
                  <a:lnTo>
                    <a:pt x="72573" y="116656"/>
                  </a:lnTo>
                  <a:lnTo>
                    <a:pt x="50710" y="137325"/>
                  </a:lnTo>
                  <a:lnTo>
                    <a:pt x="0" y="185250"/>
                  </a:lnTo>
                </a:path>
              </a:pathLst>
            </a:custGeom>
            <a:ln w="26533">
              <a:solidFill>
                <a:srgbClr val="263D87"/>
              </a:solidFill>
            </a:ln>
          </p:spPr>
          <p:txBody>
            <a:bodyPr wrap="square" lIns="0" tIns="0" rIns="0" bIns="0" rtlCol="0"/>
            <a:lstStyle/>
            <a:p>
              <a:endParaRPr/>
            </a:p>
          </p:txBody>
        </p:sp>
        <p:sp>
          <p:nvSpPr>
            <p:cNvPr id="229" name="object 229"/>
            <p:cNvSpPr/>
            <p:nvPr/>
          </p:nvSpPr>
          <p:spPr>
            <a:xfrm>
              <a:off x="13257440" y="2627568"/>
              <a:ext cx="17780" cy="18415"/>
            </a:xfrm>
            <a:custGeom>
              <a:avLst/>
              <a:gdLst/>
              <a:ahLst/>
              <a:cxnLst/>
              <a:rect l="l" t="t" r="r" b="b"/>
              <a:pathLst>
                <a:path w="17780" h="18414">
                  <a:moveTo>
                    <a:pt x="17297" y="0"/>
                  </a:moveTo>
                  <a:lnTo>
                    <a:pt x="0" y="17800"/>
                  </a:lnTo>
                </a:path>
              </a:pathLst>
            </a:custGeom>
            <a:ln w="26533">
              <a:solidFill>
                <a:srgbClr val="263D87"/>
              </a:solidFill>
            </a:ln>
          </p:spPr>
          <p:txBody>
            <a:bodyPr wrap="square" lIns="0" tIns="0" rIns="0" bIns="0" rtlCol="0"/>
            <a:lstStyle/>
            <a:p>
              <a:endParaRPr/>
            </a:p>
          </p:txBody>
        </p:sp>
        <p:sp>
          <p:nvSpPr>
            <p:cNvPr id="230" name="object 230"/>
            <p:cNvSpPr/>
            <p:nvPr/>
          </p:nvSpPr>
          <p:spPr>
            <a:xfrm>
              <a:off x="11161095" y="4755639"/>
              <a:ext cx="177165" cy="96520"/>
            </a:xfrm>
            <a:custGeom>
              <a:avLst/>
              <a:gdLst/>
              <a:ahLst/>
              <a:cxnLst/>
              <a:rect l="l" t="t" r="r" b="b"/>
              <a:pathLst>
                <a:path w="177165" h="96520">
                  <a:moveTo>
                    <a:pt x="0" y="0"/>
                  </a:moveTo>
                  <a:lnTo>
                    <a:pt x="17015" y="4429"/>
                  </a:lnTo>
                  <a:lnTo>
                    <a:pt x="80542" y="37517"/>
                  </a:lnTo>
                  <a:lnTo>
                    <a:pt x="148320" y="78971"/>
                  </a:lnTo>
                  <a:lnTo>
                    <a:pt x="176811" y="96415"/>
                  </a:lnTo>
                </a:path>
              </a:pathLst>
            </a:custGeom>
            <a:ln w="26533">
              <a:solidFill>
                <a:srgbClr val="263D87"/>
              </a:solidFill>
            </a:ln>
          </p:spPr>
          <p:txBody>
            <a:bodyPr wrap="square" lIns="0" tIns="0" rIns="0" bIns="0" rtlCol="0"/>
            <a:lstStyle/>
            <a:p>
              <a:endParaRPr/>
            </a:p>
          </p:txBody>
        </p:sp>
        <p:sp>
          <p:nvSpPr>
            <p:cNvPr id="231" name="object 231"/>
            <p:cNvSpPr/>
            <p:nvPr/>
          </p:nvSpPr>
          <p:spPr>
            <a:xfrm>
              <a:off x="10237085" y="3812578"/>
              <a:ext cx="276225" cy="287655"/>
            </a:xfrm>
            <a:custGeom>
              <a:avLst/>
              <a:gdLst/>
              <a:ahLst/>
              <a:cxnLst/>
              <a:rect l="l" t="t" r="r" b="b"/>
              <a:pathLst>
                <a:path w="276225" h="287654">
                  <a:moveTo>
                    <a:pt x="275960" y="287038"/>
                  </a:moveTo>
                  <a:lnTo>
                    <a:pt x="51150" y="50731"/>
                  </a:lnTo>
                  <a:lnTo>
                    <a:pt x="9402" y="5518"/>
                  </a:lnTo>
                  <a:lnTo>
                    <a:pt x="0" y="0"/>
                  </a:lnTo>
                </a:path>
              </a:pathLst>
            </a:custGeom>
            <a:ln w="26533">
              <a:solidFill>
                <a:srgbClr val="263D87"/>
              </a:solidFill>
            </a:ln>
          </p:spPr>
          <p:txBody>
            <a:bodyPr wrap="square" lIns="0" tIns="0" rIns="0" bIns="0" rtlCol="0"/>
            <a:lstStyle/>
            <a:p>
              <a:endParaRPr/>
            </a:p>
          </p:txBody>
        </p:sp>
        <p:sp>
          <p:nvSpPr>
            <p:cNvPr id="232" name="object 232"/>
            <p:cNvSpPr/>
            <p:nvPr/>
          </p:nvSpPr>
          <p:spPr>
            <a:xfrm>
              <a:off x="12639118" y="5141348"/>
              <a:ext cx="183515" cy="181610"/>
            </a:xfrm>
            <a:custGeom>
              <a:avLst/>
              <a:gdLst/>
              <a:ahLst/>
              <a:cxnLst/>
              <a:rect l="l" t="t" r="r" b="b"/>
              <a:pathLst>
                <a:path w="183515" h="181610">
                  <a:moveTo>
                    <a:pt x="183324" y="0"/>
                  </a:moveTo>
                  <a:lnTo>
                    <a:pt x="135964" y="46794"/>
                  </a:lnTo>
                  <a:lnTo>
                    <a:pt x="58218" y="123629"/>
                  </a:lnTo>
                  <a:lnTo>
                    <a:pt x="0" y="181156"/>
                  </a:lnTo>
                </a:path>
              </a:pathLst>
            </a:custGeom>
            <a:ln w="26533">
              <a:solidFill>
                <a:srgbClr val="263D87"/>
              </a:solidFill>
            </a:ln>
          </p:spPr>
          <p:txBody>
            <a:bodyPr wrap="square" lIns="0" tIns="0" rIns="0" bIns="0" rtlCol="0"/>
            <a:lstStyle/>
            <a:p>
              <a:endParaRPr/>
            </a:p>
          </p:txBody>
        </p:sp>
        <p:sp>
          <p:nvSpPr>
            <p:cNvPr id="233" name="object 233"/>
            <p:cNvSpPr/>
            <p:nvPr/>
          </p:nvSpPr>
          <p:spPr>
            <a:xfrm>
              <a:off x="13454509" y="2640646"/>
              <a:ext cx="2082800" cy="1995170"/>
            </a:xfrm>
            <a:custGeom>
              <a:avLst/>
              <a:gdLst/>
              <a:ahLst/>
              <a:cxnLst/>
              <a:rect l="l" t="t" r="r" b="b"/>
              <a:pathLst>
                <a:path w="2082800" h="1995170">
                  <a:moveTo>
                    <a:pt x="0" y="1995153"/>
                  </a:moveTo>
                  <a:lnTo>
                    <a:pt x="38501" y="1955877"/>
                  </a:lnTo>
                  <a:lnTo>
                    <a:pt x="264264" y="1737549"/>
                  </a:lnTo>
                  <a:lnTo>
                    <a:pt x="300828" y="1702189"/>
                  </a:lnTo>
                  <a:lnTo>
                    <a:pt x="556674" y="1452353"/>
                  </a:lnTo>
                  <a:lnTo>
                    <a:pt x="759474" y="1252527"/>
                  </a:lnTo>
                  <a:lnTo>
                    <a:pt x="795316" y="1217219"/>
                  </a:lnTo>
                  <a:lnTo>
                    <a:pt x="1732931" y="323780"/>
                  </a:lnTo>
                  <a:lnTo>
                    <a:pt x="2044367" y="34679"/>
                  </a:lnTo>
                  <a:lnTo>
                    <a:pt x="2066806" y="14271"/>
                  </a:lnTo>
                  <a:lnTo>
                    <a:pt x="2082491" y="0"/>
                  </a:lnTo>
                </a:path>
              </a:pathLst>
            </a:custGeom>
            <a:ln w="26533">
              <a:solidFill>
                <a:srgbClr val="263D87"/>
              </a:solidFill>
            </a:ln>
          </p:spPr>
          <p:txBody>
            <a:bodyPr wrap="square" lIns="0" tIns="0" rIns="0" bIns="0" rtlCol="0"/>
            <a:lstStyle/>
            <a:p>
              <a:endParaRPr/>
            </a:p>
          </p:txBody>
        </p:sp>
        <p:sp>
          <p:nvSpPr>
            <p:cNvPr id="234" name="object 234"/>
            <p:cNvSpPr/>
            <p:nvPr/>
          </p:nvSpPr>
          <p:spPr>
            <a:xfrm>
              <a:off x="13399698" y="2458601"/>
              <a:ext cx="2221230" cy="2121535"/>
            </a:xfrm>
            <a:custGeom>
              <a:avLst/>
              <a:gdLst/>
              <a:ahLst/>
              <a:cxnLst/>
              <a:rect l="l" t="t" r="r" b="b"/>
              <a:pathLst>
                <a:path w="2221230" h="2121535">
                  <a:moveTo>
                    <a:pt x="0" y="2121506"/>
                  </a:moveTo>
                  <a:lnTo>
                    <a:pt x="340942" y="1785903"/>
                  </a:lnTo>
                  <a:lnTo>
                    <a:pt x="467975" y="1660881"/>
                  </a:lnTo>
                  <a:lnTo>
                    <a:pt x="611311" y="1522372"/>
                  </a:lnTo>
                  <a:lnTo>
                    <a:pt x="729475" y="1412061"/>
                  </a:lnTo>
                  <a:lnTo>
                    <a:pt x="1122520" y="1045151"/>
                  </a:lnTo>
                  <a:lnTo>
                    <a:pt x="2079580" y="151723"/>
                  </a:lnTo>
                  <a:lnTo>
                    <a:pt x="2183127" y="53035"/>
                  </a:lnTo>
                  <a:lnTo>
                    <a:pt x="2221220" y="0"/>
                  </a:lnTo>
                </a:path>
              </a:pathLst>
            </a:custGeom>
            <a:ln w="26533">
              <a:solidFill>
                <a:srgbClr val="263D87"/>
              </a:solidFill>
            </a:ln>
          </p:spPr>
          <p:txBody>
            <a:bodyPr wrap="square" lIns="0" tIns="0" rIns="0" bIns="0" rtlCol="0"/>
            <a:lstStyle/>
            <a:p>
              <a:endParaRPr/>
            </a:p>
          </p:txBody>
        </p:sp>
        <p:sp>
          <p:nvSpPr>
            <p:cNvPr id="235" name="object 235"/>
            <p:cNvSpPr/>
            <p:nvPr/>
          </p:nvSpPr>
          <p:spPr>
            <a:xfrm>
              <a:off x="13514101" y="2252627"/>
              <a:ext cx="1974850" cy="239395"/>
            </a:xfrm>
            <a:custGeom>
              <a:avLst/>
              <a:gdLst/>
              <a:ahLst/>
              <a:cxnLst/>
              <a:rect l="l" t="t" r="r" b="b"/>
              <a:pathLst>
                <a:path w="1974850" h="239394">
                  <a:moveTo>
                    <a:pt x="0" y="239238"/>
                  </a:moveTo>
                  <a:lnTo>
                    <a:pt x="62385" y="231417"/>
                  </a:lnTo>
                  <a:lnTo>
                    <a:pt x="99441" y="226778"/>
                  </a:lnTo>
                  <a:lnTo>
                    <a:pt x="645268" y="158382"/>
                  </a:lnTo>
                  <a:lnTo>
                    <a:pt x="1131839" y="97389"/>
                  </a:lnTo>
                  <a:lnTo>
                    <a:pt x="1909072" y="0"/>
                  </a:lnTo>
                  <a:lnTo>
                    <a:pt x="1974358" y="0"/>
                  </a:lnTo>
                </a:path>
              </a:pathLst>
            </a:custGeom>
            <a:ln w="26533">
              <a:solidFill>
                <a:srgbClr val="263D87"/>
              </a:solidFill>
            </a:ln>
          </p:spPr>
          <p:txBody>
            <a:bodyPr wrap="square" lIns="0" tIns="0" rIns="0" bIns="0" rtlCol="0"/>
            <a:lstStyle/>
            <a:p>
              <a:endParaRPr/>
            </a:p>
          </p:txBody>
        </p:sp>
        <p:sp>
          <p:nvSpPr>
            <p:cNvPr id="236" name="object 236"/>
            <p:cNvSpPr/>
            <p:nvPr/>
          </p:nvSpPr>
          <p:spPr>
            <a:xfrm>
              <a:off x="8413824" y="3778575"/>
              <a:ext cx="1511935" cy="1307465"/>
            </a:xfrm>
            <a:custGeom>
              <a:avLst/>
              <a:gdLst/>
              <a:ahLst/>
              <a:cxnLst/>
              <a:rect l="l" t="t" r="r" b="b"/>
              <a:pathLst>
                <a:path w="1511934" h="1307464">
                  <a:moveTo>
                    <a:pt x="1511461" y="0"/>
                  </a:moveTo>
                  <a:lnTo>
                    <a:pt x="1436375" y="78343"/>
                  </a:lnTo>
                  <a:lnTo>
                    <a:pt x="1355100" y="141273"/>
                  </a:lnTo>
                  <a:lnTo>
                    <a:pt x="1296012" y="179900"/>
                  </a:lnTo>
                  <a:lnTo>
                    <a:pt x="1286924" y="185847"/>
                  </a:lnTo>
                  <a:lnTo>
                    <a:pt x="1254317" y="204098"/>
                  </a:lnTo>
                  <a:lnTo>
                    <a:pt x="147629" y="823524"/>
                  </a:lnTo>
                  <a:lnTo>
                    <a:pt x="9360" y="904747"/>
                  </a:lnTo>
                  <a:lnTo>
                    <a:pt x="1434" y="917375"/>
                  </a:lnTo>
                  <a:lnTo>
                    <a:pt x="0" y="935667"/>
                  </a:lnTo>
                  <a:lnTo>
                    <a:pt x="7172" y="960787"/>
                  </a:lnTo>
                  <a:lnTo>
                    <a:pt x="22606" y="979436"/>
                  </a:lnTo>
                  <a:lnTo>
                    <a:pt x="208778" y="1092783"/>
                  </a:lnTo>
                  <a:lnTo>
                    <a:pt x="439421" y="1270348"/>
                  </a:lnTo>
                  <a:lnTo>
                    <a:pt x="458792" y="1301562"/>
                  </a:lnTo>
                  <a:lnTo>
                    <a:pt x="466802" y="1307049"/>
                  </a:lnTo>
                </a:path>
              </a:pathLst>
            </a:custGeom>
            <a:ln w="26533">
              <a:solidFill>
                <a:srgbClr val="263D87"/>
              </a:solidFill>
            </a:ln>
          </p:spPr>
          <p:txBody>
            <a:bodyPr wrap="square" lIns="0" tIns="0" rIns="0" bIns="0" rtlCol="0"/>
            <a:lstStyle/>
            <a:p>
              <a:endParaRPr/>
            </a:p>
          </p:txBody>
        </p:sp>
        <p:sp>
          <p:nvSpPr>
            <p:cNvPr id="237" name="object 237"/>
            <p:cNvSpPr/>
            <p:nvPr/>
          </p:nvSpPr>
          <p:spPr>
            <a:xfrm>
              <a:off x="11049106" y="2989019"/>
              <a:ext cx="22860" cy="10795"/>
            </a:xfrm>
            <a:custGeom>
              <a:avLst/>
              <a:gdLst/>
              <a:ahLst/>
              <a:cxnLst/>
              <a:rect l="l" t="t" r="r" b="b"/>
              <a:pathLst>
                <a:path w="22859" h="10794">
                  <a:moveTo>
                    <a:pt x="22596" y="0"/>
                  </a:moveTo>
                  <a:lnTo>
                    <a:pt x="0" y="10607"/>
                  </a:lnTo>
                </a:path>
              </a:pathLst>
            </a:custGeom>
            <a:ln w="26533">
              <a:solidFill>
                <a:srgbClr val="263D87"/>
              </a:solidFill>
            </a:ln>
          </p:spPr>
          <p:txBody>
            <a:bodyPr wrap="square" lIns="0" tIns="0" rIns="0" bIns="0" rtlCol="0"/>
            <a:lstStyle/>
            <a:p>
              <a:endParaRPr/>
            </a:p>
          </p:txBody>
        </p:sp>
        <p:sp>
          <p:nvSpPr>
            <p:cNvPr id="238" name="object 238"/>
            <p:cNvSpPr/>
            <p:nvPr/>
          </p:nvSpPr>
          <p:spPr>
            <a:xfrm>
              <a:off x="8239565" y="4281796"/>
              <a:ext cx="137795" cy="80010"/>
            </a:xfrm>
            <a:custGeom>
              <a:avLst/>
              <a:gdLst/>
              <a:ahLst/>
              <a:cxnLst/>
              <a:rect l="l" t="t" r="r" b="b"/>
              <a:pathLst>
                <a:path w="137795" h="80010">
                  <a:moveTo>
                    <a:pt x="137252" y="0"/>
                  </a:moveTo>
                  <a:lnTo>
                    <a:pt x="66940" y="40742"/>
                  </a:lnTo>
                  <a:lnTo>
                    <a:pt x="0" y="79526"/>
                  </a:lnTo>
                </a:path>
              </a:pathLst>
            </a:custGeom>
            <a:ln w="26533">
              <a:solidFill>
                <a:srgbClr val="263D87"/>
              </a:solidFill>
            </a:ln>
          </p:spPr>
          <p:txBody>
            <a:bodyPr wrap="square" lIns="0" tIns="0" rIns="0" bIns="0" rtlCol="0"/>
            <a:lstStyle/>
            <a:p>
              <a:endParaRPr/>
            </a:p>
          </p:txBody>
        </p:sp>
        <p:sp>
          <p:nvSpPr>
            <p:cNvPr id="239" name="object 239"/>
            <p:cNvSpPr/>
            <p:nvPr/>
          </p:nvSpPr>
          <p:spPr>
            <a:xfrm>
              <a:off x="8121124" y="4837087"/>
              <a:ext cx="215900" cy="128270"/>
            </a:xfrm>
            <a:custGeom>
              <a:avLst/>
              <a:gdLst/>
              <a:ahLst/>
              <a:cxnLst/>
              <a:rect l="l" t="t" r="r" b="b"/>
              <a:pathLst>
                <a:path w="215900" h="128270">
                  <a:moveTo>
                    <a:pt x="215323" y="128079"/>
                  </a:moveTo>
                  <a:lnTo>
                    <a:pt x="0" y="0"/>
                  </a:lnTo>
                </a:path>
              </a:pathLst>
            </a:custGeom>
            <a:ln w="26533">
              <a:solidFill>
                <a:srgbClr val="263D87"/>
              </a:solidFill>
            </a:ln>
          </p:spPr>
          <p:txBody>
            <a:bodyPr wrap="square" lIns="0" tIns="0" rIns="0" bIns="0" rtlCol="0"/>
            <a:lstStyle/>
            <a:p>
              <a:endParaRPr/>
            </a:p>
          </p:txBody>
        </p:sp>
        <p:sp>
          <p:nvSpPr>
            <p:cNvPr id="240" name="object 240"/>
            <p:cNvSpPr/>
            <p:nvPr/>
          </p:nvSpPr>
          <p:spPr>
            <a:xfrm>
              <a:off x="8041639" y="4261109"/>
              <a:ext cx="128905" cy="65405"/>
            </a:xfrm>
            <a:custGeom>
              <a:avLst/>
              <a:gdLst/>
              <a:ahLst/>
              <a:cxnLst/>
              <a:rect l="l" t="t" r="r" b="b"/>
              <a:pathLst>
                <a:path w="128904" h="65404">
                  <a:moveTo>
                    <a:pt x="0" y="0"/>
                  </a:moveTo>
                  <a:lnTo>
                    <a:pt x="128715" y="65165"/>
                  </a:lnTo>
                </a:path>
              </a:pathLst>
            </a:custGeom>
            <a:ln w="26533">
              <a:solidFill>
                <a:srgbClr val="263D87"/>
              </a:solidFill>
            </a:ln>
          </p:spPr>
          <p:txBody>
            <a:bodyPr wrap="square" lIns="0" tIns="0" rIns="0" bIns="0" rtlCol="0"/>
            <a:lstStyle/>
            <a:p>
              <a:endParaRPr/>
            </a:p>
          </p:txBody>
        </p:sp>
        <p:sp>
          <p:nvSpPr>
            <p:cNvPr id="241" name="object 241"/>
            <p:cNvSpPr/>
            <p:nvPr/>
          </p:nvSpPr>
          <p:spPr>
            <a:xfrm>
              <a:off x="8041639" y="4361320"/>
              <a:ext cx="198120" cy="106680"/>
            </a:xfrm>
            <a:custGeom>
              <a:avLst/>
              <a:gdLst/>
              <a:ahLst/>
              <a:cxnLst/>
              <a:rect l="l" t="t" r="r" b="b"/>
              <a:pathLst>
                <a:path w="198120" h="106679">
                  <a:moveTo>
                    <a:pt x="197933" y="0"/>
                  </a:moveTo>
                  <a:lnTo>
                    <a:pt x="156573" y="23967"/>
                  </a:lnTo>
                  <a:lnTo>
                    <a:pt x="111276" y="50218"/>
                  </a:lnTo>
                  <a:lnTo>
                    <a:pt x="0" y="106634"/>
                  </a:lnTo>
                </a:path>
              </a:pathLst>
            </a:custGeom>
            <a:ln w="26533">
              <a:solidFill>
                <a:srgbClr val="263D87"/>
              </a:solidFill>
            </a:ln>
          </p:spPr>
          <p:txBody>
            <a:bodyPr wrap="square" lIns="0" tIns="0" rIns="0" bIns="0" rtlCol="0"/>
            <a:lstStyle/>
            <a:p>
              <a:endParaRPr/>
            </a:p>
          </p:txBody>
        </p:sp>
        <p:sp>
          <p:nvSpPr>
            <p:cNvPr id="242" name="object 242"/>
            <p:cNvSpPr/>
            <p:nvPr/>
          </p:nvSpPr>
          <p:spPr>
            <a:xfrm>
              <a:off x="15309652" y="4819462"/>
              <a:ext cx="132080" cy="153035"/>
            </a:xfrm>
            <a:custGeom>
              <a:avLst/>
              <a:gdLst/>
              <a:ahLst/>
              <a:cxnLst/>
              <a:rect l="l" t="t" r="r" b="b"/>
              <a:pathLst>
                <a:path w="132080" h="153035">
                  <a:moveTo>
                    <a:pt x="131849" y="0"/>
                  </a:moveTo>
                  <a:lnTo>
                    <a:pt x="0" y="152655"/>
                  </a:lnTo>
                </a:path>
              </a:pathLst>
            </a:custGeom>
            <a:ln w="26533">
              <a:solidFill>
                <a:srgbClr val="263D87"/>
              </a:solidFill>
            </a:ln>
          </p:spPr>
          <p:txBody>
            <a:bodyPr wrap="square" lIns="0" tIns="0" rIns="0" bIns="0" rtlCol="0"/>
            <a:lstStyle/>
            <a:p>
              <a:endParaRPr/>
            </a:p>
          </p:txBody>
        </p:sp>
        <p:sp>
          <p:nvSpPr>
            <p:cNvPr id="243" name="object 243"/>
            <p:cNvSpPr/>
            <p:nvPr/>
          </p:nvSpPr>
          <p:spPr>
            <a:xfrm>
              <a:off x="15490518" y="4217653"/>
              <a:ext cx="467359" cy="545465"/>
            </a:xfrm>
            <a:custGeom>
              <a:avLst/>
              <a:gdLst/>
              <a:ahLst/>
              <a:cxnLst/>
              <a:rect l="l" t="t" r="r" b="b"/>
              <a:pathLst>
                <a:path w="467359" h="545464">
                  <a:moveTo>
                    <a:pt x="467110" y="0"/>
                  </a:moveTo>
                  <a:lnTo>
                    <a:pt x="293624" y="200745"/>
                  </a:lnTo>
                  <a:lnTo>
                    <a:pt x="0" y="545111"/>
                  </a:lnTo>
                </a:path>
              </a:pathLst>
            </a:custGeom>
            <a:ln w="26533">
              <a:solidFill>
                <a:srgbClr val="263D87"/>
              </a:solidFill>
            </a:ln>
          </p:spPr>
          <p:txBody>
            <a:bodyPr wrap="square" lIns="0" tIns="0" rIns="0" bIns="0" rtlCol="0"/>
            <a:lstStyle/>
            <a:p>
              <a:endParaRPr/>
            </a:p>
          </p:txBody>
        </p:sp>
        <p:sp>
          <p:nvSpPr>
            <p:cNvPr id="244" name="object 244"/>
            <p:cNvSpPr/>
            <p:nvPr/>
          </p:nvSpPr>
          <p:spPr>
            <a:xfrm>
              <a:off x="15290193" y="5013111"/>
              <a:ext cx="66675" cy="76200"/>
            </a:xfrm>
            <a:custGeom>
              <a:avLst/>
              <a:gdLst/>
              <a:ahLst/>
              <a:cxnLst/>
              <a:rect l="l" t="t" r="r" b="b"/>
              <a:pathLst>
                <a:path w="66675" h="76200">
                  <a:moveTo>
                    <a:pt x="66343" y="0"/>
                  </a:moveTo>
                  <a:lnTo>
                    <a:pt x="0" y="75872"/>
                  </a:lnTo>
                </a:path>
              </a:pathLst>
            </a:custGeom>
            <a:ln w="26533">
              <a:solidFill>
                <a:srgbClr val="263D87"/>
              </a:solidFill>
            </a:ln>
          </p:spPr>
          <p:txBody>
            <a:bodyPr wrap="square" lIns="0" tIns="0" rIns="0" bIns="0" rtlCol="0"/>
            <a:lstStyle/>
            <a:p>
              <a:endParaRPr/>
            </a:p>
          </p:txBody>
        </p:sp>
        <p:sp>
          <p:nvSpPr>
            <p:cNvPr id="245" name="object 245"/>
            <p:cNvSpPr/>
            <p:nvPr/>
          </p:nvSpPr>
          <p:spPr>
            <a:xfrm>
              <a:off x="15356544" y="4807208"/>
              <a:ext cx="168910" cy="206375"/>
            </a:xfrm>
            <a:custGeom>
              <a:avLst/>
              <a:gdLst/>
              <a:ahLst/>
              <a:cxnLst/>
              <a:rect l="l" t="t" r="r" b="b"/>
              <a:pathLst>
                <a:path w="168909" h="206375">
                  <a:moveTo>
                    <a:pt x="168811" y="0"/>
                  </a:moveTo>
                  <a:lnTo>
                    <a:pt x="149555" y="25391"/>
                  </a:lnTo>
                  <a:lnTo>
                    <a:pt x="131179" y="49631"/>
                  </a:lnTo>
                  <a:lnTo>
                    <a:pt x="27653" y="174277"/>
                  </a:lnTo>
                  <a:lnTo>
                    <a:pt x="0" y="205909"/>
                  </a:lnTo>
                </a:path>
              </a:pathLst>
            </a:custGeom>
            <a:ln w="26533">
              <a:solidFill>
                <a:srgbClr val="263D87"/>
              </a:solidFill>
            </a:ln>
          </p:spPr>
          <p:txBody>
            <a:bodyPr wrap="square" lIns="0" tIns="0" rIns="0" bIns="0" rtlCol="0"/>
            <a:lstStyle/>
            <a:p>
              <a:endParaRPr/>
            </a:p>
          </p:txBody>
        </p:sp>
        <p:sp>
          <p:nvSpPr>
            <p:cNvPr id="246" name="object 246"/>
            <p:cNvSpPr/>
            <p:nvPr/>
          </p:nvSpPr>
          <p:spPr>
            <a:xfrm>
              <a:off x="15204811" y="4018805"/>
              <a:ext cx="753110" cy="153670"/>
            </a:xfrm>
            <a:custGeom>
              <a:avLst/>
              <a:gdLst/>
              <a:ahLst/>
              <a:cxnLst/>
              <a:rect l="l" t="t" r="r" b="b"/>
              <a:pathLst>
                <a:path w="753109" h="153670">
                  <a:moveTo>
                    <a:pt x="0" y="153340"/>
                  </a:moveTo>
                  <a:lnTo>
                    <a:pt x="46459" y="149476"/>
                  </a:lnTo>
                  <a:lnTo>
                    <a:pt x="342890" y="85499"/>
                  </a:lnTo>
                  <a:lnTo>
                    <a:pt x="752816" y="0"/>
                  </a:lnTo>
                </a:path>
              </a:pathLst>
            </a:custGeom>
            <a:ln w="26533">
              <a:solidFill>
                <a:srgbClr val="263D87"/>
              </a:solidFill>
            </a:ln>
          </p:spPr>
          <p:txBody>
            <a:bodyPr wrap="square" lIns="0" tIns="0" rIns="0" bIns="0" rtlCol="0"/>
            <a:lstStyle/>
            <a:p>
              <a:endParaRPr/>
            </a:p>
          </p:txBody>
        </p:sp>
        <p:sp>
          <p:nvSpPr>
            <p:cNvPr id="247" name="object 247"/>
            <p:cNvSpPr/>
            <p:nvPr/>
          </p:nvSpPr>
          <p:spPr>
            <a:xfrm>
              <a:off x="15263392" y="1151797"/>
              <a:ext cx="694690" cy="835660"/>
            </a:xfrm>
            <a:custGeom>
              <a:avLst/>
              <a:gdLst/>
              <a:ahLst/>
              <a:cxnLst/>
              <a:rect l="l" t="t" r="r" b="b"/>
              <a:pathLst>
                <a:path w="694690" h="835660">
                  <a:moveTo>
                    <a:pt x="694236" y="835162"/>
                  </a:moveTo>
                  <a:lnTo>
                    <a:pt x="275230" y="329988"/>
                  </a:lnTo>
                  <a:lnTo>
                    <a:pt x="0" y="0"/>
                  </a:lnTo>
                </a:path>
              </a:pathLst>
            </a:custGeom>
            <a:ln w="26533">
              <a:solidFill>
                <a:srgbClr val="263D87"/>
              </a:solidFill>
            </a:ln>
          </p:spPr>
          <p:txBody>
            <a:bodyPr wrap="square" lIns="0" tIns="0" rIns="0" bIns="0" rtlCol="0"/>
            <a:lstStyle/>
            <a:p>
              <a:endParaRPr/>
            </a:p>
          </p:txBody>
        </p:sp>
        <p:sp>
          <p:nvSpPr>
            <p:cNvPr id="248" name="object 248"/>
            <p:cNvSpPr/>
            <p:nvPr/>
          </p:nvSpPr>
          <p:spPr>
            <a:xfrm>
              <a:off x="15536995" y="2640646"/>
              <a:ext cx="421005" cy="526415"/>
            </a:xfrm>
            <a:custGeom>
              <a:avLst/>
              <a:gdLst/>
              <a:ahLst/>
              <a:cxnLst/>
              <a:rect l="l" t="t" r="r" b="b"/>
              <a:pathLst>
                <a:path w="421005" h="526414">
                  <a:moveTo>
                    <a:pt x="420634" y="525903"/>
                  </a:moveTo>
                  <a:lnTo>
                    <a:pt x="0" y="0"/>
                  </a:lnTo>
                </a:path>
              </a:pathLst>
            </a:custGeom>
            <a:ln w="26533">
              <a:solidFill>
                <a:srgbClr val="263D87"/>
              </a:solidFill>
            </a:ln>
          </p:spPr>
          <p:txBody>
            <a:bodyPr wrap="square" lIns="0" tIns="0" rIns="0" bIns="0" rtlCol="0"/>
            <a:lstStyle/>
            <a:p>
              <a:endParaRPr/>
            </a:p>
          </p:txBody>
        </p:sp>
        <p:sp>
          <p:nvSpPr>
            <p:cNvPr id="249" name="object 249"/>
            <p:cNvSpPr/>
            <p:nvPr/>
          </p:nvSpPr>
          <p:spPr>
            <a:xfrm>
              <a:off x="15536993" y="2522862"/>
              <a:ext cx="153035" cy="118110"/>
            </a:xfrm>
            <a:custGeom>
              <a:avLst/>
              <a:gdLst/>
              <a:ahLst/>
              <a:cxnLst/>
              <a:rect l="l" t="t" r="r" b="b"/>
              <a:pathLst>
                <a:path w="153034" h="118110">
                  <a:moveTo>
                    <a:pt x="0" y="117786"/>
                  </a:moveTo>
                  <a:lnTo>
                    <a:pt x="77275" y="47485"/>
                  </a:lnTo>
                  <a:lnTo>
                    <a:pt x="152456" y="0"/>
                  </a:lnTo>
                </a:path>
              </a:pathLst>
            </a:custGeom>
            <a:ln w="26533">
              <a:solidFill>
                <a:srgbClr val="263D87"/>
              </a:solidFill>
            </a:ln>
          </p:spPr>
          <p:txBody>
            <a:bodyPr wrap="square" lIns="0" tIns="0" rIns="0" bIns="0" rtlCol="0"/>
            <a:lstStyle/>
            <a:p>
              <a:endParaRPr/>
            </a:p>
          </p:txBody>
        </p:sp>
        <p:pic>
          <p:nvPicPr>
            <p:cNvPr id="250" name="object 250"/>
            <p:cNvPicPr/>
            <p:nvPr/>
          </p:nvPicPr>
          <p:blipFill>
            <a:blip r:embed="rId54" cstate="screen">
              <a:extLst>
                <a:ext uri="{28A0092B-C50C-407E-A947-70E740481C1C}">
                  <a14:useLocalDpi xmlns:a14="http://schemas.microsoft.com/office/drawing/2010/main"/>
                </a:ext>
              </a:extLst>
            </a:blip>
            <a:stretch>
              <a:fillRect/>
            </a:stretch>
          </p:blipFill>
          <p:spPr>
            <a:xfrm>
              <a:off x="15475187" y="2239356"/>
              <a:ext cx="158989" cy="232516"/>
            </a:xfrm>
            <a:prstGeom prst="rect">
              <a:avLst/>
            </a:prstGeom>
          </p:spPr>
        </p:pic>
        <p:sp>
          <p:nvSpPr>
            <p:cNvPr id="251" name="object 251"/>
            <p:cNvSpPr/>
            <p:nvPr/>
          </p:nvSpPr>
          <p:spPr>
            <a:xfrm>
              <a:off x="15525360" y="4296375"/>
              <a:ext cx="432434" cy="511175"/>
            </a:xfrm>
            <a:custGeom>
              <a:avLst/>
              <a:gdLst/>
              <a:ahLst/>
              <a:cxnLst/>
              <a:rect l="l" t="t" r="r" b="b"/>
              <a:pathLst>
                <a:path w="432434" h="511175">
                  <a:moveTo>
                    <a:pt x="432269" y="0"/>
                  </a:moveTo>
                  <a:lnTo>
                    <a:pt x="92133" y="401952"/>
                  </a:lnTo>
                  <a:lnTo>
                    <a:pt x="0" y="510829"/>
                  </a:lnTo>
                </a:path>
              </a:pathLst>
            </a:custGeom>
            <a:ln w="26533">
              <a:solidFill>
                <a:srgbClr val="263D87"/>
              </a:solidFill>
            </a:ln>
          </p:spPr>
          <p:txBody>
            <a:bodyPr wrap="square" lIns="0" tIns="0" rIns="0" bIns="0" rtlCol="0"/>
            <a:lstStyle/>
            <a:p>
              <a:endParaRPr/>
            </a:p>
          </p:txBody>
        </p:sp>
        <p:sp>
          <p:nvSpPr>
            <p:cNvPr id="252" name="object 252"/>
            <p:cNvSpPr/>
            <p:nvPr/>
          </p:nvSpPr>
          <p:spPr>
            <a:xfrm>
              <a:off x="8692489" y="3285305"/>
              <a:ext cx="1990089" cy="1626870"/>
            </a:xfrm>
            <a:custGeom>
              <a:avLst/>
              <a:gdLst/>
              <a:ahLst/>
              <a:cxnLst/>
              <a:rect l="l" t="t" r="r" b="b"/>
              <a:pathLst>
                <a:path w="1990090" h="1626870">
                  <a:moveTo>
                    <a:pt x="770153" y="1203274"/>
                  </a:moveTo>
                  <a:lnTo>
                    <a:pt x="570230" y="975194"/>
                  </a:lnTo>
                  <a:lnTo>
                    <a:pt x="0" y="1294231"/>
                  </a:lnTo>
                  <a:lnTo>
                    <a:pt x="320636" y="1626743"/>
                  </a:lnTo>
                  <a:lnTo>
                    <a:pt x="770153" y="1203274"/>
                  </a:lnTo>
                  <a:close/>
                </a:path>
                <a:path w="1990090" h="1626870">
                  <a:moveTo>
                    <a:pt x="1989899" y="112407"/>
                  </a:moveTo>
                  <a:lnTo>
                    <a:pt x="1899183" y="8191"/>
                  </a:lnTo>
                  <a:lnTo>
                    <a:pt x="1906701" y="0"/>
                  </a:lnTo>
                  <a:lnTo>
                    <a:pt x="1893201" y="0"/>
                  </a:lnTo>
                  <a:lnTo>
                    <a:pt x="1787131" y="75679"/>
                  </a:lnTo>
                  <a:lnTo>
                    <a:pt x="1665427" y="168808"/>
                  </a:lnTo>
                  <a:lnTo>
                    <a:pt x="1546479" y="266293"/>
                  </a:lnTo>
                  <a:lnTo>
                    <a:pt x="1456143" y="343115"/>
                  </a:lnTo>
                  <a:lnTo>
                    <a:pt x="1420279" y="374294"/>
                  </a:lnTo>
                  <a:lnTo>
                    <a:pt x="1438084" y="379006"/>
                  </a:lnTo>
                  <a:lnTo>
                    <a:pt x="1582826" y="487565"/>
                  </a:lnTo>
                  <a:lnTo>
                    <a:pt x="1989899" y="112572"/>
                  </a:lnTo>
                  <a:lnTo>
                    <a:pt x="1989899" y="112407"/>
                  </a:lnTo>
                  <a:close/>
                </a:path>
              </a:pathLst>
            </a:custGeom>
            <a:solidFill>
              <a:srgbClr val="263D87">
                <a:alpha val="25000"/>
              </a:srgbClr>
            </a:solidFill>
          </p:spPr>
          <p:txBody>
            <a:bodyPr wrap="square" lIns="0" tIns="0" rIns="0" bIns="0" rtlCol="0"/>
            <a:lstStyle/>
            <a:p>
              <a:endParaRPr/>
            </a:p>
          </p:txBody>
        </p:sp>
        <p:sp>
          <p:nvSpPr>
            <p:cNvPr id="253" name="object 253"/>
            <p:cNvSpPr/>
            <p:nvPr/>
          </p:nvSpPr>
          <p:spPr>
            <a:xfrm>
              <a:off x="8914283" y="4446836"/>
              <a:ext cx="217804" cy="279400"/>
            </a:xfrm>
            <a:custGeom>
              <a:avLst/>
              <a:gdLst/>
              <a:ahLst/>
              <a:cxnLst/>
              <a:rect l="l" t="t" r="r" b="b"/>
              <a:pathLst>
                <a:path w="217804" h="279400">
                  <a:moveTo>
                    <a:pt x="0" y="0"/>
                  </a:moveTo>
                  <a:lnTo>
                    <a:pt x="217511" y="279111"/>
                  </a:lnTo>
                </a:path>
              </a:pathLst>
            </a:custGeom>
            <a:ln w="26533">
              <a:solidFill>
                <a:srgbClr val="263D87"/>
              </a:solidFill>
            </a:ln>
          </p:spPr>
          <p:txBody>
            <a:bodyPr wrap="square" lIns="0" tIns="0" rIns="0" bIns="0" rtlCol="0"/>
            <a:lstStyle/>
            <a:p>
              <a:endParaRPr/>
            </a:p>
          </p:txBody>
        </p:sp>
        <p:sp>
          <p:nvSpPr>
            <p:cNvPr id="254" name="object 254"/>
            <p:cNvSpPr/>
            <p:nvPr/>
          </p:nvSpPr>
          <p:spPr>
            <a:xfrm>
              <a:off x="9060800" y="4362022"/>
              <a:ext cx="187960" cy="240665"/>
            </a:xfrm>
            <a:custGeom>
              <a:avLst/>
              <a:gdLst/>
              <a:ahLst/>
              <a:cxnLst/>
              <a:rect l="l" t="t" r="r" b="b"/>
              <a:pathLst>
                <a:path w="187959" h="240664">
                  <a:moveTo>
                    <a:pt x="0" y="0"/>
                  </a:moveTo>
                  <a:lnTo>
                    <a:pt x="187334" y="240380"/>
                  </a:lnTo>
                </a:path>
              </a:pathLst>
            </a:custGeom>
            <a:ln w="26533">
              <a:solidFill>
                <a:srgbClr val="263D87"/>
              </a:solidFill>
            </a:ln>
          </p:spPr>
          <p:txBody>
            <a:bodyPr wrap="square" lIns="0" tIns="0" rIns="0" bIns="0" rtlCol="0"/>
            <a:lstStyle/>
            <a:p>
              <a:endParaRPr/>
            </a:p>
          </p:txBody>
        </p:sp>
        <p:sp>
          <p:nvSpPr>
            <p:cNvPr id="255" name="object 255"/>
            <p:cNvSpPr/>
            <p:nvPr/>
          </p:nvSpPr>
          <p:spPr>
            <a:xfrm>
              <a:off x="10197315" y="3519217"/>
              <a:ext cx="118110" cy="135255"/>
            </a:xfrm>
            <a:custGeom>
              <a:avLst/>
              <a:gdLst/>
              <a:ahLst/>
              <a:cxnLst/>
              <a:rect l="l" t="t" r="r" b="b"/>
              <a:pathLst>
                <a:path w="118109" h="135254">
                  <a:moveTo>
                    <a:pt x="0" y="0"/>
                  </a:moveTo>
                  <a:lnTo>
                    <a:pt x="117556" y="134990"/>
                  </a:lnTo>
                </a:path>
              </a:pathLst>
            </a:custGeom>
            <a:ln w="26533">
              <a:solidFill>
                <a:srgbClr val="263D87"/>
              </a:solidFill>
            </a:ln>
          </p:spPr>
          <p:txBody>
            <a:bodyPr wrap="square" lIns="0" tIns="0" rIns="0" bIns="0" rtlCol="0"/>
            <a:lstStyle/>
            <a:p>
              <a:endParaRPr/>
            </a:p>
          </p:txBody>
        </p:sp>
        <p:sp>
          <p:nvSpPr>
            <p:cNvPr id="256" name="object 256"/>
            <p:cNvSpPr/>
            <p:nvPr/>
          </p:nvSpPr>
          <p:spPr>
            <a:xfrm>
              <a:off x="10358618" y="3455540"/>
              <a:ext cx="78105" cy="90170"/>
            </a:xfrm>
            <a:custGeom>
              <a:avLst/>
              <a:gdLst/>
              <a:ahLst/>
              <a:cxnLst/>
              <a:rect l="l" t="t" r="r" b="b"/>
              <a:pathLst>
                <a:path w="78104" h="90170">
                  <a:moveTo>
                    <a:pt x="0" y="0"/>
                  </a:moveTo>
                  <a:lnTo>
                    <a:pt x="78008" y="89578"/>
                  </a:lnTo>
                </a:path>
              </a:pathLst>
            </a:custGeom>
            <a:ln w="26533">
              <a:solidFill>
                <a:srgbClr val="263D87"/>
              </a:solidFill>
            </a:ln>
          </p:spPr>
          <p:txBody>
            <a:bodyPr wrap="square" lIns="0" tIns="0" rIns="0" bIns="0" rtlCol="0"/>
            <a:lstStyle/>
            <a:p>
              <a:endParaRPr/>
            </a:p>
          </p:txBody>
        </p:sp>
        <p:sp>
          <p:nvSpPr>
            <p:cNvPr id="257" name="object 257"/>
            <p:cNvSpPr/>
            <p:nvPr/>
          </p:nvSpPr>
          <p:spPr>
            <a:xfrm>
              <a:off x="10505668" y="3367645"/>
              <a:ext cx="59055" cy="67945"/>
            </a:xfrm>
            <a:custGeom>
              <a:avLst/>
              <a:gdLst/>
              <a:ahLst/>
              <a:cxnLst/>
              <a:rect l="l" t="t" r="r" b="b"/>
              <a:pathLst>
                <a:path w="59054" h="67945">
                  <a:moveTo>
                    <a:pt x="0" y="0"/>
                  </a:moveTo>
                  <a:lnTo>
                    <a:pt x="58814" y="67547"/>
                  </a:lnTo>
                </a:path>
              </a:pathLst>
            </a:custGeom>
            <a:ln w="26533">
              <a:solidFill>
                <a:srgbClr val="263D87"/>
              </a:solidFill>
            </a:ln>
          </p:spPr>
          <p:txBody>
            <a:bodyPr wrap="square" lIns="0" tIns="0" rIns="0" bIns="0" rtlCol="0"/>
            <a:lstStyle/>
            <a:p>
              <a:endParaRPr/>
            </a:p>
          </p:txBody>
        </p:sp>
        <p:sp>
          <p:nvSpPr>
            <p:cNvPr id="258" name="object 258"/>
            <p:cNvSpPr/>
            <p:nvPr/>
          </p:nvSpPr>
          <p:spPr>
            <a:xfrm>
              <a:off x="10587518" y="3289576"/>
              <a:ext cx="59055" cy="67945"/>
            </a:xfrm>
            <a:custGeom>
              <a:avLst/>
              <a:gdLst/>
              <a:ahLst/>
              <a:cxnLst/>
              <a:rect l="l" t="t" r="r" b="b"/>
              <a:pathLst>
                <a:path w="59054" h="67945">
                  <a:moveTo>
                    <a:pt x="0" y="0"/>
                  </a:moveTo>
                  <a:lnTo>
                    <a:pt x="58814" y="67547"/>
                  </a:lnTo>
                </a:path>
              </a:pathLst>
            </a:custGeom>
            <a:ln w="26533">
              <a:solidFill>
                <a:srgbClr val="263D87"/>
              </a:solidFill>
            </a:ln>
          </p:spPr>
          <p:txBody>
            <a:bodyPr wrap="square" lIns="0" tIns="0" rIns="0" bIns="0" rtlCol="0"/>
            <a:lstStyle/>
            <a:p>
              <a:endParaRPr/>
            </a:p>
          </p:txBody>
        </p:sp>
        <p:sp>
          <p:nvSpPr>
            <p:cNvPr id="259" name="object 259"/>
            <p:cNvSpPr/>
            <p:nvPr/>
          </p:nvSpPr>
          <p:spPr>
            <a:xfrm>
              <a:off x="15641436" y="5013111"/>
              <a:ext cx="29845" cy="21590"/>
            </a:xfrm>
            <a:custGeom>
              <a:avLst/>
              <a:gdLst/>
              <a:ahLst/>
              <a:cxnLst/>
              <a:rect l="l" t="t" r="r" b="b"/>
              <a:pathLst>
                <a:path w="29844" h="21589">
                  <a:moveTo>
                    <a:pt x="0" y="0"/>
                  </a:moveTo>
                  <a:lnTo>
                    <a:pt x="29287" y="21255"/>
                  </a:lnTo>
                </a:path>
              </a:pathLst>
            </a:custGeom>
            <a:ln w="36187">
              <a:solidFill>
                <a:srgbClr val="FDEB01"/>
              </a:solidFill>
            </a:ln>
          </p:spPr>
          <p:txBody>
            <a:bodyPr wrap="square" lIns="0" tIns="0" rIns="0" bIns="0" rtlCol="0"/>
            <a:lstStyle/>
            <a:p>
              <a:endParaRPr/>
            </a:p>
          </p:txBody>
        </p:sp>
        <p:sp>
          <p:nvSpPr>
            <p:cNvPr id="260" name="object 260"/>
            <p:cNvSpPr/>
            <p:nvPr/>
          </p:nvSpPr>
          <p:spPr>
            <a:xfrm>
              <a:off x="15709311" y="5062371"/>
              <a:ext cx="248920" cy="161290"/>
            </a:xfrm>
            <a:custGeom>
              <a:avLst/>
              <a:gdLst/>
              <a:ahLst/>
              <a:cxnLst/>
              <a:rect l="l" t="t" r="r" b="b"/>
              <a:pathLst>
                <a:path w="248919" h="161289">
                  <a:moveTo>
                    <a:pt x="0" y="0"/>
                  </a:moveTo>
                  <a:lnTo>
                    <a:pt x="197941" y="143681"/>
                  </a:lnTo>
                  <a:lnTo>
                    <a:pt x="248318" y="161012"/>
                  </a:lnTo>
                </a:path>
              </a:pathLst>
            </a:custGeom>
            <a:ln w="36187">
              <a:solidFill>
                <a:srgbClr val="FDEB01"/>
              </a:solidFill>
              <a:prstDash val="sysDash"/>
            </a:ln>
          </p:spPr>
          <p:txBody>
            <a:bodyPr wrap="square" lIns="0" tIns="0" rIns="0" bIns="0" rtlCol="0"/>
            <a:lstStyle/>
            <a:p>
              <a:endParaRPr/>
            </a:p>
          </p:txBody>
        </p:sp>
        <p:sp>
          <p:nvSpPr>
            <p:cNvPr id="261" name="object 261"/>
            <p:cNvSpPr/>
            <p:nvPr/>
          </p:nvSpPr>
          <p:spPr>
            <a:xfrm>
              <a:off x="15498643" y="2463125"/>
              <a:ext cx="459105" cy="807085"/>
            </a:xfrm>
            <a:custGeom>
              <a:avLst/>
              <a:gdLst/>
              <a:ahLst/>
              <a:cxnLst/>
              <a:rect l="l" t="t" r="r" b="b"/>
              <a:pathLst>
                <a:path w="459105" h="807085">
                  <a:moveTo>
                    <a:pt x="458985" y="806553"/>
                  </a:moveTo>
                  <a:lnTo>
                    <a:pt x="152707" y="692492"/>
                  </a:lnTo>
                  <a:lnTo>
                    <a:pt x="0" y="417107"/>
                  </a:lnTo>
                  <a:lnTo>
                    <a:pt x="240" y="212192"/>
                  </a:lnTo>
                  <a:lnTo>
                    <a:pt x="5371" y="34627"/>
                  </a:lnTo>
                  <a:lnTo>
                    <a:pt x="30334" y="0"/>
                  </a:lnTo>
                </a:path>
              </a:pathLst>
            </a:custGeom>
            <a:ln w="36187">
              <a:solidFill>
                <a:srgbClr val="FDEB01"/>
              </a:solidFill>
              <a:prstDash val="sysDash"/>
            </a:ln>
          </p:spPr>
          <p:txBody>
            <a:bodyPr wrap="square" lIns="0" tIns="0" rIns="0" bIns="0" rtlCol="0"/>
            <a:lstStyle/>
            <a:p>
              <a:endParaRPr/>
            </a:p>
          </p:txBody>
        </p:sp>
        <p:sp>
          <p:nvSpPr>
            <p:cNvPr id="262" name="object 262"/>
            <p:cNvSpPr/>
            <p:nvPr/>
          </p:nvSpPr>
          <p:spPr>
            <a:xfrm>
              <a:off x="15534514" y="2393617"/>
              <a:ext cx="30480" cy="50165"/>
            </a:xfrm>
            <a:custGeom>
              <a:avLst/>
              <a:gdLst/>
              <a:ahLst/>
              <a:cxnLst/>
              <a:rect l="l" t="t" r="r" b="b"/>
              <a:pathLst>
                <a:path w="30480" h="50164">
                  <a:moveTo>
                    <a:pt x="8816" y="49611"/>
                  </a:moveTo>
                  <a:lnTo>
                    <a:pt x="29988" y="20261"/>
                  </a:lnTo>
                  <a:lnTo>
                    <a:pt x="0" y="0"/>
                  </a:lnTo>
                </a:path>
              </a:pathLst>
            </a:custGeom>
            <a:ln w="36187">
              <a:solidFill>
                <a:srgbClr val="FDEB01"/>
              </a:solidFill>
            </a:ln>
          </p:spPr>
          <p:txBody>
            <a:bodyPr wrap="square" lIns="0" tIns="0" rIns="0" bIns="0" rtlCol="0"/>
            <a:lstStyle/>
            <a:p>
              <a:endParaRPr/>
            </a:p>
          </p:txBody>
        </p:sp>
        <p:sp>
          <p:nvSpPr>
            <p:cNvPr id="263" name="object 263"/>
            <p:cNvSpPr/>
            <p:nvPr/>
          </p:nvSpPr>
          <p:spPr>
            <a:xfrm>
              <a:off x="14968842" y="2011282"/>
              <a:ext cx="522605" cy="353060"/>
            </a:xfrm>
            <a:custGeom>
              <a:avLst/>
              <a:gdLst/>
              <a:ahLst/>
              <a:cxnLst/>
              <a:rect l="l" t="t" r="r" b="b"/>
              <a:pathLst>
                <a:path w="522605" h="353060">
                  <a:moveTo>
                    <a:pt x="522162" y="352921"/>
                  </a:moveTo>
                  <a:lnTo>
                    <a:pt x="0" y="0"/>
                  </a:lnTo>
                </a:path>
              </a:pathLst>
            </a:custGeom>
            <a:ln w="36187">
              <a:solidFill>
                <a:srgbClr val="FDEB01"/>
              </a:solidFill>
              <a:prstDash val="sysDash"/>
            </a:ln>
          </p:spPr>
          <p:txBody>
            <a:bodyPr wrap="square" lIns="0" tIns="0" rIns="0" bIns="0" rtlCol="0"/>
            <a:lstStyle/>
            <a:p>
              <a:endParaRPr/>
            </a:p>
          </p:txBody>
        </p:sp>
        <p:sp>
          <p:nvSpPr>
            <p:cNvPr id="264" name="object 264"/>
            <p:cNvSpPr/>
            <p:nvPr/>
          </p:nvSpPr>
          <p:spPr>
            <a:xfrm>
              <a:off x="14881666" y="1976308"/>
              <a:ext cx="66040" cy="20320"/>
            </a:xfrm>
            <a:custGeom>
              <a:avLst/>
              <a:gdLst/>
              <a:ahLst/>
              <a:cxnLst/>
              <a:rect l="l" t="t" r="r" b="b"/>
              <a:pathLst>
                <a:path w="66040" h="20319">
                  <a:moveTo>
                    <a:pt x="65422" y="20271"/>
                  </a:moveTo>
                  <a:lnTo>
                    <a:pt x="35443" y="0"/>
                  </a:lnTo>
                  <a:lnTo>
                    <a:pt x="0" y="7287"/>
                  </a:lnTo>
                </a:path>
              </a:pathLst>
            </a:custGeom>
            <a:ln w="36187">
              <a:solidFill>
                <a:srgbClr val="FDEB01"/>
              </a:solidFill>
            </a:ln>
          </p:spPr>
          <p:txBody>
            <a:bodyPr wrap="square" lIns="0" tIns="0" rIns="0" bIns="0" rtlCol="0"/>
            <a:lstStyle/>
            <a:p>
              <a:endParaRPr/>
            </a:p>
          </p:txBody>
        </p:sp>
        <p:sp>
          <p:nvSpPr>
            <p:cNvPr id="265" name="object 265"/>
            <p:cNvSpPr/>
            <p:nvPr/>
          </p:nvSpPr>
          <p:spPr>
            <a:xfrm>
              <a:off x="13545020" y="1993139"/>
              <a:ext cx="1290320" cy="514350"/>
            </a:xfrm>
            <a:custGeom>
              <a:avLst/>
              <a:gdLst/>
              <a:ahLst/>
              <a:cxnLst/>
              <a:rect l="l" t="t" r="r" b="b"/>
              <a:pathLst>
                <a:path w="1290319" h="514350">
                  <a:moveTo>
                    <a:pt x="1290191" y="0"/>
                  </a:moveTo>
                  <a:lnTo>
                    <a:pt x="950724" y="69736"/>
                  </a:lnTo>
                  <a:lnTo>
                    <a:pt x="661435" y="245646"/>
                  </a:lnTo>
                  <a:lnTo>
                    <a:pt x="0" y="513942"/>
                  </a:lnTo>
                </a:path>
              </a:pathLst>
            </a:custGeom>
            <a:ln w="36187">
              <a:solidFill>
                <a:srgbClr val="FDEB01"/>
              </a:solidFill>
              <a:prstDash val="sysDash"/>
            </a:ln>
          </p:spPr>
          <p:txBody>
            <a:bodyPr wrap="square" lIns="0" tIns="0" rIns="0" bIns="0" rtlCol="0"/>
            <a:lstStyle/>
            <a:p>
              <a:endParaRPr/>
            </a:p>
          </p:txBody>
        </p:sp>
        <p:sp>
          <p:nvSpPr>
            <p:cNvPr id="266" name="object 266"/>
            <p:cNvSpPr/>
            <p:nvPr/>
          </p:nvSpPr>
          <p:spPr>
            <a:xfrm>
              <a:off x="13489515" y="2515993"/>
              <a:ext cx="33655" cy="13970"/>
            </a:xfrm>
            <a:custGeom>
              <a:avLst/>
              <a:gdLst/>
              <a:ahLst/>
              <a:cxnLst/>
              <a:rect l="l" t="t" r="r" b="b"/>
              <a:pathLst>
                <a:path w="33655" h="13969">
                  <a:moveTo>
                    <a:pt x="33538" y="0"/>
                  </a:moveTo>
                  <a:lnTo>
                    <a:pt x="0" y="13612"/>
                  </a:lnTo>
                </a:path>
              </a:pathLst>
            </a:custGeom>
            <a:ln w="36187">
              <a:solidFill>
                <a:srgbClr val="FDEB01"/>
              </a:solidFill>
            </a:ln>
          </p:spPr>
          <p:txBody>
            <a:bodyPr wrap="square" lIns="0" tIns="0" rIns="0" bIns="0" rtlCol="0"/>
            <a:lstStyle/>
            <a:p>
              <a:endParaRPr/>
            </a:p>
          </p:txBody>
        </p:sp>
        <p:sp>
          <p:nvSpPr>
            <p:cNvPr id="267" name="object 267"/>
            <p:cNvSpPr/>
            <p:nvPr/>
          </p:nvSpPr>
          <p:spPr>
            <a:xfrm>
              <a:off x="11945222" y="5189616"/>
              <a:ext cx="16510" cy="32384"/>
            </a:xfrm>
            <a:custGeom>
              <a:avLst/>
              <a:gdLst/>
              <a:ahLst/>
              <a:cxnLst/>
              <a:rect l="l" t="t" r="r" b="b"/>
              <a:pathLst>
                <a:path w="16509" h="32385">
                  <a:moveTo>
                    <a:pt x="16167" y="0"/>
                  </a:moveTo>
                  <a:lnTo>
                    <a:pt x="0" y="32375"/>
                  </a:lnTo>
                </a:path>
              </a:pathLst>
            </a:custGeom>
            <a:ln w="36187">
              <a:solidFill>
                <a:srgbClr val="FDEB01"/>
              </a:solidFill>
            </a:ln>
          </p:spPr>
          <p:txBody>
            <a:bodyPr wrap="square" lIns="0" tIns="0" rIns="0" bIns="0" rtlCol="0"/>
            <a:lstStyle/>
            <a:p>
              <a:endParaRPr/>
            </a:p>
          </p:txBody>
        </p:sp>
        <p:sp>
          <p:nvSpPr>
            <p:cNvPr id="268" name="object 268"/>
            <p:cNvSpPr/>
            <p:nvPr/>
          </p:nvSpPr>
          <p:spPr>
            <a:xfrm>
              <a:off x="11367299" y="5263489"/>
              <a:ext cx="557530" cy="1182370"/>
            </a:xfrm>
            <a:custGeom>
              <a:avLst/>
              <a:gdLst/>
              <a:ahLst/>
              <a:cxnLst/>
              <a:rect l="l" t="t" r="r" b="b"/>
              <a:pathLst>
                <a:path w="557529" h="1182370">
                  <a:moveTo>
                    <a:pt x="557202" y="0"/>
                  </a:moveTo>
                  <a:lnTo>
                    <a:pt x="352517" y="409945"/>
                  </a:lnTo>
                  <a:lnTo>
                    <a:pt x="243170" y="562558"/>
                  </a:lnTo>
                  <a:lnTo>
                    <a:pt x="225230" y="601740"/>
                  </a:lnTo>
                  <a:lnTo>
                    <a:pt x="214741" y="631109"/>
                  </a:lnTo>
                  <a:lnTo>
                    <a:pt x="207645" y="665342"/>
                  </a:lnTo>
                  <a:lnTo>
                    <a:pt x="199883" y="719119"/>
                  </a:lnTo>
                  <a:lnTo>
                    <a:pt x="181156" y="776176"/>
                  </a:lnTo>
                  <a:lnTo>
                    <a:pt x="149150" y="815678"/>
                  </a:lnTo>
                  <a:lnTo>
                    <a:pt x="111834" y="845443"/>
                  </a:lnTo>
                  <a:lnTo>
                    <a:pt x="77175" y="873292"/>
                  </a:lnTo>
                  <a:lnTo>
                    <a:pt x="54356" y="895178"/>
                  </a:lnTo>
                  <a:lnTo>
                    <a:pt x="30350" y="922097"/>
                  </a:lnTo>
                  <a:lnTo>
                    <a:pt x="10462" y="954948"/>
                  </a:lnTo>
                  <a:lnTo>
                    <a:pt x="0" y="994633"/>
                  </a:lnTo>
                  <a:lnTo>
                    <a:pt x="4270" y="1042051"/>
                  </a:lnTo>
                  <a:lnTo>
                    <a:pt x="28579" y="1098102"/>
                  </a:lnTo>
                  <a:lnTo>
                    <a:pt x="44568" y="1124624"/>
                  </a:lnTo>
                  <a:lnTo>
                    <a:pt x="58650" y="1147311"/>
                  </a:lnTo>
                  <a:lnTo>
                    <a:pt x="70932" y="1166459"/>
                  </a:lnTo>
                  <a:lnTo>
                    <a:pt x="81520" y="1182361"/>
                  </a:lnTo>
                </a:path>
              </a:pathLst>
            </a:custGeom>
            <a:ln w="36187">
              <a:solidFill>
                <a:srgbClr val="FDEB01"/>
              </a:solidFill>
              <a:prstDash val="sysDash"/>
            </a:ln>
          </p:spPr>
          <p:txBody>
            <a:bodyPr wrap="square" lIns="0" tIns="0" rIns="0" bIns="0" rtlCol="0"/>
            <a:lstStyle/>
            <a:p>
              <a:endParaRPr/>
            </a:p>
          </p:txBody>
        </p:sp>
        <p:sp>
          <p:nvSpPr>
            <p:cNvPr id="269" name="object 269"/>
            <p:cNvSpPr/>
            <p:nvPr/>
          </p:nvSpPr>
          <p:spPr>
            <a:xfrm>
              <a:off x="11462146" y="6464806"/>
              <a:ext cx="23495" cy="27940"/>
            </a:xfrm>
            <a:custGeom>
              <a:avLst/>
              <a:gdLst/>
              <a:ahLst/>
              <a:cxnLst/>
              <a:rect l="l" t="t" r="r" b="b"/>
              <a:pathLst>
                <a:path w="23495" h="27939">
                  <a:moveTo>
                    <a:pt x="0" y="0"/>
                  </a:moveTo>
                  <a:lnTo>
                    <a:pt x="11210" y="14584"/>
                  </a:lnTo>
                  <a:lnTo>
                    <a:pt x="18445" y="22851"/>
                  </a:lnTo>
                  <a:lnTo>
                    <a:pt x="22329" y="26538"/>
                  </a:lnTo>
                  <a:lnTo>
                    <a:pt x="23486" y="27381"/>
                  </a:lnTo>
                </a:path>
              </a:pathLst>
            </a:custGeom>
            <a:ln w="36187">
              <a:solidFill>
                <a:srgbClr val="FDEB01"/>
              </a:solidFill>
            </a:ln>
          </p:spPr>
          <p:txBody>
            <a:bodyPr wrap="square" lIns="0" tIns="0" rIns="0" bIns="0" rtlCol="0"/>
            <a:lstStyle/>
            <a:p>
              <a:endParaRPr/>
            </a:p>
          </p:txBody>
        </p:sp>
        <p:sp>
          <p:nvSpPr>
            <p:cNvPr id="270" name="object 270"/>
            <p:cNvSpPr/>
            <p:nvPr/>
          </p:nvSpPr>
          <p:spPr>
            <a:xfrm>
              <a:off x="11684487" y="5657883"/>
              <a:ext cx="31750" cy="18415"/>
            </a:xfrm>
            <a:custGeom>
              <a:avLst/>
              <a:gdLst/>
              <a:ahLst/>
              <a:cxnLst/>
              <a:rect l="l" t="t" r="r" b="b"/>
              <a:pathLst>
                <a:path w="31750" h="18414">
                  <a:moveTo>
                    <a:pt x="31182" y="18355"/>
                  </a:moveTo>
                  <a:lnTo>
                    <a:pt x="0" y="0"/>
                  </a:lnTo>
                </a:path>
              </a:pathLst>
            </a:custGeom>
            <a:ln w="36187">
              <a:solidFill>
                <a:srgbClr val="FDEB01"/>
              </a:solidFill>
            </a:ln>
          </p:spPr>
          <p:txBody>
            <a:bodyPr wrap="square" lIns="0" tIns="0" rIns="0" bIns="0" rtlCol="0"/>
            <a:lstStyle/>
            <a:p>
              <a:endParaRPr/>
            </a:p>
          </p:txBody>
        </p:sp>
        <p:sp>
          <p:nvSpPr>
            <p:cNvPr id="271" name="object 271"/>
            <p:cNvSpPr/>
            <p:nvPr/>
          </p:nvSpPr>
          <p:spPr>
            <a:xfrm>
              <a:off x="11148716" y="5163862"/>
              <a:ext cx="493395" cy="469265"/>
            </a:xfrm>
            <a:custGeom>
              <a:avLst/>
              <a:gdLst/>
              <a:ahLst/>
              <a:cxnLst/>
              <a:rect l="l" t="t" r="r" b="b"/>
              <a:pathLst>
                <a:path w="493395" h="469264">
                  <a:moveTo>
                    <a:pt x="493032" y="468854"/>
                  </a:moveTo>
                  <a:lnTo>
                    <a:pt x="78824" y="224998"/>
                  </a:lnTo>
                  <a:lnTo>
                    <a:pt x="0" y="0"/>
                  </a:lnTo>
                </a:path>
              </a:pathLst>
            </a:custGeom>
            <a:ln w="36187">
              <a:solidFill>
                <a:srgbClr val="FDEB01"/>
              </a:solidFill>
              <a:prstDash val="sysDash"/>
            </a:ln>
          </p:spPr>
          <p:txBody>
            <a:bodyPr wrap="square" lIns="0" tIns="0" rIns="0" bIns="0" rtlCol="0"/>
            <a:lstStyle/>
            <a:p>
              <a:endParaRPr/>
            </a:p>
          </p:txBody>
        </p:sp>
        <p:sp>
          <p:nvSpPr>
            <p:cNvPr id="272" name="object 272"/>
            <p:cNvSpPr/>
            <p:nvPr/>
          </p:nvSpPr>
          <p:spPr>
            <a:xfrm>
              <a:off x="11092703" y="5101379"/>
              <a:ext cx="48260" cy="39370"/>
            </a:xfrm>
            <a:custGeom>
              <a:avLst/>
              <a:gdLst/>
              <a:ahLst/>
              <a:cxnLst/>
              <a:rect l="l" t="t" r="r" b="b"/>
              <a:pathLst>
                <a:path w="48259" h="39370">
                  <a:moveTo>
                    <a:pt x="47820" y="39077"/>
                  </a:moveTo>
                  <a:lnTo>
                    <a:pt x="35852" y="4931"/>
                  </a:lnTo>
                  <a:lnTo>
                    <a:pt x="0" y="0"/>
                  </a:lnTo>
                </a:path>
              </a:pathLst>
            </a:custGeom>
            <a:ln w="36187">
              <a:solidFill>
                <a:srgbClr val="FDEB01"/>
              </a:solidFill>
            </a:ln>
          </p:spPr>
          <p:txBody>
            <a:bodyPr wrap="square" lIns="0" tIns="0" rIns="0" bIns="0" rtlCol="0"/>
            <a:lstStyle/>
            <a:p>
              <a:endParaRPr/>
            </a:p>
          </p:txBody>
        </p:sp>
        <p:sp>
          <p:nvSpPr>
            <p:cNvPr id="273" name="object 273"/>
            <p:cNvSpPr/>
            <p:nvPr/>
          </p:nvSpPr>
          <p:spPr>
            <a:xfrm>
              <a:off x="10996679" y="5088163"/>
              <a:ext cx="64135" cy="8890"/>
            </a:xfrm>
            <a:custGeom>
              <a:avLst/>
              <a:gdLst/>
              <a:ahLst/>
              <a:cxnLst/>
              <a:rect l="l" t="t" r="r" b="b"/>
              <a:pathLst>
                <a:path w="64134" h="8889">
                  <a:moveTo>
                    <a:pt x="64018" y="8806"/>
                  </a:moveTo>
                  <a:lnTo>
                    <a:pt x="0" y="0"/>
                  </a:lnTo>
                </a:path>
              </a:pathLst>
            </a:custGeom>
            <a:ln w="36187">
              <a:solidFill>
                <a:srgbClr val="FDEB01"/>
              </a:solidFill>
              <a:prstDash val="sysDot"/>
            </a:ln>
          </p:spPr>
          <p:txBody>
            <a:bodyPr wrap="square" lIns="0" tIns="0" rIns="0" bIns="0" rtlCol="0"/>
            <a:lstStyle/>
            <a:p>
              <a:endParaRPr/>
            </a:p>
          </p:txBody>
        </p:sp>
        <p:sp>
          <p:nvSpPr>
            <p:cNvPr id="274" name="object 274"/>
            <p:cNvSpPr/>
            <p:nvPr/>
          </p:nvSpPr>
          <p:spPr>
            <a:xfrm>
              <a:off x="10928799" y="5048579"/>
              <a:ext cx="52069" cy="37465"/>
            </a:xfrm>
            <a:custGeom>
              <a:avLst/>
              <a:gdLst/>
              <a:ahLst/>
              <a:cxnLst/>
              <a:rect l="l" t="t" r="r" b="b"/>
              <a:pathLst>
                <a:path w="52070" h="37464">
                  <a:moveTo>
                    <a:pt x="51872" y="37381"/>
                  </a:moveTo>
                  <a:lnTo>
                    <a:pt x="16020" y="32449"/>
                  </a:lnTo>
                  <a:lnTo>
                    <a:pt x="0" y="0"/>
                  </a:lnTo>
                </a:path>
              </a:pathLst>
            </a:custGeom>
            <a:ln w="36187">
              <a:solidFill>
                <a:srgbClr val="FDEB01"/>
              </a:solidFill>
            </a:ln>
          </p:spPr>
          <p:txBody>
            <a:bodyPr wrap="square" lIns="0" tIns="0" rIns="0" bIns="0" rtlCol="0"/>
            <a:lstStyle/>
            <a:p>
              <a:endParaRPr/>
            </a:p>
          </p:txBody>
        </p:sp>
        <p:sp>
          <p:nvSpPr>
            <p:cNvPr id="275" name="object 275"/>
            <p:cNvSpPr/>
            <p:nvPr/>
          </p:nvSpPr>
          <p:spPr>
            <a:xfrm>
              <a:off x="10793176" y="4597109"/>
              <a:ext cx="115570" cy="410209"/>
            </a:xfrm>
            <a:custGeom>
              <a:avLst/>
              <a:gdLst/>
              <a:ahLst/>
              <a:cxnLst/>
              <a:rect l="l" t="t" r="r" b="b"/>
              <a:pathLst>
                <a:path w="115570" h="410210">
                  <a:moveTo>
                    <a:pt x="115273" y="410207"/>
                  </a:moveTo>
                  <a:lnTo>
                    <a:pt x="0" y="176591"/>
                  </a:lnTo>
                  <a:lnTo>
                    <a:pt x="0" y="0"/>
                  </a:lnTo>
                </a:path>
              </a:pathLst>
            </a:custGeom>
            <a:ln w="36187">
              <a:solidFill>
                <a:srgbClr val="FDEB01"/>
              </a:solidFill>
              <a:prstDash val="sysDash"/>
            </a:ln>
          </p:spPr>
          <p:txBody>
            <a:bodyPr wrap="square" lIns="0" tIns="0" rIns="0" bIns="0" rtlCol="0"/>
            <a:lstStyle/>
            <a:p>
              <a:endParaRPr/>
            </a:p>
          </p:txBody>
        </p:sp>
        <p:sp>
          <p:nvSpPr>
            <p:cNvPr id="276" name="object 276"/>
            <p:cNvSpPr/>
            <p:nvPr/>
          </p:nvSpPr>
          <p:spPr>
            <a:xfrm>
              <a:off x="10766040" y="4513982"/>
              <a:ext cx="27305" cy="60325"/>
            </a:xfrm>
            <a:custGeom>
              <a:avLst/>
              <a:gdLst/>
              <a:ahLst/>
              <a:cxnLst/>
              <a:rect l="l" t="t" r="r" b="b"/>
              <a:pathLst>
                <a:path w="27304" h="60325">
                  <a:moveTo>
                    <a:pt x="27140" y="60123"/>
                  </a:moveTo>
                  <a:lnTo>
                    <a:pt x="27140" y="23936"/>
                  </a:lnTo>
                  <a:lnTo>
                    <a:pt x="0" y="0"/>
                  </a:lnTo>
                </a:path>
              </a:pathLst>
            </a:custGeom>
            <a:ln w="36187">
              <a:solidFill>
                <a:srgbClr val="FDEB01"/>
              </a:solidFill>
            </a:ln>
          </p:spPr>
          <p:txBody>
            <a:bodyPr wrap="square" lIns="0" tIns="0" rIns="0" bIns="0" rtlCol="0"/>
            <a:lstStyle/>
            <a:p>
              <a:endParaRPr/>
            </a:p>
          </p:txBody>
        </p:sp>
        <p:sp>
          <p:nvSpPr>
            <p:cNvPr id="277" name="object 277"/>
            <p:cNvSpPr/>
            <p:nvPr/>
          </p:nvSpPr>
          <p:spPr>
            <a:xfrm>
              <a:off x="10714327" y="4432642"/>
              <a:ext cx="27305" cy="59690"/>
            </a:xfrm>
            <a:custGeom>
              <a:avLst/>
              <a:gdLst/>
              <a:ahLst/>
              <a:cxnLst/>
              <a:rect l="l" t="t" r="r" b="b"/>
              <a:pathLst>
                <a:path w="27304" h="59689">
                  <a:moveTo>
                    <a:pt x="27140" y="59684"/>
                  </a:moveTo>
                  <a:lnTo>
                    <a:pt x="0" y="35747"/>
                  </a:lnTo>
                  <a:lnTo>
                    <a:pt x="5570" y="0"/>
                  </a:lnTo>
                </a:path>
              </a:pathLst>
            </a:custGeom>
            <a:ln w="36187">
              <a:solidFill>
                <a:srgbClr val="FDEB01"/>
              </a:solidFill>
            </a:ln>
          </p:spPr>
          <p:txBody>
            <a:bodyPr wrap="square" lIns="0" tIns="0" rIns="0" bIns="0" rtlCol="0"/>
            <a:lstStyle/>
            <a:p>
              <a:endParaRPr/>
            </a:p>
          </p:txBody>
        </p:sp>
        <p:sp>
          <p:nvSpPr>
            <p:cNvPr id="278" name="object 278"/>
            <p:cNvSpPr/>
            <p:nvPr/>
          </p:nvSpPr>
          <p:spPr>
            <a:xfrm>
              <a:off x="8041639" y="3529604"/>
              <a:ext cx="3253740" cy="1607820"/>
            </a:xfrm>
            <a:custGeom>
              <a:avLst/>
              <a:gdLst/>
              <a:ahLst/>
              <a:cxnLst/>
              <a:rect l="l" t="t" r="r" b="b"/>
              <a:pathLst>
                <a:path w="3253740" h="1607820">
                  <a:moveTo>
                    <a:pt x="2685759" y="854947"/>
                  </a:moveTo>
                  <a:lnTo>
                    <a:pt x="2704407" y="735349"/>
                  </a:lnTo>
                  <a:lnTo>
                    <a:pt x="2881281" y="578861"/>
                  </a:lnTo>
                  <a:lnTo>
                    <a:pt x="3005498" y="484006"/>
                  </a:lnTo>
                  <a:lnTo>
                    <a:pt x="3034920" y="460623"/>
                  </a:lnTo>
                  <a:lnTo>
                    <a:pt x="3090923" y="410563"/>
                  </a:lnTo>
                  <a:lnTo>
                    <a:pt x="3175880" y="322953"/>
                  </a:lnTo>
                  <a:lnTo>
                    <a:pt x="3233838" y="244007"/>
                  </a:lnTo>
                  <a:lnTo>
                    <a:pt x="3253567" y="182790"/>
                  </a:lnTo>
                  <a:lnTo>
                    <a:pt x="3252570" y="143200"/>
                  </a:lnTo>
                  <a:lnTo>
                    <a:pt x="3248349" y="129137"/>
                  </a:lnTo>
                  <a:lnTo>
                    <a:pt x="3243016" y="111247"/>
                  </a:lnTo>
                  <a:lnTo>
                    <a:pt x="3207858" y="46082"/>
                  </a:lnTo>
                  <a:lnTo>
                    <a:pt x="3175829" y="12853"/>
                  </a:lnTo>
                  <a:lnTo>
                    <a:pt x="3142143" y="0"/>
                  </a:lnTo>
                  <a:lnTo>
                    <a:pt x="3105770" y="40"/>
                  </a:lnTo>
                  <a:lnTo>
                    <a:pt x="3057278" y="21785"/>
                  </a:lnTo>
                  <a:lnTo>
                    <a:pt x="3025277" y="43625"/>
                  </a:lnTo>
                  <a:lnTo>
                    <a:pt x="2981377" y="80577"/>
                  </a:lnTo>
                  <a:lnTo>
                    <a:pt x="2954245" y="110465"/>
                  </a:lnTo>
                  <a:lnTo>
                    <a:pt x="2927620" y="143482"/>
                  </a:lnTo>
                  <a:lnTo>
                    <a:pt x="2903050" y="176476"/>
                  </a:lnTo>
                  <a:lnTo>
                    <a:pt x="2874749" y="212866"/>
                  </a:lnTo>
                  <a:lnTo>
                    <a:pt x="2843951" y="247082"/>
                  </a:lnTo>
                  <a:lnTo>
                    <a:pt x="2810796" y="279023"/>
                  </a:lnTo>
                  <a:lnTo>
                    <a:pt x="2775421" y="308587"/>
                  </a:lnTo>
                  <a:lnTo>
                    <a:pt x="2620085" y="429400"/>
                  </a:lnTo>
                  <a:lnTo>
                    <a:pt x="2514204" y="539418"/>
                  </a:lnTo>
                  <a:lnTo>
                    <a:pt x="2244516" y="578621"/>
                  </a:lnTo>
                  <a:lnTo>
                    <a:pt x="1984010" y="555826"/>
                  </a:lnTo>
                  <a:lnTo>
                    <a:pt x="1661549" y="638127"/>
                  </a:lnTo>
                  <a:lnTo>
                    <a:pt x="1350773" y="937426"/>
                  </a:lnTo>
                  <a:lnTo>
                    <a:pt x="987664" y="971750"/>
                  </a:lnTo>
                  <a:lnTo>
                    <a:pt x="672323" y="1244098"/>
                  </a:lnTo>
                  <a:lnTo>
                    <a:pt x="311433" y="1332671"/>
                  </a:lnTo>
                  <a:lnTo>
                    <a:pt x="132161" y="1530079"/>
                  </a:lnTo>
                  <a:lnTo>
                    <a:pt x="0" y="1607619"/>
                  </a:lnTo>
                </a:path>
              </a:pathLst>
            </a:custGeom>
            <a:ln w="36187">
              <a:solidFill>
                <a:srgbClr val="FDEB01"/>
              </a:solidFill>
              <a:prstDash val="sysDash"/>
            </a:ln>
          </p:spPr>
          <p:txBody>
            <a:bodyPr wrap="square" lIns="0" tIns="0" rIns="0" bIns="0" rtlCol="0"/>
            <a:lstStyle/>
            <a:p>
              <a:endParaRPr/>
            </a:p>
          </p:txBody>
        </p:sp>
        <p:sp>
          <p:nvSpPr>
            <p:cNvPr id="279" name="object 279"/>
            <p:cNvSpPr/>
            <p:nvPr/>
          </p:nvSpPr>
          <p:spPr>
            <a:xfrm>
              <a:off x="15622569" y="2428902"/>
              <a:ext cx="335280" cy="59690"/>
            </a:xfrm>
            <a:custGeom>
              <a:avLst/>
              <a:gdLst/>
              <a:ahLst/>
              <a:cxnLst/>
              <a:rect l="l" t="t" r="r" b="b"/>
              <a:pathLst>
                <a:path w="335280" h="59689">
                  <a:moveTo>
                    <a:pt x="335058" y="49596"/>
                  </a:moveTo>
                  <a:lnTo>
                    <a:pt x="230233" y="59579"/>
                  </a:lnTo>
                  <a:lnTo>
                    <a:pt x="0" y="0"/>
                  </a:lnTo>
                </a:path>
              </a:pathLst>
            </a:custGeom>
            <a:ln w="36187">
              <a:solidFill>
                <a:srgbClr val="FDEB01"/>
              </a:solidFill>
              <a:prstDash val="sysDash"/>
            </a:ln>
          </p:spPr>
          <p:txBody>
            <a:bodyPr wrap="square" lIns="0" tIns="0" rIns="0" bIns="0" rtlCol="0"/>
            <a:lstStyle/>
            <a:p>
              <a:endParaRPr/>
            </a:p>
          </p:txBody>
        </p:sp>
        <p:sp>
          <p:nvSpPr>
            <p:cNvPr id="280" name="object 280"/>
            <p:cNvSpPr/>
            <p:nvPr/>
          </p:nvSpPr>
          <p:spPr>
            <a:xfrm>
              <a:off x="15564504" y="2413883"/>
              <a:ext cx="35560" cy="9525"/>
            </a:xfrm>
            <a:custGeom>
              <a:avLst/>
              <a:gdLst/>
              <a:ahLst/>
              <a:cxnLst/>
              <a:rect l="l" t="t" r="r" b="b"/>
              <a:pathLst>
                <a:path w="35559" h="9525">
                  <a:moveTo>
                    <a:pt x="35025" y="9057"/>
                  </a:moveTo>
                  <a:lnTo>
                    <a:pt x="0" y="0"/>
                  </a:lnTo>
                </a:path>
              </a:pathLst>
            </a:custGeom>
            <a:ln w="36187">
              <a:solidFill>
                <a:srgbClr val="FDEB01"/>
              </a:solidFill>
            </a:ln>
          </p:spPr>
          <p:txBody>
            <a:bodyPr wrap="square" lIns="0" tIns="0" rIns="0" bIns="0" rtlCol="0"/>
            <a:lstStyle/>
            <a:p>
              <a:endParaRPr/>
            </a:p>
          </p:txBody>
        </p:sp>
        <p:sp>
          <p:nvSpPr>
            <p:cNvPr id="281" name="object 281"/>
            <p:cNvSpPr/>
            <p:nvPr/>
          </p:nvSpPr>
          <p:spPr>
            <a:xfrm>
              <a:off x="15512201" y="4845518"/>
              <a:ext cx="26034" cy="25400"/>
            </a:xfrm>
            <a:custGeom>
              <a:avLst/>
              <a:gdLst/>
              <a:ahLst/>
              <a:cxnLst/>
              <a:rect l="l" t="t" r="r" b="b"/>
              <a:pathLst>
                <a:path w="26034" h="25400">
                  <a:moveTo>
                    <a:pt x="0" y="0"/>
                  </a:moveTo>
                  <a:lnTo>
                    <a:pt x="25852" y="25318"/>
                  </a:lnTo>
                </a:path>
              </a:pathLst>
            </a:custGeom>
            <a:ln w="36187">
              <a:solidFill>
                <a:srgbClr val="FDEB01"/>
              </a:solidFill>
            </a:ln>
          </p:spPr>
          <p:txBody>
            <a:bodyPr wrap="square" lIns="0" tIns="0" rIns="0" bIns="0" rtlCol="0"/>
            <a:lstStyle/>
            <a:p>
              <a:endParaRPr/>
            </a:p>
          </p:txBody>
        </p:sp>
        <p:sp>
          <p:nvSpPr>
            <p:cNvPr id="282" name="object 282"/>
            <p:cNvSpPr/>
            <p:nvPr/>
          </p:nvSpPr>
          <p:spPr>
            <a:xfrm>
              <a:off x="15563037" y="4895313"/>
              <a:ext cx="50165" cy="49530"/>
            </a:xfrm>
            <a:custGeom>
              <a:avLst/>
              <a:gdLst/>
              <a:ahLst/>
              <a:cxnLst/>
              <a:rect l="l" t="t" r="r" b="b"/>
              <a:pathLst>
                <a:path w="50165" h="49529">
                  <a:moveTo>
                    <a:pt x="0" y="0"/>
                  </a:moveTo>
                  <a:lnTo>
                    <a:pt x="49956" y="48951"/>
                  </a:lnTo>
                </a:path>
              </a:pathLst>
            </a:custGeom>
            <a:ln w="36187">
              <a:solidFill>
                <a:srgbClr val="FDEB01"/>
              </a:solidFill>
              <a:prstDash val="sysDot"/>
            </a:ln>
          </p:spPr>
          <p:txBody>
            <a:bodyPr wrap="square" lIns="0" tIns="0" rIns="0" bIns="0" rtlCol="0"/>
            <a:lstStyle/>
            <a:p>
              <a:endParaRPr/>
            </a:p>
          </p:txBody>
        </p:sp>
        <p:sp>
          <p:nvSpPr>
            <p:cNvPr id="283" name="object 283"/>
            <p:cNvSpPr/>
            <p:nvPr/>
          </p:nvSpPr>
          <p:spPr>
            <a:xfrm>
              <a:off x="15625498" y="4956498"/>
              <a:ext cx="26034" cy="55244"/>
            </a:xfrm>
            <a:custGeom>
              <a:avLst/>
              <a:gdLst/>
              <a:ahLst/>
              <a:cxnLst/>
              <a:rect l="l" t="t" r="r" b="b"/>
              <a:pathLst>
                <a:path w="26034" h="55245">
                  <a:moveTo>
                    <a:pt x="0" y="0"/>
                  </a:moveTo>
                  <a:lnTo>
                    <a:pt x="25852" y="25318"/>
                  </a:lnTo>
                  <a:lnTo>
                    <a:pt x="11769" y="48616"/>
                  </a:lnTo>
                  <a:lnTo>
                    <a:pt x="5476" y="55014"/>
                  </a:lnTo>
                </a:path>
              </a:pathLst>
            </a:custGeom>
            <a:ln w="36187">
              <a:solidFill>
                <a:srgbClr val="FDEB01"/>
              </a:solidFill>
            </a:ln>
          </p:spPr>
          <p:txBody>
            <a:bodyPr wrap="square" lIns="0" tIns="0" rIns="0" bIns="0" rtlCol="0"/>
            <a:lstStyle/>
            <a:p>
              <a:endParaRPr/>
            </a:p>
          </p:txBody>
        </p:sp>
        <p:sp>
          <p:nvSpPr>
            <p:cNvPr id="284" name="object 284"/>
            <p:cNvSpPr/>
            <p:nvPr/>
          </p:nvSpPr>
          <p:spPr>
            <a:xfrm>
              <a:off x="14356601" y="5046127"/>
              <a:ext cx="1240790" cy="1235075"/>
            </a:xfrm>
            <a:custGeom>
              <a:avLst/>
              <a:gdLst/>
              <a:ahLst/>
              <a:cxnLst/>
              <a:rect l="l" t="t" r="r" b="b"/>
              <a:pathLst>
                <a:path w="1240790" h="1235075">
                  <a:moveTo>
                    <a:pt x="1240360" y="0"/>
                  </a:moveTo>
                  <a:lnTo>
                    <a:pt x="1209115" y="31789"/>
                  </a:lnTo>
                  <a:lnTo>
                    <a:pt x="991477" y="276755"/>
                  </a:lnTo>
                  <a:lnTo>
                    <a:pt x="933359" y="366574"/>
                  </a:lnTo>
                  <a:lnTo>
                    <a:pt x="903996" y="418334"/>
                  </a:lnTo>
                  <a:lnTo>
                    <a:pt x="894394" y="451671"/>
                  </a:lnTo>
                  <a:lnTo>
                    <a:pt x="895564" y="486226"/>
                  </a:lnTo>
                  <a:lnTo>
                    <a:pt x="901773" y="558148"/>
                  </a:lnTo>
                  <a:lnTo>
                    <a:pt x="915684" y="601457"/>
                  </a:lnTo>
                  <a:lnTo>
                    <a:pt x="946062" y="652717"/>
                  </a:lnTo>
                  <a:lnTo>
                    <a:pt x="999854" y="714219"/>
                  </a:lnTo>
                  <a:lnTo>
                    <a:pt x="1051722" y="764956"/>
                  </a:lnTo>
                  <a:lnTo>
                    <a:pt x="1094139" y="806860"/>
                  </a:lnTo>
                  <a:lnTo>
                    <a:pt x="1126842" y="842933"/>
                  </a:lnTo>
                  <a:lnTo>
                    <a:pt x="1149568" y="876181"/>
                  </a:lnTo>
                  <a:lnTo>
                    <a:pt x="1162054" y="909606"/>
                  </a:lnTo>
                  <a:lnTo>
                    <a:pt x="1164037" y="946212"/>
                  </a:lnTo>
                  <a:lnTo>
                    <a:pt x="1159187" y="997924"/>
                  </a:lnTo>
                  <a:lnTo>
                    <a:pt x="1151895" y="1038878"/>
                  </a:lnTo>
                  <a:lnTo>
                    <a:pt x="1113233" y="1108950"/>
                  </a:lnTo>
                  <a:lnTo>
                    <a:pt x="1059399" y="1166750"/>
                  </a:lnTo>
                  <a:lnTo>
                    <a:pt x="1024040" y="1196231"/>
                  </a:lnTo>
                  <a:lnTo>
                    <a:pt x="983396" y="1220259"/>
                  </a:lnTo>
                  <a:lnTo>
                    <a:pt x="937724" y="1234450"/>
                  </a:lnTo>
                  <a:lnTo>
                    <a:pt x="887281" y="1234423"/>
                  </a:lnTo>
                  <a:lnTo>
                    <a:pt x="830697" y="1221483"/>
                  </a:lnTo>
                  <a:lnTo>
                    <a:pt x="783529" y="1204545"/>
                  </a:lnTo>
                  <a:lnTo>
                    <a:pt x="739805" y="1185485"/>
                  </a:lnTo>
                  <a:lnTo>
                    <a:pt x="693552" y="1166178"/>
                  </a:lnTo>
                  <a:lnTo>
                    <a:pt x="638797" y="1148499"/>
                  </a:lnTo>
                  <a:lnTo>
                    <a:pt x="587782" y="1135754"/>
                  </a:lnTo>
                  <a:lnTo>
                    <a:pt x="536235" y="1124791"/>
                  </a:lnTo>
                  <a:lnTo>
                    <a:pt x="483911" y="1115912"/>
                  </a:lnTo>
                  <a:lnTo>
                    <a:pt x="430565" y="1109419"/>
                  </a:lnTo>
                  <a:lnTo>
                    <a:pt x="375950" y="1105615"/>
                  </a:lnTo>
                  <a:lnTo>
                    <a:pt x="319822" y="1104804"/>
                  </a:lnTo>
                  <a:lnTo>
                    <a:pt x="277222" y="1103551"/>
                  </a:lnTo>
                  <a:lnTo>
                    <a:pt x="234775" y="1098607"/>
                  </a:lnTo>
                  <a:lnTo>
                    <a:pt x="191773" y="1089960"/>
                  </a:lnTo>
                  <a:lnTo>
                    <a:pt x="147504" y="1077597"/>
                  </a:lnTo>
                  <a:lnTo>
                    <a:pt x="101259" y="1061503"/>
                  </a:lnTo>
                  <a:lnTo>
                    <a:pt x="52328" y="1041666"/>
                  </a:lnTo>
                  <a:lnTo>
                    <a:pt x="0" y="1018073"/>
                  </a:lnTo>
                </a:path>
              </a:pathLst>
            </a:custGeom>
            <a:ln w="36187">
              <a:solidFill>
                <a:srgbClr val="FDEB01"/>
              </a:solidFill>
              <a:prstDash val="sysDash"/>
            </a:ln>
          </p:spPr>
          <p:txBody>
            <a:bodyPr wrap="square" lIns="0" tIns="0" rIns="0" bIns="0" rtlCol="0"/>
            <a:lstStyle/>
            <a:p>
              <a:endParaRPr/>
            </a:p>
          </p:txBody>
        </p:sp>
        <p:pic>
          <p:nvPicPr>
            <p:cNvPr id="285" name="object 285"/>
            <p:cNvPicPr/>
            <p:nvPr/>
          </p:nvPicPr>
          <p:blipFill>
            <a:blip r:embed="rId55" cstate="screen">
              <a:extLst>
                <a:ext uri="{28A0092B-C50C-407E-A947-70E740481C1C}">
                  <a14:useLocalDpi xmlns:a14="http://schemas.microsoft.com/office/drawing/2010/main"/>
                </a:ext>
              </a:extLst>
            </a:blip>
            <a:stretch>
              <a:fillRect/>
            </a:stretch>
          </p:blipFill>
          <p:spPr>
            <a:xfrm>
              <a:off x="14284094" y="6019753"/>
              <a:ext cx="68689" cy="63568"/>
            </a:xfrm>
            <a:prstGeom prst="rect">
              <a:avLst/>
            </a:prstGeom>
          </p:spPr>
        </p:pic>
        <p:sp>
          <p:nvSpPr>
            <p:cNvPr id="286" name="object 286"/>
            <p:cNvSpPr/>
            <p:nvPr/>
          </p:nvSpPr>
          <p:spPr>
            <a:xfrm>
              <a:off x="14183404" y="6104099"/>
              <a:ext cx="167005" cy="368935"/>
            </a:xfrm>
            <a:custGeom>
              <a:avLst/>
              <a:gdLst/>
              <a:ahLst/>
              <a:cxnLst/>
              <a:rect l="l" t="t" r="r" b="b"/>
              <a:pathLst>
                <a:path w="167005" h="368935">
                  <a:moveTo>
                    <a:pt x="162738" y="0"/>
                  </a:moveTo>
                  <a:lnTo>
                    <a:pt x="164669" y="6863"/>
                  </a:lnTo>
                  <a:lnTo>
                    <a:pt x="166045" y="13846"/>
                  </a:lnTo>
                  <a:lnTo>
                    <a:pt x="166792" y="20913"/>
                  </a:lnTo>
                  <a:lnTo>
                    <a:pt x="166832" y="28030"/>
                  </a:lnTo>
                  <a:lnTo>
                    <a:pt x="163466" y="64636"/>
                  </a:lnTo>
                  <a:lnTo>
                    <a:pt x="155588" y="100118"/>
                  </a:lnTo>
                  <a:lnTo>
                    <a:pt x="141319" y="130309"/>
                  </a:lnTo>
                  <a:lnTo>
                    <a:pt x="118781" y="151042"/>
                  </a:lnTo>
                  <a:lnTo>
                    <a:pt x="96877" y="168744"/>
                  </a:lnTo>
                  <a:lnTo>
                    <a:pt x="71011" y="200663"/>
                  </a:lnTo>
                  <a:lnTo>
                    <a:pt x="44219" y="245460"/>
                  </a:lnTo>
                  <a:lnTo>
                    <a:pt x="19536" y="301794"/>
                  </a:lnTo>
                  <a:lnTo>
                    <a:pt x="0" y="368323"/>
                  </a:lnTo>
                </a:path>
              </a:pathLst>
            </a:custGeom>
            <a:ln w="36187">
              <a:solidFill>
                <a:srgbClr val="FDEB01"/>
              </a:solidFill>
              <a:prstDash val="sysDash"/>
            </a:ln>
          </p:spPr>
          <p:txBody>
            <a:bodyPr wrap="square" lIns="0" tIns="0" rIns="0" bIns="0" rtlCol="0"/>
            <a:lstStyle/>
            <a:p>
              <a:endParaRPr/>
            </a:p>
          </p:txBody>
        </p:sp>
        <p:sp>
          <p:nvSpPr>
            <p:cNvPr id="287" name="object 287"/>
            <p:cNvSpPr/>
            <p:nvPr/>
          </p:nvSpPr>
          <p:spPr>
            <a:xfrm>
              <a:off x="14173779" y="6494032"/>
              <a:ext cx="5715" cy="36195"/>
            </a:xfrm>
            <a:custGeom>
              <a:avLst/>
              <a:gdLst/>
              <a:ahLst/>
              <a:cxnLst/>
              <a:rect l="l" t="t" r="r" b="b"/>
              <a:pathLst>
                <a:path w="5715" h="36195">
                  <a:moveTo>
                    <a:pt x="5256" y="0"/>
                  </a:moveTo>
                  <a:lnTo>
                    <a:pt x="3735" y="8777"/>
                  </a:lnTo>
                  <a:lnTo>
                    <a:pt x="2349" y="17673"/>
                  </a:lnTo>
                  <a:lnTo>
                    <a:pt x="1102" y="26685"/>
                  </a:lnTo>
                  <a:lnTo>
                    <a:pt x="0" y="35810"/>
                  </a:lnTo>
                </a:path>
              </a:pathLst>
            </a:custGeom>
            <a:ln w="36187">
              <a:solidFill>
                <a:srgbClr val="FDEB01"/>
              </a:solidFill>
            </a:ln>
          </p:spPr>
          <p:txBody>
            <a:bodyPr wrap="square" lIns="0" tIns="0" rIns="0" bIns="0" rtlCol="0"/>
            <a:lstStyle/>
            <a:p>
              <a:endParaRPr/>
            </a:p>
          </p:txBody>
        </p:sp>
        <p:sp>
          <p:nvSpPr>
            <p:cNvPr id="288" name="object 288"/>
            <p:cNvSpPr/>
            <p:nvPr/>
          </p:nvSpPr>
          <p:spPr>
            <a:xfrm>
              <a:off x="13250546" y="2566663"/>
              <a:ext cx="30480" cy="20320"/>
            </a:xfrm>
            <a:custGeom>
              <a:avLst/>
              <a:gdLst/>
              <a:ahLst/>
              <a:cxnLst/>
              <a:rect l="l" t="t" r="r" b="b"/>
              <a:pathLst>
                <a:path w="30480" h="20319">
                  <a:moveTo>
                    <a:pt x="30281" y="0"/>
                  </a:moveTo>
                  <a:lnTo>
                    <a:pt x="0" y="19821"/>
                  </a:lnTo>
                </a:path>
              </a:pathLst>
            </a:custGeom>
            <a:ln w="36187">
              <a:solidFill>
                <a:srgbClr val="FDEB01"/>
              </a:solidFill>
            </a:ln>
          </p:spPr>
          <p:txBody>
            <a:bodyPr wrap="square" lIns="0" tIns="0" rIns="0" bIns="0" rtlCol="0"/>
            <a:lstStyle/>
            <a:p>
              <a:endParaRPr/>
            </a:p>
          </p:txBody>
        </p:sp>
        <p:sp>
          <p:nvSpPr>
            <p:cNvPr id="289" name="object 289"/>
            <p:cNvSpPr/>
            <p:nvPr/>
          </p:nvSpPr>
          <p:spPr>
            <a:xfrm>
              <a:off x="12560000" y="2613500"/>
              <a:ext cx="649605" cy="259079"/>
            </a:xfrm>
            <a:custGeom>
              <a:avLst/>
              <a:gdLst/>
              <a:ahLst/>
              <a:cxnLst/>
              <a:rect l="l" t="t" r="r" b="b"/>
              <a:pathLst>
                <a:path w="649605" h="259080">
                  <a:moveTo>
                    <a:pt x="649299" y="0"/>
                  </a:moveTo>
                  <a:lnTo>
                    <a:pt x="333749" y="206632"/>
                  </a:lnTo>
                  <a:lnTo>
                    <a:pt x="0" y="258861"/>
                  </a:lnTo>
                </a:path>
              </a:pathLst>
            </a:custGeom>
            <a:ln w="36187">
              <a:solidFill>
                <a:srgbClr val="FDEB01"/>
              </a:solidFill>
              <a:prstDash val="sysDash"/>
            </a:ln>
          </p:spPr>
          <p:txBody>
            <a:bodyPr wrap="square" lIns="0" tIns="0" rIns="0" bIns="0" rtlCol="0"/>
            <a:lstStyle/>
            <a:p>
              <a:endParaRPr/>
            </a:p>
          </p:txBody>
        </p:sp>
        <p:sp>
          <p:nvSpPr>
            <p:cNvPr id="290" name="object 290"/>
            <p:cNvSpPr/>
            <p:nvPr/>
          </p:nvSpPr>
          <p:spPr>
            <a:xfrm>
              <a:off x="12485995" y="2876175"/>
              <a:ext cx="50165" cy="39370"/>
            </a:xfrm>
            <a:custGeom>
              <a:avLst/>
              <a:gdLst/>
              <a:ahLst/>
              <a:cxnLst/>
              <a:rect l="l" t="t" r="r" b="b"/>
              <a:pathLst>
                <a:path w="50165" h="39369">
                  <a:moveTo>
                    <a:pt x="49642" y="0"/>
                  </a:moveTo>
                  <a:lnTo>
                    <a:pt x="13884" y="5591"/>
                  </a:lnTo>
                  <a:lnTo>
                    <a:pt x="0" y="39014"/>
                  </a:lnTo>
                </a:path>
              </a:pathLst>
            </a:custGeom>
            <a:ln w="36187">
              <a:solidFill>
                <a:srgbClr val="FDEB01"/>
              </a:solidFill>
            </a:ln>
          </p:spPr>
          <p:txBody>
            <a:bodyPr wrap="square" lIns="0" tIns="0" rIns="0" bIns="0" rtlCol="0"/>
            <a:lstStyle/>
            <a:p>
              <a:endParaRPr/>
            </a:p>
          </p:txBody>
        </p:sp>
        <p:sp>
          <p:nvSpPr>
            <p:cNvPr id="291" name="object 291"/>
            <p:cNvSpPr/>
            <p:nvPr/>
          </p:nvSpPr>
          <p:spPr>
            <a:xfrm>
              <a:off x="12440826" y="2951401"/>
              <a:ext cx="30480" cy="73025"/>
            </a:xfrm>
            <a:custGeom>
              <a:avLst/>
              <a:gdLst/>
              <a:ahLst/>
              <a:cxnLst/>
              <a:rect l="l" t="t" r="r" b="b"/>
              <a:pathLst>
                <a:path w="30479" h="73025">
                  <a:moveTo>
                    <a:pt x="30114" y="0"/>
                  </a:moveTo>
                  <a:lnTo>
                    <a:pt x="0" y="72437"/>
                  </a:lnTo>
                </a:path>
              </a:pathLst>
            </a:custGeom>
            <a:ln w="36187">
              <a:solidFill>
                <a:srgbClr val="FDEB01"/>
              </a:solidFill>
              <a:prstDash val="sysDot"/>
            </a:ln>
          </p:spPr>
          <p:txBody>
            <a:bodyPr wrap="square" lIns="0" tIns="0" rIns="0" bIns="0" rtlCol="0"/>
            <a:lstStyle/>
            <a:p>
              <a:endParaRPr/>
            </a:p>
          </p:txBody>
        </p:sp>
        <p:sp>
          <p:nvSpPr>
            <p:cNvPr id="292" name="object 292"/>
            <p:cNvSpPr/>
            <p:nvPr/>
          </p:nvSpPr>
          <p:spPr>
            <a:xfrm>
              <a:off x="12383320" y="3041941"/>
              <a:ext cx="50165" cy="36195"/>
            </a:xfrm>
            <a:custGeom>
              <a:avLst/>
              <a:gdLst/>
              <a:ahLst/>
              <a:cxnLst/>
              <a:rect l="l" t="t" r="r" b="b"/>
              <a:pathLst>
                <a:path w="50165" h="36194">
                  <a:moveTo>
                    <a:pt x="49977" y="0"/>
                  </a:moveTo>
                  <a:lnTo>
                    <a:pt x="36082" y="33412"/>
                  </a:lnTo>
                  <a:lnTo>
                    <a:pt x="0" y="36155"/>
                  </a:lnTo>
                </a:path>
              </a:pathLst>
            </a:custGeom>
            <a:ln w="36187">
              <a:solidFill>
                <a:srgbClr val="FDEB01"/>
              </a:solidFill>
            </a:ln>
          </p:spPr>
          <p:txBody>
            <a:bodyPr wrap="square" lIns="0" tIns="0" rIns="0" bIns="0" rtlCol="0"/>
            <a:lstStyle/>
            <a:p>
              <a:endParaRPr/>
            </a:p>
          </p:txBody>
        </p:sp>
        <p:sp>
          <p:nvSpPr>
            <p:cNvPr id="293" name="object 293"/>
            <p:cNvSpPr/>
            <p:nvPr/>
          </p:nvSpPr>
          <p:spPr>
            <a:xfrm>
              <a:off x="11287258" y="3081710"/>
              <a:ext cx="1048385" cy="100965"/>
            </a:xfrm>
            <a:custGeom>
              <a:avLst/>
              <a:gdLst/>
              <a:ahLst/>
              <a:cxnLst/>
              <a:rect l="l" t="t" r="r" b="b"/>
              <a:pathLst>
                <a:path w="1048384" h="100964">
                  <a:moveTo>
                    <a:pt x="1048324" y="0"/>
                  </a:moveTo>
                  <a:lnTo>
                    <a:pt x="516685" y="40291"/>
                  </a:lnTo>
                  <a:lnTo>
                    <a:pt x="0" y="100468"/>
                  </a:lnTo>
                </a:path>
              </a:pathLst>
            </a:custGeom>
            <a:ln w="36187">
              <a:solidFill>
                <a:srgbClr val="FDEB01"/>
              </a:solidFill>
              <a:prstDash val="sysDash"/>
            </a:ln>
          </p:spPr>
          <p:txBody>
            <a:bodyPr wrap="square" lIns="0" tIns="0" rIns="0" bIns="0" rtlCol="0"/>
            <a:lstStyle/>
            <a:p>
              <a:endParaRPr/>
            </a:p>
          </p:txBody>
        </p:sp>
        <p:sp>
          <p:nvSpPr>
            <p:cNvPr id="294" name="object 294"/>
            <p:cNvSpPr/>
            <p:nvPr/>
          </p:nvSpPr>
          <p:spPr>
            <a:xfrm>
              <a:off x="11211243" y="3184951"/>
              <a:ext cx="52705" cy="36830"/>
            </a:xfrm>
            <a:custGeom>
              <a:avLst/>
              <a:gdLst/>
              <a:ahLst/>
              <a:cxnLst/>
              <a:rect l="l" t="t" r="r" b="b"/>
              <a:pathLst>
                <a:path w="52704" h="36830">
                  <a:moveTo>
                    <a:pt x="52239" y="0"/>
                  </a:moveTo>
                  <a:lnTo>
                    <a:pt x="16292" y="4188"/>
                  </a:lnTo>
                  <a:lnTo>
                    <a:pt x="0" y="36501"/>
                  </a:lnTo>
                </a:path>
              </a:pathLst>
            </a:custGeom>
            <a:ln w="36187">
              <a:solidFill>
                <a:srgbClr val="FDEB01"/>
              </a:solidFill>
            </a:ln>
          </p:spPr>
          <p:txBody>
            <a:bodyPr wrap="square" lIns="0" tIns="0" rIns="0" bIns="0" rtlCol="0"/>
            <a:lstStyle/>
            <a:p>
              <a:endParaRPr/>
            </a:p>
          </p:txBody>
        </p:sp>
        <p:sp>
          <p:nvSpPr>
            <p:cNvPr id="295" name="object 295"/>
            <p:cNvSpPr/>
            <p:nvPr/>
          </p:nvSpPr>
          <p:spPr>
            <a:xfrm>
              <a:off x="11126024" y="3264558"/>
              <a:ext cx="63500" cy="201930"/>
            </a:xfrm>
            <a:custGeom>
              <a:avLst/>
              <a:gdLst/>
              <a:ahLst/>
              <a:cxnLst/>
              <a:rect l="l" t="t" r="r" b="b"/>
              <a:pathLst>
                <a:path w="63500" h="201929">
                  <a:moveTo>
                    <a:pt x="63484" y="0"/>
                  </a:moveTo>
                  <a:lnTo>
                    <a:pt x="0" y="125880"/>
                  </a:lnTo>
                  <a:lnTo>
                    <a:pt x="9057" y="201616"/>
                  </a:lnTo>
                </a:path>
              </a:pathLst>
            </a:custGeom>
            <a:ln w="36187">
              <a:solidFill>
                <a:srgbClr val="FDEB01"/>
              </a:solidFill>
              <a:prstDash val="sysDash"/>
            </a:ln>
          </p:spPr>
          <p:txBody>
            <a:bodyPr wrap="square" lIns="0" tIns="0" rIns="0" bIns="0" rtlCol="0"/>
            <a:lstStyle/>
            <a:p>
              <a:endParaRPr/>
            </a:p>
          </p:txBody>
        </p:sp>
        <p:sp>
          <p:nvSpPr>
            <p:cNvPr id="296" name="object 296"/>
            <p:cNvSpPr/>
            <p:nvPr/>
          </p:nvSpPr>
          <p:spPr>
            <a:xfrm>
              <a:off x="11137941" y="3490138"/>
              <a:ext cx="4445" cy="36195"/>
            </a:xfrm>
            <a:custGeom>
              <a:avLst/>
              <a:gdLst/>
              <a:ahLst/>
              <a:cxnLst/>
              <a:rect l="l" t="t" r="r" b="b"/>
              <a:pathLst>
                <a:path w="4445" h="36195">
                  <a:moveTo>
                    <a:pt x="0" y="0"/>
                  </a:moveTo>
                  <a:lnTo>
                    <a:pt x="4293" y="35936"/>
                  </a:lnTo>
                </a:path>
              </a:pathLst>
            </a:custGeom>
            <a:ln w="36187">
              <a:solidFill>
                <a:srgbClr val="FDEB01"/>
              </a:solidFill>
            </a:ln>
          </p:spPr>
          <p:txBody>
            <a:bodyPr wrap="square" lIns="0" tIns="0" rIns="0" bIns="0" rtlCol="0"/>
            <a:lstStyle/>
            <a:p>
              <a:endParaRPr/>
            </a:p>
          </p:txBody>
        </p:sp>
        <p:sp>
          <p:nvSpPr>
            <p:cNvPr id="297" name="object 297"/>
            <p:cNvSpPr/>
            <p:nvPr/>
          </p:nvSpPr>
          <p:spPr>
            <a:xfrm>
              <a:off x="15479539" y="6223451"/>
              <a:ext cx="16510" cy="32384"/>
            </a:xfrm>
            <a:custGeom>
              <a:avLst/>
              <a:gdLst/>
              <a:ahLst/>
              <a:cxnLst/>
              <a:rect l="l" t="t" r="r" b="b"/>
              <a:pathLst>
                <a:path w="16509" h="32385">
                  <a:moveTo>
                    <a:pt x="0" y="0"/>
                  </a:moveTo>
                  <a:lnTo>
                    <a:pt x="16229" y="32344"/>
                  </a:lnTo>
                </a:path>
              </a:pathLst>
            </a:custGeom>
            <a:ln w="36187">
              <a:solidFill>
                <a:srgbClr val="FDEB01"/>
              </a:solidFill>
            </a:ln>
          </p:spPr>
          <p:txBody>
            <a:bodyPr wrap="square" lIns="0" tIns="0" rIns="0" bIns="0" rtlCol="0"/>
            <a:lstStyle/>
            <a:p>
              <a:endParaRPr/>
            </a:p>
          </p:txBody>
        </p:sp>
        <p:sp>
          <p:nvSpPr>
            <p:cNvPr id="298" name="object 298"/>
            <p:cNvSpPr/>
            <p:nvPr/>
          </p:nvSpPr>
          <p:spPr>
            <a:xfrm>
              <a:off x="15520572" y="6305222"/>
              <a:ext cx="111760" cy="222885"/>
            </a:xfrm>
            <a:custGeom>
              <a:avLst/>
              <a:gdLst/>
              <a:ahLst/>
              <a:cxnLst/>
              <a:rect l="l" t="t" r="r" b="b"/>
              <a:pathLst>
                <a:path w="111759" h="222884">
                  <a:moveTo>
                    <a:pt x="0" y="0"/>
                  </a:moveTo>
                  <a:lnTo>
                    <a:pt x="111609" y="222433"/>
                  </a:lnTo>
                </a:path>
              </a:pathLst>
            </a:custGeom>
            <a:ln w="36187">
              <a:solidFill>
                <a:srgbClr val="FDEB01"/>
              </a:solidFill>
              <a:prstDash val="sysDash"/>
            </a:ln>
          </p:spPr>
          <p:txBody>
            <a:bodyPr wrap="square" lIns="0" tIns="0" rIns="0" bIns="0" rtlCol="0"/>
            <a:lstStyle/>
            <a:p>
              <a:endParaRPr/>
            </a:p>
          </p:txBody>
        </p:sp>
        <p:sp>
          <p:nvSpPr>
            <p:cNvPr id="299" name="object 299"/>
            <p:cNvSpPr/>
            <p:nvPr/>
          </p:nvSpPr>
          <p:spPr>
            <a:xfrm>
              <a:off x="15644586" y="6552371"/>
              <a:ext cx="16510" cy="66040"/>
            </a:xfrm>
            <a:custGeom>
              <a:avLst/>
              <a:gdLst/>
              <a:ahLst/>
              <a:cxnLst/>
              <a:rect l="l" t="t" r="r" b="b"/>
              <a:pathLst>
                <a:path w="16509" h="66040">
                  <a:moveTo>
                    <a:pt x="0" y="0"/>
                  </a:moveTo>
                  <a:lnTo>
                    <a:pt x="16219" y="32344"/>
                  </a:lnTo>
                  <a:lnTo>
                    <a:pt x="2596" y="65861"/>
                  </a:lnTo>
                </a:path>
              </a:pathLst>
            </a:custGeom>
            <a:ln w="36187">
              <a:solidFill>
                <a:srgbClr val="FDEB01"/>
              </a:solidFill>
            </a:ln>
          </p:spPr>
          <p:txBody>
            <a:bodyPr wrap="square" lIns="0" tIns="0" rIns="0" bIns="0" rtlCol="0"/>
            <a:lstStyle/>
            <a:p>
              <a:endParaRPr/>
            </a:p>
          </p:txBody>
        </p:sp>
        <p:sp>
          <p:nvSpPr>
            <p:cNvPr id="300" name="object 300"/>
            <p:cNvSpPr/>
            <p:nvPr/>
          </p:nvSpPr>
          <p:spPr>
            <a:xfrm>
              <a:off x="15449991" y="6662223"/>
              <a:ext cx="179705" cy="539115"/>
            </a:xfrm>
            <a:custGeom>
              <a:avLst/>
              <a:gdLst/>
              <a:ahLst/>
              <a:cxnLst/>
              <a:rect l="l" t="t" r="r" b="b"/>
              <a:pathLst>
                <a:path w="179705" h="539115">
                  <a:moveTo>
                    <a:pt x="179303" y="0"/>
                  </a:moveTo>
                  <a:lnTo>
                    <a:pt x="46312" y="327005"/>
                  </a:lnTo>
                  <a:lnTo>
                    <a:pt x="0" y="538821"/>
                  </a:lnTo>
                </a:path>
              </a:pathLst>
            </a:custGeom>
            <a:ln w="36187">
              <a:solidFill>
                <a:srgbClr val="FDEB01"/>
              </a:solidFill>
              <a:prstDash val="sysDash"/>
            </a:ln>
          </p:spPr>
          <p:txBody>
            <a:bodyPr wrap="square" lIns="0" tIns="0" rIns="0" bIns="0" rtlCol="0"/>
            <a:lstStyle/>
            <a:p>
              <a:endParaRPr/>
            </a:p>
          </p:txBody>
        </p:sp>
        <p:sp>
          <p:nvSpPr>
            <p:cNvPr id="301" name="object 301"/>
            <p:cNvSpPr/>
            <p:nvPr/>
          </p:nvSpPr>
          <p:spPr>
            <a:xfrm>
              <a:off x="15437190" y="7224238"/>
              <a:ext cx="27305" cy="59690"/>
            </a:xfrm>
            <a:custGeom>
              <a:avLst/>
              <a:gdLst/>
              <a:ahLst/>
              <a:cxnLst/>
              <a:rect l="l" t="t" r="r" b="b"/>
              <a:pathLst>
                <a:path w="27305" h="59690">
                  <a:moveTo>
                    <a:pt x="7737" y="0"/>
                  </a:moveTo>
                  <a:lnTo>
                    <a:pt x="0" y="35349"/>
                  </a:lnTo>
                  <a:lnTo>
                    <a:pt x="27025" y="59422"/>
                  </a:lnTo>
                </a:path>
              </a:pathLst>
            </a:custGeom>
            <a:ln w="36187">
              <a:solidFill>
                <a:srgbClr val="FDEB01"/>
              </a:solidFill>
            </a:ln>
          </p:spPr>
          <p:txBody>
            <a:bodyPr wrap="square" lIns="0" tIns="0" rIns="0" bIns="0" rtlCol="0"/>
            <a:lstStyle/>
            <a:p>
              <a:endParaRPr/>
            </a:p>
          </p:txBody>
        </p:sp>
        <p:sp>
          <p:nvSpPr>
            <p:cNvPr id="302" name="object 302"/>
            <p:cNvSpPr/>
            <p:nvPr/>
          </p:nvSpPr>
          <p:spPr>
            <a:xfrm>
              <a:off x="15497975" y="7313737"/>
              <a:ext cx="459740" cy="327660"/>
            </a:xfrm>
            <a:custGeom>
              <a:avLst/>
              <a:gdLst/>
              <a:ahLst/>
              <a:cxnLst/>
              <a:rect l="l" t="t" r="r" b="b"/>
              <a:pathLst>
                <a:path w="459740" h="327659">
                  <a:moveTo>
                    <a:pt x="0" y="0"/>
                  </a:moveTo>
                  <a:lnTo>
                    <a:pt x="176193" y="156979"/>
                  </a:lnTo>
                  <a:lnTo>
                    <a:pt x="459652" y="327032"/>
                  </a:lnTo>
                </a:path>
              </a:pathLst>
            </a:custGeom>
            <a:ln w="36187">
              <a:solidFill>
                <a:srgbClr val="FDEB01"/>
              </a:solidFill>
              <a:prstDash val="sysDash"/>
            </a:ln>
          </p:spPr>
          <p:txBody>
            <a:bodyPr wrap="square" lIns="0" tIns="0" rIns="0" bIns="0" rtlCol="0"/>
            <a:lstStyle/>
            <a:p>
              <a:endParaRPr/>
            </a:p>
          </p:txBody>
        </p:sp>
        <p:sp>
          <p:nvSpPr>
            <p:cNvPr id="303" name="object 303"/>
            <p:cNvSpPr/>
            <p:nvPr/>
          </p:nvSpPr>
          <p:spPr>
            <a:xfrm>
              <a:off x="15928544" y="7899135"/>
              <a:ext cx="29209" cy="41910"/>
            </a:xfrm>
            <a:custGeom>
              <a:avLst/>
              <a:gdLst/>
              <a:ahLst/>
              <a:cxnLst/>
              <a:rect l="l" t="t" r="r" b="b"/>
              <a:pathLst>
                <a:path w="29209" h="41909">
                  <a:moveTo>
                    <a:pt x="29083" y="0"/>
                  </a:moveTo>
                  <a:lnTo>
                    <a:pt x="0" y="41828"/>
                  </a:lnTo>
                </a:path>
              </a:pathLst>
            </a:custGeom>
            <a:ln w="36187">
              <a:solidFill>
                <a:srgbClr val="FDEB01"/>
              </a:solidFill>
              <a:prstDash val="sysDash"/>
            </a:ln>
          </p:spPr>
          <p:txBody>
            <a:bodyPr wrap="square" lIns="0" tIns="0" rIns="0" bIns="0" rtlCol="0"/>
            <a:lstStyle/>
            <a:p>
              <a:endParaRPr/>
            </a:p>
          </p:txBody>
        </p:sp>
        <p:sp>
          <p:nvSpPr>
            <p:cNvPr id="304" name="object 304"/>
            <p:cNvSpPr/>
            <p:nvPr/>
          </p:nvSpPr>
          <p:spPr>
            <a:xfrm>
              <a:off x="15895595" y="7958630"/>
              <a:ext cx="20955" cy="60960"/>
            </a:xfrm>
            <a:custGeom>
              <a:avLst/>
              <a:gdLst/>
              <a:ahLst/>
              <a:cxnLst/>
              <a:rect l="l" t="t" r="r" b="b"/>
              <a:pathLst>
                <a:path w="20955" h="60959">
                  <a:moveTo>
                    <a:pt x="20659" y="0"/>
                  </a:moveTo>
                  <a:lnTo>
                    <a:pt x="0" y="29705"/>
                  </a:lnTo>
                  <a:lnTo>
                    <a:pt x="18648" y="60720"/>
                  </a:lnTo>
                </a:path>
              </a:pathLst>
            </a:custGeom>
            <a:ln w="36187">
              <a:solidFill>
                <a:srgbClr val="FDEB01"/>
              </a:solidFill>
            </a:ln>
          </p:spPr>
          <p:txBody>
            <a:bodyPr wrap="square" lIns="0" tIns="0" rIns="0" bIns="0" rtlCol="0"/>
            <a:lstStyle/>
            <a:p>
              <a:endParaRPr/>
            </a:p>
          </p:txBody>
        </p:sp>
        <p:sp>
          <p:nvSpPr>
            <p:cNvPr id="305" name="object 305"/>
            <p:cNvSpPr/>
            <p:nvPr/>
          </p:nvSpPr>
          <p:spPr>
            <a:xfrm>
              <a:off x="15941706" y="8065064"/>
              <a:ext cx="16510" cy="26670"/>
            </a:xfrm>
            <a:custGeom>
              <a:avLst/>
              <a:gdLst/>
              <a:ahLst/>
              <a:cxnLst/>
              <a:rect l="l" t="t" r="r" b="b"/>
              <a:pathLst>
                <a:path w="16509" h="26670">
                  <a:moveTo>
                    <a:pt x="0" y="0"/>
                  </a:moveTo>
                  <a:lnTo>
                    <a:pt x="15920" y="26490"/>
                  </a:lnTo>
                </a:path>
              </a:pathLst>
            </a:custGeom>
            <a:ln w="36187">
              <a:solidFill>
                <a:srgbClr val="FDEB01"/>
              </a:solidFill>
              <a:prstDash val="sysDash"/>
            </a:ln>
          </p:spPr>
          <p:txBody>
            <a:bodyPr wrap="square" lIns="0" tIns="0" rIns="0" bIns="0" rtlCol="0"/>
            <a:lstStyle/>
            <a:p>
              <a:endParaRPr/>
            </a:p>
          </p:txBody>
        </p:sp>
        <p:sp>
          <p:nvSpPr>
            <p:cNvPr id="306" name="object 306"/>
            <p:cNvSpPr/>
            <p:nvPr/>
          </p:nvSpPr>
          <p:spPr>
            <a:xfrm>
              <a:off x="11485627" y="6492185"/>
              <a:ext cx="31115" cy="19050"/>
            </a:xfrm>
            <a:custGeom>
              <a:avLst/>
              <a:gdLst/>
              <a:ahLst/>
              <a:cxnLst/>
              <a:rect l="l" t="t" r="r" b="b"/>
              <a:pathLst>
                <a:path w="31115" h="19050">
                  <a:moveTo>
                    <a:pt x="0" y="0"/>
                  </a:moveTo>
                  <a:lnTo>
                    <a:pt x="30826" y="18952"/>
                  </a:lnTo>
                </a:path>
              </a:pathLst>
            </a:custGeom>
            <a:ln w="36187">
              <a:solidFill>
                <a:srgbClr val="FDEB01"/>
              </a:solidFill>
            </a:ln>
          </p:spPr>
          <p:txBody>
            <a:bodyPr wrap="square" lIns="0" tIns="0" rIns="0" bIns="0" rtlCol="0"/>
            <a:lstStyle/>
            <a:p>
              <a:endParaRPr/>
            </a:p>
          </p:txBody>
        </p:sp>
        <p:sp>
          <p:nvSpPr>
            <p:cNvPr id="307" name="object 307"/>
            <p:cNvSpPr/>
            <p:nvPr/>
          </p:nvSpPr>
          <p:spPr>
            <a:xfrm>
              <a:off x="11558051" y="6536686"/>
              <a:ext cx="1361440" cy="294005"/>
            </a:xfrm>
            <a:custGeom>
              <a:avLst/>
              <a:gdLst/>
              <a:ahLst/>
              <a:cxnLst/>
              <a:rect l="l" t="t" r="r" b="b"/>
              <a:pathLst>
                <a:path w="1361440" h="294004">
                  <a:moveTo>
                    <a:pt x="0" y="0"/>
                  </a:moveTo>
                  <a:lnTo>
                    <a:pt x="251175" y="154340"/>
                  </a:lnTo>
                  <a:lnTo>
                    <a:pt x="561616" y="154340"/>
                  </a:lnTo>
                  <a:lnTo>
                    <a:pt x="871093" y="293729"/>
                  </a:lnTo>
                  <a:lnTo>
                    <a:pt x="1206738" y="239479"/>
                  </a:lnTo>
                  <a:lnTo>
                    <a:pt x="1360911" y="220139"/>
                  </a:lnTo>
                </a:path>
              </a:pathLst>
            </a:custGeom>
            <a:ln w="36187">
              <a:solidFill>
                <a:srgbClr val="FDEB01"/>
              </a:solidFill>
              <a:prstDash val="sysDash"/>
            </a:ln>
          </p:spPr>
          <p:txBody>
            <a:bodyPr wrap="square" lIns="0" tIns="0" rIns="0" bIns="0" rtlCol="0"/>
            <a:lstStyle/>
            <a:p>
              <a:endParaRPr/>
            </a:p>
          </p:txBody>
        </p:sp>
        <p:sp>
          <p:nvSpPr>
            <p:cNvPr id="308" name="object 308"/>
            <p:cNvSpPr/>
            <p:nvPr/>
          </p:nvSpPr>
          <p:spPr>
            <a:xfrm>
              <a:off x="12943174" y="6716729"/>
              <a:ext cx="52069" cy="37465"/>
            </a:xfrm>
            <a:custGeom>
              <a:avLst/>
              <a:gdLst/>
              <a:ahLst/>
              <a:cxnLst/>
              <a:rect l="l" t="t" r="r" b="b"/>
              <a:pathLst>
                <a:path w="52070" h="37465">
                  <a:moveTo>
                    <a:pt x="0" y="37066"/>
                  </a:moveTo>
                  <a:lnTo>
                    <a:pt x="35915" y="32564"/>
                  </a:lnTo>
                  <a:lnTo>
                    <a:pt x="51673" y="0"/>
                  </a:lnTo>
                </a:path>
              </a:pathLst>
            </a:custGeom>
            <a:ln w="36187">
              <a:solidFill>
                <a:srgbClr val="FDEB01"/>
              </a:solidFill>
            </a:ln>
          </p:spPr>
          <p:txBody>
            <a:bodyPr wrap="square" lIns="0" tIns="0" rIns="0" bIns="0" rtlCol="0"/>
            <a:lstStyle/>
            <a:p>
              <a:endParaRPr/>
            </a:p>
          </p:txBody>
        </p:sp>
        <p:sp>
          <p:nvSpPr>
            <p:cNvPr id="309" name="object 309"/>
            <p:cNvSpPr/>
            <p:nvPr/>
          </p:nvSpPr>
          <p:spPr>
            <a:xfrm>
              <a:off x="13015420" y="5870845"/>
              <a:ext cx="1268730" cy="803910"/>
            </a:xfrm>
            <a:custGeom>
              <a:avLst/>
              <a:gdLst/>
              <a:ahLst/>
              <a:cxnLst/>
              <a:rect l="l" t="t" r="r" b="b"/>
              <a:pathLst>
                <a:path w="1268730" h="803909">
                  <a:moveTo>
                    <a:pt x="0" y="803429"/>
                  </a:moveTo>
                  <a:lnTo>
                    <a:pt x="86583" y="624670"/>
                  </a:lnTo>
                  <a:lnTo>
                    <a:pt x="165178" y="417043"/>
                  </a:lnTo>
                  <a:lnTo>
                    <a:pt x="174505" y="397709"/>
                  </a:lnTo>
                  <a:lnTo>
                    <a:pt x="202188" y="365537"/>
                  </a:lnTo>
                  <a:lnTo>
                    <a:pt x="234872" y="345045"/>
                  </a:lnTo>
                  <a:lnTo>
                    <a:pt x="241510" y="340385"/>
                  </a:lnTo>
                  <a:lnTo>
                    <a:pt x="247657" y="335118"/>
                  </a:lnTo>
                  <a:lnTo>
                    <a:pt x="265719" y="319601"/>
                  </a:lnTo>
                  <a:lnTo>
                    <a:pt x="274771" y="312541"/>
                  </a:lnTo>
                  <a:lnTo>
                    <a:pt x="332408" y="287361"/>
                  </a:lnTo>
                  <a:lnTo>
                    <a:pt x="354477" y="279972"/>
                  </a:lnTo>
                  <a:lnTo>
                    <a:pt x="371580" y="272591"/>
                  </a:lnTo>
                  <a:lnTo>
                    <a:pt x="384937" y="261269"/>
                  </a:lnTo>
                  <a:lnTo>
                    <a:pt x="395768" y="242053"/>
                  </a:lnTo>
                  <a:lnTo>
                    <a:pt x="442981" y="126203"/>
                  </a:lnTo>
                  <a:lnTo>
                    <a:pt x="452568" y="107480"/>
                  </a:lnTo>
                  <a:lnTo>
                    <a:pt x="480286" y="76434"/>
                  </a:lnTo>
                  <a:lnTo>
                    <a:pt x="536800" y="43483"/>
                  </a:lnTo>
                  <a:lnTo>
                    <a:pt x="573143" y="30526"/>
                  </a:lnTo>
                  <a:lnTo>
                    <a:pt x="592325" y="28479"/>
                  </a:lnTo>
                  <a:lnTo>
                    <a:pt x="611709" y="29473"/>
                  </a:lnTo>
                  <a:lnTo>
                    <a:pt x="640524" y="33253"/>
                  </a:lnTo>
                  <a:lnTo>
                    <a:pt x="650652" y="34159"/>
                  </a:lnTo>
                  <a:lnTo>
                    <a:pt x="746930" y="18437"/>
                  </a:lnTo>
                  <a:lnTo>
                    <a:pt x="772175" y="10385"/>
                  </a:lnTo>
                  <a:lnTo>
                    <a:pt x="790082" y="4066"/>
                  </a:lnTo>
                  <a:lnTo>
                    <a:pt x="808633" y="591"/>
                  </a:lnTo>
                  <a:lnTo>
                    <a:pt x="827497" y="0"/>
                  </a:lnTo>
                  <a:lnTo>
                    <a:pt x="846340" y="2333"/>
                  </a:lnTo>
                  <a:lnTo>
                    <a:pt x="885072" y="10207"/>
                  </a:lnTo>
                  <a:lnTo>
                    <a:pt x="928715" y="28353"/>
                  </a:lnTo>
                  <a:lnTo>
                    <a:pt x="929479" y="28855"/>
                  </a:lnTo>
                  <a:lnTo>
                    <a:pt x="934882" y="32257"/>
                  </a:lnTo>
                  <a:lnTo>
                    <a:pt x="940453" y="35372"/>
                  </a:lnTo>
                  <a:lnTo>
                    <a:pt x="946180" y="38195"/>
                  </a:lnTo>
                  <a:lnTo>
                    <a:pt x="952054" y="40719"/>
                  </a:lnTo>
                  <a:lnTo>
                    <a:pt x="965939" y="46258"/>
                  </a:lnTo>
                  <a:lnTo>
                    <a:pt x="972823" y="49251"/>
                  </a:lnTo>
                  <a:lnTo>
                    <a:pt x="979505" y="52653"/>
                  </a:lnTo>
                  <a:lnTo>
                    <a:pt x="985969" y="56459"/>
                  </a:lnTo>
                  <a:lnTo>
                    <a:pt x="992200" y="60666"/>
                  </a:lnTo>
                  <a:lnTo>
                    <a:pt x="999767" y="66072"/>
                  </a:lnTo>
                  <a:lnTo>
                    <a:pt x="1007045" y="71136"/>
                  </a:lnTo>
                  <a:lnTo>
                    <a:pt x="1012764" y="74886"/>
                  </a:lnTo>
                  <a:lnTo>
                    <a:pt x="1015654" y="76351"/>
                  </a:lnTo>
                  <a:lnTo>
                    <a:pt x="1025090" y="76726"/>
                  </a:lnTo>
                  <a:lnTo>
                    <a:pt x="1045808" y="77811"/>
                  </a:lnTo>
                  <a:lnTo>
                    <a:pt x="1091966" y="81870"/>
                  </a:lnTo>
                  <a:lnTo>
                    <a:pt x="1129074" y="92754"/>
                  </a:lnTo>
                  <a:lnTo>
                    <a:pt x="1165922" y="104675"/>
                  </a:lnTo>
                  <a:lnTo>
                    <a:pt x="1268443" y="156956"/>
                  </a:lnTo>
                </a:path>
              </a:pathLst>
            </a:custGeom>
            <a:ln w="36187">
              <a:solidFill>
                <a:srgbClr val="FDEB01"/>
              </a:solidFill>
              <a:prstDash val="sysDash"/>
            </a:ln>
          </p:spPr>
          <p:txBody>
            <a:bodyPr wrap="square" lIns="0" tIns="0" rIns="0" bIns="0" rtlCol="0"/>
            <a:lstStyle/>
            <a:p>
              <a:endParaRPr/>
            </a:p>
          </p:txBody>
        </p:sp>
        <p:sp>
          <p:nvSpPr>
            <p:cNvPr id="310" name="object 310"/>
            <p:cNvSpPr/>
            <p:nvPr/>
          </p:nvSpPr>
          <p:spPr>
            <a:xfrm>
              <a:off x="14304878" y="6038506"/>
              <a:ext cx="32384" cy="16510"/>
            </a:xfrm>
            <a:custGeom>
              <a:avLst/>
              <a:gdLst/>
              <a:ahLst/>
              <a:cxnLst/>
              <a:rect l="l" t="t" r="r" b="b"/>
              <a:pathLst>
                <a:path w="32384" h="16510">
                  <a:moveTo>
                    <a:pt x="0" y="0"/>
                  </a:moveTo>
                  <a:lnTo>
                    <a:pt x="32239" y="16439"/>
                  </a:lnTo>
                </a:path>
              </a:pathLst>
            </a:custGeom>
            <a:ln w="36187">
              <a:solidFill>
                <a:srgbClr val="FDEB01"/>
              </a:solidFill>
            </a:ln>
          </p:spPr>
          <p:txBody>
            <a:bodyPr wrap="square" lIns="0" tIns="0" rIns="0" bIns="0" rtlCol="0"/>
            <a:lstStyle/>
            <a:p>
              <a:endParaRPr/>
            </a:p>
          </p:txBody>
        </p:sp>
        <p:sp>
          <p:nvSpPr>
            <p:cNvPr id="311" name="object 311"/>
            <p:cNvSpPr/>
            <p:nvPr/>
          </p:nvSpPr>
          <p:spPr>
            <a:xfrm>
              <a:off x="8041639" y="6406575"/>
              <a:ext cx="229235" cy="168910"/>
            </a:xfrm>
            <a:custGeom>
              <a:avLst/>
              <a:gdLst/>
              <a:ahLst/>
              <a:cxnLst/>
              <a:rect l="l" t="t" r="r" b="b"/>
              <a:pathLst>
                <a:path w="229234" h="168909">
                  <a:moveTo>
                    <a:pt x="0" y="46266"/>
                  </a:moveTo>
                  <a:lnTo>
                    <a:pt x="209535" y="168495"/>
                  </a:lnTo>
                  <a:lnTo>
                    <a:pt x="219011" y="151197"/>
                  </a:lnTo>
                  <a:lnTo>
                    <a:pt x="228749" y="133438"/>
                  </a:lnTo>
                  <a:lnTo>
                    <a:pt x="0" y="0"/>
                  </a:lnTo>
                </a:path>
              </a:pathLst>
            </a:custGeom>
            <a:ln w="3175">
              <a:solidFill>
                <a:srgbClr val="FBF178"/>
              </a:solidFill>
            </a:ln>
          </p:spPr>
          <p:txBody>
            <a:bodyPr wrap="square" lIns="0" tIns="0" rIns="0" bIns="0" rtlCol="0"/>
            <a:lstStyle/>
            <a:p>
              <a:endParaRPr/>
            </a:p>
          </p:txBody>
        </p:sp>
        <p:sp>
          <p:nvSpPr>
            <p:cNvPr id="312" name="object 312"/>
            <p:cNvSpPr/>
            <p:nvPr/>
          </p:nvSpPr>
          <p:spPr>
            <a:xfrm>
              <a:off x="8041639" y="6071347"/>
              <a:ext cx="743585" cy="489584"/>
            </a:xfrm>
            <a:custGeom>
              <a:avLst/>
              <a:gdLst/>
              <a:ahLst/>
              <a:cxnLst/>
              <a:rect l="l" t="t" r="r" b="b"/>
              <a:pathLst>
                <a:path w="743584" h="489584">
                  <a:moveTo>
                    <a:pt x="725595" y="462255"/>
                  </a:moveTo>
                  <a:lnTo>
                    <a:pt x="735113" y="446277"/>
                  </a:lnTo>
                  <a:lnTo>
                    <a:pt x="742966" y="433084"/>
                  </a:lnTo>
                  <a:lnTo>
                    <a:pt x="403469" y="235226"/>
                  </a:lnTo>
                  <a:lnTo>
                    <a:pt x="368004" y="214556"/>
                  </a:lnTo>
                  <a:lnTo>
                    <a:pt x="121038" y="70602"/>
                  </a:lnTo>
                  <a:lnTo>
                    <a:pt x="0" y="0"/>
                  </a:lnTo>
                </a:path>
                <a:path w="743584" h="489584">
                  <a:moveTo>
                    <a:pt x="0" y="45725"/>
                  </a:moveTo>
                  <a:lnTo>
                    <a:pt x="350319" y="246827"/>
                  </a:lnTo>
                  <a:lnTo>
                    <a:pt x="359575" y="229927"/>
                  </a:lnTo>
                  <a:lnTo>
                    <a:pt x="364423" y="221080"/>
                  </a:lnTo>
                  <a:lnTo>
                    <a:pt x="359575" y="229927"/>
                  </a:lnTo>
                  <a:lnTo>
                    <a:pt x="350319" y="246827"/>
                  </a:lnTo>
                  <a:lnTo>
                    <a:pt x="228741" y="468664"/>
                  </a:lnTo>
                  <a:lnTo>
                    <a:pt x="246479" y="478998"/>
                  </a:lnTo>
                  <a:lnTo>
                    <a:pt x="264206" y="489344"/>
                  </a:lnTo>
                  <a:lnTo>
                    <a:pt x="385899" y="267256"/>
                  </a:lnTo>
                  <a:lnTo>
                    <a:pt x="725595" y="462255"/>
                  </a:lnTo>
                </a:path>
              </a:pathLst>
            </a:custGeom>
            <a:ln w="3175">
              <a:solidFill>
                <a:srgbClr val="FBF178"/>
              </a:solidFill>
            </a:ln>
          </p:spPr>
          <p:txBody>
            <a:bodyPr wrap="square" lIns="0" tIns="0" rIns="0" bIns="0" rtlCol="0"/>
            <a:lstStyle/>
            <a:p>
              <a:endParaRPr/>
            </a:p>
          </p:txBody>
        </p:sp>
        <p:sp>
          <p:nvSpPr>
            <p:cNvPr id="313" name="object 313"/>
            <p:cNvSpPr/>
            <p:nvPr/>
          </p:nvSpPr>
          <p:spPr>
            <a:xfrm>
              <a:off x="8041639" y="6560703"/>
              <a:ext cx="827405" cy="2056130"/>
            </a:xfrm>
            <a:custGeom>
              <a:avLst/>
              <a:gdLst/>
              <a:ahLst/>
              <a:cxnLst/>
              <a:rect l="l" t="t" r="r" b="b"/>
              <a:pathLst>
                <a:path w="827404" h="2056129">
                  <a:moveTo>
                    <a:pt x="805443" y="1249742"/>
                  </a:moveTo>
                  <a:lnTo>
                    <a:pt x="778376" y="1234088"/>
                  </a:lnTo>
                  <a:lnTo>
                    <a:pt x="723582" y="1205010"/>
                  </a:lnTo>
                  <a:lnTo>
                    <a:pt x="408345" y="1027445"/>
                  </a:lnTo>
                  <a:lnTo>
                    <a:pt x="373069" y="1005383"/>
                  </a:lnTo>
                  <a:lnTo>
                    <a:pt x="290726" y="928181"/>
                  </a:lnTo>
                  <a:lnTo>
                    <a:pt x="173431" y="802949"/>
                  </a:lnTo>
                  <a:lnTo>
                    <a:pt x="157400" y="785839"/>
                  </a:lnTo>
                  <a:lnTo>
                    <a:pt x="141202" y="767296"/>
                  </a:lnTo>
                  <a:lnTo>
                    <a:pt x="143034" y="763788"/>
                  </a:lnTo>
                  <a:lnTo>
                    <a:pt x="491076" y="137545"/>
                  </a:lnTo>
                  <a:lnTo>
                    <a:pt x="264203" y="0"/>
                  </a:lnTo>
                  <a:lnTo>
                    <a:pt x="254214" y="18208"/>
                  </a:lnTo>
                  <a:lnTo>
                    <a:pt x="244989" y="35056"/>
                  </a:lnTo>
                  <a:lnTo>
                    <a:pt x="441056" y="151429"/>
                  </a:lnTo>
                  <a:lnTo>
                    <a:pt x="265145" y="465200"/>
                  </a:lnTo>
                  <a:lnTo>
                    <a:pt x="112030" y="737883"/>
                  </a:lnTo>
                  <a:lnTo>
                    <a:pt x="73120" y="709234"/>
                  </a:lnTo>
                  <a:lnTo>
                    <a:pt x="0" y="666069"/>
                  </a:lnTo>
                </a:path>
                <a:path w="827404" h="2056129">
                  <a:moveTo>
                    <a:pt x="0" y="717649"/>
                  </a:moveTo>
                  <a:lnTo>
                    <a:pt x="72533" y="767693"/>
                  </a:lnTo>
                  <a:lnTo>
                    <a:pt x="107820" y="799682"/>
                  </a:lnTo>
                  <a:lnTo>
                    <a:pt x="124919" y="817325"/>
                  </a:lnTo>
                  <a:lnTo>
                    <a:pt x="147871" y="841000"/>
                  </a:lnTo>
                  <a:lnTo>
                    <a:pt x="331311" y="1030188"/>
                  </a:lnTo>
                  <a:lnTo>
                    <a:pt x="373655" y="1057779"/>
                  </a:lnTo>
                  <a:lnTo>
                    <a:pt x="755947" y="1272872"/>
                  </a:lnTo>
                  <a:lnTo>
                    <a:pt x="693865" y="1385957"/>
                  </a:lnTo>
                  <a:lnTo>
                    <a:pt x="605648" y="1540926"/>
                  </a:lnTo>
                  <a:lnTo>
                    <a:pt x="449203" y="1806196"/>
                  </a:lnTo>
                  <a:lnTo>
                    <a:pt x="307276" y="2055693"/>
                  </a:lnTo>
                </a:path>
                <a:path w="827404" h="2056129">
                  <a:moveTo>
                    <a:pt x="374245" y="2055693"/>
                  </a:moveTo>
                  <a:lnTo>
                    <a:pt x="530949" y="1780270"/>
                  </a:lnTo>
                  <a:lnTo>
                    <a:pt x="673280" y="1538183"/>
                  </a:lnTo>
                  <a:lnTo>
                    <a:pt x="762670" y="1382659"/>
                  </a:lnTo>
                  <a:lnTo>
                    <a:pt x="806961" y="1299593"/>
                  </a:lnTo>
                  <a:lnTo>
                    <a:pt x="826919" y="1262170"/>
                  </a:lnTo>
                  <a:lnTo>
                    <a:pt x="805443" y="1249742"/>
                  </a:lnTo>
                </a:path>
              </a:pathLst>
            </a:custGeom>
            <a:ln w="3175">
              <a:solidFill>
                <a:srgbClr val="FBF178"/>
              </a:solidFill>
            </a:ln>
          </p:spPr>
          <p:txBody>
            <a:bodyPr wrap="square" lIns="0" tIns="0" rIns="0" bIns="0" rtlCol="0"/>
            <a:lstStyle/>
            <a:p>
              <a:endParaRPr/>
            </a:p>
          </p:txBody>
        </p:sp>
        <p:sp>
          <p:nvSpPr>
            <p:cNvPr id="314" name="object 314"/>
            <p:cNvSpPr/>
            <p:nvPr/>
          </p:nvSpPr>
          <p:spPr>
            <a:xfrm>
              <a:off x="8041640" y="4943725"/>
              <a:ext cx="370205" cy="492759"/>
            </a:xfrm>
            <a:custGeom>
              <a:avLst/>
              <a:gdLst/>
              <a:ahLst/>
              <a:cxnLst/>
              <a:rect l="l" t="t" r="r" b="b"/>
              <a:pathLst>
                <a:path w="370204" h="492760">
                  <a:moveTo>
                    <a:pt x="0" y="492746"/>
                  </a:moveTo>
                  <a:lnTo>
                    <a:pt x="369789" y="0"/>
                  </a:lnTo>
                </a:path>
              </a:pathLst>
            </a:custGeom>
            <a:ln w="60312">
              <a:solidFill>
                <a:srgbClr val="FBF178"/>
              </a:solidFill>
            </a:ln>
          </p:spPr>
          <p:txBody>
            <a:bodyPr wrap="square" lIns="0" tIns="0" rIns="0" bIns="0" rtlCol="0"/>
            <a:lstStyle/>
            <a:p>
              <a:endParaRPr/>
            </a:p>
          </p:txBody>
        </p:sp>
        <p:sp>
          <p:nvSpPr>
            <p:cNvPr id="315" name="object 315"/>
            <p:cNvSpPr/>
            <p:nvPr/>
          </p:nvSpPr>
          <p:spPr>
            <a:xfrm>
              <a:off x="12236749" y="7265816"/>
              <a:ext cx="986155" cy="1350645"/>
            </a:xfrm>
            <a:custGeom>
              <a:avLst/>
              <a:gdLst/>
              <a:ahLst/>
              <a:cxnLst/>
              <a:rect l="l" t="t" r="r" b="b"/>
              <a:pathLst>
                <a:path w="986155" h="1350645">
                  <a:moveTo>
                    <a:pt x="985777" y="1350580"/>
                  </a:moveTo>
                  <a:lnTo>
                    <a:pt x="185791" y="894611"/>
                  </a:lnTo>
                  <a:lnTo>
                    <a:pt x="63428" y="761072"/>
                  </a:lnTo>
                  <a:lnTo>
                    <a:pt x="6376" y="670829"/>
                  </a:lnTo>
                  <a:lnTo>
                    <a:pt x="0" y="582723"/>
                  </a:lnTo>
                  <a:lnTo>
                    <a:pt x="29660" y="455598"/>
                  </a:lnTo>
                  <a:lnTo>
                    <a:pt x="88745" y="294207"/>
                  </a:lnTo>
                  <a:lnTo>
                    <a:pt x="163081" y="147618"/>
                  </a:lnTo>
                  <a:lnTo>
                    <a:pt x="226716" y="41119"/>
                  </a:lnTo>
                  <a:lnTo>
                    <a:pt x="253695" y="0"/>
                  </a:lnTo>
                </a:path>
              </a:pathLst>
            </a:custGeom>
            <a:ln w="48249">
              <a:solidFill>
                <a:srgbClr val="FBF178"/>
              </a:solidFill>
            </a:ln>
          </p:spPr>
          <p:txBody>
            <a:bodyPr wrap="square" lIns="0" tIns="0" rIns="0" bIns="0" rtlCol="0"/>
            <a:lstStyle/>
            <a:p>
              <a:endParaRPr/>
            </a:p>
          </p:txBody>
        </p:sp>
        <p:sp>
          <p:nvSpPr>
            <p:cNvPr id="316" name="object 316"/>
            <p:cNvSpPr/>
            <p:nvPr/>
          </p:nvSpPr>
          <p:spPr>
            <a:xfrm>
              <a:off x="12485225" y="8322889"/>
              <a:ext cx="161290" cy="294005"/>
            </a:xfrm>
            <a:custGeom>
              <a:avLst/>
              <a:gdLst/>
              <a:ahLst/>
              <a:cxnLst/>
              <a:rect l="l" t="t" r="r" b="b"/>
              <a:pathLst>
                <a:path w="161290" h="294004">
                  <a:moveTo>
                    <a:pt x="161287" y="0"/>
                  </a:moveTo>
                  <a:lnTo>
                    <a:pt x="0" y="293507"/>
                  </a:lnTo>
                </a:path>
              </a:pathLst>
            </a:custGeom>
            <a:ln w="48249">
              <a:solidFill>
                <a:srgbClr val="FBF178"/>
              </a:solidFill>
            </a:ln>
          </p:spPr>
          <p:txBody>
            <a:bodyPr wrap="square" lIns="0" tIns="0" rIns="0" bIns="0" rtlCol="0"/>
            <a:lstStyle/>
            <a:p>
              <a:endParaRPr/>
            </a:p>
          </p:txBody>
        </p:sp>
        <p:sp>
          <p:nvSpPr>
            <p:cNvPr id="317" name="object 317"/>
            <p:cNvSpPr/>
            <p:nvPr/>
          </p:nvSpPr>
          <p:spPr>
            <a:xfrm>
              <a:off x="12956396" y="4253413"/>
              <a:ext cx="3001645" cy="1819275"/>
            </a:xfrm>
            <a:custGeom>
              <a:avLst/>
              <a:gdLst/>
              <a:ahLst/>
              <a:cxnLst/>
              <a:rect l="l" t="t" r="r" b="b"/>
              <a:pathLst>
                <a:path w="3001644" h="1819275">
                  <a:moveTo>
                    <a:pt x="3001233" y="0"/>
                  </a:moveTo>
                  <a:lnTo>
                    <a:pt x="1447903" y="1819230"/>
                  </a:lnTo>
                  <a:lnTo>
                    <a:pt x="1183838" y="1657361"/>
                  </a:lnTo>
                  <a:lnTo>
                    <a:pt x="1056732" y="1587488"/>
                  </a:lnTo>
                  <a:lnTo>
                    <a:pt x="951248" y="1562358"/>
                  </a:lnTo>
                  <a:lnTo>
                    <a:pt x="0" y="805261"/>
                  </a:lnTo>
                </a:path>
              </a:pathLst>
            </a:custGeom>
            <a:ln w="48249">
              <a:solidFill>
                <a:srgbClr val="FBF178"/>
              </a:solidFill>
            </a:ln>
          </p:spPr>
          <p:txBody>
            <a:bodyPr wrap="square" lIns="0" tIns="0" rIns="0" bIns="0" rtlCol="0"/>
            <a:lstStyle/>
            <a:p>
              <a:endParaRPr/>
            </a:p>
          </p:txBody>
        </p:sp>
        <p:sp>
          <p:nvSpPr>
            <p:cNvPr id="318" name="object 318"/>
            <p:cNvSpPr/>
            <p:nvPr/>
          </p:nvSpPr>
          <p:spPr>
            <a:xfrm>
              <a:off x="11943249" y="2394445"/>
              <a:ext cx="2778760" cy="2731770"/>
            </a:xfrm>
            <a:custGeom>
              <a:avLst/>
              <a:gdLst/>
              <a:ahLst/>
              <a:cxnLst/>
              <a:rect l="l" t="t" r="r" b="b"/>
              <a:pathLst>
                <a:path w="2778759" h="2731770">
                  <a:moveTo>
                    <a:pt x="2778344" y="0"/>
                  </a:moveTo>
                  <a:lnTo>
                    <a:pt x="0" y="2731487"/>
                  </a:lnTo>
                </a:path>
              </a:pathLst>
            </a:custGeom>
            <a:ln w="48249">
              <a:solidFill>
                <a:srgbClr val="FBF178"/>
              </a:solidFill>
            </a:ln>
          </p:spPr>
          <p:txBody>
            <a:bodyPr wrap="square" lIns="0" tIns="0" rIns="0" bIns="0" rtlCol="0"/>
            <a:lstStyle/>
            <a:p>
              <a:endParaRPr/>
            </a:p>
          </p:txBody>
        </p:sp>
        <p:sp>
          <p:nvSpPr>
            <p:cNvPr id="319" name="object 319"/>
            <p:cNvSpPr/>
            <p:nvPr/>
          </p:nvSpPr>
          <p:spPr>
            <a:xfrm>
              <a:off x="12330415" y="4760093"/>
              <a:ext cx="434975" cy="448945"/>
            </a:xfrm>
            <a:custGeom>
              <a:avLst/>
              <a:gdLst/>
              <a:ahLst/>
              <a:cxnLst/>
              <a:rect l="l" t="t" r="r" b="b"/>
              <a:pathLst>
                <a:path w="434975" h="448945">
                  <a:moveTo>
                    <a:pt x="0" y="0"/>
                  </a:moveTo>
                  <a:lnTo>
                    <a:pt x="434363" y="448792"/>
                  </a:lnTo>
                </a:path>
              </a:pathLst>
            </a:custGeom>
            <a:ln w="48249">
              <a:solidFill>
                <a:srgbClr val="FBF178"/>
              </a:solidFill>
            </a:ln>
          </p:spPr>
          <p:txBody>
            <a:bodyPr wrap="square" lIns="0" tIns="0" rIns="0" bIns="0" rtlCol="0"/>
            <a:lstStyle/>
            <a:p>
              <a:endParaRPr/>
            </a:p>
          </p:txBody>
        </p:sp>
        <p:sp>
          <p:nvSpPr>
            <p:cNvPr id="320" name="object 320"/>
            <p:cNvSpPr/>
            <p:nvPr/>
          </p:nvSpPr>
          <p:spPr>
            <a:xfrm>
              <a:off x="8041639" y="4684957"/>
              <a:ext cx="6828790" cy="3931920"/>
            </a:xfrm>
            <a:custGeom>
              <a:avLst/>
              <a:gdLst/>
              <a:ahLst/>
              <a:cxnLst/>
              <a:rect l="l" t="t" r="r" b="b"/>
              <a:pathLst>
                <a:path w="6828790" h="3931920">
                  <a:moveTo>
                    <a:pt x="6828725" y="3931439"/>
                  </a:moveTo>
                  <a:lnTo>
                    <a:pt x="5659001" y="3265464"/>
                  </a:lnTo>
                  <a:lnTo>
                    <a:pt x="201408" y="113790"/>
                  </a:lnTo>
                  <a:lnTo>
                    <a:pt x="0" y="0"/>
                  </a:lnTo>
                </a:path>
              </a:pathLst>
            </a:custGeom>
            <a:ln w="60312">
              <a:solidFill>
                <a:srgbClr val="FEBC2A"/>
              </a:solidFill>
            </a:ln>
          </p:spPr>
          <p:txBody>
            <a:bodyPr wrap="square" lIns="0" tIns="0" rIns="0" bIns="0" rtlCol="0"/>
            <a:lstStyle/>
            <a:p>
              <a:endParaRPr/>
            </a:p>
          </p:txBody>
        </p:sp>
        <p:sp>
          <p:nvSpPr>
            <p:cNvPr id="321" name="object 321"/>
            <p:cNvSpPr/>
            <p:nvPr/>
          </p:nvSpPr>
          <p:spPr>
            <a:xfrm>
              <a:off x="8197674" y="2520913"/>
              <a:ext cx="5232400" cy="2289810"/>
            </a:xfrm>
            <a:custGeom>
              <a:avLst/>
              <a:gdLst/>
              <a:ahLst/>
              <a:cxnLst/>
              <a:rect l="l" t="t" r="r" b="b"/>
              <a:pathLst>
                <a:path w="5232400" h="2289810">
                  <a:moveTo>
                    <a:pt x="5232290" y="0"/>
                  </a:moveTo>
                  <a:lnTo>
                    <a:pt x="4361867" y="107431"/>
                  </a:lnTo>
                  <a:lnTo>
                    <a:pt x="3952986" y="142894"/>
                  </a:lnTo>
                  <a:lnTo>
                    <a:pt x="3697996" y="173914"/>
                  </a:lnTo>
                  <a:lnTo>
                    <a:pt x="3490067" y="217773"/>
                  </a:lnTo>
                  <a:lnTo>
                    <a:pt x="3222373" y="291750"/>
                  </a:lnTo>
                  <a:lnTo>
                    <a:pt x="3174888" y="306148"/>
                  </a:lnTo>
                  <a:lnTo>
                    <a:pt x="3126985" y="322372"/>
                  </a:lnTo>
                  <a:lnTo>
                    <a:pt x="3078752" y="340302"/>
                  </a:lnTo>
                  <a:lnTo>
                    <a:pt x="3030277" y="359820"/>
                  </a:lnTo>
                  <a:lnTo>
                    <a:pt x="2981647" y="380806"/>
                  </a:lnTo>
                  <a:lnTo>
                    <a:pt x="2932949" y="403141"/>
                  </a:lnTo>
                  <a:lnTo>
                    <a:pt x="2884272" y="426707"/>
                  </a:lnTo>
                  <a:lnTo>
                    <a:pt x="2835702" y="451384"/>
                  </a:lnTo>
                  <a:lnTo>
                    <a:pt x="2787328" y="477053"/>
                  </a:lnTo>
                  <a:lnTo>
                    <a:pt x="2739236" y="503595"/>
                  </a:lnTo>
                  <a:lnTo>
                    <a:pt x="2691515" y="530891"/>
                  </a:lnTo>
                  <a:lnTo>
                    <a:pt x="2644252" y="558822"/>
                  </a:lnTo>
                  <a:lnTo>
                    <a:pt x="2597535" y="587269"/>
                  </a:lnTo>
                  <a:lnTo>
                    <a:pt x="2551451" y="616113"/>
                  </a:lnTo>
                  <a:lnTo>
                    <a:pt x="2506087" y="645235"/>
                  </a:lnTo>
                  <a:lnTo>
                    <a:pt x="2461532" y="674515"/>
                  </a:lnTo>
                  <a:lnTo>
                    <a:pt x="2417872" y="703835"/>
                  </a:lnTo>
                  <a:lnTo>
                    <a:pt x="2375196" y="733076"/>
                  </a:lnTo>
                  <a:lnTo>
                    <a:pt x="2333592" y="762118"/>
                  </a:lnTo>
                  <a:lnTo>
                    <a:pt x="2293145" y="790842"/>
                  </a:lnTo>
                  <a:lnTo>
                    <a:pt x="2253945" y="819130"/>
                  </a:lnTo>
                  <a:lnTo>
                    <a:pt x="2216078" y="846863"/>
                  </a:lnTo>
                  <a:lnTo>
                    <a:pt x="2179633" y="873921"/>
                  </a:lnTo>
                  <a:lnTo>
                    <a:pt x="2144697" y="900185"/>
                  </a:lnTo>
                  <a:lnTo>
                    <a:pt x="2111357" y="925536"/>
                  </a:lnTo>
                  <a:lnTo>
                    <a:pt x="2079701" y="949855"/>
                  </a:lnTo>
                  <a:lnTo>
                    <a:pt x="2021791" y="994922"/>
                  </a:lnTo>
                  <a:lnTo>
                    <a:pt x="1983910" y="1025523"/>
                  </a:lnTo>
                  <a:lnTo>
                    <a:pt x="1946946" y="1057180"/>
                  </a:lnTo>
                  <a:lnTo>
                    <a:pt x="1910923" y="1089879"/>
                  </a:lnTo>
                  <a:lnTo>
                    <a:pt x="1875861" y="1123605"/>
                  </a:lnTo>
                  <a:lnTo>
                    <a:pt x="1841783" y="1158343"/>
                  </a:lnTo>
                  <a:lnTo>
                    <a:pt x="1808709" y="1194078"/>
                  </a:lnTo>
                  <a:lnTo>
                    <a:pt x="1744627" y="1265364"/>
                  </a:lnTo>
                  <a:lnTo>
                    <a:pt x="1706531" y="1301546"/>
                  </a:lnTo>
                  <a:lnTo>
                    <a:pt x="1667098" y="1336195"/>
                  </a:lnTo>
                  <a:lnTo>
                    <a:pt x="1626378" y="1369276"/>
                  </a:lnTo>
                  <a:lnTo>
                    <a:pt x="1584416" y="1400754"/>
                  </a:lnTo>
                  <a:lnTo>
                    <a:pt x="1541260" y="1430592"/>
                  </a:lnTo>
                  <a:lnTo>
                    <a:pt x="1496958" y="1458756"/>
                  </a:lnTo>
                  <a:lnTo>
                    <a:pt x="1451557" y="1485211"/>
                  </a:lnTo>
                  <a:lnTo>
                    <a:pt x="338136" y="2105380"/>
                  </a:lnTo>
                  <a:lnTo>
                    <a:pt x="254629" y="2152014"/>
                  </a:lnTo>
                  <a:lnTo>
                    <a:pt x="191571" y="2186743"/>
                  </a:lnTo>
                  <a:lnTo>
                    <a:pt x="117261" y="2226834"/>
                  </a:lnTo>
                  <a:lnTo>
                    <a:pt x="0" y="2289553"/>
                  </a:lnTo>
                </a:path>
              </a:pathLst>
            </a:custGeom>
            <a:ln w="60312">
              <a:solidFill>
                <a:srgbClr val="FEBC2A"/>
              </a:solidFill>
            </a:ln>
          </p:spPr>
          <p:txBody>
            <a:bodyPr wrap="square" lIns="0" tIns="0" rIns="0" bIns="0" rtlCol="0"/>
            <a:lstStyle/>
            <a:p>
              <a:endParaRPr/>
            </a:p>
          </p:txBody>
        </p:sp>
        <p:sp>
          <p:nvSpPr>
            <p:cNvPr id="322" name="object 322"/>
            <p:cNvSpPr/>
            <p:nvPr/>
          </p:nvSpPr>
          <p:spPr>
            <a:xfrm>
              <a:off x="9994118" y="2278165"/>
              <a:ext cx="5963920" cy="3547110"/>
            </a:xfrm>
            <a:custGeom>
              <a:avLst/>
              <a:gdLst/>
              <a:ahLst/>
              <a:cxnLst/>
              <a:rect l="l" t="t" r="r" b="b"/>
              <a:pathLst>
                <a:path w="5963919" h="3547110">
                  <a:moveTo>
                    <a:pt x="5963509" y="294431"/>
                  </a:moveTo>
                  <a:lnTo>
                    <a:pt x="5939719" y="287954"/>
                  </a:lnTo>
                  <a:lnTo>
                    <a:pt x="5902867" y="287937"/>
                  </a:lnTo>
                  <a:lnTo>
                    <a:pt x="5884763" y="289588"/>
                  </a:lnTo>
                  <a:lnTo>
                    <a:pt x="5864406" y="289658"/>
                  </a:lnTo>
                  <a:lnTo>
                    <a:pt x="5816828" y="283549"/>
                  </a:lnTo>
                  <a:lnTo>
                    <a:pt x="5758311" y="264834"/>
                  </a:lnTo>
                  <a:lnTo>
                    <a:pt x="5708157" y="237076"/>
                  </a:lnTo>
                  <a:lnTo>
                    <a:pt x="5666493" y="203180"/>
                  </a:lnTo>
                  <a:lnTo>
                    <a:pt x="5633448" y="166053"/>
                  </a:lnTo>
                  <a:lnTo>
                    <a:pt x="5609148" y="128601"/>
                  </a:lnTo>
                  <a:lnTo>
                    <a:pt x="5604179" y="119654"/>
                  </a:lnTo>
                  <a:lnTo>
                    <a:pt x="5599143" y="110967"/>
                  </a:lnTo>
                  <a:lnTo>
                    <a:pt x="5564615" y="63363"/>
                  </a:lnTo>
                  <a:lnTo>
                    <a:pt x="5534920" y="37794"/>
                  </a:lnTo>
                  <a:lnTo>
                    <a:pt x="5500882" y="18313"/>
                  </a:lnTo>
                  <a:lnTo>
                    <a:pt x="5463456" y="5484"/>
                  </a:lnTo>
                  <a:lnTo>
                    <a:pt x="5409395" y="0"/>
                  </a:lnTo>
                  <a:lnTo>
                    <a:pt x="5391270" y="1422"/>
                  </a:lnTo>
                  <a:lnTo>
                    <a:pt x="3435853" y="242755"/>
                  </a:lnTo>
                  <a:lnTo>
                    <a:pt x="0" y="3546528"/>
                  </a:lnTo>
                </a:path>
              </a:pathLst>
            </a:custGeom>
            <a:ln w="60312">
              <a:solidFill>
                <a:srgbClr val="FEBC2A"/>
              </a:solidFill>
            </a:ln>
          </p:spPr>
          <p:txBody>
            <a:bodyPr wrap="square" lIns="0" tIns="0" rIns="0" bIns="0" rtlCol="0"/>
            <a:lstStyle/>
            <a:p>
              <a:endParaRPr/>
            </a:p>
          </p:txBody>
        </p:sp>
        <p:sp>
          <p:nvSpPr>
            <p:cNvPr id="323" name="object 323"/>
            <p:cNvSpPr/>
            <p:nvPr/>
          </p:nvSpPr>
          <p:spPr>
            <a:xfrm>
              <a:off x="14329094" y="5858932"/>
              <a:ext cx="1628775" cy="2439670"/>
            </a:xfrm>
            <a:custGeom>
              <a:avLst/>
              <a:gdLst/>
              <a:ahLst/>
              <a:cxnLst/>
              <a:rect l="l" t="t" r="r" b="b"/>
              <a:pathLst>
                <a:path w="1628775" h="2439670">
                  <a:moveTo>
                    <a:pt x="1628534" y="0"/>
                  </a:moveTo>
                  <a:lnTo>
                    <a:pt x="0" y="2439407"/>
                  </a:lnTo>
                </a:path>
              </a:pathLst>
            </a:custGeom>
            <a:ln w="60312">
              <a:solidFill>
                <a:srgbClr val="FEBC2A"/>
              </a:solidFill>
            </a:ln>
          </p:spPr>
          <p:txBody>
            <a:bodyPr wrap="square" lIns="0" tIns="0" rIns="0" bIns="0" rtlCol="0"/>
            <a:lstStyle/>
            <a:p>
              <a:endParaRPr/>
            </a:p>
          </p:txBody>
        </p:sp>
        <p:sp>
          <p:nvSpPr>
            <p:cNvPr id="324" name="object 324"/>
            <p:cNvSpPr/>
            <p:nvPr/>
          </p:nvSpPr>
          <p:spPr>
            <a:xfrm>
              <a:off x="11395878" y="2497756"/>
              <a:ext cx="4244340" cy="4081145"/>
            </a:xfrm>
            <a:custGeom>
              <a:avLst/>
              <a:gdLst/>
              <a:ahLst/>
              <a:cxnLst/>
              <a:rect l="l" t="t" r="r" b="b"/>
              <a:pathLst>
                <a:path w="4244340" h="4081145">
                  <a:moveTo>
                    <a:pt x="4244341" y="0"/>
                  </a:moveTo>
                  <a:lnTo>
                    <a:pt x="0" y="4080682"/>
                  </a:lnTo>
                </a:path>
              </a:pathLst>
            </a:custGeom>
            <a:ln w="60312">
              <a:solidFill>
                <a:srgbClr val="FEBC2A"/>
              </a:solidFill>
            </a:ln>
          </p:spPr>
          <p:txBody>
            <a:bodyPr wrap="square" lIns="0" tIns="0" rIns="0" bIns="0" rtlCol="0"/>
            <a:lstStyle/>
            <a:p>
              <a:endParaRPr/>
            </a:p>
          </p:txBody>
        </p:sp>
        <p:sp>
          <p:nvSpPr>
            <p:cNvPr id="325" name="object 325"/>
            <p:cNvSpPr/>
            <p:nvPr/>
          </p:nvSpPr>
          <p:spPr>
            <a:xfrm>
              <a:off x="10055199" y="3656927"/>
              <a:ext cx="2423160" cy="1837689"/>
            </a:xfrm>
            <a:custGeom>
              <a:avLst/>
              <a:gdLst/>
              <a:ahLst/>
              <a:cxnLst/>
              <a:rect l="l" t="t" r="r" b="b"/>
              <a:pathLst>
                <a:path w="2423159" h="1837689">
                  <a:moveTo>
                    <a:pt x="0" y="0"/>
                  </a:moveTo>
                  <a:lnTo>
                    <a:pt x="179816" y="121650"/>
                  </a:lnTo>
                  <a:lnTo>
                    <a:pt x="1102772" y="1048659"/>
                  </a:lnTo>
                  <a:lnTo>
                    <a:pt x="2422920" y="1837074"/>
                  </a:lnTo>
                </a:path>
              </a:pathLst>
            </a:custGeom>
            <a:ln w="60312">
              <a:solidFill>
                <a:srgbClr val="FEBC2A"/>
              </a:solidFill>
            </a:ln>
          </p:spPr>
          <p:txBody>
            <a:bodyPr wrap="square" lIns="0" tIns="0" rIns="0" bIns="0" rtlCol="0"/>
            <a:lstStyle/>
            <a:p>
              <a:endParaRPr/>
            </a:p>
          </p:txBody>
        </p:sp>
        <p:sp>
          <p:nvSpPr>
            <p:cNvPr id="326" name="object 326"/>
            <p:cNvSpPr/>
            <p:nvPr/>
          </p:nvSpPr>
          <p:spPr>
            <a:xfrm>
              <a:off x="8041638" y="2500520"/>
              <a:ext cx="5582285" cy="5328920"/>
            </a:xfrm>
            <a:custGeom>
              <a:avLst/>
              <a:gdLst/>
              <a:ahLst/>
              <a:cxnLst/>
              <a:rect l="l" t="t" r="r" b="b"/>
              <a:pathLst>
                <a:path w="5582284" h="5328920">
                  <a:moveTo>
                    <a:pt x="5582068" y="0"/>
                  </a:moveTo>
                  <a:lnTo>
                    <a:pt x="5376158" y="47946"/>
                  </a:lnTo>
                  <a:lnTo>
                    <a:pt x="1952493" y="3324171"/>
                  </a:lnTo>
                  <a:lnTo>
                    <a:pt x="783335" y="5328424"/>
                  </a:lnTo>
                  <a:lnTo>
                    <a:pt x="451596" y="5137267"/>
                  </a:lnTo>
                  <a:lnTo>
                    <a:pt x="415056" y="5116094"/>
                  </a:lnTo>
                  <a:lnTo>
                    <a:pt x="378265" y="5094076"/>
                  </a:lnTo>
                  <a:lnTo>
                    <a:pt x="343203" y="5069877"/>
                  </a:lnTo>
                  <a:lnTo>
                    <a:pt x="311852" y="5042160"/>
                  </a:lnTo>
                  <a:lnTo>
                    <a:pt x="160652" y="4885233"/>
                  </a:lnTo>
                  <a:lnTo>
                    <a:pt x="128940" y="4854583"/>
                  </a:lnTo>
                  <a:lnTo>
                    <a:pt x="95161" y="4826313"/>
                  </a:lnTo>
                  <a:lnTo>
                    <a:pt x="59448" y="4800525"/>
                  </a:lnTo>
                  <a:lnTo>
                    <a:pt x="21934" y="4777320"/>
                  </a:lnTo>
                  <a:lnTo>
                    <a:pt x="0" y="4764812"/>
                  </a:lnTo>
                </a:path>
              </a:pathLst>
            </a:custGeom>
            <a:ln w="60312">
              <a:solidFill>
                <a:srgbClr val="FEBC2A"/>
              </a:solidFill>
            </a:ln>
          </p:spPr>
          <p:txBody>
            <a:bodyPr wrap="square" lIns="0" tIns="0" rIns="0" bIns="0" rtlCol="0"/>
            <a:lstStyle/>
            <a:p>
              <a:endParaRPr/>
            </a:p>
          </p:txBody>
        </p:sp>
        <p:sp>
          <p:nvSpPr>
            <p:cNvPr id="327" name="object 327"/>
            <p:cNvSpPr/>
            <p:nvPr/>
          </p:nvSpPr>
          <p:spPr>
            <a:xfrm>
              <a:off x="8041639" y="2520909"/>
              <a:ext cx="5388610" cy="2321560"/>
            </a:xfrm>
            <a:custGeom>
              <a:avLst/>
              <a:gdLst/>
              <a:ahLst/>
              <a:cxnLst/>
              <a:rect l="l" t="t" r="r" b="b"/>
              <a:pathLst>
                <a:path w="5388609" h="2321560">
                  <a:moveTo>
                    <a:pt x="0" y="2321333"/>
                  </a:moveTo>
                  <a:lnTo>
                    <a:pt x="34097" y="2302378"/>
                  </a:lnTo>
                  <a:lnTo>
                    <a:pt x="74510" y="2280077"/>
                  </a:lnTo>
                  <a:lnTo>
                    <a:pt x="156037" y="2289563"/>
                  </a:lnTo>
                  <a:lnTo>
                    <a:pt x="292854" y="2215899"/>
                  </a:lnTo>
                  <a:lnTo>
                    <a:pt x="399757" y="2157574"/>
                  </a:lnTo>
                  <a:lnTo>
                    <a:pt x="469334" y="2119197"/>
                  </a:lnTo>
                  <a:lnTo>
                    <a:pt x="1607584" y="1485221"/>
                  </a:lnTo>
                  <a:lnTo>
                    <a:pt x="1652988" y="1458766"/>
                  </a:lnTo>
                  <a:lnTo>
                    <a:pt x="1697291" y="1430601"/>
                  </a:lnTo>
                  <a:lnTo>
                    <a:pt x="1740448" y="1400760"/>
                  </a:lnTo>
                  <a:lnTo>
                    <a:pt x="1782410" y="1369281"/>
                  </a:lnTo>
                  <a:lnTo>
                    <a:pt x="1823131" y="1336198"/>
                  </a:lnTo>
                  <a:lnTo>
                    <a:pt x="1862565" y="1301547"/>
                  </a:lnTo>
                  <a:lnTo>
                    <a:pt x="1900664" y="1265364"/>
                  </a:lnTo>
                  <a:lnTo>
                    <a:pt x="1964746" y="1194078"/>
                  </a:lnTo>
                  <a:lnTo>
                    <a:pt x="1997821" y="1158343"/>
                  </a:lnTo>
                  <a:lnTo>
                    <a:pt x="2031901" y="1123605"/>
                  </a:lnTo>
                  <a:lnTo>
                    <a:pt x="2066965" y="1089881"/>
                  </a:lnTo>
                  <a:lnTo>
                    <a:pt x="2102991" y="1057186"/>
                  </a:lnTo>
                  <a:lnTo>
                    <a:pt x="2139956" y="1025535"/>
                  </a:lnTo>
                  <a:lnTo>
                    <a:pt x="2177839" y="994943"/>
                  </a:lnTo>
                  <a:lnTo>
                    <a:pt x="2235747" y="949872"/>
                  </a:lnTo>
                  <a:lnTo>
                    <a:pt x="2267402" y="925551"/>
                  </a:lnTo>
                  <a:lnTo>
                    <a:pt x="2300741" y="900198"/>
                  </a:lnTo>
                  <a:lnTo>
                    <a:pt x="2335676" y="873932"/>
                  </a:lnTo>
                  <a:lnTo>
                    <a:pt x="2372121" y="846873"/>
                  </a:lnTo>
                  <a:lnTo>
                    <a:pt x="2409986" y="819140"/>
                  </a:lnTo>
                  <a:lnTo>
                    <a:pt x="2449186" y="790851"/>
                  </a:lnTo>
                  <a:lnTo>
                    <a:pt x="2489632" y="762125"/>
                  </a:lnTo>
                  <a:lnTo>
                    <a:pt x="2531236" y="733082"/>
                  </a:lnTo>
                  <a:lnTo>
                    <a:pt x="2573911" y="703841"/>
                  </a:lnTo>
                  <a:lnTo>
                    <a:pt x="2617570" y="674520"/>
                  </a:lnTo>
                  <a:lnTo>
                    <a:pt x="2662125" y="645240"/>
                  </a:lnTo>
                  <a:lnTo>
                    <a:pt x="2707488" y="616118"/>
                  </a:lnTo>
                  <a:lnTo>
                    <a:pt x="2753571" y="587274"/>
                  </a:lnTo>
                  <a:lnTo>
                    <a:pt x="2800288" y="558828"/>
                  </a:lnTo>
                  <a:lnTo>
                    <a:pt x="2847551" y="530897"/>
                  </a:lnTo>
                  <a:lnTo>
                    <a:pt x="2895271" y="503601"/>
                  </a:lnTo>
                  <a:lnTo>
                    <a:pt x="2943362" y="477060"/>
                  </a:lnTo>
                  <a:lnTo>
                    <a:pt x="2991736" y="451392"/>
                  </a:lnTo>
                  <a:lnTo>
                    <a:pt x="3040305" y="426716"/>
                  </a:lnTo>
                  <a:lnTo>
                    <a:pt x="3088982" y="403152"/>
                  </a:lnTo>
                  <a:lnTo>
                    <a:pt x="3137678" y="380818"/>
                  </a:lnTo>
                  <a:lnTo>
                    <a:pt x="3186308" y="359833"/>
                  </a:lnTo>
                  <a:lnTo>
                    <a:pt x="3234782" y="340317"/>
                  </a:lnTo>
                  <a:lnTo>
                    <a:pt x="3283014" y="322389"/>
                  </a:lnTo>
                  <a:lnTo>
                    <a:pt x="3330915" y="306167"/>
                  </a:lnTo>
                  <a:lnTo>
                    <a:pt x="3378399" y="291771"/>
                  </a:lnTo>
                  <a:lnTo>
                    <a:pt x="3743862" y="209636"/>
                  </a:lnTo>
                  <a:lnTo>
                    <a:pt x="4114739" y="152195"/>
                  </a:lnTo>
                  <a:lnTo>
                    <a:pt x="4402320" y="118457"/>
                  </a:lnTo>
                  <a:lnTo>
                    <a:pt x="4517893" y="107431"/>
                  </a:lnTo>
                  <a:lnTo>
                    <a:pt x="5388328" y="0"/>
                  </a:lnTo>
                </a:path>
              </a:pathLst>
            </a:custGeom>
            <a:ln w="60312">
              <a:solidFill>
                <a:srgbClr val="FEBC2A"/>
              </a:solidFill>
            </a:ln>
          </p:spPr>
          <p:txBody>
            <a:bodyPr wrap="square" lIns="0" tIns="0" rIns="0" bIns="0" rtlCol="0"/>
            <a:lstStyle/>
            <a:p>
              <a:endParaRPr/>
            </a:p>
          </p:txBody>
        </p:sp>
        <p:sp>
          <p:nvSpPr>
            <p:cNvPr id="328" name="object 328"/>
            <p:cNvSpPr/>
            <p:nvPr/>
          </p:nvSpPr>
          <p:spPr>
            <a:xfrm>
              <a:off x="8041639" y="2500522"/>
              <a:ext cx="5582285" cy="5328920"/>
            </a:xfrm>
            <a:custGeom>
              <a:avLst/>
              <a:gdLst/>
              <a:ahLst/>
              <a:cxnLst/>
              <a:rect l="l" t="t" r="r" b="b"/>
              <a:pathLst>
                <a:path w="5582284" h="5328920">
                  <a:moveTo>
                    <a:pt x="0" y="4764809"/>
                  </a:moveTo>
                  <a:lnTo>
                    <a:pt x="59451" y="4800523"/>
                  </a:lnTo>
                  <a:lnTo>
                    <a:pt x="95161" y="4826309"/>
                  </a:lnTo>
                  <a:lnTo>
                    <a:pt x="128939" y="4854579"/>
                  </a:lnTo>
                  <a:lnTo>
                    <a:pt x="160656" y="4885233"/>
                  </a:lnTo>
                  <a:lnTo>
                    <a:pt x="311846" y="5042150"/>
                  </a:lnTo>
                  <a:lnTo>
                    <a:pt x="343202" y="5069872"/>
                  </a:lnTo>
                  <a:lnTo>
                    <a:pt x="378262" y="5094075"/>
                  </a:lnTo>
                  <a:lnTo>
                    <a:pt x="415051" y="5116094"/>
                  </a:lnTo>
                  <a:lnTo>
                    <a:pt x="451590" y="5137267"/>
                  </a:lnTo>
                  <a:lnTo>
                    <a:pt x="783329" y="5328424"/>
                  </a:lnTo>
                  <a:lnTo>
                    <a:pt x="1952487" y="3324171"/>
                  </a:lnTo>
                  <a:lnTo>
                    <a:pt x="5376163" y="47946"/>
                  </a:lnTo>
                  <a:lnTo>
                    <a:pt x="5582072" y="0"/>
                  </a:lnTo>
                </a:path>
              </a:pathLst>
            </a:custGeom>
            <a:ln w="60312">
              <a:solidFill>
                <a:srgbClr val="FEBC2A"/>
              </a:solidFill>
            </a:ln>
          </p:spPr>
          <p:txBody>
            <a:bodyPr wrap="square" lIns="0" tIns="0" rIns="0" bIns="0" rtlCol="0"/>
            <a:lstStyle/>
            <a:p>
              <a:endParaRPr/>
            </a:p>
          </p:txBody>
        </p:sp>
        <p:sp>
          <p:nvSpPr>
            <p:cNvPr id="329" name="object 329"/>
            <p:cNvSpPr/>
            <p:nvPr/>
          </p:nvSpPr>
          <p:spPr>
            <a:xfrm>
              <a:off x="8409622" y="4741170"/>
              <a:ext cx="6328410" cy="3875404"/>
            </a:xfrm>
            <a:custGeom>
              <a:avLst/>
              <a:gdLst/>
              <a:ahLst/>
              <a:cxnLst/>
              <a:rect l="l" t="t" r="r" b="b"/>
              <a:pathLst>
                <a:path w="6328409" h="3875404">
                  <a:moveTo>
                    <a:pt x="2928277" y="110883"/>
                  </a:moveTo>
                  <a:lnTo>
                    <a:pt x="2751467" y="0"/>
                  </a:lnTo>
                  <a:lnTo>
                    <a:pt x="2103424" y="640334"/>
                  </a:lnTo>
                  <a:lnTo>
                    <a:pt x="1693430" y="1031201"/>
                  </a:lnTo>
                  <a:lnTo>
                    <a:pt x="2159774" y="1297800"/>
                  </a:lnTo>
                  <a:lnTo>
                    <a:pt x="2348090" y="1028966"/>
                  </a:lnTo>
                  <a:lnTo>
                    <a:pt x="2504516" y="873683"/>
                  </a:lnTo>
                  <a:lnTo>
                    <a:pt x="2597454" y="820585"/>
                  </a:lnTo>
                  <a:lnTo>
                    <a:pt x="2821279" y="655180"/>
                  </a:lnTo>
                  <a:lnTo>
                    <a:pt x="2732341" y="327723"/>
                  </a:lnTo>
                  <a:lnTo>
                    <a:pt x="2928277" y="110883"/>
                  </a:lnTo>
                  <a:close/>
                </a:path>
                <a:path w="6328409" h="3875404">
                  <a:moveTo>
                    <a:pt x="3868686" y="2466136"/>
                  </a:moveTo>
                  <a:lnTo>
                    <a:pt x="1584490" y="1142047"/>
                  </a:lnTo>
                  <a:lnTo>
                    <a:pt x="0" y="3875240"/>
                  </a:lnTo>
                  <a:lnTo>
                    <a:pt x="3033357" y="3875240"/>
                  </a:lnTo>
                  <a:lnTo>
                    <a:pt x="3868686" y="2466136"/>
                  </a:lnTo>
                  <a:close/>
                </a:path>
                <a:path w="6328409" h="3875404">
                  <a:moveTo>
                    <a:pt x="6328384" y="3875240"/>
                  </a:moveTo>
                  <a:lnTo>
                    <a:pt x="5539638" y="3432352"/>
                  </a:lnTo>
                  <a:lnTo>
                    <a:pt x="5266550" y="3875240"/>
                  </a:lnTo>
                  <a:lnTo>
                    <a:pt x="6328384" y="3875240"/>
                  </a:lnTo>
                  <a:close/>
                </a:path>
              </a:pathLst>
            </a:custGeom>
            <a:solidFill>
              <a:srgbClr val="F4F4F5">
                <a:alpha val="69999"/>
              </a:srgbClr>
            </a:solidFill>
          </p:spPr>
          <p:txBody>
            <a:bodyPr wrap="square" lIns="0" tIns="0" rIns="0" bIns="0" rtlCol="0"/>
            <a:lstStyle/>
            <a:p>
              <a:endParaRPr/>
            </a:p>
          </p:txBody>
        </p:sp>
        <p:sp>
          <p:nvSpPr>
            <p:cNvPr id="330" name="object 330"/>
            <p:cNvSpPr/>
            <p:nvPr/>
          </p:nvSpPr>
          <p:spPr>
            <a:xfrm>
              <a:off x="11148224" y="4741169"/>
              <a:ext cx="28575" cy="13335"/>
            </a:xfrm>
            <a:custGeom>
              <a:avLst/>
              <a:gdLst/>
              <a:ahLst/>
              <a:cxnLst/>
              <a:rect l="l" t="t" r="r" b="b"/>
              <a:pathLst>
                <a:path w="28575" h="13335">
                  <a:moveTo>
                    <a:pt x="0" y="12711"/>
                  </a:moveTo>
                  <a:lnTo>
                    <a:pt x="12868" y="0"/>
                  </a:lnTo>
                  <a:lnTo>
                    <a:pt x="28198" y="9612"/>
                  </a:lnTo>
                </a:path>
              </a:pathLst>
            </a:custGeom>
            <a:ln w="24124">
              <a:solidFill>
                <a:srgbClr val="323537"/>
              </a:solidFill>
            </a:ln>
          </p:spPr>
          <p:txBody>
            <a:bodyPr wrap="square" lIns="0" tIns="0" rIns="0" bIns="0" rtlCol="0"/>
            <a:lstStyle/>
            <a:p>
              <a:endParaRPr/>
            </a:p>
          </p:txBody>
        </p:sp>
        <p:sp>
          <p:nvSpPr>
            <p:cNvPr id="331" name="object 331"/>
            <p:cNvSpPr/>
            <p:nvPr/>
          </p:nvSpPr>
          <p:spPr>
            <a:xfrm>
              <a:off x="11197302" y="4763870"/>
              <a:ext cx="31750" cy="19685"/>
            </a:xfrm>
            <a:custGeom>
              <a:avLst/>
              <a:gdLst/>
              <a:ahLst/>
              <a:cxnLst/>
              <a:rect l="l" t="t" r="r" b="b"/>
              <a:pathLst>
                <a:path w="31750" h="19685">
                  <a:moveTo>
                    <a:pt x="0" y="0"/>
                  </a:moveTo>
                  <a:lnTo>
                    <a:pt x="31307" y="19632"/>
                  </a:lnTo>
                </a:path>
              </a:pathLst>
            </a:custGeom>
            <a:ln w="24124">
              <a:solidFill>
                <a:srgbClr val="323537"/>
              </a:solidFill>
              <a:prstDash val="sysDot"/>
            </a:ln>
          </p:spPr>
          <p:txBody>
            <a:bodyPr wrap="square" lIns="0" tIns="0" rIns="0" bIns="0" rtlCol="0"/>
            <a:lstStyle/>
            <a:p>
              <a:endParaRPr/>
            </a:p>
          </p:txBody>
        </p:sp>
        <p:sp>
          <p:nvSpPr>
            <p:cNvPr id="332" name="object 332"/>
            <p:cNvSpPr/>
            <p:nvPr/>
          </p:nvSpPr>
          <p:spPr>
            <a:xfrm>
              <a:off x="11239060" y="4790059"/>
              <a:ext cx="73660" cy="46355"/>
            </a:xfrm>
            <a:custGeom>
              <a:avLst/>
              <a:gdLst/>
              <a:ahLst/>
              <a:cxnLst/>
              <a:rect l="l" t="t" r="r" b="b"/>
              <a:pathLst>
                <a:path w="73659" h="46354">
                  <a:moveTo>
                    <a:pt x="0" y="0"/>
                  </a:moveTo>
                  <a:lnTo>
                    <a:pt x="73076" y="45820"/>
                  </a:lnTo>
                </a:path>
              </a:pathLst>
            </a:custGeom>
            <a:ln w="24124">
              <a:solidFill>
                <a:srgbClr val="323537"/>
              </a:solidFill>
              <a:prstDash val="sysDot"/>
            </a:ln>
          </p:spPr>
          <p:txBody>
            <a:bodyPr wrap="square" lIns="0" tIns="0" rIns="0" bIns="0" rtlCol="0"/>
            <a:lstStyle/>
            <a:p>
              <a:endParaRPr/>
            </a:p>
          </p:txBody>
        </p:sp>
        <p:sp>
          <p:nvSpPr>
            <p:cNvPr id="333" name="object 333"/>
            <p:cNvSpPr/>
            <p:nvPr/>
          </p:nvSpPr>
          <p:spPr>
            <a:xfrm>
              <a:off x="11322576" y="4842435"/>
              <a:ext cx="15875" cy="23495"/>
            </a:xfrm>
            <a:custGeom>
              <a:avLst/>
              <a:gdLst/>
              <a:ahLst/>
              <a:cxnLst/>
              <a:rect l="l" t="t" r="r" b="b"/>
              <a:pathLst>
                <a:path w="15875" h="23495">
                  <a:moveTo>
                    <a:pt x="0" y="0"/>
                  </a:moveTo>
                  <a:lnTo>
                    <a:pt x="15329" y="9612"/>
                  </a:lnTo>
                  <a:lnTo>
                    <a:pt x="3193" y="23035"/>
                  </a:lnTo>
                </a:path>
              </a:pathLst>
            </a:custGeom>
            <a:ln w="24124">
              <a:solidFill>
                <a:srgbClr val="323537"/>
              </a:solidFill>
            </a:ln>
          </p:spPr>
          <p:txBody>
            <a:bodyPr wrap="square" lIns="0" tIns="0" rIns="0" bIns="0" rtlCol="0"/>
            <a:lstStyle/>
            <a:p>
              <a:endParaRPr/>
            </a:p>
          </p:txBody>
        </p:sp>
        <p:sp>
          <p:nvSpPr>
            <p:cNvPr id="334" name="object 334"/>
            <p:cNvSpPr/>
            <p:nvPr/>
          </p:nvSpPr>
          <p:spPr>
            <a:xfrm>
              <a:off x="11264454" y="4892617"/>
              <a:ext cx="36830" cy="41275"/>
            </a:xfrm>
            <a:custGeom>
              <a:avLst/>
              <a:gdLst/>
              <a:ahLst/>
              <a:cxnLst/>
              <a:rect l="l" t="t" r="r" b="b"/>
              <a:pathLst>
                <a:path w="36829" h="41275">
                  <a:moveTo>
                    <a:pt x="36794" y="0"/>
                  </a:moveTo>
                  <a:lnTo>
                    <a:pt x="0" y="40710"/>
                  </a:lnTo>
                </a:path>
              </a:pathLst>
            </a:custGeom>
            <a:ln w="24124">
              <a:solidFill>
                <a:srgbClr val="323537"/>
              </a:solidFill>
              <a:prstDash val="sysDot"/>
            </a:ln>
          </p:spPr>
          <p:txBody>
            <a:bodyPr wrap="square" lIns="0" tIns="0" rIns="0" bIns="0" rtlCol="0"/>
            <a:lstStyle/>
            <a:p>
              <a:endParaRPr/>
            </a:p>
          </p:txBody>
        </p:sp>
        <p:sp>
          <p:nvSpPr>
            <p:cNvPr id="335" name="object 335"/>
            <p:cNvSpPr/>
            <p:nvPr/>
          </p:nvSpPr>
          <p:spPr>
            <a:xfrm>
              <a:off x="11166361" y="4946901"/>
              <a:ext cx="86360" cy="95250"/>
            </a:xfrm>
            <a:custGeom>
              <a:avLst/>
              <a:gdLst/>
              <a:ahLst/>
              <a:cxnLst/>
              <a:rect l="l" t="t" r="r" b="b"/>
              <a:pathLst>
                <a:path w="86359" h="95250">
                  <a:moveTo>
                    <a:pt x="85840" y="0"/>
                  </a:moveTo>
                  <a:lnTo>
                    <a:pt x="0" y="94991"/>
                  </a:lnTo>
                </a:path>
              </a:pathLst>
            </a:custGeom>
            <a:ln w="24124">
              <a:solidFill>
                <a:srgbClr val="323537"/>
              </a:solidFill>
              <a:prstDash val="sysDot"/>
            </a:ln>
          </p:spPr>
          <p:txBody>
            <a:bodyPr wrap="square" lIns="0" tIns="0" rIns="0" bIns="0" rtlCol="0"/>
            <a:lstStyle/>
            <a:p>
              <a:endParaRPr/>
            </a:p>
          </p:txBody>
        </p:sp>
        <p:sp>
          <p:nvSpPr>
            <p:cNvPr id="336" name="object 336"/>
            <p:cNvSpPr/>
            <p:nvPr/>
          </p:nvSpPr>
          <p:spPr>
            <a:xfrm>
              <a:off x="11141970" y="5055469"/>
              <a:ext cx="12700" cy="31115"/>
            </a:xfrm>
            <a:custGeom>
              <a:avLst/>
              <a:gdLst/>
              <a:ahLst/>
              <a:cxnLst/>
              <a:rect l="l" t="t" r="r" b="b"/>
              <a:pathLst>
                <a:path w="12700" h="31114">
                  <a:moveTo>
                    <a:pt x="12135" y="0"/>
                  </a:moveTo>
                  <a:lnTo>
                    <a:pt x="0" y="13423"/>
                  </a:lnTo>
                  <a:lnTo>
                    <a:pt x="4743" y="30889"/>
                  </a:lnTo>
                </a:path>
              </a:pathLst>
            </a:custGeom>
            <a:ln w="24124">
              <a:solidFill>
                <a:srgbClr val="323537"/>
              </a:solidFill>
            </a:ln>
          </p:spPr>
          <p:txBody>
            <a:bodyPr wrap="square" lIns="0" tIns="0" rIns="0" bIns="0" rtlCol="0"/>
            <a:lstStyle/>
            <a:p>
              <a:endParaRPr/>
            </a:p>
          </p:txBody>
        </p:sp>
        <p:sp>
          <p:nvSpPr>
            <p:cNvPr id="337" name="object 337"/>
            <p:cNvSpPr/>
            <p:nvPr/>
          </p:nvSpPr>
          <p:spPr>
            <a:xfrm>
              <a:off x="11158064" y="5128144"/>
              <a:ext cx="17145" cy="62865"/>
            </a:xfrm>
            <a:custGeom>
              <a:avLst/>
              <a:gdLst/>
              <a:ahLst/>
              <a:cxnLst/>
              <a:rect l="l" t="t" r="r" b="b"/>
              <a:pathLst>
                <a:path w="17145" h="62864">
                  <a:moveTo>
                    <a:pt x="0" y="0"/>
                  </a:moveTo>
                  <a:lnTo>
                    <a:pt x="17015" y="62689"/>
                  </a:lnTo>
                </a:path>
              </a:pathLst>
            </a:custGeom>
            <a:ln w="24124">
              <a:solidFill>
                <a:srgbClr val="323537"/>
              </a:solidFill>
              <a:prstDash val="dash"/>
            </a:ln>
          </p:spPr>
          <p:txBody>
            <a:bodyPr wrap="square" lIns="0" tIns="0" rIns="0" bIns="0" rtlCol="0"/>
            <a:lstStyle/>
            <a:p>
              <a:endParaRPr/>
            </a:p>
          </p:txBody>
        </p:sp>
        <p:sp>
          <p:nvSpPr>
            <p:cNvPr id="338" name="object 338"/>
            <p:cNvSpPr/>
            <p:nvPr/>
          </p:nvSpPr>
          <p:spPr>
            <a:xfrm>
              <a:off x="11180760" y="5211725"/>
              <a:ext cx="40005" cy="146685"/>
            </a:xfrm>
            <a:custGeom>
              <a:avLst/>
              <a:gdLst/>
              <a:ahLst/>
              <a:cxnLst/>
              <a:rect l="l" t="t" r="r" b="b"/>
              <a:pathLst>
                <a:path w="40004" h="146685">
                  <a:moveTo>
                    <a:pt x="0" y="0"/>
                  </a:moveTo>
                  <a:lnTo>
                    <a:pt x="39716" y="146267"/>
                  </a:lnTo>
                </a:path>
              </a:pathLst>
            </a:custGeom>
            <a:ln w="24124">
              <a:solidFill>
                <a:srgbClr val="323537"/>
              </a:solidFill>
              <a:prstDash val="dash"/>
            </a:ln>
          </p:spPr>
          <p:txBody>
            <a:bodyPr wrap="square" lIns="0" tIns="0" rIns="0" bIns="0" rtlCol="0"/>
            <a:lstStyle/>
            <a:p>
              <a:endParaRPr/>
            </a:p>
          </p:txBody>
        </p:sp>
        <p:sp>
          <p:nvSpPr>
            <p:cNvPr id="339" name="object 339"/>
            <p:cNvSpPr/>
            <p:nvPr/>
          </p:nvSpPr>
          <p:spPr>
            <a:xfrm>
              <a:off x="11216343" y="5378888"/>
              <a:ext cx="14604" cy="28575"/>
            </a:xfrm>
            <a:custGeom>
              <a:avLst/>
              <a:gdLst/>
              <a:ahLst/>
              <a:cxnLst/>
              <a:rect l="l" t="t" r="r" b="b"/>
              <a:pathLst>
                <a:path w="14604" h="28575">
                  <a:moveTo>
                    <a:pt x="9811" y="0"/>
                  </a:moveTo>
                  <a:lnTo>
                    <a:pt x="14554" y="17465"/>
                  </a:lnTo>
                  <a:lnTo>
                    <a:pt x="0" y="28208"/>
                  </a:lnTo>
                </a:path>
              </a:pathLst>
            </a:custGeom>
            <a:ln w="24124">
              <a:solidFill>
                <a:srgbClr val="323537"/>
              </a:solidFill>
            </a:ln>
          </p:spPr>
          <p:txBody>
            <a:bodyPr wrap="square" lIns="0" tIns="0" rIns="0" bIns="0" rtlCol="0"/>
            <a:lstStyle/>
            <a:p>
              <a:endParaRPr/>
            </a:p>
          </p:txBody>
        </p:sp>
        <p:sp>
          <p:nvSpPr>
            <p:cNvPr id="340" name="object 340"/>
            <p:cNvSpPr/>
            <p:nvPr/>
          </p:nvSpPr>
          <p:spPr>
            <a:xfrm>
              <a:off x="11137866" y="5430300"/>
              <a:ext cx="47625" cy="34925"/>
            </a:xfrm>
            <a:custGeom>
              <a:avLst/>
              <a:gdLst/>
              <a:ahLst/>
              <a:cxnLst/>
              <a:rect l="l" t="t" r="r" b="b"/>
              <a:pathLst>
                <a:path w="47625" h="34925">
                  <a:moveTo>
                    <a:pt x="47087" y="0"/>
                  </a:moveTo>
                  <a:lnTo>
                    <a:pt x="0" y="34794"/>
                  </a:lnTo>
                </a:path>
              </a:pathLst>
            </a:custGeom>
            <a:ln w="24124">
              <a:solidFill>
                <a:srgbClr val="323537"/>
              </a:solidFill>
              <a:prstDash val="sysDot"/>
            </a:ln>
          </p:spPr>
          <p:txBody>
            <a:bodyPr wrap="square" lIns="0" tIns="0" rIns="0" bIns="0" rtlCol="0"/>
            <a:lstStyle/>
            <a:p>
              <a:endParaRPr/>
            </a:p>
          </p:txBody>
        </p:sp>
        <p:sp>
          <p:nvSpPr>
            <p:cNvPr id="341" name="object 341"/>
            <p:cNvSpPr/>
            <p:nvPr/>
          </p:nvSpPr>
          <p:spPr>
            <a:xfrm>
              <a:off x="10590991" y="5476701"/>
              <a:ext cx="531495" cy="531495"/>
            </a:xfrm>
            <a:custGeom>
              <a:avLst/>
              <a:gdLst/>
              <a:ahLst/>
              <a:cxnLst/>
              <a:rect l="l" t="t" r="r" b="b"/>
              <a:pathLst>
                <a:path w="531495" h="531495">
                  <a:moveTo>
                    <a:pt x="531177" y="0"/>
                  </a:moveTo>
                  <a:lnTo>
                    <a:pt x="416092" y="85055"/>
                  </a:lnTo>
                  <a:lnTo>
                    <a:pt x="323162" y="138152"/>
                  </a:lnTo>
                  <a:lnTo>
                    <a:pt x="166717" y="293415"/>
                  </a:lnTo>
                  <a:lnTo>
                    <a:pt x="0" y="531460"/>
                  </a:lnTo>
                </a:path>
              </a:pathLst>
            </a:custGeom>
            <a:ln w="24124">
              <a:solidFill>
                <a:srgbClr val="323537"/>
              </a:solidFill>
              <a:prstDash val="sysDot"/>
            </a:ln>
          </p:spPr>
          <p:txBody>
            <a:bodyPr wrap="square" lIns="0" tIns="0" rIns="0" bIns="0" rtlCol="0"/>
            <a:lstStyle/>
            <a:p>
              <a:endParaRPr/>
            </a:p>
          </p:txBody>
        </p:sp>
        <p:sp>
          <p:nvSpPr>
            <p:cNvPr id="342" name="object 342"/>
            <p:cNvSpPr/>
            <p:nvPr/>
          </p:nvSpPr>
          <p:spPr>
            <a:xfrm>
              <a:off x="10553689" y="6024143"/>
              <a:ext cx="26670" cy="15240"/>
            </a:xfrm>
            <a:custGeom>
              <a:avLst/>
              <a:gdLst/>
              <a:ahLst/>
              <a:cxnLst/>
              <a:rect l="l" t="t" r="r" b="b"/>
              <a:pathLst>
                <a:path w="26670" h="15239">
                  <a:moveTo>
                    <a:pt x="26093" y="0"/>
                  </a:moveTo>
                  <a:lnTo>
                    <a:pt x="15716" y="14826"/>
                  </a:lnTo>
                  <a:lnTo>
                    <a:pt x="0" y="5842"/>
                  </a:lnTo>
                </a:path>
              </a:pathLst>
            </a:custGeom>
            <a:ln w="24124">
              <a:solidFill>
                <a:srgbClr val="323537"/>
              </a:solidFill>
            </a:ln>
          </p:spPr>
          <p:txBody>
            <a:bodyPr wrap="square" lIns="0" tIns="0" rIns="0" bIns="0" rtlCol="0"/>
            <a:lstStyle/>
            <a:p>
              <a:endParaRPr/>
            </a:p>
          </p:txBody>
        </p:sp>
        <p:sp>
          <p:nvSpPr>
            <p:cNvPr id="343" name="object 343"/>
            <p:cNvSpPr/>
            <p:nvPr/>
          </p:nvSpPr>
          <p:spPr>
            <a:xfrm>
              <a:off x="10481205" y="5988551"/>
              <a:ext cx="43815" cy="25400"/>
            </a:xfrm>
            <a:custGeom>
              <a:avLst/>
              <a:gdLst/>
              <a:ahLst/>
              <a:cxnLst/>
              <a:rect l="l" t="t" r="r" b="b"/>
              <a:pathLst>
                <a:path w="43815" h="25400">
                  <a:moveTo>
                    <a:pt x="43496" y="24857"/>
                  </a:moveTo>
                  <a:lnTo>
                    <a:pt x="0" y="0"/>
                  </a:lnTo>
                </a:path>
              </a:pathLst>
            </a:custGeom>
            <a:ln w="24124">
              <a:solidFill>
                <a:srgbClr val="323537"/>
              </a:solidFill>
              <a:prstDash val="sysDot"/>
            </a:ln>
          </p:spPr>
          <p:txBody>
            <a:bodyPr wrap="square" lIns="0" tIns="0" rIns="0" bIns="0" rtlCol="0"/>
            <a:lstStyle/>
            <a:p>
              <a:endParaRPr/>
            </a:p>
          </p:txBody>
        </p:sp>
        <p:sp>
          <p:nvSpPr>
            <p:cNvPr id="344" name="object 344"/>
            <p:cNvSpPr/>
            <p:nvPr/>
          </p:nvSpPr>
          <p:spPr>
            <a:xfrm>
              <a:off x="10133265" y="5789636"/>
              <a:ext cx="334010" cy="191135"/>
            </a:xfrm>
            <a:custGeom>
              <a:avLst/>
              <a:gdLst/>
              <a:ahLst/>
              <a:cxnLst/>
              <a:rect l="l" t="t" r="r" b="b"/>
              <a:pathLst>
                <a:path w="334009" h="191135">
                  <a:moveTo>
                    <a:pt x="333445" y="190622"/>
                  </a:moveTo>
                  <a:lnTo>
                    <a:pt x="0" y="0"/>
                  </a:lnTo>
                </a:path>
              </a:pathLst>
            </a:custGeom>
            <a:ln w="24124">
              <a:solidFill>
                <a:srgbClr val="323537"/>
              </a:solidFill>
              <a:prstDash val="sysDot"/>
            </a:ln>
          </p:spPr>
          <p:txBody>
            <a:bodyPr wrap="square" lIns="0" tIns="0" rIns="0" bIns="0" rtlCol="0"/>
            <a:lstStyle/>
            <a:p>
              <a:endParaRPr/>
            </a:p>
          </p:txBody>
        </p:sp>
        <p:sp>
          <p:nvSpPr>
            <p:cNvPr id="345" name="object 345"/>
            <p:cNvSpPr/>
            <p:nvPr/>
          </p:nvSpPr>
          <p:spPr>
            <a:xfrm>
              <a:off x="10103060" y="5759872"/>
              <a:ext cx="15875" cy="21590"/>
            </a:xfrm>
            <a:custGeom>
              <a:avLst/>
              <a:gdLst/>
              <a:ahLst/>
              <a:cxnLst/>
              <a:rect l="l" t="t" r="r" b="b"/>
              <a:pathLst>
                <a:path w="15875" h="21589">
                  <a:moveTo>
                    <a:pt x="15706" y="21475"/>
                  </a:moveTo>
                  <a:lnTo>
                    <a:pt x="0" y="12502"/>
                  </a:lnTo>
                  <a:lnTo>
                    <a:pt x="13088" y="0"/>
                  </a:lnTo>
                </a:path>
              </a:pathLst>
            </a:custGeom>
            <a:ln w="24124">
              <a:solidFill>
                <a:srgbClr val="323537"/>
              </a:solidFill>
            </a:ln>
          </p:spPr>
          <p:txBody>
            <a:bodyPr wrap="square" lIns="0" tIns="0" rIns="0" bIns="0" rtlCol="0"/>
            <a:lstStyle/>
            <a:p>
              <a:endParaRPr/>
            </a:p>
          </p:txBody>
        </p:sp>
        <p:sp>
          <p:nvSpPr>
            <p:cNvPr id="346" name="object 346"/>
            <p:cNvSpPr/>
            <p:nvPr/>
          </p:nvSpPr>
          <p:spPr>
            <a:xfrm>
              <a:off x="10142903" y="5696133"/>
              <a:ext cx="40640" cy="38735"/>
            </a:xfrm>
            <a:custGeom>
              <a:avLst/>
              <a:gdLst/>
              <a:ahLst/>
              <a:cxnLst/>
              <a:rect l="l" t="t" r="r" b="b"/>
              <a:pathLst>
                <a:path w="40640" h="38735">
                  <a:moveTo>
                    <a:pt x="0" y="38250"/>
                  </a:moveTo>
                  <a:lnTo>
                    <a:pt x="40124" y="0"/>
                  </a:lnTo>
                </a:path>
              </a:pathLst>
            </a:custGeom>
            <a:ln w="24124">
              <a:solidFill>
                <a:srgbClr val="323537"/>
              </a:solidFill>
              <a:prstDash val="sysDot"/>
            </a:ln>
          </p:spPr>
          <p:txBody>
            <a:bodyPr wrap="square" lIns="0" tIns="0" rIns="0" bIns="0" rtlCol="0"/>
            <a:lstStyle/>
            <a:p>
              <a:endParaRPr/>
            </a:p>
          </p:txBody>
        </p:sp>
        <p:sp>
          <p:nvSpPr>
            <p:cNvPr id="347" name="object 347"/>
            <p:cNvSpPr/>
            <p:nvPr/>
          </p:nvSpPr>
          <p:spPr>
            <a:xfrm>
              <a:off x="10196397" y="4766873"/>
              <a:ext cx="939165" cy="916940"/>
            </a:xfrm>
            <a:custGeom>
              <a:avLst/>
              <a:gdLst/>
              <a:ahLst/>
              <a:cxnLst/>
              <a:rect l="l" t="t" r="r" b="b"/>
              <a:pathLst>
                <a:path w="939165" h="916939">
                  <a:moveTo>
                    <a:pt x="0" y="916506"/>
                  </a:moveTo>
                  <a:lnTo>
                    <a:pt x="316650" y="614630"/>
                  </a:lnTo>
                  <a:lnTo>
                    <a:pt x="938672" y="0"/>
                  </a:lnTo>
                </a:path>
              </a:pathLst>
            </a:custGeom>
            <a:ln w="24124">
              <a:solidFill>
                <a:srgbClr val="323537"/>
              </a:solidFill>
              <a:prstDash val="sysDot"/>
            </a:ln>
          </p:spPr>
          <p:txBody>
            <a:bodyPr wrap="square" lIns="0" tIns="0" rIns="0" bIns="0" rtlCol="0"/>
            <a:lstStyle/>
            <a:p>
              <a:endParaRPr/>
            </a:p>
          </p:txBody>
        </p:sp>
        <p:sp>
          <p:nvSpPr>
            <p:cNvPr id="348" name="object 348"/>
            <p:cNvSpPr/>
            <p:nvPr/>
          </p:nvSpPr>
          <p:spPr>
            <a:xfrm>
              <a:off x="14491468" y="8516418"/>
              <a:ext cx="9525" cy="15875"/>
            </a:xfrm>
            <a:custGeom>
              <a:avLst/>
              <a:gdLst/>
              <a:ahLst/>
              <a:cxnLst/>
              <a:rect l="l" t="t" r="r" b="b"/>
              <a:pathLst>
                <a:path w="9525" h="15875">
                  <a:moveTo>
                    <a:pt x="9434" y="0"/>
                  </a:moveTo>
                  <a:lnTo>
                    <a:pt x="0" y="15434"/>
                  </a:lnTo>
                </a:path>
              </a:pathLst>
            </a:custGeom>
            <a:ln w="24124">
              <a:solidFill>
                <a:srgbClr val="323537"/>
              </a:solidFill>
            </a:ln>
          </p:spPr>
          <p:txBody>
            <a:bodyPr wrap="square" lIns="0" tIns="0" rIns="0" bIns="0" rtlCol="0"/>
            <a:lstStyle/>
            <a:p>
              <a:endParaRPr/>
            </a:p>
          </p:txBody>
        </p:sp>
        <p:sp>
          <p:nvSpPr>
            <p:cNvPr id="349" name="object 349"/>
            <p:cNvSpPr/>
            <p:nvPr/>
          </p:nvSpPr>
          <p:spPr>
            <a:xfrm>
              <a:off x="14445011" y="8562283"/>
              <a:ext cx="27940" cy="45720"/>
            </a:xfrm>
            <a:custGeom>
              <a:avLst/>
              <a:gdLst/>
              <a:ahLst/>
              <a:cxnLst/>
              <a:rect l="l" t="t" r="r" b="b"/>
              <a:pathLst>
                <a:path w="27940" h="45720">
                  <a:moveTo>
                    <a:pt x="27873" y="0"/>
                  </a:moveTo>
                  <a:lnTo>
                    <a:pt x="0" y="45632"/>
                  </a:lnTo>
                </a:path>
              </a:pathLst>
            </a:custGeom>
            <a:ln w="24124">
              <a:solidFill>
                <a:srgbClr val="323537"/>
              </a:solidFill>
              <a:prstDash val="sysDot"/>
            </a:ln>
          </p:spPr>
          <p:txBody>
            <a:bodyPr wrap="square" lIns="0" tIns="0" rIns="0" bIns="0" rtlCol="0"/>
            <a:lstStyle/>
            <a:p>
              <a:endParaRPr/>
            </a:p>
          </p:txBody>
        </p:sp>
        <p:sp>
          <p:nvSpPr>
            <p:cNvPr id="350" name="object 350"/>
            <p:cNvSpPr/>
            <p:nvPr/>
          </p:nvSpPr>
          <p:spPr>
            <a:xfrm>
              <a:off x="14658635" y="8610139"/>
              <a:ext cx="13335" cy="6350"/>
            </a:xfrm>
            <a:custGeom>
              <a:avLst/>
              <a:gdLst/>
              <a:ahLst/>
              <a:cxnLst/>
              <a:rect l="l" t="t" r="r" b="b"/>
              <a:pathLst>
                <a:path w="13334" h="6350">
                  <a:moveTo>
                    <a:pt x="13098" y="6258"/>
                  </a:moveTo>
                  <a:lnTo>
                    <a:pt x="0" y="0"/>
                  </a:lnTo>
                </a:path>
              </a:pathLst>
            </a:custGeom>
            <a:ln w="24124">
              <a:solidFill>
                <a:srgbClr val="323537"/>
              </a:solidFill>
              <a:prstDash val="sysDot"/>
            </a:ln>
          </p:spPr>
          <p:txBody>
            <a:bodyPr wrap="square" lIns="0" tIns="0" rIns="0" bIns="0" rtlCol="0"/>
            <a:lstStyle/>
            <a:p>
              <a:endParaRPr/>
            </a:p>
          </p:txBody>
        </p:sp>
        <p:sp>
          <p:nvSpPr>
            <p:cNvPr id="351" name="object 351"/>
            <p:cNvSpPr/>
            <p:nvPr/>
          </p:nvSpPr>
          <p:spPr>
            <a:xfrm>
              <a:off x="14525226" y="8546423"/>
              <a:ext cx="116839" cy="55880"/>
            </a:xfrm>
            <a:custGeom>
              <a:avLst/>
              <a:gdLst/>
              <a:ahLst/>
              <a:cxnLst/>
              <a:rect l="l" t="t" r="r" b="b"/>
              <a:pathLst>
                <a:path w="116840" h="55879">
                  <a:moveTo>
                    <a:pt x="116729" y="55746"/>
                  </a:moveTo>
                  <a:lnTo>
                    <a:pt x="0" y="0"/>
                  </a:lnTo>
                </a:path>
              </a:pathLst>
            </a:custGeom>
            <a:ln w="24124">
              <a:solidFill>
                <a:srgbClr val="323537"/>
              </a:solidFill>
              <a:prstDash val="sysDot"/>
            </a:ln>
          </p:spPr>
          <p:txBody>
            <a:bodyPr wrap="square" lIns="0" tIns="0" rIns="0" bIns="0" rtlCol="0"/>
            <a:lstStyle/>
            <a:p>
              <a:endParaRPr/>
            </a:p>
          </p:txBody>
        </p:sp>
        <p:sp>
          <p:nvSpPr>
            <p:cNvPr id="352" name="object 352"/>
            <p:cNvSpPr/>
            <p:nvPr/>
          </p:nvSpPr>
          <p:spPr>
            <a:xfrm>
              <a:off x="14492222" y="8530662"/>
              <a:ext cx="16510" cy="8255"/>
            </a:xfrm>
            <a:custGeom>
              <a:avLst/>
              <a:gdLst/>
              <a:ahLst/>
              <a:cxnLst/>
              <a:rect l="l" t="t" r="r" b="b"/>
              <a:pathLst>
                <a:path w="16509" h="8254">
                  <a:moveTo>
                    <a:pt x="16334" y="7790"/>
                  </a:moveTo>
                  <a:lnTo>
                    <a:pt x="0" y="0"/>
                  </a:lnTo>
                </a:path>
              </a:pathLst>
            </a:custGeom>
            <a:ln w="24124">
              <a:solidFill>
                <a:srgbClr val="323537"/>
              </a:solidFill>
            </a:ln>
          </p:spPr>
          <p:txBody>
            <a:bodyPr wrap="square" lIns="0" tIns="0" rIns="0" bIns="0" rtlCol="0"/>
            <a:lstStyle/>
            <a:p>
              <a:endParaRPr/>
            </a:p>
          </p:txBody>
        </p:sp>
        <p:sp>
          <p:nvSpPr>
            <p:cNvPr id="353" name="object 353"/>
            <p:cNvSpPr/>
            <p:nvPr/>
          </p:nvSpPr>
          <p:spPr>
            <a:xfrm>
              <a:off x="9985045" y="5883219"/>
              <a:ext cx="24765" cy="15875"/>
            </a:xfrm>
            <a:custGeom>
              <a:avLst/>
              <a:gdLst/>
              <a:ahLst/>
              <a:cxnLst/>
              <a:rect l="l" t="t" r="r" b="b"/>
              <a:pathLst>
                <a:path w="24765" h="15875">
                  <a:moveTo>
                    <a:pt x="24732" y="9067"/>
                  </a:moveTo>
                  <a:lnTo>
                    <a:pt x="9078" y="0"/>
                  </a:lnTo>
                  <a:lnTo>
                    <a:pt x="0" y="15643"/>
                  </a:lnTo>
                </a:path>
              </a:pathLst>
            </a:custGeom>
            <a:ln w="24124">
              <a:solidFill>
                <a:srgbClr val="323537"/>
              </a:solidFill>
            </a:ln>
          </p:spPr>
          <p:txBody>
            <a:bodyPr wrap="square" lIns="0" tIns="0" rIns="0" bIns="0" rtlCol="0"/>
            <a:lstStyle/>
            <a:p>
              <a:endParaRPr/>
            </a:p>
          </p:txBody>
        </p:sp>
        <p:sp>
          <p:nvSpPr>
            <p:cNvPr id="354" name="object 354"/>
            <p:cNvSpPr/>
            <p:nvPr/>
          </p:nvSpPr>
          <p:spPr>
            <a:xfrm>
              <a:off x="9938809" y="5930763"/>
              <a:ext cx="27940" cy="48260"/>
            </a:xfrm>
            <a:custGeom>
              <a:avLst/>
              <a:gdLst/>
              <a:ahLst/>
              <a:cxnLst/>
              <a:rect l="l" t="t" r="r" b="b"/>
              <a:pathLst>
                <a:path w="27940" h="48260">
                  <a:moveTo>
                    <a:pt x="27747" y="0"/>
                  </a:moveTo>
                  <a:lnTo>
                    <a:pt x="0" y="47841"/>
                  </a:lnTo>
                </a:path>
              </a:pathLst>
            </a:custGeom>
            <a:ln w="24124">
              <a:solidFill>
                <a:srgbClr val="323537"/>
              </a:solidFill>
              <a:prstDash val="sysDot"/>
            </a:ln>
          </p:spPr>
          <p:txBody>
            <a:bodyPr wrap="square" lIns="0" tIns="0" rIns="0" bIns="0" rtlCol="0"/>
            <a:lstStyle/>
            <a:p>
              <a:endParaRPr/>
            </a:p>
          </p:txBody>
        </p:sp>
        <p:sp>
          <p:nvSpPr>
            <p:cNvPr id="355" name="object 355"/>
            <p:cNvSpPr/>
            <p:nvPr/>
          </p:nvSpPr>
          <p:spPr>
            <a:xfrm>
              <a:off x="8409630" y="5994557"/>
              <a:ext cx="1520190" cy="2621915"/>
            </a:xfrm>
            <a:custGeom>
              <a:avLst/>
              <a:gdLst/>
              <a:ahLst/>
              <a:cxnLst/>
              <a:rect l="l" t="t" r="r" b="b"/>
              <a:pathLst>
                <a:path w="1520190" h="2621915">
                  <a:moveTo>
                    <a:pt x="1519944" y="0"/>
                  </a:moveTo>
                  <a:lnTo>
                    <a:pt x="0" y="2621840"/>
                  </a:lnTo>
                </a:path>
              </a:pathLst>
            </a:custGeom>
            <a:ln w="24124">
              <a:solidFill>
                <a:srgbClr val="323537"/>
              </a:solidFill>
              <a:prstDash val="sysDot"/>
            </a:ln>
          </p:spPr>
          <p:txBody>
            <a:bodyPr wrap="square" lIns="0" tIns="0" rIns="0" bIns="0" rtlCol="0"/>
            <a:lstStyle/>
            <a:p>
              <a:endParaRPr/>
            </a:p>
          </p:txBody>
        </p:sp>
        <p:sp>
          <p:nvSpPr>
            <p:cNvPr id="356" name="object 356"/>
            <p:cNvSpPr/>
            <p:nvPr/>
          </p:nvSpPr>
          <p:spPr>
            <a:xfrm>
              <a:off x="11442992" y="7238436"/>
              <a:ext cx="817244" cy="1378585"/>
            </a:xfrm>
            <a:custGeom>
              <a:avLst/>
              <a:gdLst/>
              <a:ahLst/>
              <a:cxnLst/>
              <a:rect l="l" t="t" r="r" b="b"/>
              <a:pathLst>
                <a:path w="817245" h="1378584">
                  <a:moveTo>
                    <a:pt x="0" y="1377961"/>
                  </a:moveTo>
                  <a:lnTo>
                    <a:pt x="816878" y="0"/>
                  </a:lnTo>
                </a:path>
              </a:pathLst>
            </a:custGeom>
            <a:ln w="24124">
              <a:solidFill>
                <a:srgbClr val="323537"/>
              </a:solidFill>
              <a:prstDash val="sysDot"/>
            </a:ln>
          </p:spPr>
          <p:txBody>
            <a:bodyPr wrap="square" lIns="0" tIns="0" rIns="0" bIns="0" rtlCol="0"/>
            <a:lstStyle/>
            <a:p>
              <a:endParaRPr/>
            </a:p>
          </p:txBody>
        </p:sp>
        <p:sp>
          <p:nvSpPr>
            <p:cNvPr id="357" name="object 357"/>
            <p:cNvSpPr/>
            <p:nvPr/>
          </p:nvSpPr>
          <p:spPr>
            <a:xfrm>
              <a:off x="12262668" y="7198217"/>
              <a:ext cx="15875" cy="24765"/>
            </a:xfrm>
            <a:custGeom>
              <a:avLst/>
              <a:gdLst/>
              <a:ahLst/>
              <a:cxnLst/>
              <a:rect l="l" t="t" r="r" b="b"/>
              <a:pathLst>
                <a:path w="15875" h="24765">
                  <a:moveTo>
                    <a:pt x="6429" y="24648"/>
                  </a:moveTo>
                  <a:lnTo>
                    <a:pt x="15653" y="9088"/>
                  </a:lnTo>
                  <a:lnTo>
                    <a:pt x="0" y="0"/>
                  </a:lnTo>
                </a:path>
              </a:pathLst>
            </a:custGeom>
            <a:ln w="24124">
              <a:solidFill>
                <a:srgbClr val="323537"/>
              </a:solidFill>
            </a:ln>
          </p:spPr>
          <p:txBody>
            <a:bodyPr wrap="square" lIns="0" tIns="0" rIns="0" bIns="0" rtlCol="0"/>
            <a:lstStyle/>
            <a:p>
              <a:endParaRPr/>
            </a:p>
          </p:txBody>
        </p:sp>
        <p:sp>
          <p:nvSpPr>
            <p:cNvPr id="358" name="object 358"/>
            <p:cNvSpPr/>
            <p:nvPr/>
          </p:nvSpPr>
          <p:spPr>
            <a:xfrm>
              <a:off x="12183338" y="7152243"/>
              <a:ext cx="47625" cy="27940"/>
            </a:xfrm>
            <a:custGeom>
              <a:avLst/>
              <a:gdLst/>
              <a:ahLst/>
              <a:cxnLst/>
              <a:rect l="l" t="t" r="r" b="b"/>
              <a:pathLst>
                <a:path w="47625" h="27940">
                  <a:moveTo>
                    <a:pt x="47600" y="27590"/>
                  </a:moveTo>
                  <a:lnTo>
                    <a:pt x="0" y="0"/>
                  </a:lnTo>
                </a:path>
              </a:pathLst>
            </a:custGeom>
            <a:ln w="24124">
              <a:solidFill>
                <a:srgbClr val="323537"/>
              </a:solidFill>
              <a:prstDash val="sysDot"/>
            </a:ln>
          </p:spPr>
          <p:txBody>
            <a:bodyPr wrap="square" lIns="0" tIns="0" rIns="0" bIns="0" rtlCol="0"/>
            <a:lstStyle/>
            <a:p>
              <a:endParaRPr/>
            </a:p>
          </p:txBody>
        </p:sp>
        <p:sp>
          <p:nvSpPr>
            <p:cNvPr id="359" name="object 359"/>
            <p:cNvSpPr/>
            <p:nvPr/>
          </p:nvSpPr>
          <p:spPr>
            <a:xfrm>
              <a:off x="10025635" y="5901481"/>
              <a:ext cx="2141855" cy="1242060"/>
            </a:xfrm>
            <a:custGeom>
              <a:avLst/>
              <a:gdLst/>
              <a:ahLst/>
              <a:cxnLst/>
              <a:rect l="l" t="t" r="r" b="b"/>
              <a:pathLst>
                <a:path w="2141854" h="1242059">
                  <a:moveTo>
                    <a:pt x="2141840" y="1241564"/>
                  </a:moveTo>
                  <a:lnTo>
                    <a:pt x="0" y="0"/>
                  </a:lnTo>
                </a:path>
              </a:pathLst>
            </a:custGeom>
            <a:ln w="24124">
              <a:solidFill>
                <a:srgbClr val="323537"/>
              </a:solidFill>
              <a:prstDash val="sysDot"/>
            </a:ln>
          </p:spPr>
          <p:txBody>
            <a:bodyPr wrap="square" lIns="0" tIns="0" rIns="0" bIns="0" rtlCol="0"/>
            <a:lstStyle/>
            <a:p>
              <a:endParaRPr/>
            </a:p>
          </p:txBody>
        </p:sp>
        <p:sp>
          <p:nvSpPr>
            <p:cNvPr id="360" name="object 360"/>
            <p:cNvSpPr/>
            <p:nvPr/>
          </p:nvSpPr>
          <p:spPr>
            <a:xfrm>
              <a:off x="13939778" y="8173512"/>
              <a:ext cx="25400" cy="15875"/>
            </a:xfrm>
            <a:custGeom>
              <a:avLst/>
              <a:gdLst/>
              <a:ahLst/>
              <a:cxnLst/>
              <a:rect l="l" t="t" r="r" b="b"/>
              <a:pathLst>
                <a:path w="25400" h="15875">
                  <a:moveTo>
                    <a:pt x="25266" y="8858"/>
                  </a:moveTo>
                  <a:lnTo>
                    <a:pt x="9486" y="0"/>
                  </a:lnTo>
                  <a:lnTo>
                    <a:pt x="0" y="15392"/>
                  </a:lnTo>
                </a:path>
              </a:pathLst>
            </a:custGeom>
            <a:ln w="24124">
              <a:solidFill>
                <a:srgbClr val="323537"/>
              </a:solidFill>
            </a:ln>
          </p:spPr>
          <p:txBody>
            <a:bodyPr wrap="square" lIns="0" tIns="0" rIns="0" bIns="0" rtlCol="0"/>
            <a:lstStyle/>
            <a:p>
              <a:endParaRPr/>
            </a:p>
          </p:txBody>
        </p:sp>
        <p:sp>
          <p:nvSpPr>
            <p:cNvPr id="361" name="object 361"/>
            <p:cNvSpPr/>
            <p:nvPr/>
          </p:nvSpPr>
          <p:spPr>
            <a:xfrm>
              <a:off x="13889769" y="8221352"/>
              <a:ext cx="30480" cy="48895"/>
            </a:xfrm>
            <a:custGeom>
              <a:avLst/>
              <a:gdLst/>
              <a:ahLst/>
              <a:cxnLst/>
              <a:rect l="l" t="t" r="r" b="b"/>
              <a:pathLst>
                <a:path w="30480" h="48895">
                  <a:moveTo>
                    <a:pt x="29999" y="0"/>
                  </a:moveTo>
                  <a:lnTo>
                    <a:pt x="0" y="48647"/>
                  </a:lnTo>
                </a:path>
              </a:pathLst>
            </a:custGeom>
            <a:ln w="24124">
              <a:solidFill>
                <a:srgbClr val="323537"/>
              </a:solidFill>
              <a:prstDash val="sysDot"/>
            </a:ln>
          </p:spPr>
          <p:txBody>
            <a:bodyPr wrap="square" lIns="0" tIns="0" rIns="0" bIns="0" rtlCol="0"/>
            <a:lstStyle/>
            <a:p>
              <a:endParaRPr/>
            </a:p>
          </p:txBody>
        </p:sp>
        <p:sp>
          <p:nvSpPr>
            <p:cNvPr id="362" name="object 362"/>
            <p:cNvSpPr/>
            <p:nvPr/>
          </p:nvSpPr>
          <p:spPr>
            <a:xfrm>
              <a:off x="13676178" y="8286223"/>
              <a:ext cx="203835" cy="330200"/>
            </a:xfrm>
            <a:custGeom>
              <a:avLst/>
              <a:gdLst/>
              <a:ahLst/>
              <a:cxnLst/>
              <a:rect l="l" t="t" r="r" b="b"/>
              <a:pathLst>
                <a:path w="203834" h="330200">
                  <a:moveTo>
                    <a:pt x="203590" y="0"/>
                  </a:moveTo>
                  <a:lnTo>
                    <a:pt x="0" y="330174"/>
                  </a:lnTo>
                </a:path>
              </a:pathLst>
            </a:custGeom>
            <a:ln w="24124">
              <a:solidFill>
                <a:srgbClr val="323537"/>
              </a:solidFill>
              <a:prstDash val="sysDot"/>
            </a:ln>
          </p:spPr>
          <p:txBody>
            <a:bodyPr wrap="square" lIns="0" tIns="0" rIns="0" bIns="0" rtlCol="0"/>
            <a:lstStyle/>
            <a:p>
              <a:endParaRPr/>
            </a:p>
          </p:txBody>
        </p:sp>
        <p:sp>
          <p:nvSpPr>
            <p:cNvPr id="363" name="object 363"/>
            <p:cNvSpPr/>
            <p:nvPr/>
          </p:nvSpPr>
          <p:spPr>
            <a:xfrm>
              <a:off x="13981006" y="8191341"/>
              <a:ext cx="757555" cy="425450"/>
            </a:xfrm>
            <a:custGeom>
              <a:avLst/>
              <a:gdLst/>
              <a:ahLst/>
              <a:cxnLst/>
              <a:rect l="l" t="t" r="r" b="b"/>
              <a:pathLst>
                <a:path w="757555" h="425450">
                  <a:moveTo>
                    <a:pt x="757001" y="425056"/>
                  </a:moveTo>
                  <a:lnTo>
                    <a:pt x="0" y="0"/>
                  </a:lnTo>
                </a:path>
              </a:pathLst>
            </a:custGeom>
            <a:ln w="24124">
              <a:solidFill>
                <a:srgbClr val="323537"/>
              </a:solidFill>
              <a:prstDash val="sysDot"/>
            </a:ln>
          </p:spPr>
          <p:txBody>
            <a:bodyPr wrap="square" lIns="0" tIns="0" rIns="0" bIns="0" rtlCol="0"/>
            <a:lstStyle/>
            <a:p>
              <a:endParaRPr/>
            </a:p>
          </p:txBody>
        </p:sp>
        <p:sp>
          <p:nvSpPr>
            <p:cNvPr id="364" name="object 364"/>
            <p:cNvSpPr/>
            <p:nvPr/>
          </p:nvSpPr>
          <p:spPr>
            <a:xfrm>
              <a:off x="13543325" y="6387144"/>
              <a:ext cx="304165" cy="304165"/>
            </a:xfrm>
            <a:custGeom>
              <a:avLst/>
              <a:gdLst/>
              <a:ahLst/>
              <a:cxnLst/>
              <a:rect l="l" t="t" r="r" b="b"/>
              <a:pathLst>
                <a:path w="304165" h="304165">
                  <a:moveTo>
                    <a:pt x="151827" y="0"/>
                  </a:moveTo>
                  <a:lnTo>
                    <a:pt x="103834" y="7739"/>
                  </a:lnTo>
                  <a:lnTo>
                    <a:pt x="62156" y="29290"/>
                  </a:lnTo>
                  <a:lnTo>
                    <a:pt x="29291" y="62154"/>
                  </a:lnTo>
                  <a:lnTo>
                    <a:pt x="7739" y="103829"/>
                  </a:lnTo>
                  <a:lnTo>
                    <a:pt x="0" y="151817"/>
                  </a:lnTo>
                  <a:lnTo>
                    <a:pt x="7739" y="199805"/>
                  </a:lnTo>
                  <a:lnTo>
                    <a:pt x="29291" y="241480"/>
                  </a:lnTo>
                  <a:lnTo>
                    <a:pt x="62156" y="274344"/>
                  </a:lnTo>
                  <a:lnTo>
                    <a:pt x="103834" y="295895"/>
                  </a:lnTo>
                  <a:lnTo>
                    <a:pt x="151827" y="303634"/>
                  </a:lnTo>
                  <a:lnTo>
                    <a:pt x="199811" y="295895"/>
                  </a:lnTo>
                  <a:lnTo>
                    <a:pt x="241486" y="274344"/>
                  </a:lnTo>
                  <a:lnTo>
                    <a:pt x="274351" y="241480"/>
                  </a:lnTo>
                  <a:lnTo>
                    <a:pt x="295904" y="199805"/>
                  </a:lnTo>
                  <a:lnTo>
                    <a:pt x="303645" y="151817"/>
                  </a:lnTo>
                  <a:lnTo>
                    <a:pt x="295904" y="103829"/>
                  </a:lnTo>
                  <a:lnTo>
                    <a:pt x="274351" y="62154"/>
                  </a:lnTo>
                  <a:lnTo>
                    <a:pt x="241486" y="29290"/>
                  </a:lnTo>
                  <a:lnTo>
                    <a:pt x="199811" y="7739"/>
                  </a:lnTo>
                  <a:lnTo>
                    <a:pt x="151827" y="0"/>
                  </a:lnTo>
                  <a:close/>
                </a:path>
              </a:pathLst>
            </a:custGeom>
            <a:solidFill>
              <a:srgbClr val="FFFFFF"/>
            </a:solidFill>
          </p:spPr>
          <p:txBody>
            <a:bodyPr wrap="square" lIns="0" tIns="0" rIns="0" bIns="0" rtlCol="0"/>
            <a:lstStyle/>
            <a:p>
              <a:endParaRPr/>
            </a:p>
          </p:txBody>
        </p:sp>
        <p:sp>
          <p:nvSpPr>
            <p:cNvPr id="365" name="object 365"/>
            <p:cNvSpPr/>
            <p:nvPr/>
          </p:nvSpPr>
          <p:spPr>
            <a:xfrm>
              <a:off x="13543325" y="6387144"/>
              <a:ext cx="304165" cy="304165"/>
            </a:xfrm>
            <a:custGeom>
              <a:avLst/>
              <a:gdLst/>
              <a:ahLst/>
              <a:cxnLst/>
              <a:rect l="l" t="t" r="r" b="b"/>
              <a:pathLst>
                <a:path w="304165" h="304165">
                  <a:moveTo>
                    <a:pt x="303645" y="151817"/>
                  </a:moveTo>
                  <a:lnTo>
                    <a:pt x="295904" y="199805"/>
                  </a:lnTo>
                  <a:lnTo>
                    <a:pt x="274351" y="241480"/>
                  </a:lnTo>
                  <a:lnTo>
                    <a:pt x="241486" y="274344"/>
                  </a:lnTo>
                  <a:lnTo>
                    <a:pt x="199811" y="295895"/>
                  </a:lnTo>
                  <a:lnTo>
                    <a:pt x="151827" y="303634"/>
                  </a:lnTo>
                  <a:lnTo>
                    <a:pt x="103834" y="295895"/>
                  </a:lnTo>
                  <a:lnTo>
                    <a:pt x="62156" y="274344"/>
                  </a:lnTo>
                  <a:lnTo>
                    <a:pt x="29291" y="241480"/>
                  </a:lnTo>
                  <a:lnTo>
                    <a:pt x="7739" y="199805"/>
                  </a:lnTo>
                  <a:lnTo>
                    <a:pt x="0" y="151817"/>
                  </a:lnTo>
                  <a:lnTo>
                    <a:pt x="7739" y="103829"/>
                  </a:lnTo>
                  <a:lnTo>
                    <a:pt x="29291" y="62154"/>
                  </a:lnTo>
                  <a:lnTo>
                    <a:pt x="62156" y="29290"/>
                  </a:lnTo>
                  <a:lnTo>
                    <a:pt x="103834" y="7739"/>
                  </a:lnTo>
                  <a:lnTo>
                    <a:pt x="151827" y="0"/>
                  </a:lnTo>
                  <a:lnTo>
                    <a:pt x="199811" y="7739"/>
                  </a:lnTo>
                  <a:lnTo>
                    <a:pt x="241486" y="29290"/>
                  </a:lnTo>
                  <a:lnTo>
                    <a:pt x="274351" y="62154"/>
                  </a:lnTo>
                  <a:lnTo>
                    <a:pt x="295904" y="103829"/>
                  </a:lnTo>
                  <a:lnTo>
                    <a:pt x="303645" y="151817"/>
                  </a:lnTo>
                  <a:close/>
                </a:path>
              </a:pathLst>
            </a:custGeom>
            <a:ln w="24124">
              <a:solidFill>
                <a:srgbClr val="0D0C0D"/>
              </a:solidFill>
            </a:ln>
          </p:spPr>
          <p:txBody>
            <a:bodyPr wrap="square" lIns="0" tIns="0" rIns="0" bIns="0" rtlCol="0"/>
            <a:lstStyle/>
            <a:p>
              <a:endParaRPr/>
            </a:p>
          </p:txBody>
        </p:sp>
      </p:grpSp>
      <p:sp>
        <p:nvSpPr>
          <p:cNvPr id="366" name="object 366"/>
          <p:cNvSpPr txBox="1"/>
          <p:nvPr/>
        </p:nvSpPr>
        <p:spPr>
          <a:xfrm>
            <a:off x="13594782" y="6368737"/>
            <a:ext cx="195580" cy="314960"/>
          </a:xfrm>
          <a:prstGeom prst="rect">
            <a:avLst/>
          </a:prstGeom>
        </p:spPr>
        <p:txBody>
          <a:bodyPr vert="horz" wrap="square" lIns="0" tIns="12700" rIns="0" bIns="0" rtlCol="0">
            <a:spAutoFit/>
          </a:bodyPr>
          <a:lstStyle/>
          <a:p>
            <a:pPr marL="12700">
              <a:lnSpc>
                <a:spcPct val="100000"/>
              </a:lnSpc>
              <a:spcBef>
                <a:spcPts val="100"/>
              </a:spcBef>
            </a:pPr>
            <a:r>
              <a:rPr sz="1900" b="1" spc="35" dirty="0">
                <a:solidFill>
                  <a:srgbClr val="221E1F"/>
                </a:solidFill>
                <a:latin typeface="Tahoma"/>
                <a:cs typeface="Tahoma"/>
              </a:rPr>
              <a:t>P</a:t>
            </a:r>
            <a:endParaRPr sz="1900">
              <a:latin typeface="Tahoma"/>
              <a:cs typeface="Tahoma"/>
            </a:endParaRPr>
          </a:p>
        </p:txBody>
      </p:sp>
      <p:grpSp>
        <p:nvGrpSpPr>
          <p:cNvPr id="367" name="object 367"/>
          <p:cNvGrpSpPr/>
          <p:nvPr/>
        </p:nvGrpSpPr>
        <p:grpSpPr>
          <a:xfrm>
            <a:off x="7371503" y="1151797"/>
            <a:ext cx="8921750" cy="7482840"/>
            <a:chOff x="7371503" y="1151797"/>
            <a:chExt cx="8921750" cy="7482840"/>
          </a:xfrm>
        </p:grpSpPr>
        <p:sp>
          <p:nvSpPr>
            <p:cNvPr id="368" name="object 368"/>
            <p:cNvSpPr/>
            <p:nvPr/>
          </p:nvSpPr>
          <p:spPr>
            <a:xfrm>
              <a:off x="11671475" y="8375940"/>
              <a:ext cx="404495" cy="240665"/>
            </a:xfrm>
            <a:custGeom>
              <a:avLst/>
              <a:gdLst/>
              <a:ahLst/>
              <a:cxnLst/>
              <a:rect l="l" t="t" r="r" b="b"/>
              <a:pathLst>
                <a:path w="404495" h="240665">
                  <a:moveTo>
                    <a:pt x="403894" y="240456"/>
                  </a:moveTo>
                  <a:lnTo>
                    <a:pt x="0" y="0"/>
                  </a:lnTo>
                </a:path>
              </a:pathLst>
            </a:custGeom>
            <a:ln w="36187">
              <a:solidFill>
                <a:srgbClr val="1E4223"/>
              </a:solidFill>
              <a:prstDash val="dot"/>
            </a:ln>
          </p:spPr>
          <p:txBody>
            <a:bodyPr wrap="square" lIns="0" tIns="0" rIns="0" bIns="0" rtlCol="0"/>
            <a:lstStyle/>
            <a:p>
              <a:endParaRPr/>
            </a:p>
          </p:txBody>
        </p:sp>
        <p:sp>
          <p:nvSpPr>
            <p:cNvPr id="369" name="object 369"/>
            <p:cNvSpPr/>
            <p:nvPr/>
          </p:nvSpPr>
          <p:spPr>
            <a:xfrm>
              <a:off x="11633644" y="8353415"/>
              <a:ext cx="1270" cy="635"/>
            </a:xfrm>
            <a:custGeom>
              <a:avLst/>
              <a:gdLst/>
              <a:ahLst/>
              <a:cxnLst/>
              <a:rect l="l" t="t" r="r" b="b"/>
              <a:pathLst>
                <a:path w="1270" h="634">
                  <a:moveTo>
                    <a:pt x="1036" y="617"/>
                  </a:moveTo>
                  <a:lnTo>
                    <a:pt x="0" y="0"/>
                  </a:lnTo>
                </a:path>
              </a:pathLst>
            </a:custGeom>
            <a:ln w="36187">
              <a:solidFill>
                <a:srgbClr val="1E4223"/>
              </a:solidFill>
            </a:ln>
          </p:spPr>
          <p:txBody>
            <a:bodyPr wrap="square" lIns="0" tIns="0" rIns="0" bIns="0" rtlCol="0"/>
            <a:lstStyle/>
            <a:p>
              <a:endParaRPr/>
            </a:p>
          </p:txBody>
        </p:sp>
        <p:sp>
          <p:nvSpPr>
            <p:cNvPr id="370" name="object 370"/>
            <p:cNvSpPr/>
            <p:nvPr/>
          </p:nvSpPr>
          <p:spPr>
            <a:xfrm>
              <a:off x="11591953" y="8460557"/>
              <a:ext cx="262255" cy="156210"/>
            </a:xfrm>
            <a:custGeom>
              <a:avLst/>
              <a:gdLst/>
              <a:ahLst/>
              <a:cxnLst/>
              <a:rect l="l" t="t" r="r" b="b"/>
              <a:pathLst>
                <a:path w="262254" h="156209">
                  <a:moveTo>
                    <a:pt x="261756" y="155840"/>
                  </a:moveTo>
                  <a:lnTo>
                    <a:pt x="0" y="0"/>
                  </a:lnTo>
                </a:path>
              </a:pathLst>
            </a:custGeom>
            <a:ln w="36187">
              <a:solidFill>
                <a:srgbClr val="1E4223"/>
              </a:solidFill>
              <a:prstDash val="dot"/>
            </a:ln>
          </p:spPr>
          <p:txBody>
            <a:bodyPr wrap="square" lIns="0" tIns="0" rIns="0" bIns="0" rtlCol="0"/>
            <a:lstStyle/>
            <a:p>
              <a:endParaRPr/>
            </a:p>
          </p:txBody>
        </p:sp>
        <p:sp>
          <p:nvSpPr>
            <p:cNvPr id="371" name="object 371"/>
            <p:cNvSpPr/>
            <p:nvPr/>
          </p:nvSpPr>
          <p:spPr>
            <a:xfrm>
              <a:off x="11553722" y="8437799"/>
              <a:ext cx="1270" cy="635"/>
            </a:xfrm>
            <a:custGeom>
              <a:avLst/>
              <a:gdLst/>
              <a:ahLst/>
              <a:cxnLst/>
              <a:rect l="l" t="t" r="r" b="b"/>
              <a:pathLst>
                <a:path w="1270" h="634">
                  <a:moveTo>
                    <a:pt x="1036" y="617"/>
                  </a:moveTo>
                  <a:lnTo>
                    <a:pt x="0" y="0"/>
                  </a:lnTo>
                </a:path>
              </a:pathLst>
            </a:custGeom>
            <a:ln w="36187">
              <a:solidFill>
                <a:srgbClr val="1E4223"/>
              </a:solidFill>
            </a:ln>
          </p:spPr>
          <p:txBody>
            <a:bodyPr wrap="square" lIns="0" tIns="0" rIns="0" bIns="0" rtlCol="0"/>
            <a:lstStyle/>
            <a:p>
              <a:endParaRPr/>
            </a:p>
          </p:txBody>
        </p:sp>
        <p:sp>
          <p:nvSpPr>
            <p:cNvPr id="372" name="object 372"/>
            <p:cNvSpPr/>
            <p:nvPr/>
          </p:nvSpPr>
          <p:spPr>
            <a:xfrm>
              <a:off x="12577543" y="8307894"/>
              <a:ext cx="635" cy="1270"/>
            </a:xfrm>
            <a:custGeom>
              <a:avLst/>
              <a:gdLst/>
              <a:ahLst/>
              <a:cxnLst/>
              <a:rect l="l" t="t" r="r" b="b"/>
              <a:pathLst>
                <a:path w="634" h="1270">
                  <a:moveTo>
                    <a:pt x="586" y="0"/>
                  </a:moveTo>
                  <a:lnTo>
                    <a:pt x="0" y="1047"/>
                  </a:lnTo>
                </a:path>
              </a:pathLst>
            </a:custGeom>
            <a:ln w="36187">
              <a:solidFill>
                <a:srgbClr val="1E4223"/>
              </a:solidFill>
            </a:ln>
          </p:spPr>
          <p:txBody>
            <a:bodyPr wrap="square" lIns="0" tIns="0" rIns="0" bIns="0" rtlCol="0"/>
            <a:lstStyle/>
            <a:p>
              <a:endParaRPr/>
            </a:p>
          </p:txBody>
        </p:sp>
        <p:sp>
          <p:nvSpPr>
            <p:cNvPr id="373" name="object 373"/>
            <p:cNvSpPr/>
            <p:nvPr/>
          </p:nvSpPr>
          <p:spPr>
            <a:xfrm>
              <a:off x="12406303" y="8384225"/>
              <a:ext cx="129539" cy="232410"/>
            </a:xfrm>
            <a:custGeom>
              <a:avLst/>
              <a:gdLst/>
              <a:ahLst/>
              <a:cxnLst/>
              <a:rect l="l" t="t" r="r" b="b"/>
              <a:pathLst>
                <a:path w="129540" h="232409">
                  <a:moveTo>
                    <a:pt x="129315" y="0"/>
                  </a:moveTo>
                  <a:lnTo>
                    <a:pt x="0" y="232172"/>
                  </a:lnTo>
                </a:path>
              </a:pathLst>
            </a:custGeom>
            <a:ln w="36187">
              <a:solidFill>
                <a:srgbClr val="1E4223"/>
              </a:solidFill>
              <a:prstDash val="dot"/>
            </a:ln>
          </p:spPr>
          <p:txBody>
            <a:bodyPr wrap="square" lIns="0" tIns="0" rIns="0" bIns="0" rtlCol="0"/>
            <a:lstStyle/>
            <a:p>
              <a:endParaRPr/>
            </a:p>
          </p:txBody>
        </p:sp>
        <p:sp>
          <p:nvSpPr>
            <p:cNvPr id="374" name="object 374"/>
            <p:cNvSpPr/>
            <p:nvPr/>
          </p:nvSpPr>
          <p:spPr>
            <a:xfrm>
              <a:off x="12722923" y="8407117"/>
              <a:ext cx="635" cy="1270"/>
            </a:xfrm>
            <a:custGeom>
              <a:avLst/>
              <a:gdLst/>
              <a:ahLst/>
              <a:cxnLst/>
              <a:rect l="l" t="t" r="r" b="b"/>
              <a:pathLst>
                <a:path w="634" h="1270">
                  <a:moveTo>
                    <a:pt x="586" y="0"/>
                  </a:moveTo>
                  <a:lnTo>
                    <a:pt x="0" y="1047"/>
                  </a:lnTo>
                </a:path>
              </a:pathLst>
            </a:custGeom>
            <a:ln w="36187">
              <a:solidFill>
                <a:srgbClr val="1E4223"/>
              </a:solidFill>
            </a:ln>
          </p:spPr>
          <p:txBody>
            <a:bodyPr wrap="square" lIns="0" tIns="0" rIns="0" bIns="0" rtlCol="0"/>
            <a:lstStyle/>
            <a:p>
              <a:endParaRPr/>
            </a:p>
          </p:txBody>
        </p:sp>
        <p:sp>
          <p:nvSpPr>
            <p:cNvPr id="375" name="object 375"/>
            <p:cNvSpPr/>
            <p:nvPr/>
          </p:nvSpPr>
          <p:spPr>
            <a:xfrm>
              <a:off x="12606950" y="8479562"/>
              <a:ext cx="76835" cy="137160"/>
            </a:xfrm>
            <a:custGeom>
              <a:avLst/>
              <a:gdLst/>
              <a:ahLst/>
              <a:cxnLst/>
              <a:rect l="l" t="t" r="r" b="b"/>
              <a:pathLst>
                <a:path w="76834" h="137159">
                  <a:moveTo>
                    <a:pt x="76211" y="0"/>
                  </a:moveTo>
                  <a:lnTo>
                    <a:pt x="0" y="136835"/>
                  </a:lnTo>
                </a:path>
              </a:pathLst>
            </a:custGeom>
            <a:ln w="36187">
              <a:solidFill>
                <a:srgbClr val="1E4223"/>
              </a:solidFill>
              <a:prstDash val="dot"/>
            </a:ln>
          </p:spPr>
          <p:txBody>
            <a:bodyPr wrap="square" lIns="0" tIns="0" rIns="0" bIns="0" rtlCol="0"/>
            <a:lstStyle/>
            <a:p>
              <a:endParaRPr/>
            </a:p>
          </p:txBody>
        </p:sp>
        <p:sp>
          <p:nvSpPr>
            <p:cNvPr id="376" name="object 376"/>
            <p:cNvSpPr/>
            <p:nvPr/>
          </p:nvSpPr>
          <p:spPr>
            <a:xfrm>
              <a:off x="8411560" y="4825011"/>
              <a:ext cx="6583045" cy="3791585"/>
            </a:xfrm>
            <a:custGeom>
              <a:avLst/>
              <a:gdLst/>
              <a:ahLst/>
              <a:cxnLst/>
              <a:rect l="l" t="t" r="r" b="b"/>
              <a:pathLst>
                <a:path w="6583044" h="3791584">
                  <a:moveTo>
                    <a:pt x="6582679" y="3791386"/>
                  </a:moveTo>
                  <a:lnTo>
                    <a:pt x="5351533" y="3090439"/>
                  </a:lnTo>
                  <a:lnTo>
                    <a:pt x="0" y="0"/>
                  </a:lnTo>
                </a:path>
              </a:pathLst>
            </a:custGeom>
            <a:ln w="36187">
              <a:solidFill>
                <a:srgbClr val="1E4223"/>
              </a:solidFill>
              <a:prstDash val="dot"/>
            </a:ln>
          </p:spPr>
          <p:txBody>
            <a:bodyPr wrap="square" lIns="0" tIns="0" rIns="0" bIns="0" rtlCol="0"/>
            <a:lstStyle/>
            <a:p>
              <a:endParaRPr/>
            </a:p>
          </p:txBody>
        </p:sp>
        <p:sp>
          <p:nvSpPr>
            <p:cNvPr id="377" name="object 377"/>
            <p:cNvSpPr/>
            <p:nvPr/>
          </p:nvSpPr>
          <p:spPr>
            <a:xfrm>
              <a:off x="8373855" y="4803237"/>
              <a:ext cx="1270" cy="635"/>
            </a:xfrm>
            <a:custGeom>
              <a:avLst/>
              <a:gdLst/>
              <a:ahLst/>
              <a:cxnLst/>
              <a:rect l="l" t="t" r="r" b="b"/>
              <a:pathLst>
                <a:path w="1270" h="635">
                  <a:moveTo>
                    <a:pt x="1047" y="607"/>
                  </a:moveTo>
                  <a:lnTo>
                    <a:pt x="0" y="0"/>
                  </a:lnTo>
                </a:path>
              </a:pathLst>
            </a:custGeom>
            <a:ln w="36187">
              <a:solidFill>
                <a:srgbClr val="1E4223"/>
              </a:solidFill>
            </a:ln>
          </p:spPr>
          <p:txBody>
            <a:bodyPr wrap="square" lIns="0" tIns="0" rIns="0" bIns="0" rtlCol="0"/>
            <a:lstStyle/>
            <a:p>
              <a:endParaRPr/>
            </a:p>
          </p:txBody>
        </p:sp>
        <p:sp>
          <p:nvSpPr>
            <p:cNvPr id="378" name="object 378"/>
            <p:cNvSpPr/>
            <p:nvPr/>
          </p:nvSpPr>
          <p:spPr>
            <a:xfrm>
              <a:off x="8330489" y="4894053"/>
              <a:ext cx="6461760" cy="3722370"/>
            </a:xfrm>
            <a:custGeom>
              <a:avLst/>
              <a:gdLst/>
              <a:ahLst/>
              <a:cxnLst/>
              <a:rect l="l" t="t" r="r" b="b"/>
              <a:pathLst>
                <a:path w="6461759" h="3722370">
                  <a:moveTo>
                    <a:pt x="6461411" y="3722344"/>
                  </a:moveTo>
                  <a:lnTo>
                    <a:pt x="5351533" y="3090439"/>
                  </a:lnTo>
                  <a:lnTo>
                    <a:pt x="0" y="0"/>
                  </a:lnTo>
                </a:path>
              </a:pathLst>
            </a:custGeom>
            <a:ln w="36187">
              <a:solidFill>
                <a:srgbClr val="1E4223"/>
              </a:solidFill>
              <a:prstDash val="dot"/>
            </a:ln>
          </p:spPr>
          <p:txBody>
            <a:bodyPr wrap="square" lIns="0" tIns="0" rIns="0" bIns="0" rtlCol="0"/>
            <a:lstStyle/>
            <a:p>
              <a:endParaRPr/>
            </a:p>
          </p:txBody>
        </p:sp>
        <p:sp>
          <p:nvSpPr>
            <p:cNvPr id="379" name="object 379"/>
            <p:cNvSpPr/>
            <p:nvPr/>
          </p:nvSpPr>
          <p:spPr>
            <a:xfrm>
              <a:off x="8292784" y="4872279"/>
              <a:ext cx="1270" cy="635"/>
            </a:xfrm>
            <a:custGeom>
              <a:avLst/>
              <a:gdLst/>
              <a:ahLst/>
              <a:cxnLst/>
              <a:rect l="l" t="t" r="r" b="b"/>
              <a:pathLst>
                <a:path w="1270" h="635">
                  <a:moveTo>
                    <a:pt x="1047" y="607"/>
                  </a:moveTo>
                  <a:lnTo>
                    <a:pt x="0" y="0"/>
                  </a:lnTo>
                </a:path>
              </a:pathLst>
            </a:custGeom>
            <a:ln w="36187">
              <a:solidFill>
                <a:srgbClr val="1E4223"/>
              </a:solidFill>
            </a:ln>
          </p:spPr>
          <p:txBody>
            <a:bodyPr wrap="square" lIns="0" tIns="0" rIns="0" bIns="0" rtlCol="0"/>
            <a:lstStyle/>
            <a:p>
              <a:endParaRPr/>
            </a:p>
          </p:txBody>
        </p:sp>
        <p:sp>
          <p:nvSpPr>
            <p:cNvPr id="380" name="object 380"/>
            <p:cNvSpPr/>
            <p:nvPr/>
          </p:nvSpPr>
          <p:spPr>
            <a:xfrm>
              <a:off x="8091653" y="5008035"/>
              <a:ext cx="111760" cy="79375"/>
            </a:xfrm>
            <a:custGeom>
              <a:avLst/>
              <a:gdLst/>
              <a:ahLst/>
              <a:cxnLst/>
              <a:rect l="l" t="t" r="r" b="b"/>
              <a:pathLst>
                <a:path w="111759" h="79375">
                  <a:moveTo>
                    <a:pt x="0" y="0"/>
                  </a:moveTo>
                  <a:lnTo>
                    <a:pt x="111221" y="79170"/>
                  </a:lnTo>
                </a:path>
              </a:pathLst>
            </a:custGeom>
            <a:ln w="36187">
              <a:solidFill>
                <a:srgbClr val="1E4223"/>
              </a:solidFill>
              <a:prstDash val="dot"/>
            </a:ln>
          </p:spPr>
          <p:txBody>
            <a:bodyPr wrap="square" lIns="0" tIns="0" rIns="0" bIns="0" rtlCol="0"/>
            <a:lstStyle/>
            <a:p>
              <a:endParaRPr/>
            </a:p>
          </p:txBody>
        </p:sp>
        <p:sp>
          <p:nvSpPr>
            <p:cNvPr id="381" name="object 381"/>
            <p:cNvSpPr/>
            <p:nvPr/>
          </p:nvSpPr>
          <p:spPr>
            <a:xfrm>
              <a:off x="8238590" y="5112618"/>
              <a:ext cx="1270" cy="1270"/>
            </a:xfrm>
            <a:custGeom>
              <a:avLst/>
              <a:gdLst/>
              <a:ahLst/>
              <a:cxnLst/>
              <a:rect l="l" t="t" r="r" b="b"/>
              <a:pathLst>
                <a:path w="1270" h="1270">
                  <a:moveTo>
                    <a:pt x="0" y="0"/>
                  </a:moveTo>
                  <a:lnTo>
                    <a:pt x="984" y="701"/>
                  </a:lnTo>
                </a:path>
              </a:pathLst>
            </a:custGeom>
            <a:ln w="36187">
              <a:solidFill>
                <a:srgbClr val="1E4223"/>
              </a:solidFill>
            </a:ln>
          </p:spPr>
          <p:txBody>
            <a:bodyPr wrap="square" lIns="0" tIns="0" rIns="0" bIns="0" rtlCol="0"/>
            <a:lstStyle/>
            <a:p>
              <a:endParaRPr/>
            </a:p>
          </p:txBody>
        </p:sp>
        <p:sp>
          <p:nvSpPr>
            <p:cNvPr id="382" name="object 382"/>
            <p:cNvSpPr/>
            <p:nvPr/>
          </p:nvSpPr>
          <p:spPr>
            <a:xfrm>
              <a:off x="8061028" y="4914650"/>
              <a:ext cx="1270" cy="1270"/>
            </a:xfrm>
            <a:custGeom>
              <a:avLst/>
              <a:gdLst/>
              <a:ahLst/>
              <a:cxnLst/>
              <a:rect l="l" t="t" r="r" b="b"/>
              <a:pathLst>
                <a:path w="1270" h="1270">
                  <a:moveTo>
                    <a:pt x="0" y="0"/>
                  </a:moveTo>
                  <a:lnTo>
                    <a:pt x="963" y="722"/>
                  </a:lnTo>
                </a:path>
              </a:pathLst>
            </a:custGeom>
            <a:ln w="36187">
              <a:solidFill>
                <a:srgbClr val="1E4223"/>
              </a:solidFill>
            </a:ln>
          </p:spPr>
          <p:txBody>
            <a:bodyPr wrap="square" lIns="0" tIns="0" rIns="0" bIns="0" rtlCol="0"/>
            <a:lstStyle/>
            <a:p>
              <a:endParaRPr/>
            </a:p>
          </p:txBody>
        </p:sp>
        <p:sp>
          <p:nvSpPr>
            <p:cNvPr id="383" name="object 383"/>
            <p:cNvSpPr/>
            <p:nvPr/>
          </p:nvSpPr>
          <p:spPr>
            <a:xfrm>
              <a:off x="8126746" y="4964190"/>
              <a:ext cx="100965" cy="76200"/>
            </a:xfrm>
            <a:custGeom>
              <a:avLst/>
              <a:gdLst/>
              <a:ahLst/>
              <a:cxnLst/>
              <a:rect l="l" t="t" r="r" b="b"/>
              <a:pathLst>
                <a:path w="100965" h="76200">
                  <a:moveTo>
                    <a:pt x="0" y="0"/>
                  </a:moveTo>
                  <a:lnTo>
                    <a:pt x="100845" y="76008"/>
                  </a:lnTo>
                </a:path>
              </a:pathLst>
            </a:custGeom>
            <a:ln w="36187">
              <a:solidFill>
                <a:srgbClr val="1E4223"/>
              </a:solidFill>
              <a:prstDash val="dot"/>
            </a:ln>
          </p:spPr>
          <p:txBody>
            <a:bodyPr wrap="square" lIns="0" tIns="0" rIns="0" bIns="0" rtlCol="0"/>
            <a:lstStyle/>
            <a:p>
              <a:endParaRPr/>
            </a:p>
          </p:txBody>
        </p:sp>
        <p:sp>
          <p:nvSpPr>
            <p:cNvPr id="384" name="object 384"/>
            <p:cNvSpPr/>
            <p:nvPr/>
          </p:nvSpPr>
          <p:spPr>
            <a:xfrm>
              <a:off x="8259964" y="5064603"/>
              <a:ext cx="1270" cy="1270"/>
            </a:xfrm>
            <a:custGeom>
              <a:avLst/>
              <a:gdLst/>
              <a:ahLst/>
              <a:cxnLst/>
              <a:rect l="l" t="t" r="r" b="b"/>
              <a:pathLst>
                <a:path w="1270" h="1270">
                  <a:moveTo>
                    <a:pt x="0" y="0"/>
                  </a:moveTo>
                  <a:lnTo>
                    <a:pt x="963" y="722"/>
                  </a:lnTo>
                </a:path>
              </a:pathLst>
            </a:custGeom>
            <a:ln w="36187">
              <a:solidFill>
                <a:srgbClr val="1E4223"/>
              </a:solidFill>
            </a:ln>
          </p:spPr>
          <p:txBody>
            <a:bodyPr wrap="square" lIns="0" tIns="0" rIns="0" bIns="0" rtlCol="0"/>
            <a:lstStyle/>
            <a:p>
              <a:endParaRPr/>
            </a:p>
          </p:txBody>
        </p:sp>
        <p:sp>
          <p:nvSpPr>
            <p:cNvPr id="385" name="object 385"/>
            <p:cNvSpPr/>
            <p:nvPr/>
          </p:nvSpPr>
          <p:spPr>
            <a:xfrm>
              <a:off x="8095286" y="4886753"/>
              <a:ext cx="1270" cy="1270"/>
            </a:xfrm>
            <a:custGeom>
              <a:avLst/>
              <a:gdLst/>
              <a:ahLst/>
              <a:cxnLst/>
              <a:rect l="l" t="t" r="r" b="b"/>
              <a:pathLst>
                <a:path w="1270" h="1270">
                  <a:moveTo>
                    <a:pt x="0" y="0"/>
                  </a:moveTo>
                  <a:lnTo>
                    <a:pt x="984" y="691"/>
                  </a:lnTo>
                </a:path>
              </a:pathLst>
            </a:custGeom>
            <a:ln w="36187">
              <a:solidFill>
                <a:srgbClr val="1E4223"/>
              </a:solidFill>
            </a:ln>
          </p:spPr>
          <p:txBody>
            <a:bodyPr wrap="square" lIns="0" tIns="0" rIns="0" bIns="0" rtlCol="0"/>
            <a:lstStyle/>
            <a:p>
              <a:endParaRPr/>
            </a:p>
          </p:txBody>
        </p:sp>
        <p:sp>
          <p:nvSpPr>
            <p:cNvPr id="386" name="object 386"/>
            <p:cNvSpPr/>
            <p:nvPr/>
          </p:nvSpPr>
          <p:spPr>
            <a:xfrm>
              <a:off x="8160231" y="4931508"/>
              <a:ext cx="99695" cy="69215"/>
            </a:xfrm>
            <a:custGeom>
              <a:avLst/>
              <a:gdLst/>
              <a:ahLst/>
              <a:cxnLst/>
              <a:rect l="l" t="t" r="r" b="b"/>
              <a:pathLst>
                <a:path w="99695" h="69214">
                  <a:moveTo>
                    <a:pt x="0" y="0"/>
                  </a:moveTo>
                  <a:lnTo>
                    <a:pt x="99588" y="68626"/>
                  </a:lnTo>
                </a:path>
              </a:pathLst>
            </a:custGeom>
            <a:ln w="36187">
              <a:solidFill>
                <a:srgbClr val="1E4223"/>
              </a:solidFill>
              <a:prstDash val="dot"/>
            </a:ln>
          </p:spPr>
          <p:txBody>
            <a:bodyPr wrap="square" lIns="0" tIns="0" rIns="0" bIns="0" rtlCol="0"/>
            <a:lstStyle/>
            <a:p>
              <a:endParaRPr/>
            </a:p>
          </p:txBody>
        </p:sp>
        <p:sp>
          <p:nvSpPr>
            <p:cNvPr id="387" name="object 387"/>
            <p:cNvSpPr/>
            <p:nvPr/>
          </p:nvSpPr>
          <p:spPr>
            <a:xfrm>
              <a:off x="8291793" y="5022167"/>
              <a:ext cx="1270" cy="1270"/>
            </a:xfrm>
            <a:custGeom>
              <a:avLst/>
              <a:gdLst/>
              <a:ahLst/>
              <a:cxnLst/>
              <a:rect l="l" t="t" r="r" b="b"/>
              <a:pathLst>
                <a:path w="1270" h="1270">
                  <a:moveTo>
                    <a:pt x="0" y="0"/>
                  </a:moveTo>
                  <a:lnTo>
                    <a:pt x="984" y="691"/>
                  </a:lnTo>
                </a:path>
              </a:pathLst>
            </a:custGeom>
            <a:ln w="36187">
              <a:solidFill>
                <a:srgbClr val="1E4223"/>
              </a:solidFill>
            </a:ln>
          </p:spPr>
          <p:txBody>
            <a:bodyPr wrap="square" lIns="0" tIns="0" rIns="0" bIns="0" rtlCol="0"/>
            <a:lstStyle/>
            <a:p>
              <a:endParaRPr/>
            </a:p>
          </p:txBody>
        </p:sp>
        <p:sp>
          <p:nvSpPr>
            <p:cNvPr id="388" name="object 388"/>
            <p:cNvSpPr/>
            <p:nvPr/>
          </p:nvSpPr>
          <p:spPr>
            <a:xfrm>
              <a:off x="8129407" y="4851076"/>
              <a:ext cx="1270" cy="1270"/>
            </a:xfrm>
            <a:custGeom>
              <a:avLst/>
              <a:gdLst/>
              <a:ahLst/>
              <a:cxnLst/>
              <a:rect l="l" t="t" r="r" b="b"/>
              <a:pathLst>
                <a:path w="1270" h="1270">
                  <a:moveTo>
                    <a:pt x="0" y="0"/>
                  </a:moveTo>
                  <a:lnTo>
                    <a:pt x="984" y="701"/>
                  </a:lnTo>
                </a:path>
              </a:pathLst>
            </a:custGeom>
            <a:ln w="36187">
              <a:solidFill>
                <a:srgbClr val="1E4223"/>
              </a:solidFill>
            </a:ln>
          </p:spPr>
          <p:txBody>
            <a:bodyPr wrap="square" lIns="0" tIns="0" rIns="0" bIns="0" rtlCol="0"/>
            <a:lstStyle/>
            <a:p>
              <a:endParaRPr/>
            </a:p>
          </p:txBody>
        </p:sp>
        <p:sp>
          <p:nvSpPr>
            <p:cNvPr id="389" name="object 389"/>
            <p:cNvSpPr/>
            <p:nvPr/>
          </p:nvSpPr>
          <p:spPr>
            <a:xfrm>
              <a:off x="8191810" y="4895491"/>
              <a:ext cx="95885" cy="68580"/>
            </a:xfrm>
            <a:custGeom>
              <a:avLst/>
              <a:gdLst/>
              <a:ahLst/>
              <a:cxnLst/>
              <a:rect l="l" t="t" r="r" b="b"/>
              <a:pathLst>
                <a:path w="95884" h="68579">
                  <a:moveTo>
                    <a:pt x="0" y="0"/>
                  </a:moveTo>
                  <a:lnTo>
                    <a:pt x="95630" y="68071"/>
                  </a:lnTo>
                </a:path>
              </a:pathLst>
            </a:custGeom>
            <a:ln w="36187">
              <a:solidFill>
                <a:srgbClr val="1E4223"/>
              </a:solidFill>
              <a:prstDash val="dot"/>
            </a:ln>
          </p:spPr>
          <p:txBody>
            <a:bodyPr wrap="square" lIns="0" tIns="0" rIns="0" bIns="0" rtlCol="0"/>
            <a:lstStyle/>
            <a:p>
              <a:endParaRPr/>
            </a:p>
          </p:txBody>
        </p:sp>
        <p:sp>
          <p:nvSpPr>
            <p:cNvPr id="390" name="object 390"/>
            <p:cNvSpPr/>
            <p:nvPr/>
          </p:nvSpPr>
          <p:spPr>
            <a:xfrm>
              <a:off x="8318153" y="4985417"/>
              <a:ext cx="1270" cy="1270"/>
            </a:xfrm>
            <a:custGeom>
              <a:avLst/>
              <a:gdLst/>
              <a:ahLst/>
              <a:cxnLst/>
              <a:rect l="l" t="t" r="r" b="b"/>
              <a:pathLst>
                <a:path w="1270" h="1270">
                  <a:moveTo>
                    <a:pt x="0" y="0"/>
                  </a:moveTo>
                  <a:lnTo>
                    <a:pt x="984" y="701"/>
                  </a:lnTo>
                </a:path>
              </a:pathLst>
            </a:custGeom>
            <a:ln w="36187">
              <a:solidFill>
                <a:srgbClr val="1E4223"/>
              </a:solidFill>
            </a:ln>
          </p:spPr>
          <p:txBody>
            <a:bodyPr wrap="square" lIns="0" tIns="0" rIns="0" bIns="0" rtlCol="0"/>
            <a:lstStyle/>
            <a:p>
              <a:endParaRPr/>
            </a:p>
          </p:txBody>
        </p:sp>
        <p:sp>
          <p:nvSpPr>
            <p:cNvPr id="391" name="object 391"/>
            <p:cNvSpPr/>
            <p:nvPr/>
          </p:nvSpPr>
          <p:spPr>
            <a:xfrm>
              <a:off x="8670172" y="4590346"/>
              <a:ext cx="1270" cy="1270"/>
            </a:xfrm>
            <a:custGeom>
              <a:avLst/>
              <a:gdLst/>
              <a:ahLst/>
              <a:cxnLst/>
              <a:rect l="l" t="t" r="r" b="b"/>
              <a:pathLst>
                <a:path w="1270" h="1270">
                  <a:moveTo>
                    <a:pt x="0" y="0"/>
                  </a:moveTo>
                  <a:lnTo>
                    <a:pt x="848" y="869"/>
                  </a:lnTo>
                </a:path>
              </a:pathLst>
            </a:custGeom>
            <a:ln w="36187">
              <a:solidFill>
                <a:srgbClr val="1E4223"/>
              </a:solidFill>
            </a:ln>
          </p:spPr>
          <p:txBody>
            <a:bodyPr wrap="square" lIns="0" tIns="0" rIns="0" bIns="0" rtlCol="0"/>
            <a:lstStyle/>
            <a:p>
              <a:endParaRPr/>
            </a:p>
          </p:txBody>
        </p:sp>
        <p:sp>
          <p:nvSpPr>
            <p:cNvPr id="392" name="object 392"/>
            <p:cNvSpPr/>
            <p:nvPr/>
          </p:nvSpPr>
          <p:spPr>
            <a:xfrm>
              <a:off x="8733884" y="4656221"/>
              <a:ext cx="227329" cy="235585"/>
            </a:xfrm>
            <a:custGeom>
              <a:avLst/>
              <a:gdLst/>
              <a:ahLst/>
              <a:cxnLst/>
              <a:rect l="l" t="t" r="r" b="b"/>
              <a:pathLst>
                <a:path w="227329" h="235585">
                  <a:moveTo>
                    <a:pt x="0" y="0"/>
                  </a:moveTo>
                  <a:lnTo>
                    <a:pt x="227249" y="234966"/>
                  </a:lnTo>
                </a:path>
              </a:pathLst>
            </a:custGeom>
            <a:ln w="36187">
              <a:solidFill>
                <a:srgbClr val="1E4223"/>
              </a:solidFill>
              <a:prstDash val="dot"/>
            </a:ln>
          </p:spPr>
          <p:txBody>
            <a:bodyPr wrap="square" lIns="0" tIns="0" rIns="0" bIns="0" rtlCol="0"/>
            <a:lstStyle/>
            <a:p>
              <a:endParaRPr/>
            </a:p>
          </p:txBody>
        </p:sp>
        <p:sp>
          <p:nvSpPr>
            <p:cNvPr id="393" name="object 393"/>
            <p:cNvSpPr/>
            <p:nvPr/>
          </p:nvSpPr>
          <p:spPr>
            <a:xfrm>
              <a:off x="8992557" y="4923691"/>
              <a:ext cx="1270" cy="1270"/>
            </a:xfrm>
            <a:custGeom>
              <a:avLst/>
              <a:gdLst/>
              <a:ahLst/>
              <a:cxnLst/>
              <a:rect l="l" t="t" r="r" b="b"/>
              <a:pathLst>
                <a:path w="1270" h="1270">
                  <a:moveTo>
                    <a:pt x="0" y="0"/>
                  </a:moveTo>
                  <a:lnTo>
                    <a:pt x="848" y="869"/>
                  </a:lnTo>
                </a:path>
              </a:pathLst>
            </a:custGeom>
            <a:ln w="36187">
              <a:solidFill>
                <a:srgbClr val="1E4223"/>
              </a:solidFill>
            </a:ln>
          </p:spPr>
          <p:txBody>
            <a:bodyPr wrap="square" lIns="0" tIns="0" rIns="0" bIns="0" rtlCol="0"/>
            <a:lstStyle/>
            <a:p>
              <a:endParaRPr/>
            </a:p>
          </p:txBody>
        </p:sp>
        <p:sp>
          <p:nvSpPr>
            <p:cNvPr id="394" name="object 394"/>
            <p:cNvSpPr/>
            <p:nvPr/>
          </p:nvSpPr>
          <p:spPr>
            <a:xfrm>
              <a:off x="9234013" y="4233797"/>
              <a:ext cx="1270" cy="1270"/>
            </a:xfrm>
            <a:custGeom>
              <a:avLst/>
              <a:gdLst/>
              <a:ahLst/>
              <a:cxnLst/>
              <a:rect l="l" t="t" r="r" b="b"/>
              <a:pathLst>
                <a:path w="1270" h="1270">
                  <a:moveTo>
                    <a:pt x="0" y="0"/>
                  </a:moveTo>
                  <a:lnTo>
                    <a:pt x="774" y="931"/>
                  </a:lnTo>
                </a:path>
              </a:pathLst>
            </a:custGeom>
            <a:ln w="36187">
              <a:solidFill>
                <a:srgbClr val="1E4223"/>
              </a:solidFill>
            </a:ln>
          </p:spPr>
          <p:txBody>
            <a:bodyPr wrap="square" lIns="0" tIns="0" rIns="0" bIns="0" rtlCol="0"/>
            <a:lstStyle/>
            <a:p>
              <a:endParaRPr/>
            </a:p>
          </p:txBody>
        </p:sp>
        <p:sp>
          <p:nvSpPr>
            <p:cNvPr id="395" name="object 395"/>
            <p:cNvSpPr/>
            <p:nvPr/>
          </p:nvSpPr>
          <p:spPr>
            <a:xfrm>
              <a:off x="9287600" y="4298134"/>
              <a:ext cx="137160" cy="164465"/>
            </a:xfrm>
            <a:custGeom>
              <a:avLst/>
              <a:gdLst/>
              <a:ahLst/>
              <a:cxnLst/>
              <a:rect l="l" t="t" r="r" b="b"/>
              <a:pathLst>
                <a:path w="137159" h="164464">
                  <a:moveTo>
                    <a:pt x="0" y="0"/>
                  </a:moveTo>
                  <a:lnTo>
                    <a:pt x="136561" y="163953"/>
                  </a:lnTo>
                </a:path>
              </a:pathLst>
            </a:custGeom>
            <a:ln w="36187">
              <a:solidFill>
                <a:srgbClr val="1E4223"/>
              </a:solidFill>
              <a:prstDash val="dot"/>
            </a:ln>
          </p:spPr>
          <p:txBody>
            <a:bodyPr wrap="square" lIns="0" tIns="0" rIns="0" bIns="0" rtlCol="0"/>
            <a:lstStyle/>
            <a:p>
              <a:endParaRPr/>
            </a:p>
          </p:txBody>
        </p:sp>
        <p:pic>
          <p:nvPicPr>
            <p:cNvPr id="396" name="object 396"/>
            <p:cNvPicPr/>
            <p:nvPr/>
          </p:nvPicPr>
          <p:blipFill>
            <a:blip r:embed="rId56" cstate="screen">
              <a:extLst>
                <a:ext uri="{28A0092B-C50C-407E-A947-70E740481C1C}">
                  <a14:useLocalDpi xmlns:a14="http://schemas.microsoft.com/office/drawing/2010/main"/>
                </a:ext>
              </a:extLst>
            </a:blip>
            <a:stretch>
              <a:fillRect/>
            </a:stretch>
          </p:blipFill>
          <p:spPr>
            <a:xfrm>
              <a:off x="15342509" y="1151797"/>
              <a:ext cx="645275" cy="1243867"/>
            </a:xfrm>
            <a:prstGeom prst="rect">
              <a:avLst/>
            </a:prstGeom>
          </p:spPr>
        </p:pic>
        <p:sp>
          <p:nvSpPr>
            <p:cNvPr id="397" name="object 397"/>
            <p:cNvSpPr/>
            <p:nvPr/>
          </p:nvSpPr>
          <p:spPr>
            <a:xfrm>
              <a:off x="9450566" y="4493792"/>
              <a:ext cx="1270" cy="1270"/>
            </a:xfrm>
            <a:custGeom>
              <a:avLst/>
              <a:gdLst/>
              <a:ahLst/>
              <a:cxnLst/>
              <a:rect l="l" t="t" r="r" b="b"/>
              <a:pathLst>
                <a:path w="1270" h="1270">
                  <a:moveTo>
                    <a:pt x="0" y="0"/>
                  </a:moveTo>
                  <a:lnTo>
                    <a:pt x="774" y="931"/>
                  </a:lnTo>
                </a:path>
              </a:pathLst>
            </a:custGeom>
            <a:ln w="36187">
              <a:solidFill>
                <a:srgbClr val="1E4223"/>
              </a:solidFill>
            </a:ln>
          </p:spPr>
          <p:txBody>
            <a:bodyPr wrap="square" lIns="0" tIns="0" rIns="0" bIns="0" rtlCol="0"/>
            <a:lstStyle/>
            <a:p>
              <a:endParaRPr/>
            </a:p>
          </p:txBody>
        </p:sp>
        <p:sp>
          <p:nvSpPr>
            <p:cNvPr id="398" name="object 398"/>
            <p:cNvSpPr/>
            <p:nvPr/>
          </p:nvSpPr>
          <p:spPr>
            <a:xfrm>
              <a:off x="9614066" y="4041326"/>
              <a:ext cx="1270" cy="1270"/>
            </a:xfrm>
            <a:custGeom>
              <a:avLst/>
              <a:gdLst/>
              <a:ahLst/>
              <a:cxnLst/>
              <a:rect l="l" t="t" r="r" b="b"/>
              <a:pathLst>
                <a:path w="1270" h="1270">
                  <a:moveTo>
                    <a:pt x="0" y="0"/>
                  </a:moveTo>
                  <a:lnTo>
                    <a:pt x="774" y="931"/>
                  </a:lnTo>
                </a:path>
              </a:pathLst>
            </a:custGeom>
            <a:ln w="36187">
              <a:solidFill>
                <a:srgbClr val="1E4223"/>
              </a:solidFill>
            </a:ln>
          </p:spPr>
          <p:txBody>
            <a:bodyPr wrap="square" lIns="0" tIns="0" rIns="0" bIns="0" rtlCol="0"/>
            <a:lstStyle/>
            <a:p>
              <a:endParaRPr/>
            </a:p>
          </p:txBody>
        </p:sp>
        <p:sp>
          <p:nvSpPr>
            <p:cNvPr id="399" name="object 399"/>
            <p:cNvSpPr/>
            <p:nvPr/>
          </p:nvSpPr>
          <p:spPr>
            <a:xfrm>
              <a:off x="9673590" y="4112788"/>
              <a:ext cx="31115" cy="37465"/>
            </a:xfrm>
            <a:custGeom>
              <a:avLst/>
              <a:gdLst/>
              <a:ahLst/>
              <a:cxnLst/>
              <a:rect l="l" t="t" r="r" b="b"/>
              <a:pathLst>
                <a:path w="31115" h="37464">
                  <a:moveTo>
                    <a:pt x="0" y="0"/>
                  </a:moveTo>
                  <a:lnTo>
                    <a:pt x="31046" y="37286"/>
                  </a:lnTo>
                </a:path>
              </a:pathLst>
            </a:custGeom>
            <a:ln w="36187">
              <a:solidFill>
                <a:srgbClr val="1E4223"/>
              </a:solidFill>
              <a:prstDash val="dot"/>
            </a:ln>
          </p:spPr>
          <p:txBody>
            <a:bodyPr wrap="square" lIns="0" tIns="0" rIns="0" bIns="0" rtlCol="0"/>
            <a:lstStyle/>
            <a:p>
              <a:endParaRPr/>
            </a:p>
          </p:txBody>
        </p:sp>
        <p:sp>
          <p:nvSpPr>
            <p:cNvPr id="400" name="object 400"/>
            <p:cNvSpPr/>
            <p:nvPr/>
          </p:nvSpPr>
          <p:spPr>
            <a:xfrm>
              <a:off x="9734020" y="4185340"/>
              <a:ext cx="1270" cy="1270"/>
            </a:xfrm>
            <a:custGeom>
              <a:avLst/>
              <a:gdLst/>
              <a:ahLst/>
              <a:cxnLst/>
              <a:rect l="l" t="t" r="r" b="b"/>
              <a:pathLst>
                <a:path w="1270" h="1270">
                  <a:moveTo>
                    <a:pt x="0" y="0"/>
                  </a:moveTo>
                  <a:lnTo>
                    <a:pt x="774" y="931"/>
                  </a:lnTo>
                </a:path>
              </a:pathLst>
            </a:custGeom>
            <a:ln w="36187">
              <a:solidFill>
                <a:srgbClr val="1E4223"/>
              </a:solidFill>
            </a:ln>
          </p:spPr>
          <p:txBody>
            <a:bodyPr wrap="square" lIns="0" tIns="0" rIns="0" bIns="0" rtlCol="0"/>
            <a:lstStyle/>
            <a:p>
              <a:endParaRPr/>
            </a:p>
          </p:txBody>
        </p:sp>
        <p:sp>
          <p:nvSpPr>
            <p:cNvPr id="401" name="object 401"/>
            <p:cNvSpPr/>
            <p:nvPr/>
          </p:nvSpPr>
          <p:spPr>
            <a:xfrm>
              <a:off x="9870367" y="3899745"/>
              <a:ext cx="1270" cy="1270"/>
            </a:xfrm>
            <a:custGeom>
              <a:avLst/>
              <a:gdLst/>
              <a:ahLst/>
              <a:cxnLst/>
              <a:rect l="l" t="t" r="r" b="b"/>
              <a:pathLst>
                <a:path w="1270" h="1270">
                  <a:moveTo>
                    <a:pt x="0" y="0"/>
                  </a:moveTo>
                  <a:lnTo>
                    <a:pt x="774" y="931"/>
                  </a:lnTo>
                </a:path>
              </a:pathLst>
            </a:custGeom>
            <a:ln w="36187">
              <a:solidFill>
                <a:srgbClr val="1E4223"/>
              </a:solidFill>
            </a:ln>
          </p:spPr>
          <p:txBody>
            <a:bodyPr wrap="square" lIns="0" tIns="0" rIns="0" bIns="0" rtlCol="0"/>
            <a:lstStyle/>
            <a:p>
              <a:endParaRPr/>
            </a:p>
          </p:txBody>
        </p:sp>
        <p:sp>
          <p:nvSpPr>
            <p:cNvPr id="402" name="object 402"/>
            <p:cNvSpPr/>
            <p:nvPr/>
          </p:nvSpPr>
          <p:spPr>
            <a:xfrm>
              <a:off x="9911446" y="3949064"/>
              <a:ext cx="21590" cy="26034"/>
            </a:xfrm>
            <a:custGeom>
              <a:avLst/>
              <a:gdLst/>
              <a:ahLst/>
              <a:cxnLst/>
              <a:rect l="l" t="t" r="r" b="b"/>
              <a:pathLst>
                <a:path w="21590" h="26035">
                  <a:moveTo>
                    <a:pt x="0" y="0"/>
                  </a:moveTo>
                  <a:lnTo>
                    <a:pt x="21297" y="25569"/>
                  </a:lnTo>
                </a:path>
              </a:pathLst>
            </a:custGeom>
            <a:ln w="36187">
              <a:solidFill>
                <a:srgbClr val="1E4223"/>
              </a:solidFill>
              <a:prstDash val="dot"/>
            </a:ln>
          </p:spPr>
          <p:txBody>
            <a:bodyPr wrap="square" lIns="0" tIns="0" rIns="0" bIns="0" rtlCol="0"/>
            <a:lstStyle/>
            <a:p>
              <a:endParaRPr/>
            </a:p>
          </p:txBody>
        </p:sp>
        <p:sp>
          <p:nvSpPr>
            <p:cNvPr id="403" name="object 403"/>
            <p:cNvSpPr/>
            <p:nvPr/>
          </p:nvSpPr>
          <p:spPr>
            <a:xfrm>
              <a:off x="9952905" y="3998837"/>
              <a:ext cx="1270" cy="1270"/>
            </a:xfrm>
            <a:custGeom>
              <a:avLst/>
              <a:gdLst/>
              <a:ahLst/>
              <a:cxnLst/>
              <a:rect l="l" t="t" r="r" b="b"/>
              <a:pathLst>
                <a:path w="1270" h="1270">
                  <a:moveTo>
                    <a:pt x="0" y="0"/>
                  </a:moveTo>
                  <a:lnTo>
                    <a:pt x="774" y="931"/>
                  </a:lnTo>
                </a:path>
              </a:pathLst>
            </a:custGeom>
            <a:ln w="36187">
              <a:solidFill>
                <a:srgbClr val="1E4223"/>
              </a:solidFill>
            </a:ln>
          </p:spPr>
          <p:txBody>
            <a:bodyPr wrap="square" lIns="0" tIns="0" rIns="0" bIns="0" rtlCol="0"/>
            <a:lstStyle/>
            <a:p>
              <a:endParaRPr/>
            </a:p>
          </p:txBody>
        </p:sp>
        <p:pic>
          <p:nvPicPr>
            <p:cNvPr id="404" name="object 404"/>
            <p:cNvPicPr/>
            <p:nvPr/>
          </p:nvPicPr>
          <p:blipFill>
            <a:blip r:embed="rId57" cstate="screen">
              <a:extLst>
                <a:ext uri="{28A0092B-C50C-407E-A947-70E740481C1C}">
                  <a14:useLocalDpi xmlns:a14="http://schemas.microsoft.com/office/drawing/2010/main"/>
                </a:ext>
              </a:extLst>
            </a:blip>
            <a:stretch>
              <a:fillRect/>
            </a:stretch>
          </p:blipFill>
          <p:spPr>
            <a:xfrm>
              <a:off x="8041639" y="1151797"/>
              <a:ext cx="7275321" cy="3658590"/>
            </a:xfrm>
            <a:prstGeom prst="rect">
              <a:avLst/>
            </a:prstGeom>
          </p:spPr>
        </p:pic>
        <p:pic>
          <p:nvPicPr>
            <p:cNvPr id="405" name="object 405"/>
            <p:cNvPicPr/>
            <p:nvPr/>
          </p:nvPicPr>
          <p:blipFill>
            <a:blip r:embed="rId58" cstate="screen">
              <a:extLst>
                <a:ext uri="{28A0092B-C50C-407E-A947-70E740481C1C}">
                  <a14:useLocalDpi xmlns:a14="http://schemas.microsoft.com/office/drawing/2010/main"/>
                </a:ext>
              </a:extLst>
            </a:blip>
            <a:stretch>
              <a:fillRect/>
            </a:stretch>
          </p:blipFill>
          <p:spPr>
            <a:xfrm>
              <a:off x="8132292" y="2621997"/>
              <a:ext cx="7825336" cy="5994400"/>
            </a:xfrm>
            <a:prstGeom prst="rect">
              <a:avLst/>
            </a:prstGeom>
          </p:spPr>
        </p:pic>
        <p:pic>
          <p:nvPicPr>
            <p:cNvPr id="406" name="object 406"/>
            <p:cNvPicPr/>
            <p:nvPr/>
          </p:nvPicPr>
          <p:blipFill>
            <a:blip r:embed="rId59" cstate="screen">
              <a:extLst>
                <a:ext uri="{28A0092B-C50C-407E-A947-70E740481C1C}">
                  <a14:useLocalDpi xmlns:a14="http://schemas.microsoft.com/office/drawing/2010/main"/>
                </a:ext>
              </a:extLst>
            </a:blip>
            <a:stretch>
              <a:fillRect/>
            </a:stretch>
          </p:blipFill>
          <p:spPr>
            <a:xfrm>
              <a:off x="14878994" y="1981877"/>
              <a:ext cx="620810" cy="402653"/>
            </a:xfrm>
            <a:prstGeom prst="rect">
              <a:avLst/>
            </a:prstGeom>
          </p:spPr>
        </p:pic>
        <p:sp>
          <p:nvSpPr>
            <p:cNvPr id="407" name="object 407"/>
            <p:cNvSpPr/>
            <p:nvPr/>
          </p:nvSpPr>
          <p:spPr>
            <a:xfrm>
              <a:off x="15282958" y="2180027"/>
              <a:ext cx="43815" cy="163195"/>
            </a:xfrm>
            <a:custGeom>
              <a:avLst/>
              <a:gdLst/>
              <a:ahLst/>
              <a:cxnLst/>
              <a:rect l="l" t="t" r="r" b="b"/>
              <a:pathLst>
                <a:path w="43815" h="163194">
                  <a:moveTo>
                    <a:pt x="43412" y="0"/>
                  </a:moveTo>
                  <a:lnTo>
                    <a:pt x="0" y="0"/>
                  </a:lnTo>
                  <a:lnTo>
                    <a:pt x="0" y="162832"/>
                  </a:lnTo>
                  <a:lnTo>
                    <a:pt x="43412" y="162832"/>
                  </a:lnTo>
                  <a:lnTo>
                    <a:pt x="43412" y="0"/>
                  </a:lnTo>
                  <a:close/>
                </a:path>
              </a:pathLst>
            </a:custGeom>
            <a:solidFill>
              <a:srgbClr val="FFFFFF"/>
            </a:solidFill>
          </p:spPr>
          <p:txBody>
            <a:bodyPr wrap="square" lIns="0" tIns="0" rIns="0" bIns="0" rtlCol="0"/>
            <a:lstStyle/>
            <a:p>
              <a:endParaRPr/>
            </a:p>
          </p:txBody>
        </p:sp>
        <p:sp>
          <p:nvSpPr>
            <p:cNvPr id="408" name="object 408"/>
            <p:cNvSpPr/>
            <p:nvPr/>
          </p:nvSpPr>
          <p:spPr>
            <a:xfrm>
              <a:off x="15282963" y="2180033"/>
              <a:ext cx="43815" cy="163195"/>
            </a:xfrm>
            <a:custGeom>
              <a:avLst/>
              <a:gdLst/>
              <a:ahLst/>
              <a:cxnLst/>
              <a:rect l="l" t="t" r="r" b="b"/>
              <a:pathLst>
                <a:path w="43815" h="163194">
                  <a:moveTo>
                    <a:pt x="43412" y="162832"/>
                  </a:moveTo>
                  <a:lnTo>
                    <a:pt x="0" y="162832"/>
                  </a:lnTo>
                  <a:lnTo>
                    <a:pt x="0" y="0"/>
                  </a:lnTo>
                  <a:lnTo>
                    <a:pt x="43412" y="0"/>
                  </a:lnTo>
                  <a:lnTo>
                    <a:pt x="43412" y="162832"/>
                  </a:lnTo>
                  <a:close/>
                </a:path>
              </a:pathLst>
            </a:custGeom>
            <a:ln w="9046">
              <a:solidFill>
                <a:srgbClr val="231F20"/>
              </a:solidFill>
            </a:ln>
          </p:spPr>
          <p:txBody>
            <a:bodyPr wrap="square" lIns="0" tIns="0" rIns="0" bIns="0" rtlCol="0"/>
            <a:lstStyle/>
            <a:p>
              <a:endParaRPr/>
            </a:p>
          </p:txBody>
        </p:sp>
        <p:sp>
          <p:nvSpPr>
            <p:cNvPr id="409" name="object 409"/>
            <p:cNvSpPr/>
            <p:nvPr/>
          </p:nvSpPr>
          <p:spPr>
            <a:xfrm>
              <a:off x="15326369" y="2342867"/>
              <a:ext cx="132080" cy="0"/>
            </a:xfrm>
            <a:custGeom>
              <a:avLst/>
              <a:gdLst/>
              <a:ahLst/>
              <a:cxnLst/>
              <a:rect l="l" t="t" r="r" b="b"/>
              <a:pathLst>
                <a:path w="132080">
                  <a:moveTo>
                    <a:pt x="131817" y="0"/>
                  </a:moveTo>
                  <a:lnTo>
                    <a:pt x="0" y="0"/>
                  </a:lnTo>
                </a:path>
              </a:pathLst>
            </a:custGeom>
            <a:ln w="9046">
              <a:solidFill>
                <a:srgbClr val="231F20"/>
              </a:solidFill>
            </a:ln>
          </p:spPr>
          <p:txBody>
            <a:bodyPr wrap="square" lIns="0" tIns="0" rIns="0" bIns="0" rtlCol="0"/>
            <a:lstStyle/>
            <a:p>
              <a:endParaRPr/>
            </a:p>
          </p:txBody>
        </p:sp>
        <p:sp>
          <p:nvSpPr>
            <p:cNvPr id="410" name="object 410"/>
            <p:cNvSpPr/>
            <p:nvPr/>
          </p:nvSpPr>
          <p:spPr>
            <a:xfrm>
              <a:off x="15326369" y="2180038"/>
              <a:ext cx="132080" cy="0"/>
            </a:xfrm>
            <a:custGeom>
              <a:avLst/>
              <a:gdLst/>
              <a:ahLst/>
              <a:cxnLst/>
              <a:rect l="l" t="t" r="r" b="b"/>
              <a:pathLst>
                <a:path w="132080">
                  <a:moveTo>
                    <a:pt x="131817" y="0"/>
                  </a:moveTo>
                  <a:lnTo>
                    <a:pt x="0" y="0"/>
                  </a:lnTo>
                </a:path>
              </a:pathLst>
            </a:custGeom>
            <a:ln w="9046">
              <a:solidFill>
                <a:srgbClr val="231F20"/>
              </a:solidFill>
            </a:ln>
          </p:spPr>
          <p:txBody>
            <a:bodyPr wrap="square" lIns="0" tIns="0" rIns="0" bIns="0" rtlCol="0"/>
            <a:lstStyle/>
            <a:p>
              <a:endParaRPr/>
            </a:p>
          </p:txBody>
        </p:sp>
        <p:pic>
          <p:nvPicPr>
            <p:cNvPr id="411" name="object 411"/>
            <p:cNvPicPr/>
            <p:nvPr/>
          </p:nvPicPr>
          <p:blipFill>
            <a:blip r:embed="rId60" cstate="screen">
              <a:extLst>
                <a:ext uri="{28A0092B-C50C-407E-A947-70E740481C1C}">
                  <a14:useLocalDpi xmlns:a14="http://schemas.microsoft.com/office/drawing/2010/main"/>
                </a:ext>
              </a:extLst>
            </a:blip>
            <a:stretch>
              <a:fillRect/>
            </a:stretch>
          </p:blipFill>
          <p:spPr>
            <a:xfrm>
              <a:off x="9998651" y="3514911"/>
              <a:ext cx="209927" cy="218885"/>
            </a:xfrm>
            <a:prstGeom prst="rect">
              <a:avLst/>
            </a:prstGeom>
          </p:spPr>
        </p:pic>
        <p:pic>
          <p:nvPicPr>
            <p:cNvPr id="412" name="object 412"/>
            <p:cNvPicPr/>
            <p:nvPr/>
          </p:nvPicPr>
          <p:blipFill>
            <a:blip r:embed="rId61" cstate="screen">
              <a:extLst>
                <a:ext uri="{28A0092B-C50C-407E-A947-70E740481C1C}">
                  <a14:useLocalDpi xmlns:a14="http://schemas.microsoft.com/office/drawing/2010/main"/>
                </a:ext>
              </a:extLst>
            </a:blip>
            <a:stretch>
              <a:fillRect/>
            </a:stretch>
          </p:blipFill>
          <p:spPr>
            <a:xfrm>
              <a:off x="10023059" y="5558089"/>
              <a:ext cx="243059" cy="246069"/>
            </a:xfrm>
            <a:prstGeom prst="rect">
              <a:avLst/>
            </a:prstGeom>
          </p:spPr>
        </p:pic>
        <p:pic>
          <p:nvPicPr>
            <p:cNvPr id="413" name="object 413"/>
            <p:cNvPicPr/>
            <p:nvPr/>
          </p:nvPicPr>
          <p:blipFill>
            <a:blip r:embed="rId62" cstate="screen">
              <a:extLst>
                <a:ext uri="{28A0092B-C50C-407E-A947-70E740481C1C}">
                  <a14:useLocalDpi xmlns:a14="http://schemas.microsoft.com/office/drawing/2010/main"/>
                </a:ext>
              </a:extLst>
            </a:blip>
            <a:stretch>
              <a:fillRect/>
            </a:stretch>
          </p:blipFill>
          <p:spPr>
            <a:xfrm>
              <a:off x="11375398" y="6345456"/>
              <a:ext cx="243071" cy="246059"/>
            </a:xfrm>
            <a:prstGeom prst="rect">
              <a:avLst/>
            </a:prstGeom>
          </p:spPr>
        </p:pic>
        <p:pic>
          <p:nvPicPr>
            <p:cNvPr id="414" name="object 414"/>
            <p:cNvPicPr/>
            <p:nvPr/>
          </p:nvPicPr>
          <p:blipFill>
            <a:blip r:embed="rId63" cstate="screen">
              <a:extLst>
                <a:ext uri="{28A0092B-C50C-407E-A947-70E740481C1C}">
                  <a14:useLocalDpi xmlns:a14="http://schemas.microsoft.com/office/drawing/2010/main"/>
                </a:ext>
              </a:extLst>
            </a:blip>
            <a:stretch>
              <a:fillRect/>
            </a:stretch>
          </p:blipFill>
          <p:spPr>
            <a:xfrm>
              <a:off x="12290901" y="7306617"/>
              <a:ext cx="244094" cy="246703"/>
            </a:xfrm>
            <a:prstGeom prst="rect">
              <a:avLst/>
            </a:prstGeom>
          </p:spPr>
        </p:pic>
        <p:pic>
          <p:nvPicPr>
            <p:cNvPr id="415" name="object 415"/>
            <p:cNvPicPr/>
            <p:nvPr/>
          </p:nvPicPr>
          <p:blipFill>
            <a:blip r:embed="rId64" cstate="screen">
              <a:extLst>
                <a:ext uri="{28A0092B-C50C-407E-A947-70E740481C1C}">
                  <a14:useLocalDpi xmlns:a14="http://schemas.microsoft.com/office/drawing/2010/main"/>
                </a:ext>
              </a:extLst>
            </a:blip>
            <a:stretch>
              <a:fillRect/>
            </a:stretch>
          </p:blipFill>
          <p:spPr>
            <a:xfrm>
              <a:off x="14332939" y="8036545"/>
              <a:ext cx="243059" cy="246059"/>
            </a:xfrm>
            <a:prstGeom prst="rect">
              <a:avLst/>
            </a:prstGeom>
          </p:spPr>
        </p:pic>
        <p:sp>
          <p:nvSpPr>
            <p:cNvPr id="416" name="object 416"/>
            <p:cNvSpPr/>
            <p:nvPr/>
          </p:nvSpPr>
          <p:spPr>
            <a:xfrm>
              <a:off x="13297015" y="2432313"/>
              <a:ext cx="201295" cy="0"/>
            </a:xfrm>
            <a:custGeom>
              <a:avLst/>
              <a:gdLst/>
              <a:ahLst/>
              <a:cxnLst/>
              <a:rect l="l" t="t" r="r" b="b"/>
              <a:pathLst>
                <a:path w="201294">
                  <a:moveTo>
                    <a:pt x="0" y="0"/>
                  </a:moveTo>
                  <a:lnTo>
                    <a:pt x="201250" y="0"/>
                  </a:lnTo>
                </a:path>
              </a:pathLst>
            </a:custGeom>
            <a:ln w="12062">
              <a:solidFill>
                <a:srgbClr val="231F20"/>
              </a:solidFill>
            </a:ln>
          </p:spPr>
          <p:txBody>
            <a:bodyPr wrap="square" lIns="0" tIns="0" rIns="0" bIns="0" rtlCol="0"/>
            <a:lstStyle/>
            <a:p>
              <a:endParaRPr/>
            </a:p>
          </p:txBody>
        </p:sp>
        <p:sp>
          <p:nvSpPr>
            <p:cNvPr id="417" name="object 417"/>
            <p:cNvSpPr/>
            <p:nvPr/>
          </p:nvSpPr>
          <p:spPr>
            <a:xfrm>
              <a:off x="13250533" y="2011941"/>
              <a:ext cx="273685" cy="149860"/>
            </a:xfrm>
            <a:custGeom>
              <a:avLst/>
              <a:gdLst/>
              <a:ahLst/>
              <a:cxnLst/>
              <a:rect l="l" t="t" r="r" b="b"/>
              <a:pathLst>
                <a:path w="273684" h="149860">
                  <a:moveTo>
                    <a:pt x="149597" y="0"/>
                  </a:moveTo>
                  <a:lnTo>
                    <a:pt x="35307" y="0"/>
                  </a:lnTo>
                  <a:lnTo>
                    <a:pt x="0" y="35307"/>
                  </a:lnTo>
                  <a:lnTo>
                    <a:pt x="34428" y="69715"/>
                  </a:lnTo>
                  <a:lnTo>
                    <a:pt x="147545" y="69715"/>
                  </a:lnTo>
                  <a:lnTo>
                    <a:pt x="147838" y="94730"/>
                  </a:lnTo>
                  <a:lnTo>
                    <a:pt x="246557" y="94730"/>
                  </a:lnTo>
                  <a:lnTo>
                    <a:pt x="273311" y="121504"/>
                  </a:lnTo>
                  <a:lnTo>
                    <a:pt x="245071" y="149744"/>
                  </a:lnTo>
                  <a:lnTo>
                    <a:pt x="146812" y="149744"/>
                  </a:lnTo>
                  <a:lnTo>
                    <a:pt x="148571" y="0"/>
                  </a:lnTo>
                  <a:lnTo>
                    <a:pt x="149597" y="0"/>
                  </a:lnTo>
                  <a:close/>
                </a:path>
              </a:pathLst>
            </a:custGeom>
            <a:solidFill>
              <a:srgbClr val="FFFFFF"/>
            </a:solidFill>
          </p:spPr>
          <p:txBody>
            <a:bodyPr wrap="square" lIns="0" tIns="0" rIns="0" bIns="0" rtlCol="0"/>
            <a:lstStyle/>
            <a:p>
              <a:endParaRPr/>
            </a:p>
          </p:txBody>
        </p:sp>
        <p:sp>
          <p:nvSpPr>
            <p:cNvPr id="418" name="object 418"/>
            <p:cNvSpPr/>
            <p:nvPr/>
          </p:nvSpPr>
          <p:spPr>
            <a:xfrm>
              <a:off x="13250533" y="2011941"/>
              <a:ext cx="273685" cy="149860"/>
            </a:xfrm>
            <a:custGeom>
              <a:avLst/>
              <a:gdLst/>
              <a:ahLst/>
              <a:cxnLst/>
              <a:rect l="l" t="t" r="r" b="b"/>
              <a:pathLst>
                <a:path w="273684" h="149860">
                  <a:moveTo>
                    <a:pt x="146812" y="149744"/>
                  </a:moveTo>
                  <a:lnTo>
                    <a:pt x="245071" y="149744"/>
                  </a:lnTo>
                  <a:lnTo>
                    <a:pt x="273311" y="121504"/>
                  </a:lnTo>
                  <a:lnTo>
                    <a:pt x="246557" y="94730"/>
                  </a:lnTo>
                  <a:lnTo>
                    <a:pt x="147838" y="94730"/>
                  </a:lnTo>
                  <a:lnTo>
                    <a:pt x="147545" y="69715"/>
                  </a:lnTo>
                  <a:lnTo>
                    <a:pt x="34428" y="69715"/>
                  </a:lnTo>
                  <a:lnTo>
                    <a:pt x="0" y="35307"/>
                  </a:lnTo>
                  <a:lnTo>
                    <a:pt x="35307" y="0"/>
                  </a:lnTo>
                  <a:lnTo>
                    <a:pt x="149597" y="0"/>
                  </a:lnTo>
                  <a:lnTo>
                    <a:pt x="148571" y="0"/>
                  </a:lnTo>
                </a:path>
              </a:pathLst>
            </a:custGeom>
            <a:ln w="12062">
              <a:solidFill>
                <a:srgbClr val="231F20"/>
              </a:solidFill>
            </a:ln>
          </p:spPr>
          <p:txBody>
            <a:bodyPr wrap="square" lIns="0" tIns="0" rIns="0" bIns="0" rtlCol="0"/>
            <a:lstStyle/>
            <a:p>
              <a:endParaRPr/>
            </a:p>
          </p:txBody>
        </p:sp>
        <p:sp>
          <p:nvSpPr>
            <p:cNvPr id="419" name="object 419"/>
            <p:cNvSpPr/>
            <p:nvPr/>
          </p:nvSpPr>
          <p:spPr>
            <a:xfrm>
              <a:off x="13397638" y="1981290"/>
              <a:ext cx="0" cy="451484"/>
            </a:xfrm>
            <a:custGeom>
              <a:avLst/>
              <a:gdLst/>
              <a:ahLst/>
              <a:cxnLst/>
              <a:rect l="l" t="t" r="r" b="b"/>
              <a:pathLst>
                <a:path h="451485">
                  <a:moveTo>
                    <a:pt x="0" y="0"/>
                  </a:moveTo>
                  <a:lnTo>
                    <a:pt x="0" y="451022"/>
                  </a:lnTo>
                </a:path>
              </a:pathLst>
            </a:custGeom>
            <a:ln w="12062">
              <a:solidFill>
                <a:srgbClr val="231F20"/>
              </a:solidFill>
            </a:ln>
          </p:spPr>
          <p:txBody>
            <a:bodyPr wrap="square" lIns="0" tIns="0" rIns="0" bIns="0" rtlCol="0"/>
            <a:lstStyle/>
            <a:p>
              <a:endParaRPr/>
            </a:p>
          </p:txBody>
        </p:sp>
        <p:sp>
          <p:nvSpPr>
            <p:cNvPr id="420" name="object 420"/>
            <p:cNvSpPr/>
            <p:nvPr/>
          </p:nvSpPr>
          <p:spPr>
            <a:xfrm>
              <a:off x="15406130" y="6335519"/>
              <a:ext cx="201295" cy="0"/>
            </a:xfrm>
            <a:custGeom>
              <a:avLst/>
              <a:gdLst/>
              <a:ahLst/>
              <a:cxnLst/>
              <a:rect l="l" t="t" r="r" b="b"/>
              <a:pathLst>
                <a:path w="201294">
                  <a:moveTo>
                    <a:pt x="0" y="0"/>
                  </a:moveTo>
                  <a:lnTo>
                    <a:pt x="201239" y="0"/>
                  </a:lnTo>
                </a:path>
              </a:pathLst>
            </a:custGeom>
            <a:ln w="12062">
              <a:solidFill>
                <a:srgbClr val="231F20"/>
              </a:solidFill>
            </a:ln>
          </p:spPr>
          <p:txBody>
            <a:bodyPr wrap="square" lIns="0" tIns="0" rIns="0" bIns="0" rtlCol="0"/>
            <a:lstStyle/>
            <a:p>
              <a:endParaRPr/>
            </a:p>
          </p:txBody>
        </p:sp>
        <p:sp>
          <p:nvSpPr>
            <p:cNvPr id="421" name="object 421"/>
            <p:cNvSpPr/>
            <p:nvPr/>
          </p:nvSpPr>
          <p:spPr>
            <a:xfrm>
              <a:off x="15359648" y="5915148"/>
              <a:ext cx="273685" cy="149860"/>
            </a:xfrm>
            <a:custGeom>
              <a:avLst/>
              <a:gdLst/>
              <a:ahLst/>
              <a:cxnLst/>
              <a:rect l="l" t="t" r="r" b="b"/>
              <a:pathLst>
                <a:path w="273684" h="149860">
                  <a:moveTo>
                    <a:pt x="149597" y="0"/>
                  </a:moveTo>
                  <a:lnTo>
                    <a:pt x="35307" y="0"/>
                  </a:lnTo>
                  <a:lnTo>
                    <a:pt x="0" y="35307"/>
                  </a:lnTo>
                  <a:lnTo>
                    <a:pt x="34428" y="69715"/>
                  </a:lnTo>
                  <a:lnTo>
                    <a:pt x="147545" y="69715"/>
                  </a:lnTo>
                  <a:lnTo>
                    <a:pt x="147838" y="94730"/>
                  </a:lnTo>
                  <a:lnTo>
                    <a:pt x="246557" y="94730"/>
                  </a:lnTo>
                  <a:lnTo>
                    <a:pt x="273311" y="121504"/>
                  </a:lnTo>
                  <a:lnTo>
                    <a:pt x="245071" y="149754"/>
                  </a:lnTo>
                  <a:lnTo>
                    <a:pt x="146812" y="149754"/>
                  </a:lnTo>
                  <a:lnTo>
                    <a:pt x="148571" y="0"/>
                  </a:lnTo>
                  <a:lnTo>
                    <a:pt x="149597" y="0"/>
                  </a:lnTo>
                  <a:close/>
                </a:path>
              </a:pathLst>
            </a:custGeom>
            <a:solidFill>
              <a:srgbClr val="FFFFFF"/>
            </a:solidFill>
          </p:spPr>
          <p:txBody>
            <a:bodyPr wrap="square" lIns="0" tIns="0" rIns="0" bIns="0" rtlCol="0"/>
            <a:lstStyle/>
            <a:p>
              <a:endParaRPr/>
            </a:p>
          </p:txBody>
        </p:sp>
        <p:sp>
          <p:nvSpPr>
            <p:cNvPr id="422" name="object 422"/>
            <p:cNvSpPr/>
            <p:nvPr/>
          </p:nvSpPr>
          <p:spPr>
            <a:xfrm>
              <a:off x="15359648" y="5915148"/>
              <a:ext cx="273685" cy="149860"/>
            </a:xfrm>
            <a:custGeom>
              <a:avLst/>
              <a:gdLst/>
              <a:ahLst/>
              <a:cxnLst/>
              <a:rect l="l" t="t" r="r" b="b"/>
              <a:pathLst>
                <a:path w="273684" h="149860">
                  <a:moveTo>
                    <a:pt x="146812" y="149754"/>
                  </a:moveTo>
                  <a:lnTo>
                    <a:pt x="245071" y="149754"/>
                  </a:lnTo>
                  <a:lnTo>
                    <a:pt x="273311" y="121504"/>
                  </a:lnTo>
                  <a:lnTo>
                    <a:pt x="246557" y="94730"/>
                  </a:lnTo>
                  <a:lnTo>
                    <a:pt x="147838" y="94730"/>
                  </a:lnTo>
                  <a:lnTo>
                    <a:pt x="147545" y="69715"/>
                  </a:lnTo>
                  <a:lnTo>
                    <a:pt x="34428" y="69715"/>
                  </a:lnTo>
                  <a:lnTo>
                    <a:pt x="0" y="35307"/>
                  </a:lnTo>
                  <a:lnTo>
                    <a:pt x="35307" y="0"/>
                  </a:lnTo>
                  <a:lnTo>
                    <a:pt x="149597" y="0"/>
                  </a:lnTo>
                  <a:lnTo>
                    <a:pt x="148571" y="0"/>
                  </a:lnTo>
                </a:path>
              </a:pathLst>
            </a:custGeom>
            <a:ln w="12062">
              <a:solidFill>
                <a:srgbClr val="231F20"/>
              </a:solidFill>
            </a:ln>
          </p:spPr>
          <p:txBody>
            <a:bodyPr wrap="square" lIns="0" tIns="0" rIns="0" bIns="0" rtlCol="0"/>
            <a:lstStyle/>
            <a:p>
              <a:endParaRPr/>
            </a:p>
          </p:txBody>
        </p:sp>
        <p:sp>
          <p:nvSpPr>
            <p:cNvPr id="423" name="object 423"/>
            <p:cNvSpPr/>
            <p:nvPr/>
          </p:nvSpPr>
          <p:spPr>
            <a:xfrm>
              <a:off x="15506755" y="5884508"/>
              <a:ext cx="0" cy="451484"/>
            </a:xfrm>
            <a:custGeom>
              <a:avLst/>
              <a:gdLst/>
              <a:ahLst/>
              <a:cxnLst/>
              <a:rect l="l" t="t" r="r" b="b"/>
              <a:pathLst>
                <a:path h="451485">
                  <a:moveTo>
                    <a:pt x="0" y="0"/>
                  </a:moveTo>
                  <a:lnTo>
                    <a:pt x="0" y="451012"/>
                  </a:lnTo>
                </a:path>
              </a:pathLst>
            </a:custGeom>
            <a:ln w="12062">
              <a:solidFill>
                <a:srgbClr val="231F20"/>
              </a:solidFill>
            </a:ln>
          </p:spPr>
          <p:txBody>
            <a:bodyPr wrap="square" lIns="0" tIns="0" rIns="0" bIns="0" rtlCol="0"/>
            <a:lstStyle/>
            <a:p>
              <a:endParaRPr/>
            </a:p>
          </p:txBody>
        </p:sp>
        <p:sp>
          <p:nvSpPr>
            <p:cNvPr id="424" name="object 424"/>
            <p:cNvSpPr/>
            <p:nvPr/>
          </p:nvSpPr>
          <p:spPr>
            <a:xfrm>
              <a:off x="15720403" y="8600778"/>
              <a:ext cx="130175" cy="15875"/>
            </a:xfrm>
            <a:custGeom>
              <a:avLst/>
              <a:gdLst/>
              <a:ahLst/>
              <a:cxnLst/>
              <a:rect l="l" t="t" r="r" b="b"/>
              <a:pathLst>
                <a:path w="130175" h="15875">
                  <a:moveTo>
                    <a:pt x="129912" y="0"/>
                  </a:moveTo>
                  <a:lnTo>
                    <a:pt x="15622" y="0"/>
                  </a:lnTo>
                  <a:lnTo>
                    <a:pt x="0" y="15612"/>
                  </a:lnTo>
                  <a:lnTo>
                    <a:pt x="128697" y="15612"/>
                  </a:lnTo>
                  <a:lnTo>
                    <a:pt x="128875" y="0"/>
                  </a:lnTo>
                  <a:lnTo>
                    <a:pt x="129912" y="0"/>
                  </a:lnTo>
                  <a:close/>
                </a:path>
              </a:pathLst>
            </a:custGeom>
            <a:solidFill>
              <a:srgbClr val="FFFFFF"/>
            </a:solidFill>
          </p:spPr>
          <p:txBody>
            <a:bodyPr wrap="square" lIns="0" tIns="0" rIns="0" bIns="0" rtlCol="0"/>
            <a:lstStyle/>
            <a:p>
              <a:endParaRPr/>
            </a:p>
          </p:txBody>
        </p:sp>
        <p:sp>
          <p:nvSpPr>
            <p:cNvPr id="425" name="object 425"/>
            <p:cNvSpPr/>
            <p:nvPr/>
          </p:nvSpPr>
          <p:spPr>
            <a:xfrm>
              <a:off x="15720401" y="8600778"/>
              <a:ext cx="130175" cy="15875"/>
            </a:xfrm>
            <a:custGeom>
              <a:avLst/>
              <a:gdLst/>
              <a:ahLst/>
              <a:cxnLst/>
              <a:rect l="l" t="t" r="r" b="b"/>
              <a:pathLst>
                <a:path w="130175" h="15875">
                  <a:moveTo>
                    <a:pt x="0" y="15619"/>
                  </a:moveTo>
                  <a:lnTo>
                    <a:pt x="15624" y="0"/>
                  </a:lnTo>
                  <a:lnTo>
                    <a:pt x="129913" y="0"/>
                  </a:lnTo>
                  <a:lnTo>
                    <a:pt x="128877" y="0"/>
                  </a:lnTo>
                </a:path>
              </a:pathLst>
            </a:custGeom>
            <a:ln w="12062">
              <a:solidFill>
                <a:srgbClr val="231F20"/>
              </a:solidFill>
            </a:ln>
          </p:spPr>
          <p:txBody>
            <a:bodyPr wrap="square" lIns="0" tIns="0" rIns="0" bIns="0" rtlCol="0"/>
            <a:lstStyle/>
            <a:p>
              <a:endParaRPr/>
            </a:p>
          </p:txBody>
        </p:sp>
        <p:sp>
          <p:nvSpPr>
            <p:cNvPr id="426" name="object 426"/>
            <p:cNvSpPr/>
            <p:nvPr/>
          </p:nvSpPr>
          <p:spPr>
            <a:xfrm>
              <a:off x="15841781" y="8570136"/>
              <a:ext cx="12065" cy="46355"/>
            </a:xfrm>
            <a:custGeom>
              <a:avLst/>
              <a:gdLst/>
              <a:ahLst/>
              <a:cxnLst/>
              <a:rect l="l" t="t" r="r" b="b"/>
              <a:pathLst>
                <a:path w="12065" h="46354">
                  <a:moveTo>
                    <a:pt x="12062" y="0"/>
                  </a:moveTo>
                  <a:lnTo>
                    <a:pt x="0" y="0"/>
                  </a:lnTo>
                  <a:lnTo>
                    <a:pt x="0" y="46260"/>
                  </a:lnTo>
                  <a:lnTo>
                    <a:pt x="12062" y="46260"/>
                  </a:lnTo>
                  <a:lnTo>
                    <a:pt x="12062" y="0"/>
                  </a:lnTo>
                  <a:close/>
                </a:path>
              </a:pathLst>
            </a:custGeom>
            <a:solidFill>
              <a:srgbClr val="231F20"/>
            </a:solidFill>
          </p:spPr>
          <p:txBody>
            <a:bodyPr wrap="square" lIns="0" tIns="0" rIns="0" bIns="0" rtlCol="0"/>
            <a:lstStyle/>
            <a:p>
              <a:endParaRPr/>
            </a:p>
          </p:txBody>
        </p:sp>
        <p:sp>
          <p:nvSpPr>
            <p:cNvPr id="427" name="object 427"/>
            <p:cNvSpPr/>
            <p:nvPr/>
          </p:nvSpPr>
          <p:spPr>
            <a:xfrm>
              <a:off x="12416349" y="5310281"/>
              <a:ext cx="133985" cy="0"/>
            </a:xfrm>
            <a:custGeom>
              <a:avLst/>
              <a:gdLst/>
              <a:ahLst/>
              <a:cxnLst/>
              <a:rect l="l" t="t" r="r" b="b"/>
              <a:pathLst>
                <a:path w="133984">
                  <a:moveTo>
                    <a:pt x="0" y="0"/>
                  </a:moveTo>
                  <a:lnTo>
                    <a:pt x="133954" y="0"/>
                  </a:lnTo>
                </a:path>
              </a:pathLst>
            </a:custGeom>
            <a:ln w="12062">
              <a:solidFill>
                <a:srgbClr val="231F20"/>
              </a:solidFill>
            </a:ln>
          </p:spPr>
          <p:txBody>
            <a:bodyPr wrap="square" lIns="0" tIns="0" rIns="0" bIns="0" rtlCol="0"/>
            <a:lstStyle/>
            <a:p>
              <a:endParaRPr/>
            </a:p>
          </p:txBody>
        </p:sp>
        <p:pic>
          <p:nvPicPr>
            <p:cNvPr id="428" name="object 428"/>
            <p:cNvPicPr/>
            <p:nvPr/>
          </p:nvPicPr>
          <p:blipFill>
            <a:blip r:embed="rId65" cstate="screen">
              <a:extLst>
                <a:ext uri="{28A0092B-C50C-407E-A947-70E740481C1C}">
                  <a14:useLocalDpi xmlns:a14="http://schemas.microsoft.com/office/drawing/2010/main"/>
                </a:ext>
              </a:extLst>
            </a:blip>
            <a:stretch>
              <a:fillRect/>
            </a:stretch>
          </p:blipFill>
          <p:spPr>
            <a:xfrm>
              <a:off x="12379363" y="5024418"/>
              <a:ext cx="194004" cy="111745"/>
            </a:xfrm>
            <a:prstGeom prst="rect">
              <a:avLst/>
            </a:prstGeom>
          </p:spPr>
        </p:pic>
        <p:sp>
          <p:nvSpPr>
            <p:cNvPr id="429" name="object 429"/>
            <p:cNvSpPr/>
            <p:nvPr/>
          </p:nvSpPr>
          <p:spPr>
            <a:xfrm>
              <a:off x="12483330" y="5010050"/>
              <a:ext cx="0" cy="300355"/>
            </a:xfrm>
            <a:custGeom>
              <a:avLst/>
              <a:gdLst/>
              <a:ahLst/>
              <a:cxnLst/>
              <a:rect l="l" t="t" r="r" b="b"/>
              <a:pathLst>
                <a:path h="300354">
                  <a:moveTo>
                    <a:pt x="0" y="0"/>
                  </a:moveTo>
                  <a:lnTo>
                    <a:pt x="0" y="300231"/>
                  </a:lnTo>
                </a:path>
              </a:pathLst>
            </a:custGeom>
            <a:ln w="12062">
              <a:solidFill>
                <a:srgbClr val="231F20"/>
              </a:solidFill>
            </a:ln>
          </p:spPr>
          <p:txBody>
            <a:bodyPr wrap="square" lIns="0" tIns="0" rIns="0" bIns="0" rtlCol="0"/>
            <a:lstStyle/>
            <a:p>
              <a:endParaRPr/>
            </a:p>
          </p:txBody>
        </p:sp>
        <p:sp>
          <p:nvSpPr>
            <p:cNvPr id="430" name="object 430"/>
            <p:cNvSpPr/>
            <p:nvPr/>
          </p:nvSpPr>
          <p:spPr>
            <a:xfrm>
              <a:off x="11534640" y="4520605"/>
              <a:ext cx="543560" cy="256540"/>
            </a:xfrm>
            <a:custGeom>
              <a:avLst/>
              <a:gdLst/>
              <a:ahLst/>
              <a:cxnLst/>
              <a:rect l="l" t="t" r="r" b="b"/>
              <a:pathLst>
                <a:path w="543559" h="256539">
                  <a:moveTo>
                    <a:pt x="428636" y="0"/>
                  </a:moveTo>
                  <a:lnTo>
                    <a:pt x="0" y="0"/>
                  </a:lnTo>
                  <a:lnTo>
                    <a:pt x="91756" y="256170"/>
                  </a:lnTo>
                  <a:lnTo>
                    <a:pt x="543041" y="256170"/>
                  </a:lnTo>
                  <a:lnTo>
                    <a:pt x="428636" y="0"/>
                  </a:lnTo>
                  <a:close/>
                </a:path>
              </a:pathLst>
            </a:custGeom>
            <a:solidFill>
              <a:srgbClr val="FFFFFF"/>
            </a:solidFill>
          </p:spPr>
          <p:txBody>
            <a:bodyPr wrap="square" lIns="0" tIns="0" rIns="0" bIns="0" rtlCol="0"/>
            <a:lstStyle/>
            <a:p>
              <a:endParaRPr/>
            </a:p>
          </p:txBody>
        </p:sp>
        <p:sp>
          <p:nvSpPr>
            <p:cNvPr id="431" name="object 431"/>
            <p:cNvSpPr/>
            <p:nvPr/>
          </p:nvSpPr>
          <p:spPr>
            <a:xfrm>
              <a:off x="11534640" y="4520605"/>
              <a:ext cx="543560" cy="256540"/>
            </a:xfrm>
            <a:custGeom>
              <a:avLst/>
              <a:gdLst/>
              <a:ahLst/>
              <a:cxnLst/>
              <a:rect l="l" t="t" r="r" b="b"/>
              <a:pathLst>
                <a:path w="543559" h="256539">
                  <a:moveTo>
                    <a:pt x="543041" y="256170"/>
                  </a:moveTo>
                  <a:lnTo>
                    <a:pt x="91756" y="256170"/>
                  </a:lnTo>
                  <a:lnTo>
                    <a:pt x="0" y="0"/>
                  </a:lnTo>
                  <a:lnTo>
                    <a:pt x="428636" y="0"/>
                  </a:lnTo>
                  <a:lnTo>
                    <a:pt x="543041" y="256170"/>
                  </a:lnTo>
                  <a:close/>
                </a:path>
              </a:pathLst>
            </a:custGeom>
            <a:ln w="12062">
              <a:solidFill>
                <a:srgbClr val="231F20"/>
              </a:solidFill>
            </a:ln>
          </p:spPr>
          <p:txBody>
            <a:bodyPr wrap="square" lIns="0" tIns="0" rIns="0" bIns="0" rtlCol="0"/>
            <a:lstStyle/>
            <a:p>
              <a:endParaRPr/>
            </a:p>
          </p:txBody>
        </p:sp>
        <p:sp>
          <p:nvSpPr>
            <p:cNvPr id="432" name="object 432"/>
            <p:cNvSpPr/>
            <p:nvPr/>
          </p:nvSpPr>
          <p:spPr>
            <a:xfrm>
              <a:off x="11600752" y="4314161"/>
              <a:ext cx="227329" cy="292735"/>
            </a:xfrm>
            <a:custGeom>
              <a:avLst/>
              <a:gdLst/>
              <a:ahLst/>
              <a:cxnLst/>
              <a:rect l="l" t="t" r="r" b="b"/>
              <a:pathLst>
                <a:path w="227329" h="292735">
                  <a:moveTo>
                    <a:pt x="110991" y="0"/>
                  </a:moveTo>
                  <a:lnTo>
                    <a:pt x="0" y="106865"/>
                  </a:lnTo>
                  <a:lnTo>
                    <a:pt x="0" y="292252"/>
                  </a:lnTo>
                  <a:lnTo>
                    <a:pt x="226799" y="292252"/>
                  </a:lnTo>
                  <a:lnTo>
                    <a:pt x="226799" y="106865"/>
                  </a:lnTo>
                  <a:lnTo>
                    <a:pt x="110991" y="0"/>
                  </a:lnTo>
                  <a:close/>
                </a:path>
              </a:pathLst>
            </a:custGeom>
            <a:solidFill>
              <a:srgbClr val="FFFFFF"/>
            </a:solidFill>
          </p:spPr>
          <p:txBody>
            <a:bodyPr wrap="square" lIns="0" tIns="0" rIns="0" bIns="0" rtlCol="0"/>
            <a:lstStyle/>
            <a:p>
              <a:endParaRPr/>
            </a:p>
          </p:txBody>
        </p:sp>
        <p:sp>
          <p:nvSpPr>
            <p:cNvPr id="433" name="object 433"/>
            <p:cNvSpPr/>
            <p:nvPr/>
          </p:nvSpPr>
          <p:spPr>
            <a:xfrm>
              <a:off x="11600752" y="4314161"/>
              <a:ext cx="227329" cy="292735"/>
            </a:xfrm>
            <a:custGeom>
              <a:avLst/>
              <a:gdLst/>
              <a:ahLst/>
              <a:cxnLst/>
              <a:rect l="l" t="t" r="r" b="b"/>
              <a:pathLst>
                <a:path w="227329" h="292735">
                  <a:moveTo>
                    <a:pt x="110991" y="0"/>
                  </a:moveTo>
                  <a:lnTo>
                    <a:pt x="0" y="106865"/>
                  </a:lnTo>
                  <a:lnTo>
                    <a:pt x="0" y="292252"/>
                  </a:lnTo>
                  <a:lnTo>
                    <a:pt x="226799" y="292252"/>
                  </a:lnTo>
                  <a:lnTo>
                    <a:pt x="226799" y="106865"/>
                  </a:lnTo>
                  <a:lnTo>
                    <a:pt x="110991" y="0"/>
                  </a:lnTo>
                  <a:close/>
                </a:path>
              </a:pathLst>
            </a:custGeom>
            <a:ln w="12062">
              <a:solidFill>
                <a:srgbClr val="231F20"/>
              </a:solidFill>
            </a:ln>
          </p:spPr>
          <p:txBody>
            <a:bodyPr wrap="square" lIns="0" tIns="0" rIns="0" bIns="0" rtlCol="0"/>
            <a:lstStyle/>
            <a:p>
              <a:endParaRPr/>
            </a:p>
          </p:txBody>
        </p:sp>
        <p:sp>
          <p:nvSpPr>
            <p:cNvPr id="434" name="object 434"/>
            <p:cNvSpPr/>
            <p:nvPr/>
          </p:nvSpPr>
          <p:spPr>
            <a:xfrm>
              <a:off x="11946857" y="4378184"/>
              <a:ext cx="0" cy="228600"/>
            </a:xfrm>
            <a:custGeom>
              <a:avLst/>
              <a:gdLst/>
              <a:ahLst/>
              <a:cxnLst/>
              <a:rect l="l" t="t" r="r" b="b"/>
              <a:pathLst>
                <a:path h="228600">
                  <a:moveTo>
                    <a:pt x="0" y="0"/>
                  </a:moveTo>
                  <a:lnTo>
                    <a:pt x="0" y="228223"/>
                  </a:lnTo>
                </a:path>
              </a:pathLst>
            </a:custGeom>
            <a:ln w="12062">
              <a:solidFill>
                <a:srgbClr val="231F20"/>
              </a:solidFill>
            </a:ln>
          </p:spPr>
          <p:txBody>
            <a:bodyPr wrap="square" lIns="0" tIns="0" rIns="0" bIns="0" rtlCol="0"/>
            <a:lstStyle/>
            <a:p>
              <a:endParaRPr/>
            </a:p>
          </p:txBody>
        </p:sp>
        <p:sp>
          <p:nvSpPr>
            <p:cNvPr id="435" name="object 435"/>
            <p:cNvSpPr/>
            <p:nvPr/>
          </p:nvSpPr>
          <p:spPr>
            <a:xfrm>
              <a:off x="11842158" y="4631720"/>
              <a:ext cx="66040" cy="66040"/>
            </a:xfrm>
            <a:custGeom>
              <a:avLst/>
              <a:gdLst/>
              <a:ahLst/>
              <a:cxnLst/>
              <a:rect l="l" t="t" r="r" b="b"/>
              <a:pathLst>
                <a:path w="66040" h="66039">
                  <a:moveTo>
                    <a:pt x="0" y="0"/>
                  </a:moveTo>
                  <a:lnTo>
                    <a:pt x="65683" y="65662"/>
                  </a:lnTo>
                </a:path>
              </a:pathLst>
            </a:custGeom>
            <a:ln w="18093">
              <a:solidFill>
                <a:srgbClr val="231F20"/>
              </a:solidFill>
            </a:ln>
          </p:spPr>
          <p:txBody>
            <a:bodyPr wrap="square" lIns="0" tIns="0" rIns="0" bIns="0" rtlCol="0"/>
            <a:lstStyle/>
            <a:p>
              <a:endParaRPr/>
            </a:p>
          </p:txBody>
        </p:sp>
        <p:sp>
          <p:nvSpPr>
            <p:cNvPr id="436" name="object 436"/>
            <p:cNvSpPr/>
            <p:nvPr/>
          </p:nvSpPr>
          <p:spPr>
            <a:xfrm>
              <a:off x="11882161" y="4642499"/>
              <a:ext cx="30480" cy="30480"/>
            </a:xfrm>
            <a:custGeom>
              <a:avLst/>
              <a:gdLst/>
              <a:ahLst/>
              <a:cxnLst/>
              <a:rect l="l" t="t" r="r" b="b"/>
              <a:pathLst>
                <a:path w="30479" h="30479">
                  <a:moveTo>
                    <a:pt x="0" y="0"/>
                  </a:moveTo>
                  <a:lnTo>
                    <a:pt x="30198" y="30198"/>
                  </a:lnTo>
                </a:path>
              </a:pathLst>
            </a:custGeom>
            <a:ln w="12062">
              <a:solidFill>
                <a:srgbClr val="231F20"/>
              </a:solidFill>
            </a:ln>
          </p:spPr>
          <p:txBody>
            <a:bodyPr wrap="square" lIns="0" tIns="0" rIns="0" bIns="0" rtlCol="0"/>
            <a:lstStyle/>
            <a:p>
              <a:endParaRPr/>
            </a:p>
          </p:txBody>
        </p:sp>
        <p:sp>
          <p:nvSpPr>
            <p:cNvPr id="437" name="object 437"/>
            <p:cNvSpPr/>
            <p:nvPr/>
          </p:nvSpPr>
          <p:spPr>
            <a:xfrm>
              <a:off x="11840685" y="4663384"/>
              <a:ext cx="29209" cy="29209"/>
            </a:xfrm>
            <a:custGeom>
              <a:avLst/>
              <a:gdLst/>
              <a:ahLst/>
              <a:cxnLst/>
              <a:rect l="l" t="t" r="r" b="b"/>
              <a:pathLst>
                <a:path w="29209" h="29210">
                  <a:moveTo>
                    <a:pt x="0" y="0"/>
                  </a:moveTo>
                  <a:lnTo>
                    <a:pt x="28732" y="28721"/>
                  </a:lnTo>
                </a:path>
              </a:pathLst>
            </a:custGeom>
            <a:ln w="12062">
              <a:solidFill>
                <a:srgbClr val="231F20"/>
              </a:solidFill>
            </a:ln>
          </p:spPr>
          <p:txBody>
            <a:bodyPr wrap="square" lIns="0" tIns="0" rIns="0" bIns="0" rtlCol="0"/>
            <a:lstStyle/>
            <a:p>
              <a:endParaRPr/>
            </a:p>
          </p:txBody>
        </p:sp>
        <p:sp>
          <p:nvSpPr>
            <p:cNvPr id="438" name="object 438"/>
            <p:cNvSpPr/>
            <p:nvPr/>
          </p:nvSpPr>
          <p:spPr>
            <a:xfrm>
              <a:off x="11721581" y="4636126"/>
              <a:ext cx="66040" cy="66040"/>
            </a:xfrm>
            <a:custGeom>
              <a:avLst/>
              <a:gdLst/>
              <a:ahLst/>
              <a:cxnLst/>
              <a:rect l="l" t="t" r="r" b="b"/>
              <a:pathLst>
                <a:path w="66040" h="66039">
                  <a:moveTo>
                    <a:pt x="0" y="0"/>
                  </a:moveTo>
                  <a:lnTo>
                    <a:pt x="65683" y="65683"/>
                  </a:lnTo>
                </a:path>
              </a:pathLst>
            </a:custGeom>
            <a:ln w="18093">
              <a:solidFill>
                <a:srgbClr val="231F20"/>
              </a:solidFill>
            </a:ln>
          </p:spPr>
          <p:txBody>
            <a:bodyPr wrap="square" lIns="0" tIns="0" rIns="0" bIns="0" rtlCol="0"/>
            <a:lstStyle/>
            <a:p>
              <a:endParaRPr/>
            </a:p>
          </p:txBody>
        </p:sp>
        <p:sp>
          <p:nvSpPr>
            <p:cNvPr id="439" name="object 439"/>
            <p:cNvSpPr/>
            <p:nvPr/>
          </p:nvSpPr>
          <p:spPr>
            <a:xfrm>
              <a:off x="11761584" y="4646905"/>
              <a:ext cx="30480" cy="30480"/>
            </a:xfrm>
            <a:custGeom>
              <a:avLst/>
              <a:gdLst/>
              <a:ahLst/>
              <a:cxnLst/>
              <a:rect l="l" t="t" r="r" b="b"/>
              <a:pathLst>
                <a:path w="30479" h="30479">
                  <a:moveTo>
                    <a:pt x="0" y="0"/>
                  </a:moveTo>
                  <a:lnTo>
                    <a:pt x="30198" y="30208"/>
                  </a:lnTo>
                </a:path>
              </a:pathLst>
            </a:custGeom>
            <a:ln w="12062">
              <a:solidFill>
                <a:srgbClr val="231F20"/>
              </a:solidFill>
            </a:ln>
          </p:spPr>
          <p:txBody>
            <a:bodyPr wrap="square" lIns="0" tIns="0" rIns="0" bIns="0" rtlCol="0"/>
            <a:lstStyle/>
            <a:p>
              <a:endParaRPr/>
            </a:p>
          </p:txBody>
        </p:sp>
        <p:sp>
          <p:nvSpPr>
            <p:cNvPr id="440" name="object 440"/>
            <p:cNvSpPr/>
            <p:nvPr/>
          </p:nvSpPr>
          <p:spPr>
            <a:xfrm>
              <a:off x="11720108" y="4667790"/>
              <a:ext cx="29209" cy="29209"/>
            </a:xfrm>
            <a:custGeom>
              <a:avLst/>
              <a:gdLst/>
              <a:ahLst/>
              <a:cxnLst/>
              <a:rect l="l" t="t" r="r" b="b"/>
              <a:pathLst>
                <a:path w="29209" h="29210">
                  <a:moveTo>
                    <a:pt x="0" y="0"/>
                  </a:moveTo>
                  <a:lnTo>
                    <a:pt x="28732" y="28721"/>
                  </a:lnTo>
                </a:path>
              </a:pathLst>
            </a:custGeom>
            <a:ln w="12062">
              <a:solidFill>
                <a:srgbClr val="231F20"/>
              </a:solidFill>
            </a:ln>
          </p:spPr>
          <p:txBody>
            <a:bodyPr wrap="square" lIns="0" tIns="0" rIns="0" bIns="0" rtlCol="0"/>
            <a:lstStyle/>
            <a:p>
              <a:endParaRPr/>
            </a:p>
          </p:txBody>
        </p:sp>
        <p:sp>
          <p:nvSpPr>
            <p:cNvPr id="441" name="object 441"/>
            <p:cNvSpPr/>
            <p:nvPr/>
          </p:nvSpPr>
          <p:spPr>
            <a:xfrm>
              <a:off x="11946858" y="4378715"/>
              <a:ext cx="59055" cy="67310"/>
            </a:xfrm>
            <a:custGeom>
              <a:avLst/>
              <a:gdLst/>
              <a:ahLst/>
              <a:cxnLst/>
              <a:rect l="l" t="t" r="r" b="b"/>
              <a:pathLst>
                <a:path w="59054" h="67310">
                  <a:moveTo>
                    <a:pt x="58814" y="0"/>
                  </a:moveTo>
                  <a:lnTo>
                    <a:pt x="0" y="67045"/>
                  </a:lnTo>
                </a:path>
              </a:pathLst>
            </a:custGeom>
            <a:ln w="12062">
              <a:solidFill>
                <a:srgbClr val="231F20"/>
              </a:solidFill>
            </a:ln>
          </p:spPr>
          <p:txBody>
            <a:bodyPr wrap="square" lIns="0" tIns="0" rIns="0" bIns="0" rtlCol="0"/>
            <a:lstStyle/>
            <a:p>
              <a:endParaRPr/>
            </a:p>
          </p:txBody>
        </p:sp>
        <p:sp>
          <p:nvSpPr>
            <p:cNvPr id="442" name="object 442"/>
            <p:cNvSpPr/>
            <p:nvPr/>
          </p:nvSpPr>
          <p:spPr>
            <a:xfrm>
              <a:off x="11867649" y="4371447"/>
              <a:ext cx="79375" cy="111760"/>
            </a:xfrm>
            <a:custGeom>
              <a:avLst/>
              <a:gdLst/>
              <a:ahLst/>
              <a:cxnLst/>
              <a:rect l="l" t="t" r="r" b="b"/>
              <a:pathLst>
                <a:path w="79375" h="111760">
                  <a:moveTo>
                    <a:pt x="0" y="0"/>
                  </a:moveTo>
                  <a:lnTo>
                    <a:pt x="79201" y="111169"/>
                  </a:lnTo>
                </a:path>
              </a:pathLst>
            </a:custGeom>
            <a:ln w="12062">
              <a:solidFill>
                <a:srgbClr val="231F20"/>
              </a:solidFill>
            </a:ln>
          </p:spPr>
          <p:txBody>
            <a:bodyPr wrap="square" lIns="0" tIns="0" rIns="0" bIns="0" rtlCol="0"/>
            <a:lstStyle/>
            <a:p>
              <a:endParaRPr/>
            </a:p>
          </p:txBody>
        </p:sp>
        <p:sp>
          <p:nvSpPr>
            <p:cNvPr id="443" name="object 443"/>
            <p:cNvSpPr/>
            <p:nvPr/>
          </p:nvSpPr>
          <p:spPr>
            <a:xfrm>
              <a:off x="11978050" y="4408499"/>
              <a:ext cx="79375" cy="1905"/>
            </a:xfrm>
            <a:custGeom>
              <a:avLst/>
              <a:gdLst/>
              <a:ahLst/>
              <a:cxnLst/>
              <a:rect l="l" t="t" r="r" b="b"/>
              <a:pathLst>
                <a:path w="79375" h="1904">
                  <a:moveTo>
                    <a:pt x="0" y="1643"/>
                  </a:moveTo>
                  <a:lnTo>
                    <a:pt x="79013" y="0"/>
                  </a:lnTo>
                </a:path>
              </a:pathLst>
            </a:custGeom>
            <a:ln w="12062">
              <a:solidFill>
                <a:srgbClr val="231F20"/>
              </a:solidFill>
            </a:ln>
          </p:spPr>
          <p:txBody>
            <a:bodyPr wrap="square" lIns="0" tIns="0" rIns="0" bIns="0" rtlCol="0"/>
            <a:lstStyle/>
            <a:p>
              <a:endParaRPr/>
            </a:p>
          </p:txBody>
        </p:sp>
        <p:sp>
          <p:nvSpPr>
            <p:cNvPr id="444" name="object 444"/>
            <p:cNvSpPr/>
            <p:nvPr/>
          </p:nvSpPr>
          <p:spPr>
            <a:xfrm>
              <a:off x="11865330" y="4421462"/>
              <a:ext cx="46355" cy="11430"/>
            </a:xfrm>
            <a:custGeom>
              <a:avLst/>
              <a:gdLst/>
              <a:ahLst/>
              <a:cxnLst/>
              <a:rect l="l" t="t" r="r" b="b"/>
              <a:pathLst>
                <a:path w="46354" h="11429">
                  <a:moveTo>
                    <a:pt x="45998" y="11287"/>
                  </a:moveTo>
                  <a:lnTo>
                    <a:pt x="0" y="0"/>
                  </a:lnTo>
                </a:path>
              </a:pathLst>
            </a:custGeom>
            <a:ln w="12062">
              <a:solidFill>
                <a:srgbClr val="231F20"/>
              </a:solidFill>
            </a:ln>
          </p:spPr>
          <p:txBody>
            <a:bodyPr wrap="square" lIns="0" tIns="0" rIns="0" bIns="0" rtlCol="0"/>
            <a:lstStyle/>
            <a:p>
              <a:endParaRPr/>
            </a:p>
          </p:txBody>
        </p:sp>
        <p:sp>
          <p:nvSpPr>
            <p:cNvPr id="445" name="object 445"/>
            <p:cNvSpPr/>
            <p:nvPr/>
          </p:nvSpPr>
          <p:spPr>
            <a:xfrm>
              <a:off x="11946857" y="4324975"/>
              <a:ext cx="50165" cy="65405"/>
            </a:xfrm>
            <a:custGeom>
              <a:avLst/>
              <a:gdLst/>
              <a:ahLst/>
              <a:cxnLst/>
              <a:rect l="l" t="t" r="r" b="b"/>
              <a:pathLst>
                <a:path w="50165" h="65404">
                  <a:moveTo>
                    <a:pt x="0" y="65296"/>
                  </a:moveTo>
                  <a:lnTo>
                    <a:pt x="49998" y="0"/>
                  </a:lnTo>
                </a:path>
              </a:pathLst>
            </a:custGeom>
            <a:ln w="12062">
              <a:solidFill>
                <a:srgbClr val="231F20"/>
              </a:solidFill>
            </a:ln>
          </p:spPr>
          <p:txBody>
            <a:bodyPr wrap="square" lIns="0" tIns="0" rIns="0" bIns="0" rtlCol="0"/>
            <a:lstStyle/>
            <a:p>
              <a:endParaRPr/>
            </a:p>
          </p:txBody>
        </p:sp>
        <p:sp>
          <p:nvSpPr>
            <p:cNvPr id="446" name="object 446"/>
            <p:cNvSpPr/>
            <p:nvPr/>
          </p:nvSpPr>
          <p:spPr>
            <a:xfrm>
              <a:off x="11929599" y="4319875"/>
              <a:ext cx="34290" cy="48895"/>
            </a:xfrm>
            <a:custGeom>
              <a:avLst/>
              <a:gdLst/>
              <a:ahLst/>
              <a:cxnLst/>
              <a:rect l="l" t="t" r="r" b="b"/>
              <a:pathLst>
                <a:path w="34290" h="48895">
                  <a:moveTo>
                    <a:pt x="0" y="0"/>
                  </a:moveTo>
                  <a:lnTo>
                    <a:pt x="33747" y="48857"/>
                  </a:lnTo>
                </a:path>
              </a:pathLst>
            </a:custGeom>
            <a:ln w="12062">
              <a:solidFill>
                <a:srgbClr val="231F20"/>
              </a:solidFill>
            </a:ln>
          </p:spPr>
          <p:txBody>
            <a:bodyPr wrap="square" lIns="0" tIns="0" rIns="0" bIns="0" rtlCol="0"/>
            <a:lstStyle/>
            <a:p>
              <a:endParaRPr/>
            </a:p>
          </p:txBody>
        </p:sp>
        <p:sp>
          <p:nvSpPr>
            <p:cNvPr id="447" name="object 447"/>
            <p:cNvSpPr/>
            <p:nvPr/>
          </p:nvSpPr>
          <p:spPr>
            <a:xfrm>
              <a:off x="7371503" y="1151797"/>
              <a:ext cx="8921750" cy="7465059"/>
            </a:xfrm>
            <a:custGeom>
              <a:avLst/>
              <a:gdLst/>
              <a:ahLst/>
              <a:cxnLst/>
              <a:rect l="l" t="t" r="r" b="b"/>
              <a:pathLst>
                <a:path w="8921750" h="7465059">
                  <a:moveTo>
                    <a:pt x="8921194" y="0"/>
                  </a:moveTo>
                  <a:lnTo>
                    <a:pt x="0" y="0"/>
                  </a:lnTo>
                  <a:lnTo>
                    <a:pt x="0" y="7464620"/>
                  </a:lnTo>
                  <a:lnTo>
                    <a:pt x="8921194" y="7464620"/>
                  </a:lnTo>
                  <a:lnTo>
                    <a:pt x="8921194" y="5383521"/>
                  </a:lnTo>
                  <a:lnTo>
                    <a:pt x="4013982" y="5383521"/>
                  </a:lnTo>
                  <a:lnTo>
                    <a:pt x="929521" y="3603345"/>
                  </a:lnTo>
                  <a:lnTo>
                    <a:pt x="2513012" y="2544425"/>
                  </a:lnTo>
                  <a:lnTo>
                    <a:pt x="2524480" y="2529354"/>
                  </a:lnTo>
                  <a:lnTo>
                    <a:pt x="2525816" y="2508274"/>
                  </a:lnTo>
                  <a:lnTo>
                    <a:pt x="2520014" y="2482352"/>
                  </a:lnTo>
                  <a:lnTo>
                    <a:pt x="2510068" y="2452757"/>
                  </a:lnTo>
                  <a:lnTo>
                    <a:pt x="2498970" y="2420654"/>
                  </a:lnTo>
                  <a:lnTo>
                    <a:pt x="2489714" y="2387211"/>
                  </a:lnTo>
                  <a:lnTo>
                    <a:pt x="2485294" y="2353597"/>
                  </a:lnTo>
                  <a:lnTo>
                    <a:pt x="2488703" y="2320978"/>
                  </a:lnTo>
                  <a:lnTo>
                    <a:pt x="2502935" y="2290522"/>
                  </a:lnTo>
                  <a:lnTo>
                    <a:pt x="2530981" y="2263397"/>
                  </a:lnTo>
                  <a:lnTo>
                    <a:pt x="2575837" y="2240769"/>
                  </a:lnTo>
                  <a:lnTo>
                    <a:pt x="2655544" y="2214293"/>
                  </a:lnTo>
                  <a:lnTo>
                    <a:pt x="2719771" y="2198589"/>
                  </a:lnTo>
                  <a:lnTo>
                    <a:pt x="2770339" y="2191916"/>
                  </a:lnTo>
                  <a:lnTo>
                    <a:pt x="3005168" y="2191916"/>
                  </a:lnTo>
                  <a:lnTo>
                    <a:pt x="3028420" y="2177859"/>
                  </a:lnTo>
                  <a:lnTo>
                    <a:pt x="3076783" y="2150332"/>
                  </a:lnTo>
                  <a:lnTo>
                    <a:pt x="3119139" y="2127509"/>
                  </a:lnTo>
                  <a:lnTo>
                    <a:pt x="3188597" y="2091764"/>
                  </a:lnTo>
                  <a:lnTo>
                    <a:pt x="3217083" y="2076735"/>
                  </a:lnTo>
                  <a:lnTo>
                    <a:pt x="3242330" y="2062198"/>
                  </a:lnTo>
                  <a:lnTo>
                    <a:pt x="3279965" y="2039418"/>
                  </a:lnTo>
                  <a:lnTo>
                    <a:pt x="3319246" y="2016258"/>
                  </a:lnTo>
                  <a:lnTo>
                    <a:pt x="3360061" y="1992808"/>
                  </a:lnTo>
                  <a:lnTo>
                    <a:pt x="3402300" y="1969156"/>
                  </a:lnTo>
                  <a:lnTo>
                    <a:pt x="3445851" y="1945389"/>
                  </a:lnTo>
                  <a:lnTo>
                    <a:pt x="3490602" y="1921597"/>
                  </a:lnTo>
                  <a:lnTo>
                    <a:pt x="3536442" y="1897868"/>
                  </a:lnTo>
                  <a:lnTo>
                    <a:pt x="3583258" y="1874290"/>
                  </a:lnTo>
                  <a:lnTo>
                    <a:pt x="3630941" y="1850952"/>
                  </a:lnTo>
                  <a:lnTo>
                    <a:pt x="3679377" y="1827941"/>
                  </a:lnTo>
                  <a:lnTo>
                    <a:pt x="3728456" y="1805346"/>
                  </a:lnTo>
                  <a:lnTo>
                    <a:pt x="3778066" y="1783256"/>
                  </a:lnTo>
                  <a:lnTo>
                    <a:pt x="3828096" y="1761758"/>
                  </a:lnTo>
                  <a:lnTo>
                    <a:pt x="3878433" y="1740941"/>
                  </a:lnTo>
                  <a:lnTo>
                    <a:pt x="3928967" y="1720894"/>
                  </a:lnTo>
                  <a:lnTo>
                    <a:pt x="3979585" y="1701705"/>
                  </a:lnTo>
                  <a:lnTo>
                    <a:pt x="4030177" y="1683461"/>
                  </a:lnTo>
                  <a:lnTo>
                    <a:pt x="4080631" y="1666252"/>
                  </a:lnTo>
                  <a:lnTo>
                    <a:pt x="4130835" y="1650166"/>
                  </a:lnTo>
                  <a:lnTo>
                    <a:pt x="4180677" y="1635291"/>
                  </a:lnTo>
                  <a:lnTo>
                    <a:pt x="4230047" y="1621715"/>
                  </a:lnTo>
                  <a:lnTo>
                    <a:pt x="4278832" y="1609526"/>
                  </a:lnTo>
                  <a:lnTo>
                    <a:pt x="4326922" y="1598814"/>
                  </a:lnTo>
                  <a:lnTo>
                    <a:pt x="4374204" y="1589666"/>
                  </a:lnTo>
                  <a:lnTo>
                    <a:pt x="4420566" y="1582171"/>
                  </a:lnTo>
                  <a:lnTo>
                    <a:pt x="8181216" y="1129180"/>
                  </a:lnTo>
                  <a:lnTo>
                    <a:pt x="8921194" y="1129180"/>
                  </a:lnTo>
                  <a:lnTo>
                    <a:pt x="8921194" y="0"/>
                  </a:lnTo>
                  <a:close/>
                </a:path>
                <a:path w="8921750" h="7465059">
                  <a:moveTo>
                    <a:pt x="8921194" y="1129180"/>
                  </a:moveTo>
                  <a:lnTo>
                    <a:pt x="8181216" y="1129180"/>
                  </a:lnTo>
                  <a:lnTo>
                    <a:pt x="8253109" y="1329498"/>
                  </a:lnTo>
                  <a:lnTo>
                    <a:pt x="4013982" y="5383521"/>
                  </a:lnTo>
                  <a:lnTo>
                    <a:pt x="8921194" y="5383521"/>
                  </a:lnTo>
                  <a:lnTo>
                    <a:pt x="8921194" y="1129180"/>
                  </a:lnTo>
                  <a:close/>
                </a:path>
                <a:path w="8921750" h="7465059">
                  <a:moveTo>
                    <a:pt x="3005168" y="2191916"/>
                  </a:moveTo>
                  <a:lnTo>
                    <a:pt x="2770339" y="2191916"/>
                  </a:lnTo>
                  <a:lnTo>
                    <a:pt x="2809067" y="2192535"/>
                  </a:lnTo>
                  <a:lnTo>
                    <a:pt x="2837772" y="2198706"/>
                  </a:lnTo>
                  <a:lnTo>
                    <a:pt x="2858275" y="2208690"/>
                  </a:lnTo>
                  <a:lnTo>
                    <a:pt x="2872394" y="2220747"/>
                  </a:lnTo>
                  <a:lnTo>
                    <a:pt x="2881949" y="2233138"/>
                  </a:lnTo>
                  <a:lnTo>
                    <a:pt x="2888759" y="2244122"/>
                  </a:lnTo>
                  <a:lnTo>
                    <a:pt x="2894642" y="2251960"/>
                  </a:lnTo>
                  <a:lnTo>
                    <a:pt x="2901418" y="2254913"/>
                  </a:lnTo>
                  <a:lnTo>
                    <a:pt x="2910906" y="2251240"/>
                  </a:lnTo>
                  <a:lnTo>
                    <a:pt x="2973358" y="2211144"/>
                  </a:lnTo>
                  <a:lnTo>
                    <a:pt x="3005168" y="2191916"/>
                  </a:lnTo>
                  <a:close/>
                </a:path>
              </a:pathLst>
            </a:custGeom>
            <a:solidFill>
              <a:srgbClr val="FFFFFF">
                <a:alpha val="71998"/>
              </a:srgbClr>
            </a:solidFill>
          </p:spPr>
          <p:txBody>
            <a:bodyPr wrap="square" lIns="0" tIns="0" rIns="0" bIns="0" rtlCol="0"/>
            <a:lstStyle/>
            <a:p>
              <a:endParaRPr/>
            </a:p>
          </p:txBody>
        </p:sp>
      </p:grpSp>
      <p:sp>
        <p:nvSpPr>
          <p:cNvPr id="448" name="object 448"/>
          <p:cNvSpPr txBox="1"/>
          <p:nvPr/>
        </p:nvSpPr>
        <p:spPr>
          <a:xfrm>
            <a:off x="5893827" y="10076469"/>
            <a:ext cx="8304530" cy="930275"/>
          </a:xfrm>
          <a:prstGeom prst="rect">
            <a:avLst/>
          </a:prstGeom>
        </p:spPr>
        <p:txBody>
          <a:bodyPr vert="horz" wrap="square" lIns="0" tIns="17145" rIns="0" bIns="0" rtlCol="0">
            <a:spAutoFit/>
          </a:bodyPr>
          <a:lstStyle/>
          <a:p>
            <a:pPr marL="12700">
              <a:lnSpc>
                <a:spcPct val="100000"/>
              </a:lnSpc>
              <a:spcBef>
                <a:spcPts val="135"/>
              </a:spcBef>
            </a:pPr>
            <a:r>
              <a:rPr sz="5900" b="1" spc="-434" dirty="0">
                <a:latin typeface="Tahoma"/>
                <a:cs typeface="Tahoma"/>
              </a:rPr>
              <a:t>landgoed</a:t>
            </a:r>
            <a:r>
              <a:rPr sz="5900" b="1" spc="-50" dirty="0">
                <a:latin typeface="Tahoma"/>
                <a:cs typeface="Tahoma"/>
              </a:rPr>
              <a:t> </a:t>
            </a:r>
            <a:r>
              <a:rPr sz="5900" b="1" spc="-425" dirty="0">
                <a:latin typeface="Tahoma"/>
                <a:cs typeface="Tahoma"/>
              </a:rPr>
              <a:t>Philips</a:t>
            </a:r>
            <a:r>
              <a:rPr sz="5900" b="1" spc="-50" dirty="0">
                <a:latin typeface="Tahoma"/>
                <a:cs typeface="Tahoma"/>
              </a:rPr>
              <a:t> </a:t>
            </a:r>
            <a:r>
              <a:rPr sz="5900" b="1" spc="-570" dirty="0">
                <a:latin typeface="Tahoma"/>
                <a:cs typeface="Tahoma"/>
              </a:rPr>
              <a:t>Fruittuin</a:t>
            </a:r>
            <a:endParaRPr sz="5900">
              <a:latin typeface="Tahoma"/>
              <a:cs typeface="Tahoma"/>
            </a:endParaRPr>
          </a:p>
        </p:txBody>
      </p:sp>
      <p:sp>
        <p:nvSpPr>
          <p:cNvPr id="449" name="object 449"/>
          <p:cNvSpPr txBox="1">
            <a:spLocks noGrp="1"/>
          </p:cNvSpPr>
          <p:nvPr>
            <p:ph type="title"/>
          </p:nvPr>
        </p:nvSpPr>
        <p:spPr>
          <a:xfrm>
            <a:off x="1013144" y="1095870"/>
            <a:ext cx="4495165" cy="2664460"/>
          </a:xfrm>
          <a:prstGeom prst="rect">
            <a:avLst/>
          </a:prstGeom>
        </p:spPr>
        <p:txBody>
          <a:bodyPr vert="horz" wrap="square" lIns="0" tIns="12065" rIns="0" bIns="0" rtlCol="0">
            <a:spAutoFit/>
          </a:bodyPr>
          <a:lstStyle/>
          <a:p>
            <a:pPr marL="12700" marR="318135">
              <a:lnSpc>
                <a:spcPct val="101000"/>
              </a:lnSpc>
              <a:spcBef>
                <a:spcPts val="95"/>
              </a:spcBef>
            </a:pPr>
            <a:r>
              <a:rPr sz="2450" spc="-160" dirty="0"/>
              <a:t>Ontwikkelingen</a:t>
            </a:r>
            <a:r>
              <a:rPr sz="2450" spc="20" dirty="0"/>
              <a:t> </a:t>
            </a:r>
            <a:r>
              <a:rPr sz="2450" spc="-160" dirty="0"/>
              <a:t>gaan</a:t>
            </a:r>
            <a:r>
              <a:rPr sz="2450" spc="20" dirty="0"/>
              <a:t> </a:t>
            </a:r>
            <a:r>
              <a:rPr sz="2450" spc="-130" dirty="0"/>
              <a:t>door</a:t>
            </a:r>
            <a:r>
              <a:rPr sz="2450" spc="15" dirty="0"/>
              <a:t> </a:t>
            </a:r>
            <a:r>
              <a:rPr sz="2450" spc="-90" dirty="0"/>
              <a:t>op </a:t>
            </a:r>
            <a:r>
              <a:rPr sz="2450" spc="-75" dirty="0"/>
              <a:t>de</a:t>
            </a:r>
            <a:r>
              <a:rPr sz="2450" spc="-25" dirty="0"/>
              <a:t> </a:t>
            </a:r>
            <a:r>
              <a:rPr sz="2450" spc="-130" dirty="0"/>
              <a:t>bestaande</a:t>
            </a:r>
            <a:r>
              <a:rPr sz="2450" spc="-10" dirty="0"/>
              <a:t> </a:t>
            </a:r>
            <a:r>
              <a:rPr sz="2450" spc="-185" dirty="0"/>
              <a:t>kwaliteiten</a:t>
            </a:r>
            <a:r>
              <a:rPr sz="2450" spc="-15" dirty="0"/>
              <a:t> </a:t>
            </a:r>
            <a:r>
              <a:rPr sz="2450" spc="-25" dirty="0"/>
              <a:t>van </a:t>
            </a:r>
            <a:r>
              <a:rPr sz="2450" spc="-75" dirty="0"/>
              <a:t>de</a:t>
            </a:r>
            <a:r>
              <a:rPr sz="2450" spc="-40" dirty="0"/>
              <a:t> </a:t>
            </a:r>
            <a:r>
              <a:rPr sz="2450" spc="-170" dirty="0"/>
              <a:t>fruittuin.</a:t>
            </a:r>
            <a:r>
              <a:rPr sz="2450" spc="-35" dirty="0"/>
              <a:t> </a:t>
            </a:r>
            <a:r>
              <a:rPr sz="2450" spc="-130" dirty="0"/>
              <a:t>Sterk</a:t>
            </a:r>
            <a:r>
              <a:rPr sz="2450" spc="-35" dirty="0"/>
              <a:t> </a:t>
            </a:r>
            <a:r>
              <a:rPr sz="2450" spc="-140" dirty="0"/>
              <a:t>geënt</a:t>
            </a:r>
            <a:r>
              <a:rPr sz="2450" spc="-40" dirty="0"/>
              <a:t> </a:t>
            </a:r>
            <a:r>
              <a:rPr sz="2450" spc="-25" dirty="0"/>
              <a:t>op </a:t>
            </a:r>
            <a:r>
              <a:rPr sz="2450" spc="-170" dirty="0"/>
              <a:t>het</a:t>
            </a:r>
            <a:r>
              <a:rPr sz="2450" spc="-20" dirty="0"/>
              <a:t> </a:t>
            </a:r>
            <a:r>
              <a:rPr sz="2450" spc="-120" dirty="0"/>
              <a:t>Philips</a:t>
            </a:r>
            <a:r>
              <a:rPr sz="2450" spc="-10" dirty="0"/>
              <a:t> </a:t>
            </a:r>
            <a:r>
              <a:rPr sz="2450" spc="-70" dirty="0"/>
              <a:t>cultuurlandschap </a:t>
            </a:r>
            <a:r>
              <a:rPr sz="2450" spc="-135" dirty="0"/>
              <a:t>en</a:t>
            </a:r>
            <a:r>
              <a:rPr sz="2450" dirty="0"/>
              <a:t> </a:t>
            </a:r>
            <a:r>
              <a:rPr sz="2450" spc="-140" dirty="0"/>
              <a:t>historie.</a:t>
            </a:r>
            <a:r>
              <a:rPr sz="2450" spc="5" dirty="0"/>
              <a:t> </a:t>
            </a:r>
            <a:r>
              <a:rPr sz="2450" spc="-185" dirty="0"/>
              <a:t>Fruittuin</a:t>
            </a:r>
            <a:r>
              <a:rPr sz="2450" dirty="0"/>
              <a:t> </a:t>
            </a:r>
            <a:r>
              <a:rPr sz="2450" spc="-25" dirty="0"/>
              <a:t>een</a:t>
            </a:r>
            <a:endParaRPr sz="2450" dirty="0"/>
          </a:p>
          <a:p>
            <a:pPr marL="12700" marR="5080">
              <a:lnSpc>
                <a:spcPts val="2970"/>
              </a:lnSpc>
              <a:spcBef>
                <a:spcPts val="100"/>
              </a:spcBef>
            </a:pPr>
            <a:r>
              <a:rPr sz="2450" spc="-145" dirty="0"/>
              <a:t>herkenbaar</a:t>
            </a:r>
            <a:r>
              <a:rPr sz="2450" spc="-25" dirty="0"/>
              <a:t> </a:t>
            </a:r>
            <a:r>
              <a:rPr sz="2450" spc="-120" dirty="0"/>
              <a:t>adres</a:t>
            </a:r>
            <a:r>
              <a:rPr sz="2450" spc="-25" dirty="0"/>
              <a:t> </a:t>
            </a:r>
            <a:r>
              <a:rPr sz="2450" spc="-150" dirty="0"/>
              <a:t>geven</a:t>
            </a:r>
            <a:r>
              <a:rPr sz="2450" spc="-25" dirty="0"/>
              <a:t> </a:t>
            </a:r>
            <a:r>
              <a:rPr sz="2450" spc="-165" dirty="0"/>
              <a:t>aan</a:t>
            </a:r>
            <a:r>
              <a:rPr sz="2450" spc="-25" dirty="0"/>
              <a:t> </a:t>
            </a:r>
            <a:r>
              <a:rPr sz="2450" spc="-40" dirty="0"/>
              <a:t>de </a:t>
            </a:r>
            <a:r>
              <a:rPr sz="2450" spc="-185" dirty="0"/>
              <a:t>Anthony</a:t>
            </a:r>
            <a:r>
              <a:rPr sz="2450" spc="15" dirty="0"/>
              <a:t> </a:t>
            </a:r>
            <a:r>
              <a:rPr sz="2450" spc="-45" dirty="0"/>
              <a:t>Fokkerweg.</a:t>
            </a:r>
            <a:endParaRPr sz="2450" dirty="0"/>
          </a:p>
        </p:txBody>
      </p:sp>
      <p:sp>
        <p:nvSpPr>
          <p:cNvPr id="459" name="Tekstvak 458">
            <a:extLst>
              <a:ext uri="{FF2B5EF4-FFF2-40B4-BE49-F238E27FC236}">
                <a16:creationId xmlns:a16="http://schemas.microsoft.com/office/drawing/2014/main" id="{A03E2D84-68F3-7733-BD3D-EDFCA122D818}"/>
              </a:ext>
            </a:extLst>
          </p:cNvPr>
          <p:cNvSpPr txBox="1"/>
          <p:nvPr/>
        </p:nvSpPr>
        <p:spPr>
          <a:xfrm>
            <a:off x="588243" y="5260506"/>
            <a:ext cx="6577732" cy="1569660"/>
          </a:xfrm>
          <a:prstGeom prst="rect">
            <a:avLst/>
          </a:prstGeom>
          <a:noFill/>
        </p:spPr>
        <p:txBody>
          <a:bodyPr wrap="square">
            <a:spAutoFit/>
          </a:bodyPr>
          <a:lstStyle/>
          <a:p>
            <a:r>
              <a:rPr kumimoji="0" lang="nl-NL" sz="2400" b="0" i="0" u="none" strike="noStrike" kern="0" cap="none" spc="0" normalizeH="0" baseline="0" noProof="0" dirty="0">
                <a:ln>
                  <a:noFill/>
                </a:ln>
                <a:solidFill>
                  <a:sysClr val="windowText" lastClr="000000"/>
                </a:solidFill>
                <a:effectLst/>
                <a:uLnTx/>
                <a:uFillTx/>
              </a:rPr>
              <a:t>Voor de deelgebieden Landgoed De Mispelhoef en de Philips Fruittuin verder uitgewerkte ruimtelijke plannen op te stellen op initiatief van derden/eigenaren uit het gebied</a:t>
            </a:r>
            <a:endParaRPr lang="nl-NL"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a:spLocks noGrp="1"/>
          </p:cNvSpPr>
          <p:nvPr>
            <p:ph type="title"/>
          </p:nvPr>
        </p:nvSpPr>
        <p:spPr>
          <a:xfrm>
            <a:off x="1674684" y="1379508"/>
            <a:ext cx="6587490" cy="934871"/>
          </a:xfrm>
          <a:prstGeom prst="rect">
            <a:avLst/>
          </a:prstGeom>
        </p:spPr>
        <p:txBody>
          <a:bodyPr vert="horz" wrap="square" lIns="0" tIns="11430" rIns="0" bIns="0" rtlCol="0">
            <a:spAutoFit/>
          </a:bodyPr>
          <a:lstStyle/>
          <a:p>
            <a:pPr marL="12700">
              <a:lnSpc>
                <a:spcPct val="100000"/>
              </a:lnSpc>
              <a:spcBef>
                <a:spcPts val="90"/>
              </a:spcBef>
            </a:pPr>
            <a:r>
              <a:rPr sz="6000" dirty="0">
                <a:solidFill>
                  <a:srgbClr val="E22427"/>
                </a:solidFill>
                <a:latin typeface="Arial"/>
                <a:cs typeface="Arial"/>
              </a:rPr>
              <a:t>Hoe</a:t>
            </a:r>
            <a:r>
              <a:rPr sz="6000" spc="-155" dirty="0">
                <a:solidFill>
                  <a:srgbClr val="E22427"/>
                </a:solidFill>
                <a:latin typeface="Arial"/>
                <a:cs typeface="Arial"/>
              </a:rPr>
              <a:t> </a:t>
            </a:r>
            <a:r>
              <a:rPr sz="6000" spc="-10" dirty="0">
                <a:solidFill>
                  <a:srgbClr val="E22427"/>
                </a:solidFill>
                <a:latin typeface="Arial"/>
                <a:cs typeface="Arial"/>
              </a:rPr>
              <a:t>verder</a:t>
            </a:r>
            <a:endParaRPr sz="6000" dirty="0">
              <a:latin typeface="Arial"/>
              <a:cs typeface="Arial"/>
            </a:endParaRPr>
          </a:p>
        </p:txBody>
      </p:sp>
      <p:sp>
        <p:nvSpPr>
          <p:cNvPr id="15" name="object 15"/>
          <p:cNvSpPr txBox="1"/>
          <p:nvPr/>
        </p:nvSpPr>
        <p:spPr>
          <a:xfrm>
            <a:off x="1674681" y="2637941"/>
            <a:ext cx="15751719" cy="8745343"/>
          </a:xfrm>
          <a:prstGeom prst="rect">
            <a:avLst/>
          </a:prstGeom>
        </p:spPr>
        <p:txBody>
          <a:bodyPr vert="horz" wrap="square" lIns="0" tIns="12065" rIns="0" bIns="0" rtlCol="0">
            <a:spAutoFit/>
          </a:bodyPr>
          <a:lstStyle/>
          <a:p>
            <a:pPr marL="12065" marR="960755">
              <a:spcBef>
                <a:spcPts val="95"/>
              </a:spcBef>
              <a:tabLst>
                <a:tab pos="766445" algn="l"/>
              </a:tabLst>
            </a:pPr>
            <a:r>
              <a:rPr lang="nl-NL" sz="4000" b="1" spc="-20" dirty="0">
                <a:latin typeface="Arial" panose="020B0604020202020204" pitchFamily="34" charset="0"/>
                <a:cs typeface="Arial" panose="020B0604020202020204" pitchFamily="34" charset="0"/>
              </a:rPr>
              <a:t>Uitvoeringsprogramma 2024 tot 2040</a:t>
            </a:r>
            <a:br>
              <a:rPr lang="nl-NL" sz="4000" spc="-20" dirty="0">
                <a:latin typeface="Arial" panose="020B0604020202020204" pitchFamily="34" charset="0"/>
                <a:cs typeface="Arial" panose="020B0604020202020204" pitchFamily="34" charset="0"/>
              </a:rPr>
            </a:br>
            <a:endParaRPr lang="nl-NL" sz="4000" spc="-20" dirty="0">
              <a:latin typeface="Arial" panose="020B0604020202020204" pitchFamily="34" charset="0"/>
              <a:cs typeface="Arial" panose="020B0604020202020204" pitchFamily="34" charset="0"/>
            </a:endParaRPr>
          </a:p>
          <a:p>
            <a:pPr marL="12065" marR="960755">
              <a:spcBef>
                <a:spcPts val="95"/>
              </a:spcBef>
              <a:tabLst>
                <a:tab pos="766445" algn="l"/>
              </a:tabLst>
            </a:pPr>
            <a:r>
              <a:rPr lang="nl-NL" sz="4000" spc="-20" dirty="0">
                <a:latin typeface="Arial" panose="020B0604020202020204" pitchFamily="34" charset="0"/>
                <a:cs typeface="Arial" panose="020B0604020202020204" pitchFamily="34" charset="0"/>
              </a:rPr>
              <a:t>Fase 1: 2024/2025 (begroting 2024)</a:t>
            </a:r>
          </a:p>
          <a:p>
            <a:pPr marL="583565" marR="960755" indent="-571500">
              <a:spcBef>
                <a:spcPts val="95"/>
              </a:spcBef>
              <a:buFont typeface="Arial" panose="020B0604020202020204" pitchFamily="34" charset="0"/>
              <a:buChar char="•"/>
              <a:tabLst>
                <a:tab pos="766445" algn="l"/>
              </a:tabLst>
            </a:pPr>
            <a:r>
              <a:rPr lang="nl-NL" sz="4000" spc="-20" dirty="0">
                <a:latin typeface="Arial" panose="020B0604020202020204" pitchFamily="34" charset="0"/>
                <a:cs typeface="Arial" panose="020B0604020202020204" pitchFamily="34" charset="0"/>
              </a:rPr>
              <a:t>Maatregelen voor (gefaseerde) openstelling</a:t>
            </a:r>
          </a:p>
          <a:p>
            <a:pPr marL="583565" marR="960755" indent="-571500">
              <a:spcBef>
                <a:spcPts val="95"/>
              </a:spcBef>
              <a:buFont typeface="Arial" panose="020B0604020202020204" pitchFamily="34" charset="0"/>
              <a:buChar char="•"/>
              <a:tabLst>
                <a:tab pos="766445" algn="l"/>
              </a:tabLst>
            </a:pPr>
            <a:r>
              <a:rPr lang="nl-NL" sz="4000" spc="-20" dirty="0">
                <a:latin typeface="Arial" panose="020B0604020202020204" pitchFamily="34" charset="0"/>
                <a:cs typeface="Arial" panose="020B0604020202020204" pitchFamily="34" charset="0"/>
              </a:rPr>
              <a:t>Inrichting van het Landgoed</a:t>
            </a:r>
          </a:p>
          <a:p>
            <a:pPr marL="583565" marR="960755" indent="-571500">
              <a:spcBef>
                <a:spcPts val="95"/>
              </a:spcBef>
              <a:buFont typeface="Arial" panose="020B0604020202020204" pitchFamily="34" charset="0"/>
              <a:buChar char="•"/>
              <a:tabLst>
                <a:tab pos="766445" algn="l"/>
              </a:tabLst>
            </a:pPr>
            <a:r>
              <a:rPr lang="nl-NL" sz="4000" spc="-20" dirty="0">
                <a:latin typeface="Arial" panose="020B0604020202020204" pitchFamily="34" charset="0"/>
                <a:cs typeface="Arial" panose="020B0604020202020204" pitchFamily="34" charset="0"/>
              </a:rPr>
              <a:t>Kettingbeding erven Philips</a:t>
            </a:r>
          </a:p>
          <a:p>
            <a:pPr marL="583565" marR="960755" indent="-571500">
              <a:spcBef>
                <a:spcPts val="95"/>
              </a:spcBef>
              <a:buFont typeface="Arial" panose="020B0604020202020204" pitchFamily="34" charset="0"/>
              <a:buChar char="•"/>
              <a:tabLst>
                <a:tab pos="766445" algn="l"/>
              </a:tabLst>
            </a:pPr>
            <a:r>
              <a:rPr lang="nl-NL" sz="4000" spc="-20" dirty="0">
                <a:latin typeface="Arial" panose="020B0604020202020204" pitchFamily="34" charset="0"/>
                <a:cs typeface="Arial" panose="020B0604020202020204" pitchFamily="34" charset="0"/>
              </a:rPr>
              <a:t>Herbestemming Landhuis De Wielewaal</a:t>
            </a:r>
          </a:p>
          <a:p>
            <a:pPr marL="583565" marR="960755" indent="-571500">
              <a:spcBef>
                <a:spcPts val="95"/>
              </a:spcBef>
              <a:buFont typeface="Arial" panose="020B0604020202020204" pitchFamily="34" charset="0"/>
              <a:buChar char="•"/>
              <a:tabLst>
                <a:tab pos="766445" algn="l"/>
              </a:tabLst>
            </a:pPr>
            <a:r>
              <a:rPr lang="nl-NL" sz="4000" spc="-20" dirty="0">
                <a:latin typeface="Arial" panose="020B0604020202020204" pitchFamily="34" charset="0"/>
                <a:cs typeface="Arial" panose="020B0604020202020204" pitchFamily="34" charset="0"/>
              </a:rPr>
              <a:t>Permanente aandacht voor financiële kansen (zoals subsidies)</a:t>
            </a:r>
          </a:p>
          <a:p>
            <a:pPr marL="583565" marR="960755" indent="-571500">
              <a:spcBef>
                <a:spcPts val="95"/>
              </a:spcBef>
              <a:buFont typeface="Arial" panose="020B0604020202020204" pitchFamily="34" charset="0"/>
              <a:buChar char="•"/>
              <a:tabLst>
                <a:tab pos="766445" algn="l"/>
              </a:tabLst>
            </a:pPr>
            <a:r>
              <a:rPr lang="nl-NL" sz="4000" spc="-20" dirty="0">
                <a:latin typeface="Arial" panose="020B0604020202020204" pitchFamily="34" charset="0"/>
                <a:cs typeface="Arial" panose="020B0604020202020204" pitchFamily="34" charset="0"/>
              </a:rPr>
              <a:t>Opstellen gebiedskader </a:t>
            </a:r>
            <a:r>
              <a:rPr lang="nl-NL" sz="4000" spc="-20" dirty="0" err="1">
                <a:latin typeface="Arial" panose="020B0604020202020204" pitchFamily="34" charset="0"/>
                <a:cs typeface="Arial" panose="020B0604020202020204" pitchFamily="34" charset="0"/>
              </a:rPr>
              <a:t>Welschap</a:t>
            </a:r>
            <a:endParaRPr lang="nl-NL" sz="4000" spc="-20" dirty="0">
              <a:latin typeface="Arial" panose="020B0604020202020204" pitchFamily="34" charset="0"/>
              <a:cs typeface="Arial" panose="020B0604020202020204" pitchFamily="34" charset="0"/>
            </a:endParaRPr>
          </a:p>
          <a:p>
            <a:pPr marL="583565" marR="960755" indent="-571500">
              <a:spcBef>
                <a:spcPts val="95"/>
              </a:spcBef>
              <a:buFont typeface="Arial" panose="020B0604020202020204" pitchFamily="34" charset="0"/>
              <a:buChar char="•"/>
              <a:tabLst>
                <a:tab pos="766445" algn="l"/>
              </a:tabLst>
            </a:pPr>
            <a:r>
              <a:rPr lang="nl-NL" sz="4000" spc="-20" dirty="0" err="1">
                <a:latin typeface="Arial" panose="020B0604020202020204" pitchFamily="34" charset="0"/>
                <a:cs typeface="Arial" panose="020B0604020202020204" pitchFamily="34" charset="0"/>
              </a:rPr>
              <a:t>Placemaking</a:t>
            </a:r>
            <a:r>
              <a:rPr lang="nl-NL" sz="4000" spc="-20" dirty="0">
                <a:latin typeface="Arial" panose="020B0604020202020204" pitchFamily="34" charset="0"/>
                <a:cs typeface="Arial" panose="020B0604020202020204" pitchFamily="34" charset="0"/>
              </a:rPr>
              <a:t> als kansen zich voordoen (in andere deelgebieden dan de Wielewaal) </a:t>
            </a:r>
            <a:br>
              <a:rPr lang="nl-NL" sz="4000" spc="-20" dirty="0">
                <a:latin typeface="Arial" panose="020B0604020202020204" pitchFamily="34" charset="0"/>
                <a:cs typeface="Arial" panose="020B0604020202020204" pitchFamily="34" charset="0"/>
              </a:rPr>
            </a:br>
            <a:endParaRPr lang="nl-NL" sz="4000" spc="-20" dirty="0">
              <a:latin typeface="Arial" panose="020B0604020202020204" pitchFamily="34" charset="0"/>
              <a:cs typeface="Arial" panose="020B0604020202020204" pitchFamily="34" charset="0"/>
            </a:endParaRPr>
          </a:p>
          <a:p>
            <a:pPr marL="12065" marR="960755">
              <a:spcBef>
                <a:spcPts val="95"/>
              </a:spcBef>
              <a:tabLst>
                <a:tab pos="766445" algn="l"/>
              </a:tabLst>
            </a:pPr>
            <a:r>
              <a:rPr lang="nl-NL" sz="4000" spc="-20" dirty="0">
                <a:latin typeface="Arial" panose="020B0604020202020204" pitchFamily="34" charset="0"/>
                <a:cs typeface="Arial" panose="020B0604020202020204" pitchFamily="34" charset="0"/>
              </a:rPr>
              <a:t>Fase 2 en volgende: uitvoeringsprogramma op basis van kansen die zich voordoen.</a:t>
            </a:r>
          </a:p>
        </p:txBody>
      </p:sp>
      <p:pic>
        <p:nvPicPr>
          <p:cNvPr id="14" name="Afbeelding 13">
            <a:extLst>
              <a:ext uri="{FF2B5EF4-FFF2-40B4-BE49-F238E27FC236}">
                <a16:creationId xmlns:a16="http://schemas.microsoft.com/office/drawing/2014/main" id="{B7959AA9-A79D-06C3-8066-34C1047A8349}"/>
              </a:ext>
            </a:extLst>
          </p:cNvPr>
          <p:cNvPicPr>
            <a:picLocks noChangeAspect="1"/>
          </p:cNvPicPr>
          <p:nvPr/>
        </p:nvPicPr>
        <p:blipFill>
          <a:blip r:embed="rId3"/>
          <a:stretch>
            <a:fillRect/>
          </a:stretch>
        </p:blipFill>
        <p:spPr>
          <a:xfrm>
            <a:off x="17239240" y="10466323"/>
            <a:ext cx="2011854" cy="59136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CE6D2-2745-A2EE-4C17-C4A47D5E2274}"/>
              </a:ext>
            </a:extLst>
          </p:cNvPr>
          <p:cNvSpPr>
            <a:spLocks noGrp="1"/>
          </p:cNvSpPr>
          <p:nvPr>
            <p:ph type="title"/>
          </p:nvPr>
        </p:nvSpPr>
        <p:spPr>
          <a:xfrm>
            <a:off x="1483589" y="1311275"/>
            <a:ext cx="15444433" cy="923330"/>
          </a:xfrm>
        </p:spPr>
        <p:txBody>
          <a:bodyPr/>
          <a:lstStyle/>
          <a:p>
            <a:r>
              <a:rPr lang="nl-NL" sz="6000" dirty="0">
                <a:solidFill>
                  <a:srgbClr val="FF0000"/>
                </a:solidFill>
                <a:latin typeface="Arial" panose="020B0604020202020204" pitchFamily="34" charset="0"/>
                <a:cs typeface="Arial" panose="020B0604020202020204" pitchFamily="34" charset="0"/>
              </a:rPr>
              <a:t>Fase 1 </a:t>
            </a:r>
          </a:p>
        </p:txBody>
      </p:sp>
      <p:sp>
        <p:nvSpPr>
          <p:cNvPr id="3" name="Tijdelijke aanduiding voor tekst 2">
            <a:extLst>
              <a:ext uri="{FF2B5EF4-FFF2-40B4-BE49-F238E27FC236}">
                <a16:creationId xmlns:a16="http://schemas.microsoft.com/office/drawing/2014/main" id="{21E200C4-49C4-CC5C-8D77-9FD15D25BEB8}"/>
              </a:ext>
            </a:extLst>
          </p:cNvPr>
          <p:cNvSpPr>
            <a:spLocks noGrp="1"/>
          </p:cNvSpPr>
          <p:nvPr>
            <p:ph type="body" idx="1"/>
          </p:nvPr>
        </p:nvSpPr>
        <p:spPr>
          <a:xfrm>
            <a:off x="1483589" y="2924424"/>
            <a:ext cx="16976725" cy="5663089"/>
          </a:xfrm>
        </p:spPr>
        <p:txBody>
          <a:bodyPr/>
          <a:lstStyle/>
          <a:p>
            <a:pPr marL="914400" indent="-914400">
              <a:buAutoNum type="arabicPeriod"/>
            </a:pPr>
            <a:r>
              <a:rPr lang="nl-NL" dirty="0"/>
              <a:t>Erfafscheidingen</a:t>
            </a:r>
          </a:p>
          <a:p>
            <a:pPr marL="914400" indent="-914400">
              <a:buAutoNum type="arabicPeriod"/>
            </a:pPr>
            <a:r>
              <a:rPr lang="nl-NL" dirty="0"/>
              <a:t>Faseringsplan openstelling</a:t>
            </a:r>
          </a:p>
          <a:p>
            <a:pPr marL="914400" indent="-914400">
              <a:buAutoNum type="arabicPeriod"/>
            </a:pPr>
            <a:r>
              <a:rPr lang="nl-NL" dirty="0"/>
              <a:t>Bewegen in het park</a:t>
            </a:r>
            <a:r>
              <a:rPr lang="nl-NL" dirty="0">
                <a:sym typeface="Wingdings" panose="05000000000000000000" pitchFamily="2" charset="2"/>
              </a:rPr>
              <a:t> bewegwijzering, route uitzetten</a:t>
            </a:r>
          </a:p>
          <a:p>
            <a:pPr marL="914400" indent="-914400">
              <a:buAutoNum type="arabicPeriod"/>
            </a:pPr>
            <a:r>
              <a:rPr lang="nl-NL" dirty="0">
                <a:sym typeface="Wingdings" panose="05000000000000000000" pitchFamily="2" charset="2"/>
              </a:rPr>
              <a:t>Veiligheid-&gt; calamiteitenplan, poortenplan</a:t>
            </a:r>
          </a:p>
          <a:p>
            <a:pPr marL="914400" indent="-914400">
              <a:buAutoNum type="arabicPeriod"/>
            </a:pPr>
            <a:r>
              <a:rPr lang="nl-NL" dirty="0">
                <a:sym typeface="Wingdings" panose="05000000000000000000" pitchFamily="2" charset="2"/>
              </a:rPr>
              <a:t>Verfraaiing-&gt; herstel lanen en tuinen</a:t>
            </a:r>
          </a:p>
          <a:p>
            <a:pPr marL="914400" indent="-914400">
              <a:buAutoNum type="arabicPeriod"/>
            </a:pPr>
            <a:r>
              <a:rPr lang="nl-NL" dirty="0">
                <a:sym typeface="Wingdings" panose="05000000000000000000" pitchFamily="2" charset="2"/>
              </a:rPr>
              <a:t>Wateropgave-&gt; haalbaarheidsonderzoek en </a:t>
            </a:r>
            <a:r>
              <a:rPr lang="nl-NL" dirty="0" err="1">
                <a:sym typeface="Wingdings" panose="05000000000000000000" pitchFamily="2" charset="2"/>
              </a:rPr>
              <a:t>pva</a:t>
            </a:r>
            <a:endParaRPr lang="nl-NL" dirty="0">
              <a:sym typeface="Wingdings" panose="05000000000000000000" pitchFamily="2" charset="2"/>
            </a:endParaRPr>
          </a:p>
          <a:p>
            <a:pPr marL="914400" indent="-914400">
              <a:buAutoNum type="arabicPeriod"/>
            </a:pPr>
            <a:r>
              <a:rPr lang="nl-NL" dirty="0">
                <a:sym typeface="Wingdings" panose="05000000000000000000" pitchFamily="2" charset="2"/>
              </a:rPr>
              <a:t>Faunapassages </a:t>
            </a:r>
            <a:r>
              <a:rPr lang="nl-NL" dirty="0" err="1">
                <a:sym typeface="Wingdings" panose="05000000000000000000" pitchFamily="2" charset="2"/>
              </a:rPr>
              <a:t>Oirschotsedijk</a:t>
            </a:r>
            <a:endParaRPr lang="nl-NL" dirty="0">
              <a:sym typeface="Wingdings" panose="05000000000000000000" pitchFamily="2" charset="2"/>
            </a:endParaRPr>
          </a:p>
          <a:p>
            <a:endParaRPr lang="nl-NL" dirty="0"/>
          </a:p>
        </p:txBody>
      </p:sp>
    </p:spTree>
    <p:extLst>
      <p:ext uri="{BB962C8B-B14F-4D97-AF65-F5344CB8AC3E}">
        <p14:creationId xmlns:p14="http://schemas.microsoft.com/office/powerpoint/2010/main" val="1763360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8AF41-8C45-EA82-FF4B-3CF2E128E600}"/>
              </a:ext>
            </a:extLst>
          </p:cNvPr>
          <p:cNvSpPr>
            <a:spLocks noGrp="1"/>
          </p:cNvSpPr>
          <p:nvPr>
            <p:ph type="title"/>
          </p:nvPr>
        </p:nvSpPr>
        <p:spPr>
          <a:xfrm>
            <a:off x="1289051" y="1387475"/>
            <a:ext cx="15638972" cy="990600"/>
          </a:xfrm>
        </p:spPr>
        <p:txBody>
          <a:bodyPr/>
          <a:lstStyle/>
          <a:p>
            <a:r>
              <a:rPr lang="nl-NL" sz="6000" dirty="0">
                <a:solidFill>
                  <a:srgbClr val="FF0000"/>
                </a:solidFill>
                <a:latin typeface="Arial" panose="020B0604020202020204" pitchFamily="34" charset="0"/>
                <a:cs typeface="Arial" panose="020B0604020202020204" pitchFamily="34" charset="0"/>
              </a:rPr>
              <a:t>Vervolg fase 1</a:t>
            </a:r>
          </a:p>
        </p:txBody>
      </p:sp>
      <p:sp>
        <p:nvSpPr>
          <p:cNvPr id="3" name="Tijdelijke aanduiding voor tekst 2">
            <a:extLst>
              <a:ext uri="{FF2B5EF4-FFF2-40B4-BE49-F238E27FC236}">
                <a16:creationId xmlns:a16="http://schemas.microsoft.com/office/drawing/2014/main" id="{85DFA09E-979C-6F76-3BCF-916E7CB379C5}"/>
              </a:ext>
            </a:extLst>
          </p:cNvPr>
          <p:cNvSpPr>
            <a:spLocks noGrp="1"/>
          </p:cNvSpPr>
          <p:nvPr>
            <p:ph type="body" idx="1"/>
          </p:nvPr>
        </p:nvSpPr>
        <p:spPr>
          <a:xfrm>
            <a:off x="1483589" y="2924424"/>
            <a:ext cx="16976725" cy="5663089"/>
          </a:xfrm>
        </p:spPr>
        <p:txBody>
          <a:bodyPr/>
          <a:lstStyle/>
          <a:p>
            <a:pPr marL="914400" indent="-914400">
              <a:buAutoNum type="arabicPeriod" startAt="8"/>
            </a:pPr>
            <a:r>
              <a:rPr lang="nl-NL" dirty="0"/>
              <a:t>Herbestemming vastgoed</a:t>
            </a:r>
          </a:p>
          <a:p>
            <a:pPr marL="914400" indent="-914400">
              <a:buAutoNum type="arabicPeriod" startAt="8"/>
            </a:pPr>
            <a:r>
              <a:rPr lang="nl-NL" dirty="0"/>
              <a:t>Branding Stadsbos</a:t>
            </a:r>
            <a:r>
              <a:rPr lang="nl-NL" dirty="0">
                <a:sym typeface="Wingdings" panose="05000000000000000000" pitchFamily="2" charset="2"/>
              </a:rPr>
              <a:t> prijsvraag</a:t>
            </a:r>
          </a:p>
          <a:p>
            <a:pPr marL="914400" indent="-914400">
              <a:buAutoNum type="arabicPeriod" startAt="8"/>
            </a:pPr>
            <a:r>
              <a:rPr lang="nl-NL" dirty="0">
                <a:sym typeface="Wingdings" panose="05000000000000000000" pitchFamily="2" charset="2"/>
              </a:rPr>
              <a:t>Ontsluiting van het stadsbos (parkeren en boomtoppenfietspad)</a:t>
            </a:r>
          </a:p>
          <a:p>
            <a:pPr marL="914400" indent="-914400">
              <a:buAutoNum type="arabicPeriod" startAt="8"/>
            </a:pPr>
            <a:r>
              <a:rPr lang="nl-NL" dirty="0">
                <a:sym typeface="Wingdings" panose="05000000000000000000" pitchFamily="2" charset="2"/>
              </a:rPr>
              <a:t>Mobiliteit stadsbos (</a:t>
            </a:r>
            <a:r>
              <a:rPr lang="nl-NL" dirty="0" err="1">
                <a:sym typeface="Wingdings" panose="05000000000000000000" pitchFamily="2" charset="2"/>
              </a:rPr>
              <a:t>mobliteitsplan</a:t>
            </a:r>
            <a:r>
              <a:rPr lang="nl-NL" dirty="0">
                <a:sym typeface="Wingdings" panose="05000000000000000000" pitchFamily="2" charset="2"/>
              </a:rPr>
              <a:t> en parkeerbehoefte in beeld)</a:t>
            </a:r>
          </a:p>
          <a:p>
            <a:pPr marL="914400" indent="-914400">
              <a:buAutoNum type="arabicPeriod" startAt="8"/>
            </a:pPr>
            <a:r>
              <a:rPr lang="nl-NL" dirty="0">
                <a:sym typeface="Wingdings" panose="05000000000000000000" pitchFamily="2" charset="2"/>
              </a:rPr>
              <a:t>Procesbeschrijving </a:t>
            </a:r>
            <a:r>
              <a:rPr lang="nl-NL" dirty="0" err="1">
                <a:sym typeface="Wingdings" panose="05000000000000000000" pitchFamily="2" charset="2"/>
              </a:rPr>
              <a:t>governance</a:t>
            </a:r>
            <a:r>
              <a:rPr lang="nl-NL" dirty="0">
                <a:sym typeface="Wingdings" panose="05000000000000000000" pitchFamily="2" charset="2"/>
              </a:rPr>
              <a:t> </a:t>
            </a:r>
          </a:p>
          <a:p>
            <a:pPr marL="914400" indent="-914400">
              <a:buAutoNum type="arabicPeriod" startAt="8"/>
            </a:pPr>
            <a:r>
              <a:rPr lang="nl-NL" dirty="0">
                <a:sym typeface="Wingdings" panose="05000000000000000000" pitchFamily="2" charset="2"/>
              </a:rPr>
              <a:t>Procesbeschrijving </a:t>
            </a:r>
            <a:r>
              <a:rPr lang="nl-NL" dirty="0" err="1">
                <a:sym typeface="Wingdings" panose="05000000000000000000" pitchFamily="2" charset="2"/>
              </a:rPr>
              <a:t>Wielewachters</a:t>
            </a:r>
            <a:endParaRPr lang="nl-NL" dirty="0">
              <a:sym typeface="Wingdings" panose="05000000000000000000" pitchFamily="2" charset="2"/>
            </a:endParaRPr>
          </a:p>
          <a:p>
            <a:pPr marL="914400" indent="-914400">
              <a:buAutoNum type="arabicPeriod" startAt="8"/>
            </a:pPr>
            <a:r>
              <a:rPr lang="nl-NL" dirty="0">
                <a:sym typeface="Wingdings" panose="05000000000000000000" pitchFamily="2" charset="2"/>
              </a:rPr>
              <a:t>Plan voor openingsfeest</a:t>
            </a:r>
            <a:endParaRPr lang="nl-NL" dirty="0"/>
          </a:p>
          <a:p>
            <a:endParaRPr lang="nl-NL" dirty="0"/>
          </a:p>
        </p:txBody>
      </p:sp>
    </p:spTree>
    <p:extLst>
      <p:ext uri="{BB962C8B-B14F-4D97-AF65-F5344CB8AC3E}">
        <p14:creationId xmlns:p14="http://schemas.microsoft.com/office/powerpoint/2010/main" val="717818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4333ED8-D6D1-DB92-498E-638CF4118B55}"/>
              </a:ext>
            </a:extLst>
          </p:cNvPr>
          <p:cNvPicPr>
            <a:picLocks noChangeAspect="1"/>
          </p:cNvPicPr>
          <p:nvPr/>
        </p:nvPicPr>
        <p:blipFill>
          <a:blip r:embed="rId3"/>
          <a:stretch>
            <a:fillRect/>
          </a:stretch>
        </p:blipFill>
        <p:spPr>
          <a:xfrm>
            <a:off x="1744780" y="2759075"/>
            <a:ext cx="14561774" cy="6567074"/>
          </a:xfrm>
          <a:prstGeom prst="rect">
            <a:avLst/>
          </a:prstGeom>
        </p:spPr>
      </p:pic>
      <p:sp>
        <p:nvSpPr>
          <p:cNvPr id="3" name="object 13">
            <a:extLst>
              <a:ext uri="{FF2B5EF4-FFF2-40B4-BE49-F238E27FC236}">
                <a16:creationId xmlns:a16="http://schemas.microsoft.com/office/drawing/2014/main" id="{2CB307F0-F105-180B-0BCE-D7E28ABB1D4F}"/>
              </a:ext>
            </a:extLst>
          </p:cNvPr>
          <p:cNvSpPr txBox="1">
            <a:spLocks/>
          </p:cNvSpPr>
          <p:nvPr/>
        </p:nvSpPr>
        <p:spPr>
          <a:xfrm>
            <a:off x="1674684" y="1379508"/>
            <a:ext cx="14701966" cy="934871"/>
          </a:xfrm>
          <a:prstGeom prst="rect">
            <a:avLst/>
          </a:prstGeom>
        </p:spPr>
        <p:txBody>
          <a:bodyPr vert="horz" wrap="square" lIns="0" tIns="11430" rIns="0" bIns="0" rtlCol="0">
            <a:spAutoFit/>
          </a:bodyPr>
          <a:lstStyle>
            <a:lvl1pPr>
              <a:defRPr sz="12050" b="1" i="0">
                <a:solidFill>
                  <a:schemeClr val="tx1"/>
                </a:solidFill>
                <a:latin typeface="Tahoma"/>
                <a:ea typeface="+mj-ea"/>
                <a:cs typeface="Tahoma"/>
              </a:defRPr>
            </a:lvl1pPr>
          </a:lstStyle>
          <a:p>
            <a:pPr marL="12700">
              <a:spcBef>
                <a:spcPts val="90"/>
              </a:spcBef>
            </a:pPr>
            <a:r>
              <a:rPr lang="nl-NL" sz="6000" dirty="0">
                <a:solidFill>
                  <a:srgbClr val="E2271E"/>
                </a:solidFill>
                <a:latin typeface="Arial" panose="020B0604020202020204" pitchFamily="34" charset="0"/>
                <a:cs typeface="Arial" panose="020B0604020202020204" pitchFamily="34" charset="0"/>
              </a:rPr>
              <a:t>Investeringen voor op langere termijn</a:t>
            </a:r>
            <a:endParaRPr lang="nl-NL" sz="6000" dirty="0">
              <a:solidFill>
                <a:srgbClr val="E2271E"/>
              </a:solidFill>
              <a:latin typeface="Arial"/>
              <a:cs typeface="Arial"/>
            </a:endParaRPr>
          </a:p>
        </p:txBody>
      </p:sp>
      <p:pic>
        <p:nvPicPr>
          <p:cNvPr id="7" name="Afbeelding 6">
            <a:extLst>
              <a:ext uri="{FF2B5EF4-FFF2-40B4-BE49-F238E27FC236}">
                <a16:creationId xmlns:a16="http://schemas.microsoft.com/office/drawing/2014/main" id="{F79CA7B5-6F90-0119-6278-FB354E26447F}"/>
              </a:ext>
            </a:extLst>
          </p:cNvPr>
          <p:cNvPicPr>
            <a:picLocks noChangeAspect="1"/>
          </p:cNvPicPr>
          <p:nvPr/>
        </p:nvPicPr>
        <p:blipFill>
          <a:blip r:embed="rId4"/>
          <a:stretch>
            <a:fillRect/>
          </a:stretch>
        </p:blipFill>
        <p:spPr>
          <a:xfrm>
            <a:off x="17239240" y="10466323"/>
            <a:ext cx="2011854" cy="591363"/>
          </a:xfrm>
          <a:prstGeom prst="rect">
            <a:avLst/>
          </a:prstGeom>
        </p:spPr>
      </p:pic>
    </p:spTree>
    <p:extLst>
      <p:ext uri="{BB962C8B-B14F-4D97-AF65-F5344CB8AC3E}">
        <p14:creationId xmlns:p14="http://schemas.microsoft.com/office/powerpoint/2010/main" val="1809877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CA8A1E1-E2FB-4231-9D14-AF9CE763A60F}"/>
              </a:ext>
            </a:extLst>
          </p:cNvPr>
          <p:cNvSpPr>
            <a:spLocks noGrp="1"/>
          </p:cNvSpPr>
          <p:nvPr>
            <p:ph type="body" idx="1"/>
          </p:nvPr>
        </p:nvSpPr>
        <p:spPr>
          <a:xfrm>
            <a:off x="1483589" y="2924424"/>
            <a:ext cx="16976725" cy="6692651"/>
          </a:xfrm>
        </p:spPr>
        <p:txBody>
          <a:bodyPr/>
          <a:lstStyle/>
          <a:p>
            <a:pPr marL="685800" indent="-685800">
              <a:buFont typeface="Arial" panose="020B0604020202020204" pitchFamily="34" charset="0"/>
              <a:buChar char="•"/>
            </a:pPr>
            <a:r>
              <a:rPr lang="nl-NL" dirty="0"/>
              <a:t>Subsidies Provincie, waterschap en rijk</a:t>
            </a:r>
          </a:p>
          <a:p>
            <a:pPr marL="685800" indent="-685800">
              <a:buFont typeface="Arial" panose="020B0604020202020204" pitchFamily="34" charset="0"/>
              <a:buChar char="•"/>
            </a:pPr>
            <a:r>
              <a:rPr lang="nl-NL" dirty="0"/>
              <a:t>Projectgewijze financiering met partners (</a:t>
            </a:r>
            <a:r>
              <a:rPr lang="nl-NL" dirty="0" err="1"/>
              <a:t>bijv</a:t>
            </a:r>
            <a:r>
              <a:rPr lang="nl-NL" dirty="0"/>
              <a:t> cultuur/erfgoedfondsen, bedrijfsleven)</a:t>
            </a:r>
          </a:p>
          <a:p>
            <a:pPr marL="685800" indent="-685800">
              <a:buFont typeface="Arial" panose="020B0604020202020204" pitchFamily="34" charset="0"/>
              <a:buChar char="•"/>
            </a:pPr>
            <a:r>
              <a:rPr lang="nl-NL" dirty="0"/>
              <a:t>Verkenning bijdrage vanuit Europa</a:t>
            </a:r>
          </a:p>
          <a:p>
            <a:pPr marL="685800" indent="-685800">
              <a:buFont typeface="Arial" panose="020B0604020202020204" pitchFamily="34" charset="0"/>
              <a:buChar char="•"/>
            </a:pPr>
            <a:r>
              <a:rPr lang="nl-NL" dirty="0"/>
              <a:t>Verkenning andere fondsen</a:t>
            </a:r>
          </a:p>
          <a:p>
            <a:pPr marL="685800" indent="-685800">
              <a:buFont typeface="Arial" panose="020B0604020202020204" pitchFamily="34" charset="0"/>
              <a:buChar char="•"/>
            </a:pPr>
            <a:r>
              <a:rPr lang="nl-NL" dirty="0"/>
              <a:t>Verkenning eigen dekkingsbronnen, bijvoorbeeld fonds 8m2 groen bij uitbreiding woningbouw</a:t>
            </a:r>
          </a:p>
          <a:p>
            <a:pPr marL="685800" indent="-685800">
              <a:buFont typeface="Arial" panose="020B0604020202020204" pitchFamily="34" charset="0"/>
              <a:buChar char="•"/>
            </a:pPr>
            <a:r>
              <a:rPr lang="nl-NL" dirty="0"/>
              <a:t>Of fonds </a:t>
            </a:r>
            <a:r>
              <a:rPr lang="nl-NL" dirty="0" err="1"/>
              <a:t>bovenwijkse</a:t>
            </a:r>
            <a:r>
              <a:rPr lang="nl-NL" dirty="0"/>
              <a:t> voorzieningen</a:t>
            </a:r>
          </a:p>
          <a:p>
            <a:pPr marL="685800" indent="-685800">
              <a:buFont typeface="Arial" panose="020B0604020202020204" pitchFamily="34" charset="0"/>
              <a:buChar char="•"/>
            </a:pPr>
            <a:r>
              <a:rPr lang="nl-NL" dirty="0"/>
              <a:t>Regiodeal 5e tranche </a:t>
            </a:r>
          </a:p>
          <a:p>
            <a:pPr marL="685800" indent="-685800">
              <a:buFont typeface="Arial" panose="020B0604020202020204" pitchFamily="34" charset="0"/>
              <a:buChar char="•"/>
            </a:pPr>
            <a:endParaRPr lang="nl-NL" dirty="0"/>
          </a:p>
        </p:txBody>
      </p:sp>
      <p:sp>
        <p:nvSpPr>
          <p:cNvPr id="9" name="object 13">
            <a:extLst>
              <a:ext uri="{FF2B5EF4-FFF2-40B4-BE49-F238E27FC236}">
                <a16:creationId xmlns:a16="http://schemas.microsoft.com/office/drawing/2014/main" id="{0DD7EACF-F8C6-5AD1-871A-34D94F5D118F}"/>
              </a:ext>
            </a:extLst>
          </p:cNvPr>
          <p:cNvSpPr txBox="1">
            <a:spLocks/>
          </p:cNvSpPr>
          <p:nvPr/>
        </p:nvSpPr>
        <p:spPr>
          <a:xfrm>
            <a:off x="1674684" y="1379508"/>
            <a:ext cx="14701966" cy="934871"/>
          </a:xfrm>
          <a:prstGeom prst="rect">
            <a:avLst/>
          </a:prstGeom>
        </p:spPr>
        <p:txBody>
          <a:bodyPr vert="horz" wrap="square" lIns="0" tIns="11430" rIns="0" bIns="0" rtlCol="0">
            <a:spAutoFit/>
          </a:bodyPr>
          <a:lstStyle>
            <a:lvl1pPr>
              <a:defRPr sz="12050" b="1" i="0">
                <a:solidFill>
                  <a:schemeClr val="tx1"/>
                </a:solidFill>
                <a:latin typeface="Tahoma"/>
                <a:ea typeface="+mj-ea"/>
                <a:cs typeface="Tahoma"/>
              </a:defRPr>
            </a:lvl1pPr>
          </a:lstStyle>
          <a:p>
            <a:pPr marL="12700">
              <a:spcBef>
                <a:spcPts val="90"/>
              </a:spcBef>
            </a:pPr>
            <a:r>
              <a:rPr lang="nl-NL" sz="6000" dirty="0">
                <a:solidFill>
                  <a:srgbClr val="E2271E"/>
                </a:solidFill>
                <a:latin typeface="Arial" panose="020B0604020202020204" pitchFamily="34" charset="0"/>
                <a:cs typeface="Arial" panose="020B0604020202020204" pitchFamily="34" charset="0"/>
              </a:rPr>
              <a:t>Financiële verkenning</a:t>
            </a:r>
            <a:endParaRPr lang="nl-NL" sz="6000" dirty="0">
              <a:solidFill>
                <a:srgbClr val="E2271E"/>
              </a:solidFill>
              <a:latin typeface="Arial"/>
              <a:cs typeface="Arial"/>
            </a:endParaRPr>
          </a:p>
        </p:txBody>
      </p:sp>
      <p:pic>
        <p:nvPicPr>
          <p:cNvPr id="10" name="Afbeelding 9">
            <a:extLst>
              <a:ext uri="{FF2B5EF4-FFF2-40B4-BE49-F238E27FC236}">
                <a16:creationId xmlns:a16="http://schemas.microsoft.com/office/drawing/2014/main" id="{CFDA780A-DF36-F7C0-8230-54CEFAD5BD9F}"/>
              </a:ext>
            </a:extLst>
          </p:cNvPr>
          <p:cNvPicPr>
            <a:picLocks noChangeAspect="1"/>
          </p:cNvPicPr>
          <p:nvPr/>
        </p:nvPicPr>
        <p:blipFill>
          <a:blip r:embed="rId3"/>
          <a:stretch>
            <a:fillRect/>
          </a:stretch>
        </p:blipFill>
        <p:spPr>
          <a:xfrm>
            <a:off x="17239240" y="10466323"/>
            <a:ext cx="2011854" cy="591363"/>
          </a:xfrm>
          <a:prstGeom prst="rect">
            <a:avLst/>
          </a:prstGeom>
        </p:spPr>
      </p:pic>
    </p:spTree>
    <p:extLst>
      <p:ext uri="{BB962C8B-B14F-4D97-AF65-F5344CB8AC3E}">
        <p14:creationId xmlns:p14="http://schemas.microsoft.com/office/powerpoint/2010/main" val="3300773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79B4AE5-1BCB-16B1-EDC6-EAA299926E9E}"/>
              </a:ext>
            </a:extLst>
          </p:cNvPr>
          <p:cNvSpPr>
            <a:spLocks noGrp="1"/>
          </p:cNvSpPr>
          <p:nvPr>
            <p:ph type="body" idx="1"/>
          </p:nvPr>
        </p:nvSpPr>
        <p:spPr>
          <a:xfrm>
            <a:off x="1483589" y="3597274"/>
            <a:ext cx="16976725" cy="5663089"/>
          </a:xfrm>
        </p:spPr>
        <p:txBody>
          <a:bodyPr/>
          <a:lstStyle/>
          <a:p>
            <a:r>
              <a:rPr lang="nl-NL" dirty="0"/>
              <a:t>- ‘Generatie-denken’: regel de financiën naar gelang de ontwikkeling 	vordert</a:t>
            </a:r>
          </a:p>
          <a:p>
            <a:r>
              <a:rPr lang="nl-NL" dirty="0"/>
              <a:t>- Zichtbaarheid en toegankelijkheid: herkenbare entrees en identiteit</a:t>
            </a:r>
          </a:p>
          <a:p>
            <a:r>
              <a:rPr lang="nl-NL" dirty="0"/>
              <a:t>- Een stadsbos voor iedereen; niet alleen natuur ook voor mensen</a:t>
            </a:r>
          </a:p>
          <a:p>
            <a:r>
              <a:rPr lang="nl-NL" dirty="0"/>
              <a:t>- Suggestie voor de </a:t>
            </a:r>
            <a:r>
              <a:rPr lang="nl-NL" dirty="0" err="1"/>
              <a:t>governance</a:t>
            </a:r>
            <a:r>
              <a:rPr lang="nl-NL" dirty="0"/>
              <a:t> (die de </a:t>
            </a:r>
            <a:r>
              <a:rPr lang="nl-NL" dirty="0" err="1"/>
              <a:t>legacy</a:t>
            </a:r>
            <a:r>
              <a:rPr lang="nl-NL" dirty="0"/>
              <a:t> bewaakt)</a:t>
            </a:r>
          </a:p>
          <a:p>
            <a:r>
              <a:rPr lang="nl-NL" dirty="0"/>
              <a:t>- Belang in relatie tot gezondheid/gezond gedrag</a:t>
            </a:r>
          </a:p>
          <a:p>
            <a:endParaRPr lang="nl-NL" dirty="0"/>
          </a:p>
          <a:p>
            <a:endParaRPr lang="nl-NL" dirty="0"/>
          </a:p>
        </p:txBody>
      </p:sp>
      <p:sp>
        <p:nvSpPr>
          <p:cNvPr id="4" name="object 13">
            <a:extLst>
              <a:ext uri="{FF2B5EF4-FFF2-40B4-BE49-F238E27FC236}">
                <a16:creationId xmlns:a16="http://schemas.microsoft.com/office/drawing/2014/main" id="{A28EAF4C-AD36-FC51-D522-E1B9ABA977BB}"/>
              </a:ext>
            </a:extLst>
          </p:cNvPr>
          <p:cNvSpPr txBox="1">
            <a:spLocks/>
          </p:cNvSpPr>
          <p:nvPr/>
        </p:nvSpPr>
        <p:spPr>
          <a:xfrm>
            <a:off x="1674684" y="1379508"/>
            <a:ext cx="15311566" cy="934871"/>
          </a:xfrm>
          <a:prstGeom prst="rect">
            <a:avLst/>
          </a:prstGeom>
        </p:spPr>
        <p:txBody>
          <a:bodyPr vert="horz" wrap="square" lIns="0" tIns="11430" rIns="0" bIns="0" rtlCol="0">
            <a:spAutoFit/>
          </a:bodyPr>
          <a:lstStyle>
            <a:lvl1pPr>
              <a:defRPr sz="12050" b="1" i="0">
                <a:solidFill>
                  <a:schemeClr val="tx1"/>
                </a:solidFill>
                <a:latin typeface="Tahoma"/>
                <a:ea typeface="+mj-ea"/>
                <a:cs typeface="Tahoma"/>
              </a:defRPr>
            </a:lvl1pPr>
          </a:lstStyle>
          <a:p>
            <a:pPr marL="12700">
              <a:spcBef>
                <a:spcPts val="90"/>
              </a:spcBef>
            </a:pPr>
            <a:r>
              <a:rPr lang="nl-NL" sz="6000" dirty="0">
                <a:solidFill>
                  <a:srgbClr val="E2271E"/>
                </a:solidFill>
                <a:latin typeface="Arial" panose="020B0604020202020204" pitchFamily="34" charset="0"/>
                <a:cs typeface="Arial" panose="020B0604020202020204" pitchFamily="34" charset="0"/>
              </a:rPr>
              <a:t>Reflectie externe advies commissie (EAC)</a:t>
            </a:r>
            <a:endParaRPr lang="nl-NL" sz="6000" dirty="0">
              <a:solidFill>
                <a:srgbClr val="E2271E"/>
              </a:solidFill>
              <a:latin typeface="Arial"/>
              <a:cs typeface="Arial"/>
            </a:endParaRPr>
          </a:p>
        </p:txBody>
      </p:sp>
      <p:pic>
        <p:nvPicPr>
          <p:cNvPr id="7" name="Afbeelding 6">
            <a:extLst>
              <a:ext uri="{FF2B5EF4-FFF2-40B4-BE49-F238E27FC236}">
                <a16:creationId xmlns:a16="http://schemas.microsoft.com/office/drawing/2014/main" id="{F251464B-7840-7578-50E8-C9A949CF3038}"/>
              </a:ext>
            </a:extLst>
          </p:cNvPr>
          <p:cNvPicPr>
            <a:picLocks noChangeAspect="1"/>
          </p:cNvPicPr>
          <p:nvPr/>
        </p:nvPicPr>
        <p:blipFill>
          <a:blip r:embed="rId2"/>
          <a:stretch>
            <a:fillRect/>
          </a:stretch>
        </p:blipFill>
        <p:spPr>
          <a:xfrm>
            <a:off x="17239240" y="10466323"/>
            <a:ext cx="2011854" cy="591363"/>
          </a:xfrm>
          <a:prstGeom prst="rect">
            <a:avLst/>
          </a:prstGeom>
        </p:spPr>
      </p:pic>
    </p:spTree>
    <p:extLst>
      <p:ext uri="{BB962C8B-B14F-4D97-AF65-F5344CB8AC3E}">
        <p14:creationId xmlns:p14="http://schemas.microsoft.com/office/powerpoint/2010/main" val="158764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0102A18-1627-21F2-A4E9-6FD48335FEF0}"/>
              </a:ext>
            </a:extLst>
          </p:cNvPr>
          <p:cNvGraphicFramePr/>
          <p:nvPr>
            <p:extLst>
              <p:ext uri="{D42A27DB-BD31-4B8C-83A1-F6EECF244321}">
                <p14:modId xmlns:p14="http://schemas.microsoft.com/office/powerpoint/2010/main" val="3652079193"/>
              </p:ext>
            </p:extLst>
          </p:nvPr>
        </p:nvGraphicFramePr>
        <p:xfrm>
          <a:off x="3350683" y="1187097"/>
          <a:ext cx="13402733" cy="893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Afbeelding 2">
            <a:extLst>
              <a:ext uri="{FF2B5EF4-FFF2-40B4-BE49-F238E27FC236}">
                <a16:creationId xmlns:a16="http://schemas.microsoft.com/office/drawing/2014/main" id="{1F45D652-7855-61D1-9C29-99361AA7B3A0}"/>
              </a:ext>
            </a:extLst>
          </p:cNvPr>
          <p:cNvPicPr>
            <a:picLocks noChangeAspect="1"/>
          </p:cNvPicPr>
          <p:nvPr/>
        </p:nvPicPr>
        <p:blipFill>
          <a:blip r:embed="rId7"/>
          <a:stretch>
            <a:fillRect/>
          </a:stretch>
        </p:blipFill>
        <p:spPr>
          <a:xfrm>
            <a:off x="17239240" y="10466323"/>
            <a:ext cx="2011854" cy="591363"/>
          </a:xfrm>
          <a:prstGeom prst="rect">
            <a:avLst/>
          </a:prstGeom>
        </p:spPr>
      </p:pic>
    </p:spTree>
    <p:extLst>
      <p:ext uri="{BB962C8B-B14F-4D97-AF65-F5344CB8AC3E}">
        <p14:creationId xmlns:p14="http://schemas.microsoft.com/office/powerpoint/2010/main" val="2809193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descr="Afbeelding met buitenshuis, boom, gras, hemel&#10;&#10;Automatisch gegenereerde beschrijving">
            <a:extLst>
              <a:ext uri="{FF2B5EF4-FFF2-40B4-BE49-F238E27FC236}">
                <a16:creationId xmlns:a16="http://schemas.microsoft.com/office/drawing/2014/main" id="{505349C9-57B9-898E-CAB6-15B7B130E0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20104078" cy="9047470"/>
          </a:xfrm>
          <a:prstGeom prst="rect">
            <a:avLst/>
          </a:prstGeom>
          <a:effectLst>
            <a:outerShdw blurRad="596900" dist="330200" dir="8820000" sx="87000" sy="87000" algn="ctr" rotWithShape="0">
              <a:srgbClr val="000000">
                <a:alpha val="29000"/>
              </a:srgbClr>
            </a:outerShdw>
          </a:effectLst>
        </p:spPr>
      </p:pic>
      <p:sp useBgFill="1">
        <p:nvSpPr>
          <p:cNvPr id="18" name="Rectangle 17">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47483"/>
            <a:ext cx="20104100" cy="2261867"/>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AAE791B-CB0F-C0E6-8ABE-167A9BFB471D}"/>
              </a:ext>
            </a:extLst>
          </p:cNvPr>
          <p:cNvSpPr>
            <a:spLocks noGrp="1"/>
          </p:cNvSpPr>
          <p:nvPr>
            <p:ph type="title"/>
          </p:nvPr>
        </p:nvSpPr>
        <p:spPr>
          <a:xfrm>
            <a:off x="972153" y="9475696"/>
            <a:ext cx="11568265" cy="1405440"/>
          </a:xfrm>
        </p:spPr>
        <p:txBody>
          <a:bodyPr vert="horz" lIns="91440" tIns="45720" rIns="91440" bIns="45720" rtlCol="0" anchor="ctr">
            <a:normAutofit/>
          </a:bodyPr>
          <a:lstStyle/>
          <a:p>
            <a:pPr algn="l" rtl="0">
              <a:lnSpc>
                <a:spcPct val="90000"/>
              </a:lnSpc>
              <a:spcBef>
                <a:spcPct val="0"/>
              </a:spcBef>
            </a:pPr>
            <a:r>
              <a:rPr lang="en-US" sz="5900" kern="1200" dirty="0" err="1">
                <a:latin typeface="+mj-lt"/>
                <a:cs typeface="+mj-cs"/>
              </a:rPr>
              <a:t>Vragen</a:t>
            </a:r>
            <a:r>
              <a:rPr lang="en-US" sz="5900" kern="1200" dirty="0">
                <a:latin typeface="+mj-lt"/>
                <a:cs typeface="+mj-cs"/>
              </a:rPr>
              <a:t>?</a:t>
            </a:r>
          </a:p>
        </p:txBody>
      </p:sp>
      <p:pic>
        <p:nvPicPr>
          <p:cNvPr id="4" name="Afbeelding 3">
            <a:extLst>
              <a:ext uri="{FF2B5EF4-FFF2-40B4-BE49-F238E27FC236}">
                <a16:creationId xmlns:a16="http://schemas.microsoft.com/office/drawing/2014/main" id="{5D9383D3-E0A9-8178-DC43-F391FB92E072}"/>
              </a:ext>
            </a:extLst>
          </p:cNvPr>
          <p:cNvPicPr>
            <a:picLocks noChangeAspect="1"/>
          </p:cNvPicPr>
          <p:nvPr/>
        </p:nvPicPr>
        <p:blipFill>
          <a:blip r:embed="rId3"/>
          <a:stretch>
            <a:fillRect/>
          </a:stretch>
        </p:blipFill>
        <p:spPr>
          <a:xfrm>
            <a:off x="17239240" y="10466323"/>
            <a:ext cx="2011854" cy="591363"/>
          </a:xfrm>
          <a:prstGeom prst="rect">
            <a:avLst/>
          </a:prstGeom>
        </p:spPr>
      </p:pic>
    </p:spTree>
    <p:extLst>
      <p:ext uri="{BB962C8B-B14F-4D97-AF65-F5344CB8AC3E}">
        <p14:creationId xmlns:p14="http://schemas.microsoft.com/office/powerpoint/2010/main" val="242893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9750" y="10157957"/>
            <a:ext cx="17596701" cy="848309"/>
          </a:xfrm>
          <a:prstGeom prst="rect">
            <a:avLst/>
          </a:prstGeom>
        </p:spPr>
        <p:txBody>
          <a:bodyPr vert="horz" wrap="square" lIns="0" tIns="17145" rIns="0" bIns="0" rtlCol="0">
            <a:spAutoFit/>
          </a:bodyPr>
          <a:lstStyle/>
          <a:p>
            <a:pPr algn="ctr"/>
            <a:r>
              <a:rPr lang="nl-NL" sz="5400" b="1" spc="5" dirty="0">
                <a:solidFill>
                  <a:srgbClr val="E2271E"/>
                </a:solidFill>
                <a:latin typeface="Arial"/>
                <a:cs typeface="Arial"/>
              </a:rPr>
              <a:t>Stadsbos gemaakt voor en met Eindhovenaren</a:t>
            </a:r>
            <a:endParaRPr lang="nl-NL" sz="6000" b="1" dirty="0">
              <a:solidFill>
                <a:srgbClr val="E2271E"/>
              </a:solidFill>
              <a:latin typeface="Arial" panose="020B0604020202020204" pitchFamily="34" charset="0"/>
              <a:cs typeface="Arial" panose="020B0604020202020204" pitchFamily="34" charset="0"/>
            </a:endParaRPr>
          </a:p>
        </p:txBody>
      </p:sp>
      <p:grpSp>
        <p:nvGrpSpPr>
          <p:cNvPr id="3" name="object 3"/>
          <p:cNvGrpSpPr/>
          <p:nvPr/>
        </p:nvGrpSpPr>
        <p:grpSpPr>
          <a:xfrm>
            <a:off x="603250" y="349317"/>
            <a:ext cx="6403148" cy="4542465"/>
            <a:chOff x="1256506" y="3141265"/>
            <a:chExt cx="5572760" cy="3778885"/>
          </a:xfrm>
        </p:grpSpPr>
        <p:sp>
          <p:nvSpPr>
            <p:cNvPr id="4" name="object 4"/>
            <p:cNvSpPr/>
            <p:nvPr/>
          </p:nvSpPr>
          <p:spPr>
            <a:xfrm>
              <a:off x="1272956" y="3157715"/>
              <a:ext cx="5556885" cy="3762375"/>
            </a:xfrm>
            <a:custGeom>
              <a:avLst/>
              <a:gdLst/>
              <a:ahLst/>
              <a:cxnLst/>
              <a:rect l="l" t="t" r="r" b="b"/>
              <a:pathLst>
                <a:path w="5556884" h="3762375">
                  <a:moveTo>
                    <a:pt x="5556270" y="0"/>
                  </a:moveTo>
                  <a:lnTo>
                    <a:pt x="0" y="0"/>
                  </a:lnTo>
                  <a:lnTo>
                    <a:pt x="0" y="3761979"/>
                  </a:lnTo>
                  <a:lnTo>
                    <a:pt x="5556270" y="3761979"/>
                  </a:lnTo>
                  <a:lnTo>
                    <a:pt x="5556270" y="0"/>
                  </a:lnTo>
                  <a:close/>
                </a:path>
              </a:pathLst>
            </a:custGeom>
            <a:solidFill>
              <a:srgbClr val="000000">
                <a:alpha val="79998"/>
              </a:srgbClr>
            </a:solidFill>
          </p:spPr>
          <p:txBody>
            <a:bodyPr wrap="square" lIns="0" tIns="0" rIns="0" bIns="0" rtlCol="0"/>
            <a:lstStyle/>
            <a:p>
              <a:endParaRPr/>
            </a:p>
          </p:txBody>
        </p:sp>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256506" y="3141265"/>
              <a:ext cx="5442315" cy="3647354"/>
            </a:xfrm>
            <a:prstGeom prst="rect">
              <a:avLst/>
            </a:prstGeom>
          </p:spPr>
        </p:pic>
      </p:grpSp>
      <p:sp>
        <p:nvSpPr>
          <p:cNvPr id="6" name="object 6"/>
          <p:cNvSpPr txBox="1"/>
          <p:nvPr/>
        </p:nvSpPr>
        <p:spPr>
          <a:xfrm>
            <a:off x="1681657" y="6419483"/>
            <a:ext cx="673100" cy="264160"/>
          </a:xfrm>
          <a:prstGeom prst="rect">
            <a:avLst/>
          </a:prstGeom>
        </p:spPr>
        <p:txBody>
          <a:bodyPr vert="horz" wrap="square" lIns="0" tIns="11430" rIns="0" bIns="0" rtlCol="0">
            <a:spAutoFit/>
          </a:bodyPr>
          <a:lstStyle/>
          <a:p>
            <a:pPr marR="5080">
              <a:lnSpc>
                <a:spcPct val="104400"/>
              </a:lnSpc>
              <a:spcBef>
                <a:spcPts val="90"/>
              </a:spcBef>
            </a:pPr>
            <a:r>
              <a:rPr sz="750" b="1" spc="-10" dirty="0">
                <a:solidFill>
                  <a:srgbClr val="FFFFFF"/>
                </a:solidFill>
                <a:latin typeface="Calibri"/>
                <a:cs typeface="Calibri"/>
              </a:rPr>
              <a:t>VERSCHILLENDE</a:t>
            </a:r>
            <a:r>
              <a:rPr sz="750" b="1" spc="500" dirty="0">
                <a:solidFill>
                  <a:srgbClr val="FFFFFF"/>
                </a:solidFill>
                <a:latin typeface="Calibri"/>
                <a:cs typeface="Calibri"/>
              </a:rPr>
              <a:t> </a:t>
            </a:r>
            <a:r>
              <a:rPr sz="750" b="1" spc="-10" dirty="0">
                <a:solidFill>
                  <a:srgbClr val="FFFFFF"/>
                </a:solidFill>
                <a:latin typeface="Calibri"/>
                <a:cs typeface="Calibri"/>
              </a:rPr>
              <a:t>LOCATIES</a:t>
            </a:r>
            <a:endParaRPr sz="750">
              <a:latin typeface="Calibri"/>
              <a:cs typeface="Calibri"/>
            </a:endParaRPr>
          </a:p>
        </p:txBody>
      </p:sp>
      <p:grpSp>
        <p:nvGrpSpPr>
          <p:cNvPr id="7" name="object 7"/>
          <p:cNvGrpSpPr/>
          <p:nvPr/>
        </p:nvGrpSpPr>
        <p:grpSpPr>
          <a:xfrm>
            <a:off x="7022790" y="314521"/>
            <a:ext cx="5181600" cy="2362626"/>
            <a:chOff x="6885235" y="3157715"/>
            <a:chExt cx="6690995" cy="3762375"/>
          </a:xfrm>
        </p:grpSpPr>
        <p:sp>
          <p:nvSpPr>
            <p:cNvPr id="10" name="object 10"/>
            <p:cNvSpPr/>
            <p:nvPr/>
          </p:nvSpPr>
          <p:spPr>
            <a:xfrm>
              <a:off x="6885235" y="3157715"/>
              <a:ext cx="6690995" cy="3762375"/>
            </a:xfrm>
            <a:custGeom>
              <a:avLst/>
              <a:gdLst/>
              <a:ahLst/>
              <a:cxnLst/>
              <a:rect l="l" t="t" r="r" b="b"/>
              <a:pathLst>
                <a:path w="6690994" h="3762375">
                  <a:moveTo>
                    <a:pt x="6690895" y="0"/>
                  </a:moveTo>
                  <a:lnTo>
                    <a:pt x="0" y="0"/>
                  </a:lnTo>
                  <a:lnTo>
                    <a:pt x="0" y="3761979"/>
                  </a:lnTo>
                  <a:lnTo>
                    <a:pt x="6690895" y="3761979"/>
                  </a:lnTo>
                  <a:lnTo>
                    <a:pt x="6690895" y="0"/>
                  </a:lnTo>
                  <a:close/>
                </a:path>
              </a:pathLst>
            </a:custGeom>
            <a:solidFill>
              <a:srgbClr val="000000">
                <a:alpha val="79998"/>
              </a:srgbClr>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6942756" y="3157715"/>
              <a:ext cx="6575951" cy="3647354"/>
            </a:xfrm>
            <a:prstGeom prst="rect">
              <a:avLst/>
            </a:prstGeom>
          </p:spPr>
        </p:pic>
      </p:grpSp>
      <p:pic>
        <p:nvPicPr>
          <p:cNvPr id="19" name="Afbeelding 18">
            <a:extLst>
              <a:ext uri="{FF2B5EF4-FFF2-40B4-BE49-F238E27FC236}">
                <a16:creationId xmlns:a16="http://schemas.microsoft.com/office/drawing/2014/main" id="{A12F8E42-0923-E337-5343-9AE28DAE2A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70664" y="286506"/>
            <a:ext cx="6389080" cy="9485854"/>
          </a:xfrm>
          <a:prstGeom prst="rect">
            <a:avLst/>
          </a:prstGeom>
        </p:spPr>
      </p:pic>
      <p:pic>
        <p:nvPicPr>
          <p:cNvPr id="27" name="Afbeelding 26">
            <a:extLst>
              <a:ext uri="{FF2B5EF4-FFF2-40B4-BE49-F238E27FC236}">
                <a16:creationId xmlns:a16="http://schemas.microsoft.com/office/drawing/2014/main" id="{E3F3E6D5-BEC7-F2F5-8ABB-306D70608CC8}"/>
              </a:ext>
            </a:extLst>
          </p:cNvPr>
          <p:cNvPicPr>
            <a:picLocks noChangeAspect="1"/>
          </p:cNvPicPr>
          <p:nvPr/>
        </p:nvPicPr>
        <p:blipFill>
          <a:blip r:embed="rId6"/>
          <a:stretch>
            <a:fillRect/>
          </a:stretch>
        </p:blipFill>
        <p:spPr>
          <a:xfrm>
            <a:off x="624398" y="5307371"/>
            <a:ext cx="4724400" cy="4658555"/>
          </a:xfrm>
          <a:prstGeom prst="rect">
            <a:avLst/>
          </a:prstGeom>
        </p:spPr>
      </p:pic>
      <p:pic>
        <p:nvPicPr>
          <p:cNvPr id="29" name="Afbeelding 28">
            <a:extLst>
              <a:ext uri="{FF2B5EF4-FFF2-40B4-BE49-F238E27FC236}">
                <a16:creationId xmlns:a16="http://schemas.microsoft.com/office/drawing/2014/main" id="{1472F9C9-AABC-6083-06A5-12C4742F31F2}"/>
              </a:ext>
            </a:extLst>
          </p:cNvPr>
          <p:cNvPicPr>
            <a:picLocks noChangeAspect="1"/>
          </p:cNvPicPr>
          <p:nvPr/>
        </p:nvPicPr>
        <p:blipFill>
          <a:blip r:embed="rId7"/>
          <a:stretch>
            <a:fillRect/>
          </a:stretch>
        </p:blipFill>
        <p:spPr>
          <a:xfrm>
            <a:off x="5358225" y="5349243"/>
            <a:ext cx="8262960" cy="4542465"/>
          </a:xfrm>
          <a:prstGeom prst="rect">
            <a:avLst/>
          </a:prstGeom>
        </p:spPr>
      </p:pic>
      <p:sp>
        <p:nvSpPr>
          <p:cNvPr id="30" name="Tekstvak 29">
            <a:extLst>
              <a:ext uri="{FF2B5EF4-FFF2-40B4-BE49-F238E27FC236}">
                <a16:creationId xmlns:a16="http://schemas.microsoft.com/office/drawing/2014/main" id="{3AF72521-978A-3981-A0E7-FBDCB5E7C146}"/>
              </a:ext>
            </a:extLst>
          </p:cNvPr>
          <p:cNvSpPr txBox="1"/>
          <p:nvPr/>
        </p:nvSpPr>
        <p:spPr>
          <a:xfrm>
            <a:off x="7467789" y="2936112"/>
            <a:ext cx="4291600" cy="2062103"/>
          </a:xfrm>
          <a:prstGeom prst="rect">
            <a:avLst/>
          </a:prstGeom>
          <a:noFill/>
        </p:spPr>
        <p:txBody>
          <a:bodyPr wrap="square" rtlCol="0">
            <a:spAutoFit/>
          </a:bodyPr>
          <a:lstStyle/>
          <a:p>
            <a:pPr marL="571500" indent="-571500">
              <a:buFont typeface="Arial" panose="020B0604020202020204" pitchFamily="34" charset="0"/>
              <a:buChar char="•"/>
            </a:pPr>
            <a:r>
              <a:rPr lang="nl-NL" sz="3200" b="1" dirty="0">
                <a:solidFill>
                  <a:schemeClr val="tx1"/>
                </a:solidFill>
                <a:latin typeface="Arial" panose="020B0604020202020204" pitchFamily="34" charset="0"/>
                <a:cs typeface="Arial" panose="020B0604020202020204" pitchFamily="34" charset="0"/>
              </a:rPr>
              <a:t>Enquêtes, </a:t>
            </a:r>
          </a:p>
          <a:p>
            <a:pPr marL="571500" indent="-571500">
              <a:buFont typeface="Arial" panose="020B0604020202020204" pitchFamily="34" charset="0"/>
              <a:buChar char="•"/>
            </a:pPr>
            <a:r>
              <a:rPr lang="nl-NL" sz="3200" b="1" dirty="0">
                <a:solidFill>
                  <a:schemeClr val="tx1"/>
                </a:solidFill>
                <a:latin typeface="Arial" panose="020B0604020202020204" pitchFamily="34" charset="0"/>
                <a:cs typeface="Arial" panose="020B0604020202020204" pitchFamily="34" charset="0"/>
              </a:rPr>
              <a:t>Social polls</a:t>
            </a:r>
          </a:p>
          <a:p>
            <a:pPr marL="571500" indent="-571500">
              <a:buFont typeface="Arial" panose="020B0604020202020204" pitchFamily="34" charset="0"/>
              <a:buChar char="•"/>
            </a:pPr>
            <a:r>
              <a:rPr lang="nl-NL" sz="3200" b="1" dirty="0">
                <a:solidFill>
                  <a:schemeClr val="tx1"/>
                </a:solidFill>
                <a:latin typeface="Arial" panose="020B0604020202020204" pitchFamily="34" charset="0"/>
                <a:cs typeface="Arial" panose="020B0604020202020204" pitchFamily="34" charset="0"/>
              </a:rPr>
              <a:t>Stadsbosdoolhof</a:t>
            </a:r>
          </a:p>
          <a:p>
            <a:pPr marL="571500" indent="-571500">
              <a:buFont typeface="Arial" panose="020B0604020202020204" pitchFamily="34" charset="0"/>
              <a:buChar char="•"/>
            </a:pPr>
            <a:r>
              <a:rPr lang="nl-NL" sz="3200" b="1" dirty="0">
                <a:solidFill>
                  <a:schemeClr val="tx1"/>
                </a:solidFill>
                <a:latin typeface="Arial" panose="020B0604020202020204" pitchFamily="34" charset="0"/>
                <a:cs typeface="Arial" panose="020B0604020202020204" pitchFamily="34" charset="0"/>
              </a:rPr>
              <a:t>Stadsbosdagen</a:t>
            </a:r>
          </a:p>
        </p:txBody>
      </p:sp>
      <p:pic>
        <p:nvPicPr>
          <p:cNvPr id="8" name="Afbeelding 7">
            <a:extLst>
              <a:ext uri="{FF2B5EF4-FFF2-40B4-BE49-F238E27FC236}">
                <a16:creationId xmlns:a16="http://schemas.microsoft.com/office/drawing/2014/main" id="{25BBE15D-17BB-CB5A-2F98-0800F1B09BA1}"/>
              </a:ext>
            </a:extLst>
          </p:cNvPr>
          <p:cNvPicPr>
            <a:picLocks noChangeAspect="1"/>
          </p:cNvPicPr>
          <p:nvPr/>
        </p:nvPicPr>
        <p:blipFill>
          <a:blip r:embed="rId8"/>
          <a:stretch>
            <a:fillRect/>
          </a:stretch>
        </p:blipFill>
        <p:spPr>
          <a:xfrm>
            <a:off x="17239240" y="10466323"/>
            <a:ext cx="2011854" cy="5913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85981" y="3140075"/>
            <a:ext cx="15532138" cy="3723454"/>
          </a:xfrm>
          <a:prstGeom prst="rect">
            <a:avLst/>
          </a:prstGeom>
        </p:spPr>
        <p:txBody>
          <a:bodyPr vert="horz" wrap="square" lIns="0" tIns="14604" rIns="0" bIns="0" rtlCol="0">
            <a:spAutoFit/>
          </a:bodyPr>
          <a:lstStyle/>
          <a:p>
            <a:pPr marL="16510" algn="ctr">
              <a:lnSpc>
                <a:spcPct val="100000"/>
              </a:lnSpc>
              <a:spcBef>
                <a:spcPts val="114"/>
              </a:spcBef>
            </a:pPr>
            <a:r>
              <a:rPr lang="nl-NL" spc="-1150" dirty="0"/>
              <a:t>Stadsbosthema’s </a:t>
            </a:r>
            <a:br>
              <a:rPr lang="nl-NL" spc="-1150" dirty="0"/>
            </a:br>
            <a:r>
              <a:rPr lang="nl-NL" spc="-1150" dirty="0"/>
              <a:t>en analyse</a:t>
            </a:r>
            <a:endParaRPr spc="-1150" dirty="0"/>
          </a:p>
        </p:txBody>
      </p:sp>
    </p:spTree>
    <p:extLst>
      <p:ext uri="{BB962C8B-B14F-4D97-AF65-F5344CB8AC3E}">
        <p14:creationId xmlns:p14="http://schemas.microsoft.com/office/powerpoint/2010/main" val="2918015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25475" y="803042"/>
            <a:ext cx="13266419" cy="6317615"/>
            <a:chOff x="3525475" y="803042"/>
            <a:chExt cx="13266419" cy="631761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7378336" y="4971370"/>
              <a:ext cx="1738962" cy="1529798"/>
            </a:xfrm>
            <a:prstGeom prst="rect">
              <a:avLst/>
            </a:prstGeom>
          </p:spPr>
        </p:pic>
        <p:sp>
          <p:nvSpPr>
            <p:cNvPr id="4" name="object 4"/>
            <p:cNvSpPr/>
            <p:nvPr/>
          </p:nvSpPr>
          <p:spPr>
            <a:xfrm>
              <a:off x="3531190" y="1192372"/>
              <a:ext cx="5572760" cy="5922010"/>
            </a:xfrm>
            <a:custGeom>
              <a:avLst/>
              <a:gdLst/>
              <a:ahLst/>
              <a:cxnLst/>
              <a:rect l="l" t="t" r="r" b="b"/>
              <a:pathLst>
                <a:path w="5572759" h="5922009">
                  <a:moveTo>
                    <a:pt x="0" y="5921945"/>
                  </a:moveTo>
                  <a:lnTo>
                    <a:pt x="5572584" y="5921945"/>
                  </a:lnTo>
                  <a:lnTo>
                    <a:pt x="5572584" y="0"/>
                  </a:lnTo>
                  <a:lnTo>
                    <a:pt x="0" y="0"/>
                  </a:lnTo>
                  <a:lnTo>
                    <a:pt x="0" y="5921945"/>
                  </a:lnTo>
                  <a:close/>
                </a:path>
              </a:pathLst>
            </a:custGeom>
            <a:ln w="11392">
              <a:solidFill>
                <a:srgbClr val="546BB0"/>
              </a:solidFill>
            </a:ln>
          </p:spPr>
          <p:txBody>
            <a:bodyPr wrap="square" lIns="0" tIns="0" rIns="0" bIns="0" rtlCol="0"/>
            <a:lstStyle/>
            <a:p>
              <a:endParaRPr/>
            </a:p>
          </p:txBody>
        </p:sp>
        <p:sp>
          <p:nvSpPr>
            <p:cNvPr id="5" name="object 5"/>
            <p:cNvSpPr/>
            <p:nvPr/>
          </p:nvSpPr>
          <p:spPr>
            <a:xfrm>
              <a:off x="11213114" y="1192372"/>
              <a:ext cx="5572760" cy="5922010"/>
            </a:xfrm>
            <a:custGeom>
              <a:avLst/>
              <a:gdLst/>
              <a:ahLst/>
              <a:cxnLst/>
              <a:rect l="l" t="t" r="r" b="b"/>
              <a:pathLst>
                <a:path w="5572759" h="5922009">
                  <a:moveTo>
                    <a:pt x="0" y="5921945"/>
                  </a:moveTo>
                  <a:lnTo>
                    <a:pt x="5572584" y="5921945"/>
                  </a:lnTo>
                  <a:lnTo>
                    <a:pt x="5572584" y="0"/>
                  </a:lnTo>
                  <a:lnTo>
                    <a:pt x="0" y="0"/>
                  </a:lnTo>
                  <a:lnTo>
                    <a:pt x="0" y="5921945"/>
                  </a:lnTo>
                  <a:close/>
                </a:path>
              </a:pathLst>
            </a:custGeom>
            <a:ln w="11392">
              <a:solidFill>
                <a:srgbClr val="546BB0"/>
              </a:solidFill>
            </a:ln>
          </p:spPr>
          <p:txBody>
            <a:bodyPr wrap="square" lIns="0" tIns="0" rIns="0" bIns="0" rtlCol="0"/>
            <a:lstStyle/>
            <a:p>
              <a:endParaRPr/>
            </a:p>
          </p:txBody>
        </p:sp>
        <p:sp>
          <p:nvSpPr>
            <p:cNvPr id="6" name="object 6"/>
            <p:cNvSpPr/>
            <p:nvPr/>
          </p:nvSpPr>
          <p:spPr>
            <a:xfrm>
              <a:off x="14026206" y="837649"/>
              <a:ext cx="0" cy="298450"/>
            </a:xfrm>
            <a:custGeom>
              <a:avLst/>
              <a:gdLst/>
              <a:ahLst/>
              <a:cxnLst/>
              <a:rect l="l" t="t" r="r" b="b"/>
              <a:pathLst>
                <a:path h="298450">
                  <a:moveTo>
                    <a:pt x="0" y="0"/>
                  </a:moveTo>
                  <a:lnTo>
                    <a:pt x="0" y="298231"/>
                  </a:lnTo>
                </a:path>
              </a:pathLst>
            </a:custGeom>
            <a:ln w="69170">
              <a:solidFill>
                <a:srgbClr val="546CB3"/>
              </a:solidFill>
            </a:ln>
          </p:spPr>
          <p:txBody>
            <a:bodyPr wrap="square" lIns="0" tIns="0" rIns="0" bIns="0" rtlCol="0"/>
            <a:lstStyle/>
            <a:p>
              <a:endParaRPr/>
            </a:p>
          </p:txBody>
        </p:sp>
        <p:sp>
          <p:nvSpPr>
            <p:cNvPr id="7" name="object 7"/>
            <p:cNvSpPr/>
            <p:nvPr/>
          </p:nvSpPr>
          <p:spPr>
            <a:xfrm>
              <a:off x="13928518" y="1030809"/>
              <a:ext cx="195580" cy="105410"/>
            </a:xfrm>
            <a:custGeom>
              <a:avLst/>
              <a:gdLst/>
              <a:ahLst/>
              <a:cxnLst/>
              <a:rect l="l" t="t" r="r" b="b"/>
              <a:pathLst>
                <a:path w="195580" h="105409">
                  <a:moveTo>
                    <a:pt x="195376" y="0"/>
                  </a:moveTo>
                  <a:lnTo>
                    <a:pt x="97682" y="105075"/>
                  </a:lnTo>
                  <a:lnTo>
                    <a:pt x="0" y="0"/>
                  </a:lnTo>
                </a:path>
              </a:pathLst>
            </a:custGeom>
            <a:ln w="69170">
              <a:solidFill>
                <a:srgbClr val="546CB3"/>
              </a:solidFill>
            </a:ln>
          </p:spPr>
          <p:txBody>
            <a:bodyPr wrap="square" lIns="0" tIns="0" rIns="0" bIns="0" rtlCol="0"/>
            <a:lstStyle/>
            <a:p>
              <a:endParaRPr/>
            </a:p>
          </p:txBody>
        </p:sp>
        <p:sp>
          <p:nvSpPr>
            <p:cNvPr id="8" name="object 8"/>
            <p:cNvSpPr/>
            <p:nvPr/>
          </p:nvSpPr>
          <p:spPr>
            <a:xfrm>
              <a:off x="6206256" y="837649"/>
              <a:ext cx="0" cy="298450"/>
            </a:xfrm>
            <a:custGeom>
              <a:avLst/>
              <a:gdLst/>
              <a:ahLst/>
              <a:cxnLst/>
              <a:rect l="l" t="t" r="r" b="b"/>
              <a:pathLst>
                <a:path h="298450">
                  <a:moveTo>
                    <a:pt x="0" y="0"/>
                  </a:moveTo>
                  <a:lnTo>
                    <a:pt x="0" y="298231"/>
                  </a:lnTo>
                </a:path>
              </a:pathLst>
            </a:custGeom>
            <a:ln w="69170">
              <a:solidFill>
                <a:srgbClr val="546CB3"/>
              </a:solidFill>
            </a:ln>
          </p:spPr>
          <p:txBody>
            <a:bodyPr wrap="square" lIns="0" tIns="0" rIns="0" bIns="0" rtlCol="0"/>
            <a:lstStyle/>
            <a:p>
              <a:endParaRPr/>
            </a:p>
          </p:txBody>
        </p:sp>
        <p:sp>
          <p:nvSpPr>
            <p:cNvPr id="9" name="object 9"/>
            <p:cNvSpPr/>
            <p:nvPr/>
          </p:nvSpPr>
          <p:spPr>
            <a:xfrm>
              <a:off x="6108568" y="1030809"/>
              <a:ext cx="195580" cy="105410"/>
            </a:xfrm>
            <a:custGeom>
              <a:avLst/>
              <a:gdLst/>
              <a:ahLst/>
              <a:cxnLst/>
              <a:rect l="l" t="t" r="r" b="b"/>
              <a:pathLst>
                <a:path w="195579" h="105409">
                  <a:moveTo>
                    <a:pt x="195376" y="0"/>
                  </a:moveTo>
                  <a:lnTo>
                    <a:pt x="97682" y="105075"/>
                  </a:lnTo>
                  <a:lnTo>
                    <a:pt x="0" y="0"/>
                  </a:lnTo>
                </a:path>
              </a:pathLst>
            </a:custGeom>
            <a:ln w="69170">
              <a:solidFill>
                <a:srgbClr val="546CB3"/>
              </a:solidFill>
            </a:ln>
          </p:spPr>
          <p:txBody>
            <a:bodyPr wrap="square" lIns="0" tIns="0" rIns="0" bIns="0" rtlCol="0"/>
            <a:lstStyle/>
            <a:p>
              <a:endParaRPr/>
            </a:p>
          </p:txBody>
        </p:sp>
      </p:grpSp>
      <p:sp>
        <p:nvSpPr>
          <p:cNvPr id="10" name="object 10"/>
          <p:cNvSpPr txBox="1"/>
          <p:nvPr/>
        </p:nvSpPr>
        <p:spPr>
          <a:xfrm>
            <a:off x="4749882" y="330454"/>
            <a:ext cx="3191510" cy="444500"/>
          </a:xfrm>
          <a:prstGeom prst="rect">
            <a:avLst/>
          </a:prstGeom>
        </p:spPr>
        <p:txBody>
          <a:bodyPr vert="horz" wrap="square" lIns="0" tIns="12065" rIns="0" bIns="0" rtlCol="0">
            <a:spAutoFit/>
          </a:bodyPr>
          <a:lstStyle/>
          <a:p>
            <a:pPr marL="12700">
              <a:lnSpc>
                <a:spcPct val="100000"/>
              </a:lnSpc>
              <a:spcBef>
                <a:spcPts val="95"/>
              </a:spcBef>
            </a:pPr>
            <a:r>
              <a:rPr sz="2750" b="1" spc="-10" dirty="0">
                <a:solidFill>
                  <a:srgbClr val="546BB4"/>
                </a:solidFill>
                <a:latin typeface="Tahoma"/>
                <a:cs typeface="Tahoma"/>
              </a:rPr>
              <a:t>STADSBOSDAGEN</a:t>
            </a:r>
            <a:endParaRPr sz="2750">
              <a:latin typeface="Tahoma"/>
              <a:cs typeface="Tahoma"/>
            </a:endParaRPr>
          </a:p>
        </p:txBody>
      </p:sp>
      <p:sp>
        <p:nvSpPr>
          <p:cNvPr id="11" name="object 11"/>
          <p:cNvSpPr txBox="1"/>
          <p:nvPr/>
        </p:nvSpPr>
        <p:spPr>
          <a:xfrm>
            <a:off x="13130184" y="1289434"/>
            <a:ext cx="1751330" cy="271780"/>
          </a:xfrm>
          <a:prstGeom prst="rect">
            <a:avLst/>
          </a:prstGeom>
        </p:spPr>
        <p:txBody>
          <a:bodyPr vert="horz" wrap="square" lIns="0" tIns="14605" rIns="0" bIns="0" rtlCol="0">
            <a:spAutoFit/>
          </a:bodyPr>
          <a:lstStyle/>
          <a:p>
            <a:pPr>
              <a:lnSpc>
                <a:spcPct val="100000"/>
              </a:lnSpc>
              <a:spcBef>
                <a:spcPts val="115"/>
              </a:spcBef>
            </a:pPr>
            <a:r>
              <a:rPr sz="1600" b="1" spc="-45" dirty="0">
                <a:solidFill>
                  <a:srgbClr val="546BB4"/>
                </a:solidFill>
                <a:latin typeface="Tahoma"/>
                <a:cs typeface="Tahoma"/>
              </a:rPr>
              <a:t>randvoorwaarden</a:t>
            </a:r>
            <a:endParaRPr sz="1600">
              <a:latin typeface="Tahoma"/>
              <a:cs typeface="Tahoma"/>
            </a:endParaRPr>
          </a:p>
        </p:txBody>
      </p:sp>
      <p:sp>
        <p:nvSpPr>
          <p:cNvPr id="12" name="object 12"/>
          <p:cNvSpPr txBox="1"/>
          <p:nvPr/>
        </p:nvSpPr>
        <p:spPr>
          <a:xfrm>
            <a:off x="5387249" y="8641477"/>
            <a:ext cx="9330055" cy="2439670"/>
          </a:xfrm>
          <a:prstGeom prst="rect">
            <a:avLst/>
          </a:prstGeom>
        </p:spPr>
        <p:txBody>
          <a:bodyPr vert="horz" wrap="square" lIns="0" tIns="13970" rIns="0" bIns="0" rtlCol="0">
            <a:spAutoFit/>
          </a:bodyPr>
          <a:lstStyle/>
          <a:p>
            <a:pPr marL="253365" algn="ctr">
              <a:lnSpc>
                <a:spcPct val="100000"/>
              </a:lnSpc>
              <a:spcBef>
                <a:spcPts val="110"/>
              </a:spcBef>
            </a:pPr>
            <a:r>
              <a:rPr sz="5300" b="1" spc="-265" dirty="0">
                <a:solidFill>
                  <a:srgbClr val="546BB4"/>
                </a:solidFill>
                <a:latin typeface="Tahoma"/>
                <a:cs typeface="Tahoma"/>
              </a:rPr>
              <a:t>DRIE</a:t>
            </a:r>
            <a:r>
              <a:rPr sz="5300" b="1" spc="-70" dirty="0">
                <a:solidFill>
                  <a:srgbClr val="546BB4"/>
                </a:solidFill>
                <a:latin typeface="Tahoma"/>
                <a:cs typeface="Tahoma"/>
              </a:rPr>
              <a:t> </a:t>
            </a:r>
            <a:r>
              <a:rPr sz="5300" b="1" spc="-10" dirty="0">
                <a:solidFill>
                  <a:srgbClr val="546BB4"/>
                </a:solidFill>
                <a:latin typeface="Tahoma"/>
                <a:cs typeface="Tahoma"/>
              </a:rPr>
              <a:t>SCENARIO’S</a:t>
            </a:r>
            <a:endParaRPr sz="5300">
              <a:latin typeface="Tahoma"/>
              <a:cs typeface="Tahoma"/>
            </a:endParaRPr>
          </a:p>
          <a:p>
            <a:pPr marL="12700">
              <a:lnSpc>
                <a:spcPct val="100000"/>
              </a:lnSpc>
              <a:spcBef>
                <a:spcPts val="5550"/>
              </a:spcBef>
            </a:pPr>
            <a:r>
              <a:rPr sz="5900" b="1" spc="-400" dirty="0">
                <a:latin typeface="Tahoma"/>
                <a:cs typeface="Tahoma"/>
              </a:rPr>
              <a:t>stadsbosthema’s</a:t>
            </a:r>
            <a:r>
              <a:rPr sz="5900" b="1" spc="-75" dirty="0">
                <a:latin typeface="Tahoma"/>
                <a:cs typeface="Tahoma"/>
              </a:rPr>
              <a:t> </a:t>
            </a:r>
            <a:r>
              <a:rPr sz="5900" b="1" spc="-409" dirty="0">
                <a:latin typeface="Tahoma"/>
                <a:cs typeface="Tahoma"/>
              </a:rPr>
              <a:t>en</a:t>
            </a:r>
            <a:r>
              <a:rPr sz="5900" b="1" spc="-70" dirty="0">
                <a:latin typeface="Tahoma"/>
                <a:cs typeface="Tahoma"/>
              </a:rPr>
              <a:t> </a:t>
            </a:r>
            <a:r>
              <a:rPr sz="5900" b="1" spc="-475" dirty="0">
                <a:latin typeface="Tahoma"/>
                <a:cs typeface="Tahoma"/>
              </a:rPr>
              <a:t>analyse</a:t>
            </a:r>
            <a:endParaRPr sz="5900">
              <a:latin typeface="Tahoma"/>
              <a:cs typeface="Tahoma"/>
            </a:endParaRPr>
          </a:p>
        </p:txBody>
      </p:sp>
      <p:grpSp>
        <p:nvGrpSpPr>
          <p:cNvPr id="13" name="object 13"/>
          <p:cNvGrpSpPr/>
          <p:nvPr/>
        </p:nvGrpSpPr>
        <p:grpSpPr>
          <a:xfrm>
            <a:off x="11751495" y="2661511"/>
            <a:ext cx="4499610" cy="3940810"/>
            <a:chOff x="11751495" y="2661511"/>
            <a:chExt cx="4499610" cy="3940810"/>
          </a:xfrm>
        </p:grpSpPr>
        <p:sp>
          <p:nvSpPr>
            <p:cNvPr id="14" name="object 14"/>
            <p:cNvSpPr/>
            <p:nvPr/>
          </p:nvSpPr>
          <p:spPr>
            <a:xfrm>
              <a:off x="12786108" y="3089637"/>
              <a:ext cx="267970" cy="178435"/>
            </a:xfrm>
            <a:custGeom>
              <a:avLst/>
              <a:gdLst/>
              <a:ahLst/>
              <a:cxnLst/>
              <a:rect l="l" t="t" r="r" b="b"/>
              <a:pathLst>
                <a:path w="267969" h="178435">
                  <a:moveTo>
                    <a:pt x="261730" y="0"/>
                  </a:moveTo>
                  <a:lnTo>
                    <a:pt x="255468" y="0"/>
                  </a:lnTo>
                  <a:lnTo>
                    <a:pt x="208297" y="5916"/>
                  </a:lnTo>
                  <a:lnTo>
                    <a:pt x="206286" y="9329"/>
                  </a:lnTo>
                  <a:lnTo>
                    <a:pt x="122415" y="89955"/>
                  </a:lnTo>
                  <a:lnTo>
                    <a:pt x="109148" y="76385"/>
                  </a:lnTo>
                  <a:lnTo>
                    <a:pt x="178769" y="9612"/>
                  </a:lnTo>
                  <a:lnTo>
                    <a:pt x="139608" y="14512"/>
                  </a:lnTo>
                  <a:lnTo>
                    <a:pt x="95902" y="57076"/>
                  </a:lnTo>
                  <a:lnTo>
                    <a:pt x="75945" y="76259"/>
                  </a:lnTo>
                  <a:lnTo>
                    <a:pt x="56741" y="94395"/>
                  </a:lnTo>
                  <a:lnTo>
                    <a:pt x="29444" y="120666"/>
                  </a:lnTo>
                  <a:lnTo>
                    <a:pt x="0" y="148791"/>
                  </a:lnTo>
                  <a:lnTo>
                    <a:pt x="3350" y="150958"/>
                  </a:lnTo>
                  <a:lnTo>
                    <a:pt x="27192" y="165146"/>
                  </a:lnTo>
                  <a:lnTo>
                    <a:pt x="34941" y="157796"/>
                  </a:lnTo>
                  <a:lnTo>
                    <a:pt x="38417" y="156215"/>
                  </a:lnTo>
                  <a:lnTo>
                    <a:pt x="41276" y="156686"/>
                  </a:lnTo>
                  <a:lnTo>
                    <a:pt x="60291" y="138540"/>
                  </a:lnTo>
                  <a:lnTo>
                    <a:pt x="64406" y="141482"/>
                  </a:lnTo>
                  <a:lnTo>
                    <a:pt x="66343" y="141765"/>
                  </a:lnTo>
                  <a:lnTo>
                    <a:pt x="77044" y="153723"/>
                  </a:lnTo>
                  <a:lnTo>
                    <a:pt x="74301" y="156194"/>
                  </a:lnTo>
                  <a:lnTo>
                    <a:pt x="78070" y="160602"/>
                  </a:lnTo>
                  <a:lnTo>
                    <a:pt x="94761" y="178141"/>
                  </a:lnTo>
                  <a:lnTo>
                    <a:pt x="153356" y="120875"/>
                  </a:lnTo>
                  <a:lnTo>
                    <a:pt x="135388" y="102342"/>
                  </a:lnTo>
                  <a:lnTo>
                    <a:pt x="182926" y="57212"/>
                  </a:lnTo>
                  <a:lnTo>
                    <a:pt x="200789" y="75924"/>
                  </a:lnTo>
                  <a:lnTo>
                    <a:pt x="258871" y="21706"/>
                  </a:lnTo>
                  <a:lnTo>
                    <a:pt x="265154" y="15716"/>
                  </a:lnTo>
                  <a:lnTo>
                    <a:pt x="267468" y="12502"/>
                  </a:lnTo>
                  <a:lnTo>
                    <a:pt x="266410" y="10481"/>
                  </a:lnTo>
                  <a:lnTo>
                    <a:pt x="266086" y="5989"/>
                  </a:lnTo>
                  <a:lnTo>
                    <a:pt x="265520" y="3685"/>
                  </a:lnTo>
                  <a:lnTo>
                    <a:pt x="264976" y="2471"/>
                  </a:lnTo>
                  <a:lnTo>
                    <a:pt x="263080" y="282"/>
                  </a:lnTo>
                  <a:lnTo>
                    <a:pt x="261730" y="0"/>
                  </a:lnTo>
                  <a:close/>
                </a:path>
              </a:pathLst>
            </a:custGeom>
            <a:solidFill>
              <a:srgbClr val="34711A"/>
            </a:solidFill>
          </p:spPr>
          <p:txBody>
            <a:bodyPr wrap="square" lIns="0" tIns="0" rIns="0" bIns="0" rtlCol="0"/>
            <a:lstStyle/>
            <a:p>
              <a:endParaRPr/>
            </a:p>
          </p:txBody>
        </p:sp>
        <p:sp>
          <p:nvSpPr>
            <p:cNvPr id="15" name="object 15"/>
            <p:cNvSpPr/>
            <p:nvPr/>
          </p:nvSpPr>
          <p:spPr>
            <a:xfrm>
              <a:off x="12786108" y="3089637"/>
              <a:ext cx="267970" cy="178435"/>
            </a:xfrm>
            <a:custGeom>
              <a:avLst/>
              <a:gdLst/>
              <a:ahLst/>
              <a:cxnLst/>
              <a:rect l="l" t="t" r="r" b="b"/>
              <a:pathLst>
                <a:path w="267969" h="178435">
                  <a:moveTo>
                    <a:pt x="258871" y="21706"/>
                  </a:moveTo>
                  <a:lnTo>
                    <a:pt x="265154" y="15716"/>
                  </a:lnTo>
                  <a:lnTo>
                    <a:pt x="267468" y="12502"/>
                  </a:lnTo>
                  <a:lnTo>
                    <a:pt x="266410" y="10481"/>
                  </a:lnTo>
                  <a:lnTo>
                    <a:pt x="266232" y="6607"/>
                  </a:lnTo>
                  <a:lnTo>
                    <a:pt x="261730" y="0"/>
                  </a:lnTo>
                  <a:lnTo>
                    <a:pt x="259426" y="0"/>
                  </a:lnTo>
                  <a:lnTo>
                    <a:pt x="255468" y="0"/>
                  </a:lnTo>
                  <a:lnTo>
                    <a:pt x="208297" y="5916"/>
                  </a:lnTo>
                  <a:lnTo>
                    <a:pt x="206286" y="9329"/>
                  </a:lnTo>
                  <a:lnTo>
                    <a:pt x="122415" y="89955"/>
                  </a:lnTo>
                  <a:lnTo>
                    <a:pt x="109148" y="76385"/>
                  </a:lnTo>
                  <a:lnTo>
                    <a:pt x="178769" y="9612"/>
                  </a:lnTo>
                  <a:lnTo>
                    <a:pt x="145650" y="13758"/>
                  </a:lnTo>
                  <a:lnTo>
                    <a:pt x="143398" y="14041"/>
                  </a:lnTo>
                  <a:lnTo>
                    <a:pt x="139608" y="14512"/>
                  </a:lnTo>
                  <a:lnTo>
                    <a:pt x="137912" y="16282"/>
                  </a:lnTo>
                  <a:lnTo>
                    <a:pt x="95902" y="57076"/>
                  </a:lnTo>
                  <a:lnTo>
                    <a:pt x="75945" y="76259"/>
                  </a:lnTo>
                  <a:lnTo>
                    <a:pt x="56741" y="94395"/>
                  </a:lnTo>
                  <a:lnTo>
                    <a:pt x="29444" y="120666"/>
                  </a:lnTo>
                  <a:lnTo>
                    <a:pt x="4345" y="144529"/>
                  </a:lnTo>
                  <a:lnTo>
                    <a:pt x="0" y="148791"/>
                  </a:lnTo>
                  <a:lnTo>
                    <a:pt x="3350" y="150958"/>
                  </a:lnTo>
                  <a:lnTo>
                    <a:pt x="27192" y="165146"/>
                  </a:lnTo>
                  <a:lnTo>
                    <a:pt x="34941" y="157796"/>
                  </a:lnTo>
                  <a:lnTo>
                    <a:pt x="38417" y="156215"/>
                  </a:lnTo>
                  <a:lnTo>
                    <a:pt x="41276" y="156686"/>
                  </a:lnTo>
                  <a:lnTo>
                    <a:pt x="60291" y="138540"/>
                  </a:lnTo>
                  <a:lnTo>
                    <a:pt x="63296" y="140686"/>
                  </a:lnTo>
                  <a:lnTo>
                    <a:pt x="64406" y="141482"/>
                  </a:lnTo>
                  <a:lnTo>
                    <a:pt x="66343" y="141765"/>
                  </a:lnTo>
                  <a:lnTo>
                    <a:pt x="77044" y="153723"/>
                  </a:lnTo>
                  <a:lnTo>
                    <a:pt x="74301" y="156194"/>
                  </a:lnTo>
                  <a:lnTo>
                    <a:pt x="78070" y="160602"/>
                  </a:lnTo>
                  <a:lnTo>
                    <a:pt x="85358" y="168267"/>
                  </a:lnTo>
                  <a:lnTo>
                    <a:pt x="87924" y="170958"/>
                  </a:lnTo>
                  <a:lnTo>
                    <a:pt x="89358" y="172465"/>
                  </a:lnTo>
                  <a:lnTo>
                    <a:pt x="94049" y="177397"/>
                  </a:lnTo>
                  <a:lnTo>
                    <a:pt x="94761" y="178141"/>
                  </a:lnTo>
                  <a:lnTo>
                    <a:pt x="97641" y="175303"/>
                  </a:lnTo>
                  <a:lnTo>
                    <a:pt x="104122" y="168989"/>
                  </a:lnTo>
                  <a:lnTo>
                    <a:pt x="106174" y="167000"/>
                  </a:lnTo>
                  <a:lnTo>
                    <a:pt x="114488" y="158916"/>
                  </a:lnTo>
                  <a:lnTo>
                    <a:pt x="129556" y="144288"/>
                  </a:lnTo>
                  <a:lnTo>
                    <a:pt x="132666" y="141241"/>
                  </a:lnTo>
                  <a:lnTo>
                    <a:pt x="153356" y="120875"/>
                  </a:lnTo>
                  <a:lnTo>
                    <a:pt x="148351" y="115745"/>
                  </a:lnTo>
                  <a:lnTo>
                    <a:pt x="144393" y="111609"/>
                  </a:lnTo>
                  <a:lnTo>
                    <a:pt x="135388" y="102342"/>
                  </a:lnTo>
                  <a:lnTo>
                    <a:pt x="182926" y="57212"/>
                  </a:lnTo>
                  <a:lnTo>
                    <a:pt x="200789" y="75924"/>
                  </a:lnTo>
                  <a:lnTo>
                    <a:pt x="258871" y="21706"/>
                  </a:lnTo>
                  <a:close/>
                </a:path>
              </a:pathLst>
            </a:custGeom>
            <a:ln w="3175">
              <a:solidFill>
                <a:srgbClr val="FCF9FB"/>
              </a:solidFill>
            </a:ln>
          </p:spPr>
          <p:txBody>
            <a:bodyPr wrap="square" lIns="0" tIns="0" rIns="0" bIns="0" rtlCol="0"/>
            <a:lstStyle/>
            <a:p>
              <a:endParaRPr/>
            </a:p>
          </p:txBody>
        </p:sp>
        <p:sp>
          <p:nvSpPr>
            <p:cNvPr id="16" name="object 16"/>
            <p:cNvSpPr/>
            <p:nvPr/>
          </p:nvSpPr>
          <p:spPr>
            <a:xfrm>
              <a:off x="12414071" y="3303462"/>
              <a:ext cx="62865" cy="53975"/>
            </a:xfrm>
            <a:custGeom>
              <a:avLst/>
              <a:gdLst/>
              <a:ahLst/>
              <a:cxnLst/>
              <a:rect l="l" t="t" r="r" b="b"/>
              <a:pathLst>
                <a:path w="62865" h="53975">
                  <a:moveTo>
                    <a:pt x="62469" y="8617"/>
                  </a:moveTo>
                  <a:lnTo>
                    <a:pt x="55495" y="1413"/>
                  </a:lnTo>
                  <a:lnTo>
                    <a:pt x="51809" y="523"/>
                  </a:lnTo>
                  <a:lnTo>
                    <a:pt x="38993" y="575"/>
                  </a:lnTo>
                  <a:lnTo>
                    <a:pt x="8523" y="146"/>
                  </a:lnTo>
                  <a:lnTo>
                    <a:pt x="6690" y="125"/>
                  </a:lnTo>
                  <a:lnTo>
                    <a:pt x="5088" y="0"/>
                  </a:lnTo>
                  <a:lnTo>
                    <a:pt x="0" y="39747"/>
                  </a:lnTo>
                  <a:lnTo>
                    <a:pt x="146" y="40208"/>
                  </a:lnTo>
                  <a:lnTo>
                    <a:pt x="4617" y="53642"/>
                  </a:lnTo>
                  <a:lnTo>
                    <a:pt x="13381" y="48700"/>
                  </a:lnTo>
                  <a:lnTo>
                    <a:pt x="24627" y="41202"/>
                  </a:lnTo>
                  <a:lnTo>
                    <a:pt x="28145" y="38857"/>
                  </a:lnTo>
                  <a:lnTo>
                    <a:pt x="38532" y="31465"/>
                  </a:lnTo>
                  <a:lnTo>
                    <a:pt x="55956" y="15706"/>
                  </a:lnTo>
                  <a:lnTo>
                    <a:pt x="60312" y="10963"/>
                  </a:lnTo>
                  <a:lnTo>
                    <a:pt x="62469" y="8617"/>
                  </a:lnTo>
                  <a:close/>
                </a:path>
              </a:pathLst>
            </a:custGeom>
            <a:ln w="3175">
              <a:solidFill>
                <a:srgbClr val="FCF9FB"/>
              </a:solidFill>
            </a:ln>
          </p:spPr>
          <p:txBody>
            <a:bodyPr wrap="square" lIns="0" tIns="0" rIns="0" bIns="0" rtlCol="0"/>
            <a:lstStyle/>
            <a:p>
              <a:endParaRPr/>
            </a:p>
          </p:txBody>
        </p:sp>
        <p:pic>
          <p:nvPicPr>
            <p:cNvPr id="17" name="object 17"/>
            <p:cNvPicPr/>
            <p:nvPr/>
          </p:nvPicPr>
          <p:blipFill>
            <a:blip r:embed="rId3" cstate="screen">
              <a:extLst>
                <a:ext uri="{28A0092B-C50C-407E-A947-70E740481C1C}">
                  <a14:useLocalDpi xmlns:a14="http://schemas.microsoft.com/office/drawing/2010/main"/>
                </a:ext>
              </a:extLst>
            </a:blip>
            <a:stretch>
              <a:fillRect/>
            </a:stretch>
          </p:blipFill>
          <p:spPr>
            <a:xfrm>
              <a:off x="12251610" y="3500044"/>
              <a:ext cx="111996" cy="116530"/>
            </a:xfrm>
            <a:prstGeom prst="rect">
              <a:avLst/>
            </a:prstGeom>
          </p:spPr>
        </p:pic>
        <p:sp>
          <p:nvSpPr>
            <p:cNvPr id="18" name="object 18"/>
            <p:cNvSpPr/>
            <p:nvPr/>
          </p:nvSpPr>
          <p:spPr>
            <a:xfrm>
              <a:off x="12293941" y="3217372"/>
              <a:ext cx="207010" cy="90805"/>
            </a:xfrm>
            <a:custGeom>
              <a:avLst/>
              <a:gdLst/>
              <a:ahLst/>
              <a:cxnLst/>
              <a:rect l="l" t="t" r="r" b="b"/>
              <a:pathLst>
                <a:path w="207009" h="90804">
                  <a:moveTo>
                    <a:pt x="134184" y="16365"/>
                  </a:moveTo>
                  <a:lnTo>
                    <a:pt x="88604" y="6324"/>
                  </a:lnTo>
                  <a:lnTo>
                    <a:pt x="64657" y="0"/>
                  </a:lnTo>
                  <a:lnTo>
                    <a:pt x="63348" y="387"/>
                  </a:lnTo>
                  <a:lnTo>
                    <a:pt x="49433" y="14407"/>
                  </a:lnTo>
                  <a:lnTo>
                    <a:pt x="32334" y="31412"/>
                  </a:lnTo>
                  <a:lnTo>
                    <a:pt x="13989" y="50448"/>
                  </a:lnTo>
                  <a:lnTo>
                    <a:pt x="0" y="64375"/>
                  </a:lnTo>
                  <a:lnTo>
                    <a:pt x="1643" y="71851"/>
                  </a:lnTo>
                  <a:lnTo>
                    <a:pt x="5476" y="68196"/>
                  </a:lnTo>
                  <a:lnTo>
                    <a:pt x="9591" y="64270"/>
                  </a:lnTo>
                  <a:lnTo>
                    <a:pt x="40972" y="68971"/>
                  </a:lnTo>
                  <a:lnTo>
                    <a:pt x="60490" y="71882"/>
                  </a:lnTo>
                  <a:lnTo>
                    <a:pt x="126352" y="81735"/>
                  </a:lnTo>
                  <a:lnTo>
                    <a:pt x="128886" y="81788"/>
                  </a:lnTo>
                  <a:lnTo>
                    <a:pt x="158665" y="82405"/>
                  </a:lnTo>
                  <a:lnTo>
                    <a:pt x="171942" y="82594"/>
                  </a:lnTo>
                  <a:lnTo>
                    <a:pt x="176779" y="83704"/>
                  </a:lnTo>
                  <a:lnTo>
                    <a:pt x="182779" y="88625"/>
                  </a:lnTo>
                  <a:lnTo>
                    <a:pt x="186297" y="90688"/>
                  </a:lnTo>
                  <a:lnTo>
                    <a:pt x="189208" y="87505"/>
                  </a:lnTo>
                  <a:lnTo>
                    <a:pt x="206443" y="69788"/>
                  </a:lnTo>
                  <a:lnTo>
                    <a:pt x="203145" y="64228"/>
                  </a:lnTo>
                  <a:lnTo>
                    <a:pt x="202758" y="63568"/>
                  </a:lnTo>
                  <a:lnTo>
                    <a:pt x="201983" y="62270"/>
                  </a:lnTo>
                  <a:lnTo>
                    <a:pt x="194433" y="49537"/>
                  </a:lnTo>
                  <a:lnTo>
                    <a:pt x="192559" y="49988"/>
                  </a:lnTo>
                  <a:lnTo>
                    <a:pt x="170141" y="53736"/>
                  </a:lnTo>
                  <a:lnTo>
                    <a:pt x="169649" y="53401"/>
                  </a:lnTo>
                  <a:lnTo>
                    <a:pt x="168005" y="48448"/>
                  </a:lnTo>
                  <a:lnTo>
                    <a:pt x="165073" y="47443"/>
                  </a:lnTo>
                  <a:lnTo>
                    <a:pt x="154403" y="43496"/>
                  </a:lnTo>
                  <a:lnTo>
                    <a:pt x="154194" y="43695"/>
                  </a:lnTo>
                  <a:lnTo>
                    <a:pt x="150477" y="53663"/>
                  </a:lnTo>
                  <a:lnTo>
                    <a:pt x="150016" y="54993"/>
                  </a:lnTo>
                  <a:lnTo>
                    <a:pt x="149765" y="55746"/>
                  </a:lnTo>
                  <a:lnTo>
                    <a:pt x="149838" y="56678"/>
                  </a:lnTo>
                  <a:lnTo>
                    <a:pt x="148267" y="66385"/>
                  </a:lnTo>
                  <a:lnTo>
                    <a:pt x="148047" y="66448"/>
                  </a:lnTo>
                  <a:lnTo>
                    <a:pt x="146979" y="66322"/>
                  </a:lnTo>
                  <a:lnTo>
                    <a:pt x="130488" y="61631"/>
                  </a:lnTo>
                  <a:lnTo>
                    <a:pt x="129137" y="61558"/>
                  </a:lnTo>
                  <a:lnTo>
                    <a:pt x="127922" y="61495"/>
                  </a:lnTo>
                  <a:lnTo>
                    <a:pt x="129734" y="48522"/>
                  </a:lnTo>
                  <a:lnTo>
                    <a:pt x="130132" y="45736"/>
                  </a:lnTo>
                  <a:lnTo>
                    <a:pt x="134205" y="17622"/>
                  </a:lnTo>
                  <a:lnTo>
                    <a:pt x="134184" y="16365"/>
                  </a:lnTo>
                  <a:close/>
                </a:path>
              </a:pathLst>
            </a:custGeom>
            <a:ln w="3175">
              <a:solidFill>
                <a:srgbClr val="FCF9FB"/>
              </a:solidFill>
            </a:ln>
          </p:spPr>
          <p:txBody>
            <a:bodyPr wrap="square" lIns="0" tIns="0" rIns="0" bIns="0" rtlCol="0"/>
            <a:lstStyle/>
            <a:p>
              <a:endParaRPr/>
            </a:p>
          </p:txBody>
        </p:sp>
        <p:sp>
          <p:nvSpPr>
            <p:cNvPr id="19" name="object 19"/>
            <p:cNvSpPr/>
            <p:nvPr/>
          </p:nvSpPr>
          <p:spPr>
            <a:xfrm>
              <a:off x="12467175" y="3222742"/>
              <a:ext cx="102235" cy="64769"/>
            </a:xfrm>
            <a:custGeom>
              <a:avLst/>
              <a:gdLst/>
              <a:ahLst/>
              <a:cxnLst/>
              <a:rect l="l" t="t" r="r" b="b"/>
              <a:pathLst>
                <a:path w="102234" h="64770">
                  <a:moveTo>
                    <a:pt x="101483" y="11664"/>
                  </a:moveTo>
                  <a:lnTo>
                    <a:pt x="97410" y="9078"/>
                  </a:lnTo>
                  <a:lnTo>
                    <a:pt x="96887" y="8743"/>
                  </a:lnTo>
                  <a:lnTo>
                    <a:pt x="83138" y="0"/>
                  </a:lnTo>
                  <a:lnTo>
                    <a:pt x="81735" y="565"/>
                  </a:lnTo>
                  <a:lnTo>
                    <a:pt x="81086" y="816"/>
                  </a:lnTo>
                  <a:lnTo>
                    <a:pt x="77453" y="1560"/>
                  </a:lnTo>
                  <a:lnTo>
                    <a:pt x="75610" y="1884"/>
                  </a:lnTo>
                  <a:lnTo>
                    <a:pt x="71055" y="2691"/>
                  </a:lnTo>
                  <a:lnTo>
                    <a:pt x="58354" y="4031"/>
                  </a:lnTo>
                  <a:lnTo>
                    <a:pt x="56427" y="4230"/>
                  </a:lnTo>
                  <a:lnTo>
                    <a:pt x="30972" y="6711"/>
                  </a:lnTo>
                  <a:lnTo>
                    <a:pt x="17486" y="7444"/>
                  </a:lnTo>
                  <a:lnTo>
                    <a:pt x="0" y="8648"/>
                  </a:lnTo>
                  <a:lnTo>
                    <a:pt x="5497" y="17685"/>
                  </a:lnTo>
                  <a:lnTo>
                    <a:pt x="18271" y="39412"/>
                  </a:lnTo>
                  <a:lnTo>
                    <a:pt x="21203" y="44166"/>
                  </a:lnTo>
                  <a:lnTo>
                    <a:pt x="28753" y="56898"/>
                  </a:lnTo>
                  <a:lnTo>
                    <a:pt x="29517" y="58197"/>
                  </a:lnTo>
                  <a:lnTo>
                    <a:pt x="29915" y="58856"/>
                  </a:lnTo>
                  <a:lnTo>
                    <a:pt x="33213" y="64416"/>
                  </a:lnTo>
                  <a:lnTo>
                    <a:pt x="37956" y="59820"/>
                  </a:lnTo>
                  <a:lnTo>
                    <a:pt x="48888" y="50323"/>
                  </a:lnTo>
                  <a:lnTo>
                    <a:pt x="64825" y="38396"/>
                  </a:lnTo>
                  <a:lnTo>
                    <a:pt x="96928" y="18072"/>
                  </a:lnTo>
                  <a:lnTo>
                    <a:pt x="100803" y="14753"/>
                  </a:lnTo>
                  <a:lnTo>
                    <a:pt x="101714" y="12764"/>
                  </a:lnTo>
                  <a:lnTo>
                    <a:pt x="101483" y="11664"/>
                  </a:lnTo>
                  <a:close/>
                </a:path>
              </a:pathLst>
            </a:custGeom>
            <a:ln w="3175">
              <a:solidFill>
                <a:srgbClr val="FCF9FB"/>
              </a:solidFill>
            </a:ln>
          </p:spPr>
          <p:txBody>
            <a:bodyPr wrap="square" lIns="0" tIns="0" rIns="0" bIns="0" rtlCol="0"/>
            <a:lstStyle/>
            <a:p>
              <a:endParaRPr/>
            </a:p>
          </p:txBody>
        </p:sp>
        <p:sp>
          <p:nvSpPr>
            <p:cNvPr id="20" name="object 20"/>
            <p:cNvSpPr/>
            <p:nvPr/>
          </p:nvSpPr>
          <p:spPr>
            <a:xfrm>
              <a:off x="12529859" y="3394424"/>
              <a:ext cx="107314" cy="98425"/>
            </a:xfrm>
            <a:custGeom>
              <a:avLst/>
              <a:gdLst/>
              <a:ahLst/>
              <a:cxnLst/>
              <a:rect l="l" t="t" r="r" b="b"/>
              <a:pathLst>
                <a:path w="107315" h="98425">
                  <a:moveTo>
                    <a:pt x="70196" y="7172"/>
                  </a:moveTo>
                  <a:lnTo>
                    <a:pt x="69505" y="7957"/>
                  </a:lnTo>
                  <a:lnTo>
                    <a:pt x="55212" y="19905"/>
                  </a:lnTo>
                  <a:lnTo>
                    <a:pt x="17214" y="0"/>
                  </a:lnTo>
                  <a:lnTo>
                    <a:pt x="17025" y="1256"/>
                  </a:lnTo>
                  <a:lnTo>
                    <a:pt x="15099" y="11800"/>
                  </a:lnTo>
                  <a:lnTo>
                    <a:pt x="12460" y="28931"/>
                  </a:lnTo>
                  <a:lnTo>
                    <a:pt x="10533" y="40920"/>
                  </a:lnTo>
                  <a:lnTo>
                    <a:pt x="0" y="58197"/>
                  </a:lnTo>
                  <a:lnTo>
                    <a:pt x="70144" y="97871"/>
                  </a:lnTo>
                  <a:lnTo>
                    <a:pt x="78238" y="83756"/>
                  </a:lnTo>
                  <a:lnTo>
                    <a:pt x="88478" y="65746"/>
                  </a:lnTo>
                  <a:lnTo>
                    <a:pt x="97976" y="49652"/>
                  </a:lnTo>
                  <a:lnTo>
                    <a:pt x="103326" y="40250"/>
                  </a:lnTo>
                  <a:lnTo>
                    <a:pt x="107096" y="33381"/>
                  </a:lnTo>
                  <a:lnTo>
                    <a:pt x="83903" y="20323"/>
                  </a:lnTo>
                  <a:lnTo>
                    <a:pt x="81327" y="18659"/>
                  </a:lnTo>
                  <a:lnTo>
                    <a:pt x="70196" y="7172"/>
                  </a:lnTo>
                  <a:close/>
                </a:path>
              </a:pathLst>
            </a:custGeom>
            <a:ln w="3175">
              <a:solidFill>
                <a:srgbClr val="FCF9FB"/>
              </a:solidFill>
            </a:ln>
          </p:spPr>
          <p:txBody>
            <a:bodyPr wrap="square" lIns="0" tIns="0" rIns="0" bIns="0" rtlCol="0"/>
            <a:lstStyle/>
            <a:p>
              <a:endParaRPr/>
            </a:p>
          </p:txBody>
        </p:sp>
        <p:sp>
          <p:nvSpPr>
            <p:cNvPr id="21" name="object 21"/>
            <p:cNvSpPr/>
            <p:nvPr/>
          </p:nvSpPr>
          <p:spPr>
            <a:xfrm>
              <a:off x="12438423" y="3353241"/>
              <a:ext cx="104139" cy="115570"/>
            </a:xfrm>
            <a:custGeom>
              <a:avLst/>
              <a:gdLst/>
              <a:ahLst/>
              <a:cxnLst/>
              <a:rect l="l" t="t" r="r" b="b"/>
              <a:pathLst>
                <a:path w="104140" h="115570">
                  <a:moveTo>
                    <a:pt x="55715" y="36093"/>
                  </a:moveTo>
                  <a:lnTo>
                    <a:pt x="27234" y="5340"/>
                  </a:lnTo>
                  <a:lnTo>
                    <a:pt x="22030" y="0"/>
                  </a:lnTo>
                  <a:lnTo>
                    <a:pt x="21695" y="345"/>
                  </a:lnTo>
                  <a:lnTo>
                    <a:pt x="16083" y="5319"/>
                  </a:lnTo>
                  <a:lnTo>
                    <a:pt x="53118" y="45202"/>
                  </a:lnTo>
                  <a:lnTo>
                    <a:pt x="50375" y="52197"/>
                  </a:lnTo>
                  <a:lnTo>
                    <a:pt x="11685" y="9025"/>
                  </a:lnTo>
                  <a:lnTo>
                    <a:pt x="3926" y="15277"/>
                  </a:lnTo>
                  <a:lnTo>
                    <a:pt x="0" y="18114"/>
                  </a:lnTo>
                  <a:lnTo>
                    <a:pt x="42417" y="64553"/>
                  </a:lnTo>
                  <a:lnTo>
                    <a:pt x="38763" y="73893"/>
                  </a:lnTo>
                  <a:lnTo>
                    <a:pt x="29538" y="93295"/>
                  </a:lnTo>
                  <a:lnTo>
                    <a:pt x="52762" y="105661"/>
                  </a:lnTo>
                  <a:lnTo>
                    <a:pt x="64877" y="111891"/>
                  </a:lnTo>
                  <a:lnTo>
                    <a:pt x="71756" y="115441"/>
                  </a:lnTo>
                  <a:lnTo>
                    <a:pt x="98080" y="81076"/>
                  </a:lnTo>
                  <a:lnTo>
                    <a:pt x="102038" y="56144"/>
                  </a:lnTo>
                  <a:lnTo>
                    <a:pt x="103546" y="47139"/>
                  </a:lnTo>
                  <a:lnTo>
                    <a:pt x="96154" y="43024"/>
                  </a:lnTo>
                  <a:lnTo>
                    <a:pt x="88803" y="38668"/>
                  </a:lnTo>
                  <a:lnTo>
                    <a:pt x="83233" y="36428"/>
                  </a:lnTo>
                  <a:lnTo>
                    <a:pt x="65924" y="29737"/>
                  </a:lnTo>
                  <a:lnTo>
                    <a:pt x="57359" y="35957"/>
                  </a:lnTo>
                  <a:lnTo>
                    <a:pt x="56354" y="36292"/>
                  </a:lnTo>
                  <a:lnTo>
                    <a:pt x="55715" y="36093"/>
                  </a:lnTo>
                  <a:close/>
                </a:path>
              </a:pathLst>
            </a:custGeom>
            <a:ln w="3175">
              <a:solidFill>
                <a:srgbClr val="FCF9FB"/>
              </a:solidFill>
            </a:ln>
          </p:spPr>
          <p:txBody>
            <a:bodyPr wrap="square" lIns="0" tIns="0" rIns="0" bIns="0" rtlCol="0"/>
            <a:lstStyle/>
            <a:p>
              <a:endParaRPr/>
            </a:p>
          </p:txBody>
        </p:sp>
        <p:sp>
          <p:nvSpPr>
            <p:cNvPr id="22" name="object 22"/>
            <p:cNvSpPr/>
            <p:nvPr/>
          </p:nvSpPr>
          <p:spPr>
            <a:xfrm>
              <a:off x="12560057" y="3479280"/>
              <a:ext cx="41910" cy="39370"/>
            </a:xfrm>
            <a:custGeom>
              <a:avLst/>
              <a:gdLst/>
              <a:ahLst/>
              <a:cxnLst/>
              <a:rect l="l" t="t" r="r" b="b"/>
              <a:pathLst>
                <a:path w="41909" h="39370">
                  <a:moveTo>
                    <a:pt x="41496" y="17423"/>
                  </a:moveTo>
                  <a:lnTo>
                    <a:pt x="40574" y="16941"/>
                  </a:lnTo>
                  <a:lnTo>
                    <a:pt x="39747" y="16470"/>
                  </a:lnTo>
                  <a:lnTo>
                    <a:pt x="38396" y="15716"/>
                  </a:lnTo>
                  <a:lnTo>
                    <a:pt x="10345" y="0"/>
                  </a:lnTo>
                  <a:lnTo>
                    <a:pt x="596" y="20805"/>
                  </a:lnTo>
                  <a:lnTo>
                    <a:pt x="0" y="21936"/>
                  </a:lnTo>
                  <a:lnTo>
                    <a:pt x="25789" y="37360"/>
                  </a:lnTo>
                  <a:lnTo>
                    <a:pt x="27098" y="38145"/>
                  </a:lnTo>
                  <a:lnTo>
                    <a:pt x="28910" y="39223"/>
                  </a:lnTo>
                  <a:lnTo>
                    <a:pt x="41496" y="17423"/>
                  </a:lnTo>
                  <a:close/>
                </a:path>
              </a:pathLst>
            </a:custGeom>
            <a:ln w="3175">
              <a:solidFill>
                <a:srgbClr val="FCF9FB"/>
              </a:solidFill>
            </a:ln>
          </p:spPr>
          <p:txBody>
            <a:bodyPr wrap="square" lIns="0" tIns="0" rIns="0" bIns="0" rtlCol="0"/>
            <a:lstStyle/>
            <a:p>
              <a:endParaRPr/>
            </a:p>
          </p:txBody>
        </p:sp>
        <p:sp>
          <p:nvSpPr>
            <p:cNvPr id="23" name="object 23"/>
            <p:cNvSpPr/>
            <p:nvPr/>
          </p:nvSpPr>
          <p:spPr>
            <a:xfrm>
              <a:off x="12512214" y="3455341"/>
              <a:ext cx="44450" cy="37465"/>
            </a:xfrm>
            <a:custGeom>
              <a:avLst/>
              <a:gdLst/>
              <a:ahLst/>
              <a:cxnLst/>
              <a:rect l="l" t="t" r="r" b="b"/>
              <a:pathLst>
                <a:path w="44450" h="37464">
                  <a:moveTo>
                    <a:pt x="34082" y="36459"/>
                  </a:moveTo>
                  <a:lnTo>
                    <a:pt x="44438" y="16229"/>
                  </a:lnTo>
                  <a:lnTo>
                    <a:pt x="15455" y="0"/>
                  </a:lnTo>
                  <a:lnTo>
                    <a:pt x="11873" y="4460"/>
                  </a:lnTo>
                  <a:lnTo>
                    <a:pt x="6303" y="10690"/>
                  </a:lnTo>
                  <a:lnTo>
                    <a:pt x="879" y="16009"/>
                  </a:lnTo>
                  <a:lnTo>
                    <a:pt x="0" y="17266"/>
                  </a:lnTo>
                  <a:lnTo>
                    <a:pt x="33622" y="37370"/>
                  </a:lnTo>
                  <a:lnTo>
                    <a:pt x="34082" y="36459"/>
                  </a:lnTo>
                  <a:close/>
                </a:path>
              </a:pathLst>
            </a:custGeom>
            <a:ln w="3175">
              <a:solidFill>
                <a:srgbClr val="FCF9FB"/>
              </a:solidFill>
            </a:ln>
          </p:spPr>
          <p:txBody>
            <a:bodyPr wrap="square" lIns="0" tIns="0" rIns="0" bIns="0" rtlCol="0"/>
            <a:lstStyle/>
            <a:p>
              <a:endParaRPr/>
            </a:p>
          </p:txBody>
        </p:sp>
        <p:sp>
          <p:nvSpPr>
            <p:cNvPr id="24" name="object 24"/>
            <p:cNvSpPr/>
            <p:nvPr/>
          </p:nvSpPr>
          <p:spPr>
            <a:xfrm>
              <a:off x="12273032" y="3176778"/>
              <a:ext cx="50165" cy="100965"/>
            </a:xfrm>
            <a:custGeom>
              <a:avLst/>
              <a:gdLst/>
              <a:ahLst/>
              <a:cxnLst/>
              <a:rect l="l" t="t" r="r" b="b"/>
              <a:pathLst>
                <a:path w="50165" h="100964">
                  <a:moveTo>
                    <a:pt x="21193" y="99012"/>
                  </a:moveTo>
                  <a:lnTo>
                    <a:pt x="40721" y="79568"/>
                  </a:lnTo>
                  <a:lnTo>
                    <a:pt x="49998" y="69924"/>
                  </a:lnTo>
                  <a:lnTo>
                    <a:pt x="28690" y="48511"/>
                  </a:lnTo>
                  <a:lnTo>
                    <a:pt x="28690" y="48040"/>
                  </a:lnTo>
                  <a:lnTo>
                    <a:pt x="47338" y="28742"/>
                  </a:lnTo>
                  <a:lnTo>
                    <a:pt x="39276" y="25863"/>
                  </a:lnTo>
                  <a:lnTo>
                    <a:pt x="35203" y="23863"/>
                  </a:lnTo>
                  <a:lnTo>
                    <a:pt x="31915" y="21789"/>
                  </a:lnTo>
                  <a:lnTo>
                    <a:pt x="27957" y="18805"/>
                  </a:lnTo>
                  <a:lnTo>
                    <a:pt x="21894" y="13517"/>
                  </a:lnTo>
                  <a:lnTo>
                    <a:pt x="11319" y="2869"/>
                  </a:lnTo>
                  <a:lnTo>
                    <a:pt x="8188" y="0"/>
                  </a:lnTo>
                  <a:lnTo>
                    <a:pt x="7664" y="931"/>
                  </a:lnTo>
                  <a:lnTo>
                    <a:pt x="0" y="14805"/>
                  </a:lnTo>
                  <a:lnTo>
                    <a:pt x="921" y="27360"/>
                  </a:lnTo>
                  <a:lnTo>
                    <a:pt x="10083" y="68730"/>
                  </a:lnTo>
                  <a:lnTo>
                    <a:pt x="16146" y="89861"/>
                  </a:lnTo>
                  <a:lnTo>
                    <a:pt x="19538" y="100625"/>
                  </a:lnTo>
                  <a:lnTo>
                    <a:pt x="21193" y="99012"/>
                  </a:lnTo>
                  <a:close/>
                </a:path>
              </a:pathLst>
            </a:custGeom>
            <a:ln w="3175">
              <a:solidFill>
                <a:srgbClr val="FCF9FB"/>
              </a:solidFill>
            </a:ln>
          </p:spPr>
          <p:txBody>
            <a:bodyPr wrap="square" lIns="0" tIns="0" rIns="0" bIns="0" rtlCol="0"/>
            <a:lstStyle/>
            <a:p>
              <a:endParaRPr/>
            </a:p>
          </p:txBody>
        </p:sp>
        <p:sp>
          <p:nvSpPr>
            <p:cNvPr id="25" name="object 25"/>
            <p:cNvSpPr/>
            <p:nvPr/>
          </p:nvSpPr>
          <p:spPr>
            <a:xfrm>
              <a:off x="12303527" y="3113008"/>
              <a:ext cx="228600" cy="116839"/>
            </a:xfrm>
            <a:custGeom>
              <a:avLst/>
              <a:gdLst/>
              <a:ahLst/>
              <a:cxnLst/>
              <a:rect l="l" t="t" r="r" b="b"/>
              <a:pathLst>
                <a:path w="228600" h="116839">
                  <a:moveTo>
                    <a:pt x="228328" y="109766"/>
                  </a:moveTo>
                  <a:lnTo>
                    <a:pt x="226778" y="109012"/>
                  </a:lnTo>
                  <a:lnTo>
                    <a:pt x="3172" y="0"/>
                  </a:lnTo>
                  <a:lnTo>
                    <a:pt x="0" y="8942"/>
                  </a:lnTo>
                  <a:lnTo>
                    <a:pt x="7737" y="20973"/>
                  </a:lnTo>
                  <a:lnTo>
                    <a:pt x="22491" y="43925"/>
                  </a:lnTo>
                  <a:lnTo>
                    <a:pt x="41789" y="73934"/>
                  </a:lnTo>
                  <a:lnTo>
                    <a:pt x="71254" y="103808"/>
                  </a:lnTo>
                  <a:lnTo>
                    <a:pt x="114656" y="114520"/>
                  </a:lnTo>
                  <a:lnTo>
                    <a:pt x="126226" y="116394"/>
                  </a:lnTo>
                  <a:lnTo>
                    <a:pt x="130184" y="116174"/>
                  </a:lnTo>
                  <a:lnTo>
                    <a:pt x="134718" y="115965"/>
                  </a:lnTo>
                  <a:lnTo>
                    <a:pt x="176696" y="113619"/>
                  </a:lnTo>
                  <a:lnTo>
                    <a:pt x="203386" y="111849"/>
                  </a:lnTo>
                  <a:lnTo>
                    <a:pt x="214359" y="111368"/>
                  </a:lnTo>
                  <a:lnTo>
                    <a:pt x="221658" y="110530"/>
                  </a:lnTo>
                  <a:lnTo>
                    <a:pt x="228328" y="109766"/>
                  </a:lnTo>
                  <a:close/>
                </a:path>
              </a:pathLst>
            </a:custGeom>
            <a:ln w="3175">
              <a:solidFill>
                <a:srgbClr val="FCF9FB"/>
              </a:solidFill>
            </a:ln>
          </p:spPr>
          <p:txBody>
            <a:bodyPr wrap="square" lIns="0" tIns="0" rIns="0" bIns="0" rtlCol="0"/>
            <a:lstStyle/>
            <a:p>
              <a:endParaRPr/>
            </a:p>
          </p:txBody>
        </p:sp>
        <p:sp>
          <p:nvSpPr>
            <p:cNvPr id="26" name="object 26"/>
            <p:cNvSpPr/>
            <p:nvPr/>
          </p:nvSpPr>
          <p:spPr>
            <a:xfrm>
              <a:off x="12778242" y="3118057"/>
              <a:ext cx="85725" cy="69215"/>
            </a:xfrm>
            <a:custGeom>
              <a:avLst/>
              <a:gdLst/>
              <a:ahLst/>
              <a:cxnLst/>
              <a:rect l="l" t="t" r="r" b="b"/>
              <a:pathLst>
                <a:path w="85725" h="69214">
                  <a:moveTo>
                    <a:pt x="85316" y="38166"/>
                  </a:moveTo>
                  <a:lnTo>
                    <a:pt x="49663" y="1371"/>
                  </a:lnTo>
                  <a:lnTo>
                    <a:pt x="48249" y="0"/>
                  </a:lnTo>
                  <a:lnTo>
                    <a:pt x="40742" y="1612"/>
                  </a:lnTo>
                  <a:lnTo>
                    <a:pt x="0" y="14837"/>
                  </a:lnTo>
                  <a:lnTo>
                    <a:pt x="617" y="15622"/>
                  </a:lnTo>
                  <a:lnTo>
                    <a:pt x="1120" y="15695"/>
                  </a:lnTo>
                  <a:lnTo>
                    <a:pt x="2764" y="17434"/>
                  </a:lnTo>
                  <a:lnTo>
                    <a:pt x="24920" y="39820"/>
                  </a:lnTo>
                  <a:lnTo>
                    <a:pt x="53160" y="68856"/>
                  </a:lnTo>
                  <a:lnTo>
                    <a:pt x="76824" y="46396"/>
                  </a:lnTo>
                  <a:lnTo>
                    <a:pt x="85316" y="38166"/>
                  </a:lnTo>
                  <a:close/>
                </a:path>
              </a:pathLst>
            </a:custGeom>
            <a:ln w="3175">
              <a:solidFill>
                <a:srgbClr val="FCF9FB"/>
              </a:solidFill>
            </a:ln>
          </p:spPr>
          <p:txBody>
            <a:bodyPr wrap="square" lIns="0" tIns="0" rIns="0" bIns="0" rtlCol="0"/>
            <a:lstStyle/>
            <a:p>
              <a:endParaRPr/>
            </a:p>
          </p:txBody>
        </p:sp>
        <p:sp>
          <p:nvSpPr>
            <p:cNvPr id="27" name="object 27"/>
            <p:cNvSpPr/>
            <p:nvPr/>
          </p:nvSpPr>
          <p:spPr>
            <a:xfrm>
              <a:off x="12714684" y="3132886"/>
              <a:ext cx="64769" cy="50800"/>
            </a:xfrm>
            <a:custGeom>
              <a:avLst/>
              <a:gdLst/>
              <a:ahLst/>
              <a:cxnLst/>
              <a:rect l="l" t="t" r="r" b="b"/>
              <a:pathLst>
                <a:path w="64770" h="50800">
                  <a:moveTo>
                    <a:pt x="64176" y="795"/>
                  </a:moveTo>
                  <a:lnTo>
                    <a:pt x="63558" y="0"/>
                  </a:lnTo>
                  <a:lnTo>
                    <a:pt x="63401" y="83"/>
                  </a:lnTo>
                  <a:lnTo>
                    <a:pt x="60500" y="1434"/>
                  </a:lnTo>
                  <a:lnTo>
                    <a:pt x="12010" y="32836"/>
                  </a:lnTo>
                  <a:lnTo>
                    <a:pt x="1120" y="41454"/>
                  </a:lnTo>
                  <a:lnTo>
                    <a:pt x="0" y="42333"/>
                  </a:lnTo>
                  <a:lnTo>
                    <a:pt x="5560" y="46228"/>
                  </a:lnTo>
                  <a:lnTo>
                    <a:pt x="10900" y="50344"/>
                  </a:lnTo>
                  <a:lnTo>
                    <a:pt x="12209" y="49003"/>
                  </a:lnTo>
                  <a:lnTo>
                    <a:pt x="16167" y="45548"/>
                  </a:lnTo>
                  <a:lnTo>
                    <a:pt x="26732" y="35632"/>
                  </a:lnTo>
                  <a:lnTo>
                    <a:pt x="38438" y="24994"/>
                  </a:lnTo>
                  <a:lnTo>
                    <a:pt x="60888" y="3539"/>
                  </a:lnTo>
                  <a:lnTo>
                    <a:pt x="64176" y="795"/>
                  </a:lnTo>
                  <a:close/>
                </a:path>
              </a:pathLst>
            </a:custGeom>
            <a:ln w="3175">
              <a:solidFill>
                <a:srgbClr val="FCF9FB"/>
              </a:solidFill>
            </a:ln>
          </p:spPr>
          <p:txBody>
            <a:bodyPr wrap="square" lIns="0" tIns="0" rIns="0" bIns="0" rtlCol="0"/>
            <a:lstStyle/>
            <a:p>
              <a:endParaRPr/>
            </a:p>
          </p:txBody>
        </p:sp>
        <p:pic>
          <p:nvPicPr>
            <p:cNvPr id="28" name="object 28"/>
            <p:cNvPicPr/>
            <p:nvPr/>
          </p:nvPicPr>
          <p:blipFill>
            <a:blip r:embed="rId4" cstate="screen">
              <a:extLst>
                <a:ext uri="{28A0092B-C50C-407E-A947-70E740481C1C}">
                  <a14:useLocalDpi xmlns:a14="http://schemas.microsoft.com/office/drawing/2010/main"/>
                </a:ext>
              </a:extLst>
            </a:blip>
            <a:stretch>
              <a:fillRect/>
            </a:stretch>
          </p:blipFill>
          <p:spPr>
            <a:xfrm>
              <a:off x="12892817" y="3095419"/>
              <a:ext cx="99400" cy="115220"/>
            </a:xfrm>
            <a:prstGeom prst="rect">
              <a:avLst/>
            </a:prstGeom>
          </p:spPr>
        </p:pic>
        <p:sp>
          <p:nvSpPr>
            <p:cNvPr id="29" name="object 29"/>
            <p:cNvSpPr/>
            <p:nvPr/>
          </p:nvSpPr>
          <p:spPr>
            <a:xfrm>
              <a:off x="12613891" y="3175223"/>
              <a:ext cx="111760" cy="86360"/>
            </a:xfrm>
            <a:custGeom>
              <a:avLst/>
              <a:gdLst/>
              <a:ahLst/>
              <a:cxnLst/>
              <a:rect l="l" t="t" r="r" b="b"/>
              <a:pathLst>
                <a:path w="111759" h="86360">
                  <a:moveTo>
                    <a:pt x="111692" y="8010"/>
                  </a:moveTo>
                  <a:lnTo>
                    <a:pt x="106352" y="3895"/>
                  </a:lnTo>
                  <a:lnTo>
                    <a:pt x="100792" y="0"/>
                  </a:lnTo>
                  <a:lnTo>
                    <a:pt x="99075" y="1361"/>
                  </a:lnTo>
                  <a:lnTo>
                    <a:pt x="98583" y="1748"/>
                  </a:lnTo>
                  <a:lnTo>
                    <a:pt x="97944" y="2251"/>
                  </a:lnTo>
                  <a:lnTo>
                    <a:pt x="91724" y="7015"/>
                  </a:lnTo>
                  <a:lnTo>
                    <a:pt x="87170" y="11769"/>
                  </a:lnTo>
                  <a:lnTo>
                    <a:pt x="82238" y="15591"/>
                  </a:lnTo>
                  <a:lnTo>
                    <a:pt x="78646" y="17936"/>
                  </a:lnTo>
                  <a:lnTo>
                    <a:pt x="78102" y="18292"/>
                  </a:lnTo>
                  <a:lnTo>
                    <a:pt x="76123" y="19402"/>
                  </a:lnTo>
                  <a:lnTo>
                    <a:pt x="8952" y="56993"/>
                  </a:lnTo>
                  <a:lnTo>
                    <a:pt x="565" y="61924"/>
                  </a:lnTo>
                  <a:lnTo>
                    <a:pt x="83" y="62689"/>
                  </a:lnTo>
                  <a:lnTo>
                    <a:pt x="0" y="63799"/>
                  </a:lnTo>
                  <a:lnTo>
                    <a:pt x="439" y="65327"/>
                  </a:lnTo>
                  <a:lnTo>
                    <a:pt x="1371" y="66458"/>
                  </a:lnTo>
                  <a:lnTo>
                    <a:pt x="12669" y="73338"/>
                  </a:lnTo>
                  <a:lnTo>
                    <a:pt x="26669" y="84112"/>
                  </a:lnTo>
                  <a:lnTo>
                    <a:pt x="27842" y="86007"/>
                  </a:lnTo>
                  <a:lnTo>
                    <a:pt x="28323" y="86332"/>
                  </a:lnTo>
                  <a:lnTo>
                    <a:pt x="37841" y="77400"/>
                  </a:lnTo>
                  <a:lnTo>
                    <a:pt x="44647" y="71003"/>
                  </a:lnTo>
                  <a:lnTo>
                    <a:pt x="62500" y="53998"/>
                  </a:lnTo>
                  <a:lnTo>
                    <a:pt x="83442" y="34480"/>
                  </a:lnTo>
                  <a:lnTo>
                    <a:pt x="103860" y="15235"/>
                  </a:lnTo>
                  <a:lnTo>
                    <a:pt x="110645" y="9078"/>
                  </a:lnTo>
                  <a:lnTo>
                    <a:pt x="111692" y="8010"/>
                  </a:lnTo>
                  <a:close/>
                </a:path>
              </a:pathLst>
            </a:custGeom>
            <a:ln w="3175">
              <a:solidFill>
                <a:srgbClr val="FCF9FB"/>
              </a:solidFill>
            </a:ln>
          </p:spPr>
          <p:txBody>
            <a:bodyPr wrap="square" lIns="0" tIns="0" rIns="0" bIns="0" rtlCol="0"/>
            <a:lstStyle/>
            <a:p>
              <a:endParaRPr/>
            </a:p>
          </p:txBody>
        </p:sp>
        <p:sp>
          <p:nvSpPr>
            <p:cNvPr id="30" name="object 30"/>
            <p:cNvSpPr/>
            <p:nvPr/>
          </p:nvSpPr>
          <p:spPr>
            <a:xfrm>
              <a:off x="12815300" y="3322200"/>
              <a:ext cx="72390" cy="57785"/>
            </a:xfrm>
            <a:custGeom>
              <a:avLst/>
              <a:gdLst/>
              <a:ahLst/>
              <a:cxnLst/>
              <a:rect l="l" t="t" r="r" b="b"/>
              <a:pathLst>
                <a:path w="72390" h="57785">
                  <a:moveTo>
                    <a:pt x="26973" y="0"/>
                  </a:moveTo>
                  <a:lnTo>
                    <a:pt x="6031" y="17025"/>
                  </a:lnTo>
                  <a:lnTo>
                    <a:pt x="6031" y="20397"/>
                  </a:lnTo>
                  <a:lnTo>
                    <a:pt x="6219" y="23308"/>
                  </a:lnTo>
                  <a:lnTo>
                    <a:pt x="7130" y="26135"/>
                  </a:lnTo>
                  <a:lnTo>
                    <a:pt x="8397" y="29140"/>
                  </a:lnTo>
                  <a:lnTo>
                    <a:pt x="2115" y="25685"/>
                  </a:lnTo>
                  <a:lnTo>
                    <a:pt x="0" y="29653"/>
                  </a:lnTo>
                  <a:lnTo>
                    <a:pt x="49077" y="57443"/>
                  </a:lnTo>
                  <a:lnTo>
                    <a:pt x="50930" y="55003"/>
                  </a:lnTo>
                  <a:lnTo>
                    <a:pt x="54019" y="55003"/>
                  </a:lnTo>
                  <a:lnTo>
                    <a:pt x="72301" y="34145"/>
                  </a:lnTo>
                  <a:lnTo>
                    <a:pt x="72144" y="31601"/>
                  </a:lnTo>
                  <a:lnTo>
                    <a:pt x="35443" y="2732"/>
                  </a:lnTo>
                  <a:lnTo>
                    <a:pt x="30805" y="816"/>
                  </a:lnTo>
                  <a:lnTo>
                    <a:pt x="26973" y="0"/>
                  </a:lnTo>
                  <a:close/>
                </a:path>
              </a:pathLst>
            </a:custGeom>
            <a:solidFill>
              <a:srgbClr val="34711A"/>
            </a:solidFill>
          </p:spPr>
          <p:txBody>
            <a:bodyPr wrap="square" lIns="0" tIns="0" rIns="0" bIns="0" rtlCol="0"/>
            <a:lstStyle/>
            <a:p>
              <a:endParaRPr/>
            </a:p>
          </p:txBody>
        </p:sp>
        <p:sp>
          <p:nvSpPr>
            <p:cNvPr id="31" name="object 31"/>
            <p:cNvSpPr/>
            <p:nvPr/>
          </p:nvSpPr>
          <p:spPr>
            <a:xfrm>
              <a:off x="13015516" y="2789718"/>
              <a:ext cx="381635" cy="316230"/>
            </a:xfrm>
            <a:custGeom>
              <a:avLst/>
              <a:gdLst/>
              <a:ahLst/>
              <a:cxnLst/>
              <a:rect l="l" t="t" r="r" b="b"/>
              <a:pathLst>
                <a:path w="381634" h="316230">
                  <a:moveTo>
                    <a:pt x="274630" y="0"/>
                  </a:moveTo>
                  <a:lnTo>
                    <a:pt x="161576" y="67139"/>
                  </a:lnTo>
                  <a:lnTo>
                    <a:pt x="126603" y="95368"/>
                  </a:lnTo>
                  <a:lnTo>
                    <a:pt x="0" y="214914"/>
                  </a:lnTo>
                  <a:lnTo>
                    <a:pt x="84761" y="315602"/>
                  </a:lnTo>
                  <a:lnTo>
                    <a:pt x="100822" y="313748"/>
                  </a:lnTo>
                  <a:lnTo>
                    <a:pt x="111300" y="312712"/>
                  </a:lnTo>
                  <a:lnTo>
                    <a:pt x="164755" y="308065"/>
                  </a:lnTo>
                  <a:lnTo>
                    <a:pt x="204073" y="294555"/>
                  </a:lnTo>
                  <a:lnTo>
                    <a:pt x="236570" y="254188"/>
                  </a:lnTo>
                  <a:lnTo>
                    <a:pt x="237761" y="252913"/>
                  </a:lnTo>
                  <a:lnTo>
                    <a:pt x="92112" y="252913"/>
                  </a:lnTo>
                  <a:lnTo>
                    <a:pt x="87861" y="205197"/>
                  </a:lnTo>
                  <a:lnTo>
                    <a:pt x="164361" y="157754"/>
                  </a:lnTo>
                  <a:lnTo>
                    <a:pt x="372752" y="157754"/>
                  </a:lnTo>
                  <a:lnTo>
                    <a:pt x="274630" y="0"/>
                  </a:lnTo>
                  <a:close/>
                </a:path>
                <a:path w="381634" h="316230">
                  <a:moveTo>
                    <a:pt x="380678" y="170497"/>
                  </a:moveTo>
                  <a:lnTo>
                    <a:pt x="222003" y="170497"/>
                  </a:lnTo>
                  <a:lnTo>
                    <a:pt x="233050" y="187062"/>
                  </a:lnTo>
                  <a:lnTo>
                    <a:pt x="224380" y="192465"/>
                  </a:lnTo>
                  <a:lnTo>
                    <a:pt x="235437" y="209784"/>
                  </a:lnTo>
                  <a:lnTo>
                    <a:pt x="223333" y="217941"/>
                  </a:lnTo>
                  <a:lnTo>
                    <a:pt x="230108" y="227312"/>
                  </a:lnTo>
                  <a:lnTo>
                    <a:pt x="217574" y="235479"/>
                  </a:lnTo>
                  <a:lnTo>
                    <a:pt x="92112" y="252913"/>
                  </a:lnTo>
                  <a:lnTo>
                    <a:pt x="237761" y="252913"/>
                  </a:lnTo>
                  <a:lnTo>
                    <a:pt x="270695" y="230360"/>
                  </a:lnTo>
                  <a:lnTo>
                    <a:pt x="279412" y="227506"/>
                  </a:lnTo>
                  <a:lnTo>
                    <a:pt x="287451" y="224235"/>
                  </a:lnTo>
                  <a:lnTo>
                    <a:pt x="323571" y="187439"/>
                  </a:lnTo>
                  <a:lnTo>
                    <a:pt x="324168" y="185753"/>
                  </a:lnTo>
                  <a:lnTo>
                    <a:pt x="328408" y="182758"/>
                  </a:lnTo>
                  <a:lnTo>
                    <a:pt x="331836" y="180496"/>
                  </a:lnTo>
                  <a:lnTo>
                    <a:pt x="337760" y="177468"/>
                  </a:lnTo>
                  <a:lnTo>
                    <a:pt x="345649" y="175048"/>
                  </a:lnTo>
                  <a:lnTo>
                    <a:pt x="354973" y="174612"/>
                  </a:lnTo>
                  <a:lnTo>
                    <a:pt x="378127" y="174612"/>
                  </a:lnTo>
                  <a:lnTo>
                    <a:pt x="379695" y="172989"/>
                  </a:lnTo>
                  <a:lnTo>
                    <a:pt x="381108" y="171188"/>
                  </a:lnTo>
                  <a:lnTo>
                    <a:pt x="380678" y="170497"/>
                  </a:lnTo>
                  <a:close/>
                </a:path>
                <a:path w="381634" h="316230">
                  <a:moveTo>
                    <a:pt x="378127" y="174612"/>
                  </a:moveTo>
                  <a:lnTo>
                    <a:pt x="354973" y="174612"/>
                  </a:lnTo>
                  <a:lnTo>
                    <a:pt x="363098" y="175450"/>
                  </a:lnTo>
                  <a:lnTo>
                    <a:pt x="367308" y="179209"/>
                  </a:lnTo>
                  <a:lnTo>
                    <a:pt x="377339" y="175429"/>
                  </a:lnTo>
                  <a:lnTo>
                    <a:pt x="378127" y="174612"/>
                  </a:lnTo>
                  <a:close/>
                </a:path>
                <a:path w="381634" h="316230">
                  <a:moveTo>
                    <a:pt x="375579" y="162298"/>
                  </a:moveTo>
                  <a:lnTo>
                    <a:pt x="202224" y="162298"/>
                  </a:lnTo>
                  <a:lnTo>
                    <a:pt x="211375" y="177481"/>
                  </a:lnTo>
                  <a:lnTo>
                    <a:pt x="222003" y="170497"/>
                  </a:lnTo>
                  <a:lnTo>
                    <a:pt x="380678" y="170497"/>
                  </a:lnTo>
                  <a:lnTo>
                    <a:pt x="375579" y="162298"/>
                  </a:lnTo>
                  <a:close/>
                </a:path>
                <a:path w="381634" h="316230">
                  <a:moveTo>
                    <a:pt x="372752" y="157754"/>
                  </a:moveTo>
                  <a:lnTo>
                    <a:pt x="164361" y="157754"/>
                  </a:lnTo>
                  <a:lnTo>
                    <a:pt x="176120" y="177397"/>
                  </a:lnTo>
                  <a:lnTo>
                    <a:pt x="202224" y="162298"/>
                  </a:lnTo>
                  <a:lnTo>
                    <a:pt x="375579" y="162298"/>
                  </a:lnTo>
                  <a:lnTo>
                    <a:pt x="372752" y="157754"/>
                  </a:lnTo>
                  <a:close/>
                </a:path>
              </a:pathLst>
            </a:custGeom>
            <a:solidFill>
              <a:srgbClr val="CEE2A1"/>
            </a:solidFill>
          </p:spPr>
          <p:txBody>
            <a:bodyPr wrap="square" lIns="0" tIns="0" rIns="0" bIns="0" rtlCol="0"/>
            <a:lstStyle/>
            <a:p>
              <a:endParaRPr/>
            </a:p>
          </p:txBody>
        </p:sp>
        <p:pic>
          <p:nvPicPr>
            <p:cNvPr id="32" name="object 32"/>
            <p:cNvPicPr/>
            <p:nvPr/>
          </p:nvPicPr>
          <p:blipFill>
            <a:blip r:embed="rId5" cstate="screen">
              <a:extLst>
                <a:ext uri="{28A0092B-C50C-407E-A947-70E740481C1C}">
                  <a14:useLocalDpi xmlns:a14="http://schemas.microsoft.com/office/drawing/2010/main"/>
                </a:ext>
              </a:extLst>
            </a:blip>
            <a:stretch>
              <a:fillRect/>
            </a:stretch>
          </p:blipFill>
          <p:spPr>
            <a:xfrm>
              <a:off x="13103376" y="2947474"/>
              <a:ext cx="147576" cy="95159"/>
            </a:xfrm>
            <a:prstGeom prst="rect">
              <a:avLst/>
            </a:prstGeom>
          </p:spPr>
        </p:pic>
        <p:sp>
          <p:nvSpPr>
            <p:cNvPr id="33" name="object 33"/>
            <p:cNvSpPr/>
            <p:nvPr/>
          </p:nvSpPr>
          <p:spPr>
            <a:xfrm>
              <a:off x="13015516" y="2789718"/>
              <a:ext cx="381635" cy="316230"/>
            </a:xfrm>
            <a:custGeom>
              <a:avLst/>
              <a:gdLst/>
              <a:ahLst/>
              <a:cxnLst/>
              <a:rect l="l" t="t" r="r" b="b"/>
              <a:pathLst>
                <a:path w="381634" h="316230">
                  <a:moveTo>
                    <a:pt x="274630" y="0"/>
                  </a:moveTo>
                  <a:lnTo>
                    <a:pt x="161576" y="67139"/>
                  </a:lnTo>
                  <a:lnTo>
                    <a:pt x="126603" y="95368"/>
                  </a:lnTo>
                  <a:lnTo>
                    <a:pt x="0" y="214914"/>
                  </a:lnTo>
                  <a:lnTo>
                    <a:pt x="84761" y="315602"/>
                  </a:lnTo>
                  <a:lnTo>
                    <a:pt x="100822" y="313748"/>
                  </a:lnTo>
                  <a:lnTo>
                    <a:pt x="111300" y="312712"/>
                  </a:lnTo>
                  <a:lnTo>
                    <a:pt x="164755" y="308065"/>
                  </a:lnTo>
                  <a:lnTo>
                    <a:pt x="204073" y="294555"/>
                  </a:lnTo>
                  <a:lnTo>
                    <a:pt x="236570" y="254188"/>
                  </a:lnTo>
                  <a:lnTo>
                    <a:pt x="237761" y="252913"/>
                  </a:lnTo>
                  <a:lnTo>
                    <a:pt x="92112" y="252913"/>
                  </a:lnTo>
                  <a:lnTo>
                    <a:pt x="87861" y="205197"/>
                  </a:lnTo>
                  <a:lnTo>
                    <a:pt x="164361" y="157754"/>
                  </a:lnTo>
                  <a:lnTo>
                    <a:pt x="372752" y="157754"/>
                  </a:lnTo>
                  <a:lnTo>
                    <a:pt x="274630" y="0"/>
                  </a:lnTo>
                  <a:close/>
                </a:path>
                <a:path w="381634" h="316230">
                  <a:moveTo>
                    <a:pt x="380678" y="170497"/>
                  </a:moveTo>
                  <a:lnTo>
                    <a:pt x="222003" y="170497"/>
                  </a:lnTo>
                  <a:lnTo>
                    <a:pt x="233050" y="187062"/>
                  </a:lnTo>
                  <a:lnTo>
                    <a:pt x="224380" y="192465"/>
                  </a:lnTo>
                  <a:lnTo>
                    <a:pt x="235437" y="209784"/>
                  </a:lnTo>
                  <a:lnTo>
                    <a:pt x="223333" y="217941"/>
                  </a:lnTo>
                  <a:lnTo>
                    <a:pt x="230108" y="227312"/>
                  </a:lnTo>
                  <a:lnTo>
                    <a:pt x="217574" y="235479"/>
                  </a:lnTo>
                  <a:lnTo>
                    <a:pt x="92112" y="252913"/>
                  </a:lnTo>
                  <a:lnTo>
                    <a:pt x="237761" y="252913"/>
                  </a:lnTo>
                  <a:lnTo>
                    <a:pt x="270695" y="230360"/>
                  </a:lnTo>
                  <a:lnTo>
                    <a:pt x="279412" y="227506"/>
                  </a:lnTo>
                  <a:lnTo>
                    <a:pt x="287451" y="224235"/>
                  </a:lnTo>
                  <a:lnTo>
                    <a:pt x="323571" y="187439"/>
                  </a:lnTo>
                  <a:lnTo>
                    <a:pt x="324168" y="185753"/>
                  </a:lnTo>
                  <a:lnTo>
                    <a:pt x="328408" y="182758"/>
                  </a:lnTo>
                  <a:lnTo>
                    <a:pt x="331836" y="180496"/>
                  </a:lnTo>
                  <a:lnTo>
                    <a:pt x="337760" y="177468"/>
                  </a:lnTo>
                  <a:lnTo>
                    <a:pt x="345649" y="175048"/>
                  </a:lnTo>
                  <a:lnTo>
                    <a:pt x="354973" y="174612"/>
                  </a:lnTo>
                  <a:lnTo>
                    <a:pt x="378127" y="174612"/>
                  </a:lnTo>
                  <a:lnTo>
                    <a:pt x="379695" y="172989"/>
                  </a:lnTo>
                  <a:lnTo>
                    <a:pt x="381108" y="171188"/>
                  </a:lnTo>
                  <a:lnTo>
                    <a:pt x="380678" y="170497"/>
                  </a:lnTo>
                  <a:close/>
                </a:path>
                <a:path w="381634" h="316230">
                  <a:moveTo>
                    <a:pt x="378127" y="174612"/>
                  </a:moveTo>
                  <a:lnTo>
                    <a:pt x="354973" y="174612"/>
                  </a:lnTo>
                  <a:lnTo>
                    <a:pt x="363098" y="175450"/>
                  </a:lnTo>
                  <a:lnTo>
                    <a:pt x="367308" y="179209"/>
                  </a:lnTo>
                  <a:lnTo>
                    <a:pt x="377339" y="175429"/>
                  </a:lnTo>
                  <a:lnTo>
                    <a:pt x="378127" y="174612"/>
                  </a:lnTo>
                  <a:close/>
                </a:path>
                <a:path w="381634" h="316230">
                  <a:moveTo>
                    <a:pt x="375579" y="162298"/>
                  </a:moveTo>
                  <a:lnTo>
                    <a:pt x="202224" y="162298"/>
                  </a:lnTo>
                  <a:lnTo>
                    <a:pt x="211375" y="177481"/>
                  </a:lnTo>
                  <a:lnTo>
                    <a:pt x="222003" y="170497"/>
                  </a:lnTo>
                  <a:lnTo>
                    <a:pt x="380678" y="170497"/>
                  </a:lnTo>
                  <a:lnTo>
                    <a:pt x="375579" y="162298"/>
                  </a:lnTo>
                  <a:close/>
                </a:path>
                <a:path w="381634" h="316230">
                  <a:moveTo>
                    <a:pt x="372752" y="157754"/>
                  </a:moveTo>
                  <a:lnTo>
                    <a:pt x="164361" y="157754"/>
                  </a:lnTo>
                  <a:lnTo>
                    <a:pt x="176120" y="177397"/>
                  </a:lnTo>
                  <a:lnTo>
                    <a:pt x="202224" y="162298"/>
                  </a:lnTo>
                  <a:lnTo>
                    <a:pt x="375579" y="162298"/>
                  </a:lnTo>
                  <a:lnTo>
                    <a:pt x="372752" y="157754"/>
                  </a:lnTo>
                  <a:close/>
                </a:path>
              </a:pathLst>
            </a:custGeom>
            <a:solidFill>
              <a:srgbClr val="DFDAB8"/>
            </a:solidFill>
          </p:spPr>
          <p:txBody>
            <a:bodyPr wrap="square" lIns="0" tIns="0" rIns="0" bIns="0" rtlCol="0"/>
            <a:lstStyle/>
            <a:p>
              <a:endParaRPr/>
            </a:p>
          </p:txBody>
        </p:sp>
        <p:pic>
          <p:nvPicPr>
            <p:cNvPr id="34" name="object 34"/>
            <p:cNvPicPr/>
            <p:nvPr/>
          </p:nvPicPr>
          <p:blipFill>
            <a:blip r:embed="rId6" cstate="screen">
              <a:extLst>
                <a:ext uri="{28A0092B-C50C-407E-A947-70E740481C1C}">
                  <a14:useLocalDpi xmlns:a14="http://schemas.microsoft.com/office/drawing/2010/main"/>
                </a:ext>
              </a:extLst>
            </a:blip>
            <a:stretch>
              <a:fillRect/>
            </a:stretch>
          </p:blipFill>
          <p:spPr>
            <a:xfrm>
              <a:off x="13015516" y="2789718"/>
              <a:ext cx="381108" cy="315602"/>
            </a:xfrm>
            <a:prstGeom prst="rect">
              <a:avLst/>
            </a:prstGeom>
          </p:spPr>
        </p:pic>
        <p:sp>
          <p:nvSpPr>
            <p:cNvPr id="35" name="object 35"/>
            <p:cNvSpPr/>
            <p:nvPr/>
          </p:nvSpPr>
          <p:spPr>
            <a:xfrm>
              <a:off x="12237987" y="3065684"/>
              <a:ext cx="503555" cy="781685"/>
            </a:xfrm>
            <a:custGeom>
              <a:avLst/>
              <a:gdLst/>
              <a:ahLst/>
              <a:cxnLst/>
              <a:rect l="l" t="t" r="r" b="b"/>
              <a:pathLst>
                <a:path w="503554" h="781685">
                  <a:moveTo>
                    <a:pt x="315112" y="725944"/>
                  </a:moveTo>
                  <a:lnTo>
                    <a:pt x="288036" y="716851"/>
                  </a:lnTo>
                  <a:lnTo>
                    <a:pt x="286575" y="718464"/>
                  </a:lnTo>
                  <a:lnTo>
                    <a:pt x="289407" y="719861"/>
                  </a:lnTo>
                  <a:lnTo>
                    <a:pt x="286575" y="718464"/>
                  </a:lnTo>
                  <a:lnTo>
                    <a:pt x="255219" y="754595"/>
                  </a:lnTo>
                  <a:lnTo>
                    <a:pt x="277647" y="781519"/>
                  </a:lnTo>
                  <a:lnTo>
                    <a:pt x="286473" y="768121"/>
                  </a:lnTo>
                  <a:lnTo>
                    <a:pt x="288925" y="766394"/>
                  </a:lnTo>
                  <a:lnTo>
                    <a:pt x="304431" y="741591"/>
                  </a:lnTo>
                  <a:lnTo>
                    <a:pt x="313347" y="728522"/>
                  </a:lnTo>
                  <a:lnTo>
                    <a:pt x="315112" y="725944"/>
                  </a:lnTo>
                  <a:close/>
                </a:path>
                <a:path w="503554" h="781685">
                  <a:moveTo>
                    <a:pt x="329184" y="163728"/>
                  </a:moveTo>
                  <a:lnTo>
                    <a:pt x="79667" y="35229"/>
                  </a:lnTo>
                  <a:lnTo>
                    <a:pt x="61379" y="26873"/>
                  </a:lnTo>
                  <a:lnTo>
                    <a:pt x="49923" y="16649"/>
                  </a:lnTo>
                  <a:lnTo>
                    <a:pt x="29413" y="5867"/>
                  </a:lnTo>
                  <a:lnTo>
                    <a:pt x="27800" y="5016"/>
                  </a:lnTo>
                  <a:lnTo>
                    <a:pt x="16459" y="5867"/>
                  </a:lnTo>
                  <a:lnTo>
                    <a:pt x="0" y="0"/>
                  </a:lnTo>
                  <a:lnTo>
                    <a:pt x="3416" y="11912"/>
                  </a:lnTo>
                  <a:lnTo>
                    <a:pt x="11188" y="70751"/>
                  </a:lnTo>
                  <a:lnTo>
                    <a:pt x="19024" y="112407"/>
                  </a:lnTo>
                  <a:lnTo>
                    <a:pt x="31610" y="156705"/>
                  </a:lnTo>
                  <a:lnTo>
                    <a:pt x="53670" y="223494"/>
                  </a:lnTo>
                  <a:lnTo>
                    <a:pt x="69697" y="218960"/>
                  </a:lnTo>
                  <a:lnTo>
                    <a:pt x="145757" y="233883"/>
                  </a:lnTo>
                  <a:lnTo>
                    <a:pt x="188112" y="240563"/>
                  </a:lnTo>
                  <a:lnTo>
                    <a:pt x="212039" y="240550"/>
                  </a:lnTo>
                  <a:lnTo>
                    <a:pt x="232841" y="235381"/>
                  </a:lnTo>
                  <a:lnTo>
                    <a:pt x="242138" y="246926"/>
                  </a:lnTo>
                  <a:lnTo>
                    <a:pt x="258025" y="231317"/>
                  </a:lnTo>
                  <a:lnTo>
                    <a:pt x="270598" y="218960"/>
                  </a:lnTo>
                  <a:lnTo>
                    <a:pt x="288594" y="201295"/>
                  </a:lnTo>
                  <a:lnTo>
                    <a:pt x="325208" y="177838"/>
                  </a:lnTo>
                  <a:lnTo>
                    <a:pt x="329184" y="163728"/>
                  </a:lnTo>
                  <a:close/>
                </a:path>
                <a:path w="503554" h="781685">
                  <a:moveTo>
                    <a:pt x="346837" y="536384"/>
                  </a:moveTo>
                  <a:lnTo>
                    <a:pt x="343573" y="535470"/>
                  </a:lnTo>
                  <a:lnTo>
                    <a:pt x="335076" y="533539"/>
                  </a:lnTo>
                  <a:lnTo>
                    <a:pt x="332968" y="533146"/>
                  </a:lnTo>
                  <a:lnTo>
                    <a:pt x="330695" y="549249"/>
                  </a:lnTo>
                  <a:lnTo>
                    <a:pt x="329311" y="566115"/>
                  </a:lnTo>
                  <a:lnTo>
                    <a:pt x="329234" y="568782"/>
                  </a:lnTo>
                  <a:lnTo>
                    <a:pt x="329679" y="570725"/>
                  </a:lnTo>
                  <a:lnTo>
                    <a:pt x="332536" y="576059"/>
                  </a:lnTo>
                  <a:lnTo>
                    <a:pt x="335394" y="580390"/>
                  </a:lnTo>
                  <a:lnTo>
                    <a:pt x="336600" y="583806"/>
                  </a:lnTo>
                  <a:lnTo>
                    <a:pt x="336778" y="585749"/>
                  </a:lnTo>
                  <a:lnTo>
                    <a:pt x="336042" y="588886"/>
                  </a:lnTo>
                  <a:lnTo>
                    <a:pt x="338785" y="589965"/>
                  </a:lnTo>
                  <a:lnTo>
                    <a:pt x="344258" y="591718"/>
                  </a:lnTo>
                  <a:lnTo>
                    <a:pt x="343611" y="587235"/>
                  </a:lnTo>
                  <a:lnTo>
                    <a:pt x="343776" y="580872"/>
                  </a:lnTo>
                  <a:lnTo>
                    <a:pt x="340842" y="575792"/>
                  </a:lnTo>
                  <a:lnTo>
                    <a:pt x="338899" y="572757"/>
                  </a:lnTo>
                  <a:lnTo>
                    <a:pt x="338061" y="570064"/>
                  </a:lnTo>
                  <a:lnTo>
                    <a:pt x="337883" y="566115"/>
                  </a:lnTo>
                  <a:lnTo>
                    <a:pt x="337883" y="553758"/>
                  </a:lnTo>
                  <a:lnTo>
                    <a:pt x="339077" y="545922"/>
                  </a:lnTo>
                  <a:lnTo>
                    <a:pt x="340004" y="543445"/>
                  </a:lnTo>
                  <a:lnTo>
                    <a:pt x="342214" y="540219"/>
                  </a:lnTo>
                  <a:lnTo>
                    <a:pt x="346837" y="536384"/>
                  </a:lnTo>
                  <a:close/>
                </a:path>
                <a:path w="503554" h="781685">
                  <a:moveTo>
                    <a:pt x="374853" y="537616"/>
                  </a:moveTo>
                  <a:lnTo>
                    <a:pt x="364261" y="533882"/>
                  </a:lnTo>
                  <a:lnTo>
                    <a:pt x="360819" y="534149"/>
                  </a:lnTo>
                  <a:lnTo>
                    <a:pt x="359600" y="534123"/>
                  </a:lnTo>
                  <a:lnTo>
                    <a:pt x="371856" y="569937"/>
                  </a:lnTo>
                  <a:lnTo>
                    <a:pt x="374497" y="548335"/>
                  </a:lnTo>
                  <a:lnTo>
                    <a:pt x="373710" y="547928"/>
                  </a:lnTo>
                  <a:lnTo>
                    <a:pt x="372719" y="546658"/>
                  </a:lnTo>
                  <a:lnTo>
                    <a:pt x="371856" y="544245"/>
                  </a:lnTo>
                  <a:lnTo>
                    <a:pt x="372071" y="542239"/>
                  </a:lnTo>
                  <a:lnTo>
                    <a:pt x="372351" y="540893"/>
                  </a:lnTo>
                  <a:lnTo>
                    <a:pt x="374853" y="537616"/>
                  </a:lnTo>
                  <a:close/>
                </a:path>
                <a:path w="503554" h="781685">
                  <a:moveTo>
                    <a:pt x="496506" y="526097"/>
                  </a:moveTo>
                  <a:lnTo>
                    <a:pt x="493649" y="525145"/>
                  </a:lnTo>
                  <a:lnTo>
                    <a:pt x="476745" y="521106"/>
                  </a:lnTo>
                  <a:lnTo>
                    <a:pt x="474903" y="520687"/>
                  </a:lnTo>
                  <a:lnTo>
                    <a:pt x="474903" y="544588"/>
                  </a:lnTo>
                  <a:lnTo>
                    <a:pt x="474116" y="538848"/>
                  </a:lnTo>
                  <a:lnTo>
                    <a:pt x="474903" y="544588"/>
                  </a:lnTo>
                  <a:lnTo>
                    <a:pt x="474903" y="520687"/>
                  </a:lnTo>
                  <a:lnTo>
                    <a:pt x="473900" y="520458"/>
                  </a:lnTo>
                  <a:lnTo>
                    <a:pt x="473900" y="549097"/>
                  </a:lnTo>
                  <a:lnTo>
                    <a:pt x="472757" y="550164"/>
                  </a:lnTo>
                  <a:lnTo>
                    <a:pt x="470509" y="552437"/>
                  </a:lnTo>
                  <a:lnTo>
                    <a:pt x="472757" y="550151"/>
                  </a:lnTo>
                  <a:lnTo>
                    <a:pt x="473900" y="549097"/>
                  </a:lnTo>
                  <a:lnTo>
                    <a:pt x="473900" y="520458"/>
                  </a:lnTo>
                  <a:lnTo>
                    <a:pt x="472452" y="520128"/>
                  </a:lnTo>
                  <a:lnTo>
                    <a:pt x="472173" y="523113"/>
                  </a:lnTo>
                  <a:lnTo>
                    <a:pt x="471881" y="524319"/>
                  </a:lnTo>
                  <a:lnTo>
                    <a:pt x="468312" y="530339"/>
                  </a:lnTo>
                  <a:lnTo>
                    <a:pt x="466318" y="533895"/>
                  </a:lnTo>
                  <a:lnTo>
                    <a:pt x="465607" y="536028"/>
                  </a:lnTo>
                  <a:lnTo>
                    <a:pt x="465734" y="537108"/>
                  </a:lnTo>
                  <a:lnTo>
                    <a:pt x="466598" y="537972"/>
                  </a:lnTo>
                  <a:lnTo>
                    <a:pt x="468668" y="538911"/>
                  </a:lnTo>
                  <a:lnTo>
                    <a:pt x="470674" y="540918"/>
                  </a:lnTo>
                  <a:lnTo>
                    <a:pt x="471030" y="542061"/>
                  </a:lnTo>
                  <a:lnTo>
                    <a:pt x="470877" y="543128"/>
                  </a:lnTo>
                  <a:lnTo>
                    <a:pt x="470027" y="544055"/>
                  </a:lnTo>
                  <a:lnTo>
                    <a:pt x="469252" y="544664"/>
                  </a:lnTo>
                  <a:lnTo>
                    <a:pt x="466890" y="544664"/>
                  </a:lnTo>
                  <a:lnTo>
                    <a:pt x="465099" y="544868"/>
                  </a:lnTo>
                  <a:lnTo>
                    <a:pt x="463880" y="545401"/>
                  </a:lnTo>
                  <a:lnTo>
                    <a:pt x="463245" y="546341"/>
                  </a:lnTo>
                  <a:lnTo>
                    <a:pt x="462813" y="548411"/>
                  </a:lnTo>
                  <a:lnTo>
                    <a:pt x="463105" y="549948"/>
                  </a:lnTo>
                  <a:lnTo>
                    <a:pt x="464312" y="553567"/>
                  </a:lnTo>
                  <a:lnTo>
                    <a:pt x="464312" y="556044"/>
                  </a:lnTo>
                  <a:lnTo>
                    <a:pt x="464032" y="558317"/>
                  </a:lnTo>
                  <a:lnTo>
                    <a:pt x="462965" y="560730"/>
                  </a:lnTo>
                  <a:lnTo>
                    <a:pt x="462432" y="562254"/>
                  </a:lnTo>
                  <a:lnTo>
                    <a:pt x="464108" y="562711"/>
                  </a:lnTo>
                  <a:lnTo>
                    <a:pt x="466775" y="563460"/>
                  </a:lnTo>
                  <a:lnTo>
                    <a:pt x="468249" y="561136"/>
                  </a:lnTo>
                  <a:lnTo>
                    <a:pt x="470458" y="559320"/>
                  </a:lnTo>
                  <a:lnTo>
                    <a:pt x="472236" y="558647"/>
                  </a:lnTo>
                  <a:lnTo>
                    <a:pt x="474814" y="558520"/>
                  </a:lnTo>
                  <a:lnTo>
                    <a:pt x="478815" y="558850"/>
                  </a:lnTo>
                  <a:lnTo>
                    <a:pt x="479666" y="558647"/>
                  </a:lnTo>
                  <a:lnTo>
                    <a:pt x="481380" y="556374"/>
                  </a:lnTo>
                  <a:lnTo>
                    <a:pt x="482663" y="554101"/>
                  </a:lnTo>
                  <a:lnTo>
                    <a:pt x="484085" y="552488"/>
                  </a:lnTo>
                  <a:lnTo>
                    <a:pt x="486664" y="551421"/>
                  </a:lnTo>
                  <a:lnTo>
                    <a:pt x="488518" y="551027"/>
                  </a:lnTo>
                  <a:lnTo>
                    <a:pt x="490169" y="550887"/>
                  </a:lnTo>
                  <a:lnTo>
                    <a:pt x="490804" y="550481"/>
                  </a:lnTo>
                  <a:lnTo>
                    <a:pt x="492302" y="549084"/>
                  </a:lnTo>
                  <a:lnTo>
                    <a:pt x="493725" y="546531"/>
                  </a:lnTo>
                  <a:lnTo>
                    <a:pt x="495795" y="541248"/>
                  </a:lnTo>
                  <a:lnTo>
                    <a:pt x="495871" y="538911"/>
                  </a:lnTo>
                  <a:lnTo>
                    <a:pt x="495554" y="537514"/>
                  </a:lnTo>
                  <a:lnTo>
                    <a:pt x="493801" y="535292"/>
                  </a:lnTo>
                  <a:lnTo>
                    <a:pt x="493090" y="533615"/>
                  </a:lnTo>
                  <a:lnTo>
                    <a:pt x="493229" y="532549"/>
                  </a:lnTo>
                  <a:lnTo>
                    <a:pt x="493522" y="531342"/>
                  </a:lnTo>
                  <a:lnTo>
                    <a:pt x="496011" y="527265"/>
                  </a:lnTo>
                  <a:lnTo>
                    <a:pt x="496506" y="526097"/>
                  </a:lnTo>
                  <a:close/>
                </a:path>
                <a:path w="503554" h="781685">
                  <a:moveTo>
                    <a:pt x="502996" y="494360"/>
                  </a:moveTo>
                  <a:lnTo>
                    <a:pt x="490778" y="489432"/>
                  </a:lnTo>
                  <a:lnTo>
                    <a:pt x="488226" y="489597"/>
                  </a:lnTo>
                  <a:lnTo>
                    <a:pt x="486016" y="499287"/>
                  </a:lnTo>
                  <a:lnTo>
                    <a:pt x="482511" y="502348"/>
                  </a:lnTo>
                  <a:lnTo>
                    <a:pt x="482307" y="503339"/>
                  </a:lnTo>
                  <a:lnTo>
                    <a:pt x="480275" y="510425"/>
                  </a:lnTo>
                  <a:lnTo>
                    <a:pt x="480098" y="511568"/>
                  </a:lnTo>
                  <a:lnTo>
                    <a:pt x="478802" y="515251"/>
                  </a:lnTo>
                  <a:lnTo>
                    <a:pt x="477812" y="517855"/>
                  </a:lnTo>
                  <a:lnTo>
                    <a:pt x="489305" y="520928"/>
                  </a:lnTo>
                  <a:lnTo>
                    <a:pt x="494220" y="510527"/>
                  </a:lnTo>
                  <a:lnTo>
                    <a:pt x="502996" y="494360"/>
                  </a:lnTo>
                  <a:close/>
                </a:path>
              </a:pathLst>
            </a:custGeom>
            <a:solidFill>
              <a:srgbClr val="D7E3A3"/>
            </a:solidFill>
          </p:spPr>
          <p:txBody>
            <a:bodyPr wrap="square" lIns="0" tIns="0" rIns="0" bIns="0" rtlCol="0"/>
            <a:lstStyle/>
            <a:p>
              <a:endParaRPr/>
            </a:p>
          </p:txBody>
        </p:sp>
        <p:pic>
          <p:nvPicPr>
            <p:cNvPr id="36" name="object 36"/>
            <p:cNvPicPr/>
            <p:nvPr/>
          </p:nvPicPr>
          <p:blipFill>
            <a:blip r:embed="rId7" cstate="screen">
              <a:extLst>
                <a:ext uri="{28A0092B-C50C-407E-A947-70E740481C1C}">
                  <a14:useLocalDpi xmlns:a14="http://schemas.microsoft.com/office/drawing/2010/main"/>
                </a:ext>
              </a:extLst>
            </a:blip>
            <a:stretch>
              <a:fillRect/>
            </a:stretch>
          </p:blipFill>
          <p:spPr>
            <a:xfrm>
              <a:off x="12517683" y="3698899"/>
              <a:ext cx="63914" cy="42061"/>
            </a:xfrm>
            <a:prstGeom prst="rect">
              <a:avLst/>
            </a:prstGeom>
          </p:spPr>
        </p:pic>
        <p:sp>
          <p:nvSpPr>
            <p:cNvPr id="37" name="object 37"/>
            <p:cNvSpPr/>
            <p:nvPr/>
          </p:nvSpPr>
          <p:spPr>
            <a:xfrm>
              <a:off x="12517683" y="3698899"/>
              <a:ext cx="64135" cy="42545"/>
            </a:xfrm>
            <a:custGeom>
              <a:avLst/>
              <a:gdLst/>
              <a:ahLst/>
              <a:cxnLst/>
              <a:rect l="l" t="t" r="r" b="b"/>
              <a:pathLst>
                <a:path w="64134" h="42545">
                  <a:moveTo>
                    <a:pt x="47024" y="30679"/>
                  </a:moveTo>
                  <a:lnTo>
                    <a:pt x="19653" y="9999"/>
                  </a:lnTo>
                  <a:lnTo>
                    <a:pt x="7612" y="0"/>
                  </a:lnTo>
                  <a:lnTo>
                    <a:pt x="0" y="19046"/>
                  </a:lnTo>
                  <a:lnTo>
                    <a:pt x="8764" y="22198"/>
                  </a:lnTo>
                  <a:lnTo>
                    <a:pt x="53370" y="38260"/>
                  </a:lnTo>
                  <a:lnTo>
                    <a:pt x="63914" y="42061"/>
                  </a:lnTo>
                  <a:lnTo>
                    <a:pt x="47024" y="30679"/>
                  </a:lnTo>
                  <a:close/>
                </a:path>
              </a:pathLst>
            </a:custGeom>
            <a:ln w="3175">
              <a:solidFill>
                <a:srgbClr val="FCF9FB"/>
              </a:solidFill>
            </a:ln>
          </p:spPr>
          <p:txBody>
            <a:bodyPr wrap="square" lIns="0" tIns="0" rIns="0" bIns="0" rtlCol="0"/>
            <a:lstStyle/>
            <a:p>
              <a:endParaRPr/>
            </a:p>
          </p:txBody>
        </p:sp>
        <p:pic>
          <p:nvPicPr>
            <p:cNvPr id="38" name="object 38"/>
            <p:cNvPicPr/>
            <p:nvPr/>
          </p:nvPicPr>
          <p:blipFill>
            <a:blip r:embed="rId8" cstate="screen">
              <a:extLst>
                <a:ext uri="{28A0092B-C50C-407E-A947-70E740481C1C}">
                  <a14:useLocalDpi xmlns:a14="http://schemas.microsoft.com/office/drawing/2010/main"/>
                </a:ext>
              </a:extLst>
            </a:blip>
            <a:stretch>
              <a:fillRect/>
            </a:stretch>
          </p:blipFill>
          <p:spPr>
            <a:xfrm>
              <a:off x="12517209" y="3246477"/>
              <a:ext cx="91986" cy="104132"/>
            </a:xfrm>
            <a:prstGeom prst="rect">
              <a:avLst/>
            </a:prstGeom>
          </p:spPr>
        </p:pic>
        <p:pic>
          <p:nvPicPr>
            <p:cNvPr id="39" name="object 39"/>
            <p:cNvPicPr/>
            <p:nvPr/>
          </p:nvPicPr>
          <p:blipFill>
            <a:blip r:embed="rId9" cstate="screen">
              <a:extLst>
                <a:ext uri="{28A0092B-C50C-407E-A947-70E740481C1C}">
                  <a14:useLocalDpi xmlns:a14="http://schemas.microsoft.com/office/drawing/2010/main"/>
                </a:ext>
              </a:extLst>
            </a:blip>
            <a:stretch>
              <a:fillRect/>
            </a:stretch>
          </p:blipFill>
          <p:spPr>
            <a:xfrm>
              <a:off x="12517084" y="3246351"/>
              <a:ext cx="92238" cy="104384"/>
            </a:xfrm>
            <a:prstGeom prst="rect">
              <a:avLst/>
            </a:prstGeom>
          </p:spPr>
        </p:pic>
        <p:pic>
          <p:nvPicPr>
            <p:cNvPr id="40" name="object 40"/>
            <p:cNvPicPr/>
            <p:nvPr/>
          </p:nvPicPr>
          <p:blipFill>
            <a:blip r:embed="rId10" cstate="screen">
              <a:extLst>
                <a:ext uri="{28A0092B-C50C-407E-A947-70E740481C1C}">
                  <a14:useLocalDpi xmlns:a14="http://schemas.microsoft.com/office/drawing/2010/main"/>
                </a:ext>
              </a:extLst>
            </a:blip>
            <a:stretch>
              <a:fillRect/>
            </a:stretch>
          </p:blipFill>
          <p:spPr>
            <a:xfrm>
              <a:off x="12425292" y="3371357"/>
              <a:ext cx="55548" cy="55778"/>
            </a:xfrm>
            <a:prstGeom prst="rect">
              <a:avLst/>
            </a:prstGeom>
          </p:spPr>
        </p:pic>
        <p:sp>
          <p:nvSpPr>
            <p:cNvPr id="41" name="object 41"/>
            <p:cNvSpPr/>
            <p:nvPr/>
          </p:nvSpPr>
          <p:spPr>
            <a:xfrm>
              <a:off x="12425292" y="3371357"/>
              <a:ext cx="55880" cy="55880"/>
            </a:xfrm>
            <a:custGeom>
              <a:avLst/>
              <a:gdLst/>
              <a:ahLst/>
              <a:cxnLst/>
              <a:rect l="l" t="t" r="r" b="b"/>
              <a:pathLst>
                <a:path w="55879" h="55879">
                  <a:moveTo>
                    <a:pt x="55548" y="46438"/>
                  </a:moveTo>
                  <a:lnTo>
                    <a:pt x="13130" y="0"/>
                  </a:lnTo>
                  <a:lnTo>
                    <a:pt x="0" y="9476"/>
                  </a:lnTo>
                  <a:lnTo>
                    <a:pt x="2230" y="11873"/>
                  </a:lnTo>
                  <a:lnTo>
                    <a:pt x="8491" y="18617"/>
                  </a:lnTo>
                  <a:lnTo>
                    <a:pt x="9612" y="19789"/>
                  </a:lnTo>
                  <a:lnTo>
                    <a:pt x="32637" y="43946"/>
                  </a:lnTo>
                  <a:lnTo>
                    <a:pt x="51893" y="55778"/>
                  </a:lnTo>
                  <a:lnTo>
                    <a:pt x="55548" y="46438"/>
                  </a:lnTo>
                  <a:close/>
                </a:path>
              </a:pathLst>
            </a:custGeom>
            <a:ln w="3175">
              <a:solidFill>
                <a:srgbClr val="FCF9FB"/>
              </a:solidFill>
            </a:ln>
          </p:spPr>
          <p:txBody>
            <a:bodyPr wrap="square" lIns="0" tIns="0" rIns="0" bIns="0" rtlCol="0"/>
            <a:lstStyle/>
            <a:p>
              <a:endParaRPr/>
            </a:p>
          </p:txBody>
        </p:sp>
        <p:pic>
          <p:nvPicPr>
            <p:cNvPr id="42" name="object 42"/>
            <p:cNvPicPr/>
            <p:nvPr/>
          </p:nvPicPr>
          <p:blipFill>
            <a:blip r:embed="rId11" cstate="screen">
              <a:extLst>
                <a:ext uri="{28A0092B-C50C-407E-A947-70E740481C1C}">
                  <a14:useLocalDpi xmlns:a14="http://schemas.microsoft.com/office/drawing/2010/main"/>
                </a:ext>
              </a:extLst>
            </a:blip>
            <a:stretch>
              <a:fillRect/>
            </a:stretch>
          </p:blipFill>
          <p:spPr>
            <a:xfrm>
              <a:off x="12450113" y="3358559"/>
              <a:ext cx="41433" cy="46878"/>
            </a:xfrm>
            <a:prstGeom prst="rect">
              <a:avLst/>
            </a:prstGeom>
          </p:spPr>
        </p:pic>
        <p:sp>
          <p:nvSpPr>
            <p:cNvPr id="43" name="object 43"/>
            <p:cNvSpPr/>
            <p:nvPr/>
          </p:nvSpPr>
          <p:spPr>
            <a:xfrm>
              <a:off x="12450113" y="3358559"/>
              <a:ext cx="41910" cy="46990"/>
            </a:xfrm>
            <a:custGeom>
              <a:avLst/>
              <a:gdLst/>
              <a:ahLst/>
              <a:cxnLst/>
              <a:rect l="l" t="t" r="r" b="b"/>
              <a:pathLst>
                <a:path w="41909" h="46989">
                  <a:moveTo>
                    <a:pt x="41433" y="39883"/>
                  </a:moveTo>
                  <a:lnTo>
                    <a:pt x="4397" y="0"/>
                  </a:lnTo>
                  <a:lnTo>
                    <a:pt x="2376" y="1790"/>
                  </a:lnTo>
                  <a:lnTo>
                    <a:pt x="0" y="3706"/>
                  </a:lnTo>
                  <a:lnTo>
                    <a:pt x="38689" y="46878"/>
                  </a:lnTo>
                  <a:lnTo>
                    <a:pt x="41433" y="39883"/>
                  </a:lnTo>
                  <a:close/>
                </a:path>
              </a:pathLst>
            </a:custGeom>
            <a:ln w="3175">
              <a:solidFill>
                <a:srgbClr val="FCF9FB"/>
              </a:solidFill>
            </a:ln>
          </p:spPr>
          <p:txBody>
            <a:bodyPr wrap="square" lIns="0" tIns="0" rIns="0" bIns="0" rtlCol="0"/>
            <a:lstStyle/>
            <a:p>
              <a:endParaRPr/>
            </a:p>
          </p:txBody>
        </p:sp>
        <p:pic>
          <p:nvPicPr>
            <p:cNvPr id="44" name="object 44"/>
            <p:cNvPicPr/>
            <p:nvPr/>
          </p:nvPicPr>
          <p:blipFill>
            <a:blip r:embed="rId12" cstate="screen">
              <a:extLst>
                <a:ext uri="{28A0092B-C50C-407E-A947-70E740481C1C}">
                  <a14:useLocalDpi xmlns:a14="http://schemas.microsoft.com/office/drawing/2010/main"/>
                </a:ext>
              </a:extLst>
            </a:blip>
            <a:stretch>
              <a:fillRect/>
            </a:stretch>
          </p:blipFill>
          <p:spPr>
            <a:xfrm>
              <a:off x="12766484" y="3761699"/>
              <a:ext cx="113315" cy="79756"/>
            </a:xfrm>
            <a:prstGeom prst="rect">
              <a:avLst/>
            </a:prstGeom>
          </p:spPr>
        </p:pic>
        <p:pic>
          <p:nvPicPr>
            <p:cNvPr id="45" name="object 45"/>
            <p:cNvPicPr/>
            <p:nvPr/>
          </p:nvPicPr>
          <p:blipFill>
            <a:blip r:embed="rId13" cstate="screen">
              <a:extLst>
                <a:ext uri="{28A0092B-C50C-407E-A947-70E740481C1C}">
                  <a14:useLocalDpi xmlns:a14="http://schemas.microsoft.com/office/drawing/2010/main"/>
                </a:ext>
              </a:extLst>
            </a:blip>
            <a:stretch>
              <a:fillRect/>
            </a:stretch>
          </p:blipFill>
          <p:spPr>
            <a:xfrm>
              <a:off x="12150150" y="2797340"/>
              <a:ext cx="1464405" cy="1534736"/>
            </a:xfrm>
            <a:prstGeom prst="rect">
              <a:avLst/>
            </a:prstGeom>
          </p:spPr>
        </p:pic>
        <p:pic>
          <p:nvPicPr>
            <p:cNvPr id="46" name="object 46"/>
            <p:cNvPicPr/>
            <p:nvPr/>
          </p:nvPicPr>
          <p:blipFill>
            <a:blip r:embed="rId14" cstate="screen">
              <a:extLst>
                <a:ext uri="{28A0092B-C50C-407E-A947-70E740481C1C}">
                  <a14:useLocalDpi xmlns:a14="http://schemas.microsoft.com/office/drawing/2010/main"/>
                </a:ext>
              </a:extLst>
            </a:blip>
            <a:stretch>
              <a:fillRect/>
            </a:stretch>
          </p:blipFill>
          <p:spPr>
            <a:xfrm>
              <a:off x="12237997" y="3065684"/>
              <a:ext cx="329183" cy="246913"/>
            </a:xfrm>
            <a:prstGeom prst="rect">
              <a:avLst/>
            </a:prstGeom>
          </p:spPr>
        </p:pic>
        <p:pic>
          <p:nvPicPr>
            <p:cNvPr id="47" name="object 47"/>
            <p:cNvPicPr/>
            <p:nvPr/>
          </p:nvPicPr>
          <p:blipFill>
            <a:blip r:embed="rId15" cstate="screen">
              <a:extLst>
                <a:ext uri="{28A0092B-C50C-407E-A947-70E740481C1C}">
                  <a14:useLocalDpi xmlns:a14="http://schemas.microsoft.com/office/drawing/2010/main"/>
                </a:ext>
              </a:extLst>
            </a:blip>
            <a:stretch>
              <a:fillRect/>
            </a:stretch>
          </p:blipFill>
          <p:spPr>
            <a:xfrm>
              <a:off x="12597590" y="3599559"/>
              <a:ext cx="15256" cy="36051"/>
            </a:xfrm>
            <a:prstGeom prst="rect">
              <a:avLst/>
            </a:prstGeom>
          </p:spPr>
        </p:pic>
        <p:pic>
          <p:nvPicPr>
            <p:cNvPr id="48" name="object 48"/>
            <p:cNvPicPr/>
            <p:nvPr/>
          </p:nvPicPr>
          <p:blipFill>
            <a:blip r:embed="rId16" cstate="screen">
              <a:extLst>
                <a:ext uri="{28A0092B-C50C-407E-A947-70E740481C1C}">
                  <a14:useLocalDpi xmlns:a14="http://schemas.microsoft.com/office/drawing/2010/main"/>
                </a:ext>
              </a:extLst>
            </a:blip>
            <a:stretch>
              <a:fillRect/>
            </a:stretch>
          </p:blipFill>
          <p:spPr>
            <a:xfrm>
              <a:off x="12700424" y="3555107"/>
              <a:ext cx="40563" cy="74028"/>
            </a:xfrm>
            <a:prstGeom prst="rect">
              <a:avLst/>
            </a:prstGeom>
          </p:spPr>
        </p:pic>
        <p:pic>
          <p:nvPicPr>
            <p:cNvPr id="49" name="object 49"/>
            <p:cNvPicPr/>
            <p:nvPr/>
          </p:nvPicPr>
          <p:blipFill>
            <a:blip r:embed="rId17" cstate="screen">
              <a:extLst>
                <a:ext uri="{28A0092B-C50C-407E-A947-70E740481C1C}">
                  <a14:useLocalDpi xmlns:a14="http://schemas.microsoft.com/office/drawing/2010/main"/>
                </a:ext>
              </a:extLst>
            </a:blip>
            <a:stretch>
              <a:fillRect/>
            </a:stretch>
          </p:blipFill>
          <p:spPr>
            <a:xfrm>
              <a:off x="12567221" y="3598828"/>
              <a:ext cx="17612" cy="58574"/>
            </a:xfrm>
            <a:prstGeom prst="rect">
              <a:avLst/>
            </a:prstGeom>
          </p:spPr>
        </p:pic>
        <p:pic>
          <p:nvPicPr>
            <p:cNvPr id="50" name="object 50"/>
            <p:cNvPicPr/>
            <p:nvPr/>
          </p:nvPicPr>
          <p:blipFill>
            <a:blip r:embed="rId18" cstate="screen">
              <a:extLst>
                <a:ext uri="{28A0092B-C50C-407E-A947-70E740481C1C}">
                  <a14:useLocalDpi xmlns:a14="http://schemas.microsoft.com/office/drawing/2010/main"/>
                </a:ext>
              </a:extLst>
            </a:blip>
            <a:stretch>
              <a:fillRect/>
            </a:stretch>
          </p:blipFill>
          <p:spPr>
            <a:xfrm>
              <a:off x="12493208" y="3773561"/>
              <a:ext cx="177736" cy="112876"/>
            </a:xfrm>
            <a:prstGeom prst="rect">
              <a:avLst/>
            </a:prstGeom>
          </p:spPr>
        </p:pic>
        <p:pic>
          <p:nvPicPr>
            <p:cNvPr id="51" name="object 51"/>
            <p:cNvPicPr/>
            <p:nvPr/>
          </p:nvPicPr>
          <p:blipFill>
            <a:blip r:embed="rId19" cstate="screen">
              <a:extLst>
                <a:ext uri="{28A0092B-C50C-407E-A947-70E740481C1C}">
                  <a14:useLocalDpi xmlns:a14="http://schemas.microsoft.com/office/drawing/2010/main"/>
                </a:ext>
              </a:extLst>
            </a:blip>
            <a:stretch>
              <a:fillRect/>
            </a:stretch>
          </p:blipFill>
          <p:spPr>
            <a:xfrm>
              <a:off x="13043592" y="3190842"/>
              <a:ext cx="120096" cy="113097"/>
            </a:xfrm>
            <a:prstGeom prst="rect">
              <a:avLst/>
            </a:prstGeom>
          </p:spPr>
        </p:pic>
        <p:pic>
          <p:nvPicPr>
            <p:cNvPr id="52" name="object 52"/>
            <p:cNvPicPr/>
            <p:nvPr/>
          </p:nvPicPr>
          <p:blipFill>
            <a:blip r:embed="rId20" cstate="screen">
              <a:extLst>
                <a:ext uri="{28A0092B-C50C-407E-A947-70E740481C1C}">
                  <a14:useLocalDpi xmlns:a14="http://schemas.microsoft.com/office/drawing/2010/main"/>
                </a:ext>
              </a:extLst>
            </a:blip>
            <a:stretch>
              <a:fillRect/>
            </a:stretch>
          </p:blipFill>
          <p:spPr>
            <a:xfrm>
              <a:off x="11787716" y="2711495"/>
              <a:ext cx="1948456" cy="1615353"/>
            </a:xfrm>
            <a:prstGeom prst="rect">
              <a:avLst/>
            </a:prstGeom>
          </p:spPr>
        </p:pic>
        <p:pic>
          <p:nvPicPr>
            <p:cNvPr id="53" name="object 53"/>
            <p:cNvPicPr/>
            <p:nvPr/>
          </p:nvPicPr>
          <p:blipFill>
            <a:blip r:embed="rId21" cstate="screen">
              <a:extLst>
                <a:ext uri="{28A0092B-C50C-407E-A947-70E740481C1C}">
                  <a14:useLocalDpi xmlns:a14="http://schemas.microsoft.com/office/drawing/2010/main"/>
                </a:ext>
              </a:extLst>
            </a:blip>
            <a:stretch>
              <a:fillRect/>
            </a:stretch>
          </p:blipFill>
          <p:spPr>
            <a:xfrm>
              <a:off x="12473175" y="3220218"/>
              <a:ext cx="96897" cy="46270"/>
            </a:xfrm>
            <a:prstGeom prst="rect">
              <a:avLst/>
            </a:prstGeom>
          </p:spPr>
        </p:pic>
        <p:pic>
          <p:nvPicPr>
            <p:cNvPr id="54" name="object 54"/>
            <p:cNvPicPr/>
            <p:nvPr/>
          </p:nvPicPr>
          <p:blipFill>
            <a:blip r:embed="rId22" cstate="screen">
              <a:extLst>
                <a:ext uri="{28A0092B-C50C-407E-A947-70E740481C1C}">
                  <a14:useLocalDpi xmlns:a14="http://schemas.microsoft.com/office/drawing/2010/main"/>
                </a:ext>
              </a:extLst>
            </a:blip>
            <a:stretch>
              <a:fillRect/>
            </a:stretch>
          </p:blipFill>
          <p:spPr>
            <a:xfrm>
              <a:off x="12436563" y="3353349"/>
              <a:ext cx="189984" cy="138335"/>
            </a:xfrm>
            <a:prstGeom prst="rect">
              <a:avLst/>
            </a:prstGeom>
          </p:spPr>
        </p:pic>
        <p:pic>
          <p:nvPicPr>
            <p:cNvPr id="55" name="object 55"/>
            <p:cNvPicPr/>
            <p:nvPr/>
          </p:nvPicPr>
          <p:blipFill>
            <a:blip r:embed="rId23" cstate="screen">
              <a:extLst>
                <a:ext uri="{28A0092B-C50C-407E-A947-70E740481C1C}">
                  <a14:useLocalDpi xmlns:a14="http://schemas.microsoft.com/office/drawing/2010/main"/>
                </a:ext>
              </a:extLst>
            </a:blip>
            <a:stretch>
              <a:fillRect/>
            </a:stretch>
          </p:blipFill>
          <p:spPr>
            <a:xfrm>
              <a:off x="12605016" y="3129318"/>
              <a:ext cx="174349" cy="134399"/>
            </a:xfrm>
            <a:prstGeom prst="rect">
              <a:avLst/>
            </a:prstGeom>
          </p:spPr>
        </p:pic>
        <p:pic>
          <p:nvPicPr>
            <p:cNvPr id="56" name="object 56"/>
            <p:cNvPicPr/>
            <p:nvPr/>
          </p:nvPicPr>
          <p:blipFill>
            <a:blip r:embed="rId24" cstate="screen">
              <a:extLst>
                <a:ext uri="{28A0092B-C50C-407E-A947-70E740481C1C}">
                  <a14:useLocalDpi xmlns:a14="http://schemas.microsoft.com/office/drawing/2010/main"/>
                </a:ext>
              </a:extLst>
            </a:blip>
            <a:stretch>
              <a:fillRect/>
            </a:stretch>
          </p:blipFill>
          <p:spPr>
            <a:xfrm>
              <a:off x="12781943" y="3090464"/>
              <a:ext cx="270923" cy="195009"/>
            </a:xfrm>
            <a:prstGeom prst="rect">
              <a:avLst/>
            </a:prstGeom>
          </p:spPr>
        </p:pic>
        <p:pic>
          <p:nvPicPr>
            <p:cNvPr id="57" name="object 57"/>
            <p:cNvPicPr/>
            <p:nvPr/>
          </p:nvPicPr>
          <p:blipFill>
            <a:blip r:embed="rId25" cstate="screen">
              <a:extLst>
                <a:ext uri="{28A0092B-C50C-407E-A947-70E740481C1C}">
                  <a14:useLocalDpi xmlns:a14="http://schemas.microsoft.com/office/drawing/2010/main"/>
                </a:ext>
              </a:extLst>
            </a:blip>
            <a:stretch>
              <a:fillRect/>
            </a:stretch>
          </p:blipFill>
          <p:spPr>
            <a:xfrm>
              <a:off x="12295833" y="3097968"/>
              <a:ext cx="274239" cy="203609"/>
            </a:xfrm>
            <a:prstGeom prst="rect">
              <a:avLst/>
            </a:prstGeom>
          </p:spPr>
        </p:pic>
        <p:pic>
          <p:nvPicPr>
            <p:cNvPr id="58" name="object 58"/>
            <p:cNvPicPr/>
            <p:nvPr/>
          </p:nvPicPr>
          <p:blipFill>
            <a:blip r:embed="rId26" cstate="screen">
              <a:extLst>
                <a:ext uri="{28A0092B-C50C-407E-A947-70E740481C1C}">
                  <a14:useLocalDpi xmlns:a14="http://schemas.microsoft.com/office/drawing/2010/main"/>
                </a:ext>
              </a:extLst>
            </a:blip>
            <a:stretch>
              <a:fillRect/>
            </a:stretch>
          </p:blipFill>
          <p:spPr>
            <a:xfrm>
              <a:off x="13348896" y="3132886"/>
              <a:ext cx="191310" cy="205229"/>
            </a:xfrm>
            <a:prstGeom prst="rect">
              <a:avLst/>
            </a:prstGeom>
          </p:spPr>
        </p:pic>
        <p:pic>
          <p:nvPicPr>
            <p:cNvPr id="59" name="object 59"/>
            <p:cNvPicPr/>
            <p:nvPr/>
          </p:nvPicPr>
          <p:blipFill>
            <a:blip r:embed="rId27" cstate="screen">
              <a:extLst>
                <a:ext uri="{28A0092B-C50C-407E-A947-70E740481C1C}">
                  <a14:useLocalDpi xmlns:a14="http://schemas.microsoft.com/office/drawing/2010/main"/>
                </a:ext>
              </a:extLst>
            </a:blip>
            <a:stretch>
              <a:fillRect/>
            </a:stretch>
          </p:blipFill>
          <p:spPr>
            <a:xfrm>
              <a:off x="12774884" y="3118055"/>
              <a:ext cx="88670" cy="68322"/>
            </a:xfrm>
            <a:prstGeom prst="rect">
              <a:avLst/>
            </a:prstGeom>
          </p:spPr>
        </p:pic>
        <p:pic>
          <p:nvPicPr>
            <p:cNvPr id="60" name="object 60"/>
            <p:cNvPicPr/>
            <p:nvPr/>
          </p:nvPicPr>
          <p:blipFill>
            <a:blip r:embed="rId28" cstate="screen">
              <a:extLst>
                <a:ext uri="{28A0092B-C50C-407E-A947-70E740481C1C}">
                  <a14:useLocalDpi xmlns:a14="http://schemas.microsoft.com/office/drawing/2010/main"/>
                </a:ext>
              </a:extLst>
            </a:blip>
            <a:stretch>
              <a:fillRect/>
            </a:stretch>
          </p:blipFill>
          <p:spPr>
            <a:xfrm>
              <a:off x="12745344" y="3133687"/>
              <a:ext cx="33213" cy="25130"/>
            </a:xfrm>
            <a:prstGeom prst="rect">
              <a:avLst/>
            </a:prstGeom>
          </p:spPr>
        </p:pic>
        <p:sp>
          <p:nvSpPr>
            <p:cNvPr id="61" name="object 61"/>
            <p:cNvSpPr/>
            <p:nvPr/>
          </p:nvSpPr>
          <p:spPr>
            <a:xfrm>
              <a:off x="12852249" y="2809182"/>
              <a:ext cx="747395" cy="904240"/>
            </a:xfrm>
            <a:custGeom>
              <a:avLst/>
              <a:gdLst/>
              <a:ahLst/>
              <a:cxnLst/>
              <a:rect l="l" t="t" r="r" b="b"/>
              <a:pathLst>
                <a:path w="747394" h="904239">
                  <a:moveTo>
                    <a:pt x="0" y="0"/>
                  </a:moveTo>
                  <a:lnTo>
                    <a:pt x="24383" y="31655"/>
                  </a:lnTo>
                  <a:lnTo>
                    <a:pt x="51841" y="67122"/>
                  </a:lnTo>
                  <a:lnTo>
                    <a:pt x="82197" y="106115"/>
                  </a:lnTo>
                  <a:lnTo>
                    <a:pt x="115274" y="148348"/>
                  </a:lnTo>
                  <a:lnTo>
                    <a:pt x="150895" y="193533"/>
                  </a:lnTo>
                  <a:lnTo>
                    <a:pt x="189364" y="242153"/>
                  </a:lnTo>
                  <a:lnTo>
                    <a:pt x="225384" y="287608"/>
                  </a:lnTo>
                  <a:lnTo>
                    <a:pt x="259343" y="330321"/>
                  </a:lnTo>
                  <a:lnTo>
                    <a:pt x="291628" y="370714"/>
                  </a:lnTo>
                  <a:lnTo>
                    <a:pt x="322628" y="409210"/>
                  </a:lnTo>
                  <a:lnTo>
                    <a:pt x="352730" y="446232"/>
                  </a:lnTo>
                  <a:lnTo>
                    <a:pt x="382323" y="482202"/>
                  </a:lnTo>
                  <a:lnTo>
                    <a:pt x="411794" y="517542"/>
                  </a:lnTo>
                  <a:lnTo>
                    <a:pt x="441531" y="552676"/>
                  </a:lnTo>
                  <a:lnTo>
                    <a:pt x="471922" y="588025"/>
                  </a:lnTo>
                  <a:lnTo>
                    <a:pt x="503356" y="624012"/>
                  </a:lnTo>
                  <a:lnTo>
                    <a:pt x="543497" y="669486"/>
                  </a:lnTo>
                  <a:lnTo>
                    <a:pt x="570507" y="700165"/>
                  </a:lnTo>
                  <a:lnTo>
                    <a:pt x="601980" y="736086"/>
                  </a:lnTo>
                  <a:lnTo>
                    <a:pt x="637791" y="777209"/>
                  </a:lnTo>
                  <a:lnTo>
                    <a:pt x="677818" y="823495"/>
                  </a:lnTo>
                  <a:lnTo>
                    <a:pt x="721936" y="874905"/>
                  </a:lnTo>
                  <a:lnTo>
                    <a:pt x="741129" y="897395"/>
                  </a:lnTo>
                  <a:lnTo>
                    <a:pt x="746940" y="904213"/>
                  </a:lnTo>
                </a:path>
              </a:pathLst>
            </a:custGeom>
            <a:ln w="15371">
              <a:solidFill>
                <a:srgbClr val="135B13"/>
              </a:solidFill>
            </a:ln>
          </p:spPr>
          <p:txBody>
            <a:bodyPr wrap="square" lIns="0" tIns="0" rIns="0" bIns="0" rtlCol="0"/>
            <a:lstStyle/>
            <a:p>
              <a:endParaRPr/>
            </a:p>
          </p:txBody>
        </p:sp>
        <p:sp>
          <p:nvSpPr>
            <p:cNvPr id="62" name="object 62"/>
            <p:cNvSpPr/>
            <p:nvPr/>
          </p:nvSpPr>
          <p:spPr>
            <a:xfrm>
              <a:off x="12819152" y="2777114"/>
              <a:ext cx="811530" cy="967105"/>
            </a:xfrm>
            <a:custGeom>
              <a:avLst/>
              <a:gdLst/>
              <a:ahLst/>
              <a:cxnLst/>
              <a:rect l="l" t="t" r="r" b="b"/>
              <a:pathLst>
                <a:path w="811530" h="967104">
                  <a:moveTo>
                    <a:pt x="73977" y="8483"/>
                  </a:moveTo>
                  <a:lnTo>
                    <a:pt x="8509" y="0"/>
                  </a:lnTo>
                  <a:lnTo>
                    <a:pt x="0" y="65455"/>
                  </a:lnTo>
                  <a:lnTo>
                    <a:pt x="73977" y="8483"/>
                  </a:lnTo>
                  <a:close/>
                </a:path>
                <a:path w="811530" h="967104">
                  <a:moveTo>
                    <a:pt x="811491" y="901293"/>
                  </a:moveTo>
                  <a:lnTo>
                    <a:pt x="740384" y="961809"/>
                  </a:lnTo>
                  <a:lnTo>
                    <a:pt x="806183" y="967105"/>
                  </a:lnTo>
                  <a:lnTo>
                    <a:pt x="811491" y="901293"/>
                  </a:lnTo>
                  <a:close/>
                </a:path>
              </a:pathLst>
            </a:custGeom>
            <a:solidFill>
              <a:srgbClr val="135B13"/>
            </a:solidFill>
          </p:spPr>
          <p:txBody>
            <a:bodyPr wrap="square" lIns="0" tIns="0" rIns="0" bIns="0" rtlCol="0"/>
            <a:lstStyle/>
            <a:p>
              <a:endParaRPr/>
            </a:p>
          </p:txBody>
        </p:sp>
        <p:sp>
          <p:nvSpPr>
            <p:cNvPr id="63" name="object 63"/>
            <p:cNvSpPr/>
            <p:nvPr/>
          </p:nvSpPr>
          <p:spPr>
            <a:xfrm>
              <a:off x="12142221" y="3012850"/>
              <a:ext cx="1420495" cy="937894"/>
            </a:xfrm>
            <a:custGeom>
              <a:avLst/>
              <a:gdLst/>
              <a:ahLst/>
              <a:cxnLst/>
              <a:rect l="l" t="t" r="r" b="b"/>
              <a:pathLst>
                <a:path w="1420494" h="937895">
                  <a:moveTo>
                    <a:pt x="0" y="0"/>
                  </a:moveTo>
                  <a:lnTo>
                    <a:pt x="36107" y="18795"/>
                  </a:lnTo>
                  <a:lnTo>
                    <a:pt x="77963" y="39723"/>
                  </a:lnTo>
                  <a:lnTo>
                    <a:pt x="124156" y="62343"/>
                  </a:lnTo>
                  <a:lnTo>
                    <a:pt x="173276" y="86214"/>
                  </a:lnTo>
                  <a:lnTo>
                    <a:pt x="223910" y="110897"/>
                  </a:lnTo>
                  <a:lnTo>
                    <a:pt x="274649" y="135952"/>
                  </a:lnTo>
                  <a:lnTo>
                    <a:pt x="324080" y="160939"/>
                  </a:lnTo>
                  <a:lnTo>
                    <a:pt x="370794" y="185418"/>
                  </a:lnTo>
                  <a:lnTo>
                    <a:pt x="434971" y="220012"/>
                  </a:lnTo>
                  <a:lnTo>
                    <a:pt x="487862" y="248844"/>
                  </a:lnTo>
                  <a:lnTo>
                    <a:pt x="531391" y="272881"/>
                  </a:lnTo>
                  <a:lnTo>
                    <a:pt x="567484" y="293089"/>
                  </a:lnTo>
                  <a:lnTo>
                    <a:pt x="625060" y="325885"/>
                  </a:lnTo>
                  <a:lnTo>
                    <a:pt x="650393" y="340405"/>
                  </a:lnTo>
                  <a:lnTo>
                    <a:pt x="675988" y="354963"/>
                  </a:lnTo>
                  <a:lnTo>
                    <a:pt x="703771" y="370525"/>
                  </a:lnTo>
                  <a:lnTo>
                    <a:pt x="735666" y="388057"/>
                  </a:lnTo>
                  <a:lnTo>
                    <a:pt x="773599" y="408525"/>
                  </a:lnTo>
                  <a:lnTo>
                    <a:pt x="819493" y="432897"/>
                  </a:lnTo>
                  <a:lnTo>
                    <a:pt x="841466" y="444907"/>
                  </a:lnTo>
                  <a:lnTo>
                    <a:pt x="870065" y="461147"/>
                  </a:lnTo>
                  <a:lnTo>
                    <a:pt x="904574" y="481082"/>
                  </a:lnTo>
                  <a:lnTo>
                    <a:pt x="944274" y="504175"/>
                  </a:lnTo>
                  <a:lnTo>
                    <a:pt x="988448" y="529889"/>
                  </a:lnTo>
                  <a:lnTo>
                    <a:pt x="1036379" y="557689"/>
                  </a:lnTo>
                  <a:lnTo>
                    <a:pt x="1087348" y="587040"/>
                  </a:lnTo>
                  <a:lnTo>
                    <a:pt x="1140638" y="617403"/>
                  </a:lnTo>
                  <a:lnTo>
                    <a:pt x="1195532" y="648244"/>
                  </a:lnTo>
                  <a:lnTo>
                    <a:pt x="1251312" y="679026"/>
                  </a:lnTo>
                  <a:lnTo>
                    <a:pt x="1271142" y="698866"/>
                  </a:lnTo>
                  <a:lnTo>
                    <a:pt x="1298333" y="737227"/>
                  </a:lnTo>
                  <a:lnTo>
                    <a:pt x="1329862" y="787185"/>
                  </a:lnTo>
                  <a:lnTo>
                    <a:pt x="1362705" y="841816"/>
                  </a:lnTo>
                  <a:lnTo>
                    <a:pt x="1393839" y="894198"/>
                  </a:lnTo>
                  <a:lnTo>
                    <a:pt x="1420239" y="937406"/>
                  </a:lnTo>
                </a:path>
              </a:pathLst>
            </a:custGeom>
            <a:ln w="15371">
              <a:solidFill>
                <a:srgbClr val="135B13"/>
              </a:solidFill>
            </a:ln>
          </p:spPr>
          <p:txBody>
            <a:bodyPr wrap="square" lIns="0" tIns="0" rIns="0" bIns="0" rtlCol="0"/>
            <a:lstStyle/>
            <a:p>
              <a:endParaRPr/>
            </a:p>
          </p:txBody>
        </p:sp>
        <p:sp>
          <p:nvSpPr>
            <p:cNvPr id="64" name="object 64"/>
            <p:cNvSpPr/>
            <p:nvPr/>
          </p:nvSpPr>
          <p:spPr>
            <a:xfrm>
              <a:off x="12107075" y="2975082"/>
              <a:ext cx="1489710" cy="1007744"/>
            </a:xfrm>
            <a:custGeom>
              <a:avLst/>
              <a:gdLst/>
              <a:ahLst/>
              <a:cxnLst/>
              <a:rect l="l" t="t" r="r" b="b"/>
              <a:pathLst>
                <a:path w="1489709" h="1007745">
                  <a:moveTo>
                    <a:pt x="63576" y="0"/>
                  </a:moveTo>
                  <a:lnTo>
                    <a:pt x="0" y="17805"/>
                  </a:lnTo>
                  <a:lnTo>
                    <a:pt x="17792" y="81381"/>
                  </a:lnTo>
                  <a:lnTo>
                    <a:pt x="63576" y="0"/>
                  </a:lnTo>
                  <a:close/>
                </a:path>
                <a:path w="1489709" h="1007745">
                  <a:moveTo>
                    <a:pt x="1489633" y="942403"/>
                  </a:moveTo>
                  <a:lnTo>
                    <a:pt x="1414246" y="997483"/>
                  </a:lnTo>
                  <a:lnTo>
                    <a:pt x="1479473" y="1007630"/>
                  </a:lnTo>
                  <a:lnTo>
                    <a:pt x="1489633" y="942403"/>
                  </a:lnTo>
                  <a:close/>
                </a:path>
              </a:pathLst>
            </a:custGeom>
            <a:solidFill>
              <a:srgbClr val="135B13"/>
            </a:solidFill>
          </p:spPr>
          <p:txBody>
            <a:bodyPr wrap="square" lIns="0" tIns="0" rIns="0" bIns="0" rtlCol="0"/>
            <a:lstStyle/>
            <a:p>
              <a:endParaRPr/>
            </a:p>
          </p:txBody>
        </p:sp>
        <p:sp>
          <p:nvSpPr>
            <p:cNvPr id="65" name="object 65"/>
            <p:cNvSpPr/>
            <p:nvPr/>
          </p:nvSpPr>
          <p:spPr>
            <a:xfrm>
              <a:off x="11843272" y="3066158"/>
              <a:ext cx="1078230" cy="1353185"/>
            </a:xfrm>
            <a:custGeom>
              <a:avLst/>
              <a:gdLst/>
              <a:ahLst/>
              <a:cxnLst/>
              <a:rect l="l" t="t" r="r" b="b"/>
              <a:pathLst>
                <a:path w="1078229" h="1353185">
                  <a:moveTo>
                    <a:pt x="0" y="0"/>
                  </a:moveTo>
                  <a:lnTo>
                    <a:pt x="10525" y="57345"/>
                  </a:lnTo>
                  <a:lnTo>
                    <a:pt x="26274" y="112152"/>
                  </a:lnTo>
                  <a:lnTo>
                    <a:pt x="46364" y="163963"/>
                  </a:lnTo>
                  <a:lnTo>
                    <a:pt x="69915" y="212322"/>
                  </a:lnTo>
                  <a:lnTo>
                    <a:pt x="96043" y="256772"/>
                  </a:lnTo>
                  <a:lnTo>
                    <a:pt x="123867" y="296856"/>
                  </a:lnTo>
                  <a:lnTo>
                    <a:pt x="152505" y="332117"/>
                  </a:lnTo>
                  <a:lnTo>
                    <a:pt x="181075" y="362099"/>
                  </a:lnTo>
                  <a:lnTo>
                    <a:pt x="208695" y="386344"/>
                  </a:lnTo>
                  <a:lnTo>
                    <a:pt x="612243" y="821001"/>
                  </a:lnTo>
                  <a:lnTo>
                    <a:pt x="1077675" y="1353130"/>
                  </a:lnTo>
                </a:path>
              </a:pathLst>
            </a:custGeom>
            <a:ln w="15371">
              <a:solidFill>
                <a:srgbClr val="135B13"/>
              </a:solidFill>
            </a:ln>
          </p:spPr>
          <p:txBody>
            <a:bodyPr wrap="square" lIns="0" tIns="0" rIns="0" bIns="0" rtlCol="0"/>
            <a:lstStyle/>
            <a:p>
              <a:endParaRPr/>
            </a:p>
          </p:txBody>
        </p:sp>
        <p:sp>
          <p:nvSpPr>
            <p:cNvPr id="66" name="object 66"/>
            <p:cNvSpPr/>
            <p:nvPr/>
          </p:nvSpPr>
          <p:spPr>
            <a:xfrm>
              <a:off x="11797625" y="3025909"/>
              <a:ext cx="93345" cy="51435"/>
            </a:xfrm>
            <a:custGeom>
              <a:avLst/>
              <a:gdLst/>
              <a:ahLst/>
              <a:cxnLst/>
              <a:rect l="l" t="t" r="r" b="b"/>
              <a:pathLst>
                <a:path w="93345" h="51435">
                  <a:moveTo>
                    <a:pt x="41925" y="0"/>
                  </a:moveTo>
                  <a:lnTo>
                    <a:pt x="0" y="51003"/>
                  </a:lnTo>
                  <a:lnTo>
                    <a:pt x="92929" y="41914"/>
                  </a:lnTo>
                  <a:lnTo>
                    <a:pt x="41925" y="0"/>
                  </a:lnTo>
                  <a:close/>
                </a:path>
              </a:pathLst>
            </a:custGeom>
            <a:solidFill>
              <a:srgbClr val="135B13"/>
            </a:solidFill>
          </p:spPr>
          <p:txBody>
            <a:bodyPr wrap="square" lIns="0" tIns="0" rIns="0" bIns="0" rtlCol="0"/>
            <a:lstStyle/>
            <a:p>
              <a:endParaRPr/>
            </a:p>
          </p:txBody>
        </p:sp>
        <p:sp>
          <p:nvSpPr>
            <p:cNvPr id="67" name="object 67"/>
            <p:cNvSpPr/>
            <p:nvPr/>
          </p:nvSpPr>
          <p:spPr>
            <a:xfrm>
              <a:off x="12205479" y="2674211"/>
              <a:ext cx="1196975" cy="1529715"/>
            </a:xfrm>
            <a:custGeom>
              <a:avLst/>
              <a:gdLst/>
              <a:ahLst/>
              <a:cxnLst/>
              <a:rect l="l" t="t" r="r" b="b"/>
              <a:pathLst>
                <a:path w="1196975" h="1529714">
                  <a:moveTo>
                    <a:pt x="1196826" y="1529383"/>
                  </a:moveTo>
                  <a:lnTo>
                    <a:pt x="1167546" y="1503044"/>
                  </a:lnTo>
                  <a:lnTo>
                    <a:pt x="1136831" y="1477497"/>
                  </a:lnTo>
                  <a:lnTo>
                    <a:pt x="1104795" y="1452661"/>
                  </a:lnTo>
                  <a:lnTo>
                    <a:pt x="1071551" y="1428452"/>
                  </a:lnTo>
                  <a:lnTo>
                    <a:pt x="1037213" y="1404788"/>
                  </a:lnTo>
                  <a:lnTo>
                    <a:pt x="1001894" y="1381586"/>
                  </a:lnTo>
                  <a:lnTo>
                    <a:pt x="965709" y="1358764"/>
                  </a:lnTo>
                  <a:lnTo>
                    <a:pt x="928770" y="1336238"/>
                  </a:lnTo>
                  <a:lnTo>
                    <a:pt x="891191" y="1313927"/>
                  </a:lnTo>
                  <a:lnTo>
                    <a:pt x="853086" y="1291747"/>
                  </a:lnTo>
                  <a:lnTo>
                    <a:pt x="814568" y="1269616"/>
                  </a:lnTo>
                  <a:lnTo>
                    <a:pt x="775752" y="1247451"/>
                  </a:lnTo>
                  <a:lnTo>
                    <a:pt x="736750" y="1225169"/>
                  </a:lnTo>
                  <a:lnTo>
                    <a:pt x="697676" y="1202689"/>
                  </a:lnTo>
                  <a:lnTo>
                    <a:pt x="658645" y="1179926"/>
                  </a:lnTo>
                  <a:lnTo>
                    <a:pt x="619769" y="1156799"/>
                  </a:lnTo>
                  <a:lnTo>
                    <a:pt x="581162" y="1133224"/>
                  </a:lnTo>
                  <a:lnTo>
                    <a:pt x="542937" y="1109119"/>
                  </a:lnTo>
                  <a:lnTo>
                    <a:pt x="505209" y="1084402"/>
                  </a:lnTo>
                  <a:lnTo>
                    <a:pt x="468091" y="1058989"/>
                  </a:lnTo>
                  <a:lnTo>
                    <a:pt x="431696" y="1032799"/>
                  </a:lnTo>
                  <a:lnTo>
                    <a:pt x="396139" y="1005747"/>
                  </a:lnTo>
                  <a:lnTo>
                    <a:pt x="361532" y="977753"/>
                  </a:lnTo>
                  <a:lnTo>
                    <a:pt x="327990" y="948732"/>
                  </a:lnTo>
                  <a:lnTo>
                    <a:pt x="295625" y="918602"/>
                  </a:lnTo>
                  <a:lnTo>
                    <a:pt x="264552" y="887281"/>
                  </a:lnTo>
                  <a:lnTo>
                    <a:pt x="234885" y="854686"/>
                  </a:lnTo>
                  <a:lnTo>
                    <a:pt x="206736" y="820734"/>
                  </a:lnTo>
                  <a:lnTo>
                    <a:pt x="180219" y="785343"/>
                  </a:lnTo>
                  <a:lnTo>
                    <a:pt x="155449" y="748429"/>
                  </a:lnTo>
                  <a:lnTo>
                    <a:pt x="132538" y="709911"/>
                  </a:lnTo>
                  <a:lnTo>
                    <a:pt x="111600" y="669705"/>
                  </a:lnTo>
                  <a:lnTo>
                    <a:pt x="92749" y="627729"/>
                  </a:lnTo>
                  <a:lnTo>
                    <a:pt x="76098" y="583900"/>
                  </a:lnTo>
                  <a:lnTo>
                    <a:pt x="61762" y="538136"/>
                  </a:lnTo>
                  <a:lnTo>
                    <a:pt x="49853" y="490353"/>
                  </a:lnTo>
                  <a:lnTo>
                    <a:pt x="40485" y="440470"/>
                  </a:lnTo>
                  <a:lnTo>
                    <a:pt x="33772" y="388402"/>
                  </a:lnTo>
                  <a:lnTo>
                    <a:pt x="0" y="0"/>
                  </a:lnTo>
                </a:path>
              </a:pathLst>
            </a:custGeom>
            <a:ln w="24889">
              <a:solidFill>
                <a:srgbClr val="9CB76F"/>
              </a:solidFill>
            </a:ln>
          </p:spPr>
          <p:txBody>
            <a:bodyPr wrap="square" lIns="0" tIns="0" rIns="0" bIns="0" rtlCol="0"/>
            <a:lstStyle/>
            <a:p>
              <a:endParaRPr/>
            </a:p>
          </p:txBody>
        </p:sp>
        <p:pic>
          <p:nvPicPr>
            <p:cNvPr id="68" name="object 68"/>
            <p:cNvPicPr/>
            <p:nvPr/>
          </p:nvPicPr>
          <p:blipFill>
            <a:blip r:embed="rId29" cstate="print"/>
            <a:stretch>
              <a:fillRect/>
            </a:stretch>
          </p:blipFill>
          <p:spPr>
            <a:xfrm>
              <a:off x="13273081" y="3787628"/>
              <a:ext cx="31137" cy="8922"/>
            </a:xfrm>
            <a:prstGeom prst="rect">
              <a:avLst/>
            </a:prstGeom>
          </p:spPr>
        </p:pic>
        <p:pic>
          <p:nvPicPr>
            <p:cNvPr id="69" name="object 69"/>
            <p:cNvPicPr/>
            <p:nvPr/>
          </p:nvPicPr>
          <p:blipFill>
            <a:blip r:embed="rId30" cstate="print"/>
            <a:stretch>
              <a:fillRect/>
            </a:stretch>
          </p:blipFill>
          <p:spPr>
            <a:xfrm>
              <a:off x="13059143" y="3779542"/>
              <a:ext cx="1835" cy="2305"/>
            </a:xfrm>
            <a:prstGeom prst="rect">
              <a:avLst/>
            </a:prstGeom>
          </p:spPr>
        </p:pic>
        <p:pic>
          <p:nvPicPr>
            <p:cNvPr id="70" name="object 70"/>
            <p:cNvPicPr/>
            <p:nvPr/>
          </p:nvPicPr>
          <p:blipFill>
            <a:blip r:embed="rId31" cstate="print"/>
            <a:stretch>
              <a:fillRect/>
            </a:stretch>
          </p:blipFill>
          <p:spPr>
            <a:xfrm>
              <a:off x="13164204" y="3573241"/>
              <a:ext cx="3376" cy="7153"/>
            </a:xfrm>
            <a:prstGeom prst="rect">
              <a:avLst/>
            </a:prstGeom>
          </p:spPr>
        </p:pic>
        <p:pic>
          <p:nvPicPr>
            <p:cNvPr id="71" name="object 71"/>
            <p:cNvPicPr/>
            <p:nvPr/>
          </p:nvPicPr>
          <p:blipFill>
            <a:blip r:embed="rId32" cstate="print"/>
            <a:stretch>
              <a:fillRect/>
            </a:stretch>
          </p:blipFill>
          <p:spPr>
            <a:xfrm>
              <a:off x="13152802" y="3683546"/>
              <a:ext cx="4859" cy="7946"/>
            </a:xfrm>
            <a:prstGeom prst="rect">
              <a:avLst/>
            </a:prstGeom>
          </p:spPr>
        </p:pic>
        <p:pic>
          <p:nvPicPr>
            <p:cNvPr id="72" name="object 72"/>
            <p:cNvPicPr/>
            <p:nvPr/>
          </p:nvPicPr>
          <p:blipFill>
            <a:blip r:embed="rId33" cstate="print"/>
            <a:stretch>
              <a:fillRect/>
            </a:stretch>
          </p:blipFill>
          <p:spPr>
            <a:xfrm>
              <a:off x="13161531" y="3666010"/>
              <a:ext cx="2820" cy="5220"/>
            </a:xfrm>
            <a:prstGeom prst="rect">
              <a:avLst/>
            </a:prstGeom>
          </p:spPr>
        </p:pic>
        <p:pic>
          <p:nvPicPr>
            <p:cNvPr id="73" name="object 73"/>
            <p:cNvPicPr/>
            <p:nvPr/>
          </p:nvPicPr>
          <p:blipFill>
            <a:blip r:embed="rId34" cstate="screen">
              <a:extLst>
                <a:ext uri="{28A0092B-C50C-407E-A947-70E740481C1C}">
                  <a14:useLocalDpi xmlns:a14="http://schemas.microsoft.com/office/drawing/2010/main"/>
                </a:ext>
              </a:extLst>
            </a:blip>
            <a:stretch>
              <a:fillRect/>
            </a:stretch>
          </p:blipFill>
          <p:spPr>
            <a:xfrm>
              <a:off x="13094955" y="3727473"/>
              <a:ext cx="18706" cy="28861"/>
            </a:xfrm>
            <a:prstGeom prst="rect">
              <a:avLst/>
            </a:prstGeom>
          </p:spPr>
        </p:pic>
        <p:pic>
          <p:nvPicPr>
            <p:cNvPr id="74" name="object 74"/>
            <p:cNvPicPr/>
            <p:nvPr/>
          </p:nvPicPr>
          <p:blipFill>
            <a:blip r:embed="rId35" cstate="screen">
              <a:extLst>
                <a:ext uri="{28A0092B-C50C-407E-A947-70E740481C1C}">
                  <a14:useLocalDpi xmlns:a14="http://schemas.microsoft.com/office/drawing/2010/main"/>
                </a:ext>
              </a:extLst>
            </a:blip>
            <a:stretch>
              <a:fillRect/>
            </a:stretch>
          </p:blipFill>
          <p:spPr>
            <a:xfrm>
              <a:off x="12450716" y="3353288"/>
              <a:ext cx="34612" cy="36794"/>
            </a:xfrm>
            <a:prstGeom prst="rect">
              <a:avLst/>
            </a:prstGeom>
          </p:spPr>
        </p:pic>
        <p:pic>
          <p:nvPicPr>
            <p:cNvPr id="75" name="object 75"/>
            <p:cNvPicPr/>
            <p:nvPr/>
          </p:nvPicPr>
          <p:blipFill>
            <a:blip r:embed="rId36" cstate="screen">
              <a:extLst>
                <a:ext uri="{28A0092B-C50C-407E-A947-70E740481C1C}">
                  <a14:useLocalDpi xmlns:a14="http://schemas.microsoft.com/office/drawing/2010/main"/>
                </a:ext>
              </a:extLst>
            </a:blip>
            <a:stretch>
              <a:fillRect/>
            </a:stretch>
          </p:blipFill>
          <p:spPr>
            <a:xfrm>
              <a:off x="12981574" y="3624690"/>
              <a:ext cx="11237" cy="17627"/>
            </a:xfrm>
            <a:prstGeom prst="rect">
              <a:avLst/>
            </a:prstGeom>
          </p:spPr>
        </p:pic>
        <p:pic>
          <p:nvPicPr>
            <p:cNvPr id="76" name="object 76"/>
            <p:cNvPicPr/>
            <p:nvPr/>
          </p:nvPicPr>
          <p:blipFill>
            <a:blip r:embed="rId37" cstate="screen">
              <a:extLst>
                <a:ext uri="{28A0092B-C50C-407E-A947-70E740481C1C}">
                  <a14:useLocalDpi xmlns:a14="http://schemas.microsoft.com/office/drawing/2010/main"/>
                </a:ext>
              </a:extLst>
            </a:blip>
            <a:stretch>
              <a:fillRect/>
            </a:stretch>
          </p:blipFill>
          <p:spPr>
            <a:xfrm>
              <a:off x="12710514" y="3909551"/>
              <a:ext cx="20145" cy="25967"/>
            </a:xfrm>
            <a:prstGeom prst="rect">
              <a:avLst/>
            </a:prstGeom>
          </p:spPr>
        </p:pic>
        <p:pic>
          <p:nvPicPr>
            <p:cNvPr id="77" name="object 77"/>
            <p:cNvPicPr/>
            <p:nvPr/>
          </p:nvPicPr>
          <p:blipFill>
            <a:blip r:embed="rId38" cstate="screen">
              <a:extLst>
                <a:ext uri="{28A0092B-C50C-407E-A947-70E740481C1C}">
                  <a14:useLocalDpi xmlns:a14="http://schemas.microsoft.com/office/drawing/2010/main"/>
                </a:ext>
              </a:extLst>
            </a:blip>
            <a:stretch>
              <a:fillRect/>
            </a:stretch>
          </p:blipFill>
          <p:spPr>
            <a:xfrm>
              <a:off x="12542896" y="3773561"/>
              <a:ext cx="128048" cy="112876"/>
            </a:xfrm>
            <a:prstGeom prst="rect">
              <a:avLst/>
            </a:prstGeom>
          </p:spPr>
        </p:pic>
        <p:sp>
          <p:nvSpPr>
            <p:cNvPr id="78" name="object 78"/>
            <p:cNvSpPr/>
            <p:nvPr/>
          </p:nvSpPr>
          <p:spPr>
            <a:xfrm>
              <a:off x="12356809" y="3659806"/>
              <a:ext cx="384175" cy="444500"/>
            </a:xfrm>
            <a:custGeom>
              <a:avLst/>
              <a:gdLst/>
              <a:ahLst/>
              <a:cxnLst/>
              <a:rect l="l" t="t" r="r" b="b"/>
              <a:pathLst>
                <a:path w="384175" h="444500">
                  <a:moveTo>
                    <a:pt x="0" y="0"/>
                  </a:moveTo>
                  <a:lnTo>
                    <a:pt x="383632" y="444311"/>
                  </a:lnTo>
                </a:path>
              </a:pathLst>
            </a:custGeom>
            <a:ln w="7319">
              <a:solidFill>
                <a:srgbClr val="1F4223"/>
              </a:solidFill>
              <a:prstDash val="dot"/>
            </a:ln>
          </p:spPr>
          <p:txBody>
            <a:bodyPr wrap="square" lIns="0" tIns="0" rIns="0" bIns="0" rtlCol="0"/>
            <a:lstStyle/>
            <a:p>
              <a:endParaRPr/>
            </a:p>
          </p:txBody>
        </p:sp>
        <p:sp>
          <p:nvSpPr>
            <p:cNvPr id="79" name="object 79"/>
            <p:cNvSpPr/>
            <p:nvPr/>
          </p:nvSpPr>
          <p:spPr>
            <a:xfrm>
              <a:off x="12348609" y="3660717"/>
              <a:ext cx="384175" cy="444500"/>
            </a:xfrm>
            <a:custGeom>
              <a:avLst/>
              <a:gdLst/>
              <a:ahLst/>
              <a:cxnLst/>
              <a:rect l="l" t="t" r="r" b="b"/>
              <a:pathLst>
                <a:path w="384175" h="444500">
                  <a:moveTo>
                    <a:pt x="0" y="0"/>
                  </a:moveTo>
                  <a:lnTo>
                    <a:pt x="383632" y="444311"/>
                  </a:lnTo>
                </a:path>
              </a:pathLst>
            </a:custGeom>
            <a:ln w="7319">
              <a:solidFill>
                <a:srgbClr val="1F4223"/>
              </a:solidFill>
              <a:prstDash val="dot"/>
            </a:ln>
          </p:spPr>
          <p:txBody>
            <a:bodyPr wrap="square" lIns="0" tIns="0" rIns="0" bIns="0" rtlCol="0"/>
            <a:lstStyle/>
            <a:p>
              <a:endParaRPr/>
            </a:p>
          </p:txBody>
        </p:sp>
        <p:pic>
          <p:nvPicPr>
            <p:cNvPr id="80" name="object 80"/>
            <p:cNvPicPr/>
            <p:nvPr/>
          </p:nvPicPr>
          <p:blipFill>
            <a:blip r:embed="rId39" cstate="screen">
              <a:extLst>
                <a:ext uri="{28A0092B-C50C-407E-A947-70E740481C1C}">
                  <a14:useLocalDpi xmlns:a14="http://schemas.microsoft.com/office/drawing/2010/main"/>
                </a:ext>
              </a:extLst>
            </a:blip>
            <a:stretch>
              <a:fillRect/>
            </a:stretch>
          </p:blipFill>
          <p:spPr>
            <a:xfrm>
              <a:off x="13306193" y="3100955"/>
              <a:ext cx="293377" cy="417897"/>
            </a:xfrm>
            <a:prstGeom prst="rect">
              <a:avLst/>
            </a:prstGeom>
          </p:spPr>
        </p:pic>
        <p:sp>
          <p:nvSpPr>
            <p:cNvPr id="81" name="object 81"/>
            <p:cNvSpPr/>
            <p:nvPr/>
          </p:nvSpPr>
          <p:spPr>
            <a:xfrm>
              <a:off x="12850363" y="3483849"/>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82" name="object 82"/>
            <p:cNvSpPr/>
            <p:nvPr/>
          </p:nvSpPr>
          <p:spPr>
            <a:xfrm>
              <a:off x="12814347" y="3462407"/>
              <a:ext cx="26034" cy="15875"/>
            </a:xfrm>
            <a:custGeom>
              <a:avLst/>
              <a:gdLst/>
              <a:ahLst/>
              <a:cxnLst/>
              <a:rect l="l" t="t" r="r" b="b"/>
              <a:pathLst>
                <a:path w="26034" h="15875">
                  <a:moveTo>
                    <a:pt x="26009" y="15486"/>
                  </a:moveTo>
                  <a:lnTo>
                    <a:pt x="0" y="0"/>
                  </a:lnTo>
                </a:path>
              </a:pathLst>
            </a:custGeom>
            <a:ln w="7319">
              <a:solidFill>
                <a:srgbClr val="1F4223"/>
              </a:solidFill>
              <a:prstDash val="dot"/>
            </a:ln>
          </p:spPr>
          <p:txBody>
            <a:bodyPr wrap="square" lIns="0" tIns="0" rIns="0" bIns="0" rtlCol="0"/>
            <a:lstStyle/>
            <a:p>
              <a:endParaRPr/>
            </a:p>
          </p:txBody>
        </p:sp>
        <p:sp>
          <p:nvSpPr>
            <p:cNvPr id="83" name="object 83"/>
            <p:cNvSpPr/>
            <p:nvPr/>
          </p:nvSpPr>
          <p:spPr>
            <a:xfrm>
              <a:off x="12809182" y="3459333"/>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84" name="object 84"/>
            <p:cNvSpPr/>
            <p:nvPr/>
          </p:nvSpPr>
          <p:spPr>
            <a:xfrm>
              <a:off x="13135580" y="3653656"/>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85" name="object 85"/>
            <p:cNvSpPr/>
            <p:nvPr/>
          </p:nvSpPr>
          <p:spPr>
            <a:xfrm>
              <a:off x="12868421" y="3495028"/>
              <a:ext cx="257810" cy="153670"/>
            </a:xfrm>
            <a:custGeom>
              <a:avLst/>
              <a:gdLst/>
              <a:ahLst/>
              <a:cxnLst/>
              <a:rect l="l" t="t" r="r" b="b"/>
              <a:pathLst>
                <a:path w="257809" h="153670">
                  <a:moveTo>
                    <a:pt x="257751" y="153042"/>
                  </a:moveTo>
                  <a:lnTo>
                    <a:pt x="0" y="0"/>
                  </a:lnTo>
                </a:path>
              </a:pathLst>
            </a:custGeom>
            <a:ln w="7319">
              <a:solidFill>
                <a:srgbClr val="1F4223"/>
              </a:solidFill>
              <a:prstDash val="dot"/>
            </a:ln>
          </p:spPr>
          <p:txBody>
            <a:bodyPr wrap="square" lIns="0" tIns="0" rIns="0" bIns="0" rtlCol="0"/>
            <a:lstStyle/>
            <a:p>
              <a:endParaRPr/>
            </a:p>
          </p:txBody>
        </p:sp>
        <p:sp>
          <p:nvSpPr>
            <p:cNvPr id="86" name="object 86"/>
            <p:cNvSpPr/>
            <p:nvPr/>
          </p:nvSpPr>
          <p:spPr>
            <a:xfrm>
              <a:off x="12863558" y="3492138"/>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87" name="object 87"/>
            <p:cNvSpPr/>
            <p:nvPr/>
          </p:nvSpPr>
          <p:spPr>
            <a:xfrm>
              <a:off x="12845965" y="3489241"/>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88" name="object 88"/>
            <p:cNvSpPr/>
            <p:nvPr/>
          </p:nvSpPr>
          <p:spPr>
            <a:xfrm>
              <a:off x="12809545" y="3467565"/>
              <a:ext cx="26670" cy="15875"/>
            </a:xfrm>
            <a:custGeom>
              <a:avLst/>
              <a:gdLst/>
              <a:ahLst/>
              <a:cxnLst/>
              <a:rect l="l" t="t" r="r" b="b"/>
              <a:pathLst>
                <a:path w="26670" h="15875">
                  <a:moveTo>
                    <a:pt x="26302" y="15653"/>
                  </a:moveTo>
                  <a:lnTo>
                    <a:pt x="0" y="0"/>
                  </a:lnTo>
                </a:path>
              </a:pathLst>
            </a:custGeom>
            <a:ln w="7319">
              <a:solidFill>
                <a:srgbClr val="1F4223"/>
              </a:solidFill>
              <a:prstDash val="dot"/>
            </a:ln>
          </p:spPr>
          <p:txBody>
            <a:bodyPr wrap="square" lIns="0" tIns="0" rIns="0" bIns="0" rtlCol="0"/>
            <a:lstStyle/>
            <a:p>
              <a:endParaRPr/>
            </a:p>
          </p:txBody>
        </p:sp>
        <p:sp>
          <p:nvSpPr>
            <p:cNvPr id="89" name="object 89"/>
            <p:cNvSpPr/>
            <p:nvPr/>
          </p:nvSpPr>
          <p:spPr>
            <a:xfrm>
              <a:off x="12804332" y="3464454"/>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90" name="object 90"/>
            <p:cNvSpPr/>
            <p:nvPr/>
          </p:nvSpPr>
          <p:spPr>
            <a:xfrm>
              <a:off x="13132113" y="3659600"/>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91" name="object 91"/>
            <p:cNvSpPr/>
            <p:nvPr/>
          </p:nvSpPr>
          <p:spPr>
            <a:xfrm>
              <a:off x="12864824" y="3500464"/>
              <a:ext cx="258445" cy="153670"/>
            </a:xfrm>
            <a:custGeom>
              <a:avLst/>
              <a:gdLst/>
              <a:ahLst/>
              <a:cxnLst/>
              <a:rect l="l" t="t" r="r" b="b"/>
              <a:pathLst>
                <a:path w="258444" h="153670">
                  <a:moveTo>
                    <a:pt x="257876" y="153534"/>
                  </a:moveTo>
                  <a:lnTo>
                    <a:pt x="0" y="0"/>
                  </a:lnTo>
                </a:path>
              </a:pathLst>
            </a:custGeom>
            <a:ln w="7319">
              <a:solidFill>
                <a:srgbClr val="1F4223"/>
              </a:solidFill>
              <a:prstDash val="dot"/>
            </a:ln>
          </p:spPr>
          <p:txBody>
            <a:bodyPr wrap="square" lIns="0" tIns="0" rIns="0" bIns="0" rtlCol="0"/>
            <a:lstStyle/>
            <a:p>
              <a:endParaRPr/>
            </a:p>
          </p:txBody>
        </p:sp>
        <p:pic>
          <p:nvPicPr>
            <p:cNvPr id="92" name="object 92"/>
            <p:cNvPicPr/>
            <p:nvPr/>
          </p:nvPicPr>
          <p:blipFill>
            <a:blip r:embed="rId40" cstate="screen">
              <a:extLst>
                <a:ext uri="{28A0092B-C50C-407E-A947-70E740481C1C}">
                  <a14:useLocalDpi xmlns:a14="http://schemas.microsoft.com/office/drawing/2010/main"/>
                </a:ext>
              </a:extLst>
            </a:blip>
            <a:stretch>
              <a:fillRect/>
            </a:stretch>
          </p:blipFill>
          <p:spPr>
            <a:xfrm>
              <a:off x="12585268" y="3456572"/>
              <a:ext cx="391065" cy="305105"/>
            </a:xfrm>
            <a:prstGeom prst="rect">
              <a:avLst/>
            </a:prstGeom>
          </p:spPr>
        </p:pic>
        <p:sp>
          <p:nvSpPr>
            <p:cNvPr id="93" name="object 93"/>
            <p:cNvSpPr/>
            <p:nvPr/>
          </p:nvSpPr>
          <p:spPr>
            <a:xfrm>
              <a:off x="13081127" y="3738146"/>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94" name="object 94"/>
            <p:cNvSpPr/>
            <p:nvPr/>
          </p:nvSpPr>
          <p:spPr>
            <a:xfrm>
              <a:off x="12776461" y="3660555"/>
              <a:ext cx="294005" cy="74930"/>
            </a:xfrm>
            <a:custGeom>
              <a:avLst/>
              <a:gdLst/>
              <a:ahLst/>
              <a:cxnLst/>
              <a:rect l="l" t="t" r="r" b="b"/>
              <a:pathLst>
                <a:path w="294005" h="74929">
                  <a:moveTo>
                    <a:pt x="293938" y="74856"/>
                  </a:moveTo>
                  <a:lnTo>
                    <a:pt x="0" y="0"/>
                  </a:lnTo>
                </a:path>
              </a:pathLst>
            </a:custGeom>
            <a:ln w="7319">
              <a:solidFill>
                <a:srgbClr val="1F4223"/>
              </a:solidFill>
              <a:prstDash val="dot"/>
            </a:ln>
          </p:spPr>
          <p:txBody>
            <a:bodyPr wrap="square" lIns="0" tIns="0" rIns="0" bIns="0" rtlCol="0"/>
            <a:lstStyle/>
            <a:p>
              <a:endParaRPr/>
            </a:p>
          </p:txBody>
        </p:sp>
        <p:sp>
          <p:nvSpPr>
            <p:cNvPr id="95" name="object 95"/>
            <p:cNvSpPr/>
            <p:nvPr/>
          </p:nvSpPr>
          <p:spPr>
            <a:xfrm>
              <a:off x="12770922" y="3659150"/>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96" name="object 96"/>
            <p:cNvSpPr/>
            <p:nvPr/>
          </p:nvSpPr>
          <p:spPr>
            <a:xfrm>
              <a:off x="13182817" y="3810605"/>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97" name="object 97"/>
            <p:cNvSpPr/>
            <p:nvPr/>
          </p:nvSpPr>
          <p:spPr>
            <a:xfrm>
              <a:off x="13070979" y="3782120"/>
              <a:ext cx="101600" cy="26034"/>
            </a:xfrm>
            <a:custGeom>
              <a:avLst/>
              <a:gdLst/>
              <a:ahLst/>
              <a:cxnLst/>
              <a:rect l="l" t="t" r="r" b="b"/>
              <a:pathLst>
                <a:path w="101600" h="26035">
                  <a:moveTo>
                    <a:pt x="101515" y="25852"/>
                  </a:moveTo>
                  <a:lnTo>
                    <a:pt x="0" y="0"/>
                  </a:lnTo>
                </a:path>
              </a:pathLst>
            </a:custGeom>
            <a:ln w="7319">
              <a:solidFill>
                <a:srgbClr val="1F4223"/>
              </a:solidFill>
              <a:prstDash val="dot"/>
            </a:ln>
          </p:spPr>
          <p:txBody>
            <a:bodyPr wrap="square" lIns="0" tIns="0" rIns="0" bIns="0" rtlCol="0"/>
            <a:lstStyle/>
            <a:p>
              <a:endParaRPr/>
            </a:p>
          </p:txBody>
        </p:sp>
        <p:sp>
          <p:nvSpPr>
            <p:cNvPr id="98" name="object 98"/>
            <p:cNvSpPr/>
            <p:nvPr/>
          </p:nvSpPr>
          <p:spPr>
            <a:xfrm>
              <a:off x="13065636" y="3780763"/>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99" name="object 99"/>
            <p:cNvSpPr/>
            <p:nvPr/>
          </p:nvSpPr>
          <p:spPr>
            <a:xfrm>
              <a:off x="13282700" y="3839173"/>
              <a:ext cx="635" cy="635"/>
            </a:xfrm>
            <a:custGeom>
              <a:avLst/>
              <a:gdLst/>
              <a:ahLst/>
              <a:cxnLst/>
              <a:rect l="l" t="t" r="r" b="b"/>
              <a:pathLst>
                <a:path w="634" h="635">
                  <a:moveTo>
                    <a:pt x="178" y="52"/>
                  </a:moveTo>
                  <a:lnTo>
                    <a:pt x="0" y="0"/>
                  </a:lnTo>
                </a:path>
              </a:pathLst>
            </a:custGeom>
            <a:ln w="7319">
              <a:solidFill>
                <a:srgbClr val="1F4223"/>
              </a:solidFill>
            </a:ln>
          </p:spPr>
          <p:txBody>
            <a:bodyPr wrap="square" lIns="0" tIns="0" rIns="0" bIns="0" rtlCol="0"/>
            <a:lstStyle/>
            <a:p>
              <a:endParaRPr/>
            </a:p>
          </p:txBody>
        </p:sp>
        <p:sp>
          <p:nvSpPr>
            <p:cNvPr id="100" name="object 100"/>
            <p:cNvSpPr/>
            <p:nvPr/>
          </p:nvSpPr>
          <p:spPr>
            <a:xfrm>
              <a:off x="13197534" y="3814678"/>
              <a:ext cx="74295" cy="21590"/>
            </a:xfrm>
            <a:custGeom>
              <a:avLst/>
              <a:gdLst/>
              <a:ahLst/>
              <a:cxnLst/>
              <a:rect l="l" t="t" r="r" b="b"/>
              <a:pathLst>
                <a:path w="74294" h="21589">
                  <a:moveTo>
                    <a:pt x="74154" y="21329"/>
                  </a:moveTo>
                  <a:lnTo>
                    <a:pt x="0" y="0"/>
                  </a:lnTo>
                </a:path>
              </a:pathLst>
            </a:custGeom>
            <a:ln w="7319">
              <a:solidFill>
                <a:srgbClr val="1F4223"/>
              </a:solidFill>
              <a:prstDash val="dot"/>
            </a:ln>
          </p:spPr>
          <p:txBody>
            <a:bodyPr wrap="square" lIns="0" tIns="0" rIns="0" bIns="0" rtlCol="0"/>
            <a:lstStyle/>
            <a:p>
              <a:endParaRPr/>
            </a:p>
          </p:txBody>
        </p:sp>
        <p:sp>
          <p:nvSpPr>
            <p:cNvPr id="101" name="object 101"/>
            <p:cNvSpPr/>
            <p:nvPr/>
          </p:nvSpPr>
          <p:spPr>
            <a:xfrm>
              <a:off x="13191850" y="3813046"/>
              <a:ext cx="635" cy="635"/>
            </a:xfrm>
            <a:custGeom>
              <a:avLst/>
              <a:gdLst/>
              <a:ahLst/>
              <a:cxnLst/>
              <a:rect l="l" t="t" r="r" b="b"/>
              <a:pathLst>
                <a:path w="634" h="635">
                  <a:moveTo>
                    <a:pt x="178" y="52"/>
                  </a:moveTo>
                  <a:lnTo>
                    <a:pt x="0" y="0"/>
                  </a:lnTo>
                </a:path>
              </a:pathLst>
            </a:custGeom>
            <a:ln w="7319">
              <a:solidFill>
                <a:srgbClr val="1F4223"/>
              </a:solidFill>
            </a:ln>
          </p:spPr>
          <p:txBody>
            <a:bodyPr wrap="square" lIns="0" tIns="0" rIns="0" bIns="0" rtlCol="0"/>
            <a:lstStyle/>
            <a:p>
              <a:endParaRPr/>
            </a:p>
          </p:txBody>
        </p:sp>
        <p:sp>
          <p:nvSpPr>
            <p:cNvPr id="102" name="object 102"/>
            <p:cNvSpPr/>
            <p:nvPr/>
          </p:nvSpPr>
          <p:spPr>
            <a:xfrm>
              <a:off x="12971242" y="3761437"/>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03" name="object 103"/>
            <p:cNvSpPr/>
            <p:nvPr/>
          </p:nvSpPr>
          <p:spPr>
            <a:xfrm>
              <a:off x="12746187" y="3704495"/>
              <a:ext cx="214629" cy="54610"/>
            </a:xfrm>
            <a:custGeom>
              <a:avLst/>
              <a:gdLst/>
              <a:ahLst/>
              <a:cxnLst/>
              <a:rect l="l" t="t" r="r" b="b"/>
              <a:pathLst>
                <a:path w="214629" h="54610">
                  <a:moveTo>
                    <a:pt x="214422" y="54249"/>
                  </a:moveTo>
                  <a:lnTo>
                    <a:pt x="0" y="0"/>
                  </a:lnTo>
                </a:path>
              </a:pathLst>
            </a:custGeom>
            <a:ln w="7319">
              <a:solidFill>
                <a:srgbClr val="1F4223"/>
              </a:solidFill>
              <a:prstDash val="dot"/>
            </a:ln>
          </p:spPr>
          <p:txBody>
            <a:bodyPr wrap="square" lIns="0" tIns="0" rIns="0" bIns="0" rtlCol="0"/>
            <a:lstStyle/>
            <a:p>
              <a:endParaRPr/>
            </a:p>
          </p:txBody>
        </p:sp>
        <p:sp>
          <p:nvSpPr>
            <p:cNvPr id="104" name="object 104"/>
            <p:cNvSpPr/>
            <p:nvPr/>
          </p:nvSpPr>
          <p:spPr>
            <a:xfrm>
              <a:off x="12740688" y="3703112"/>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05" name="object 105"/>
            <p:cNvSpPr/>
            <p:nvPr/>
          </p:nvSpPr>
          <p:spPr>
            <a:xfrm>
              <a:off x="13056433" y="3783521"/>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06" name="object 106"/>
            <p:cNvSpPr/>
            <p:nvPr/>
          </p:nvSpPr>
          <p:spPr>
            <a:xfrm>
              <a:off x="12989148" y="3766385"/>
              <a:ext cx="57785" cy="14604"/>
            </a:xfrm>
            <a:custGeom>
              <a:avLst/>
              <a:gdLst/>
              <a:ahLst/>
              <a:cxnLst/>
              <a:rect l="l" t="t" r="r" b="b"/>
              <a:pathLst>
                <a:path w="57784" h="14604">
                  <a:moveTo>
                    <a:pt x="57244" y="14575"/>
                  </a:moveTo>
                  <a:lnTo>
                    <a:pt x="0" y="0"/>
                  </a:lnTo>
                </a:path>
              </a:pathLst>
            </a:custGeom>
            <a:ln w="7319">
              <a:solidFill>
                <a:srgbClr val="1F4223"/>
              </a:solidFill>
              <a:prstDash val="dot"/>
            </a:ln>
          </p:spPr>
          <p:txBody>
            <a:bodyPr wrap="square" lIns="0" tIns="0" rIns="0" bIns="0" rtlCol="0"/>
            <a:lstStyle/>
            <a:p>
              <a:endParaRPr/>
            </a:p>
          </p:txBody>
        </p:sp>
        <p:sp>
          <p:nvSpPr>
            <p:cNvPr id="107" name="object 107"/>
            <p:cNvSpPr/>
            <p:nvPr/>
          </p:nvSpPr>
          <p:spPr>
            <a:xfrm>
              <a:off x="12983953" y="3765063"/>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08" name="object 108"/>
            <p:cNvSpPr/>
            <p:nvPr/>
          </p:nvSpPr>
          <p:spPr>
            <a:xfrm>
              <a:off x="13182596" y="3815658"/>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09" name="object 109"/>
            <p:cNvSpPr/>
            <p:nvPr/>
          </p:nvSpPr>
          <p:spPr>
            <a:xfrm>
              <a:off x="13069270" y="3787174"/>
              <a:ext cx="102870" cy="26034"/>
            </a:xfrm>
            <a:custGeom>
              <a:avLst/>
              <a:gdLst/>
              <a:ahLst/>
              <a:cxnLst/>
              <a:rect l="l" t="t" r="r" b="b"/>
              <a:pathLst>
                <a:path w="102869" h="26035">
                  <a:moveTo>
                    <a:pt x="102865" y="25852"/>
                  </a:moveTo>
                  <a:lnTo>
                    <a:pt x="0" y="0"/>
                  </a:lnTo>
                </a:path>
              </a:pathLst>
            </a:custGeom>
            <a:ln w="7319">
              <a:solidFill>
                <a:srgbClr val="1F4223"/>
              </a:solidFill>
              <a:prstDash val="dot"/>
            </a:ln>
          </p:spPr>
          <p:txBody>
            <a:bodyPr wrap="square" lIns="0" tIns="0" rIns="0" bIns="0" rtlCol="0"/>
            <a:lstStyle/>
            <a:p>
              <a:endParaRPr/>
            </a:p>
          </p:txBody>
        </p:sp>
        <p:sp>
          <p:nvSpPr>
            <p:cNvPr id="110" name="object 110"/>
            <p:cNvSpPr/>
            <p:nvPr/>
          </p:nvSpPr>
          <p:spPr>
            <a:xfrm>
              <a:off x="13063865" y="3785820"/>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11" name="object 111"/>
            <p:cNvSpPr/>
            <p:nvPr/>
          </p:nvSpPr>
          <p:spPr>
            <a:xfrm>
              <a:off x="13280658" y="3843754"/>
              <a:ext cx="635" cy="635"/>
            </a:xfrm>
            <a:custGeom>
              <a:avLst/>
              <a:gdLst/>
              <a:ahLst/>
              <a:cxnLst/>
              <a:rect l="l" t="t" r="r" b="b"/>
              <a:pathLst>
                <a:path w="634" h="635">
                  <a:moveTo>
                    <a:pt x="178" y="52"/>
                  </a:moveTo>
                  <a:lnTo>
                    <a:pt x="0" y="0"/>
                  </a:lnTo>
                </a:path>
              </a:pathLst>
            </a:custGeom>
            <a:ln w="7319">
              <a:solidFill>
                <a:srgbClr val="1F4223"/>
              </a:solidFill>
            </a:ln>
          </p:spPr>
          <p:txBody>
            <a:bodyPr wrap="square" lIns="0" tIns="0" rIns="0" bIns="0" rtlCol="0"/>
            <a:lstStyle/>
            <a:p>
              <a:endParaRPr/>
            </a:p>
          </p:txBody>
        </p:sp>
        <p:sp>
          <p:nvSpPr>
            <p:cNvPr id="112" name="object 112"/>
            <p:cNvSpPr/>
            <p:nvPr/>
          </p:nvSpPr>
          <p:spPr>
            <a:xfrm>
              <a:off x="13194604" y="3819006"/>
              <a:ext cx="74930" cy="21590"/>
            </a:xfrm>
            <a:custGeom>
              <a:avLst/>
              <a:gdLst/>
              <a:ahLst/>
              <a:cxnLst/>
              <a:rect l="l" t="t" r="r" b="b"/>
              <a:pathLst>
                <a:path w="74930" h="21589">
                  <a:moveTo>
                    <a:pt x="74929" y="21549"/>
                  </a:moveTo>
                  <a:lnTo>
                    <a:pt x="0" y="0"/>
                  </a:lnTo>
                </a:path>
              </a:pathLst>
            </a:custGeom>
            <a:ln w="7319">
              <a:solidFill>
                <a:srgbClr val="1F4223"/>
              </a:solidFill>
              <a:prstDash val="dot"/>
            </a:ln>
          </p:spPr>
          <p:txBody>
            <a:bodyPr wrap="square" lIns="0" tIns="0" rIns="0" bIns="0" rtlCol="0"/>
            <a:lstStyle/>
            <a:p>
              <a:endParaRPr/>
            </a:p>
          </p:txBody>
        </p:sp>
        <p:sp>
          <p:nvSpPr>
            <p:cNvPr id="113" name="object 113"/>
            <p:cNvSpPr/>
            <p:nvPr/>
          </p:nvSpPr>
          <p:spPr>
            <a:xfrm>
              <a:off x="13188863" y="3817357"/>
              <a:ext cx="635" cy="635"/>
            </a:xfrm>
            <a:custGeom>
              <a:avLst/>
              <a:gdLst/>
              <a:ahLst/>
              <a:cxnLst/>
              <a:rect l="l" t="t" r="r" b="b"/>
              <a:pathLst>
                <a:path w="634" h="635">
                  <a:moveTo>
                    <a:pt x="178" y="52"/>
                  </a:moveTo>
                  <a:lnTo>
                    <a:pt x="0" y="0"/>
                  </a:lnTo>
                </a:path>
              </a:pathLst>
            </a:custGeom>
            <a:ln w="7319">
              <a:solidFill>
                <a:srgbClr val="1F4223"/>
              </a:solidFill>
            </a:ln>
          </p:spPr>
          <p:txBody>
            <a:bodyPr wrap="square" lIns="0" tIns="0" rIns="0" bIns="0" rtlCol="0"/>
            <a:lstStyle/>
            <a:p>
              <a:endParaRPr/>
            </a:p>
          </p:txBody>
        </p:sp>
        <p:sp>
          <p:nvSpPr>
            <p:cNvPr id="114" name="object 114"/>
            <p:cNvSpPr/>
            <p:nvPr/>
          </p:nvSpPr>
          <p:spPr>
            <a:xfrm>
              <a:off x="13058631" y="3778979"/>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15" name="object 115"/>
            <p:cNvSpPr/>
            <p:nvPr/>
          </p:nvSpPr>
          <p:spPr>
            <a:xfrm>
              <a:off x="12990962" y="3761745"/>
              <a:ext cx="57785" cy="15240"/>
            </a:xfrm>
            <a:custGeom>
              <a:avLst/>
              <a:gdLst/>
              <a:ahLst/>
              <a:cxnLst/>
              <a:rect l="l" t="t" r="r" b="b"/>
              <a:pathLst>
                <a:path w="57784" h="15239">
                  <a:moveTo>
                    <a:pt x="57568" y="14659"/>
                  </a:moveTo>
                  <a:lnTo>
                    <a:pt x="0" y="0"/>
                  </a:lnTo>
                </a:path>
              </a:pathLst>
            </a:custGeom>
            <a:ln w="7319">
              <a:solidFill>
                <a:srgbClr val="1F4223"/>
              </a:solidFill>
              <a:prstDash val="dot"/>
            </a:ln>
          </p:spPr>
          <p:txBody>
            <a:bodyPr wrap="square" lIns="0" tIns="0" rIns="0" bIns="0" rtlCol="0"/>
            <a:lstStyle/>
            <a:p>
              <a:endParaRPr/>
            </a:p>
          </p:txBody>
        </p:sp>
        <p:sp>
          <p:nvSpPr>
            <p:cNvPr id="116" name="object 116"/>
            <p:cNvSpPr/>
            <p:nvPr/>
          </p:nvSpPr>
          <p:spPr>
            <a:xfrm>
              <a:off x="12985740" y="3760417"/>
              <a:ext cx="635" cy="635"/>
            </a:xfrm>
            <a:custGeom>
              <a:avLst/>
              <a:gdLst/>
              <a:ahLst/>
              <a:cxnLst/>
              <a:rect l="l" t="t" r="r" b="b"/>
              <a:pathLst>
                <a:path w="634" h="635">
                  <a:moveTo>
                    <a:pt x="178" y="41"/>
                  </a:moveTo>
                  <a:lnTo>
                    <a:pt x="0" y="0"/>
                  </a:lnTo>
                </a:path>
              </a:pathLst>
            </a:custGeom>
            <a:ln w="7319">
              <a:solidFill>
                <a:srgbClr val="1F4223"/>
              </a:solidFill>
            </a:ln>
          </p:spPr>
          <p:txBody>
            <a:bodyPr wrap="square" lIns="0" tIns="0" rIns="0" bIns="0" rtlCol="0"/>
            <a:lstStyle/>
            <a:p>
              <a:endParaRPr/>
            </a:p>
          </p:txBody>
        </p:sp>
        <p:sp>
          <p:nvSpPr>
            <p:cNvPr id="117" name="object 117"/>
            <p:cNvSpPr/>
            <p:nvPr/>
          </p:nvSpPr>
          <p:spPr>
            <a:xfrm>
              <a:off x="13065307" y="3948512"/>
              <a:ext cx="635" cy="635"/>
            </a:xfrm>
            <a:custGeom>
              <a:avLst/>
              <a:gdLst/>
              <a:ahLst/>
              <a:cxnLst/>
              <a:rect l="l" t="t" r="r" b="b"/>
              <a:pathLst>
                <a:path w="634" h="635">
                  <a:moveTo>
                    <a:pt x="0" y="178"/>
                  </a:moveTo>
                  <a:lnTo>
                    <a:pt x="20" y="0"/>
                  </a:lnTo>
                </a:path>
              </a:pathLst>
            </a:custGeom>
            <a:ln w="7319">
              <a:solidFill>
                <a:srgbClr val="1F4223"/>
              </a:solidFill>
            </a:ln>
          </p:spPr>
          <p:txBody>
            <a:bodyPr wrap="square" lIns="0" tIns="0" rIns="0" bIns="0" rtlCol="0"/>
            <a:lstStyle/>
            <a:p>
              <a:endParaRPr/>
            </a:p>
          </p:txBody>
        </p:sp>
        <p:sp>
          <p:nvSpPr>
            <p:cNvPr id="118" name="object 118"/>
            <p:cNvSpPr/>
            <p:nvPr/>
          </p:nvSpPr>
          <p:spPr>
            <a:xfrm>
              <a:off x="13055302" y="3591916"/>
              <a:ext cx="116839" cy="346710"/>
            </a:xfrm>
            <a:custGeom>
              <a:avLst/>
              <a:gdLst/>
              <a:ahLst/>
              <a:cxnLst/>
              <a:rect l="l" t="t" r="r" b="b"/>
              <a:pathLst>
                <a:path w="116840" h="346710">
                  <a:moveTo>
                    <a:pt x="14313" y="346523"/>
                  </a:moveTo>
                  <a:lnTo>
                    <a:pt x="15214" y="344534"/>
                  </a:lnTo>
                  <a:lnTo>
                    <a:pt x="16135" y="342502"/>
                  </a:lnTo>
                  <a:lnTo>
                    <a:pt x="16512" y="340261"/>
                  </a:lnTo>
                  <a:lnTo>
                    <a:pt x="16303" y="338042"/>
                  </a:lnTo>
                  <a:lnTo>
                    <a:pt x="15486" y="324524"/>
                  </a:lnTo>
                  <a:lnTo>
                    <a:pt x="14627" y="318545"/>
                  </a:lnTo>
                  <a:lnTo>
                    <a:pt x="14345" y="317864"/>
                  </a:lnTo>
                  <a:lnTo>
                    <a:pt x="10198" y="264442"/>
                  </a:lnTo>
                  <a:lnTo>
                    <a:pt x="10010" y="262086"/>
                  </a:lnTo>
                  <a:lnTo>
                    <a:pt x="10198" y="259698"/>
                  </a:lnTo>
                  <a:lnTo>
                    <a:pt x="10732" y="257395"/>
                  </a:lnTo>
                  <a:lnTo>
                    <a:pt x="12774" y="248683"/>
                  </a:lnTo>
                  <a:lnTo>
                    <a:pt x="13737" y="244547"/>
                  </a:lnTo>
                  <a:lnTo>
                    <a:pt x="1780" y="208077"/>
                  </a:lnTo>
                  <a:lnTo>
                    <a:pt x="0" y="197763"/>
                  </a:lnTo>
                  <a:lnTo>
                    <a:pt x="5382" y="190371"/>
                  </a:lnTo>
                  <a:lnTo>
                    <a:pt x="25517" y="156822"/>
                  </a:lnTo>
                  <a:lnTo>
                    <a:pt x="107054" y="15099"/>
                  </a:lnTo>
                  <a:lnTo>
                    <a:pt x="116677" y="0"/>
                  </a:lnTo>
                </a:path>
              </a:pathLst>
            </a:custGeom>
            <a:ln w="7319">
              <a:solidFill>
                <a:srgbClr val="1F4223"/>
              </a:solidFill>
              <a:prstDash val="dot"/>
            </a:ln>
          </p:spPr>
          <p:txBody>
            <a:bodyPr wrap="square" lIns="0" tIns="0" rIns="0" bIns="0" rtlCol="0"/>
            <a:lstStyle/>
            <a:p>
              <a:endParaRPr/>
            </a:p>
          </p:txBody>
        </p:sp>
        <p:sp>
          <p:nvSpPr>
            <p:cNvPr id="119" name="object 119"/>
            <p:cNvSpPr/>
            <p:nvPr/>
          </p:nvSpPr>
          <p:spPr>
            <a:xfrm>
              <a:off x="13174935" y="3587132"/>
              <a:ext cx="635" cy="635"/>
            </a:xfrm>
            <a:custGeom>
              <a:avLst/>
              <a:gdLst/>
              <a:ahLst/>
              <a:cxnLst/>
              <a:rect l="l" t="t" r="r" b="b"/>
              <a:pathLst>
                <a:path w="634" h="635">
                  <a:moveTo>
                    <a:pt x="0" y="157"/>
                  </a:moveTo>
                  <a:lnTo>
                    <a:pt x="94" y="0"/>
                  </a:lnTo>
                </a:path>
              </a:pathLst>
            </a:custGeom>
            <a:ln w="7319">
              <a:solidFill>
                <a:srgbClr val="1F4223"/>
              </a:solidFill>
            </a:ln>
          </p:spPr>
          <p:txBody>
            <a:bodyPr wrap="square" lIns="0" tIns="0" rIns="0" bIns="0" rtlCol="0"/>
            <a:lstStyle/>
            <a:p>
              <a:endParaRPr/>
            </a:p>
          </p:txBody>
        </p:sp>
        <p:sp>
          <p:nvSpPr>
            <p:cNvPr id="120" name="object 120"/>
            <p:cNvSpPr/>
            <p:nvPr/>
          </p:nvSpPr>
          <p:spPr>
            <a:xfrm>
              <a:off x="13069728" y="3950091"/>
              <a:ext cx="635" cy="635"/>
            </a:xfrm>
            <a:custGeom>
              <a:avLst/>
              <a:gdLst/>
              <a:ahLst/>
              <a:cxnLst/>
              <a:rect l="l" t="t" r="r" b="b"/>
              <a:pathLst>
                <a:path w="634" h="635">
                  <a:moveTo>
                    <a:pt x="0" y="178"/>
                  </a:moveTo>
                  <a:lnTo>
                    <a:pt x="20" y="0"/>
                  </a:lnTo>
                </a:path>
              </a:pathLst>
            </a:custGeom>
            <a:ln w="7319">
              <a:solidFill>
                <a:srgbClr val="1F4223"/>
              </a:solidFill>
            </a:ln>
          </p:spPr>
          <p:txBody>
            <a:bodyPr wrap="square" lIns="0" tIns="0" rIns="0" bIns="0" rtlCol="0"/>
            <a:lstStyle/>
            <a:p>
              <a:endParaRPr/>
            </a:p>
          </p:txBody>
        </p:sp>
        <p:sp>
          <p:nvSpPr>
            <p:cNvPr id="121" name="object 121"/>
            <p:cNvSpPr/>
            <p:nvPr/>
          </p:nvSpPr>
          <p:spPr>
            <a:xfrm>
              <a:off x="13059718" y="3592895"/>
              <a:ext cx="116839" cy="347345"/>
            </a:xfrm>
            <a:custGeom>
              <a:avLst/>
              <a:gdLst/>
              <a:ahLst/>
              <a:cxnLst/>
              <a:rect l="l" t="t" r="r" b="b"/>
              <a:pathLst>
                <a:path w="116840" h="347345">
                  <a:moveTo>
                    <a:pt x="14324" y="347109"/>
                  </a:moveTo>
                  <a:lnTo>
                    <a:pt x="15224" y="345141"/>
                  </a:lnTo>
                  <a:lnTo>
                    <a:pt x="16146" y="343099"/>
                  </a:lnTo>
                  <a:lnTo>
                    <a:pt x="16523" y="340869"/>
                  </a:lnTo>
                  <a:lnTo>
                    <a:pt x="16313" y="338638"/>
                  </a:lnTo>
                  <a:lnTo>
                    <a:pt x="15486" y="325120"/>
                  </a:lnTo>
                  <a:lnTo>
                    <a:pt x="14627" y="319152"/>
                  </a:lnTo>
                  <a:lnTo>
                    <a:pt x="14345" y="318461"/>
                  </a:lnTo>
                  <a:lnTo>
                    <a:pt x="10198" y="265049"/>
                  </a:lnTo>
                  <a:lnTo>
                    <a:pt x="10020" y="262683"/>
                  </a:lnTo>
                  <a:lnTo>
                    <a:pt x="10198" y="260306"/>
                  </a:lnTo>
                  <a:lnTo>
                    <a:pt x="10743" y="257992"/>
                  </a:lnTo>
                  <a:lnTo>
                    <a:pt x="12774" y="249280"/>
                  </a:lnTo>
                  <a:lnTo>
                    <a:pt x="13748" y="245144"/>
                  </a:lnTo>
                  <a:lnTo>
                    <a:pt x="10198" y="238254"/>
                  </a:lnTo>
                  <a:lnTo>
                    <a:pt x="8868" y="234223"/>
                  </a:lnTo>
                  <a:lnTo>
                    <a:pt x="0" y="198360"/>
                  </a:lnTo>
                  <a:lnTo>
                    <a:pt x="5382" y="190978"/>
                  </a:lnTo>
                  <a:lnTo>
                    <a:pt x="8547" y="185705"/>
                  </a:lnTo>
                  <a:lnTo>
                    <a:pt x="15455" y="174198"/>
                  </a:lnTo>
                  <a:lnTo>
                    <a:pt x="22362" y="162692"/>
                  </a:lnTo>
                  <a:lnTo>
                    <a:pt x="25528" y="157419"/>
                  </a:lnTo>
                  <a:lnTo>
                    <a:pt x="107054" y="15695"/>
                  </a:lnTo>
                  <a:lnTo>
                    <a:pt x="116687" y="0"/>
                  </a:lnTo>
                </a:path>
              </a:pathLst>
            </a:custGeom>
            <a:ln w="7319">
              <a:solidFill>
                <a:srgbClr val="1F4223"/>
              </a:solidFill>
              <a:prstDash val="dot"/>
            </a:ln>
          </p:spPr>
          <p:txBody>
            <a:bodyPr wrap="square" lIns="0" tIns="0" rIns="0" bIns="0" rtlCol="0"/>
            <a:lstStyle/>
            <a:p>
              <a:endParaRPr/>
            </a:p>
          </p:txBody>
        </p:sp>
        <p:sp>
          <p:nvSpPr>
            <p:cNvPr id="122" name="object 122"/>
            <p:cNvSpPr/>
            <p:nvPr/>
          </p:nvSpPr>
          <p:spPr>
            <a:xfrm>
              <a:off x="13179284" y="3588056"/>
              <a:ext cx="635" cy="635"/>
            </a:xfrm>
            <a:custGeom>
              <a:avLst/>
              <a:gdLst/>
              <a:ahLst/>
              <a:cxnLst/>
              <a:rect l="l" t="t" r="r" b="b"/>
              <a:pathLst>
                <a:path w="634" h="635">
                  <a:moveTo>
                    <a:pt x="0" y="157"/>
                  </a:moveTo>
                  <a:lnTo>
                    <a:pt x="94" y="0"/>
                  </a:lnTo>
                </a:path>
              </a:pathLst>
            </a:custGeom>
            <a:ln w="7319">
              <a:solidFill>
                <a:srgbClr val="1F4223"/>
              </a:solidFill>
            </a:ln>
          </p:spPr>
          <p:txBody>
            <a:bodyPr wrap="square" lIns="0" tIns="0" rIns="0" bIns="0" rtlCol="0"/>
            <a:lstStyle/>
            <a:p>
              <a:endParaRPr/>
            </a:p>
          </p:txBody>
        </p:sp>
        <p:sp>
          <p:nvSpPr>
            <p:cNvPr id="123" name="object 123"/>
            <p:cNvSpPr/>
            <p:nvPr/>
          </p:nvSpPr>
          <p:spPr>
            <a:xfrm>
              <a:off x="13091466" y="3742086"/>
              <a:ext cx="635" cy="635"/>
            </a:xfrm>
            <a:custGeom>
              <a:avLst/>
              <a:gdLst/>
              <a:ahLst/>
              <a:cxnLst/>
              <a:rect l="l" t="t" r="r" b="b"/>
              <a:pathLst>
                <a:path w="634" h="635">
                  <a:moveTo>
                    <a:pt x="0" y="0"/>
                  </a:moveTo>
                  <a:lnTo>
                    <a:pt x="178" y="41"/>
                  </a:lnTo>
                </a:path>
              </a:pathLst>
            </a:custGeom>
            <a:ln w="7319">
              <a:solidFill>
                <a:srgbClr val="1F4223"/>
              </a:solidFill>
            </a:ln>
          </p:spPr>
          <p:txBody>
            <a:bodyPr wrap="square" lIns="0" tIns="0" rIns="0" bIns="0" rtlCol="0"/>
            <a:lstStyle/>
            <a:p>
              <a:endParaRPr/>
            </a:p>
          </p:txBody>
        </p:sp>
        <p:sp>
          <p:nvSpPr>
            <p:cNvPr id="124" name="object 124"/>
            <p:cNvSpPr/>
            <p:nvPr/>
          </p:nvSpPr>
          <p:spPr>
            <a:xfrm>
              <a:off x="13101950" y="3744743"/>
              <a:ext cx="101600" cy="26034"/>
            </a:xfrm>
            <a:custGeom>
              <a:avLst/>
              <a:gdLst/>
              <a:ahLst/>
              <a:cxnLst/>
              <a:rect l="l" t="t" r="r" b="b"/>
              <a:pathLst>
                <a:path w="101600" h="26035">
                  <a:moveTo>
                    <a:pt x="0" y="0"/>
                  </a:moveTo>
                  <a:lnTo>
                    <a:pt x="101347" y="25685"/>
                  </a:lnTo>
                </a:path>
              </a:pathLst>
            </a:custGeom>
            <a:ln w="7319">
              <a:solidFill>
                <a:srgbClr val="1F4223"/>
              </a:solidFill>
              <a:prstDash val="dot"/>
            </a:ln>
          </p:spPr>
          <p:txBody>
            <a:bodyPr wrap="square" lIns="0" tIns="0" rIns="0" bIns="0" rtlCol="0"/>
            <a:lstStyle/>
            <a:p>
              <a:endParaRPr/>
            </a:p>
          </p:txBody>
        </p:sp>
        <p:sp>
          <p:nvSpPr>
            <p:cNvPr id="125" name="object 125"/>
            <p:cNvSpPr/>
            <p:nvPr/>
          </p:nvSpPr>
          <p:spPr>
            <a:xfrm>
              <a:off x="13208454" y="3771732"/>
              <a:ext cx="635" cy="635"/>
            </a:xfrm>
            <a:custGeom>
              <a:avLst/>
              <a:gdLst/>
              <a:ahLst/>
              <a:cxnLst/>
              <a:rect l="l" t="t" r="r" b="b"/>
              <a:pathLst>
                <a:path w="634" h="635">
                  <a:moveTo>
                    <a:pt x="0" y="0"/>
                  </a:moveTo>
                  <a:lnTo>
                    <a:pt x="178" y="41"/>
                  </a:lnTo>
                </a:path>
              </a:pathLst>
            </a:custGeom>
            <a:ln w="7319">
              <a:solidFill>
                <a:srgbClr val="1F4223"/>
              </a:solidFill>
            </a:ln>
          </p:spPr>
          <p:txBody>
            <a:bodyPr wrap="square" lIns="0" tIns="0" rIns="0" bIns="0" rtlCol="0"/>
            <a:lstStyle/>
            <a:p>
              <a:endParaRPr/>
            </a:p>
          </p:txBody>
        </p:sp>
        <p:sp>
          <p:nvSpPr>
            <p:cNvPr id="126" name="object 126"/>
            <p:cNvSpPr/>
            <p:nvPr/>
          </p:nvSpPr>
          <p:spPr>
            <a:xfrm>
              <a:off x="13214004" y="3772994"/>
              <a:ext cx="635" cy="635"/>
            </a:xfrm>
            <a:custGeom>
              <a:avLst/>
              <a:gdLst/>
              <a:ahLst/>
              <a:cxnLst/>
              <a:rect l="l" t="t" r="r" b="b"/>
              <a:pathLst>
                <a:path w="634" h="635">
                  <a:moveTo>
                    <a:pt x="0" y="0"/>
                  </a:moveTo>
                  <a:lnTo>
                    <a:pt x="178" y="41"/>
                  </a:lnTo>
                </a:path>
              </a:pathLst>
            </a:custGeom>
            <a:ln w="7319">
              <a:solidFill>
                <a:srgbClr val="1F4223"/>
              </a:solidFill>
            </a:ln>
          </p:spPr>
          <p:txBody>
            <a:bodyPr wrap="square" lIns="0" tIns="0" rIns="0" bIns="0" rtlCol="0"/>
            <a:lstStyle/>
            <a:p>
              <a:endParaRPr/>
            </a:p>
          </p:txBody>
        </p:sp>
        <p:sp>
          <p:nvSpPr>
            <p:cNvPr id="127" name="object 127"/>
            <p:cNvSpPr/>
            <p:nvPr/>
          </p:nvSpPr>
          <p:spPr>
            <a:xfrm>
              <a:off x="13224474" y="3775641"/>
              <a:ext cx="80010" cy="20320"/>
            </a:xfrm>
            <a:custGeom>
              <a:avLst/>
              <a:gdLst/>
              <a:ahLst/>
              <a:cxnLst/>
              <a:rect l="l" t="t" r="r" b="b"/>
              <a:pathLst>
                <a:path w="80009" h="20320">
                  <a:moveTo>
                    <a:pt x="0" y="0"/>
                  </a:moveTo>
                  <a:lnTo>
                    <a:pt x="79934" y="20208"/>
                  </a:lnTo>
                </a:path>
              </a:pathLst>
            </a:custGeom>
            <a:ln w="7319">
              <a:solidFill>
                <a:srgbClr val="1F4223"/>
              </a:solidFill>
              <a:prstDash val="dot"/>
            </a:ln>
          </p:spPr>
          <p:txBody>
            <a:bodyPr wrap="square" lIns="0" tIns="0" rIns="0" bIns="0" rtlCol="0"/>
            <a:lstStyle/>
            <a:p>
              <a:endParaRPr/>
            </a:p>
          </p:txBody>
        </p:sp>
        <p:sp>
          <p:nvSpPr>
            <p:cNvPr id="128" name="object 128"/>
            <p:cNvSpPr/>
            <p:nvPr/>
          </p:nvSpPr>
          <p:spPr>
            <a:xfrm>
              <a:off x="13309559" y="3797148"/>
              <a:ext cx="635" cy="635"/>
            </a:xfrm>
            <a:custGeom>
              <a:avLst/>
              <a:gdLst/>
              <a:ahLst/>
              <a:cxnLst/>
              <a:rect l="l" t="t" r="r" b="b"/>
              <a:pathLst>
                <a:path w="634" h="635">
                  <a:moveTo>
                    <a:pt x="0" y="0"/>
                  </a:moveTo>
                  <a:lnTo>
                    <a:pt x="178" y="41"/>
                  </a:lnTo>
                </a:path>
              </a:pathLst>
            </a:custGeom>
            <a:ln w="7319">
              <a:solidFill>
                <a:srgbClr val="1F4223"/>
              </a:solidFill>
            </a:ln>
          </p:spPr>
          <p:txBody>
            <a:bodyPr wrap="square" lIns="0" tIns="0" rIns="0" bIns="0" rtlCol="0"/>
            <a:lstStyle/>
            <a:p>
              <a:endParaRPr/>
            </a:p>
          </p:txBody>
        </p:sp>
        <p:sp>
          <p:nvSpPr>
            <p:cNvPr id="129" name="object 129"/>
            <p:cNvSpPr/>
            <p:nvPr/>
          </p:nvSpPr>
          <p:spPr>
            <a:xfrm>
              <a:off x="13366755" y="3618105"/>
              <a:ext cx="635" cy="635"/>
            </a:xfrm>
            <a:custGeom>
              <a:avLst/>
              <a:gdLst/>
              <a:ahLst/>
              <a:cxnLst/>
              <a:rect l="l" t="t" r="r" b="b"/>
              <a:pathLst>
                <a:path w="634" h="635">
                  <a:moveTo>
                    <a:pt x="0" y="146"/>
                  </a:moveTo>
                  <a:lnTo>
                    <a:pt x="104" y="0"/>
                  </a:lnTo>
                </a:path>
              </a:pathLst>
            </a:custGeom>
            <a:ln w="7319">
              <a:solidFill>
                <a:srgbClr val="1F4223"/>
              </a:solidFill>
            </a:ln>
          </p:spPr>
          <p:txBody>
            <a:bodyPr wrap="square" lIns="0" tIns="0" rIns="0" bIns="0" rtlCol="0"/>
            <a:lstStyle/>
            <a:p>
              <a:endParaRPr/>
            </a:p>
          </p:txBody>
        </p:sp>
        <p:sp>
          <p:nvSpPr>
            <p:cNvPr id="130" name="object 130"/>
            <p:cNvSpPr/>
            <p:nvPr/>
          </p:nvSpPr>
          <p:spPr>
            <a:xfrm>
              <a:off x="13373127" y="3538003"/>
              <a:ext cx="48895" cy="71120"/>
            </a:xfrm>
            <a:custGeom>
              <a:avLst/>
              <a:gdLst/>
              <a:ahLst/>
              <a:cxnLst/>
              <a:rect l="l" t="t" r="r" b="b"/>
              <a:pathLst>
                <a:path w="48894" h="71120">
                  <a:moveTo>
                    <a:pt x="0" y="70961"/>
                  </a:moveTo>
                  <a:lnTo>
                    <a:pt x="48679" y="0"/>
                  </a:lnTo>
                </a:path>
              </a:pathLst>
            </a:custGeom>
            <a:ln w="7319">
              <a:solidFill>
                <a:srgbClr val="1F4223"/>
              </a:solidFill>
              <a:prstDash val="dot"/>
            </a:ln>
          </p:spPr>
          <p:txBody>
            <a:bodyPr wrap="square" lIns="0" tIns="0" rIns="0" bIns="0" rtlCol="0"/>
            <a:lstStyle/>
            <a:p>
              <a:endParaRPr/>
            </a:p>
          </p:txBody>
        </p:sp>
        <p:sp>
          <p:nvSpPr>
            <p:cNvPr id="131" name="object 131"/>
            <p:cNvSpPr/>
            <p:nvPr/>
          </p:nvSpPr>
          <p:spPr>
            <a:xfrm>
              <a:off x="13424943" y="3533284"/>
              <a:ext cx="635" cy="635"/>
            </a:xfrm>
            <a:custGeom>
              <a:avLst/>
              <a:gdLst/>
              <a:ahLst/>
              <a:cxnLst/>
              <a:rect l="l" t="t" r="r" b="b"/>
              <a:pathLst>
                <a:path w="634" h="635">
                  <a:moveTo>
                    <a:pt x="0" y="146"/>
                  </a:moveTo>
                  <a:lnTo>
                    <a:pt x="104" y="0"/>
                  </a:lnTo>
                </a:path>
              </a:pathLst>
            </a:custGeom>
            <a:ln w="7319">
              <a:solidFill>
                <a:srgbClr val="1F4223"/>
              </a:solidFill>
            </a:ln>
          </p:spPr>
          <p:txBody>
            <a:bodyPr wrap="square" lIns="0" tIns="0" rIns="0" bIns="0" rtlCol="0"/>
            <a:lstStyle/>
            <a:p>
              <a:endParaRPr/>
            </a:p>
          </p:txBody>
        </p:sp>
        <p:sp>
          <p:nvSpPr>
            <p:cNvPr id="132" name="object 132"/>
            <p:cNvSpPr/>
            <p:nvPr/>
          </p:nvSpPr>
          <p:spPr>
            <a:xfrm>
              <a:off x="13338080" y="3661596"/>
              <a:ext cx="635" cy="635"/>
            </a:xfrm>
            <a:custGeom>
              <a:avLst/>
              <a:gdLst/>
              <a:ahLst/>
              <a:cxnLst/>
              <a:rect l="l" t="t" r="r" b="b"/>
              <a:pathLst>
                <a:path w="634" h="635">
                  <a:moveTo>
                    <a:pt x="0" y="157"/>
                  </a:moveTo>
                  <a:lnTo>
                    <a:pt x="104" y="0"/>
                  </a:lnTo>
                </a:path>
              </a:pathLst>
            </a:custGeom>
            <a:ln w="7319">
              <a:solidFill>
                <a:srgbClr val="1F4223"/>
              </a:solidFill>
            </a:ln>
          </p:spPr>
          <p:txBody>
            <a:bodyPr wrap="square" lIns="0" tIns="0" rIns="0" bIns="0" rtlCol="0"/>
            <a:lstStyle/>
            <a:p>
              <a:endParaRPr/>
            </a:p>
          </p:txBody>
        </p:sp>
        <p:sp>
          <p:nvSpPr>
            <p:cNvPr id="133" name="object 133"/>
            <p:cNvSpPr/>
            <p:nvPr/>
          </p:nvSpPr>
          <p:spPr>
            <a:xfrm>
              <a:off x="13344007" y="3629778"/>
              <a:ext cx="15240" cy="23495"/>
            </a:xfrm>
            <a:custGeom>
              <a:avLst/>
              <a:gdLst/>
              <a:ahLst/>
              <a:cxnLst/>
              <a:rect l="l" t="t" r="r" b="b"/>
              <a:pathLst>
                <a:path w="15240" h="23495">
                  <a:moveTo>
                    <a:pt x="0" y="22983"/>
                  </a:moveTo>
                  <a:lnTo>
                    <a:pt x="15151" y="0"/>
                  </a:lnTo>
                </a:path>
              </a:pathLst>
            </a:custGeom>
            <a:ln w="7319">
              <a:solidFill>
                <a:srgbClr val="1F4223"/>
              </a:solidFill>
              <a:prstDash val="dot"/>
            </a:ln>
          </p:spPr>
          <p:txBody>
            <a:bodyPr wrap="square" lIns="0" tIns="0" rIns="0" bIns="0" rtlCol="0"/>
            <a:lstStyle/>
            <a:p>
              <a:endParaRPr/>
            </a:p>
          </p:txBody>
        </p:sp>
        <p:sp>
          <p:nvSpPr>
            <p:cNvPr id="134" name="object 134"/>
            <p:cNvSpPr/>
            <p:nvPr/>
          </p:nvSpPr>
          <p:spPr>
            <a:xfrm>
              <a:off x="13362067" y="3625205"/>
              <a:ext cx="635" cy="635"/>
            </a:xfrm>
            <a:custGeom>
              <a:avLst/>
              <a:gdLst/>
              <a:ahLst/>
              <a:cxnLst/>
              <a:rect l="l" t="t" r="r" b="b"/>
              <a:pathLst>
                <a:path w="634" h="635">
                  <a:moveTo>
                    <a:pt x="0" y="157"/>
                  </a:moveTo>
                  <a:lnTo>
                    <a:pt x="104" y="0"/>
                  </a:lnTo>
                </a:path>
              </a:pathLst>
            </a:custGeom>
            <a:ln w="7319">
              <a:solidFill>
                <a:srgbClr val="1F4223"/>
              </a:solidFill>
            </a:ln>
          </p:spPr>
          <p:txBody>
            <a:bodyPr wrap="square" lIns="0" tIns="0" rIns="0" bIns="0" rtlCol="0"/>
            <a:lstStyle/>
            <a:p>
              <a:endParaRPr/>
            </a:p>
          </p:txBody>
        </p:sp>
        <p:sp>
          <p:nvSpPr>
            <p:cNvPr id="135" name="object 135"/>
            <p:cNvSpPr/>
            <p:nvPr/>
          </p:nvSpPr>
          <p:spPr>
            <a:xfrm>
              <a:off x="13372029" y="3620149"/>
              <a:ext cx="635" cy="635"/>
            </a:xfrm>
            <a:custGeom>
              <a:avLst/>
              <a:gdLst/>
              <a:ahLst/>
              <a:cxnLst/>
              <a:rect l="l" t="t" r="r" b="b"/>
              <a:pathLst>
                <a:path w="634" h="635">
                  <a:moveTo>
                    <a:pt x="0" y="157"/>
                  </a:moveTo>
                  <a:lnTo>
                    <a:pt x="104" y="0"/>
                  </a:lnTo>
                </a:path>
              </a:pathLst>
            </a:custGeom>
            <a:ln w="7319">
              <a:solidFill>
                <a:srgbClr val="1F4223"/>
              </a:solidFill>
            </a:ln>
          </p:spPr>
          <p:txBody>
            <a:bodyPr wrap="square" lIns="0" tIns="0" rIns="0" bIns="0" rtlCol="0"/>
            <a:lstStyle/>
            <a:p>
              <a:endParaRPr/>
            </a:p>
          </p:txBody>
        </p:sp>
        <p:sp>
          <p:nvSpPr>
            <p:cNvPr id="136" name="object 136"/>
            <p:cNvSpPr/>
            <p:nvPr/>
          </p:nvSpPr>
          <p:spPr>
            <a:xfrm>
              <a:off x="13378222" y="3540292"/>
              <a:ext cx="47625" cy="71120"/>
            </a:xfrm>
            <a:custGeom>
              <a:avLst/>
              <a:gdLst/>
              <a:ahLst/>
              <a:cxnLst/>
              <a:rect l="l" t="t" r="r" b="b"/>
              <a:pathLst>
                <a:path w="47625" h="71120">
                  <a:moveTo>
                    <a:pt x="0" y="70751"/>
                  </a:moveTo>
                  <a:lnTo>
                    <a:pt x="47296" y="0"/>
                  </a:lnTo>
                </a:path>
              </a:pathLst>
            </a:custGeom>
            <a:ln w="7319">
              <a:solidFill>
                <a:srgbClr val="1F4223"/>
              </a:solidFill>
              <a:prstDash val="dot"/>
            </a:ln>
          </p:spPr>
          <p:txBody>
            <a:bodyPr wrap="square" lIns="0" tIns="0" rIns="0" bIns="0" rtlCol="0"/>
            <a:lstStyle/>
            <a:p>
              <a:endParaRPr/>
            </a:p>
          </p:txBody>
        </p:sp>
        <p:sp>
          <p:nvSpPr>
            <p:cNvPr id="137" name="object 137"/>
            <p:cNvSpPr/>
            <p:nvPr/>
          </p:nvSpPr>
          <p:spPr>
            <a:xfrm>
              <a:off x="13428568" y="3535583"/>
              <a:ext cx="635" cy="635"/>
            </a:xfrm>
            <a:custGeom>
              <a:avLst/>
              <a:gdLst/>
              <a:ahLst/>
              <a:cxnLst/>
              <a:rect l="l" t="t" r="r" b="b"/>
              <a:pathLst>
                <a:path w="634" h="635">
                  <a:moveTo>
                    <a:pt x="0" y="157"/>
                  </a:moveTo>
                  <a:lnTo>
                    <a:pt x="104" y="0"/>
                  </a:lnTo>
                </a:path>
              </a:pathLst>
            </a:custGeom>
            <a:ln w="7319">
              <a:solidFill>
                <a:srgbClr val="1F4223"/>
              </a:solidFill>
            </a:ln>
          </p:spPr>
          <p:txBody>
            <a:bodyPr wrap="square" lIns="0" tIns="0" rIns="0" bIns="0" rtlCol="0"/>
            <a:lstStyle/>
            <a:p>
              <a:endParaRPr/>
            </a:p>
          </p:txBody>
        </p:sp>
        <p:pic>
          <p:nvPicPr>
            <p:cNvPr id="138" name="object 138"/>
            <p:cNvPicPr/>
            <p:nvPr/>
          </p:nvPicPr>
          <p:blipFill>
            <a:blip r:embed="rId41" cstate="screen">
              <a:extLst>
                <a:ext uri="{28A0092B-C50C-407E-A947-70E740481C1C}">
                  <a14:useLocalDpi xmlns:a14="http://schemas.microsoft.com/office/drawing/2010/main"/>
                </a:ext>
              </a:extLst>
            </a:blip>
            <a:stretch>
              <a:fillRect/>
            </a:stretch>
          </p:blipFill>
          <p:spPr>
            <a:xfrm>
              <a:off x="13216870" y="3436800"/>
              <a:ext cx="114598" cy="154836"/>
            </a:xfrm>
            <a:prstGeom prst="rect">
              <a:avLst/>
            </a:prstGeom>
          </p:spPr>
        </p:pic>
        <p:sp>
          <p:nvSpPr>
            <p:cNvPr id="139" name="object 139"/>
            <p:cNvSpPr/>
            <p:nvPr/>
          </p:nvSpPr>
          <p:spPr>
            <a:xfrm>
              <a:off x="13343456" y="3663495"/>
              <a:ext cx="635" cy="635"/>
            </a:xfrm>
            <a:custGeom>
              <a:avLst/>
              <a:gdLst/>
              <a:ahLst/>
              <a:cxnLst/>
              <a:rect l="l" t="t" r="r" b="b"/>
              <a:pathLst>
                <a:path w="634" h="635">
                  <a:moveTo>
                    <a:pt x="0" y="157"/>
                  </a:moveTo>
                  <a:lnTo>
                    <a:pt x="104" y="0"/>
                  </a:lnTo>
                </a:path>
              </a:pathLst>
            </a:custGeom>
            <a:ln w="7319">
              <a:solidFill>
                <a:srgbClr val="1F4223"/>
              </a:solidFill>
            </a:ln>
          </p:spPr>
          <p:txBody>
            <a:bodyPr wrap="square" lIns="0" tIns="0" rIns="0" bIns="0" rtlCol="0"/>
            <a:lstStyle/>
            <a:p>
              <a:endParaRPr/>
            </a:p>
          </p:txBody>
        </p:sp>
        <p:sp>
          <p:nvSpPr>
            <p:cNvPr id="140" name="object 140"/>
            <p:cNvSpPr/>
            <p:nvPr/>
          </p:nvSpPr>
          <p:spPr>
            <a:xfrm>
              <a:off x="13350496" y="3636479"/>
              <a:ext cx="11430" cy="16510"/>
            </a:xfrm>
            <a:custGeom>
              <a:avLst/>
              <a:gdLst/>
              <a:ahLst/>
              <a:cxnLst/>
              <a:rect l="l" t="t" r="r" b="b"/>
              <a:pathLst>
                <a:path w="11430" h="16510">
                  <a:moveTo>
                    <a:pt x="0" y="16491"/>
                  </a:moveTo>
                  <a:lnTo>
                    <a:pt x="10879" y="0"/>
                  </a:lnTo>
                </a:path>
              </a:pathLst>
            </a:custGeom>
            <a:ln w="7319">
              <a:solidFill>
                <a:srgbClr val="1F4223"/>
              </a:solidFill>
              <a:prstDash val="dot"/>
            </a:ln>
          </p:spPr>
          <p:txBody>
            <a:bodyPr wrap="square" lIns="0" tIns="0" rIns="0" bIns="0" rtlCol="0"/>
            <a:lstStyle/>
            <a:p>
              <a:endParaRPr/>
            </a:p>
          </p:txBody>
        </p:sp>
        <p:sp>
          <p:nvSpPr>
            <p:cNvPr id="141" name="object 141"/>
            <p:cNvSpPr/>
            <p:nvPr/>
          </p:nvSpPr>
          <p:spPr>
            <a:xfrm>
              <a:off x="13364840" y="3631054"/>
              <a:ext cx="635" cy="635"/>
            </a:xfrm>
            <a:custGeom>
              <a:avLst/>
              <a:gdLst/>
              <a:ahLst/>
              <a:cxnLst/>
              <a:rect l="l" t="t" r="r" b="b"/>
              <a:pathLst>
                <a:path w="634" h="635">
                  <a:moveTo>
                    <a:pt x="0" y="157"/>
                  </a:moveTo>
                  <a:lnTo>
                    <a:pt x="104" y="0"/>
                  </a:lnTo>
                </a:path>
              </a:pathLst>
            </a:custGeom>
            <a:ln w="7319">
              <a:solidFill>
                <a:srgbClr val="1F4223"/>
              </a:solidFill>
            </a:ln>
          </p:spPr>
          <p:txBody>
            <a:bodyPr wrap="square" lIns="0" tIns="0" rIns="0" bIns="0" rtlCol="0"/>
            <a:lstStyle/>
            <a:p>
              <a:endParaRPr/>
            </a:p>
          </p:txBody>
        </p:sp>
        <p:sp>
          <p:nvSpPr>
            <p:cNvPr id="142" name="object 142"/>
            <p:cNvSpPr/>
            <p:nvPr/>
          </p:nvSpPr>
          <p:spPr>
            <a:xfrm>
              <a:off x="13076932" y="3077565"/>
              <a:ext cx="635" cy="635"/>
            </a:xfrm>
            <a:custGeom>
              <a:avLst/>
              <a:gdLst/>
              <a:ahLst/>
              <a:cxnLst/>
              <a:rect l="l" t="t" r="r" b="b"/>
              <a:pathLst>
                <a:path w="634" h="635">
                  <a:moveTo>
                    <a:pt x="0" y="20"/>
                  </a:moveTo>
                  <a:lnTo>
                    <a:pt x="178" y="0"/>
                  </a:lnTo>
                </a:path>
              </a:pathLst>
            </a:custGeom>
            <a:ln w="7319">
              <a:solidFill>
                <a:srgbClr val="1F4223"/>
              </a:solidFill>
            </a:ln>
          </p:spPr>
          <p:txBody>
            <a:bodyPr wrap="square" lIns="0" tIns="0" rIns="0" bIns="0" rtlCol="0"/>
            <a:lstStyle/>
            <a:p>
              <a:endParaRPr/>
            </a:p>
          </p:txBody>
        </p:sp>
        <p:sp>
          <p:nvSpPr>
            <p:cNvPr id="143" name="object 143"/>
            <p:cNvSpPr/>
            <p:nvPr/>
          </p:nvSpPr>
          <p:spPr>
            <a:xfrm>
              <a:off x="13087923" y="3030709"/>
              <a:ext cx="340995" cy="45720"/>
            </a:xfrm>
            <a:custGeom>
              <a:avLst/>
              <a:gdLst/>
              <a:ahLst/>
              <a:cxnLst/>
              <a:rect l="l" t="t" r="r" b="b"/>
              <a:pathLst>
                <a:path w="340994" h="45719">
                  <a:moveTo>
                    <a:pt x="0" y="45412"/>
                  </a:moveTo>
                  <a:lnTo>
                    <a:pt x="340858" y="0"/>
                  </a:lnTo>
                </a:path>
              </a:pathLst>
            </a:custGeom>
            <a:ln w="7319">
              <a:solidFill>
                <a:srgbClr val="1F4223"/>
              </a:solidFill>
              <a:prstDash val="dot"/>
            </a:ln>
          </p:spPr>
          <p:txBody>
            <a:bodyPr wrap="square" lIns="0" tIns="0" rIns="0" bIns="0" rtlCol="0"/>
            <a:lstStyle/>
            <a:p>
              <a:endParaRPr/>
            </a:p>
          </p:txBody>
        </p:sp>
        <p:sp>
          <p:nvSpPr>
            <p:cNvPr id="144" name="object 144"/>
            <p:cNvSpPr/>
            <p:nvPr/>
          </p:nvSpPr>
          <p:spPr>
            <a:xfrm>
              <a:off x="13434192" y="3029973"/>
              <a:ext cx="635" cy="635"/>
            </a:xfrm>
            <a:custGeom>
              <a:avLst/>
              <a:gdLst/>
              <a:ahLst/>
              <a:cxnLst/>
              <a:rect l="l" t="t" r="r" b="b"/>
              <a:pathLst>
                <a:path w="634" h="635">
                  <a:moveTo>
                    <a:pt x="0" y="20"/>
                  </a:moveTo>
                  <a:lnTo>
                    <a:pt x="178" y="0"/>
                  </a:lnTo>
                </a:path>
              </a:pathLst>
            </a:custGeom>
            <a:ln w="7319">
              <a:solidFill>
                <a:srgbClr val="1F4223"/>
              </a:solidFill>
            </a:ln>
          </p:spPr>
          <p:txBody>
            <a:bodyPr wrap="square" lIns="0" tIns="0" rIns="0" bIns="0" rtlCol="0"/>
            <a:lstStyle/>
            <a:p>
              <a:endParaRPr/>
            </a:p>
          </p:txBody>
        </p:sp>
        <p:sp>
          <p:nvSpPr>
            <p:cNvPr id="145" name="object 145"/>
            <p:cNvSpPr/>
            <p:nvPr/>
          </p:nvSpPr>
          <p:spPr>
            <a:xfrm>
              <a:off x="13076932" y="3080985"/>
              <a:ext cx="635" cy="635"/>
            </a:xfrm>
            <a:custGeom>
              <a:avLst/>
              <a:gdLst/>
              <a:ahLst/>
              <a:cxnLst/>
              <a:rect l="l" t="t" r="r" b="b"/>
              <a:pathLst>
                <a:path w="634" h="635">
                  <a:moveTo>
                    <a:pt x="0" y="20"/>
                  </a:moveTo>
                  <a:lnTo>
                    <a:pt x="178" y="0"/>
                  </a:lnTo>
                </a:path>
              </a:pathLst>
            </a:custGeom>
            <a:ln w="7319">
              <a:solidFill>
                <a:srgbClr val="1F4223"/>
              </a:solidFill>
            </a:ln>
          </p:spPr>
          <p:txBody>
            <a:bodyPr wrap="square" lIns="0" tIns="0" rIns="0" bIns="0" rtlCol="0"/>
            <a:lstStyle/>
            <a:p>
              <a:endParaRPr/>
            </a:p>
          </p:txBody>
        </p:sp>
        <p:sp>
          <p:nvSpPr>
            <p:cNvPr id="146" name="object 146"/>
            <p:cNvSpPr/>
            <p:nvPr/>
          </p:nvSpPr>
          <p:spPr>
            <a:xfrm>
              <a:off x="13087923" y="3034130"/>
              <a:ext cx="340995" cy="45720"/>
            </a:xfrm>
            <a:custGeom>
              <a:avLst/>
              <a:gdLst/>
              <a:ahLst/>
              <a:cxnLst/>
              <a:rect l="l" t="t" r="r" b="b"/>
              <a:pathLst>
                <a:path w="340994" h="45719">
                  <a:moveTo>
                    <a:pt x="0" y="45412"/>
                  </a:moveTo>
                  <a:lnTo>
                    <a:pt x="340858" y="0"/>
                  </a:lnTo>
                </a:path>
              </a:pathLst>
            </a:custGeom>
            <a:ln w="7319">
              <a:solidFill>
                <a:srgbClr val="1F4223"/>
              </a:solidFill>
              <a:prstDash val="dot"/>
            </a:ln>
          </p:spPr>
          <p:txBody>
            <a:bodyPr wrap="square" lIns="0" tIns="0" rIns="0" bIns="0" rtlCol="0"/>
            <a:lstStyle/>
            <a:p>
              <a:endParaRPr/>
            </a:p>
          </p:txBody>
        </p:sp>
        <p:sp>
          <p:nvSpPr>
            <p:cNvPr id="147" name="object 147"/>
            <p:cNvSpPr/>
            <p:nvPr/>
          </p:nvSpPr>
          <p:spPr>
            <a:xfrm>
              <a:off x="13434192" y="3033394"/>
              <a:ext cx="635" cy="635"/>
            </a:xfrm>
            <a:custGeom>
              <a:avLst/>
              <a:gdLst/>
              <a:ahLst/>
              <a:cxnLst/>
              <a:rect l="l" t="t" r="r" b="b"/>
              <a:pathLst>
                <a:path w="634" h="635">
                  <a:moveTo>
                    <a:pt x="0" y="20"/>
                  </a:moveTo>
                  <a:lnTo>
                    <a:pt x="178" y="0"/>
                  </a:lnTo>
                </a:path>
              </a:pathLst>
            </a:custGeom>
            <a:ln w="7319">
              <a:solidFill>
                <a:srgbClr val="1F4223"/>
              </a:solidFill>
            </a:ln>
          </p:spPr>
          <p:txBody>
            <a:bodyPr wrap="square" lIns="0" tIns="0" rIns="0" bIns="0" rtlCol="0"/>
            <a:lstStyle/>
            <a:p>
              <a:endParaRPr/>
            </a:p>
          </p:txBody>
        </p:sp>
        <p:sp>
          <p:nvSpPr>
            <p:cNvPr id="148" name="object 148"/>
            <p:cNvSpPr/>
            <p:nvPr/>
          </p:nvSpPr>
          <p:spPr>
            <a:xfrm>
              <a:off x="12579259" y="3224709"/>
              <a:ext cx="635" cy="635"/>
            </a:xfrm>
            <a:custGeom>
              <a:avLst/>
              <a:gdLst/>
              <a:ahLst/>
              <a:cxnLst/>
              <a:rect l="l" t="t" r="r" b="b"/>
              <a:pathLst>
                <a:path w="634" h="635">
                  <a:moveTo>
                    <a:pt x="167" y="83"/>
                  </a:moveTo>
                  <a:lnTo>
                    <a:pt x="0" y="0"/>
                  </a:lnTo>
                </a:path>
              </a:pathLst>
            </a:custGeom>
            <a:ln w="7319">
              <a:solidFill>
                <a:srgbClr val="1F4223"/>
              </a:solidFill>
            </a:ln>
          </p:spPr>
          <p:txBody>
            <a:bodyPr wrap="square" lIns="0" tIns="0" rIns="0" bIns="0" rtlCol="0"/>
            <a:lstStyle/>
            <a:p>
              <a:endParaRPr/>
            </a:p>
          </p:txBody>
        </p:sp>
        <p:sp>
          <p:nvSpPr>
            <p:cNvPr id="149" name="object 149"/>
            <p:cNvSpPr/>
            <p:nvPr/>
          </p:nvSpPr>
          <p:spPr>
            <a:xfrm>
              <a:off x="12250320" y="3062359"/>
              <a:ext cx="319405" cy="157480"/>
            </a:xfrm>
            <a:custGeom>
              <a:avLst/>
              <a:gdLst/>
              <a:ahLst/>
              <a:cxnLst/>
              <a:rect l="l" t="t" r="r" b="b"/>
              <a:pathLst>
                <a:path w="319404" h="157480">
                  <a:moveTo>
                    <a:pt x="319142" y="157345"/>
                  </a:moveTo>
                  <a:lnTo>
                    <a:pt x="62846" y="28020"/>
                  </a:lnTo>
                  <a:lnTo>
                    <a:pt x="57516" y="25339"/>
                  </a:lnTo>
                  <a:lnTo>
                    <a:pt x="55150" y="24648"/>
                  </a:lnTo>
                  <a:lnTo>
                    <a:pt x="50595" y="20795"/>
                  </a:lnTo>
                  <a:lnTo>
                    <a:pt x="42354" y="13078"/>
                  </a:lnTo>
                  <a:lnTo>
                    <a:pt x="19905" y="2544"/>
                  </a:lnTo>
                  <a:lnTo>
                    <a:pt x="9319" y="4230"/>
                  </a:lnTo>
                  <a:lnTo>
                    <a:pt x="0" y="0"/>
                  </a:lnTo>
                </a:path>
              </a:pathLst>
            </a:custGeom>
            <a:ln w="7319">
              <a:solidFill>
                <a:srgbClr val="1F4223"/>
              </a:solidFill>
              <a:prstDash val="dot"/>
            </a:ln>
          </p:spPr>
          <p:txBody>
            <a:bodyPr wrap="square" lIns="0" tIns="0" rIns="0" bIns="0" rtlCol="0"/>
            <a:lstStyle/>
            <a:p>
              <a:endParaRPr/>
            </a:p>
          </p:txBody>
        </p:sp>
        <p:sp>
          <p:nvSpPr>
            <p:cNvPr id="150" name="object 150"/>
            <p:cNvSpPr/>
            <p:nvPr/>
          </p:nvSpPr>
          <p:spPr>
            <a:xfrm>
              <a:off x="12245146" y="3060019"/>
              <a:ext cx="635" cy="635"/>
            </a:xfrm>
            <a:custGeom>
              <a:avLst/>
              <a:gdLst/>
              <a:ahLst/>
              <a:cxnLst/>
              <a:rect l="l" t="t" r="r" b="b"/>
              <a:pathLst>
                <a:path w="634" h="635">
                  <a:moveTo>
                    <a:pt x="167" y="73"/>
                  </a:moveTo>
                  <a:lnTo>
                    <a:pt x="0" y="0"/>
                  </a:lnTo>
                </a:path>
              </a:pathLst>
            </a:custGeom>
            <a:ln w="7319">
              <a:solidFill>
                <a:srgbClr val="1F4223"/>
              </a:solidFill>
            </a:ln>
          </p:spPr>
          <p:txBody>
            <a:bodyPr wrap="square" lIns="0" tIns="0" rIns="0" bIns="0" rtlCol="0"/>
            <a:lstStyle/>
            <a:p>
              <a:endParaRPr/>
            </a:p>
          </p:txBody>
        </p:sp>
        <p:sp>
          <p:nvSpPr>
            <p:cNvPr id="151" name="object 151"/>
            <p:cNvSpPr/>
            <p:nvPr/>
          </p:nvSpPr>
          <p:spPr>
            <a:xfrm>
              <a:off x="12575575" y="3230045"/>
              <a:ext cx="635" cy="635"/>
            </a:xfrm>
            <a:custGeom>
              <a:avLst/>
              <a:gdLst/>
              <a:ahLst/>
              <a:cxnLst/>
              <a:rect l="l" t="t" r="r" b="b"/>
              <a:pathLst>
                <a:path w="634" h="635">
                  <a:moveTo>
                    <a:pt x="167" y="83"/>
                  </a:moveTo>
                  <a:lnTo>
                    <a:pt x="0" y="0"/>
                  </a:lnTo>
                </a:path>
              </a:pathLst>
            </a:custGeom>
            <a:ln w="7319">
              <a:solidFill>
                <a:srgbClr val="1F4223"/>
              </a:solidFill>
            </a:ln>
          </p:spPr>
          <p:txBody>
            <a:bodyPr wrap="square" lIns="0" tIns="0" rIns="0" bIns="0" rtlCol="0"/>
            <a:lstStyle/>
            <a:p>
              <a:endParaRPr/>
            </a:p>
          </p:txBody>
        </p:sp>
        <p:sp>
          <p:nvSpPr>
            <p:cNvPr id="152" name="object 152"/>
            <p:cNvSpPr/>
            <p:nvPr/>
          </p:nvSpPr>
          <p:spPr>
            <a:xfrm>
              <a:off x="12249417" y="3068962"/>
              <a:ext cx="316865" cy="156210"/>
            </a:xfrm>
            <a:custGeom>
              <a:avLst/>
              <a:gdLst/>
              <a:ahLst/>
              <a:cxnLst/>
              <a:rect l="l" t="t" r="r" b="b"/>
              <a:pathLst>
                <a:path w="316865" h="156210">
                  <a:moveTo>
                    <a:pt x="316440" y="156120"/>
                  </a:moveTo>
                  <a:lnTo>
                    <a:pt x="60060" y="26753"/>
                  </a:lnTo>
                  <a:lnTo>
                    <a:pt x="54741" y="24072"/>
                  </a:lnTo>
                  <a:lnTo>
                    <a:pt x="52364" y="23381"/>
                  </a:lnTo>
                  <a:lnTo>
                    <a:pt x="47810" y="19528"/>
                  </a:lnTo>
                  <a:lnTo>
                    <a:pt x="39569" y="11811"/>
                  </a:lnTo>
                  <a:lnTo>
                    <a:pt x="17130" y="1277"/>
                  </a:lnTo>
                  <a:lnTo>
                    <a:pt x="6544" y="2963"/>
                  </a:lnTo>
                  <a:lnTo>
                    <a:pt x="0" y="0"/>
                  </a:lnTo>
                </a:path>
              </a:pathLst>
            </a:custGeom>
            <a:ln w="7319">
              <a:solidFill>
                <a:srgbClr val="1F4223"/>
              </a:solidFill>
              <a:prstDash val="dot"/>
            </a:ln>
          </p:spPr>
          <p:txBody>
            <a:bodyPr wrap="square" lIns="0" tIns="0" rIns="0" bIns="0" rtlCol="0"/>
            <a:lstStyle/>
            <a:p>
              <a:endParaRPr/>
            </a:p>
          </p:txBody>
        </p:sp>
        <p:sp>
          <p:nvSpPr>
            <p:cNvPr id="153" name="object 153"/>
            <p:cNvSpPr/>
            <p:nvPr/>
          </p:nvSpPr>
          <p:spPr>
            <a:xfrm>
              <a:off x="12244280" y="3066633"/>
              <a:ext cx="635" cy="635"/>
            </a:xfrm>
            <a:custGeom>
              <a:avLst/>
              <a:gdLst/>
              <a:ahLst/>
              <a:cxnLst/>
              <a:rect l="l" t="t" r="r" b="b"/>
              <a:pathLst>
                <a:path w="634" h="635">
                  <a:moveTo>
                    <a:pt x="167" y="73"/>
                  </a:moveTo>
                  <a:lnTo>
                    <a:pt x="0" y="0"/>
                  </a:lnTo>
                </a:path>
              </a:pathLst>
            </a:custGeom>
            <a:ln w="7319">
              <a:solidFill>
                <a:srgbClr val="1F4223"/>
              </a:solidFill>
            </a:ln>
          </p:spPr>
          <p:txBody>
            <a:bodyPr wrap="square" lIns="0" tIns="0" rIns="0" bIns="0" rtlCol="0"/>
            <a:lstStyle/>
            <a:p>
              <a:endParaRPr/>
            </a:p>
          </p:txBody>
        </p:sp>
        <p:sp>
          <p:nvSpPr>
            <p:cNvPr id="154" name="object 154"/>
            <p:cNvSpPr/>
            <p:nvPr/>
          </p:nvSpPr>
          <p:spPr>
            <a:xfrm>
              <a:off x="13579912" y="3960075"/>
              <a:ext cx="635" cy="635"/>
            </a:xfrm>
            <a:custGeom>
              <a:avLst/>
              <a:gdLst/>
              <a:ahLst/>
              <a:cxnLst/>
              <a:rect l="l" t="t" r="r" b="b"/>
              <a:pathLst>
                <a:path w="634" h="635">
                  <a:moveTo>
                    <a:pt x="146" y="115"/>
                  </a:moveTo>
                  <a:lnTo>
                    <a:pt x="0" y="0"/>
                  </a:lnTo>
                </a:path>
              </a:pathLst>
            </a:custGeom>
            <a:ln w="7319">
              <a:solidFill>
                <a:srgbClr val="1F4223"/>
              </a:solidFill>
            </a:ln>
          </p:spPr>
          <p:txBody>
            <a:bodyPr wrap="square" lIns="0" tIns="0" rIns="0" bIns="0" rtlCol="0"/>
            <a:lstStyle/>
            <a:p>
              <a:endParaRPr/>
            </a:p>
          </p:txBody>
        </p:sp>
        <p:sp>
          <p:nvSpPr>
            <p:cNvPr id="155" name="object 155"/>
            <p:cNvSpPr/>
            <p:nvPr/>
          </p:nvSpPr>
          <p:spPr>
            <a:xfrm>
              <a:off x="12616287" y="3246735"/>
              <a:ext cx="955675" cy="706120"/>
            </a:xfrm>
            <a:custGeom>
              <a:avLst/>
              <a:gdLst/>
              <a:ahLst/>
              <a:cxnLst/>
              <a:rect l="l" t="t" r="r" b="b"/>
              <a:pathLst>
                <a:path w="955675" h="706120">
                  <a:moveTo>
                    <a:pt x="955342" y="706072"/>
                  </a:moveTo>
                  <a:lnTo>
                    <a:pt x="921245" y="659743"/>
                  </a:lnTo>
                  <a:lnTo>
                    <a:pt x="904066" y="631949"/>
                  </a:lnTo>
                  <a:lnTo>
                    <a:pt x="893213" y="613613"/>
                  </a:lnTo>
                  <a:lnTo>
                    <a:pt x="872012" y="579085"/>
                  </a:lnTo>
                  <a:lnTo>
                    <a:pt x="848875" y="540425"/>
                  </a:lnTo>
                  <a:lnTo>
                    <a:pt x="832215" y="509691"/>
                  </a:lnTo>
                  <a:lnTo>
                    <a:pt x="815250" y="481661"/>
                  </a:lnTo>
                  <a:lnTo>
                    <a:pt x="797284" y="461465"/>
                  </a:lnTo>
                  <a:lnTo>
                    <a:pt x="783040" y="449243"/>
                  </a:lnTo>
                  <a:lnTo>
                    <a:pt x="777243" y="445138"/>
                  </a:lnTo>
                  <a:lnTo>
                    <a:pt x="322126" y="186015"/>
                  </a:lnTo>
                  <a:lnTo>
                    <a:pt x="0" y="0"/>
                  </a:lnTo>
                </a:path>
              </a:pathLst>
            </a:custGeom>
            <a:ln w="7319">
              <a:solidFill>
                <a:srgbClr val="1F4223"/>
              </a:solidFill>
              <a:prstDash val="dot"/>
            </a:ln>
          </p:spPr>
          <p:txBody>
            <a:bodyPr wrap="square" lIns="0" tIns="0" rIns="0" bIns="0" rtlCol="0"/>
            <a:lstStyle/>
            <a:p>
              <a:endParaRPr/>
            </a:p>
          </p:txBody>
        </p:sp>
        <p:sp>
          <p:nvSpPr>
            <p:cNvPr id="156" name="object 156"/>
            <p:cNvSpPr/>
            <p:nvPr/>
          </p:nvSpPr>
          <p:spPr>
            <a:xfrm>
              <a:off x="12611359" y="3243885"/>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157" name="object 157"/>
            <p:cNvSpPr/>
            <p:nvPr/>
          </p:nvSpPr>
          <p:spPr>
            <a:xfrm>
              <a:off x="13574991" y="3964265"/>
              <a:ext cx="635" cy="635"/>
            </a:xfrm>
            <a:custGeom>
              <a:avLst/>
              <a:gdLst/>
              <a:ahLst/>
              <a:cxnLst/>
              <a:rect l="l" t="t" r="r" b="b"/>
              <a:pathLst>
                <a:path w="634" h="635">
                  <a:moveTo>
                    <a:pt x="146" y="115"/>
                  </a:moveTo>
                  <a:lnTo>
                    <a:pt x="0" y="0"/>
                  </a:lnTo>
                </a:path>
              </a:pathLst>
            </a:custGeom>
            <a:ln w="7319">
              <a:solidFill>
                <a:srgbClr val="1F4223"/>
              </a:solidFill>
            </a:ln>
          </p:spPr>
          <p:txBody>
            <a:bodyPr wrap="square" lIns="0" tIns="0" rIns="0" bIns="0" rtlCol="0"/>
            <a:lstStyle/>
            <a:p>
              <a:endParaRPr/>
            </a:p>
          </p:txBody>
        </p:sp>
        <p:sp>
          <p:nvSpPr>
            <p:cNvPr id="158" name="object 158"/>
            <p:cNvSpPr/>
            <p:nvPr/>
          </p:nvSpPr>
          <p:spPr>
            <a:xfrm>
              <a:off x="12611367" y="3250925"/>
              <a:ext cx="955675" cy="706120"/>
            </a:xfrm>
            <a:custGeom>
              <a:avLst/>
              <a:gdLst/>
              <a:ahLst/>
              <a:cxnLst/>
              <a:rect l="l" t="t" r="r" b="b"/>
              <a:pathLst>
                <a:path w="955675" h="706120">
                  <a:moveTo>
                    <a:pt x="955342" y="706072"/>
                  </a:moveTo>
                  <a:lnTo>
                    <a:pt x="921253" y="659744"/>
                  </a:lnTo>
                  <a:lnTo>
                    <a:pt x="904066" y="631949"/>
                  </a:lnTo>
                  <a:lnTo>
                    <a:pt x="893213" y="613613"/>
                  </a:lnTo>
                  <a:lnTo>
                    <a:pt x="872012" y="579085"/>
                  </a:lnTo>
                  <a:lnTo>
                    <a:pt x="848875" y="540425"/>
                  </a:lnTo>
                  <a:lnTo>
                    <a:pt x="832215" y="509691"/>
                  </a:lnTo>
                  <a:lnTo>
                    <a:pt x="815250" y="481661"/>
                  </a:lnTo>
                  <a:lnTo>
                    <a:pt x="797284" y="461465"/>
                  </a:lnTo>
                  <a:lnTo>
                    <a:pt x="783040" y="449243"/>
                  </a:lnTo>
                  <a:lnTo>
                    <a:pt x="777243" y="445138"/>
                  </a:lnTo>
                  <a:lnTo>
                    <a:pt x="322126" y="186015"/>
                  </a:lnTo>
                  <a:lnTo>
                    <a:pt x="0" y="0"/>
                  </a:lnTo>
                </a:path>
              </a:pathLst>
            </a:custGeom>
            <a:ln w="7319">
              <a:solidFill>
                <a:srgbClr val="1F4223"/>
              </a:solidFill>
              <a:prstDash val="dot"/>
            </a:ln>
          </p:spPr>
          <p:txBody>
            <a:bodyPr wrap="square" lIns="0" tIns="0" rIns="0" bIns="0" rtlCol="0"/>
            <a:lstStyle/>
            <a:p>
              <a:endParaRPr/>
            </a:p>
          </p:txBody>
        </p:sp>
        <p:sp>
          <p:nvSpPr>
            <p:cNvPr id="159" name="object 159"/>
            <p:cNvSpPr/>
            <p:nvPr/>
          </p:nvSpPr>
          <p:spPr>
            <a:xfrm>
              <a:off x="12606440" y="3248075"/>
              <a:ext cx="635" cy="635"/>
            </a:xfrm>
            <a:custGeom>
              <a:avLst/>
              <a:gdLst/>
              <a:ahLst/>
              <a:cxnLst/>
              <a:rect l="l" t="t" r="r" b="b"/>
              <a:pathLst>
                <a:path w="634" h="635">
                  <a:moveTo>
                    <a:pt x="157" y="94"/>
                  </a:moveTo>
                  <a:lnTo>
                    <a:pt x="0" y="0"/>
                  </a:lnTo>
                </a:path>
              </a:pathLst>
            </a:custGeom>
            <a:ln w="7319">
              <a:solidFill>
                <a:srgbClr val="1F4223"/>
              </a:solidFill>
            </a:ln>
          </p:spPr>
          <p:txBody>
            <a:bodyPr wrap="square" lIns="0" tIns="0" rIns="0" bIns="0" rtlCol="0"/>
            <a:lstStyle/>
            <a:p>
              <a:endParaRPr/>
            </a:p>
          </p:txBody>
        </p:sp>
        <p:sp>
          <p:nvSpPr>
            <p:cNvPr id="160" name="object 160"/>
            <p:cNvSpPr/>
            <p:nvPr/>
          </p:nvSpPr>
          <p:spPr>
            <a:xfrm>
              <a:off x="12265074" y="3141022"/>
              <a:ext cx="635" cy="635"/>
            </a:xfrm>
            <a:custGeom>
              <a:avLst/>
              <a:gdLst/>
              <a:ahLst/>
              <a:cxnLst/>
              <a:rect l="l" t="t" r="r" b="b"/>
              <a:pathLst>
                <a:path w="634" h="635">
                  <a:moveTo>
                    <a:pt x="83" y="157"/>
                  </a:moveTo>
                  <a:lnTo>
                    <a:pt x="0" y="0"/>
                  </a:lnTo>
                </a:path>
              </a:pathLst>
            </a:custGeom>
            <a:ln w="7319">
              <a:solidFill>
                <a:srgbClr val="1F4223"/>
              </a:solidFill>
            </a:ln>
          </p:spPr>
          <p:txBody>
            <a:bodyPr wrap="square" lIns="0" tIns="0" rIns="0" bIns="0" rtlCol="0"/>
            <a:lstStyle/>
            <a:p>
              <a:endParaRPr/>
            </a:p>
          </p:txBody>
        </p:sp>
        <p:sp>
          <p:nvSpPr>
            <p:cNvPr id="161" name="object 161"/>
            <p:cNvSpPr/>
            <p:nvPr/>
          </p:nvSpPr>
          <p:spPr>
            <a:xfrm>
              <a:off x="12259168" y="3118233"/>
              <a:ext cx="3175" cy="14604"/>
            </a:xfrm>
            <a:custGeom>
              <a:avLst/>
              <a:gdLst/>
              <a:ahLst/>
              <a:cxnLst/>
              <a:rect l="l" t="t" r="r" b="b"/>
              <a:pathLst>
                <a:path w="3175" h="14605">
                  <a:moveTo>
                    <a:pt x="3057" y="14062"/>
                  </a:moveTo>
                  <a:lnTo>
                    <a:pt x="2167" y="10512"/>
                  </a:lnTo>
                  <a:lnTo>
                    <a:pt x="984" y="4690"/>
                  </a:lnTo>
                  <a:lnTo>
                    <a:pt x="0" y="0"/>
                  </a:lnTo>
                </a:path>
              </a:pathLst>
            </a:custGeom>
            <a:ln w="7319">
              <a:solidFill>
                <a:srgbClr val="1F4223"/>
              </a:solidFill>
              <a:prstDash val="dot"/>
            </a:ln>
          </p:spPr>
          <p:txBody>
            <a:bodyPr wrap="square" lIns="0" tIns="0" rIns="0" bIns="0" rtlCol="0"/>
            <a:lstStyle/>
            <a:p>
              <a:endParaRPr/>
            </a:p>
          </p:txBody>
        </p:sp>
        <p:sp>
          <p:nvSpPr>
            <p:cNvPr id="162" name="object 162"/>
            <p:cNvSpPr/>
            <p:nvPr/>
          </p:nvSpPr>
          <p:spPr>
            <a:xfrm>
              <a:off x="12258163" y="3113565"/>
              <a:ext cx="635" cy="635"/>
            </a:xfrm>
            <a:custGeom>
              <a:avLst/>
              <a:gdLst/>
              <a:ahLst/>
              <a:cxnLst/>
              <a:rect l="l" t="t" r="r" b="b"/>
              <a:pathLst>
                <a:path w="634" h="635">
                  <a:moveTo>
                    <a:pt x="41" y="178"/>
                  </a:moveTo>
                  <a:lnTo>
                    <a:pt x="0" y="0"/>
                  </a:lnTo>
                </a:path>
              </a:pathLst>
            </a:custGeom>
            <a:ln w="7319">
              <a:solidFill>
                <a:srgbClr val="1F4223"/>
              </a:solidFill>
            </a:ln>
          </p:spPr>
          <p:txBody>
            <a:bodyPr wrap="square" lIns="0" tIns="0" rIns="0" bIns="0" rtlCol="0"/>
            <a:lstStyle/>
            <a:p>
              <a:endParaRPr/>
            </a:p>
          </p:txBody>
        </p:sp>
        <p:sp>
          <p:nvSpPr>
            <p:cNvPr id="163" name="object 163"/>
            <p:cNvSpPr/>
            <p:nvPr/>
          </p:nvSpPr>
          <p:spPr>
            <a:xfrm>
              <a:off x="12541556" y="3219476"/>
              <a:ext cx="635" cy="635"/>
            </a:xfrm>
            <a:custGeom>
              <a:avLst/>
              <a:gdLst/>
              <a:ahLst/>
              <a:cxnLst/>
              <a:rect l="l" t="t" r="r" b="b"/>
              <a:pathLst>
                <a:path w="634" h="635">
                  <a:moveTo>
                    <a:pt x="167" y="0"/>
                  </a:moveTo>
                  <a:lnTo>
                    <a:pt x="0" y="73"/>
                  </a:lnTo>
                </a:path>
              </a:pathLst>
            </a:custGeom>
            <a:ln w="7319">
              <a:solidFill>
                <a:srgbClr val="1F4223"/>
              </a:solidFill>
            </a:ln>
          </p:spPr>
          <p:txBody>
            <a:bodyPr wrap="square" lIns="0" tIns="0" rIns="0" bIns="0" rtlCol="0"/>
            <a:lstStyle/>
            <a:p>
              <a:endParaRPr/>
            </a:p>
          </p:txBody>
        </p:sp>
        <p:sp>
          <p:nvSpPr>
            <p:cNvPr id="164" name="object 164"/>
            <p:cNvSpPr/>
            <p:nvPr/>
          </p:nvSpPr>
          <p:spPr>
            <a:xfrm>
              <a:off x="12270160" y="3149801"/>
              <a:ext cx="260985" cy="80645"/>
            </a:xfrm>
            <a:custGeom>
              <a:avLst/>
              <a:gdLst/>
              <a:ahLst/>
              <a:cxnLst/>
              <a:rect l="l" t="t" r="r" b="b"/>
              <a:pathLst>
                <a:path w="260984" h="80644">
                  <a:moveTo>
                    <a:pt x="260662" y="71809"/>
                  </a:moveTo>
                  <a:lnTo>
                    <a:pt x="215410" y="76432"/>
                  </a:lnTo>
                  <a:lnTo>
                    <a:pt x="167884" y="79786"/>
                  </a:lnTo>
                  <a:lnTo>
                    <a:pt x="160110" y="80091"/>
                  </a:lnTo>
                  <a:lnTo>
                    <a:pt x="156650" y="79735"/>
                  </a:lnTo>
                  <a:lnTo>
                    <a:pt x="112923" y="69639"/>
                  </a:lnTo>
                  <a:lnTo>
                    <a:pt x="103161" y="67153"/>
                  </a:lnTo>
                  <a:lnTo>
                    <a:pt x="61435" y="55313"/>
                  </a:lnTo>
                  <a:lnTo>
                    <a:pt x="23754" y="34467"/>
                  </a:lnTo>
                  <a:lnTo>
                    <a:pt x="11884" y="17517"/>
                  </a:lnTo>
                  <a:lnTo>
                    <a:pt x="11591" y="16146"/>
                  </a:lnTo>
                  <a:lnTo>
                    <a:pt x="11287" y="14774"/>
                  </a:lnTo>
                  <a:lnTo>
                    <a:pt x="2910" y="4628"/>
                  </a:lnTo>
                  <a:lnTo>
                    <a:pt x="1570" y="2502"/>
                  </a:lnTo>
                  <a:lnTo>
                    <a:pt x="0" y="0"/>
                  </a:lnTo>
                </a:path>
              </a:pathLst>
            </a:custGeom>
            <a:ln w="7319">
              <a:solidFill>
                <a:srgbClr val="1F4223"/>
              </a:solidFill>
              <a:prstDash val="dot"/>
            </a:ln>
          </p:spPr>
          <p:txBody>
            <a:bodyPr wrap="square" lIns="0" tIns="0" rIns="0" bIns="0" rtlCol="0"/>
            <a:lstStyle/>
            <a:p>
              <a:endParaRPr/>
            </a:p>
          </p:txBody>
        </p:sp>
        <p:sp>
          <p:nvSpPr>
            <p:cNvPr id="165" name="object 165"/>
            <p:cNvSpPr/>
            <p:nvPr/>
          </p:nvSpPr>
          <p:spPr>
            <a:xfrm>
              <a:off x="12267154" y="3144990"/>
              <a:ext cx="635" cy="635"/>
            </a:xfrm>
            <a:custGeom>
              <a:avLst/>
              <a:gdLst/>
              <a:ahLst/>
              <a:cxnLst/>
              <a:rect l="l" t="t" r="r" b="b"/>
              <a:pathLst>
                <a:path w="634" h="635">
                  <a:moveTo>
                    <a:pt x="94" y="157"/>
                  </a:moveTo>
                  <a:lnTo>
                    <a:pt x="0" y="0"/>
                  </a:lnTo>
                </a:path>
              </a:pathLst>
            </a:custGeom>
            <a:ln w="7319">
              <a:solidFill>
                <a:srgbClr val="1F4223"/>
              </a:solidFill>
            </a:ln>
          </p:spPr>
          <p:txBody>
            <a:bodyPr wrap="square" lIns="0" tIns="0" rIns="0" bIns="0" rtlCol="0"/>
            <a:lstStyle/>
            <a:p>
              <a:endParaRPr/>
            </a:p>
          </p:txBody>
        </p:sp>
        <p:sp>
          <p:nvSpPr>
            <p:cNvPr id="166" name="object 166"/>
            <p:cNvSpPr/>
            <p:nvPr/>
          </p:nvSpPr>
          <p:spPr>
            <a:xfrm>
              <a:off x="12261811" y="3144701"/>
              <a:ext cx="635" cy="635"/>
            </a:xfrm>
            <a:custGeom>
              <a:avLst/>
              <a:gdLst/>
              <a:ahLst/>
              <a:cxnLst/>
              <a:rect l="l" t="t" r="r" b="b"/>
              <a:pathLst>
                <a:path w="634" h="635">
                  <a:moveTo>
                    <a:pt x="83" y="157"/>
                  </a:moveTo>
                  <a:lnTo>
                    <a:pt x="0" y="0"/>
                  </a:lnTo>
                </a:path>
              </a:pathLst>
            </a:custGeom>
            <a:ln w="7319">
              <a:solidFill>
                <a:srgbClr val="1F4223"/>
              </a:solidFill>
            </a:ln>
          </p:spPr>
          <p:txBody>
            <a:bodyPr wrap="square" lIns="0" tIns="0" rIns="0" bIns="0" rtlCol="0"/>
            <a:lstStyle/>
            <a:p>
              <a:endParaRPr/>
            </a:p>
          </p:txBody>
        </p:sp>
        <p:sp>
          <p:nvSpPr>
            <p:cNvPr id="167" name="object 167"/>
            <p:cNvSpPr/>
            <p:nvPr/>
          </p:nvSpPr>
          <p:spPr>
            <a:xfrm>
              <a:off x="12255907" y="3121911"/>
              <a:ext cx="3175" cy="14604"/>
            </a:xfrm>
            <a:custGeom>
              <a:avLst/>
              <a:gdLst/>
              <a:ahLst/>
              <a:cxnLst/>
              <a:rect l="l" t="t" r="r" b="b"/>
              <a:pathLst>
                <a:path w="3175" h="14605">
                  <a:moveTo>
                    <a:pt x="3057" y="14062"/>
                  </a:moveTo>
                  <a:lnTo>
                    <a:pt x="2167" y="10512"/>
                  </a:lnTo>
                  <a:lnTo>
                    <a:pt x="984" y="4690"/>
                  </a:lnTo>
                  <a:lnTo>
                    <a:pt x="0" y="0"/>
                  </a:lnTo>
                </a:path>
              </a:pathLst>
            </a:custGeom>
            <a:ln w="7319">
              <a:solidFill>
                <a:srgbClr val="1F4223"/>
              </a:solidFill>
              <a:prstDash val="dot"/>
            </a:ln>
          </p:spPr>
          <p:txBody>
            <a:bodyPr wrap="square" lIns="0" tIns="0" rIns="0" bIns="0" rtlCol="0"/>
            <a:lstStyle/>
            <a:p>
              <a:endParaRPr/>
            </a:p>
          </p:txBody>
        </p:sp>
        <p:sp>
          <p:nvSpPr>
            <p:cNvPr id="168" name="object 168"/>
            <p:cNvSpPr/>
            <p:nvPr/>
          </p:nvSpPr>
          <p:spPr>
            <a:xfrm>
              <a:off x="12254902" y="3117243"/>
              <a:ext cx="635" cy="635"/>
            </a:xfrm>
            <a:custGeom>
              <a:avLst/>
              <a:gdLst/>
              <a:ahLst/>
              <a:cxnLst/>
              <a:rect l="l" t="t" r="r" b="b"/>
              <a:pathLst>
                <a:path w="634" h="635">
                  <a:moveTo>
                    <a:pt x="41" y="178"/>
                  </a:moveTo>
                  <a:lnTo>
                    <a:pt x="0" y="0"/>
                  </a:lnTo>
                </a:path>
              </a:pathLst>
            </a:custGeom>
            <a:ln w="7319">
              <a:solidFill>
                <a:srgbClr val="1F4223"/>
              </a:solidFill>
            </a:ln>
          </p:spPr>
          <p:txBody>
            <a:bodyPr wrap="square" lIns="0" tIns="0" rIns="0" bIns="0" rtlCol="0"/>
            <a:lstStyle/>
            <a:p>
              <a:endParaRPr/>
            </a:p>
          </p:txBody>
        </p:sp>
        <p:sp>
          <p:nvSpPr>
            <p:cNvPr id="169" name="object 169"/>
            <p:cNvSpPr/>
            <p:nvPr/>
          </p:nvSpPr>
          <p:spPr>
            <a:xfrm>
              <a:off x="12538294" y="3223154"/>
              <a:ext cx="635" cy="635"/>
            </a:xfrm>
            <a:custGeom>
              <a:avLst/>
              <a:gdLst/>
              <a:ahLst/>
              <a:cxnLst/>
              <a:rect l="l" t="t" r="r" b="b"/>
              <a:pathLst>
                <a:path w="634" h="635">
                  <a:moveTo>
                    <a:pt x="167" y="0"/>
                  </a:moveTo>
                  <a:lnTo>
                    <a:pt x="0" y="73"/>
                  </a:lnTo>
                </a:path>
              </a:pathLst>
            </a:custGeom>
            <a:ln w="7319">
              <a:solidFill>
                <a:srgbClr val="1F4223"/>
              </a:solidFill>
            </a:ln>
          </p:spPr>
          <p:txBody>
            <a:bodyPr wrap="square" lIns="0" tIns="0" rIns="0" bIns="0" rtlCol="0"/>
            <a:lstStyle/>
            <a:p>
              <a:endParaRPr/>
            </a:p>
          </p:txBody>
        </p:sp>
        <p:sp>
          <p:nvSpPr>
            <p:cNvPr id="170" name="object 170"/>
            <p:cNvSpPr/>
            <p:nvPr/>
          </p:nvSpPr>
          <p:spPr>
            <a:xfrm>
              <a:off x="12266899" y="3153478"/>
              <a:ext cx="260985" cy="80645"/>
            </a:xfrm>
            <a:custGeom>
              <a:avLst/>
              <a:gdLst/>
              <a:ahLst/>
              <a:cxnLst/>
              <a:rect l="l" t="t" r="r" b="b"/>
              <a:pathLst>
                <a:path w="260984" h="80644">
                  <a:moveTo>
                    <a:pt x="260662" y="71809"/>
                  </a:moveTo>
                  <a:lnTo>
                    <a:pt x="215410" y="76432"/>
                  </a:lnTo>
                  <a:lnTo>
                    <a:pt x="167884" y="79786"/>
                  </a:lnTo>
                  <a:lnTo>
                    <a:pt x="160110" y="80091"/>
                  </a:lnTo>
                  <a:lnTo>
                    <a:pt x="156650" y="79735"/>
                  </a:lnTo>
                  <a:lnTo>
                    <a:pt x="112923" y="69639"/>
                  </a:lnTo>
                  <a:lnTo>
                    <a:pt x="103161" y="67153"/>
                  </a:lnTo>
                  <a:lnTo>
                    <a:pt x="61435" y="55313"/>
                  </a:lnTo>
                  <a:lnTo>
                    <a:pt x="23754" y="34467"/>
                  </a:lnTo>
                  <a:lnTo>
                    <a:pt x="11884" y="17517"/>
                  </a:lnTo>
                  <a:lnTo>
                    <a:pt x="11591" y="16146"/>
                  </a:lnTo>
                  <a:lnTo>
                    <a:pt x="11287" y="14774"/>
                  </a:lnTo>
                  <a:lnTo>
                    <a:pt x="2910" y="4628"/>
                  </a:lnTo>
                  <a:lnTo>
                    <a:pt x="1570" y="2502"/>
                  </a:lnTo>
                  <a:lnTo>
                    <a:pt x="0" y="0"/>
                  </a:lnTo>
                </a:path>
              </a:pathLst>
            </a:custGeom>
            <a:ln w="7319">
              <a:solidFill>
                <a:srgbClr val="1F4223"/>
              </a:solidFill>
              <a:prstDash val="dot"/>
            </a:ln>
          </p:spPr>
          <p:txBody>
            <a:bodyPr wrap="square" lIns="0" tIns="0" rIns="0" bIns="0" rtlCol="0"/>
            <a:lstStyle/>
            <a:p>
              <a:endParaRPr/>
            </a:p>
          </p:txBody>
        </p:sp>
        <p:sp>
          <p:nvSpPr>
            <p:cNvPr id="171" name="object 171"/>
            <p:cNvSpPr/>
            <p:nvPr/>
          </p:nvSpPr>
          <p:spPr>
            <a:xfrm>
              <a:off x="12263891" y="3148667"/>
              <a:ext cx="635" cy="635"/>
            </a:xfrm>
            <a:custGeom>
              <a:avLst/>
              <a:gdLst/>
              <a:ahLst/>
              <a:cxnLst/>
              <a:rect l="l" t="t" r="r" b="b"/>
              <a:pathLst>
                <a:path w="634" h="635">
                  <a:moveTo>
                    <a:pt x="94" y="157"/>
                  </a:moveTo>
                  <a:lnTo>
                    <a:pt x="0" y="0"/>
                  </a:lnTo>
                </a:path>
              </a:pathLst>
            </a:custGeom>
            <a:ln w="7319">
              <a:solidFill>
                <a:srgbClr val="1F4223"/>
              </a:solidFill>
            </a:ln>
          </p:spPr>
          <p:txBody>
            <a:bodyPr wrap="square" lIns="0" tIns="0" rIns="0" bIns="0" rtlCol="0"/>
            <a:lstStyle/>
            <a:p>
              <a:endParaRPr/>
            </a:p>
          </p:txBody>
        </p:sp>
        <p:pic>
          <p:nvPicPr>
            <p:cNvPr id="172" name="object 172"/>
            <p:cNvPicPr/>
            <p:nvPr/>
          </p:nvPicPr>
          <p:blipFill>
            <a:blip r:embed="rId42" cstate="screen">
              <a:extLst>
                <a:ext uri="{28A0092B-C50C-407E-A947-70E740481C1C}">
                  <a14:useLocalDpi xmlns:a14="http://schemas.microsoft.com/office/drawing/2010/main"/>
                </a:ext>
              </a:extLst>
            </a:blip>
            <a:stretch>
              <a:fillRect/>
            </a:stretch>
          </p:blipFill>
          <p:spPr>
            <a:xfrm>
              <a:off x="12591331" y="3844111"/>
              <a:ext cx="204257" cy="175347"/>
            </a:xfrm>
            <a:prstGeom prst="rect">
              <a:avLst/>
            </a:prstGeom>
          </p:spPr>
        </p:pic>
        <p:pic>
          <p:nvPicPr>
            <p:cNvPr id="173" name="object 173"/>
            <p:cNvPicPr/>
            <p:nvPr/>
          </p:nvPicPr>
          <p:blipFill>
            <a:blip r:embed="rId43" cstate="screen">
              <a:extLst>
                <a:ext uri="{28A0092B-C50C-407E-A947-70E740481C1C}">
                  <a14:useLocalDpi xmlns:a14="http://schemas.microsoft.com/office/drawing/2010/main"/>
                </a:ext>
              </a:extLst>
            </a:blip>
            <a:stretch>
              <a:fillRect/>
            </a:stretch>
          </p:blipFill>
          <p:spPr>
            <a:xfrm>
              <a:off x="12307407" y="3098855"/>
              <a:ext cx="403481" cy="232523"/>
            </a:xfrm>
            <a:prstGeom prst="rect">
              <a:avLst/>
            </a:prstGeom>
          </p:spPr>
        </p:pic>
        <p:sp>
          <p:nvSpPr>
            <p:cNvPr id="174" name="object 174"/>
            <p:cNvSpPr/>
            <p:nvPr/>
          </p:nvSpPr>
          <p:spPr>
            <a:xfrm>
              <a:off x="11751495" y="2674211"/>
              <a:ext cx="2087245" cy="1745614"/>
            </a:xfrm>
            <a:custGeom>
              <a:avLst/>
              <a:gdLst/>
              <a:ahLst/>
              <a:cxnLst/>
              <a:rect l="l" t="t" r="r" b="b"/>
              <a:pathLst>
                <a:path w="2087244" h="1745614">
                  <a:moveTo>
                    <a:pt x="2086994" y="0"/>
                  </a:moveTo>
                  <a:lnTo>
                    <a:pt x="0" y="0"/>
                  </a:lnTo>
                  <a:lnTo>
                    <a:pt x="0" y="1745077"/>
                  </a:lnTo>
                  <a:lnTo>
                    <a:pt x="2086994" y="1745077"/>
                  </a:lnTo>
                  <a:lnTo>
                    <a:pt x="2086994" y="0"/>
                  </a:lnTo>
                  <a:close/>
                </a:path>
              </a:pathLst>
            </a:custGeom>
            <a:solidFill>
              <a:srgbClr val="FFFFFF">
                <a:alpha val="50000"/>
              </a:srgbClr>
            </a:solidFill>
          </p:spPr>
          <p:txBody>
            <a:bodyPr wrap="square" lIns="0" tIns="0" rIns="0" bIns="0" rtlCol="0"/>
            <a:lstStyle/>
            <a:p>
              <a:endParaRPr/>
            </a:p>
          </p:txBody>
        </p:sp>
        <p:pic>
          <p:nvPicPr>
            <p:cNvPr id="175" name="object 175"/>
            <p:cNvPicPr/>
            <p:nvPr/>
          </p:nvPicPr>
          <p:blipFill>
            <a:blip r:embed="rId44" cstate="screen">
              <a:extLst>
                <a:ext uri="{28A0092B-C50C-407E-A947-70E740481C1C}">
                  <a14:useLocalDpi xmlns:a14="http://schemas.microsoft.com/office/drawing/2010/main"/>
                </a:ext>
              </a:extLst>
            </a:blip>
            <a:stretch>
              <a:fillRect/>
            </a:stretch>
          </p:blipFill>
          <p:spPr>
            <a:xfrm>
              <a:off x="12156431" y="2794437"/>
              <a:ext cx="1471116" cy="1524000"/>
            </a:xfrm>
            <a:prstGeom prst="rect">
              <a:avLst/>
            </a:prstGeom>
          </p:spPr>
        </p:pic>
        <p:pic>
          <p:nvPicPr>
            <p:cNvPr id="176" name="object 176"/>
            <p:cNvPicPr/>
            <p:nvPr/>
          </p:nvPicPr>
          <p:blipFill>
            <a:blip r:embed="rId45" cstate="screen">
              <a:extLst>
                <a:ext uri="{28A0092B-C50C-407E-A947-70E740481C1C}">
                  <a14:useLocalDpi xmlns:a14="http://schemas.microsoft.com/office/drawing/2010/main"/>
                </a:ext>
              </a:extLst>
            </a:blip>
            <a:stretch>
              <a:fillRect/>
            </a:stretch>
          </p:blipFill>
          <p:spPr>
            <a:xfrm>
              <a:off x="12868212" y="3974047"/>
              <a:ext cx="204559" cy="127200"/>
            </a:xfrm>
            <a:prstGeom prst="rect">
              <a:avLst/>
            </a:prstGeom>
          </p:spPr>
        </p:pic>
        <p:sp>
          <p:nvSpPr>
            <p:cNvPr id="177" name="object 177"/>
            <p:cNvSpPr/>
            <p:nvPr/>
          </p:nvSpPr>
          <p:spPr>
            <a:xfrm>
              <a:off x="12398139" y="3255523"/>
              <a:ext cx="168910" cy="297815"/>
            </a:xfrm>
            <a:custGeom>
              <a:avLst/>
              <a:gdLst/>
              <a:ahLst/>
              <a:cxnLst/>
              <a:rect l="l" t="t" r="r" b="b"/>
              <a:pathLst>
                <a:path w="168909" h="297814">
                  <a:moveTo>
                    <a:pt x="118017" y="36962"/>
                  </a:moveTo>
                  <a:lnTo>
                    <a:pt x="143618" y="37433"/>
                  </a:lnTo>
                  <a:lnTo>
                    <a:pt x="128601" y="56643"/>
                  </a:lnTo>
                  <a:lnTo>
                    <a:pt x="115851" y="77420"/>
                  </a:lnTo>
                  <a:lnTo>
                    <a:pt x="105380" y="99735"/>
                  </a:lnTo>
                  <a:lnTo>
                    <a:pt x="97201" y="123556"/>
                  </a:lnTo>
                  <a:lnTo>
                    <a:pt x="92043" y="108664"/>
                  </a:lnTo>
                  <a:lnTo>
                    <a:pt x="68552" y="64783"/>
                  </a:lnTo>
                  <a:lnTo>
                    <a:pt x="36029" y="25630"/>
                  </a:lnTo>
                  <a:lnTo>
                    <a:pt x="26030" y="16020"/>
                  </a:lnTo>
                  <a:lnTo>
                    <a:pt x="51391" y="13088"/>
                  </a:lnTo>
                  <a:lnTo>
                    <a:pt x="34868" y="0"/>
                  </a:lnTo>
                  <a:lnTo>
                    <a:pt x="0" y="4052"/>
                  </a:lnTo>
                  <a:lnTo>
                    <a:pt x="4052" y="38920"/>
                  </a:lnTo>
                  <a:lnTo>
                    <a:pt x="20575" y="51998"/>
                  </a:lnTo>
                  <a:lnTo>
                    <a:pt x="17831" y="28397"/>
                  </a:lnTo>
                  <a:lnTo>
                    <a:pt x="38951" y="50411"/>
                  </a:lnTo>
                  <a:lnTo>
                    <a:pt x="61194" y="80407"/>
                  </a:lnTo>
                  <a:lnTo>
                    <a:pt x="79663" y="117441"/>
                  </a:lnTo>
                  <a:lnTo>
                    <a:pt x="89463" y="160571"/>
                  </a:lnTo>
                  <a:lnTo>
                    <a:pt x="88908" y="164581"/>
                  </a:lnTo>
                  <a:lnTo>
                    <a:pt x="88426" y="168633"/>
                  </a:lnTo>
                  <a:lnTo>
                    <a:pt x="88028" y="172748"/>
                  </a:lnTo>
                  <a:lnTo>
                    <a:pt x="86604" y="202137"/>
                  </a:lnTo>
                  <a:lnTo>
                    <a:pt x="87594" y="229185"/>
                  </a:lnTo>
                  <a:lnTo>
                    <a:pt x="90154" y="252964"/>
                  </a:lnTo>
                  <a:lnTo>
                    <a:pt x="93442" y="272546"/>
                  </a:lnTo>
                  <a:lnTo>
                    <a:pt x="71484" y="259709"/>
                  </a:lnTo>
                  <a:lnTo>
                    <a:pt x="76835" y="280096"/>
                  </a:lnTo>
                  <a:lnTo>
                    <a:pt x="107138" y="297802"/>
                  </a:lnTo>
                  <a:lnTo>
                    <a:pt x="124844" y="267489"/>
                  </a:lnTo>
                  <a:lnTo>
                    <a:pt x="119493" y="247112"/>
                  </a:lnTo>
                  <a:lnTo>
                    <a:pt x="107431" y="267782"/>
                  </a:lnTo>
                  <a:lnTo>
                    <a:pt x="104397" y="249118"/>
                  </a:lnTo>
                  <a:lnTo>
                    <a:pt x="102088" y="226747"/>
                  </a:lnTo>
                  <a:lnTo>
                    <a:pt x="101243" y="201486"/>
                  </a:lnTo>
                  <a:lnTo>
                    <a:pt x="102604" y="174151"/>
                  </a:lnTo>
                  <a:lnTo>
                    <a:pt x="103023" y="169733"/>
                  </a:lnTo>
                  <a:lnTo>
                    <a:pt x="103557" y="165387"/>
                  </a:lnTo>
                  <a:lnTo>
                    <a:pt x="104174" y="161105"/>
                  </a:lnTo>
                  <a:lnTo>
                    <a:pt x="110806" y="129304"/>
                  </a:lnTo>
                  <a:lnTo>
                    <a:pt x="121149" y="100038"/>
                  </a:lnTo>
                  <a:lnTo>
                    <a:pt x="135192" y="73270"/>
                  </a:lnTo>
                  <a:lnTo>
                    <a:pt x="152906" y="49066"/>
                  </a:lnTo>
                  <a:lnTo>
                    <a:pt x="152456" y="72709"/>
                  </a:lnTo>
                  <a:lnTo>
                    <a:pt x="167638" y="58092"/>
                  </a:lnTo>
                  <a:lnTo>
                    <a:pt x="168288" y="22994"/>
                  </a:lnTo>
                  <a:lnTo>
                    <a:pt x="133200" y="22344"/>
                  </a:lnTo>
                  <a:lnTo>
                    <a:pt x="118017" y="36962"/>
                  </a:lnTo>
                  <a:close/>
                </a:path>
              </a:pathLst>
            </a:custGeom>
            <a:ln w="4387">
              <a:solidFill>
                <a:srgbClr val="323537"/>
              </a:solidFill>
            </a:ln>
          </p:spPr>
          <p:txBody>
            <a:bodyPr wrap="square" lIns="0" tIns="0" rIns="0" bIns="0" rtlCol="0"/>
            <a:lstStyle/>
            <a:p>
              <a:endParaRPr/>
            </a:p>
          </p:txBody>
        </p:sp>
        <p:pic>
          <p:nvPicPr>
            <p:cNvPr id="178" name="object 178"/>
            <p:cNvPicPr/>
            <p:nvPr/>
          </p:nvPicPr>
          <p:blipFill>
            <a:blip r:embed="rId46" cstate="screen">
              <a:extLst>
                <a:ext uri="{28A0092B-C50C-407E-A947-70E740481C1C}">
                  <a14:useLocalDpi xmlns:a14="http://schemas.microsoft.com/office/drawing/2010/main"/>
                </a:ext>
              </a:extLst>
            </a:blip>
            <a:stretch>
              <a:fillRect/>
            </a:stretch>
          </p:blipFill>
          <p:spPr>
            <a:xfrm>
              <a:off x="11832341" y="4854375"/>
              <a:ext cx="1879803" cy="1747909"/>
            </a:xfrm>
            <a:prstGeom prst="rect">
              <a:avLst/>
            </a:prstGeom>
          </p:spPr>
        </p:pic>
        <p:pic>
          <p:nvPicPr>
            <p:cNvPr id="179" name="object 179"/>
            <p:cNvPicPr/>
            <p:nvPr/>
          </p:nvPicPr>
          <p:blipFill>
            <a:blip r:embed="rId47" cstate="screen">
              <a:extLst>
                <a:ext uri="{28A0092B-C50C-407E-A947-70E740481C1C}">
                  <a14:useLocalDpi xmlns:a14="http://schemas.microsoft.com/office/drawing/2010/main"/>
                </a:ext>
              </a:extLst>
            </a:blip>
            <a:stretch>
              <a:fillRect/>
            </a:stretch>
          </p:blipFill>
          <p:spPr>
            <a:xfrm>
              <a:off x="13119700" y="5354524"/>
              <a:ext cx="177031" cy="215438"/>
            </a:xfrm>
            <a:prstGeom prst="rect">
              <a:avLst/>
            </a:prstGeom>
          </p:spPr>
        </p:pic>
        <p:pic>
          <p:nvPicPr>
            <p:cNvPr id="180" name="object 180"/>
            <p:cNvPicPr/>
            <p:nvPr/>
          </p:nvPicPr>
          <p:blipFill>
            <a:blip r:embed="rId48" cstate="screen">
              <a:extLst>
                <a:ext uri="{28A0092B-C50C-407E-A947-70E740481C1C}">
                  <a14:useLocalDpi xmlns:a14="http://schemas.microsoft.com/office/drawing/2010/main"/>
                </a:ext>
              </a:extLst>
            </a:blip>
            <a:stretch>
              <a:fillRect/>
            </a:stretch>
          </p:blipFill>
          <p:spPr>
            <a:xfrm>
              <a:off x="13119010" y="5354524"/>
              <a:ext cx="178396" cy="215433"/>
            </a:xfrm>
            <a:prstGeom prst="rect">
              <a:avLst/>
            </a:prstGeom>
          </p:spPr>
        </p:pic>
        <p:pic>
          <p:nvPicPr>
            <p:cNvPr id="181" name="object 181"/>
            <p:cNvPicPr/>
            <p:nvPr/>
          </p:nvPicPr>
          <p:blipFill>
            <a:blip r:embed="rId49" cstate="screen">
              <a:extLst>
                <a:ext uri="{28A0092B-C50C-407E-A947-70E740481C1C}">
                  <a14:useLocalDpi xmlns:a14="http://schemas.microsoft.com/office/drawing/2010/main"/>
                </a:ext>
              </a:extLst>
            </a:blip>
            <a:stretch>
              <a:fillRect/>
            </a:stretch>
          </p:blipFill>
          <p:spPr>
            <a:xfrm>
              <a:off x="12969527" y="5646155"/>
              <a:ext cx="194911" cy="114306"/>
            </a:xfrm>
            <a:prstGeom prst="rect">
              <a:avLst/>
            </a:prstGeom>
          </p:spPr>
        </p:pic>
        <p:sp>
          <p:nvSpPr>
            <p:cNvPr id="182" name="object 182"/>
            <p:cNvSpPr/>
            <p:nvPr/>
          </p:nvSpPr>
          <p:spPr>
            <a:xfrm>
              <a:off x="12615147" y="5423162"/>
              <a:ext cx="287655" cy="163195"/>
            </a:xfrm>
            <a:custGeom>
              <a:avLst/>
              <a:gdLst/>
              <a:ahLst/>
              <a:cxnLst/>
              <a:rect l="l" t="t" r="r" b="b"/>
              <a:pathLst>
                <a:path w="287654" h="163195">
                  <a:moveTo>
                    <a:pt x="0" y="0"/>
                  </a:moveTo>
                  <a:lnTo>
                    <a:pt x="287645" y="163021"/>
                  </a:lnTo>
                </a:path>
              </a:pathLst>
            </a:custGeom>
            <a:ln w="3175">
              <a:solidFill>
                <a:srgbClr val="253C86"/>
              </a:solidFill>
              <a:prstDash val="dash"/>
            </a:ln>
          </p:spPr>
          <p:txBody>
            <a:bodyPr wrap="square" lIns="0" tIns="0" rIns="0" bIns="0" rtlCol="0"/>
            <a:lstStyle/>
            <a:p>
              <a:endParaRPr/>
            </a:p>
          </p:txBody>
        </p:sp>
        <p:sp>
          <p:nvSpPr>
            <p:cNvPr id="183" name="object 183"/>
            <p:cNvSpPr/>
            <p:nvPr/>
          </p:nvSpPr>
          <p:spPr>
            <a:xfrm>
              <a:off x="12895282" y="5578993"/>
              <a:ext cx="10795" cy="10795"/>
            </a:xfrm>
            <a:custGeom>
              <a:avLst/>
              <a:gdLst/>
              <a:ahLst/>
              <a:cxnLst/>
              <a:rect l="l" t="t" r="r" b="b"/>
              <a:pathLst>
                <a:path w="10795" h="10795">
                  <a:moveTo>
                    <a:pt x="4889" y="0"/>
                  </a:moveTo>
                  <a:lnTo>
                    <a:pt x="6764" y="6764"/>
                  </a:lnTo>
                  <a:lnTo>
                    <a:pt x="0" y="8638"/>
                  </a:lnTo>
                  <a:lnTo>
                    <a:pt x="3664" y="10711"/>
                  </a:lnTo>
                  <a:lnTo>
                    <a:pt x="10429" y="8847"/>
                  </a:lnTo>
                  <a:lnTo>
                    <a:pt x="8554" y="2083"/>
                  </a:lnTo>
                  <a:lnTo>
                    <a:pt x="4889" y="0"/>
                  </a:lnTo>
                  <a:close/>
                </a:path>
              </a:pathLst>
            </a:custGeom>
            <a:solidFill>
              <a:srgbClr val="253C86"/>
            </a:solidFill>
          </p:spPr>
          <p:txBody>
            <a:bodyPr wrap="square" lIns="0" tIns="0" rIns="0" bIns="0" rtlCol="0"/>
            <a:lstStyle/>
            <a:p>
              <a:endParaRPr/>
            </a:p>
          </p:txBody>
        </p:sp>
        <p:sp>
          <p:nvSpPr>
            <p:cNvPr id="184" name="object 184"/>
            <p:cNvSpPr/>
            <p:nvPr/>
          </p:nvSpPr>
          <p:spPr>
            <a:xfrm>
              <a:off x="13186815" y="5769569"/>
              <a:ext cx="240029" cy="135255"/>
            </a:xfrm>
            <a:custGeom>
              <a:avLst/>
              <a:gdLst/>
              <a:ahLst/>
              <a:cxnLst/>
              <a:rect l="l" t="t" r="r" b="b"/>
              <a:pathLst>
                <a:path w="240030" h="135254">
                  <a:moveTo>
                    <a:pt x="0" y="0"/>
                  </a:moveTo>
                  <a:lnTo>
                    <a:pt x="239709" y="134718"/>
                  </a:lnTo>
                </a:path>
              </a:pathLst>
            </a:custGeom>
            <a:ln w="3175">
              <a:solidFill>
                <a:srgbClr val="253C86"/>
              </a:solidFill>
              <a:prstDash val="dash"/>
            </a:ln>
          </p:spPr>
          <p:txBody>
            <a:bodyPr wrap="square" lIns="0" tIns="0" rIns="0" bIns="0" rtlCol="0"/>
            <a:lstStyle/>
            <a:p>
              <a:endParaRPr/>
            </a:p>
          </p:txBody>
        </p:sp>
        <p:sp>
          <p:nvSpPr>
            <p:cNvPr id="185" name="object 185"/>
            <p:cNvSpPr/>
            <p:nvPr/>
          </p:nvSpPr>
          <p:spPr>
            <a:xfrm>
              <a:off x="13183902" y="5766033"/>
              <a:ext cx="10795" cy="10795"/>
            </a:xfrm>
            <a:custGeom>
              <a:avLst/>
              <a:gdLst/>
              <a:ahLst/>
              <a:cxnLst/>
              <a:rect l="l" t="t" r="r" b="b"/>
              <a:pathLst>
                <a:path w="10794" h="10795">
                  <a:moveTo>
                    <a:pt x="6753" y="0"/>
                  </a:moveTo>
                  <a:lnTo>
                    <a:pt x="0" y="1895"/>
                  </a:lnTo>
                  <a:lnTo>
                    <a:pt x="1895" y="8659"/>
                  </a:lnTo>
                  <a:lnTo>
                    <a:pt x="5570" y="10722"/>
                  </a:lnTo>
                  <a:lnTo>
                    <a:pt x="3664" y="3957"/>
                  </a:lnTo>
                  <a:lnTo>
                    <a:pt x="10429" y="2062"/>
                  </a:lnTo>
                  <a:lnTo>
                    <a:pt x="6753" y="0"/>
                  </a:lnTo>
                  <a:close/>
                </a:path>
              </a:pathLst>
            </a:custGeom>
            <a:solidFill>
              <a:srgbClr val="253C86"/>
            </a:solidFill>
          </p:spPr>
          <p:txBody>
            <a:bodyPr wrap="square" lIns="0" tIns="0" rIns="0" bIns="0" rtlCol="0"/>
            <a:lstStyle/>
            <a:p>
              <a:endParaRPr/>
            </a:p>
          </p:txBody>
        </p:sp>
        <p:sp>
          <p:nvSpPr>
            <p:cNvPr id="186" name="object 186"/>
            <p:cNvSpPr/>
            <p:nvPr/>
          </p:nvSpPr>
          <p:spPr>
            <a:xfrm>
              <a:off x="12598618" y="5434052"/>
              <a:ext cx="172720" cy="98425"/>
            </a:xfrm>
            <a:custGeom>
              <a:avLst/>
              <a:gdLst/>
              <a:ahLst/>
              <a:cxnLst/>
              <a:rect l="l" t="t" r="r" b="b"/>
              <a:pathLst>
                <a:path w="172720" h="98425">
                  <a:moveTo>
                    <a:pt x="172486" y="98049"/>
                  </a:moveTo>
                  <a:lnTo>
                    <a:pt x="0" y="0"/>
                  </a:lnTo>
                </a:path>
              </a:pathLst>
            </a:custGeom>
            <a:ln w="3175">
              <a:solidFill>
                <a:srgbClr val="253C86"/>
              </a:solidFill>
              <a:prstDash val="dash"/>
            </a:ln>
          </p:spPr>
          <p:txBody>
            <a:bodyPr wrap="square" lIns="0" tIns="0" rIns="0" bIns="0" rtlCol="0"/>
            <a:lstStyle/>
            <a:p>
              <a:endParaRPr/>
            </a:p>
          </p:txBody>
        </p:sp>
        <p:sp>
          <p:nvSpPr>
            <p:cNvPr id="187" name="object 187"/>
            <p:cNvSpPr/>
            <p:nvPr/>
          </p:nvSpPr>
          <p:spPr>
            <a:xfrm>
              <a:off x="12595705" y="5430541"/>
              <a:ext cx="10795" cy="10795"/>
            </a:xfrm>
            <a:custGeom>
              <a:avLst/>
              <a:gdLst/>
              <a:ahLst/>
              <a:cxnLst/>
              <a:rect l="l" t="t" r="r" b="b"/>
              <a:pathLst>
                <a:path w="10795" h="10795">
                  <a:moveTo>
                    <a:pt x="6774" y="0"/>
                  </a:moveTo>
                  <a:lnTo>
                    <a:pt x="0" y="1853"/>
                  </a:lnTo>
                  <a:lnTo>
                    <a:pt x="1863" y="8617"/>
                  </a:lnTo>
                  <a:lnTo>
                    <a:pt x="5528" y="10711"/>
                  </a:lnTo>
                  <a:lnTo>
                    <a:pt x="3664" y="3937"/>
                  </a:lnTo>
                  <a:lnTo>
                    <a:pt x="10439" y="2083"/>
                  </a:lnTo>
                  <a:lnTo>
                    <a:pt x="6774" y="0"/>
                  </a:lnTo>
                  <a:close/>
                </a:path>
              </a:pathLst>
            </a:custGeom>
            <a:solidFill>
              <a:srgbClr val="253C86"/>
            </a:solidFill>
          </p:spPr>
          <p:txBody>
            <a:bodyPr wrap="square" lIns="0" tIns="0" rIns="0" bIns="0" rtlCol="0"/>
            <a:lstStyle/>
            <a:p>
              <a:endParaRPr/>
            </a:p>
          </p:txBody>
        </p:sp>
        <p:sp>
          <p:nvSpPr>
            <p:cNvPr id="188" name="object 188"/>
            <p:cNvSpPr/>
            <p:nvPr/>
          </p:nvSpPr>
          <p:spPr>
            <a:xfrm>
              <a:off x="12381731" y="5268847"/>
              <a:ext cx="665480" cy="316865"/>
            </a:xfrm>
            <a:custGeom>
              <a:avLst/>
              <a:gdLst/>
              <a:ahLst/>
              <a:cxnLst/>
              <a:rect l="l" t="t" r="r" b="b"/>
              <a:pathLst>
                <a:path w="665480" h="316864">
                  <a:moveTo>
                    <a:pt x="0" y="316691"/>
                  </a:moveTo>
                  <a:lnTo>
                    <a:pt x="32070" y="293747"/>
                  </a:lnTo>
                  <a:lnTo>
                    <a:pt x="53008" y="278109"/>
                  </a:lnTo>
                  <a:lnTo>
                    <a:pt x="72039" y="262584"/>
                  </a:lnTo>
                  <a:lnTo>
                    <a:pt x="98384" y="239982"/>
                  </a:lnTo>
                  <a:lnTo>
                    <a:pt x="137148" y="209421"/>
                  </a:lnTo>
                  <a:lnTo>
                    <a:pt x="180881" y="178490"/>
                  </a:lnTo>
                  <a:lnTo>
                    <a:pt x="219954" y="152725"/>
                  </a:lnTo>
                  <a:lnTo>
                    <a:pt x="244736" y="137660"/>
                  </a:lnTo>
                  <a:lnTo>
                    <a:pt x="265539" y="125932"/>
                  </a:lnTo>
                  <a:lnTo>
                    <a:pt x="293563" y="109424"/>
                  </a:lnTo>
                  <a:lnTo>
                    <a:pt x="320504" y="92569"/>
                  </a:lnTo>
                  <a:lnTo>
                    <a:pt x="338063" y="79798"/>
                  </a:lnTo>
                  <a:lnTo>
                    <a:pt x="355460" y="67079"/>
                  </a:lnTo>
                  <a:lnTo>
                    <a:pt x="383506" y="50701"/>
                  </a:lnTo>
                  <a:lnTo>
                    <a:pt x="447954" y="26637"/>
                  </a:lnTo>
                  <a:lnTo>
                    <a:pt x="493472" y="20705"/>
                  </a:lnTo>
                  <a:lnTo>
                    <a:pt x="560659" y="12478"/>
                  </a:lnTo>
                  <a:lnTo>
                    <a:pt x="625807" y="4671"/>
                  </a:lnTo>
                  <a:lnTo>
                    <a:pt x="665204" y="0"/>
                  </a:lnTo>
                </a:path>
              </a:pathLst>
            </a:custGeom>
            <a:ln w="3175">
              <a:solidFill>
                <a:srgbClr val="253C86"/>
              </a:solidFill>
              <a:prstDash val="dash"/>
            </a:ln>
          </p:spPr>
          <p:txBody>
            <a:bodyPr wrap="square" lIns="0" tIns="0" rIns="0" bIns="0" rtlCol="0"/>
            <a:lstStyle/>
            <a:p>
              <a:endParaRPr/>
            </a:p>
          </p:txBody>
        </p:sp>
        <p:sp>
          <p:nvSpPr>
            <p:cNvPr id="189" name="object 189"/>
            <p:cNvSpPr/>
            <p:nvPr/>
          </p:nvSpPr>
          <p:spPr>
            <a:xfrm>
              <a:off x="13040556" y="5264110"/>
              <a:ext cx="10160" cy="10795"/>
            </a:xfrm>
            <a:custGeom>
              <a:avLst/>
              <a:gdLst/>
              <a:ahLst/>
              <a:cxnLst/>
              <a:rect l="l" t="t" r="r" b="b"/>
              <a:pathLst>
                <a:path w="10159" h="10795">
                  <a:moveTo>
                    <a:pt x="4188" y="0"/>
                  </a:moveTo>
                  <a:lnTo>
                    <a:pt x="0" y="502"/>
                  </a:lnTo>
                  <a:lnTo>
                    <a:pt x="5518" y="4848"/>
                  </a:lnTo>
                  <a:lnTo>
                    <a:pt x="1183" y="10355"/>
                  </a:lnTo>
                  <a:lnTo>
                    <a:pt x="5361" y="9863"/>
                  </a:lnTo>
                  <a:lnTo>
                    <a:pt x="9706" y="4345"/>
                  </a:lnTo>
                  <a:lnTo>
                    <a:pt x="4188" y="0"/>
                  </a:lnTo>
                  <a:close/>
                </a:path>
              </a:pathLst>
            </a:custGeom>
            <a:solidFill>
              <a:srgbClr val="253C86"/>
            </a:solidFill>
          </p:spPr>
          <p:txBody>
            <a:bodyPr wrap="square" lIns="0" tIns="0" rIns="0" bIns="0" rtlCol="0"/>
            <a:lstStyle/>
            <a:p>
              <a:endParaRPr/>
            </a:p>
          </p:txBody>
        </p:sp>
        <p:sp>
          <p:nvSpPr>
            <p:cNvPr id="190" name="object 190"/>
            <p:cNvSpPr/>
            <p:nvPr/>
          </p:nvSpPr>
          <p:spPr>
            <a:xfrm>
              <a:off x="12517579" y="5488424"/>
              <a:ext cx="22225" cy="37465"/>
            </a:xfrm>
            <a:custGeom>
              <a:avLst/>
              <a:gdLst/>
              <a:ahLst/>
              <a:cxnLst/>
              <a:rect l="l" t="t" r="r" b="b"/>
              <a:pathLst>
                <a:path w="22225" h="37464">
                  <a:moveTo>
                    <a:pt x="21706" y="37203"/>
                  </a:moveTo>
                  <a:lnTo>
                    <a:pt x="18983" y="32073"/>
                  </a:lnTo>
                  <a:lnTo>
                    <a:pt x="12792" y="21444"/>
                  </a:lnTo>
                  <a:lnTo>
                    <a:pt x="5632" y="9394"/>
                  </a:lnTo>
                  <a:lnTo>
                    <a:pt x="0" y="0"/>
                  </a:lnTo>
                </a:path>
              </a:pathLst>
            </a:custGeom>
            <a:ln w="3175">
              <a:solidFill>
                <a:srgbClr val="253C86"/>
              </a:solidFill>
              <a:prstDash val="dash"/>
            </a:ln>
          </p:spPr>
          <p:txBody>
            <a:bodyPr wrap="square" lIns="0" tIns="0" rIns="0" bIns="0" rtlCol="0"/>
            <a:lstStyle/>
            <a:p>
              <a:endParaRPr/>
            </a:p>
          </p:txBody>
        </p:sp>
        <p:sp>
          <p:nvSpPr>
            <p:cNvPr id="191" name="object 191"/>
            <p:cNvSpPr/>
            <p:nvPr/>
          </p:nvSpPr>
          <p:spPr>
            <a:xfrm>
              <a:off x="12514152" y="5485561"/>
              <a:ext cx="10795" cy="10795"/>
            </a:xfrm>
            <a:custGeom>
              <a:avLst/>
              <a:gdLst/>
              <a:ahLst/>
              <a:cxnLst/>
              <a:rect l="l" t="t" r="r" b="b"/>
              <a:pathLst>
                <a:path w="10795" h="10795">
                  <a:moveTo>
                    <a:pt x="1706" y="0"/>
                  </a:moveTo>
                  <a:lnTo>
                    <a:pt x="0" y="6806"/>
                  </a:lnTo>
                  <a:lnTo>
                    <a:pt x="2157" y="10429"/>
                  </a:lnTo>
                  <a:lnTo>
                    <a:pt x="3874" y="3612"/>
                  </a:lnTo>
                  <a:lnTo>
                    <a:pt x="10680" y="5329"/>
                  </a:lnTo>
                  <a:lnTo>
                    <a:pt x="8523" y="1706"/>
                  </a:lnTo>
                  <a:lnTo>
                    <a:pt x="1706" y="0"/>
                  </a:lnTo>
                  <a:close/>
                </a:path>
              </a:pathLst>
            </a:custGeom>
            <a:solidFill>
              <a:srgbClr val="253C86"/>
            </a:solidFill>
          </p:spPr>
          <p:txBody>
            <a:bodyPr wrap="square" lIns="0" tIns="0" rIns="0" bIns="0" rtlCol="0"/>
            <a:lstStyle/>
            <a:p>
              <a:endParaRPr/>
            </a:p>
          </p:txBody>
        </p:sp>
        <p:sp>
          <p:nvSpPr>
            <p:cNvPr id="192" name="object 192"/>
            <p:cNvSpPr/>
            <p:nvPr/>
          </p:nvSpPr>
          <p:spPr>
            <a:xfrm>
              <a:off x="13054930" y="5271205"/>
              <a:ext cx="57150" cy="66675"/>
            </a:xfrm>
            <a:custGeom>
              <a:avLst/>
              <a:gdLst/>
              <a:ahLst/>
              <a:cxnLst/>
              <a:rect l="l" t="t" r="r" b="b"/>
              <a:pathLst>
                <a:path w="57150" h="66675">
                  <a:moveTo>
                    <a:pt x="0" y="0"/>
                  </a:moveTo>
                  <a:lnTo>
                    <a:pt x="56616" y="66291"/>
                  </a:lnTo>
                </a:path>
              </a:pathLst>
            </a:custGeom>
            <a:ln w="3175">
              <a:solidFill>
                <a:srgbClr val="253C86"/>
              </a:solidFill>
              <a:prstDash val="dash"/>
            </a:ln>
          </p:spPr>
          <p:txBody>
            <a:bodyPr wrap="square" lIns="0" tIns="0" rIns="0" bIns="0" rtlCol="0"/>
            <a:lstStyle/>
            <a:p>
              <a:endParaRPr/>
            </a:p>
          </p:txBody>
        </p:sp>
        <p:sp>
          <p:nvSpPr>
            <p:cNvPr id="193" name="object 193"/>
            <p:cNvSpPr/>
            <p:nvPr/>
          </p:nvSpPr>
          <p:spPr>
            <a:xfrm>
              <a:off x="13103984" y="5329832"/>
              <a:ext cx="10795" cy="10795"/>
            </a:xfrm>
            <a:custGeom>
              <a:avLst/>
              <a:gdLst/>
              <a:ahLst/>
              <a:cxnLst/>
              <a:rect l="l" t="t" r="r" b="b"/>
              <a:pathLst>
                <a:path w="10794" h="10795">
                  <a:moveTo>
                    <a:pt x="7549" y="0"/>
                  </a:moveTo>
                  <a:lnTo>
                    <a:pt x="7005" y="7005"/>
                  </a:lnTo>
                  <a:lnTo>
                    <a:pt x="0" y="6450"/>
                  </a:lnTo>
                  <a:lnTo>
                    <a:pt x="2732" y="9654"/>
                  </a:lnTo>
                  <a:lnTo>
                    <a:pt x="9737" y="10209"/>
                  </a:lnTo>
                  <a:lnTo>
                    <a:pt x="10282" y="3204"/>
                  </a:lnTo>
                  <a:lnTo>
                    <a:pt x="7549" y="0"/>
                  </a:lnTo>
                  <a:close/>
                </a:path>
              </a:pathLst>
            </a:custGeom>
            <a:solidFill>
              <a:srgbClr val="253C86"/>
            </a:solidFill>
          </p:spPr>
          <p:txBody>
            <a:bodyPr wrap="square" lIns="0" tIns="0" rIns="0" bIns="0" rtlCol="0"/>
            <a:lstStyle/>
            <a:p>
              <a:endParaRPr/>
            </a:p>
          </p:txBody>
        </p:sp>
        <p:sp>
          <p:nvSpPr>
            <p:cNvPr id="194" name="object 194"/>
            <p:cNvSpPr/>
            <p:nvPr/>
          </p:nvSpPr>
          <p:spPr>
            <a:xfrm>
              <a:off x="13126563" y="5929510"/>
              <a:ext cx="231775" cy="58419"/>
            </a:xfrm>
            <a:custGeom>
              <a:avLst/>
              <a:gdLst/>
              <a:ahLst/>
              <a:cxnLst/>
              <a:rect l="l" t="t" r="r" b="b"/>
              <a:pathLst>
                <a:path w="231775" h="58420">
                  <a:moveTo>
                    <a:pt x="231176" y="57935"/>
                  </a:moveTo>
                  <a:lnTo>
                    <a:pt x="0" y="0"/>
                  </a:lnTo>
                </a:path>
              </a:pathLst>
            </a:custGeom>
            <a:ln w="3175">
              <a:solidFill>
                <a:srgbClr val="253C86"/>
              </a:solidFill>
              <a:prstDash val="dash"/>
            </a:ln>
          </p:spPr>
          <p:txBody>
            <a:bodyPr wrap="square" lIns="0" tIns="0" rIns="0" bIns="0" rtlCol="0"/>
            <a:lstStyle/>
            <a:p>
              <a:endParaRPr/>
            </a:p>
          </p:txBody>
        </p:sp>
        <p:sp>
          <p:nvSpPr>
            <p:cNvPr id="195" name="object 195"/>
            <p:cNvSpPr/>
            <p:nvPr/>
          </p:nvSpPr>
          <p:spPr>
            <a:xfrm>
              <a:off x="13123315" y="5925086"/>
              <a:ext cx="10160" cy="10795"/>
            </a:xfrm>
            <a:custGeom>
              <a:avLst/>
              <a:gdLst/>
              <a:ahLst/>
              <a:cxnLst/>
              <a:rect l="l" t="t" r="r" b="b"/>
              <a:pathLst>
                <a:path w="10159" h="10795">
                  <a:moveTo>
                    <a:pt x="6020" y="0"/>
                  </a:moveTo>
                  <a:lnTo>
                    <a:pt x="0" y="3612"/>
                  </a:lnTo>
                  <a:lnTo>
                    <a:pt x="3612" y="9633"/>
                  </a:lnTo>
                  <a:lnTo>
                    <a:pt x="7696" y="10659"/>
                  </a:lnTo>
                  <a:lnTo>
                    <a:pt x="4094" y="4638"/>
                  </a:lnTo>
                  <a:lnTo>
                    <a:pt x="10114" y="1026"/>
                  </a:lnTo>
                  <a:lnTo>
                    <a:pt x="6020" y="0"/>
                  </a:lnTo>
                  <a:close/>
                </a:path>
              </a:pathLst>
            </a:custGeom>
            <a:solidFill>
              <a:srgbClr val="253C86"/>
            </a:solidFill>
          </p:spPr>
          <p:txBody>
            <a:bodyPr wrap="square" lIns="0" tIns="0" rIns="0" bIns="0" rtlCol="0"/>
            <a:lstStyle/>
            <a:p>
              <a:endParaRPr/>
            </a:p>
          </p:txBody>
        </p:sp>
        <p:sp>
          <p:nvSpPr>
            <p:cNvPr id="196" name="object 196"/>
            <p:cNvSpPr/>
            <p:nvPr/>
          </p:nvSpPr>
          <p:spPr>
            <a:xfrm>
              <a:off x="13097446" y="5977415"/>
              <a:ext cx="224154" cy="59055"/>
            </a:xfrm>
            <a:custGeom>
              <a:avLst/>
              <a:gdLst/>
              <a:ahLst/>
              <a:cxnLst/>
              <a:rect l="l" t="t" r="r" b="b"/>
              <a:pathLst>
                <a:path w="224155" h="59054">
                  <a:moveTo>
                    <a:pt x="223605" y="58898"/>
                  </a:moveTo>
                  <a:lnTo>
                    <a:pt x="0" y="0"/>
                  </a:lnTo>
                </a:path>
              </a:pathLst>
            </a:custGeom>
            <a:ln w="3175">
              <a:solidFill>
                <a:srgbClr val="253C86"/>
              </a:solidFill>
              <a:prstDash val="dash"/>
            </a:ln>
          </p:spPr>
          <p:txBody>
            <a:bodyPr wrap="square" lIns="0" tIns="0" rIns="0" bIns="0" rtlCol="0"/>
            <a:lstStyle/>
            <a:p>
              <a:endParaRPr/>
            </a:p>
          </p:txBody>
        </p:sp>
        <p:sp>
          <p:nvSpPr>
            <p:cNvPr id="197" name="object 197"/>
            <p:cNvSpPr/>
            <p:nvPr/>
          </p:nvSpPr>
          <p:spPr>
            <a:xfrm>
              <a:off x="13094206" y="5973032"/>
              <a:ext cx="10160" cy="10795"/>
            </a:xfrm>
            <a:custGeom>
              <a:avLst/>
              <a:gdLst/>
              <a:ahLst/>
              <a:cxnLst/>
              <a:rect l="l" t="t" r="r" b="b"/>
              <a:pathLst>
                <a:path w="10159" h="10795">
                  <a:moveTo>
                    <a:pt x="6073" y="0"/>
                  </a:moveTo>
                  <a:lnTo>
                    <a:pt x="0" y="3539"/>
                  </a:lnTo>
                  <a:lnTo>
                    <a:pt x="3539" y="9601"/>
                  </a:lnTo>
                  <a:lnTo>
                    <a:pt x="7612" y="10669"/>
                  </a:lnTo>
                  <a:lnTo>
                    <a:pt x="4073" y="4607"/>
                  </a:lnTo>
                  <a:lnTo>
                    <a:pt x="10135" y="1068"/>
                  </a:lnTo>
                  <a:lnTo>
                    <a:pt x="6073" y="0"/>
                  </a:lnTo>
                  <a:close/>
                </a:path>
              </a:pathLst>
            </a:custGeom>
            <a:solidFill>
              <a:srgbClr val="253C86"/>
            </a:solidFill>
          </p:spPr>
          <p:txBody>
            <a:bodyPr wrap="square" lIns="0" tIns="0" rIns="0" bIns="0" rtlCol="0"/>
            <a:lstStyle/>
            <a:p>
              <a:endParaRPr/>
            </a:p>
          </p:txBody>
        </p:sp>
        <p:sp>
          <p:nvSpPr>
            <p:cNvPr id="198" name="object 198"/>
            <p:cNvSpPr/>
            <p:nvPr/>
          </p:nvSpPr>
          <p:spPr>
            <a:xfrm>
              <a:off x="13317915" y="5591753"/>
              <a:ext cx="169545" cy="210185"/>
            </a:xfrm>
            <a:custGeom>
              <a:avLst/>
              <a:gdLst/>
              <a:ahLst/>
              <a:cxnLst/>
              <a:rect l="l" t="t" r="r" b="b"/>
              <a:pathLst>
                <a:path w="169544" h="210185">
                  <a:moveTo>
                    <a:pt x="169460" y="209710"/>
                  </a:moveTo>
                  <a:lnTo>
                    <a:pt x="0" y="0"/>
                  </a:lnTo>
                </a:path>
              </a:pathLst>
            </a:custGeom>
            <a:ln w="3175">
              <a:solidFill>
                <a:srgbClr val="253C86"/>
              </a:solidFill>
              <a:prstDash val="dash"/>
            </a:ln>
          </p:spPr>
          <p:txBody>
            <a:bodyPr wrap="square" lIns="0" tIns="0" rIns="0" bIns="0" rtlCol="0"/>
            <a:lstStyle/>
            <a:p>
              <a:endParaRPr/>
            </a:p>
          </p:txBody>
        </p:sp>
        <p:sp>
          <p:nvSpPr>
            <p:cNvPr id="199" name="object 199"/>
            <p:cNvSpPr/>
            <p:nvPr/>
          </p:nvSpPr>
          <p:spPr>
            <a:xfrm>
              <a:off x="13315072" y="5589149"/>
              <a:ext cx="10795" cy="10795"/>
            </a:xfrm>
            <a:custGeom>
              <a:avLst/>
              <a:gdLst/>
              <a:ahLst/>
              <a:cxnLst/>
              <a:rect l="l" t="t" r="r" b="b"/>
              <a:pathLst>
                <a:path w="10794" h="10795">
                  <a:moveTo>
                    <a:pt x="732" y="0"/>
                  </a:moveTo>
                  <a:lnTo>
                    <a:pt x="0" y="6984"/>
                  </a:lnTo>
                  <a:lnTo>
                    <a:pt x="2649" y="10261"/>
                  </a:lnTo>
                  <a:lnTo>
                    <a:pt x="3382" y="3277"/>
                  </a:lnTo>
                  <a:lnTo>
                    <a:pt x="10366" y="4020"/>
                  </a:lnTo>
                  <a:lnTo>
                    <a:pt x="7717" y="743"/>
                  </a:lnTo>
                  <a:lnTo>
                    <a:pt x="732" y="0"/>
                  </a:lnTo>
                  <a:close/>
                </a:path>
              </a:pathLst>
            </a:custGeom>
            <a:solidFill>
              <a:srgbClr val="253C86"/>
            </a:solidFill>
          </p:spPr>
          <p:txBody>
            <a:bodyPr wrap="square" lIns="0" tIns="0" rIns="0" bIns="0" rtlCol="0"/>
            <a:lstStyle/>
            <a:p>
              <a:endParaRPr/>
            </a:p>
          </p:txBody>
        </p:sp>
        <p:sp>
          <p:nvSpPr>
            <p:cNvPr id="200" name="object 200"/>
            <p:cNvSpPr/>
            <p:nvPr/>
          </p:nvSpPr>
          <p:spPr>
            <a:xfrm>
              <a:off x="13309028" y="5898811"/>
              <a:ext cx="8890" cy="13335"/>
            </a:xfrm>
            <a:custGeom>
              <a:avLst/>
              <a:gdLst/>
              <a:ahLst/>
              <a:cxnLst/>
              <a:rect l="l" t="t" r="r" b="b"/>
              <a:pathLst>
                <a:path w="8890" h="13335">
                  <a:moveTo>
                    <a:pt x="3497" y="13339"/>
                  </a:moveTo>
                  <a:lnTo>
                    <a:pt x="0" y="4670"/>
                  </a:lnTo>
                  <a:lnTo>
                    <a:pt x="8701" y="0"/>
                  </a:lnTo>
                </a:path>
              </a:pathLst>
            </a:custGeom>
            <a:ln w="3175">
              <a:solidFill>
                <a:srgbClr val="253C86"/>
              </a:solidFill>
            </a:ln>
          </p:spPr>
          <p:txBody>
            <a:bodyPr wrap="square" lIns="0" tIns="0" rIns="0" bIns="0" rtlCol="0"/>
            <a:lstStyle/>
            <a:p>
              <a:endParaRPr/>
            </a:p>
          </p:txBody>
        </p:sp>
        <p:sp>
          <p:nvSpPr>
            <p:cNvPr id="201" name="object 201"/>
            <p:cNvSpPr/>
            <p:nvPr/>
          </p:nvSpPr>
          <p:spPr>
            <a:xfrm>
              <a:off x="13301820" y="5896199"/>
              <a:ext cx="8890" cy="13335"/>
            </a:xfrm>
            <a:custGeom>
              <a:avLst/>
              <a:gdLst/>
              <a:ahLst/>
              <a:cxnLst/>
              <a:rect l="l" t="t" r="r" b="b"/>
              <a:pathLst>
                <a:path w="8890" h="13335">
                  <a:moveTo>
                    <a:pt x="3497" y="13339"/>
                  </a:moveTo>
                  <a:lnTo>
                    <a:pt x="0" y="4670"/>
                  </a:lnTo>
                  <a:lnTo>
                    <a:pt x="8701" y="0"/>
                  </a:lnTo>
                </a:path>
              </a:pathLst>
            </a:custGeom>
            <a:ln w="3175">
              <a:solidFill>
                <a:srgbClr val="253C86"/>
              </a:solidFill>
            </a:ln>
          </p:spPr>
          <p:txBody>
            <a:bodyPr wrap="square" lIns="0" tIns="0" rIns="0" bIns="0" rtlCol="0"/>
            <a:lstStyle/>
            <a:p>
              <a:endParaRPr/>
            </a:p>
          </p:txBody>
        </p:sp>
        <p:sp>
          <p:nvSpPr>
            <p:cNvPr id="202" name="object 202"/>
            <p:cNvSpPr/>
            <p:nvPr/>
          </p:nvSpPr>
          <p:spPr>
            <a:xfrm>
              <a:off x="13138272" y="5524522"/>
              <a:ext cx="10795" cy="10160"/>
            </a:xfrm>
            <a:custGeom>
              <a:avLst/>
              <a:gdLst/>
              <a:ahLst/>
              <a:cxnLst/>
              <a:rect l="l" t="t" r="r" b="b"/>
              <a:pathLst>
                <a:path w="10794" h="10160">
                  <a:moveTo>
                    <a:pt x="0" y="0"/>
                  </a:moveTo>
                  <a:lnTo>
                    <a:pt x="9350" y="104"/>
                  </a:lnTo>
                  <a:lnTo>
                    <a:pt x="10303" y="9936"/>
                  </a:lnTo>
                </a:path>
              </a:pathLst>
            </a:custGeom>
            <a:ln w="3175">
              <a:solidFill>
                <a:srgbClr val="253C86"/>
              </a:solidFill>
            </a:ln>
          </p:spPr>
          <p:txBody>
            <a:bodyPr wrap="square" lIns="0" tIns="0" rIns="0" bIns="0" rtlCol="0"/>
            <a:lstStyle/>
            <a:p>
              <a:endParaRPr/>
            </a:p>
          </p:txBody>
        </p:sp>
        <p:sp>
          <p:nvSpPr>
            <p:cNvPr id="203" name="object 203"/>
            <p:cNvSpPr/>
            <p:nvPr/>
          </p:nvSpPr>
          <p:spPr>
            <a:xfrm>
              <a:off x="13143456" y="5518875"/>
              <a:ext cx="10795" cy="10160"/>
            </a:xfrm>
            <a:custGeom>
              <a:avLst/>
              <a:gdLst/>
              <a:ahLst/>
              <a:cxnLst/>
              <a:rect l="l" t="t" r="r" b="b"/>
              <a:pathLst>
                <a:path w="10794" h="10160">
                  <a:moveTo>
                    <a:pt x="0" y="0"/>
                  </a:moveTo>
                  <a:lnTo>
                    <a:pt x="9350" y="104"/>
                  </a:lnTo>
                  <a:lnTo>
                    <a:pt x="10303" y="9936"/>
                  </a:lnTo>
                </a:path>
              </a:pathLst>
            </a:custGeom>
            <a:ln w="3175">
              <a:solidFill>
                <a:srgbClr val="253C86"/>
              </a:solidFill>
            </a:ln>
          </p:spPr>
          <p:txBody>
            <a:bodyPr wrap="square" lIns="0" tIns="0" rIns="0" bIns="0" rtlCol="0"/>
            <a:lstStyle/>
            <a:p>
              <a:endParaRPr/>
            </a:p>
          </p:txBody>
        </p:sp>
        <p:sp>
          <p:nvSpPr>
            <p:cNvPr id="204" name="object 204"/>
            <p:cNvSpPr/>
            <p:nvPr/>
          </p:nvSpPr>
          <p:spPr>
            <a:xfrm>
              <a:off x="13177046" y="6077336"/>
              <a:ext cx="8890" cy="13335"/>
            </a:xfrm>
            <a:custGeom>
              <a:avLst/>
              <a:gdLst/>
              <a:ahLst/>
              <a:cxnLst/>
              <a:rect l="l" t="t" r="r" b="b"/>
              <a:pathLst>
                <a:path w="8890" h="13335">
                  <a:moveTo>
                    <a:pt x="3497" y="13339"/>
                  </a:moveTo>
                  <a:lnTo>
                    <a:pt x="0" y="4670"/>
                  </a:lnTo>
                  <a:lnTo>
                    <a:pt x="8701" y="0"/>
                  </a:lnTo>
                </a:path>
              </a:pathLst>
            </a:custGeom>
            <a:ln w="3175">
              <a:solidFill>
                <a:srgbClr val="253C86"/>
              </a:solidFill>
            </a:ln>
          </p:spPr>
          <p:txBody>
            <a:bodyPr wrap="square" lIns="0" tIns="0" rIns="0" bIns="0" rtlCol="0"/>
            <a:lstStyle/>
            <a:p>
              <a:endParaRPr/>
            </a:p>
          </p:txBody>
        </p:sp>
        <p:sp>
          <p:nvSpPr>
            <p:cNvPr id="205" name="object 205"/>
            <p:cNvSpPr/>
            <p:nvPr/>
          </p:nvSpPr>
          <p:spPr>
            <a:xfrm>
              <a:off x="13169838" y="6074724"/>
              <a:ext cx="8890" cy="13335"/>
            </a:xfrm>
            <a:custGeom>
              <a:avLst/>
              <a:gdLst/>
              <a:ahLst/>
              <a:cxnLst/>
              <a:rect l="l" t="t" r="r" b="b"/>
              <a:pathLst>
                <a:path w="8890" h="13335">
                  <a:moveTo>
                    <a:pt x="3497" y="13339"/>
                  </a:moveTo>
                  <a:lnTo>
                    <a:pt x="0" y="4670"/>
                  </a:lnTo>
                  <a:lnTo>
                    <a:pt x="8701" y="0"/>
                  </a:lnTo>
                </a:path>
              </a:pathLst>
            </a:custGeom>
            <a:ln w="3175">
              <a:solidFill>
                <a:srgbClr val="253C86"/>
              </a:solidFill>
            </a:ln>
          </p:spPr>
          <p:txBody>
            <a:bodyPr wrap="square" lIns="0" tIns="0" rIns="0" bIns="0" rtlCol="0"/>
            <a:lstStyle/>
            <a:p>
              <a:endParaRPr/>
            </a:p>
          </p:txBody>
        </p:sp>
        <p:sp>
          <p:nvSpPr>
            <p:cNvPr id="206" name="object 206"/>
            <p:cNvSpPr/>
            <p:nvPr/>
          </p:nvSpPr>
          <p:spPr>
            <a:xfrm>
              <a:off x="13043085" y="6228504"/>
              <a:ext cx="11430" cy="9525"/>
            </a:xfrm>
            <a:custGeom>
              <a:avLst/>
              <a:gdLst/>
              <a:ahLst/>
              <a:cxnLst/>
              <a:rect l="l" t="t" r="r" b="b"/>
              <a:pathLst>
                <a:path w="11430" h="9525">
                  <a:moveTo>
                    <a:pt x="0" y="9224"/>
                  </a:moveTo>
                  <a:lnTo>
                    <a:pt x="1539" y="0"/>
                  </a:lnTo>
                  <a:lnTo>
                    <a:pt x="11402" y="565"/>
                  </a:lnTo>
                </a:path>
              </a:pathLst>
            </a:custGeom>
            <a:ln w="3175">
              <a:solidFill>
                <a:srgbClr val="253C86"/>
              </a:solidFill>
            </a:ln>
          </p:spPr>
          <p:txBody>
            <a:bodyPr wrap="square" lIns="0" tIns="0" rIns="0" bIns="0" rtlCol="0"/>
            <a:lstStyle/>
            <a:p>
              <a:endParaRPr/>
            </a:p>
          </p:txBody>
        </p:sp>
        <p:sp>
          <p:nvSpPr>
            <p:cNvPr id="207" name="object 207"/>
            <p:cNvSpPr/>
            <p:nvPr/>
          </p:nvSpPr>
          <p:spPr>
            <a:xfrm>
              <a:off x="13038300" y="6222515"/>
              <a:ext cx="11430" cy="9525"/>
            </a:xfrm>
            <a:custGeom>
              <a:avLst/>
              <a:gdLst/>
              <a:ahLst/>
              <a:cxnLst/>
              <a:rect l="l" t="t" r="r" b="b"/>
              <a:pathLst>
                <a:path w="11430" h="9525">
                  <a:moveTo>
                    <a:pt x="0" y="9224"/>
                  </a:moveTo>
                  <a:lnTo>
                    <a:pt x="1539" y="0"/>
                  </a:lnTo>
                  <a:lnTo>
                    <a:pt x="11402" y="565"/>
                  </a:lnTo>
                </a:path>
              </a:pathLst>
            </a:custGeom>
            <a:ln w="3175">
              <a:solidFill>
                <a:srgbClr val="253C86"/>
              </a:solidFill>
            </a:ln>
          </p:spPr>
          <p:txBody>
            <a:bodyPr wrap="square" lIns="0" tIns="0" rIns="0" bIns="0" rtlCol="0"/>
            <a:lstStyle/>
            <a:p>
              <a:endParaRPr/>
            </a:p>
          </p:txBody>
        </p:sp>
        <p:sp>
          <p:nvSpPr>
            <p:cNvPr id="208" name="object 208"/>
            <p:cNvSpPr/>
            <p:nvPr/>
          </p:nvSpPr>
          <p:spPr>
            <a:xfrm>
              <a:off x="12952734" y="6283235"/>
              <a:ext cx="13970" cy="8255"/>
            </a:xfrm>
            <a:custGeom>
              <a:avLst/>
              <a:gdLst/>
              <a:ahLst/>
              <a:cxnLst/>
              <a:rect l="l" t="t" r="r" b="b"/>
              <a:pathLst>
                <a:path w="13970" h="8254">
                  <a:moveTo>
                    <a:pt x="0" y="8083"/>
                  </a:moveTo>
                  <a:lnTo>
                    <a:pt x="4701" y="0"/>
                  </a:lnTo>
                  <a:lnTo>
                    <a:pt x="13727" y="4010"/>
                  </a:lnTo>
                </a:path>
              </a:pathLst>
            </a:custGeom>
            <a:ln w="3175">
              <a:solidFill>
                <a:srgbClr val="253C86"/>
              </a:solidFill>
            </a:ln>
          </p:spPr>
          <p:txBody>
            <a:bodyPr wrap="square" lIns="0" tIns="0" rIns="0" bIns="0" rtlCol="0"/>
            <a:lstStyle/>
            <a:p>
              <a:endParaRPr/>
            </a:p>
          </p:txBody>
        </p:sp>
        <p:sp>
          <p:nvSpPr>
            <p:cNvPr id="209" name="object 209"/>
            <p:cNvSpPr/>
            <p:nvPr/>
          </p:nvSpPr>
          <p:spPr>
            <a:xfrm>
              <a:off x="12950373" y="6275941"/>
              <a:ext cx="13970" cy="8255"/>
            </a:xfrm>
            <a:custGeom>
              <a:avLst/>
              <a:gdLst/>
              <a:ahLst/>
              <a:cxnLst/>
              <a:rect l="l" t="t" r="r" b="b"/>
              <a:pathLst>
                <a:path w="13970" h="8254">
                  <a:moveTo>
                    <a:pt x="0" y="8083"/>
                  </a:moveTo>
                  <a:lnTo>
                    <a:pt x="4701" y="0"/>
                  </a:lnTo>
                  <a:lnTo>
                    <a:pt x="13727" y="4010"/>
                  </a:lnTo>
                </a:path>
              </a:pathLst>
            </a:custGeom>
            <a:ln w="3175">
              <a:solidFill>
                <a:srgbClr val="253C86"/>
              </a:solidFill>
            </a:ln>
          </p:spPr>
          <p:txBody>
            <a:bodyPr wrap="square" lIns="0" tIns="0" rIns="0" bIns="0" rtlCol="0"/>
            <a:lstStyle/>
            <a:p>
              <a:endParaRPr/>
            </a:p>
          </p:txBody>
        </p:sp>
        <p:sp>
          <p:nvSpPr>
            <p:cNvPr id="210" name="object 210"/>
            <p:cNvSpPr/>
            <p:nvPr/>
          </p:nvSpPr>
          <p:spPr>
            <a:xfrm>
              <a:off x="13286839" y="5739555"/>
              <a:ext cx="9525" cy="12700"/>
            </a:xfrm>
            <a:custGeom>
              <a:avLst/>
              <a:gdLst/>
              <a:ahLst/>
              <a:cxnLst/>
              <a:rect l="l" t="t" r="r" b="b"/>
              <a:pathLst>
                <a:path w="9525" h="12700">
                  <a:moveTo>
                    <a:pt x="2062" y="12324"/>
                  </a:moveTo>
                  <a:lnTo>
                    <a:pt x="0" y="3204"/>
                  </a:lnTo>
                  <a:lnTo>
                    <a:pt x="9340" y="0"/>
                  </a:lnTo>
                </a:path>
              </a:pathLst>
            </a:custGeom>
            <a:ln w="3175">
              <a:solidFill>
                <a:srgbClr val="253C86"/>
              </a:solidFill>
            </a:ln>
          </p:spPr>
          <p:txBody>
            <a:bodyPr wrap="square" lIns="0" tIns="0" rIns="0" bIns="0" rtlCol="0"/>
            <a:lstStyle/>
            <a:p>
              <a:endParaRPr/>
            </a:p>
          </p:txBody>
        </p:sp>
        <p:sp>
          <p:nvSpPr>
            <p:cNvPr id="211" name="object 211"/>
            <p:cNvSpPr/>
            <p:nvPr/>
          </p:nvSpPr>
          <p:spPr>
            <a:xfrm>
              <a:off x="13280145" y="5735818"/>
              <a:ext cx="9525" cy="12700"/>
            </a:xfrm>
            <a:custGeom>
              <a:avLst/>
              <a:gdLst/>
              <a:ahLst/>
              <a:cxnLst/>
              <a:rect l="l" t="t" r="r" b="b"/>
              <a:pathLst>
                <a:path w="9525" h="12700">
                  <a:moveTo>
                    <a:pt x="2062" y="12324"/>
                  </a:moveTo>
                  <a:lnTo>
                    <a:pt x="0" y="3204"/>
                  </a:lnTo>
                  <a:lnTo>
                    <a:pt x="9350" y="0"/>
                  </a:lnTo>
                </a:path>
              </a:pathLst>
            </a:custGeom>
            <a:ln w="3175">
              <a:solidFill>
                <a:srgbClr val="253C86"/>
              </a:solidFill>
            </a:ln>
          </p:spPr>
          <p:txBody>
            <a:bodyPr wrap="square" lIns="0" tIns="0" rIns="0" bIns="0" rtlCol="0"/>
            <a:lstStyle/>
            <a:p>
              <a:endParaRPr/>
            </a:p>
          </p:txBody>
        </p:sp>
        <p:sp>
          <p:nvSpPr>
            <p:cNvPr id="212" name="object 212"/>
            <p:cNvSpPr/>
            <p:nvPr/>
          </p:nvSpPr>
          <p:spPr>
            <a:xfrm>
              <a:off x="13112907" y="5842830"/>
              <a:ext cx="9525" cy="12700"/>
            </a:xfrm>
            <a:custGeom>
              <a:avLst/>
              <a:gdLst/>
              <a:ahLst/>
              <a:cxnLst/>
              <a:rect l="l" t="t" r="r" b="b"/>
              <a:pathLst>
                <a:path w="9525" h="12700">
                  <a:moveTo>
                    <a:pt x="6931" y="0"/>
                  </a:moveTo>
                  <a:lnTo>
                    <a:pt x="9256" y="9067"/>
                  </a:lnTo>
                  <a:lnTo>
                    <a:pt x="0" y="12533"/>
                  </a:lnTo>
                </a:path>
              </a:pathLst>
            </a:custGeom>
            <a:ln w="3175">
              <a:solidFill>
                <a:srgbClr val="253C86"/>
              </a:solidFill>
            </a:ln>
          </p:spPr>
          <p:txBody>
            <a:bodyPr wrap="square" lIns="0" tIns="0" rIns="0" bIns="0" rtlCol="0"/>
            <a:lstStyle/>
            <a:p>
              <a:endParaRPr/>
            </a:p>
          </p:txBody>
        </p:sp>
        <p:sp>
          <p:nvSpPr>
            <p:cNvPr id="213" name="object 213"/>
            <p:cNvSpPr/>
            <p:nvPr/>
          </p:nvSpPr>
          <p:spPr>
            <a:xfrm>
              <a:off x="13119705" y="5846375"/>
              <a:ext cx="9525" cy="12700"/>
            </a:xfrm>
            <a:custGeom>
              <a:avLst/>
              <a:gdLst/>
              <a:ahLst/>
              <a:cxnLst/>
              <a:rect l="l" t="t" r="r" b="b"/>
              <a:pathLst>
                <a:path w="9525" h="12700">
                  <a:moveTo>
                    <a:pt x="6931" y="0"/>
                  </a:moveTo>
                  <a:lnTo>
                    <a:pt x="9256" y="9067"/>
                  </a:lnTo>
                  <a:lnTo>
                    <a:pt x="0" y="12533"/>
                  </a:lnTo>
                </a:path>
              </a:pathLst>
            </a:custGeom>
            <a:ln w="3175">
              <a:solidFill>
                <a:srgbClr val="253C86"/>
              </a:solidFill>
            </a:ln>
          </p:spPr>
          <p:txBody>
            <a:bodyPr wrap="square" lIns="0" tIns="0" rIns="0" bIns="0" rtlCol="0"/>
            <a:lstStyle/>
            <a:p>
              <a:endParaRPr/>
            </a:p>
          </p:txBody>
        </p:sp>
        <p:sp>
          <p:nvSpPr>
            <p:cNvPr id="214" name="object 214"/>
            <p:cNvSpPr/>
            <p:nvPr/>
          </p:nvSpPr>
          <p:spPr>
            <a:xfrm>
              <a:off x="13043123" y="6036729"/>
              <a:ext cx="9525" cy="12700"/>
            </a:xfrm>
            <a:custGeom>
              <a:avLst/>
              <a:gdLst/>
              <a:ahLst/>
              <a:cxnLst/>
              <a:rect l="l" t="t" r="r" b="b"/>
              <a:pathLst>
                <a:path w="9525" h="12700">
                  <a:moveTo>
                    <a:pt x="6931" y="0"/>
                  </a:moveTo>
                  <a:lnTo>
                    <a:pt x="9256" y="9067"/>
                  </a:lnTo>
                  <a:lnTo>
                    <a:pt x="0" y="12533"/>
                  </a:lnTo>
                </a:path>
              </a:pathLst>
            </a:custGeom>
            <a:ln w="3175">
              <a:solidFill>
                <a:srgbClr val="253C86"/>
              </a:solidFill>
            </a:ln>
          </p:spPr>
          <p:txBody>
            <a:bodyPr wrap="square" lIns="0" tIns="0" rIns="0" bIns="0" rtlCol="0"/>
            <a:lstStyle/>
            <a:p>
              <a:endParaRPr/>
            </a:p>
          </p:txBody>
        </p:sp>
        <p:sp>
          <p:nvSpPr>
            <p:cNvPr id="215" name="object 215"/>
            <p:cNvSpPr/>
            <p:nvPr/>
          </p:nvSpPr>
          <p:spPr>
            <a:xfrm>
              <a:off x="13049921" y="6040274"/>
              <a:ext cx="9525" cy="12700"/>
            </a:xfrm>
            <a:custGeom>
              <a:avLst/>
              <a:gdLst/>
              <a:ahLst/>
              <a:cxnLst/>
              <a:rect l="l" t="t" r="r" b="b"/>
              <a:pathLst>
                <a:path w="9525" h="12700">
                  <a:moveTo>
                    <a:pt x="6931" y="0"/>
                  </a:moveTo>
                  <a:lnTo>
                    <a:pt x="9256" y="9067"/>
                  </a:lnTo>
                  <a:lnTo>
                    <a:pt x="0" y="12533"/>
                  </a:lnTo>
                </a:path>
              </a:pathLst>
            </a:custGeom>
            <a:ln w="3175">
              <a:solidFill>
                <a:srgbClr val="253C86"/>
              </a:solidFill>
            </a:ln>
          </p:spPr>
          <p:txBody>
            <a:bodyPr wrap="square" lIns="0" tIns="0" rIns="0" bIns="0" rtlCol="0"/>
            <a:lstStyle/>
            <a:p>
              <a:endParaRPr/>
            </a:p>
          </p:txBody>
        </p:sp>
        <p:sp>
          <p:nvSpPr>
            <p:cNvPr id="216" name="object 216"/>
            <p:cNvSpPr/>
            <p:nvPr/>
          </p:nvSpPr>
          <p:spPr>
            <a:xfrm>
              <a:off x="12964661" y="6202023"/>
              <a:ext cx="12065" cy="9525"/>
            </a:xfrm>
            <a:custGeom>
              <a:avLst/>
              <a:gdLst/>
              <a:ahLst/>
              <a:cxnLst/>
              <a:rect l="l" t="t" r="r" b="b"/>
              <a:pathLst>
                <a:path w="12065" h="9525">
                  <a:moveTo>
                    <a:pt x="11580" y="0"/>
                  </a:moveTo>
                  <a:lnTo>
                    <a:pt x="9842" y="9193"/>
                  </a:lnTo>
                  <a:lnTo>
                    <a:pt x="0" y="8418"/>
                  </a:lnTo>
                </a:path>
              </a:pathLst>
            </a:custGeom>
            <a:ln w="3175">
              <a:solidFill>
                <a:srgbClr val="253C86"/>
              </a:solidFill>
            </a:ln>
          </p:spPr>
          <p:txBody>
            <a:bodyPr wrap="square" lIns="0" tIns="0" rIns="0" bIns="0" rtlCol="0"/>
            <a:lstStyle/>
            <a:p>
              <a:endParaRPr/>
            </a:p>
          </p:txBody>
        </p:sp>
        <p:sp>
          <p:nvSpPr>
            <p:cNvPr id="217" name="object 217"/>
            <p:cNvSpPr/>
            <p:nvPr/>
          </p:nvSpPr>
          <p:spPr>
            <a:xfrm>
              <a:off x="12969316" y="6208114"/>
              <a:ext cx="12065" cy="9525"/>
            </a:xfrm>
            <a:custGeom>
              <a:avLst/>
              <a:gdLst/>
              <a:ahLst/>
              <a:cxnLst/>
              <a:rect l="l" t="t" r="r" b="b"/>
              <a:pathLst>
                <a:path w="12065" h="9525">
                  <a:moveTo>
                    <a:pt x="11580" y="0"/>
                  </a:moveTo>
                  <a:lnTo>
                    <a:pt x="9842" y="9193"/>
                  </a:lnTo>
                  <a:lnTo>
                    <a:pt x="0" y="8418"/>
                  </a:lnTo>
                </a:path>
              </a:pathLst>
            </a:custGeom>
            <a:ln w="3175">
              <a:solidFill>
                <a:srgbClr val="253C86"/>
              </a:solidFill>
            </a:ln>
          </p:spPr>
          <p:txBody>
            <a:bodyPr wrap="square" lIns="0" tIns="0" rIns="0" bIns="0" rtlCol="0"/>
            <a:lstStyle/>
            <a:p>
              <a:endParaRPr/>
            </a:p>
          </p:txBody>
        </p:sp>
        <p:sp>
          <p:nvSpPr>
            <p:cNvPr id="218" name="object 218"/>
            <p:cNvSpPr/>
            <p:nvPr/>
          </p:nvSpPr>
          <p:spPr>
            <a:xfrm>
              <a:off x="13156633" y="5613489"/>
              <a:ext cx="66040" cy="48260"/>
            </a:xfrm>
            <a:custGeom>
              <a:avLst/>
              <a:gdLst/>
              <a:ahLst/>
              <a:cxnLst/>
              <a:rect l="l" t="t" r="r" b="b"/>
              <a:pathLst>
                <a:path w="66040" h="48260">
                  <a:moveTo>
                    <a:pt x="0" y="0"/>
                  </a:moveTo>
                  <a:lnTo>
                    <a:pt x="65422" y="47956"/>
                  </a:lnTo>
                </a:path>
              </a:pathLst>
            </a:custGeom>
            <a:ln w="3175">
              <a:solidFill>
                <a:srgbClr val="253C86"/>
              </a:solidFill>
            </a:ln>
          </p:spPr>
          <p:txBody>
            <a:bodyPr wrap="square" lIns="0" tIns="0" rIns="0" bIns="0" rtlCol="0"/>
            <a:lstStyle/>
            <a:p>
              <a:endParaRPr/>
            </a:p>
          </p:txBody>
        </p:sp>
        <p:sp>
          <p:nvSpPr>
            <p:cNvPr id="219" name="object 219"/>
            <p:cNvSpPr/>
            <p:nvPr/>
          </p:nvSpPr>
          <p:spPr>
            <a:xfrm>
              <a:off x="13153924" y="5610434"/>
              <a:ext cx="70485" cy="53340"/>
            </a:xfrm>
            <a:custGeom>
              <a:avLst/>
              <a:gdLst/>
              <a:ahLst/>
              <a:cxnLst/>
              <a:rect l="l" t="t" r="r" b="b"/>
              <a:pathLst>
                <a:path w="70484" h="53339">
                  <a:moveTo>
                    <a:pt x="10337" y="2514"/>
                  </a:moveTo>
                  <a:lnTo>
                    <a:pt x="6934" y="0"/>
                  </a:lnTo>
                  <a:lnTo>
                    <a:pt x="0" y="1079"/>
                  </a:lnTo>
                  <a:lnTo>
                    <a:pt x="1066" y="8013"/>
                  </a:lnTo>
                  <a:lnTo>
                    <a:pt x="4470" y="10515"/>
                  </a:lnTo>
                  <a:lnTo>
                    <a:pt x="3390" y="3581"/>
                  </a:lnTo>
                  <a:lnTo>
                    <a:pt x="10337" y="2514"/>
                  </a:lnTo>
                  <a:close/>
                </a:path>
                <a:path w="70484" h="53339">
                  <a:moveTo>
                    <a:pt x="70015" y="52412"/>
                  </a:moveTo>
                  <a:lnTo>
                    <a:pt x="69265" y="47548"/>
                  </a:lnTo>
                  <a:lnTo>
                    <a:pt x="66878" y="45808"/>
                  </a:lnTo>
                  <a:lnTo>
                    <a:pt x="67640" y="50660"/>
                  </a:lnTo>
                  <a:lnTo>
                    <a:pt x="62776" y="51409"/>
                  </a:lnTo>
                  <a:lnTo>
                    <a:pt x="65151" y="53149"/>
                  </a:lnTo>
                  <a:lnTo>
                    <a:pt x="70015" y="52412"/>
                  </a:lnTo>
                  <a:close/>
                </a:path>
              </a:pathLst>
            </a:custGeom>
            <a:solidFill>
              <a:srgbClr val="253C86"/>
            </a:solidFill>
          </p:spPr>
          <p:txBody>
            <a:bodyPr wrap="square" lIns="0" tIns="0" rIns="0" bIns="0" rtlCol="0"/>
            <a:lstStyle/>
            <a:p>
              <a:endParaRPr/>
            </a:p>
          </p:txBody>
        </p:sp>
        <p:sp>
          <p:nvSpPr>
            <p:cNvPr id="220" name="object 220"/>
            <p:cNvSpPr/>
            <p:nvPr/>
          </p:nvSpPr>
          <p:spPr>
            <a:xfrm>
              <a:off x="13003969" y="5492349"/>
              <a:ext cx="40005" cy="29209"/>
            </a:xfrm>
            <a:custGeom>
              <a:avLst/>
              <a:gdLst/>
              <a:ahLst/>
              <a:cxnLst/>
              <a:rect l="l" t="t" r="r" b="b"/>
              <a:pathLst>
                <a:path w="40005" h="29210">
                  <a:moveTo>
                    <a:pt x="0" y="0"/>
                  </a:moveTo>
                  <a:lnTo>
                    <a:pt x="39506" y="28962"/>
                  </a:lnTo>
                </a:path>
              </a:pathLst>
            </a:custGeom>
            <a:ln w="3175">
              <a:solidFill>
                <a:srgbClr val="253C86"/>
              </a:solidFill>
            </a:ln>
          </p:spPr>
          <p:txBody>
            <a:bodyPr wrap="square" lIns="0" tIns="0" rIns="0" bIns="0" rtlCol="0"/>
            <a:lstStyle/>
            <a:p>
              <a:endParaRPr/>
            </a:p>
          </p:txBody>
        </p:sp>
        <p:sp>
          <p:nvSpPr>
            <p:cNvPr id="221" name="object 221"/>
            <p:cNvSpPr/>
            <p:nvPr/>
          </p:nvSpPr>
          <p:spPr>
            <a:xfrm>
              <a:off x="13001257" y="5489314"/>
              <a:ext cx="44450" cy="34290"/>
            </a:xfrm>
            <a:custGeom>
              <a:avLst/>
              <a:gdLst/>
              <a:ahLst/>
              <a:cxnLst/>
              <a:rect l="l" t="t" r="r" b="b"/>
              <a:pathLst>
                <a:path w="44450" h="34289">
                  <a:moveTo>
                    <a:pt x="10337" y="2489"/>
                  </a:moveTo>
                  <a:lnTo>
                    <a:pt x="6934" y="0"/>
                  </a:lnTo>
                  <a:lnTo>
                    <a:pt x="0" y="1066"/>
                  </a:lnTo>
                  <a:lnTo>
                    <a:pt x="1079" y="7988"/>
                  </a:lnTo>
                  <a:lnTo>
                    <a:pt x="4470" y="10490"/>
                  </a:lnTo>
                  <a:lnTo>
                    <a:pt x="3403" y="3556"/>
                  </a:lnTo>
                  <a:lnTo>
                    <a:pt x="10337" y="2489"/>
                  </a:lnTo>
                  <a:close/>
                </a:path>
                <a:path w="44450" h="34289">
                  <a:moveTo>
                    <a:pt x="44107" y="33388"/>
                  </a:moveTo>
                  <a:lnTo>
                    <a:pt x="43357" y="28536"/>
                  </a:lnTo>
                  <a:lnTo>
                    <a:pt x="40970" y="26784"/>
                  </a:lnTo>
                  <a:lnTo>
                    <a:pt x="41719" y="31635"/>
                  </a:lnTo>
                  <a:lnTo>
                    <a:pt x="36868" y="32385"/>
                  </a:lnTo>
                  <a:lnTo>
                    <a:pt x="39243" y="34137"/>
                  </a:lnTo>
                  <a:lnTo>
                    <a:pt x="44107" y="33388"/>
                  </a:lnTo>
                  <a:close/>
                </a:path>
              </a:pathLst>
            </a:custGeom>
            <a:solidFill>
              <a:srgbClr val="253C86"/>
            </a:solidFill>
          </p:spPr>
          <p:txBody>
            <a:bodyPr wrap="square" lIns="0" tIns="0" rIns="0" bIns="0" rtlCol="0"/>
            <a:lstStyle/>
            <a:p>
              <a:endParaRPr/>
            </a:p>
          </p:txBody>
        </p:sp>
        <p:sp>
          <p:nvSpPr>
            <p:cNvPr id="222" name="object 222"/>
            <p:cNvSpPr/>
            <p:nvPr/>
          </p:nvSpPr>
          <p:spPr>
            <a:xfrm>
              <a:off x="12652338" y="5764961"/>
              <a:ext cx="100330" cy="87630"/>
            </a:xfrm>
            <a:custGeom>
              <a:avLst/>
              <a:gdLst/>
              <a:ahLst/>
              <a:cxnLst/>
              <a:rect l="l" t="t" r="r" b="b"/>
              <a:pathLst>
                <a:path w="100329" h="87629">
                  <a:moveTo>
                    <a:pt x="0" y="0"/>
                  </a:moveTo>
                  <a:lnTo>
                    <a:pt x="99829" y="87054"/>
                  </a:lnTo>
                </a:path>
              </a:pathLst>
            </a:custGeom>
            <a:ln w="3175">
              <a:solidFill>
                <a:srgbClr val="253C86"/>
              </a:solidFill>
              <a:prstDash val="dash"/>
            </a:ln>
          </p:spPr>
          <p:txBody>
            <a:bodyPr wrap="square" lIns="0" tIns="0" rIns="0" bIns="0" rtlCol="0"/>
            <a:lstStyle/>
            <a:p>
              <a:endParaRPr/>
            </a:p>
          </p:txBody>
        </p:sp>
        <p:sp>
          <p:nvSpPr>
            <p:cNvPr id="223" name="object 223"/>
            <p:cNvSpPr/>
            <p:nvPr/>
          </p:nvSpPr>
          <p:spPr>
            <a:xfrm>
              <a:off x="12649818" y="5762283"/>
              <a:ext cx="10795" cy="10795"/>
            </a:xfrm>
            <a:custGeom>
              <a:avLst/>
              <a:gdLst/>
              <a:ahLst/>
              <a:cxnLst/>
              <a:rect l="l" t="t" r="r" b="b"/>
              <a:pathLst>
                <a:path w="10795" h="10795">
                  <a:moveTo>
                    <a:pt x="7005" y="0"/>
                  </a:moveTo>
                  <a:lnTo>
                    <a:pt x="0" y="481"/>
                  </a:lnTo>
                  <a:lnTo>
                    <a:pt x="481" y="7486"/>
                  </a:lnTo>
                  <a:lnTo>
                    <a:pt x="3654" y="10250"/>
                  </a:lnTo>
                  <a:lnTo>
                    <a:pt x="3172" y="3256"/>
                  </a:lnTo>
                  <a:lnTo>
                    <a:pt x="10177" y="2774"/>
                  </a:lnTo>
                  <a:lnTo>
                    <a:pt x="7005" y="0"/>
                  </a:lnTo>
                  <a:close/>
                </a:path>
              </a:pathLst>
            </a:custGeom>
            <a:solidFill>
              <a:srgbClr val="253C86"/>
            </a:solidFill>
          </p:spPr>
          <p:txBody>
            <a:bodyPr wrap="square" lIns="0" tIns="0" rIns="0" bIns="0" rtlCol="0"/>
            <a:lstStyle/>
            <a:p>
              <a:endParaRPr/>
            </a:p>
          </p:txBody>
        </p:sp>
        <p:sp>
          <p:nvSpPr>
            <p:cNvPr id="224" name="object 224"/>
            <p:cNvSpPr/>
            <p:nvPr/>
          </p:nvSpPr>
          <p:spPr>
            <a:xfrm>
              <a:off x="12909385" y="4856219"/>
              <a:ext cx="629920" cy="1009650"/>
            </a:xfrm>
            <a:custGeom>
              <a:avLst/>
              <a:gdLst/>
              <a:ahLst/>
              <a:cxnLst/>
              <a:rect l="l" t="t" r="r" b="b"/>
              <a:pathLst>
                <a:path w="629919" h="1009650">
                  <a:moveTo>
                    <a:pt x="7658" y="735660"/>
                  </a:moveTo>
                  <a:lnTo>
                    <a:pt x="6527" y="734783"/>
                  </a:lnTo>
                  <a:lnTo>
                    <a:pt x="0" y="743610"/>
                  </a:lnTo>
                  <a:lnTo>
                    <a:pt x="698" y="744143"/>
                  </a:lnTo>
                  <a:lnTo>
                    <a:pt x="7658" y="735660"/>
                  </a:lnTo>
                  <a:close/>
                </a:path>
                <a:path w="629919" h="1009650">
                  <a:moveTo>
                    <a:pt x="21539" y="718654"/>
                  </a:moveTo>
                  <a:lnTo>
                    <a:pt x="19646" y="717169"/>
                  </a:lnTo>
                  <a:lnTo>
                    <a:pt x="13081" y="725957"/>
                  </a:lnTo>
                  <a:lnTo>
                    <a:pt x="14617" y="727151"/>
                  </a:lnTo>
                  <a:lnTo>
                    <a:pt x="21539" y="718654"/>
                  </a:lnTo>
                  <a:close/>
                </a:path>
                <a:path w="629919" h="1009650">
                  <a:moveTo>
                    <a:pt x="35407" y="701598"/>
                  </a:moveTo>
                  <a:lnTo>
                    <a:pt x="32842" y="699604"/>
                  </a:lnTo>
                  <a:lnTo>
                    <a:pt x="26238" y="708380"/>
                  </a:lnTo>
                  <a:lnTo>
                    <a:pt x="28486" y="710133"/>
                  </a:lnTo>
                  <a:lnTo>
                    <a:pt x="35407" y="701598"/>
                  </a:lnTo>
                  <a:close/>
                </a:path>
                <a:path w="629919" h="1009650">
                  <a:moveTo>
                    <a:pt x="49225" y="684555"/>
                  </a:moveTo>
                  <a:lnTo>
                    <a:pt x="46088" y="682091"/>
                  </a:lnTo>
                  <a:lnTo>
                    <a:pt x="39471" y="690841"/>
                  </a:lnTo>
                  <a:lnTo>
                    <a:pt x="42316" y="693077"/>
                  </a:lnTo>
                  <a:lnTo>
                    <a:pt x="49225" y="684555"/>
                  </a:lnTo>
                  <a:close/>
                </a:path>
                <a:path w="629919" h="1009650">
                  <a:moveTo>
                    <a:pt x="63017" y="667486"/>
                  </a:moveTo>
                  <a:lnTo>
                    <a:pt x="59359" y="664629"/>
                  </a:lnTo>
                  <a:lnTo>
                    <a:pt x="52717" y="673354"/>
                  </a:lnTo>
                  <a:lnTo>
                    <a:pt x="56134" y="676033"/>
                  </a:lnTo>
                  <a:lnTo>
                    <a:pt x="63017" y="667486"/>
                  </a:lnTo>
                  <a:close/>
                </a:path>
                <a:path w="629919" h="1009650">
                  <a:moveTo>
                    <a:pt x="76809" y="650430"/>
                  </a:moveTo>
                  <a:lnTo>
                    <a:pt x="72682" y="647179"/>
                  </a:lnTo>
                  <a:lnTo>
                    <a:pt x="66027" y="655904"/>
                  </a:lnTo>
                  <a:lnTo>
                    <a:pt x="69913" y="658964"/>
                  </a:lnTo>
                  <a:lnTo>
                    <a:pt x="76809" y="650430"/>
                  </a:lnTo>
                  <a:close/>
                </a:path>
                <a:path w="629919" h="1009650">
                  <a:moveTo>
                    <a:pt x="90576" y="633349"/>
                  </a:moveTo>
                  <a:lnTo>
                    <a:pt x="86067" y="629780"/>
                  </a:lnTo>
                  <a:lnTo>
                    <a:pt x="79362" y="638479"/>
                  </a:lnTo>
                  <a:lnTo>
                    <a:pt x="83705" y="641896"/>
                  </a:lnTo>
                  <a:lnTo>
                    <a:pt x="90576" y="633349"/>
                  </a:lnTo>
                  <a:close/>
                </a:path>
                <a:path w="629919" h="1009650">
                  <a:moveTo>
                    <a:pt x="104381" y="616242"/>
                  </a:moveTo>
                  <a:lnTo>
                    <a:pt x="99504" y="612394"/>
                  </a:lnTo>
                  <a:lnTo>
                    <a:pt x="92786" y="621093"/>
                  </a:lnTo>
                  <a:lnTo>
                    <a:pt x="97472" y="624789"/>
                  </a:lnTo>
                  <a:lnTo>
                    <a:pt x="104381" y="616242"/>
                  </a:lnTo>
                  <a:close/>
                </a:path>
                <a:path w="629919" h="1009650">
                  <a:moveTo>
                    <a:pt x="118160" y="599160"/>
                  </a:moveTo>
                  <a:lnTo>
                    <a:pt x="112966" y="595045"/>
                  </a:lnTo>
                  <a:lnTo>
                    <a:pt x="106222" y="603707"/>
                  </a:lnTo>
                  <a:lnTo>
                    <a:pt x="111277" y="607695"/>
                  </a:lnTo>
                  <a:lnTo>
                    <a:pt x="118160" y="599160"/>
                  </a:lnTo>
                  <a:close/>
                </a:path>
                <a:path w="629919" h="1009650">
                  <a:moveTo>
                    <a:pt x="131940" y="582053"/>
                  </a:moveTo>
                  <a:lnTo>
                    <a:pt x="126517" y="577735"/>
                  </a:lnTo>
                  <a:lnTo>
                    <a:pt x="119748" y="586384"/>
                  </a:lnTo>
                  <a:lnTo>
                    <a:pt x="125056" y="590613"/>
                  </a:lnTo>
                  <a:lnTo>
                    <a:pt x="131940" y="582053"/>
                  </a:lnTo>
                  <a:close/>
                </a:path>
                <a:path w="629919" h="1009650">
                  <a:moveTo>
                    <a:pt x="145745" y="564997"/>
                  </a:moveTo>
                  <a:lnTo>
                    <a:pt x="140106" y="560476"/>
                  </a:lnTo>
                  <a:lnTo>
                    <a:pt x="133311" y="569112"/>
                  </a:lnTo>
                  <a:lnTo>
                    <a:pt x="138836" y="573519"/>
                  </a:lnTo>
                  <a:lnTo>
                    <a:pt x="145745" y="564997"/>
                  </a:lnTo>
                  <a:close/>
                </a:path>
                <a:path w="629919" h="1009650">
                  <a:moveTo>
                    <a:pt x="159600" y="547966"/>
                  </a:moveTo>
                  <a:lnTo>
                    <a:pt x="153771" y="543267"/>
                  </a:lnTo>
                  <a:lnTo>
                    <a:pt x="146926" y="551853"/>
                  </a:lnTo>
                  <a:lnTo>
                    <a:pt x="152679" y="556475"/>
                  </a:lnTo>
                  <a:lnTo>
                    <a:pt x="159600" y="547966"/>
                  </a:lnTo>
                  <a:close/>
                </a:path>
                <a:path w="629919" h="1009650">
                  <a:moveTo>
                    <a:pt x="173469" y="530974"/>
                  </a:moveTo>
                  <a:lnTo>
                    <a:pt x="167563" y="526135"/>
                  </a:lnTo>
                  <a:lnTo>
                    <a:pt x="160655" y="534695"/>
                  </a:lnTo>
                  <a:lnTo>
                    <a:pt x="166522" y="539445"/>
                  </a:lnTo>
                  <a:lnTo>
                    <a:pt x="173469" y="530974"/>
                  </a:lnTo>
                  <a:close/>
                </a:path>
                <a:path w="629919" h="1009650">
                  <a:moveTo>
                    <a:pt x="187477" y="514121"/>
                  </a:moveTo>
                  <a:lnTo>
                    <a:pt x="181533" y="509130"/>
                  </a:lnTo>
                  <a:lnTo>
                    <a:pt x="174523" y="517613"/>
                  </a:lnTo>
                  <a:lnTo>
                    <a:pt x="180454" y="522516"/>
                  </a:lnTo>
                  <a:lnTo>
                    <a:pt x="187477" y="514121"/>
                  </a:lnTo>
                  <a:close/>
                </a:path>
                <a:path w="629919" h="1009650">
                  <a:moveTo>
                    <a:pt x="201587" y="498436"/>
                  </a:moveTo>
                  <a:lnTo>
                    <a:pt x="196786" y="492150"/>
                  </a:lnTo>
                  <a:lnTo>
                    <a:pt x="196189" y="492620"/>
                  </a:lnTo>
                  <a:lnTo>
                    <a:pt x="195427" y="493344"/>
                  </a:lnTo>
                  <a:lnTo>
                    <a:pt x="193675" y="495122"/>
                  </a:lnTo>
                  <a:lnTo>
                    <a:pt x="191135" y="497903"/>
                  </a:lnTo>
                  <a:lnTo>
                    <a:pt x="188696" y="500697"/>
                  </a:lnTo>
                  <a:lnTo>
                    <a:pt x="194589" y="505841"/>
                  </a:lnTo>
                  <a:lnTo>
                    <a:pt x="196989" y="503135"/>
                  </a:lnTo>
                  <a:lnTo>
                    <a:pt x="198793" y="501167"/>
                  </a:lnTo>
                  <a:lnTo>
                    <a:pt x="200291" y="499618"/>
                  </a:lnTo>
                  <a:lnTo>
                    <a:pt x="201447" y="498525"/>
                  </a:lnTo>
                  <a:lnTo>
                    <a:pt x="201587" y="498436"/>
                  </a:lnTo>
                  <a:close/>
                </a:path>
                <a:path w="629919" h="1009650">
                  <a:moveTo>
                    <a:pt x="220891" y="492556"/>
                  </a:moveTo>
                  <a:lnTo>
                    <a:pt x="219214" y="484822"/>
                  </a:lnTo>
                  <a:lnTo>
                    <a:pt x="215569" y="485622"/>
                  </a:lnTo>
                  <a:lnTo>
                    <a:pt x="211937" y="486511"/>
                  </a:lnTo>
                  <a:lnTo>
                    <a:pt x="208292" y="487565"/>
                  </a:lnTo>
                  <a:lnTo>
                    <a:pt x="210515" y="495160"/>
                  </a:lnTo>
                  <a:lnTo>
                    <a:pt x="213906" y="494169"/>
                  </a:lnTo>
                  <a:lnTo>
                    <a:pt x="217385" y="493318"/>
                  </a:lnTo>
                  <a:lnTo>
                    <a:pt x="220891" y="492556"/>
                  </a:lnTo>
                  <a:close/>
                </a:path>
                <a:path w="629919" h="1009650">
                  <a:moveTo>
                    <a:pt x="242074" y="489216"/>
                  </a:moveTo>
                  <a:lnTo>
                    <a:pt x="241414" y="481444"/>
                  </a:lnTo>
                  <a:lnTo>
                    <a:pt x="237655" y="481761"/>
                  </a:lnTo>
                  <a:lnTo>
                    <a:pt x="233934" y="482231"/>
                  </a:lnTo>
                  <a:lnTo>
                    <a:pt x="230238" y="482803"/>
                  </a:lnTo>
                  <a:lnTo>
                    <a:pt x="231457" y="490562"/>
                  </a:lnTo>
                  <a:lnTo>
                    <a:pt x="235000" y="490004"/>
                  </a:lnTo>
                  <a:lnTo>
                    <a:pt x="238544" y="489534"/>
                  </a:lnTo>
                  <a:lnTo>
                    <a:pt x="242074" y="489216"/>
                  </a:lnTo>
                  <a:close/>
                </a:path>
                <a:path w="629919" h="1009650">
                  <a:moveTo>
                    <a:pt x="261353" y="955116"/>
                  </a:moveTo>
                  <a:lnTo>
                    <a:pt x="258597" y="954976"/>
                  </a:lnTo>
                  <a:lnTo>
                    <a:pt x="258483" y="956779"/>
                  </a:lnTo>
                  <a:lnTo>
                    <a:pt x="258330" y="958557"/>
                  </a:lnTo>
                  <a:lnTo>
                    <a:pt x="258089" y="960183"/>
                  </a:lnTo>
                  <a:lnTo>
                    <a:pt x="258038" y="961504"/>
                  </a:lnTo>
                  <a:lnTo>
                    <a:pt x="258279" y="964323"/>
                  </a:lnTo>
                  <a:lnTo>
                    <a:pt x="258495" y="966165"/>
                  </a:lnTo>
                  <a:lnTo>
                    <a:pt x="261315" y="965796"/>
                  </a:lnTo>
                  <a:lnTo>
                    <a:pt x="261073" y="964006"/>
                  </a:lnTo>
                  <a:lnTo>
                    <a:pt x="260845" y="961351"/>
                  </a:lnTo>
                  <a:lnTo>
                    <a:pt x="260883" y="960374"/>
                  </a:lnTo>
                  <a:lnTo>
                    <a:pt x="260985" y="959815"/>
                  </a:lnTo>
                  <a:lnTo>
                    <a:pt x="261251" y="956957"/>
                  </a:lnTo>
                  <a:lnTo>
                    <a:pt x="261353" y="955116"/>
                  </a:lnTo>
                  <a:close/>
                </a:path>
                <a:path w="629919" h="1009650">
                  <a:moveTo>
                    <a:pt x="262013" y="933119"/>
                  </a:moveTo>
                  <a:lnTo>
                    <a:pt x="259359" y="933043"/>
                  </a:lnTo>
                  <a:lnTo>
                    <a:pt x="259029" y="944041"/>
                  </a:lnTo>
                  <a:lnTo>
                    <a:pt x="261734" y="944105"/>
                  </a:lnTo>
                  <a:lnTo>
                    <a:pt x="262013" y="933119"/>
                  </a:lnTo>
                  <a:close/>
                </a:path>
                <a:path w="629919" h="1009650">
                  <a:moveTo>
                    <a:pt x="263067" y="998969"/>
                  </a:moveTo>
                  <a:lnTo>
                    <a:pt x="259867" y="997750"/>
                  </a:lnTo>
                  <a:lnTo>
                    <a:pt x="259207" y="999401"/>
                  </a:lnTo>
                  <a:lnTo>
                    <a:pt x="258470" y="1001052"/>
                  </a:lnTo>
                  <a:lnTo>
                    <a:pt x="256565" y="1005217"/>
                  </a:lnTo>
                  <a:lnTo>
                    <a:pt x="256273" y="1005903"/>
                  </a:lnTo>
                  <a:lnTo>
                    <a:pt x="256082" y="1006462"/>
                  </a:lnTo>
                  <a:lnTo>
                    <a:pt x="255955" y="1006729"/>
                  </a:lnTo>
                  <a:lnTo>
                    <a:pt x="255498" y="1007516"/>
                  </a:lnTo>
                  <a:lnTo>
                    <a:pt x="258724" y="1009345"/>
                  </a:lnTo>
                  <a:lnTo>
                    <a:pt x="259181" y="1008545"/>
                  </a:lnTo>
                  <a:lnTo>
                    <a:pt x="259524" y="1007770"/>
                  </a:lnTo>
                  <a:lnTo>
                    <a:pt x="259689" y="1007237"/>
                  </a:lnTo>
                  <a:lnTo>
                    <a:pt x="262420" y="1000734"/>
                  </a:lnTo>
                  <a:lnTo>
                    <a:pt x="263067" y="998969"/>
                  </a:lnTo>
                  <a:close/>
                </a:path>
                <a:path w="629919" h="1009650">
                  <a:moveTo>
                    <a:pt x="263753" y="490169"/>
                  </a:moveTo>
                  <a:lnTo>
                    <a:pt x="263461" y="482600"/>
                  </a:lnTo>
                  <a:lnTo>
                    <a:pt x="262966" y="482625"/>
                  </a:lnTo>
                  <a:lnTo>
                    <a:pt x="262191" y="482549"/>
                  </a:lnTo>
                  <a:lnTo>
                    <a:pt x="260540" y="482320"/>
                  </a:lnTo>
                  <a:lnTo>
                    <a:pt x="256959" y="481723"/>
                  </a:lnTo>
                  <a:lnTo>
                    <a:pt x="256565" y="481634"/>
                  </a:lnTo>
                  <a:lnTo>
                    <a:pt x="252958" y="481228"/>
                  </a:lnTo>
                  <a:lnTo>
                    <a:pt x="252476" y="488911"/>
                  </a:lnTo>
                  <a:lnTo>
                    <a:pt x="254863" y="489153"/>
                  </a:lnTo>
                  <a:lnTo>
                    <a:pt x="255244" y="489178"/>
                  </a:lnTo>
                  <a:lnTo>
                    <a:pt x="255739" y="489280"/>
                  </a:lnTo>
                  <a:lnTo>
                    <a:pt x="259397" y="489851"/>
                  </a:lnTo>
                  <a:lnTo>
                    <a:pt x="262420" y="490220"/>
                  </a:lnTo>
                  <a:lnTo>
                    <a:pt x="263753" y="490169"/>
                  </a:lnTo>
                  <a:close/>
                </a:path>
                <a:path w="629919" h="1009650">
                  <a:moveTo>
                    <a:pt x="263829" y="911364"/>
                  </a:moveTo>
                  <a:lnTo>
                    <a:pt x="261112" y="911021"/>
                  </a:lnTo>
                  <a:lnTo>
                    <a:pt x="260692" y="914704"/>
                  </a:lnTo>
                  <a:lnTo>
                    <a:pt x="260388" y="918349"/>
                  </a:lnTo>
                  <a:lnTo>
                    <a:pt x="260096" y="922020"/>
                  </a:lnTo>
                  <a:lnTo>
                    <a:pt x="262750" y="922235"/>
                  </a:lnTo>
                  <a:lnTo>
                    <a:pt x="263372" y="914946"/>
                  </a:lnTo>
                  <a:lnTo>
                    <a:pt x="263829" y="911364"/>
                  </a:lnTo>
                  <a:close/>
                </a:path>
                <a:path w="629919" h="1009650">
                  <a:moveTo>
                    <a:pt x="264896" y="987488"/>
                  </a:moveTo>
                  <a:lnTo>
                    <a:pt x="264414" y="983780"/>
                  </a:lnTo>
                  <a:lnTo>
                    <a:pt x="263740" y="980186"/>
                  </a:lnTo>
                  <a:lnTo>
                    <a:pt x="263105" y="976566"/>
                  </a:lnTo>
                  <a:lnTo>
                    <a:pt x="260121" y="977074"/>
                  </a:lnTo>
                  <a:lnTo>
                    <a:pt x="260705" y="980681"/>
                  </a:lnTo>
                  <a:lnTo>
                    <a:pt x="261315" y="984313"/>
                  </a:lnTo>
                  <a:lnTo>
                    <a:pt x="261721" y="987856"/>
                  </a:lnTo>
                  <a:lnTo>
                    <a:pt x="264896" y="987488"/>
                  </a:lnTo>
                  <a:close/>
                </a:path>
                <a:path w="629919" h="1009650">
                  <a:moveTo>
                    <a:pt x="270014" y="890587"/>
                  </a:moveTo>
                  <a:lnTo>
                    <a:pt x="267093" y="889635"/>
                  </a:lnTo>
                  <a:lnTo>
                    <a:pt x="263893" y="900176"/>
                  </a:lnTo>
                  <a:lnTo>
                    <a:pt x="266623" y="901014"/>
                  </a:lnTo>
                  <a:lnTo>
                    <a:pt x="270014" y="890587"/>
                  </a:lnTo>
                  <a:close/>
                </a:path>
                <a:path w="629919" h="1009650">
                  <a:moveTo>
                    <a:pt x="277583" y="870102"/>
                  </a:moveTo>
                  <a:lnTo>
                    <a:pt x="274269" y="868768"/>
                  </a:lnTo>
                  <a:lnTo>
                    <a:pt x="272961" y="872223"/>
                  </a:lnTo>
                  <a:lnTo>
                    <a:pt x="271703" y="875690"/>
                  </a:lnTo>
                  <a:lnTo>
                    <a:pt x="270510" y="879157"/>
                  </a:lnTo>
                  <a:lnTo>
                    <a:pt x="273634" y="880275"/>
                  </a:lnTo>
                  <a:lnTo>
                    <a:pt x="274891" y="876846"/>
                  </a:lnTo>
                  <a:lnTo>
                    <a:pt x="276174" y="873442"/>
                  </a:lnTo>
                  <a:lnTo>
                    <a:pt x="277583" y="870102"/>
                  </a:lnTo>
                  <a:close/>
                </a:path>
                <a:path w="629919" h="1009650">
                  <a:moveTo>
                    <a:pt x="285508" y="482701"/>
                  </a:moveTo>
                  <a:lnTo>
                    <a:pt x="283159" y="475869"/>
                  </a:lnTo>
                  <a:lnTo>
                    <a:pt x="272630" y="479145"/>
                  </a:lnTo>
                  <a:lnTo>
                    <a:pt x="275132" y="486117"/>
                  </a:lnTo>
                  <a:lnTo>
                    <a:pt x="285508" y="482701"/>
                  </a:lnTo>
                  <a:close/>
                </a:path>
                <a:path w="629919" h="1009650">
                  <a:moveTo>
                    <a:pt x="288429" y="852119"/>
                  </a:moveTo>
                  <a:lnTo>
                    <a:pt x="285330" y="849147"/>
                  </a:lnTo>
                  <a:lnTo>
                    <a:pt x="284734" y="849782"/>
                  </a:lnTo>
                  <a:lnTo>
                    <a:pt x="283438" y="851039"/>
                  </a:lnTo>
                  <a:lnTo>
                    <a:pt x="278650" y="858494"/>
                  </a:lnTo>
                  <a:lnTo>
                    <a:pt x="282155" y="860298"/>
                  </a:lnTo>
                  <a:lnTo>
                    <a:pt x="282994" y="858723"/>
                  </a:lnTo>
                  <a:lnTo>
                    <a:pt x="283883" y="857199"/>
                  </a:lnTo>
                  <a:lnTo>
                    <a:pt x="285343" y="855167"/>
                  </a:lnTo>
                  <a:lnTo>
                    <a:pt x="285877" y="854532"/>
                  </a:lnTo>
                  <a:lnTo>
                    <a:pt x="286385" y="854036"/>
                  </a:lnTo>
                  <a:lnTo>
                    <a:pt x="287388" y="853122"/>
                  </a:lnTo>
                  <a:lnTo>
                    <a:pt x="288429" y="852119"/>
                  </a:lnTo>
                  <a:close/>
                </a:path>
                <a:path w="629919" h="1009650">
                  <a:moveTo>
                    <a:pt x="303212" y="835660"/>
                  </a:moveTo>
                  <a:lnTo>
                    <a:pt x="299288" y="832383"/>
                  </a:lnTo>
                  <a:lnTo>
                    <a:pt x="292392" y="840905"/>
                  </a:lnTo>
                  <a:lnTo>
                    <a:pt x="295948" y="843953"/>
                  </a:lnTo>
                  <a:lnTo>
                    <a:pt x="303212" y="835660"/>
                  </a:lnTo>
                  <a:close/>
                </a:path>
                <a:path w="629919" h="1009650">
                  <a:moveTo>
                    <a:pt x="305981" y="473849"/>
                  </a:moveTo>
                  <a:lnTo>
                    <a:pt x="303136" y="467741"/>
                  </a:lnTo>
                  <a:lnTo>
                    <a:pt x="293179" y="472059"/>
                  </a:lnTo>
                  <a:lnTo>
                    <a:pt x="295922" y="478472"/>
                  </a:lnTo>
                  <a:lnTo>
                    <a:pt x="305981" y="473849"/>
                  </a:lnTo>
                  <a:close/>
                </a:path>
                <a:path w="629919" h="1009650">
                  <a:moveTo>
                    <a:pt x="317550" y="819023"/>
                  </a:moveTo>
                  <a:lnTo>
                    <a:pt x="312978" y="815213"/>
                  </a:lnTo>
                  <a:lnTo>
                    <a:pt x="306133" y="823798"/>
                  </a:lnTo>
                  <a:lnTo>
                    <a:pt x="310400" y="827328"/>
                  </a:lnTo>
                  <a:lnTo>
                    <a:pt x="317550" y="819023"/>
                  </a:lnTo>
                  <a:close/>
                </a:path>
                <a:path w="629919" h="1009650">
                  <a:moveTo>
                    <a:pt x="325678" y="463892"/>
                  </a:moveTo>
                  <a:lnTo>
                    <a:pt x="322821" y="458368"/>
                  </a:lnTo>
                  <a:lnTo>
                    <a:pt x="313016" y="463143"/>
                  </a:lnTo>
                  <a:lnTo>
                    <a:pt x="315887" y="468985"/>
                  </a:lnTo>
                  <a:lnTo>
                    <a:pt x="325678" y="463892"/>
                  </a:lnTo>
                  <a:close/>
                </a:path>
                <a:path w="629919" h="1009650">
                  <a:moveTo>
                    <a:pt x="331927" y="802513"/>
                  </a:moveTo>
                  <a:lnTo>
                    <a:pt x="326847" y="798144"/>
                  </a:lnTo>
                  <a:lnTo>
                    <a:pt x="319862" y="806640"/>
                  </a:lnTo>
                  <a:lnTo>
                    <a:pt x="324739" y="810729"/>
                  </a:lnTo>
                  <a:lnTo>
                    <a:pt x="331927" y="802513"/>
                  </a:lnTo>
                  <a:close/>
                </a:path>
                <a:path w="629919" h="1009650">
                  <a:moveTo>
                    <a:pt x="344970" y="453161"/>
                  </a:moveTo>
                  <a:lnTo>
                    <a:pt x="342201" y="448271"/>
                  </a:lnTo>
                  <a:lnTo>
                    <a:pt x="332562" y="453415"/>
                  </a:lnTo>
                  <a:lnTo>
                    <a:pt x="335368" y="458622"/>
                  </a:lnTo>
                  <a:lnTo>
                    <a:pt x="344970" y="453161"/>
                  </a:lnTo>
                  <a:close/>
                </a:path>
                <a:path w="629919" h="1009650">
                  <a:moveTo>
                    <a:pt x="346697" y="786777"/>
                  </a:moveTo>
                  <a:lnTo>
                    <a:pt x="341642" y="781456"/>
                  </a:lnTo>
                  <a:lnTo>
                    <a:pt x="338861" y="784161"/>
                  </a:lnTo>
                  <a:lnTo>
                    <a:pt x="333984" y="789711"/>
                  </a:lnTo>
                  <a:lnTo>
                    <a:pt x="339217" y="794423"/>
                  </a:lnTo>
                  <a:lnTo>
                    <a:pt x="341693" y="791781"/>
                  </a:lnTo>
                  <a:lnTo>
                    <a:pt x="345440" y="787946"/>
                  </a:lnTo>
                  <a:lnTo>
                    <a:pt x="346697" y="786777"/>
                  </a:lnTo>
                  <a:close/>
                </a:path>
                <a:path w="629919" h="1009650">
                  <a:moveTo>
                    <a:pt x="363753" y="441413"/>
                  </a:moveTo>
                  <a:lnTo>
                    <a:pt x="360972" y="437235"/>
                  </a:lnTo>
                  <a:lnTo>
                    <a:pt x="351701" y="442912"/>
                  </a:lnTo>
                  <a:lnTo>
                    <a:pt x="354444" y="447471"/>
                  </a:lnTo>
                  <a:lnTo>
                    <a:pt x="363753" y="441413"/>
                  </a:lnTo>
                  <a:close/>
                </a:path>
                <a:path w="629919" h="1009650">
                  <a:moveTo>
                    <a:pt x="364515" y="775030"/>
                  </a:moveTo>
                  <a:lnTo>
                    <a:pt x="360146" y="768629"/>
                  </a:lnTo>
                  <a:lnTo>
                    <a:pt x="357200" y="770699"/>
                  </a:lnTo>
                  <a:lnTo>
                    <a:pt x="351129" y="774636"/>
                  </a:lnTo>
                  <a:lnTo>
                    <a:pt x="355155" y="781037"/>
                  </a:lnTo>
                  <a:lnTo>
                    <a:pt x="358279" y="779106"/>
                  </a:lnTo>
                  <a:lnTo>
                    <a:pt x="361442" y="777100"/>
                  </a:lnTo>
                  <a:lnTo>
                    <a:pt x="364515" y="775030"/>
                  </a:lnTo>
                  <a:close/>
                </a:path>
                <a:path w="629919" h="1009650">
                  <a:moveTo>
                    <a:pt x="379450" y="425310"/>
                  </a:moveTo>
                  <a:lnTo>
                    <a:pt x="375958" y="422630"/>
                  </a:lnTo>
                  <a:lnTo>
                    <a:pt x="373672" y="425564"/>
                  </a:lnTo>
                  <a:lnTo>
                    <a:pt x="372300" y="427570"/>
                  </a:lnTo>
                  <a:lnTo>
                    <a:pt x="371475" y="428942"/>
                  </a:lnTo>
                  <a:lnTo>
                    <a:pt x="370751" y="429856"/>
                  </a:lnTo>
                  <a:lnTo>
                    <a:pt x="370154" y="430441"/>
                  </a:lnTo>
                  <a:lnTo>
                    <a:pt x="369531" y="430999"/>
                  </a:lnTo>
                  <a:lnTo>
                    <a:pt x="372719" y="434467"/>
                  </a:lnTo>
                  <a:lnTo>
                    <a:pt x="374154" y="433070"/>
                  </a:lnTo>
                  <a:lnTo>
                    <a:pt x="375196" y="431685"/>
                  </a:lnTo>
                  <a:lnTo>
                    <a:pt x="375932" y="430390"/>
                  </a:lnTo>
                  <a:lnTo>
                    <a:pt x="377317" y="428218"/>
                  </a:lnTo>
                  <a:lnTo>
                    <a:pt x="378371" y="426758"/>
                  </a:lnTo>
                  <a:lnTo>
                    <a:pt x="379450" y="425310"/>
                  </a:lnTo>
                  <a:close/>
                </a:path>
                <a:path w="629919" h="1009650">
                  <a:moveTo>
                    <a:pt x="380873" y="758736"/>
                  </a:moveTo>
                  <a:lnTo>
                    <a:pt x="374523" y="754024"/>
                  </a:lnTo>
                  <a:lnTo>
                    <a:pt x="372376" y="756920"/>
                  </a:lnTo>
                  <a:lnTo>
                    <a:pt x="370217" y="759777"/>
                  </a:lnTo>
                  <a:lnTo>
                    <a:pt x="367931" y="762317"/>
                  </a:lnTo>
                  <a:lnTo>
                    <a:pt x="373748" y="767588"/>
                  </a:lnTo>
                  <a:lnTo>
                    <a:pt x="376389" y="764692"/>
                  </a:lnTo>
                  <a:lnTo>
                    <a:pt x="378663" y="761720"/>
                  </a:lnTo>
                  <a:lnTo>
                    <a:pt x="380873" y="758736"/>
                  </a:lnTo>
                  <a:close/>
                </a:path>
                <a:path w="629919" h="1009650">
                  <a:moveTo>
                    <a:pt x="393090" y="408228"/>
                  </a:moveTo>
                  <a:lnTo>
                    <a:pt x="390118" y="405714"/>
                  </a:lnTo>
                  <a:lnTo>
                    <a:pt x="382955" y="414070"/>
                  </a:lnTo>
                  <a:lnTo>
                    <a:pt x="386168" y="416712"/>
                  </a:lnTo>
                  <a:lnTo>
                    <a:pt x="393090" y="408228"/>
                  </a:lnTo>
                  <a:close/>
                </a:path>
                <a:path w="629919" h="1009650">
                  <a:moveTo>
                    <a:pt x="394258" y="741197"/>
                  </a:moveTo>
                  <a:lnTo>
                    <a:pt x="387807" y="736752"/>
                  </a:lnTo>
                  <a:lnTo>
                    <a:pt x="386803" y="738187"/>
                  </a:lnTo>
                  <a:lnTo>
                    <a:pt x="385267" y="740181"/>
                  </a:lnTo>
                  <a:lnTo>
                    <a:pt x="383463" y="742048"/>
                  </a:lnTo>
                  <a:lnTo>
                    <a:pt x="382143" y="743623"/>
                  </a:lnTo>
                  <a:lnTo>
                    <a:pt x="381000" y="745147"/>
                  </a:lnTo>
                  <a:lnTo>
                    <a:pt x="387324" y="749884"/>
                  </a:lnTo>
                  <a:lnTo>
                    <a:pt x="388391" y="748487"/>
                  </a:lnTo>
                  <a:lnTo>
                    <a:pt x="389407" y="747242"/>
                  </a:lnTo>
                  <a:lnTo>
                    <a:pt x="390194" y="746455"/>
                  </a:lnTo>
                  <a:lnTo>
                    <a:pt x="391388" y="745147"/>
                  </a:lnTo>
                  <a:lnTo>
                    <a:pt x="393179" y="742759"/>
                  </a:lnTo>
                  <a:lnTo>
                    <a:pt x="394258" y="741197"/>
                  </a:lnTo>
                  <a:close/>
                </a:path>
                <a:path w="629919" h="1009650">
                  <a:moveTo>
                    <a:pt x="400862" y="707986"/>
                  </a:moveTo>
                  <a:lnTo>
                    <a:pt x="399821" y="697052"/>
                  </a:lnTo>
                  <a:lnTo>
                    <a:pt x="392404" y="697738"/>
                  </a:lnTo>
                  <a:lnTo>
                    <a:pt x="393357" y="708672"/>
                  </a:lnTo>
                  <a:lnTo>
                    <a:pt x="400862" y="707986"/>
                  </a:lnTo>
                  <a:close/>
                </a:path>
                <a:path w="629919" h="1009650">
                  <a:moveTo>
                    <a:pt x="401281" y="677697"/>
                  </a:moveTo>
                  <a:lnTo>
                    <a:pt x="395084" y="674776"/>
                  </a:lnTo>
                  <a:lnTo>
                    <a:pt x="391172" y="682701"/>
                  </a:lnTo>
                  <a:lnTo>
                    <a:pt x="391502" y="686790"/>
                  </a:lnTo>
                  <a:lnTo>
                    <a:pt x="398716" y="686130"/>
                  </a:lnTo>
                  <a:lnTo>
                    <a:pt x="398589" y="684923"/>
                  </a:lnTo>
                  <a:lnTo>
                    <a:pt x="398500" y="683983"/>
                  </a:lnTo>
                  <a:lnTo>
                    <a:pt x="398894" y="683069"/>
                  </a:lnTo>
                  <a:lnTo>
                    <a:pt x="401281" y="677697"/>
                  </a:lnTo>
                  <a:close/>
                </a:path>
                <a:path w="629919" h="1009650">
                  <a:moveTo>
                    <a:pt x="402729" y="727468"/>
                  </a:moveTo>
                  <a:lnTo>
                    <a:pt x="402678" y="726948"/>
                  </a:lnTo>
                  <a:lnTo>
                    <a:pt x="402463" y="724662"/>
                  </a:lnTo>
                  <a:lnTo>
                    <a:pt x="401916" y="718921"/>
                  </a:lnTo>
                  <a:lnTo>
                    <a:pt x="394309" y="719607"/>
                  </a:lnTo>
                  <a:lnTo>
                    <a:pt x="394843" y="725690"/>
                  </a:lnTo>
                  <a:lnTo>
                    <a:pt x="393623" y="727710"/>
                  </a:lnTo>
                  <a:lnTo>
                    <a:pt x="400240" y="731710"/>
                  </a:lnTo>
                  <a:lnTo>
                    <a:pt x="402729" y="727468"/>
                  </a:lnTo>
                  <a:close/>
                </a:path>
                <a:path w="629919" h="1009650">
                  <a:moveTo>
                    <a:pt x="407225" y="391464"/>
                  </a:moveTo>
                  <a:lnTo>
                    <a:pt x="404647" y="389229"/>
                  </a:lnTo>
                  <a:lnTo>
                    <a:pt x="397357" y="397459"/>
                  </a:lnTo>
                  <a:lnTo>
                    <a:pt x="400100" y="399821"/>
                  </a:lnTo>
                  <a:lnTo>
                    <a:pt x="407225" y="391464"/>
                  </a:lnTo>
                  <a:close/>
                </a:path>
                <a:path w="629919" h="1009650">
                  <a:moveTo>
                    <a:pt x="410032" y="657542"/>
                  </a:moveTo>
                  <a:lnTo>
                    <a:pt x="404964" y="655167"/>
                  </a:lnTo>
                  <a:lnTo>
                    <a:pt x="399986" y="664959"/>
                  </a:lnTo>
                  <a:lnTo>
                    <a:pt x="405688" y="667639"/>
                  </a:lnTo>
                  <a:lnTo>
                    <a:pt x="410032" y="657542"/>
                  </a:lnTo>
                  <a:close/>
                </a:path>
                <a:path w="629919" h="1009650">
                  <a:moveTo>
                    <a:pt x="418477" y="637247"/>
                  </a:moveTo>
                  <a:lnTo>
                    <a:pt x="415137" y="635685"/>
                  </a:lnTo>
                  <a:lnTo>
                    <a:pt x="412572" y="640537"/>
                  </a:lnTo>
                  <a:lnTo>
                    <a:pt x="410019" y="645401"/>
                  </a:lnTo>
                  <a:lnTo>
                    <a:pt x="414299" y="647407"/>
                  </a:lnTo>
                  <a:lnTo>
                    <a:pt x="416407" y="642340"/>
                  </a:lnTo>
                  <a:lnTo>
                    <a:pt x="418477" y="637247"/>
                  </a:lnTo>
                  <a:close/>
                </a:path>
                <a:path w="629919" h="1009650">
                  <a:moveTo>
                    <a:pt x="421601" y="374891"/>
                  </a:moveTo>
                  <a:lnTo>
                    <a:pt x="419315" y="372846"/>
                  </a:lnTo>
                  <a:lnTo>
                    <a:pt x="411962" y="381012"/>
                  </a:lnTo>
                  <a:lnTo>
                    <a:pt x="414401" y="383159"/>
                  </a:lnTo>
                  <a:lnTo>
                    <a:pt x="421601" y="374891"/>
                  </a:lnTo>
                  <a:close/>
                </a:path>
                <a:path w="629919" h="1009650">
                  <a:moveTo>
                    <a:pt x="423837" y="623862"/>
                  </a:moveTo>
                  <a:lnTo>
                    <a:pt x="423633" y="623633"/>
                  </a:lnTo>
                  <a:lnTo>
                    <a:pt x="422643" y="622566"/>
                  </a:lnTo>
                  <a:lnTo>
                    <a:pt x="422071" y="621461"/>
                  </a:lnTo>
                  <a:lnTo>
                    <a:pt x="421792" y="619620"/>
                  </a:lnTo>
                  <a:lnTo>
                    <a:pt x="421894" y="618375"/>
                  </a:lnTo>
                  <a:lnTo>
                    <a:pt x="422021" y="617753"/>
                  </a:lnTo>
                  <a:lnTo>
                    <a:pt x="422275" y="616991"/>
                  </a:lnTo>
                  <a:lnTo>
                    <a:pt x="422465" y="616546"/>
                  </a:lnTo>
                  <a:lnTo>
                    <a:pt x="422300" y="616445"/>
                  </a:lnTo>
                  <a:lnTo>
                    <a:pt x="420370" y="621880"/>
                  </a:lnTo>
                  <a:lnTo>
                    <a:pt x="420852" y="623443"/>
                  </a:lnTo>
                  <a:lnTo>
                    <a:pt x="421373" y="624166"/>
                  </a:lnTo>
                  <a:lnTo>
                    <a:pt x="420382" y="626008"/>
                  </a:lnTo>
                  <a:lnTo>
                    <a:pt x="422579" y="627037"/>
                  </a:lnTo>
                  <a:lnTo>
                    <a:pt x="423481" y="624751"/>
                  </a:lnTo>
                  <a:lnTo>
                    <a:pt x="423837" y="623862"/>
                  </a:lnTo>
                  <a:close/>
                </a:path>
                <a:path w="629919" h="1009650">
                  <a:moveTo>
                    <a:pt x="436181" y="358482"/>
                  </a:moveTo>
                  <a:lnTo>
                    <a:pt x="434111" y="356590"/>
                  </a:lnTo>
                  <a:lnTo>
                    <a:pt x="426694" y="364705"/>
                  </a:lnTo>
                  <a:lnTo>
                    <a:pt x="428866" y="366649"/>
                  </a:lnTo>
                  <a:lnTo>
                    <a:pt x="436181" y="358482"/>
                  </a:lnTo>
                  <a:close/>
                </a:path>
                <a:path w="629919" h="1009650">
                  <a:moveTo>
                    <a:pt x="452678" y="344690"/>
                  </a:moveTo>
                  <a:lnTo>
                    <a:pt x="451243" y="342430"/>
                  </a:lnTo>
                  <a:lnTo>
                    <a:pt x="448119" y="344411"/>
                  </a:lnTo>
                  <a:lnTo>
                    <a:pt x="445046" y="346468"/>
                  </a:lnTo>
                  <a:lnTo>
                    <a:pt x="442112" y="348780"/>
                  </a:lnTo>
                  <a:lnTo>
                    <a:pt x="443788" y="350901"/>
                  </a:lnTo>
                  <a:lnTo>
                    <a:pt x="446595" y="348678"/>
                  </a:lnTo>
                  <a:lnTo>
                    <a:pt x="449618" y="346646"/>
                  </a:lnTo>
                  <a:lnTo>
                    <a:pt x="452678" y="344690"/>
                  </a:lnTo>
                  <a:close/>
                </a:path>
                <a:path w="629919" h="1009650">
                  <a:moveTo>
                    <a:pt x="471601" y="333768"/>
                  </a:moveTo>
                  <a:lnTo>
                    <a:pt x="470344" y="331431"/>
                  </a:lnTo>
                  <a:lnTo>
                    <a:pt x="460705" y="336753"/>
                  </a:lnTo>
                  <a:lnTo>
                    <a:pt x="462013" y="339051"/>
                  </a:lnTo>
                  <a:lnTo>
                    <a:pt x="471601" y="333768"/>
                  </a:lnTo>
                  <a:close/>
                </a:path>
                <a:path w="629919" h="1009650">
                  <a:moveTo>
                    <a:pt x="491172" y="323951"/>
                  </a:moveTo>
                  <a:lnTo>
                    <a:pt x="489991" y="321462"/>
                  </a:lnTo>
                  <a:lnTo>
                    <a:pt x="480110" y="326339"/>
                  </a:lnTo>
                  <a:lnTo>
                    <a:pt x="481342" y="328752"/>
                  </a:lnTo>
                  <a:lnTo>
                    <a:pt x="491172" y="323951"/>
                  </a:lnTo>
                  <a:close/>
                </a:path>
                <a:path w="629919" h="1009650">
                  <a:moveTo>
                    <a:pt x="511149" y="314985"/>
                  </a:moveTo>
                  <a:lnTo>
                    <a:pt x="510032" y="312331"/>
                  </a:lnTo>
                  <a:lnTo>
                    <a:pt x="499960" y="316788"/>
                  </a:lnTo>
                  <a:lnTo>
                    <a:pt x="501116" y="319341"/>
                  </a:lnTo>
                  <a:lnTo>
                    <a:pt x="511149" y="314985"/>
                  </a:lnTo>
                  <a:close/>
                </a:path>
                <a:path w="629919" h="1009650">
                  <a:moveTo>
                    <a:pt x="530098" y="303174"/>
                  </a:moveTo>
                  <a:lnTo>
                    <a:pt x="527977" y="300850"/>
                  </a:lnTo>
                  <a:lnTo>
                    <a:pt x="525335" y="303288"/>
                  </a:lnTo>
                  <a:lnTo>
                    <a:pt x="522554" y="305600"/>
                  </a:lnTo>
                  <a:lnTo>
                    <a:pt x="519607" y="307568"/>
                  </a:lnTo>
                  <a:lnTo>
                    <a:pt x="521258" y="310095"/>
                  </a:lnTo>
                  <a:lnTo>
                    <a:pt x="524421" y="308025"/>
                  </a:lnTo>
                  <a:lnTo>
                    <a:pt x="527329" y="305676"/>
                  </a:lnTo>
                  <a:lnTo>
                    <a:pt x="530098" y="303174"/>
                  </a:lnTo>
                  <a:close/>
                </a:path>
                <a:path w="629919" h="1009650">
                  <a:moveTo>
                    <a:pt x="545287" y="287020"/>
                  </a:moveTo>
                  <a:lnTo>
                    <a:pt x="542607" y="284822"/>
                  </a:lnTo>
                  <a:lnTo>
                    <a:pt x="535571" y="293128"/>
                  </a:lnTo>
                  <a:lnTo>
                    <a:pt x="537984" y="295338"/>
                  </a:lnTo>
                  <a:lnTo>
                    <a:pt x="545287" y="287020"/>
                  </a:lnTo>
                  <a:close/>
                </a:path>
                <a:path w="629919" h="1009650">
                  <a:moveTo>
                    <a:pt x="558711" y="269455"/>
                  </a:moveTo>
                  <a:lnTo>
                    <a:pt x="555548" y="267246"/>
                  </a:lnTo>
                  <a:lnTo>
                    <a:pt x="549236" y="276161"/>
                  </a:lnTo>
                  <a:lnTo>
                    <a:pt x="552170" y="278345"/>
                  </a:lnTo>
                  <a:lnTo>
                    <a:pt x="558711" y="269455"/>
                  </a:lnTo>
                  <a:close/>
                </a:path>
                <a:path w="629919" h="1009650">
                  <a:moveTo>
                    <a:pt x="570953" y="251040"/>
                  </a:moveTo>
                  <a:lnTo>
                    <a:pt x="567232" y="248818"/>
                  </a:lnTo>
                  <a:lnTo>
                    <a:pt x="561543" y="258114"/>
                  </a:lnTo>
                  <a:lnTo>
                    <a:pt x="564972" y="260350"/>
                  </a:lnTo>
                  <a:lnTo>
                    <a:pt x="570953" y="251040"/>
                  </a:lnTo>
                  <a:close/>
                </a:path>
                <a:path w="629919" h="1009650">
                  <a:moveTo>
                    <a:pt x="575424" y="52539"/>
                  </a:moveTo>
                  <a:lnTo>
                    <a:pt x="575259" y="48971"/>
                  </a:lnTo>
                  <a:lnTo>
                    <a:pt x="575208" y="45491"/>
                  </a:lnTo>
                  <a:lnTo>
                    <a:pt x="575246" y="43738"/>
                  </a:lnTo>
                  <a:lnTo>
                    <a:pt x="575398" y="42240"/>
                  </a:lnTo>
                  <a:lnTo>
                    <a:pt x="566928" y="41376"/>
                  </a:lnTo>
                  <a:lnTo>
                    <a:pt x="566737" y="43522"/>
                  </a:lnTo>
                  <a:lnTo>
                    <a:pt x="566737" y="45440"/>
                  </a:lnTo>
                  <a:lnTo>
                    <a:pt x="566826" y="49276"/>
                  </a:lnTo>
                  <a:lnTo>
                    <a:pt x="567042" y="53035"/>
                  </a:lnTo>
                  <a:lnTo>
                    <a:pt x="575424" y="52539"/>
                  </a:lnTo>
                  <a:close/>
                </a:path>
                <a:path w="629919" h="1009650">
                  <a:moveTo>
                    <a:pt x="578358" y="71882"/>
                  </a:moveTo>
                  <a:lnTo>
                    <a:pt x="577519" y="70612"/>
                  </a:lnTo>
                  <a:lnTo>
                    <a:pt x="576961" y="69392"/>
                  </a:lnTo>
                  <a:lnTo>
                    <a:pt x="576732" y="68224"/>
                  </a:lnTo>
                  <a:lnTo>
                    <a:pt x="576249" y="63322"/>
                  </a:lnTo>
                  <a:lnTo>
                    <a:pt x="567994" y="64135"/>
                  </a:lnTo>
                  <a:lnTo>
                    <a:pt x="571563" y="76428"/>
                  </a:lnTo>
                  <a:lnTo>
                    <a:pt x="578358" y="71882"/>
                  </a:lnTo>
                  <a:close/>
                </a:path>
                <a:path w="629919" h="1009650">
                  <a:moveTo>
                    <a:pt x="583946" y="233578"/>
                  </a:moveTo>
                  <a:lnTo>
                    <a:pt x="580034" y="230733"/>
                  </a:lnTo>
                  <a:lnTo>
                    <a:pt x="573684" y="239699"/>
                  </a:lnTo>
                  <a:lnTo>
                    <a:pt x="577405" y="242404"/>
                  </a:lnTo>
                  <a:lnTo>
                    <a:pt x="583946" y="233578"/>
                  </a:lnTo>
                  <a:close/>
                </a:path>
                <a:path w="629919" h="1009650">
                  <a:moveTo>
                    <a:pt x="586282" y="26022"/>
                  </a:moveTo>
                  <a:lnTo>
                    <a:pt x="579285" y="20815"/>
                  </a:lnTo>
                  <a:lnTo>
                    <a:pt x="572909" y="29997"/>
                  </a:lnTo>
                  <a:lnTo>
                    <a:pt x="580047" y="34823"/>
                  </a:lnTo>
                  <a:lnTo>
                    <a:pt x="586282" y="26022"/>
                  </a:lnTo>
                  <a:close/>
                </a:path>
                <a:path w="629919" h="1009650">
                  <a:moveTo>
                    <a:pt x="591769" y="88696"/>
                  </a:moveTo>
                  <a:lnTo>
                    <a:pt x="584796" y="80289"/>
                  </a:lnTo>
                  <a:lnTo>
                    <a:pt x="578548" y="85420"/>
                  </a:lnTo>
                  <a:lnTo>
                    <a:pt x="585685" y="93827"/>
                  </a:lnTo>
                  <a:lnTo>
                    <a:pt x="591769" y="88696"/>
                  </a:lnTo>
                  <a:close/>
                </a:path>
                <a:path w="629919" h="1009650">
                  <a:moveTo>
                    <a:pt x="597065" y="215963"/>
                  </a:moveTo>
                  <a:lnTo>
                    <a:pt x="592721" y="212813"/>
                  </a:lnTo>
                  <a:lnTo>
                    <a:pt x="586384" y="221767"/>
                  </a:lnTo>
                  <a:lnTo>
                    <a:pt x="590511" y="224764"/>
                  </a:lnTo>
                  <a:lnTo>
                    <a:pt x="597065" y="215963"/>
                  </a:lnTo>
                  <a:close/>
                </a:path>
                <a:path w="629919" h="1009650">
                  <a:moveTo>
                    <a:pt x="601459" y="11252"/>
                  </a:moveTo>
                  <a:lnTo>
                    <a:pt x="595198" y="4927"/>
                  </a:lnTo>
                  <a:lnTo>
                    <a:pt x="594652" y="5448"/>
                  </a:lnTo>
                  <a:lnTo>
                    <a:pt x="594118" y="5943"/>
                  </a:lnTo>
                  <a:lnTo>
                    <a:pt x="593344" y="6527"/>
                  </a:lnTo>
                  <a:lnTo>
                    <a:pt x="592137" y="7264"/>
                  </a:lnTo>
                  <a:lnTo>
                    <a:pt x="589572" y="9067"/>
                  </a:lnTo>
                  <a:lnTo>
                    <a:pt x="588073" y="10477"/>
                  </a:lnTo>
                  <a:lnTo>
                    <a:pt x="586663" y="11912"/>
                  </a:lnTo>
                  <a:lnTo>
                    <a:pt x="592975" y="18084"/>
                  </a:lnTo>
                  <a:lnTo>
                    <a:pt x="594131" y="16903"/>
                  </a:lnTo>
                  <a:lnTo>
                    <a:pt x="595337" y="15824"/>
                  </a:lnTo>
                  <a:lnTo>
                    <a:pt x="596493" y="15024"/>
                  </a:lnTo>
                  <a:lnTo>
                    <a:pt x="597928" y="14147"/>
                  </a:lnTo>
                  <a:lnTo>
                    <a:pt x="598424" y="13804"/>
                  </a:lnTo>
                  <a:lnTo>
                    <a:pt x="599846" y="12750"/>
                  </a:lnTo>
                  <a:lnTo>
                    <a:pt x="600684" y="12014"/>
                  </a:lnTo>
                  <a:lnTo>
                    <a:pt x="601459" y="11252"/>
                  </a:lnTo>
                  <a:close/>
                </a:path>
                <a:path w="629919" h="1009650">
                  <a:moveTo>
                    <a:pt x="605764" y="105867"/>
                  </a:moveTo>
                  <a:lnTo>
                    <a:pt x="598805" y="97167"/>
                  </a:lnTo>
                  <a:lnTo>
                    <a:pt x="592772" y="102184"/>
                  </a:lnTo>
                  <a:lnTo>
                    <a:pt x="599668" y="110566"/>
                  </a:lnTo>
                  <a:lnTo>
                    <a:pt x="605764" y="105867"/>
                  </a:lnTo>
                  <a:close/>
                </a:path>
                <a:path w="629919" h="1009650">
                  <a:moveTo>
                    <a:pt x="609981" y="0"/>
                  </a:moveTo>
                  <a:lnTo>
                    <a:pt x="605929" y="0"/>
                  </a:lnTo>
                  <a:lnTo>
                    <a:pt x="608799" y="1828"/>
                  </a:lnTo>
                  <a:lnTo>
                    <a:pt x="609981" y="0"/>
                  </a:lnTo>
                  <a:close/>
                </a:path>
                <a:path w="629919" h="1009650">
                  <a:moveTo>
                    <a:pt x="610184" y="198335"/>
                  </a:moveTo>
                  <a:lnTo>
                    <a:pt x="605409" y="194881"/>
                  </a:lnTo>
                  <a:lnTo>
                    <a:pt x="599071" y="203847"/>
                  </a:lnTo>
                  <a:lnTo>
                    <a:pt x="603618" y="207149"/>
                  </a:lnTo>
                  <a:lnTo>
                    <a:pt x="610184" y="198335"/>
                  </a:lnTo>
                  <a:close/>
                </a:path>
                <a:path w="629919" h="1009650">
                  <a:moveTo>
                    <a:pt x="616419" y="125920"/>
                  </a:moveTo>
                  <a:lnTo>
                    <a:pt x="611644" y="115976"/>
                  </a:lnTo>
                  <a:lnTo>
                    <a:pt x="604862" y="119354"/>
                  </a:lnTo>
                  <a:lnTo>
                    <a:pt x="609739" y="129146"/>
                  </a:lnTo>
                  <a:lnTo>
                    <a:pt x="616419" y="125920"/>
                  </a:lnTo>
                  <a:close/>
                </a:path>
                <a:path w="629919" h="1009650">
                  <a:moveTo>
                    <a:pt x="623366" y="180530"/>
                  </a:moveTo>
                  <a:lnTo>
                    <a:pt x="617943" y="177114"/>
                  </a:lnTo>
                  <a:lnTo>
                    <a:pt x="617626" y="177647"/>
                  </a:lnTo>
                  <a:lnTo>
                    <a:pt x="611759" y="185915"/>
                  </a:lnTo>
                  <a:lnTo>
                    <a:pt x="616737" y="189534"/>
                  </a:lnTo>
                  <a:lnTo>
                    <a:pt x="622185" y="182181"/>
                  </a:lnTo>
                  <a:lnTo>
                    <a:pt x="622706" y="181533"/>
                  </a:lnTo>
                  <a:lnTo>
                    <a:pt x="623366" y="180530"/>
                  </a:lnTo>
                  <a:close/>
                </a:path>
                <a:path w="629919" h="1009650">
                  <a:moveTo>
                    <a:pt x="625716" y="145859"/>
                  </a:moveTo>
                  <a:lnTo>
                    <a:pt x="621106" y="135877"/>
                  </a:lnTo>
                  <a:lnTo>
                    <a:pt x="614553" y="139001"/>
                  </a:lnTo>
                  <a:lnTo>
                    <a:pt x="619340" y="148856"/>
                  </a:lnTo>
                  <a:lnTo>
                    <a:pt x="625716" y="145859"/>
                  </a:lnTo>
                  <a:close/>
                </a:path>
                <a:path w="629919" h="1009650">
                  <a:moveTo>
                    <a:pt x="629475" y="161531"/>
                  </a:moveTo>
                  <a:lnTo>
                    <a:pt x="629069" y="157454"/>
                  </a:lnTo>
                  <a:lnTo>
                    <a:pt x="622261" y="158191"/>
                  </a:lnTo>
                  <a:lnTo>
                    <a:pt x="622630" y="161404"/>
                  </a:lnTo>
                  <a:lnTo>
                    <a:pt x="622414" y="164719"/>
                  </a:lnTo>
                  <a:lnTo>
                    <a:pt x="621665" y="167932"/>
                  </a:lnTo>
                  <a:lnTo>
                    <a:pt x="628116" y="169519"/>
                  </a:lnTo>
                  <a:lnTo>
                    <a:pt x="629107" y="165633"/>
                  </a:lnTo>
                  <a:lnTo>
                    <a:pt x="629475" y="161531"/>
                  </a:lnTo>
                  <a:close/>
                </a:path>
              </a:pathLst>
            </a:custGeom>
            <a:solidFill>
              <a:srgbClr val="323537"/>
            </a:solidFill>
          </p:spPr>
          <p:txBody>
            <a:bodyPr wrap="square" lIns="0" tIns="0" rIns="0" bIns="0" rtlCol="0"/>
            <a:lstStyle/>
            <a:p>
              <a:endParaRPr/>
            </a:p>
          </p:txBody>
        </p:sp>
        <p:sp>
          <p:nvSpPr>
            <p:cNvPr id="225" name="object 225"/>
            <p:cNvSpPr/>
            <p:nvPr/>
          </p:nvSpPr>
          <p:spPr>
            <a:xfrm>
              <a:off x="12835700" y="5306066"/>
              <a:ext cx="525780" cy="956310"/>
            </a:xfrm>
            <a:custGeom>
              <a:avLst/>
              <a:gdLst/>
              <a:ahLst/>
              <a:cxnLst/>
              <a:rect l="l" t="t" r="r" b="b"/>
              <a:pathLst>
                <a:path w="525780" h="956310">
                  <a:moveTo>
                    <a:pt x="9334" y="950493"/>
                  </a:moveTo>
                  <a:lnTo>
                    <a:pt x="8915" y="949083"/>
                  </a:lnTo>
                  <a:lnTo>
                    <a:pt x="5791" y="950125"/>
                  </a:lnTo>
                  <a:lnTo>
                    <a:pt x="2794" y="951496"/>
                  </a:lnTo>
                  <a:lnTo>
                    <a:pt x="0" y="953185"/>
                  </a:lnTo>
                  <a:lnTo>
                    <a:pt x="431" y="953960"/>
                  </a:lnTo>
                  <a:lnTo>
                    <a:pt x="3263" y="952474"/>
                  </a:lnTo>
                  <a:lnTo>
                    <a:pt x="6261" y="951318"/>
                  </a:lnTo>
                  <a:lnTo>
                    <a:pt x="9334" y="950493"/>
                  </a:lnTo>
                  <a:close/>
                </a:path>
                <a:path w="525780" h="956310">
                  <a:moveTo>
                    <a:pt x="30899" y="948944"/>
                  </a:moveTo>
                  <a:lnTo>
                    <a:pt x="30886" y="946340"/>
                  </a:lnTo>
                  <a:lnTo>
                    <a:pt x="27800" y="946429"/>
                  </a:lnTo>
                  <a:lnTo>
                    <a:pt x="24714" y="946607"/>
                  </a:lnTo>
                  <a:lnTo>
                    <a:pt x="21628" y="946873"/>
                  </a:lnTo>
                  <a:lnTo>
                    <a:pt x="20802" y="946873"/>
                  </a:lnTo>
                  <a:lnTo>
                    <a:pt x="19875" y="946912"/>
                  </a:lnTo>
                  <a:lnTo>
                    <a:pt x="19951" y="949007"/>
                  </a:lnTo>
                  <a:lnTo>
                    <a:pt x="20802" y="949020"/>
                  </a:lnTo>
                  <a:lnTo>
                    <a:pt x="21767" y="949058"/>
                  </a:lnTo>
                  <a:lnTo>
                    <a:pt x="24803" y="948944"/>
                  </a:lnTo>
                  <a:lnTo>
                    <a:pt x="27851" y="948944"/>
                  </a:lnTo>
                  <a:lnTo>
                    <a:pt x="30899" y="949020"/>
                  </a:lnTo>
                  <a:close/>
                </a:path>
                <a:path w="525780" h="956310">
                  <a:moveTo>
                    <a:pt x="52984" y="946873"/>
                  </a:moveTo>
                  <a:lnTo>
                    <a:pt x="49314" y="946632"/>
                  </a:lnTo>
                  <a:lnTo>
                    <a:pt x="45631" y="946454"/>
                  </a:lnTo>
                  <a:lnTo>
                    <a:pt x="41948" y="946353"/>
                  </a:lnTo>
                  <a:lnTo>
                    <a:pt x="41795" y="949553"/>
                  </a:lnTo>
                  <a:lnTo>
                    <a:pt x="45415" y="949820"/>
                  </a:lnTo>
                  <a:lnTo>
                    <a:pt x="49034" y="950163"/>
                  </a:lnTo>
                  <a:lnTo>
                    <a:pt x="52666" y="950569"/>
                  </a:lnTo>
                  <a:lnTo>
                    <a:pt x="52984" y="946873"/>
                  </a:lnTo>
                  <a:close/>
                </a:path>
                <a:path w="525780" h="956310">
                  <a:moveTo>
                    <a:pt x="74930" y="948791"/>
                  </a:moveTo>
                  <a:lnTo>
                    <a:pt x="63969" y="947724"/>
                  </a:lnTo>
                  <a:lnTo>
                    <a:pt x="63512" y="951890"/>
                  </a:lnTo>
                  <a:lnTo>
                    <a:pt x="74371" y="953389"/>
                  </a:lnTo>
                  <a:lnTo>
                    <a:pt x="74930" y="948791"/>
                  </a:lnTo>
                  <a:close/>
                </a:path>
                <a:path w="525780" h="956310">
                  <a:moveTo>
                    <a:pt x="96647" y="950671"/>
                  </a:moveTo>
                  <a:lnTo>
                    <a:pt x="93078" y="950506"/>
                  </a:lnTo>
                  <a:lnTo>
                    <a:pt x="85839" y="949883"/>
                  </a:lnTo>
                  <a:lnTo>
                    <a:pt x="85267" y="954913"/>
                  </a:lnTo>
                  <a:lnTo>
                    <a:pt x="88925" y="955395"/>
                  </a:lnTo>
                  <a:lnTo>
                    <a:pt x="92583" y="955852"/>
                  </a:lnTo>
                  <a:lnTo>
                    <a:pt x="96329" y="956132"/>
                  </a:lnTo>
                  <a:lnTo>
                    <a:pt x="96647" y="950671"/>
                  </a:lnTo>
                  <a:close/>
                </a:path>
                <a:path w="525780" h="956310">
                  <a:moveTo>
                    <a:pt x="118986" y="952703"/>
                  </a:moveTo>
                  <a:lnTo>
                    <a:pt x="116840" y="946899"/>
                  </a:lnTo>
                  <a:lnTo>
                    <a:pt x="113499" y="948169"/>
                  </a:lnTo>
                  <a:lnTo>
                    <a:pt x="110147" y="949299"/>
                  </a:lnTo>
                  <a:lnTo>
                    <a:pt x="108470" y="949807"/>
                  </a:lnTo>
                  <a:lnTo>
                    <a:pt x="106845" y="950188"/>
                  </a:lnTo>
                  <a:lnTo>
                    <a:pt x="108026" y="955878"/>
                  </a:lnTo>
                  <a:lnTo>
                    <a:pt x="109969" y="955509"/>
                  </a:lnTo>
                  <a:lnTo>
                    <a:pt x="111823" y="955001"/>
                  </a:lnTo>
                  <a:lnTo>
                    <a:pt x="115455" y="953909"/>
                  </a:lnTo>
                  <a:lnTo>
                    <a:pt x="117233" y="953325"/>
                  </a:lnTo>
                  <a:lnTo>
                    <a:pt x="118986" y="952703"/>
                  </a:lnTo>
                  <a:close/>
                </a:path>
                <a:path w="525780" h="956310">
                  <a:moveTo>
                    <a:pt x="139585" y="944422"/>
                  </a:moveTo>
                  <a:lnTo>
                    <a:pt x="136753" y="938199"/>
                  </a:lnTo>
                  <a:lnTo>
                    <a:pt x="126834" y="942721"/>
                  </a:lnTo>
                  <a:lnTo>
                    <a:pt x="129387" y="948753"/>
                  </a:lnTo>
                  <a:lnTo>
                    <a:pt x="139585" y="944422"/>
                  </a:lnTo>
                  <a:close/>
                </a:path>
                <a:path w="525780" h="956310">
                  <a:moveTo>
                    <a:pt x="159626" y="935253"/>
                  </a:moveTo>
                  <a:lnTo>
                    <a:pt x="156375" y="928598"/>
                  </a:lnTo>
                  <a:lnTo>
                    <a:pt x="146596" y="933462"/>
                  </a:lnTo>
                  <a:lnTo>
                    <a:pt x="149656" y="939901"/>
                  </a:lnTo>
                  <a:lnTo>
                    <a:pt x="159626" y="935253"/>
                  </a:lnTo>
                  <a:close/>
                </a:path>
                <a:path w="525780" h="956310">
                  <a:moveTo>
                    <a:pt x="179438" y="925626"/>
                  </a:moveTo>
                  <a:lnTo>
                    <a:pt x="175856" y="918540"/>
                  </a:lnTo>
                  <a:lnTo>
                    <a:pt x="166128" y="923607"/>
                  </a:lnTo>
                  <a:lnTo>
                    <a:pt x="169570" y="930478"/>
                  </a:lnTo>
                  <a:lnTo>
                    <a:pt x="179438" y="925626"/>
                  </a:lnTo>
                  <a:close/>
                </a:path>
                <a:path w="525780" h="956310">
                  <a:moveTo>
                    <a:pt x="196913" y="910412"/>
                  </a:moveTo>
                  <a:lnTo>
                    <a:pt x="191008" y="904506"/>
                  </a:lnTo>
                  <a:lnTo>
                    <a:pt x="188468" y="907097"/>
                  </a:lnTo>
                  <a:lnTo>
                    <a:pt x="185902" y="909662"/>
                  </a:lnTo>
                  <a:lnTo>
                    <a:pt x="183311" y="912152"/>
                  </a:lnTo>
                  <a:lnTo>
                    <a:pt x="188874" y="918070"/>
                  </a:lnTo>
                  <a:lnTo>
                    <a:pt x="191604" y="915555"/>
                  </a:lnTo>
                  <a:lnTo>
                    <a:pt x="194271" y="913003"/>
                  </a:lnTo>
                  <a:lnTo>
                    <a:pt x="196913" y="910412"/>
                  </a:lnTo>
                  <a:close/>
                </a:path>
                <a:path w="525780" h="956310">
                  <a:moveTo>
                    <a:pt x="212407" y="894626"/>
                  </a:moveTo>
                  <a:lnTo>
                    <a:pt x="205994" y="888669"/>
                  </a:lnTo>
                  <a:lnTo>
                    <a:pt x="198564" y="896658"/>
                  </a:lnTo>
                  <a:lnTo>
                    <a:pt x="204724" y="902589"/>
                  </a:lnTo>
                  <a:lnTo>
                    <a:pt x="212407" y="894626"/>
                  </a:lnTo>
                  <a:close/>
                </a:path>
                <a:path w="525780" h="956310">
                  <a:moveTo>
                    <a:pt x="227253" y="878205"/>
                  </a:moveTo>
                  <a:lnTo>
                    <a:pt x="220370" y="872337"/>
                  </a:lnTo>
                  <a:lnTo>
                    <a:pt x="213283" y="880567"/>
                  </a:lnTo>
                  <a:lnTo>
                    <a:pt x="219913" y="886498"/>
                  </a:lnTo>
                  <a:lnTo>
                    <a:pt x="227253" y="878205"/>
                  </a:lnTo>
                  <a:close/>
                </a:path>
                <a:path w="525780" h="956310">
                  <a:moveTo>
                    <a:pt x="241173" y="860602"/>
                  </a:moveTo>
                  <a:lnTo>
                    <a:pt x="233514" y="855357"/>
                  </a:lnTo>
                  <a:lnTo>
                    <a:pt x="231546" y="858266"/>
                  </a:lnTo>
                  <a:lnTo>
                    <a:pt x="229400" y="861110"/>
                  </a:lnTo>
                  <a:lnTo>
                    <a:pt x="227190" y="863942"/>
                  </a:lnTo>
                  <a:lnTo>
                    <a:pt x="234391" y="869632"/>
                  </a:lnTo>
                  <a:lnTo>
                    <a:pt x="236728" y="866724"/>
                  </a:lnTo>
                  <a:lnTo>
                    <a:pt x="239001" y="863739"/>
                  </a:lnTo>
                  <a:lnTo>
                    <a:pt x="241173" y="860602"/>
                  </a:lnTo>
                  <a:close/>
                </a:path>
                <a:path w="525780" h="956310">
                  <a:moveTo>
                    <a:pt x="250444" y="841222"/>
                  </a:moveTo>
                  <a:lnTo>
                    <a:pt x="243014" y="835444"/>
                  </a:lnTo>
                  <a:lnTo>
                    <a:pt x="241617" y="837234"/>
                  </a:lnTo>
                  <a:lnTo>
                    <a:pt x="240474" y="839254"/>
                  </a:lnTo>
                  <a:lnTo>
                    <a:pt x="239242" y="842441"/>
                  </a:lnTo>
                  <a:lnTo>
                    <a:pt x="238925" y="843508"/>
                  </a:lnTo>
                  <a:lnTo>
                    <a:pt x="238518" y="845134"/>
                  </a:lnTo>
                  <a:lnTo>
                    <a:pt x="238315" y="846213"/>
                  </a:lnTo>
                  <a:lnTo>
                    <a:pt x="238137" y="847001"/>
                  </a:lnTo>
                  <a:lnTo>
                    <a:pt x="247065" y="849757"/>
                  </a:lnTo>
                  <a:lnTo>
                    <a:pt x="247256" y="849147"/>
                  </a:lnTo>
                  <a:lnTo>
                    <a:pt x="247586" y="847534"/>
                  </a:lnTo>
                  <a:lnTo>
                    <a:pt x="247929" y="846124"/>
                  </a:lnTo>
                  <a:lnTo>
                    <a:pt x="248145" y="845439"/>
                  </a:lnTo>
                  <a:lnTo>
                    <a:pt x="248907" y="843508"/>
                  </a:lnTo>
                  <a:lnTo>
                    <a:pt x="249605" y="842327"/>
                  </a:lnTo>
                  <a:lnTo>
                    <a:pt x="250444" y="841222"/>
                  </a:lnTo>
                  <a:close/>
                </a:path>
                <a:path w="525780" h="956310">
                  <a:moveTo>
                    <a:pt x="256654" y="674509"/>
                  </a:moveTo>
                  <a:lnTo>
                    <a:pt x="248983" y="673417"/>
                  </a:lnTo>
                  <a:lnTo>
                    <a:pt x="248424" y="677100"/>
                  </a:lnTo>
                  <a:lnTo>
                    <a:pt x="247967" y="680859"/>
                  </a:lnTo>
                  <a:lnTo>
                    <a:pt x="247713" y="684631"/>
                  </a:lnTo>
                  <a:lnTo>
                    <a:pt x="255625" y="685114"/>
                  </a:lnTo>
                  <a:lnTo>
                    <a:pt x="255816" y="681583"/>
                  </a:lnTo>
                  <a:lnTo>
                    <a:pt x="256171" y="678065"/>
                  </a:lnTo>
                  <a:lnTo>
                    <a:pt x="256654" y="674509"/>
                  </a:lnTo>
                  <a:close/>
                </a:path>
                <a:path w="525780" h="956310">
                  <a:moveTo>
                    <a:pt x="257289" y="705624"/>
                  </a:moveTo>
                  <a:lnTo>
                    <a:pt x="256413" y="702437"/>
                  </a:lnTo>
                  <a:lnTo>
                    <a:pt x="255917" y="699046"/>
                  </a:lnTo>
                  <a:lnTo>
                    <a:pt x="255676" y="695604"/>
                  </a:lnTo>
                  <a:lnTo>
                    <a:pt x="247611" y="696112"/>
                  </a:lnTo>
                  <a:lnTo>
                    <a:pt x="247827" y="699960"/>
                  </a:lnTo>
                  <a:lnTo>
                    <a:pt x="248323" y="703859"/>
                  </a:lnTo>
                  <a:lnTo>
                    <a:pt x="249339" y="707758"/>
                  </a:lnTo>
                  <a:lnTo>
                    <a:pt x="257289" y="705624"/>
                  </a:lnTo>
                  <a:close/>
                </a:path>
                <a:path w="525780" h="956310">
                  <a:moveTo>
                    <a:pt x="261810" y="653910"/>
                  </a:moveTo>
                  <a:lnTo>
                    <a:pt x="254838" y="651560"/>
                  </a:lnTo>
                  <a:lnTo>
                    <a:pt x="253619" y="655104"/>
                  </a:lnTo>
                  <a:lnTo>
                    <a:pt x="252501" y="658634"/>
                  </a:lnTo>
                  <a:lnTo>
                    <a:pt x="251472" y="662228"/>
                  </a:lnTo>
                  <a:lnTo>
                    <a:pt x="258749" y="664235"/>
                  </a:lnTo>
                  <a:lnTo>
                    <a:pt x="259676" y="660768"/>
                  </a:lnTo>
                  <a:lnTo>
                    <a:pt x="260705" y="657313"/>
                  </a:lnTo>
                  <a:lnTo>
                    <a:pt x="261810" y="653910"/>
                  </a:lnTo>
                  <a:close/>
                </a:path>
                <a:path w="525780" h="956310">
                  <a:moveTo>
                    <a:pt x="264287" y="726452"/>
                  </a:moveTo>
                  <a:lnTo>
                    <a:pt x="263321" y="722820"/>
                  </a:lnTo>
                  <a:lnTo>
                    <a:pt x="262204" y="719226"/>
                  </a:lnTo>
                  <a:lnTo>
                    <a:pt x="260946" y="715657"/>
                  </a:lnTo>
                  <a:lnTo>
                    <a:pt x="253022" y="718400"/>
                  </a:lnTo>
                  <a:lnTo>
                    <a:pt x="254152" y="721753"/>
                  </a:lnTo>
                  <a:lnTo>
                    <a:pt x="255155" y="725170"/>
                  </a:lnTo>
                  <a:lnTo>
                    <a:pt x="256044" y="728624"/>
                  </a:lnTo>
                  <a:lnTo>
                    <a:pt x="264287" y="726452"/>
                  </a:lnTo>
                  <a:close/>
                </a:path>
                <a:path w="525780" h="956310">
                  <a:moveTo>
                    <a:pt x="268135" y="827849"/>
                  </a:moveTo>
                  <a:lnTo>
                    <a:pt x="260210" y="822718"/>
                  </a:lnTo>
                  <a:lnTo>
                    <a:pt x="259638" y="823315"/>
                  </a:lnTo>
                  <a:lnTo>
                    <a:pt x="258902" y="823874"/>
                  </a:lnTo>
                  <a:lnTo>
                    <a:pt x="258279" y="824280"/>
                  </a:lnTo>
                  <a:lnTo>
                    <a:pt x="256171" y="825525"/>
                  </a:lnTo>
                  <a:lnTo>
                    <a:pt x="254520" y="826389"/>
                  </a:lnTo>
                  <a:lnTo>
                    <a:pt x="252844" y="827366"/>
                  </a:lnTo>
                  <a:lnTo>
                    <a:pt x="257568" y="835520"/>
                  </a:lnTo>
                  <a:lnTo>
                    <a:pt x="259041" y="834669"/>
                  </a:lnTo>
                  <a:lnTo>
                    <a:pt x="260642" y="833843"/>
                  </a:lnTo>
                  <a:lnTo>
                    <a:pt x="267703" y="828484"/>
                  </a:lnTo>
                  <a:lnTo>
                    <a:pt x="268135" y="827849"/>
                  </a:lnTo>
                  <a:close/>
                </a:path>
                <a:path w="525780" h="956310">
                  <a:moveTo>
                    <a:pt x="268719" y="748499"/>
                  </a:moveTo>
                  <a:lnTo>
                    <a:pt x="268198" y="744804"/>
                  </a:lnTo>
                  <a:lnTo>
                    <a:pt x="267589" y="741108"/>
                  </a:lnTo>
                  <a:lnTo>
                    <a:pt x="266852" y="737425"/>
                  </a:lnTo>
                  <a:lnTo>
                    <a:pt x="258318" y="739076"/>
                  </a:lnTo>
                  <a:lnTo>
                    <a:pt x="258965" y="742581"/>
                  </a:lnTo>
                  <a:lnTo>
                    <a:pt x="259524" y="746112"/>
                  </a:lnTo>
                  <a:lnTo>
                    <a:pt x="259969" y="749668"/>
                  </a:lnTo>
                  <a:lnTo>
                    <a:pt x="268719" y="748499"/>
                  </a:lnTo>
                  <a:close/>
                </a:path>
                <a:path w="525780" h="956310">
                  <a:moveTo>
                    <a:pt x="270027" y="635812"/>
                  </a:moveTo>
                  <a:lnTo>
                    <a:pt x="265760" y="630529"/>
                  </a:lnTo>
                  <a:lnTo>
                    <a:pt x="265214" y="630961"/>
                  </a:lnTo>
                  <a:lnTo>
                    <a:pt x="264769" y="631405"/>
                  </a:lnTo>
                  <a:lnTo>
                    <a:pt x="258953" y="641057"/>
                  </a:lnTo>
                  <a:lnTo>
                    <a:pt x="265442" y="643877"/>
                  </a:lnTo>
                  <a:lnTo>
                    <a:pt x="266128" y="642264"/>
                  </a:lnTo>
                  <a:lnTo>
                    <a:pt x="266839" y="640676"/>
                  </a:lnTo>
                  <a:lnTo>
                    <a:pt x="267627" y="639216"/>
                  </a:lnTo>
                  <a:lnTo>
                    <a:pt x="268427" y="637806"/>
                  </a:lnTo>
                  <a:lnTo>
                    <a:pt x="269278" y="636562"/>
                  </a:lnTo>
                  <a:lnTo>
                    <a:pt x="269671" y="636117"/>
                  </a:lnTo>
                  <a:lnTo>
                    <a:pt x="270027" y="635812"/>
                  </a:lnTo>
                  <a:close/>
                </a:path>
                <a:path w="525780" h="956310">
                  <a:moveTo>
                    <a:pt x="270751" y="770763"/>
                  </a:moveTo>
                  <a:lnTo>
                    <a:pt x="270560" y="767054"/>
                  </a:lnTo>
                  <a:lnTo>
                    <a:pt x="270319" y="763346"/>
                  </a:lnTo>
                  <a:lnTo>
                    <a:pt x="269976" y="759625"/>
                  </a:lnTo>
                  <a:lnTo>
                    <a:pt x="261073" y="760387"/>
                  </a:lnTo>
                  <a:lnTo>
                    <a:pt x="261353" y="763968"/>
                  </a:lnTo>
                  <a:lnTo>
                    <a:pt x="261556" y="767549"/>
                  </a:lnTo>
                  <a:lnTo>
                    <a:pt x="261696" y="771156"/>
                  </a:lnTo>
                  <a:lnTo>
                    <a:pt x="270751" y="770763"/>
                  </a:lnTo>
                  <a:close/>
                </a:path>
                <a:path w="525780" h="956310">
                  <a:moveTo>
                    <a:pt x="271602" y="791895"/>
                  </a:moveTo>
                  <a:lnTo>
                    <a:pt x="271513" y="791425"/>
                  </a:lnTo>
                  <a:lnTo>
                    <a:pt x="271335" y="789076"/>
                  </a:lnTo>
                  <a:lnTo>
                    <a:pt x="271132" y="781850"/>
                  </a:lnTo>
                  <a:lnTo>
                    <a:pt x="261950" y="782027"/>
                  </a:lnTo>
                  <a:lnTo>
                    <a:pt x="262534" y="793902"/>
                  </a:lnTo>
                  <a:lnTo>
                    <a:pt x="271602" y="791895"/>
                  </a:lnTo>
                  <a:close/>
                </a:path>
                <a:path w="525780" h="956310">
                  <a:moveTo>
                    <a:pt x="272503" y="803871"/>
                  </a:moveTo>
                  <a:lnTo>
                    <a:pt x="263144" y="803770"/>
                  </a:lnTo>
                  <a:lnTo>
                    <a:pt x="263093" y="807262"/>
                  </a:lnTo>
                  <a:lnTo>
                    <a:pt x="262877" y="810780"/>
                  </a:lnTo>
                  <a:lnTo>
                    <a:pt x="262432" y="814158"/>
                  </a:lnTo>
                  <a:lnTo>
                    <a:pt x="271754" y="815390"/>
                  </a:lnTo>
                  <a:lnTo>
                    <a:pt x="272249" y="811504"/>
                  </a:lnTo>
                  <a:lnTo>
                    <a:pt x="272465" y="807694"/>
                  </a:lnTo>
                  <a:lnTo>
                    <a:pt x="272503" y="803871"/>
                  </a:lnTo>
                  <a:close/>
                </a:path>
                <a:path w="525780" h="956310">
                  <a:moveTo>
                    <a:pt x="283819" y="617778"/>
                  </a:moveTo>
                  <a:lnTo>
                    <a:pt x="278930" y="614083"/>
                  </a:lnTo>
                  <a:lnTo>
                    <a:pt x="276567" y="617093"/>
                  </a:lnTo>
                  <a:lnTo>
                    <a:pt x="274535" y="620255"/>
                  </a:lnTo>
                  <a:lnTo>
                    <a:pt x="272478" y="623125"/>
                  </a:lnTo>
                  <a:lnTo>
                    <a:pt x="277825" y="626833"/>
                  </a:lnTo>
                  <a:lnTo>
                    <a:pt x="279920" y="623671"/>
                  </a:lnTo>
                  <a:lnTo>
                    <a:pt x="281749" y="620610"/>
                  </a:lnTo>
                  <a:lnTo>
                    <a:pt x="283819" y="617778"/>
                  </a:lnTo>
                  <a:close/>
                </a:path>
                <a:path w="525780" h="956310">
                  <a:moveTo>
                    <a:pt x="296024" y="599909"/>
                  </a:moveTo>
                  <a:lnTo>
                    <a:pt x="292112" y="596163"/>
                  </a:lnTo>
                  <a:lnTo>
                    <a:pt x="290677" y="597649"/>
                  </a:lnTo>
                  <a:lnTo>
                    <a:pt x="289483" y="599186"/>
                  </a:lnTo>
                  <a:lnTo>
                    <a:pt x="287248" y="602259"/>
                  </a:lnTo>
                  <a:lnTo>
                    <a:pt x="285191" y="605345"/>
                  </a:lnTo>
                  <a:lnTo>
                    <a:pt x="290042" y="608469"/>
                  </a:lnTo>
                  <a:lnTo>
                    <a:pt x="291947" y="605396"/>
                  </a:lnTo>
                  <a:lnTo>
                    <a:pt x="293916" y="602488"/>
                  </a:lnTo>
                  <a:lnTo>
                    <a:pt x="294944" y="601091"/>
                  </a:lnTo>
                  <a:lnTo>
                    <a:pt x="296024" y="599909"/>
                  </a:lnTo>
                  <a:close/>
                </a:path>
                <a:path w="525780" h="956310">
                  <a:moveTo>
                    <a:pt x="313372" y="587006"/>
                  </a:moveTo>
                  <a:lnTo>
                    <a:pt x="310134" y="583603"/>
                  </a:lnTo>
                  <a:lnTo>
                    <a:pt x="307492" y="586028"/>
                  </a:lnTo>
                  <a:lnTo>
                    <a:pt x="304749" y="588365"/>
                  </a:lnTo>
                  <a:lnTo>
                    <a:pt x="301904" y="590321"/>
                  </a:lnTo>
                  <a:lnTo>
                    <a:pt x="304825" y="594448"/>
                  </a:lnTo>
                  <a:lnTo>
                    <a:pt x="307949" y="592150"/>
                  </a:lnTo>
                  <a:lnTo>
                    <a:pt x="310692" y="589610"/>
                  </a:lnTo>
                  <a:lnTo>
                    <a:pt x="313372" y="587006"/>
                  </a:lnTo>
                  <a:close/>
                </a:path>
                <a:path w="525780" h="956310">
                  <a:moveTo>
                    <a:pt x="326669" y="568985"/>
                  </a:moveTo>
                  <a:lnTo>
                    <a:pt x="323316" y="566813"/>
                  </a:lnTo>
                  <a:lnTo>
                    <a:pt x="317157" y="575856"/>
                  </a:lnTo>
                  <a:lnTo>
                    <a:pt x="320763" y="578294"/>
                  </a:lnTo>
                  <a:lnTo>
                    <a:pt x="326669" y="568985"/>
                  </a:lnTo>
                  <a:close/>
                </a:path>
                <a:path w="525780" h="956310">
                  <a:moveTo>
                    <a:pt x="336753" y="549122"/>
                  </a:moveTo>
                  <a:lnTo>
                    <a:pt x="333552" y="547903"/>
                  </a:lnTo>
                  <a:lnTo>
                    <a:pt x="332892" y="549554"/>
                  </a:lnTo>
                  <a:lnTo>
                    <a:pt x="332155" y="551205"/>
                  </a:lnTo>
                  <a:lnTo>
                    <a:pt x="330250" y="555371"/>
                  </a:lnTo>
                  <a:lnTo>
                    <a:pt x="329958" y="556056"/>
                  </a:lnTo>
                  <a:lnTo>
                    <a:pt x="329768" y="556615"/>
                  </a:lnTo>
                  <a:lnTo>
                    <a:pt x="329641" y="556882"/>
                  </a:lnTo>
                  <a:lnTo>
                    <a:pt x="329184" y="557669"/>
                  </a:lnTo>
                  <a:lnTo>
                    <a:pt x="332409" y="559498"/>
                  </a:lnTo>
                  <a:lnTo>
                    <a:pt x="332867" y="558698"/>
                  </a:lnTo>
                  <a:lnTo>
                    <a:pt x="333209" y="557923"/>
                  </a:lnTo>
                  <a:lnTo>
                    <a:pt x="333375" y="557390"/>
                  </a:lnTo>
                  <a:lnTo>
                    <a:pt x="336105" y="550887"/>
                  </a:lnTo>
                  <a:lnTo>
                    <a:pt x="336753" y="549122"/>
                  </a:lnTo>
                  <a:close/>
                </a:path>
                <a:path w="525780" h="956310">
                  <a:moveTo>
                    <a:pt x="417715" y="43649"/>
                  </a:moveTo>
                  <a:lnTo>
                    <a:pt x="413677" y="42672"/>
                  </a:lnTo>
                  <a:lnTo>
                    <a:pt x="412724" y="46266"/>
                  </a:lnTo>
                  <a:lnTo>
                    <a:pt x="411873" y="49923"/>
                  </a:lnTo>
                  <a:lnTo>
                    <a:pt x="411530" y="53809"/>
                  </a:lnTo>
                  <a:lnTo>
                    <a:pt x="416077" y="54127"/>
                  </a:lnTo>
                  <a:lnTo>
                    <a:pt x="416179" y="52412"/>
                  </a:lnTo>
                  <a:lnTo>
                    <a:pt x="416394" y="50673"/>
                  </a:lnTo>
                  <a:lnTo>
                    <a:pt x="416966" y="47167"/>
                  </a:lnTo>
                  <a:lnTo>
                    <a:pt x="417322" y="45415"/>
                  </a:lnTo>
                  <a:lnTo>
                    <a:pt x="417715" y="43649"/>
                  </a:lnTo>
                  <a:close/>
                </a:path>
                <a:path w="525780" h="956310">
                  <a:moveTo>
                    <a:pt x="422770" y="10972"/>
                  </a:moveTo>
                  <a:lnTo>
                    <a:pt x="422059" y="3657"/>
                  </a:lnTo>
                  <a:lnTo>
                    <a:pt x="421640" y="0"/>
                  </a:lnTo>
                  <a:lnTo>
                    <a:pt x="421005" y="38"/>
                  </a:lnTo>
                  <a:lnTo>
                    <a:pt x="420916" y="3708"/>
                  </a:lnTo>
                  <a:lnTo>
                    <a:pt x="420839" y="11010"/>
                  </a:lnTo>
                  <a:lnTo>
                    <a:pt x="422770" y="10972"/>
                  </a:lnTo>
                  <a:close/>
                </a:path>
                <a:path w="525780" h="956310">
                  <a:moveTo>
                    <a:pt x="422808" y="22212"/>
                  </a:moveTo>
                  <a:lnTo>
                    <a:pt x="419976" y="21704"/>
                  </a:lnTo>
                  <a:lnTo>
                    <a:pt x="419595" y="23393"/>
                  </a:lnTo>
                  <a:lnTo>
                    <a:pt x="419061" y="25120"/>
                  </a:lnTo>
                  <a:lnTo>
                    <a:pt x="416852" y="32067"/>
                  </a:lnTo>
                  <a:lnTo>
                    <a:pt x="420319" y="33070"/>
                  </a:lnTo>
                  <a:lnTo>
                    <a:pt x="421690" y="27736"/>
                  </a:lnTo>
                  <a:lnTo>
                    <a:pt x="422529" y="24117"/>
                  </a:lnTo>
                  <a:lnTo>
                    <a:pt x="422808" y="22212"/>
                  </a:lnTo>
                  <a:close/>
                </a:path>
                <a:path w="525780" h="956310">
                  <a:moveTo>
                    <a:pt x="427266" y="67386"/>
                  </a:moveTo>
                  <a:lnTo>
                    <a:pt x="418617" y="62369"/>
                  </a:lnTo>
                  <a:lnTo>
                    <a:pt x="415315" y="65735"/>
                  </a:lnTo>
                  <a:lnTo>
                    <a:pt x="425538" y="71678"/>
                  </a:lnTo>
                  <a:lnTo>
                    <a:pt x="427266" y="67386"/>
                  </a:lnTo>
                  <a:close/>
                </a:path>
                <a:path w="525780" h="956310">
                  <a:moveTo>
                    <a:pt x="447598" y="75247"/>
                  </a:moveTo>
                  <a:lnTo>
                    <a:pt x="445935" y="74663"/>
                  </a:lnTo>
                  <a:lnTo>
                    <a:pt x="445122" y="74358"/>
                  </a:lnTo>
                  <a:lnTo>
                    <a:pt x="437464" y="71208"/>
                  </a:lnTo>
                  <a:lnTo>
                    <a:pt x="436003" y="75298"/>
                  </a:lnTo>
                  <a:lnTo>
                    <a:pt x="442315" y="77635"/>
                  </a:lnTo>
                  <a:lnTo>
                    <a:pt x="442772" y="77825"/>
                  </a:lnTo>
                  <a:lnTo>
                    <a:pt x="444588" y="78486"/>
                  </a:lnTo>
                  <a:lnTo>
                    <a:pt x="446405" y="79057"/>
                  </a:lnTo>
                  <a:lnTo>
                    <a:pt x="447598" y="75247"/>
                  </a:lnTo>
                  <a:close/>
                </a:path>
                <a:path w="525780" h="956310">
                  <a:moveTo>
                    <a:pt x="468718" y="80137"/>
                  </a:moveTo>
                  <a:lnTo>
                    <a:pt x="458012" y="77965"/>
                  </a:lnTo>
                  <a:lnTo>
                    <a:pt x="457352" y="81432"/>
                  </a:lnTo>
                  <a:lnTo>
                    <a:pt x="468299" y="82867"/>
                  </a:lnTo>
                  <a:lnTo>
                    <a:pt x="468718" y="80137"/>
                  </a:lnTo>
                  <a:close/>
                </a:path>
                <a:path w="525780" h="956310">
                  <a:moveTo>
                    <a:pt x="490321" y="84569"/>
                  </a:moveTo>
                  <a:lnTo>
                    <a:pt x="488530" y="84074"/>
                  </a:lnTo>
                  <a:lnTo>
                    <a:pt x="486727" y="83667"/>
                  </a:lnTo>
                  <a:lnTo>
                    <a:pt x="481330" y="82537"/>
                  </a:lnTo>
                  <a:lnTo>
                    <a:pt x="479513" y="82194"/>
                  </a:lnTo>
                  <a:lnTo>
                    <a:pt x="479209" y="84137"/>
                  </a:lnTo>
                  <a:lnTo>
                    <a:pt x="482828" y="84607"/>
                  </a:lnTo>
                  <a:lnTo>
                    <a:pt x="486448" y="85115"/>
                  </a:lnTo>
                  <a:lnTo>
                    <a:pt x="489953" y="85966"/>
                  </a:lnTo>
                  <a:lnTo>
                    <a:pt x="490321" y="84569"/>
                  </a:lnTo>
                  <a:close/>
                </a:path>
                <a:path w="525780" h="956310">
                  <a:moveTo>
                    <a:pt x="505612" y="163309"/>
                  </a:moveTo>
                  <a:lnTo>
                    <a:pt x="504126" y="162191"/>
                  </a:lnTo>
                  <a:lnTo>
                    <a:pt x="503110" y="163690"/>
                  </a:lnTo>
                  <a:lnTo>
                    <a:pt x="502043" y="165188"/>
                  </a:lnTo>
                  <a:lnTo>
                    <a:pt x="501015" y="166700"/>
                  </a:lnTo>
                  <a:lnTo>
                    <a:pt x="499960" y="168186"/>
                  </a:lnTo>
                  <a:lnTo>
                    <a:pt x="498906" y="169697"/>
                  </a:lnTo>
                  <a:lnTo>
                    <a:pt x="497827" y="171170"/>
                  </a:lnTo>
                  <a:lnTo>
                    <a:pt x="498170" y="171450"/>
                  </a:lnTo>
                  <a:lnTo>
                    <a:pt x="499465" y="170154"/>
                  </a:lnTo>
                  <a:lnTo>
                    <a:pt x="500735" y="168833"/>
                  </a:lnTo>
                  <a:lnTo>
                    <a:pt x="501980" y="167462"/>
                  </a:lnTo>
                  <a:lnTo>
                    <a:pt x="503224" y="166116"/>
                  </a:lnTo>
                  <a:lnTo>
                    <a:pt x="504431" y="164719"/>
                  </a:lnTo>
                  <a:lnTo>
                    <a:pt x="505612" y="163309"/>
                  </a:lnTo>
                  <a:close/>
                </a:path>
                <a:path w="525780" h="956310">
                  <a:moveTo>
                    <a:pt x="509714" y="95275"/>
                  </a:moveTo>
                  <a:lnTo>
                    <a:pt x="500494" y="89103"/>
                  </a:lnTo>
                  <a:lnTo>
                    <a:pt x="499821" y="90258"/>
                  </a:lnTo>
                  <a:lnTo>
                    <a:pt x="501370" y="91186"/>
                  </a:lnTo>
                  <a:lnTo>
                    <a:pt x="502881" y="92202"/>
                  </a:lnTo>
                  <a:lnTo>
                    <a:pt x="505802" y="94348"/>
                  </a:lnTo>
                  <a:lnTo>
                    <a:pt x="507225" y="95465"/>
                  </a:lnTo>
                  <a:lnTo>
                    <a:pt x="508609" y="96647"/>
                  </a:lnTo>
                  <a:lnTo>
                    <a:pt x="509714" y="95275"/>
                  </a:lnTo>
                  <a:close/>
                </a:path>
                <a:path w="525780" h="956310">
                  <a:moveTo>
                    <a:pt x="517271" y="144005"/>
                  </a:moveTo>
                  <a:lnTo>
                    <a:pt x="513854" y="143484"/>
                  </a:lnTo>
                  <a:lnTo>
                    <a:pt x="513651" y="144983"/>
                  </a:lnTo>
                  <a:lnTo>
                    <a:pt x="513016" y="146621"/>
                  </a:lnTo>
                  <a:lnTo>
                    <a:pt x="511619" y="149821"/>
                  </a:lnTo>
                  <a:lnTo>
                    <a:pt x="510781" y="151409"/>
                  </a:lnTo>
                  <a:lnTo>
                    <a:pt x="509892" y="152971"/>
                  </a:lnTo>
                  <a:lnTo>
                    <a:pt x="512305" y="154457"/>
                  </a:lnTo>
                  <a:lnTo>
                    <a:pt x="517080" y="145072"/>
                  </a:lnTo>
                  <a:lnTo>
                    <a:pt x="517271" y="144005"/>
                  </a:lnTo>
                  <a:close/>
                </a:path>
                <a:path w="525780" h="956310">
                  <a:moveTo>
                    <a:pt x="524548" y="123583"/>
                  </a:moveTo>
                  <a:lnTo>
                    <a:pt x="520788" y="122428"/>
                  </a:lnTo>
                  <a:lnTo>
                    <a:pt x="520268" y="124117"/>
                  </a:lnTo>
                  <a:lnTo>
                    <a:pt x="518388" y="129159"/>
                  </a:lnTo>
                  <a:lnTo>
                    <a:pt x="517042" y="132562"/>
                  </a:lnTo>
                  <a:lnTo>
                    <a:pt x="520573" y="133997"/>
                  </a:lnTo>
                  <a:lnTo>
                    <a:pt x="521995" y="130619"/>
                  </a:lnTo>
                  <a:lnTo>
                    <a:pt x="523367" y="127177"/>
                  </a:lnTo>
                  <a:lnTo>
                    <a:pt x="524002" y="125399"/>
                  </a:lnTo>
                  <a:lnTo>
                    <a:pt x="524548" y="123583"/>
                  </a:lnTo>
                  <a:close/>
                </a:path>
                <a:path w="525780" h="956310">
                  <a:moveTo>
                    <a:pt x="525310" y="111734"/>
                  </a:moveTo>
                  <a:lnTo>
                    <a:pt x="518236" y="102412"/>
                  </a:lnTo>
                  <a:lnTo>
                    <a:pt x="516331" y="104254"/>
                  </a:lnTo>
                  <a:lnTo>
                    <a:pt x="517525" y="105600"/>
                  </a:lnTo>
                  <a:lnTo>
                    <a:pt x="518642" y="106997"/>
                  </a:lnTo>
                  <a:lnTo>
                    <a:pt x="521919" y="112661"/>
                  </a:lnTo>
                  <a:lnTo>
                    <a:pt x="525310" y="111734"/>
                  </a:lnTo>
                  <a:close/>
                </a:path>
              </a:pathLst>
            </a:custGeom>
            <a:solidFill>
              <a:srgbClr val="323537"/>
            </a:solidFill>
          </p:spPr>
          <p:txBody>
            <a:bodyPr wrap="square" lIns="0" tIns="0" rIns="0" bIns="0" rtlCol="0"/>
            <a:lstStyle/>
            <a:p>
              <a:endParaRPr/>
            </a:p>
          </p:txBody>
        </p:sp>
        <p:pic>
          <p:nvPicPr>
            <p:cNvPr id="226" name="object 226"/>
            <p:cNvPicPr/>
            <p:nvPr/>
          </p:nvPicPr>
          <p:blipFill>
            <a:blip r:embed="rId50" cstate="screen">
              <a:extLst>
                <a:ext uri="{28A0092B-C50C-407E-A947-70E740481C1C}">
                  <a14:useLocalDpi xmlns:a14="http://schemas.microsoft.com/office/drawing/2010/main"/>
                </a:ext>
              </a:extLst>
            </a:blip>
            <a:stretch>
              <a:fillRect/>
            </a:stretch>
          </p:blipFill>
          <p:spPr>
            <a:xfrm>
              <a:off x="14156651" y="2673175"/>
              <a:ext cx="2094313" cy="1747151"/>
            </a:xfrm>
            <a:prstGeom prst="rect">
              <a:avLst/>
            </a:prstGeom>
          </p:spPr>
        </p:pic>
      </p:grpSp>
      <p:sp>
        <p:nvSpPr>
          <p:cNvPr id="227" name="object 227"/>
          <p:cNvSpPr txBox="1"/>
          <p:nvPr/>
        </p:nvSpPr>
        <p:spPr>
          <a:xfrm>
            <a:off x="15552049" y="3182335"/>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28" name="object 228"/>
          <p:cNvSpPr txBox="1"/>
          <p:nvPr/>
        </p:nvSpPr>
        <p:spPr>
          <a:xfrm>
            <a:off x="15519468" y="3144757"/>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29" name="object 229"/>
          <p:cNvSpPr txBox="1"/>
          <p:nvPr/>
        </p:nvSpPr>
        <p:spPr>
          <a:xfrm>
            <a:off x="15447440" y="3069727"/>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0" name="object 230"/>
          <p:cNvSpPr txBox="1"/>
          <p:nvPr/>
        </p:nvSpPr>
        <p:spPr>
          <a:xfrm>
            <a:off x="15263290" y="3380863"/>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1" name="object 231"/>
          <p:cNvSpPr txBox="1"/>
          <p:nvPr/>
        </p:nvSpPr>
        <p:spPr>
          <a:xfrm>
            <a:off x="15271918" y="3366632"/>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2" name="object 232"/>
          <p:cNvSpPr txBox="1"/>
          <p:nvPr/>
        </p:nvSpPr>
        <p:spPr>
          <a:xfrm>
            <a:off x="15382887" y="3432013"/>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3" name="object 233"/>
          <p:cNvSpPr txBox="1"/>
          <p:nvPr/>
        </p:nvSpPr>
        <p:spPr>
          <a:xfrm>
            <a:off x="15205847" y="3330202"/>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4" name="object 234"/>
          <p:cNvSpPr txBox="1"/>
          <p:nvPr/>
        </p:nvSpPr>
        <p:spPr>
          <a:xfrm>
            <a:off x="15121300" y="3280611"/>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5" name="object 235"/>
          <p:cNvSpPr txBox="1"/>
          <p:nvPr/>
        </p:nvSpPr>
        <p:spPr>
          <a:xfrm>
            <a:off x="15267660" y="3268357"/>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6" name="object 236"/>
          <p:cNvSpPr txBox="1"/>
          <p:nvPr/>
        </p:nvSpPr>
        <p:spPr>
          <a:xfrm>
            <a:off x="15585547" y="3564359"/>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7" name="object 237"/>
          <p:cNvSpPr txBox="1"/>
          <p:nvPr/>
        </p:nvSpPr>
        <p:spPr>
          <a:xfrm>
            <a:off x="15342573" y="3839881"/>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8" name="object 238"/>
          <p:cNvSpPr txBox="1"/>
          <p:nvPr/>
        </p:nvSpPr>
        <p:spPr>
          <a:xfrm>
            <a:off x="15337897" y="3927119"/>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39" name="object 239"/>
          <p:cNvSpPr txBox="1"/>
          <p:nvPr/>
        </p:nvSpPr>
        <p:spPr>
          <a:xfrm>
            <a:off x="15418069" y="4081219"/>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0" name="object 240"/>
          <p:cNvSpPr txBox="1"/>
          <p:nvPr/>
        </p:nvSpPr>
        <p:spPr>
          <a:xfrm>
            <a:off x="15561422" y="3953638"/>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1" name="object 241"/>
          <p:cNvSpPr txBox="1"/>
          <p:nvPr/>
        </p:nvSpPr>
        <p:spPr>
          <a:xfrm>
            <a:off x="15712932" y="3784110"/>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2" name="object 242"/>
          <p:cNvSpPr txBox="1"/>
          <p:nvPr/>
        </p:nvSpPr>
        <p:spPr>
          <a:xfrm>
            <a:off x="15848824" y="3592894"/>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3" name="object 243"/>
          <p:cNvSpPr txBox="1"/>
          <p:nvPr/>
        </p:nvSpPr>
        <p:spPr>
          <a:xfrm>
            <a:off x="15828838" y="3522604"/>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4" name="object 244"/>
          <p:cNvSpPr txBox="1"/>
          <p:nvPr/>
        </p:nvSpPr>
        <p:spPr>
          <a:xfrm>
            <a:off x="15748785" y="3643024"/>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5" name="object 245"/>
          <p:cNvSpPr txBox="1"/>
          <p:nvPr/>
        </p:nvSpPr>
        <p:spPr>
          <a:xfrm>
            <a:off x="15369066" y="4144057"/>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6" name="object 246"/>
          <p:cNvSpPr txBox="1"/>
          <p:nvPr/>
        </p:nvSpPr>
        <p:spPr>
          <a:xfrm>
            <a:off x="15209806" y="3911665"/>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7" name="object 247"/>
          <p:cNvSpPr txBox="1"/>
          <p:nvPr/>
        </p:nvSpPr>
        <p:spPr>
          <a:xfrm>
            <a:off x="15088627" y="3801272"/>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8" name="object 248"/>
          <p:cNvSpPr txBox="1"/>
          <p:nvPr/>
        </p:nvSpPr>
        <p:spPr>
          <a:xfrm>
            <a:off x="14798622" y="3802868"/>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49" name="object 249"/>
          <p:cNvSpPr txBox="1"/>
          <p:nvPr/>
        </p:nvSpPr>
        <p:spPr>
          <a:xfrm>
            <a:off x="15087956" y="4126617"/>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0" name="object 250"/>
          <p:cNvSpPr txBox="1"/>
          <p:nvPr/>
        </p:nvSpPr>
        <p:spPr>
          <a:xfrm>
            <a:off x="15120070" y="3726456"/>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1" name="object 251"/>
          <p:cNvSpPr txBox="1"/>
          <p:nvPr/>
        </p:nvSpPr>
        <p:spPr>
          <a:xfrm>
            <a:off x="15648934" y="3458609"/>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2" name="object 252"/>
          <p:cNvSpPr txBox="1"/>
          <p:nvPr/>
        </p:nvSpPr>
        <p:spPr>
          <a:xfrm>
            <a:off x="15626418" y="3442472"/>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3" name="object 253"/>
          <p:cNvSpPr txBox="1"/>
          <p:nvPr/>
        </p:nvSpPr>
        <p:spPr>
          <a:xfrm>
            <a:off x="15700083" y="3355764"/>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4" name="object 254"/>
          <p:cNvSpPr txBox="1"/>
          <p:nvPr/>
        </p:nvSpPr>
        <p:spPr>
          <a:xfrm>
            <a:off x="15755509" y="3383908"/>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5" name="object 255"/>
          <p:cNvSpPr txBox="1"/>
          <p:nvPr/>
        </p:nvSpPr>
        <p:spPr>
          <a:xfrm>
            <a:off x="15735337" y="3416920"/>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6" name="object 256"/>
          <p:cNvSpPr txBox="1"/>
          <p:nvPr/>
        </p:nvSpPr>
        <p:spPr>
          <a:xfrm>
            <a:off x="15639025" y="3287128"/>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7" name="object 257"/>
          <p:cNvSpPr txBox="1"/>
          <p:nvPr/>
        </p:nvSpPr>
        <p:spPr>
          <a:xfrm>
            <a:off x="15692203" y="3020187"/>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8" name="object 258"/>
          <p:cNvSpPr txBox="1"/>
          <p:nvPr/>
        </p:nvSpPr>
        <p:spPr>
          <a:xfrm>
            <a:off x="15840008" y="3258781"/>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59" name="object 259"/>
          <p:cNvSpPr txBox="1"/>
          <p:nvPr/>
        </p:nvSpPr>
        <p:spPr>
          <a:xfrm>
            <a:off x="15452831" y="3323570"/>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0" name="object 260"/>
          <p:cNvSpPr txBox="1"/>
          <p:nvPr/>
        </p:nvSpPr>
        <p:spPr>
          <a:xfrm>
            <a:off x="14811957" y="3442310"/>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1" name="object 261"/>
          <p:cNvSpPr txBox="1"/>
          <p:nvPr/>
        </p:nvSpPr>
        <p:spPr>
          <a:xfrm>
            <a:off x="14924876" y="3251120"/>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2" name="object 262"/>
          <p:cNvSpPr txBox="1"/>
          <p:nvPr/>
        </p:nvSpPr>
        <p:spPr>
          <a:xfrm>
            <a:off x="14949906" y="3206282"/>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3" name="object 263"/>
          <p:cNvSpPr txBox="1"/>
          <p:nvPr/>
        </p:nvSpPr>
        <p:spPr>
          <a:xfrm>
            <a:off x="14736960" y="3489028"/>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4" name="object 264"/>
          <p:cNvSpPr txBox="1"/>
          <p:nvPr/>
        </p:nvSpPr>
        <p:spPr>
          <a:xfrm>
            <a:off x="15570071" y="3538131"/>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5" name="object 265"/>
          <p:cNvSpPr txBox="1"/>
          <p:nvPr/>
        </p:nvSpPr>
        <p:spPr>
          <a:xfrm>
            <a:off x="15630490" y="3573655"/>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6" name="object 266"/>
          <p:cNvSpPr txBox="1"/>
          <p:nvPr/>
        </p:nvSpPr>
        <p:spPr>
          <a:xfrm>
            <a:off x="14807551" y="3561050"/>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7" name="object 267"/>
          <p:cNvSpPr txBox="1"/>
          <p:nvPr/>
        </p:nvSpPr>
        <p:spPr>
          <a:xfrm>
            <a:off x="14849381" y="3524211"/>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8" name="object 268"/>
          <p:cNvSpPr txBox="1"/>
          <p:nvPr/>
        </p:nvSpPr>
        <p:spPr>
          <a:xfrm>
            <a:off x="15015057" y="3241524"/>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69" name="object 269"/>
          <p:cNvSpPr txBox="1"/>
          <p:nvPr/>
        </p:nvSpPr>
        <p:spPr>
          <a:xfrm>
            <a:off x="15111927" y="3296446"/>
            <a:ext cx="18415" cy="3556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25" dirty="0">
                <a:solidFill>
                  <a:srgbClr val="FFFFFF"/>
                </a:solidFill>
                <a:latin typeface="Tahoma"/>
                <a:cs typeface="Tahoma"/>
              </a:rPr>
              <a:t>E</a:t>
            </a:r>
            <a:endParaRPr sz="100">
              <a:latin typeface="Tahoma"/>
              <a:cs typeface="Tahoma"/>
            </a:endParaRPr>
          </a:p>
        </p:txBody>
      </p:sp>
      <p:sp>
        <p:nvSpPr>
          <p:cNvPr id="270" name="object 270"/>
          <p:cNvSpPr txBox="1"/>
          <p:nvPr/>
        </p:nvSpPr>
        <p:spPr>
          <a:xfrm>
            <a:off x="15696384" y="3822775"/>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1" name="object 271"/>
          <p:cNvSpPr txBox="1"/>
          <p:nvPr/>
        </p:nvSpPr>
        <p:spPr>
          <a:xfrm>
            <a:off x="15802413" y="3660005"/>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2" name="object 272"/>
          <p:cNvSpPr txBox="1"/>
          <p:nvPr/>
        </p:nvSpPr>
        <p:spPr>
          <a:xfrm>
            <a:off x="15868681" y="3573194"/>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3" name="object 273"/>
          <p:cNvSpPr txBox="1"/>
          <p:nvPr/>
        </p:nvSpPr>
        <p:spPr>
          <a:xfrm>
            <a:off x="15988093" y="3385391"/>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4" name="object 274"/>
          <p:cNvSpPr txBox="1"/>
          <p:nvPr/>
        </p:nvSpPr>
        <p:spPr>
          <a:xfrm>
            <a:off x="15546229" y="2851511"/>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5" name="object 275"/>
          <p:cNvSpPr txBox="1"/>
          <p:nvPr/>
        </p:nvSpPr>
        <p:spPr>
          <a:xfrm>
            <a:off x="15922383" y="3126925"/>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6" name="object 276"/>
          <p:cNvSpPr txBox="1"/>
          <p:nvPr/>
        </p:nvSpPr>
        <p:spPr>
          <a:xfrm>
            <a:off x="15118477" y="3145066"/>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7" name="object 277"/>
          <p:cNvSpPr txBox="1"/>
          <p:nvPr/>
        </p:nvSpPr>
        <p:spPr>
          <a:xfrm>
            <a:off x="15847731" y="3007244"/>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8" name="object 278"/>
          <p:cNvSpPr txBox="1"/>
          <p:nvPr/>
        </p:nvSpPr>
        <p:spPr>
          <a:xfrm>
            <a:off x="15531664" y="3967699"/>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79" name="object 279"/>
          <p:cNvSpPr txBox="1"/>
          <p:nvPr/>
        </p:nvSpPr>
        <p:spPr>
          <a:xfrm>
            <a:off x="15459721" y="4041742"/>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0" name="object 280"/>
          <p:cNvSpPr txBox="1"/>
          <p:nvPr/>
        </p:nvSpPr>
        <p:spPr>
          <a:xfrm>
            <a:off x="15135088" y="4195068"/>
            <a:ext cx="240029" cy="8255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marR="5080" algn="ctr">
              <a:lnSpc>
                <a:spcPct val="100000"/>
              </a:lnSpc>
              <a:tabLst>
                <a:tab pos="166370" algn="l"/>
              </a:tabLst>
            </a:pPr>
            <a:r>
              <a:rPr sz="100" b="1" spc="-50" dirty="0">
                <a:solidFill>
                  <a:srgbClr val="221F1F"/>
                </a:solidFill>
                <a:latin typeface="Tahoma"/>
                <a:cs typeface="Tahoma"/>
              </a:rPr>
              <a:t>E</a:t>
            </a:r>
            <a:r>
              <a:rPr sz="100" b="1" dirty="0">
                <a:solidFill>
                  <a:srgbClr val="221F1F"/>
                </a:solidFill>
                <a:latin typeface="Tahoma"/>
                <a:cs typeface="Tahoma"/>
              </a:rPr>
              <a:t>	</a:t>
            </a:r>
            <a:r>
              <a:rPr sz="150" b="1" spc="-75" baseline="27777" dirty="0">
                <a:solidFill>
                  <a:srgbClr val="221F1F"/>
                </a:solidFill>
                <a:latin typeface="Tahoma"/>
                <a:cs typeface="Tahoma"/>
              </a:rPr>
              <a:t>E</a:t>
            </a:r>
            <a:endParaRPr sz="150" baseline="27777">
              <a:latin typeface="Tahoma"/>
              <a:cs typeface="Tahoma"/>
            </a:endParaRPr>
          </a:p>
          <a:p>
            <a:pPr>
              <a:lnSpc>
                <a:spcPct val="100000"/>
              </a:lnSpc>
              <a:spcBef>
                <a:spcPts val="65"/>
              </a:spcBef>
            </a:pPr>
            <a:endParaRPr sz="100">
              <a:latin typeface="Tahoma"/>
              <a:cs typeface="Tahoma"/>
            </a:endParaRPr>
          </a:p>
          <a:p>
            <a:pPr marR="37465" algn="ctr">
              <a:lnSpc>
                <a:spcPct val="100000"/>
              </a:lnSpc>
            </a:pPr>
            <a:r>
              <a:rPr sz="100" b="1" spc="-50" dirty="0">
                <a:solidFill>
                  <a:srgbClr val="221F1F"/>
                </a:solidFill>
                <a:latin typeface="Tahoma"/>
                <a:cs typeface="Tahoma"/>
              </a:rPr>
              <a:t>E</a:t>
            </a:r>
            <a:endParaRPr sz="100">
              <a:latin typeface="Tahoma"/>
              <a:cs typeface="Tahoma"/>
            </a:endParaRPr>
          </a:p>
        </p:txBody>
      </p:sp>
      <p:sp>
        <p:nvSpPr>
          <p:cNvPr id="281" name="object 281"/>
          <p:cNvSpPr txBox="1"/>
          <p:nvPr/>
        </p:nvSpPr>
        <p:spPr>
          <a:xfrm>
            <a:off x="15056062" y="4145924"/>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2" name="object 282"/>
          <p:cNvSpPr txBox="1"/>
          <p:nvPr/>
        </p:nvSpPr>
        <p:spPr>
          <a:xfrm>
            <a:off x="14879978" y="3927366"/>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3" name="object 283"/>
          <p:cNvSpPr txBox="1"/>
          <p:nvPr/>
        </p:nvSpPr>
        <p:spPr>
          <a:xfrm>
            <a:off x="14562194" y="3532036"/>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4" name="object 284"/>
          <p:cNvSpPr txBox="1"/>
          <p:nvPr/>
        </p:nvSpPr>
        <p:spPr>
          <a:xfrm>
            <a:off x="14673966" y="3459584"/>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5" name="object 285"/>
          <p:cNvSpPr txBox="1"/>
          <p:nvPr/>
        </p:nvSpPr>
        <p:spPr>
          <a:xfrm>
            <a:off x="14789500" y="3373636"/>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6" name="object 286"/>
          <p:cNvSpPr txBox="1"/>
          <p:nvPr/>
        </p:nvSpPr>
        <p:spPr>
          <a:xfrm>
            <a:off x="14937633" y="3259655"/>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sp>
        <p:nvSpPr>
          <p:cNvPr id="287" name="object 287"/>
          <p:cNvSpPr txBox="1"/>
          <p:nvPr/>
        </p:nvSpPr>
        <p:spPr>
          <a:xfrm>
            <a:off x="14661221" y="3047854"/>
            <a:ext cx="22225" cy="4318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50" dirty="0">
                <a:solidFill>
                  <a:srgbClr val="221F1F"/>
                </a:solidFill>
                <a:latin typeface="Tahoma"/>
                <a:cs typeface="Tahoma"/>
              </a:rPr>
              <a:t>E</a:t>
            </a:r>
            <a:endParaRPr sz="100">
              <a:latin typeface="Tahoma"/>
              <a:cs typeface="Tahoma"/>
            </a:endParaRPr>
          </a:p>
        </p:txBody>
      </p:sp>
      <p:grpSp>
        <p:nvGrpSpPr>
          <p:cNvPr id="288" name="object 288"/>
          <p:cNvGrpSpPr/>
          <p:nvPr/>
        </p:nvGrpSpPr>
        <p:grpSpPr>
          <a:xfrm>
            <a:off x="3661050" y="1460878"/>
            <a:ext cx="12586335" cy="5229225"/>
            <a:chOff x="3661050" y="1460878"/>
            <a:chExt cx="12586335" cy="5229225"/>
          </a:xfrm>
        </p:grpSpPr>
        <p:pic>
          <p:nvPicPr>
            <p:cNvPr id="289" name="object 289"/>
            <p:cNvPicPr/>
            <p:nvPr/>
          </p:nvPicPr>
          <p:blipFill>
            <a:blip r:embed="rId51" cstate="screen">
              <a:extLst>
                <a:ext uri="{28A0092B-C50C-407E-A947-70E740481C1C}">
                  <a14:useLocalDpi xmlns:a14="http://schemas.microsoft.com/office/drawing/2010/main"/>
                </a:ext>
              </a:extLst>
            </a:blip>
            <a:stretch>
              <a:fillRect/>
            </a:stretch>
          </p:blipFill>
          <p:spPr>
            <a:xfrm>
              <a:off x="14160312" y="4856208"/>
              <a:ext cx="2086994" cy="1745067"/>
            </a:xfrm>
            <a:prstGeom prst="rect">
              <a:avLst/>
            </a:prstGeom>
          </p:spPr>
        </p:pic>
        <p:pic>
          <p:nvPicPr>
            <p:cNvPr id="290" name="object 290"/>
            <p:cNvPicPr/>
            <p:nvPr/>
          </p:nvPicPr>
          <p:blipFill>
            <a:blip r:embed="rId52" cstate="screen">
              <a:extLst>
                <a:ext uri="{28A0092B-C50C-407E-A947-70E740481C1C}">
                  <a14:useLocalDpi xmlns:a14="http://schemas.microsoft.com/office/drawing/2010/main"/>
                </a:ext>
              </a:extLst>
            </a:blip>
            <a:stretch>
              <a:fillRect/>
            </a:stretch>
          </p:blipFill>
          <p:spPr>
            <a:xfrm>
              <a:off x="3661050" y="4934645"/>
              <a:ext cx="2021687" cy="1567371"/>
            </a:xfrm>
            <a:prstGeom prst="rect">
              <a:avLst/>
            </a:prstGeom>
          </p:spPr>
        </p:pic>
        <p:pic>
          <p:nvPicPr>
            <p:cNvPr id="291" name="object 291"/>
            <p:cNvPicPr/>
            <p:nvPr/>
          </p:nvPicPr>
          <p:blipFill>
            <a:blip r:embed="rId53" cstate="screen">
              <a:extLst>
                <a:ext uri="{28A0092B-C50C-407E-A947-70E740481C1C}">
                  <a14:useLocalDpi xmlns:a14="http://schemas.microsoft.com/office/drawing/2010/main"/>
                </a:ext>
              </a:extLst>
            </a:blip>
            <a:stretch>
              <a:fillRect/>
            </a:stretch>
          </p:blipFill>
          <p:spPr>
            <a:xfrm>
              <a:off x="3853947" y="1494385"/>
              <a:ext cx="1488530" cy="1565982"/>
            </a:xfrm>
            <a:prstGeom prst="rect">
              <a:avLst/>
            </a:prstGeom>
          </p:spPr>
        </p:pic>
        <p:pic>
          <p:nvPicPr>
            <p:cNvPr id="292" name="object 292"/>
            <p:cNvPicPr/>
            <p:nvPr/>
          </p:nvPicPr>
          <p:blipFill>
            <a:blip r:embed="rId54" cstate="screen">
              <a:extLst>
                <a:ext uri="{28A0092B-C50C-407E-A947-70E740481C1C}">
                  <a14:useLocalDpi xmlns:a14="http://schemas.microsoft.com/office/drawing/2010/main"/>
                </a:ext>
              </a:extLst>
            </a:blip>
            <a:stretch>
              <a:fillRect/>
            </a:stretch>
          </p:blipFill>
          <p:spPr>
            <a:xfrm>
              <a:off x="5583483" y="3303599"/>
              <a:ext cx="1704982" cy="1385939"/>
            </a:xfrm>
            <a:prstGeom prst="rect">
              <a:avLst/>
            </a:prstGeom>
          </p:spPr>
        </p:pic>
        <p:pic>
          <p:nvPicPr>
            <p:cNvPr id="293" name="object 293"/>
            <p:cNvPicPr/>
            <p:nvPr/>
          </p:nvPicPr>
          <p:blipFill>
            <a:blip r:embed="rId55" cstate="screen">
              <a:extLst>
                <a:ext uri="{28A0092B-C50C-407E-A947-70E740481C1C}">
                  <a14:useLocalDpi xmlns:a14="http://schemas.microsoft.com/office/drawing/2010/main"/>
                </a:ext>
              </a:extLst>
            </a:blip>
            <a:stretch>
              <a:fillRect/>
            </a:stretch>
          </p:blipFill>
          <p:spPr>
            <a:xfrm>
              <a:off x="5431925" y="1690436"/>
              <a:ext cx="1561202" cy="1306233"/>
            </a:xfrm>
            <a:prstGeom prst="rect">
              <a:avLst/>
            </a:prstGeom>
          </p:spPr>
        </p:pic>
        <p:pic>
          <p:nvPicPr>
            <p:cNvPr id="294" name="object 294"/>
            <p:cNvPicPr/>
            <p:nvPr/>
          </p:nvPicPr>
          <p:blipFill>
            <a:blip r:embed="rId56" cstate="screen">
              <a:extLst>
                <a:ext uri="{28A0092B-C50C-407E-A947-70E740481C1C}">
                  <a14:useLocalDpi xmlns:a14="http://schemas.microsoft.com/office/drawing/2010/main"/>
                </a:ext>
              </a:extLst>
            </a:blip>
            <a:stretch>
              <a:fillRect/>
            </a:stretch>
          </p:blipFill>
          <p:spPr>
            <a:xfrm>
              <a:off x="7109479" y="3293313"/>
              <a:ext cx="1573732" cy="1419064"/>
            </a:xfrm>
            <a:prstGeom prst="rect">
              <a:avLst/>
            </a:prstGeom>
          </p:spPr>
        </p:pic>
        <p:pic>
          <p:nvPicPr>
            <p:cNvPr id="295" name="object 295"/>
            <p:cNvPicPr/>
            <p:nvPr/>
          </p:nvPicPr>
          <p:blipFill>
            <a:blip r:embed="rId57" cstate="screen">
              <a:extLst>
                <a:ext uri="{28A0092B-C50C-407E-A947-70E740481C1C}">
                  <a14:useLocalDpi xmlns:a14="http://schemas.microsoft.com/office/drawing/2010/main"/>
                </a:ext>
              </a:extLst>
            </a:blip>
            <a:stretch>
              <a:fillRect/>
            </a:stretch>
          </p:blipFill>
          <p:spPr>
            <a:xfrm>
              <a:off x="6865445" y="1460878"/>
              <a:ext cx="1821640" cy="1642262"/>
            </a:xfrm>
            <a:prstGeom prst="rect">
              <a:avLst/>
            </a:prstGeom>
          </p:spPr>
        </p:pic>
        <p:pic>
          <p:nvPicPr>
            <p:cNvPr id="296" name="object 296"/>
            <p:cNvPicPr/>
            <p:nvPr/>
          </p:nvPicPr>
          <p:blipFill>
            <a:blip r:embed="rId58" cstate="screen">
              <a:extLst>
                <a:ext uri="{28A0092B-C50C-407E-A947-70E740481C1C}">
                  <a14:useLocalDpi xmlns:a14="http://schemas.microsoft.com/office/drawing/2010/main"/>
                </a:ext>
              </a:extLst>
            </a:blip>
            <a:stretch>
              <a:fillRect/>
            </a:stretch>
          </p:blipFill>
          <p:spPr>
            <a:xfrm>
              <a:off x="5468388" y="4863498"/>
              <a:ext cx="1899313" cy="1826214"/>
            </a:xfrm>
            <a:prstGeom prst="rect">
              <a:avLst/>
            </a:prstGeom>
          </p:spPr>
        </p:pic>
        <p:pic>
          <p:nvPicPr>
            <p:cNvPr id="297" name="object 297"/>
            <p:cNvPicPr/>
            <p:nvPr/>
          </p:nvPicPr>
          <p:blipFill>
            <a:blip r:embed="rId59" cstate="screen">
              <a:extLst>
                <a:ext uri="{28A0092B-C50C-407E-A947-70E740481C1C}">
                  <a14:useLocalDpi xmlns:a14="http://schemas.microsoft.com/office/drawing/2010/main"/>
                </a:ext>
              </a:extLst>
            </a:blip>
            <a:stretch>
              <a:fillRect/>
            </a:stretch>
          </p:blipFill>
          <p:spPr>
            <a:xfrm>
              <a:off x="3798816" y="3070723"/>
              <a:ext cx="1746145" cy="1799871"/>
            </a:xfrm>
            <a:prstGeom prst="rect">
              <a:avLst/>
            </a:prstGeom>
          </p:spPr>
        </p:pic>
      </p:grpSp>
      <p:sp>
        <p:nvSpPr>
          <p:cNvPr id="298" name="object 298"/>
          <p:cNvSpPr txBox="1"/>
          <p:nvPr/>
        </p:nvSpPr>
        <p:spPr>
          <a:xfrm>
            <a:off x="13179809" y="330454"/>
            <a:ext cx="1639570" cy="444500"/>
          </a:xfrm>
          <a:prstGeom prst="rect">
            <a:avLst/>
          </a:prstGeom>
        </p:spPr>
        <p:txBody>
          <a:bodyPr vert="horz" wrap="square" lIns="0" tIns="12065" rIns="0" bIns="0" rtlCol="0">
            <a:spAutoFit/>
          </a:bodyPr>
          <a:lstStyle/>
          <a:p>
            <a:pPr marL="12700">
              <a:lnSpc>
                <a:spcPct val="100000"/>
              </a:lnSpc>
              <a:spcBef>
                <a:spcPts val="95"/>
              </a:spcBef>
            </a:pPr>
            <a:r>
              <a:rPr sz="2750" b="1" spc="-10" dirty="0">
                <a:solidFill>
                  <a:srgbClr val="546BB4"/>
                </a:solidFill>
                <a:latin typeface="Tahoma"/>
                <a:cs typeface="Tahoma"/>
              </a:rPr>
              <a:t>ANALYSE</a:t>
            </a:r>
            <a:endParaRPr sz="2750">
              <a:latin typeface="Tahoma"/>
              <a:cs typeface="Tahoma"/>
            </a:endParaRPr>
          </a:p>
        </p:txBody>
      </p:sp>
      <p:sp>
        <p:nvSpPr>
          <p:cNvPr id="299" name="object 299"/>
          <p:cNvSpPr txBox="1"/>
          <p:nvPr/>
        </p:nvSpPr>
        <p:spPr>
          <a:xfrm>
            <a:off x="9691240" y="2092675"/>
            <a:ext cx="975994" cy="1926589"/>
          </a:xfrm>
          <a:prstGeom prst="rect">
            <a:avLst/>
          </a:prstGeom>
        </p:spPr>
        <p:txBody>
          <a:bodyPr vert="horz" wrap="square" lIns="0" tIns="15875" rIns="0" bIns="0" rtlCol="0">
            <a:spAutoFit/>
          </a:bodyPr>
          <a:lstStyle/>
          <a:p>
            <a:pPr marL="12700">
              <a:lnSpc>
                <a:spcPct val="100000"/>
              </a:lnSpc>
              <a:spcBef>
                <a:spcPts val="125"/>
              </a:spcBef>
            </a:pPr>
            <a:r>
              <a:rPr sz="12450" b="1" spc="-2805" dirty="0">
                <a:solidFill>
                  <a:srgbClr val="546BB4"/>
                </a:solidFill>
                <a:latin typeface="Tahoma"/>
                <a:cs typeface="Tahoma"/>
              </a:rPr>
              <a:t>+</a:t>
            </a:r>
            <a:endParaRPr sz="12450">
              <a:latin typeface="Tahoma"/>
              <a:cs typeface="Tahoma"/>
            </a:endParaRPr>
          </a:p>
        </p:txBody>
      </p:sp>
      <p:sp>
        <p:nvSpPr>
          <p:cNvPr id="300" name="object 300"/>
          <p:cNvSpPr txBox="1"/>
          <p:nvPr/>
        </p:nvSpPr>
        <p:spPr>
          <a:xfrm>
            <a:off x="4204279" y="4655743"/>
            <a:ext cx="591185"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educatie</a:t>
            </a:r>
            <a:endParaRPr sz="1250">
              <a:latin typeface="Tahoma"/>
              <a:cs typeface="Tahoma"/>
            </a:endParaRPr>
          </a:p>
        </p:txBody>
      </p:sp>
      <p:sp>
        <p:nvSpPr>
          <p:cNvPr id="301" name="object 301"/>
          <p:cNvSpPr txBox="1"/>
          <p:nvPr/>
        </p:nvSpPr>
        <p:spPr>
          <a:xfrm>
            <a:off x="4472197" y="3055876"/>
            <a:ext cx="540385"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erfgoed</a:t>
            </a:r>
            <a:endParaRPr sz="1250">
              <a:latin typeface="Tahoma"/>
              <a:cs typeface="Tahoma"/>
            </a:endParaRPr>
          </a:p>
        </p:txBody>
      </p:sp>
      <p:sp>
        <p:nvSpPr>
          <p:cNvPr id="302" name="object 302"/>
          <p:cNvSpPr txBox="1"/>
          <p:nvPr/>
        </p:nvSpPr>
        <p:spPr>
          <a:xfrm>
            <a:off x="5914091" y="4621672"/>
            <a:ext cx="791845" cy="217804"/>
          </a:xfrm>
          <a:prstGeom prst="rect">
            <a:avLst/>
          </a:prstGeom>
        </p:spPr>
        <p:txBody>
          <a:bodyPr vert="horz" wrap="square" lIns="0" tIns="13970" rIns="0" bIns="0" rtlCol="0">
            <a:spAutoFit/>
          </a:bodyPr>
          <a:lstStyle/>
          <a:p>
            <a:pPr>
              <a:lnSpc>
                <a:spcPct val="100000"/>
              </a:lnSpc>
              <a:spcBef>
                <a:spcPts val="110"/>
              </a:spcBef>
            </a:pPr>
            <a:r>
              <a:rPr sz="1250" spc="-25" dirty="0">
                <a:latin typeface="Tahoma"/>
                <a:cs typeface="Tahoma"/>
              </a:rPr>
              <a:t>programma</a:t>
            </a:r>
            <a:endParaRPr sz="1250">
              <a:latin typeface="Tahoma"/>
              <a:cs typeface="Tahoma"/>
            </a:endParaRPr>
          </a:p>
        </p:txBody>
      </p:sp>
      <p:sp>
        <p:nvSpPr>
          <p:cNvPr id="303" name="object 303"/>
          <p:cNvSpPr txBox="1"/>
          <p:nvPr/>
        </p:nvSpPr>
        <p:spPr>
          <a:xfrm>
            <a:off x="7598488" y="4621672"/>
            <a:ext cx="608965"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recreatie</a:t>
            </a:r>
            <a:endParaRPr sz="1250">
              <a:latin typeface="Tahoma"/>
              <a:cs typeface="Tahoma"/>
            </a:endParaRPr>
          </a:p>
        </p:txBody>
      </p:sp>
      <p:sp>
        <p:nvSpPr>
          <p:cNvPr id="304" name="object 304"/>
          <p:cNvSpPr txBox="1"/>
          <p:nvPr/>
        </p:nvSpPr>
        <p:spPr>
          <a:xfrm>
            <a:off x="7350304" y="6497319"/>
            <a:ext cx="1412240" cy="217804"/>
          </a:xfrm>
          <a:prstGeom prst="rect">
            <a:avLst/>
          </a:prstGeom>
        </p:spPr>
        <p:txBody>
          <a:bodyPr vert="horz" wrap="square" lIns="0" tIns="13970" rIns="0" bIns="0" rtlCol="0">
            <a:spAutoFit/>
          </a:bodyPr>
          <a:lstStyle/>
          <a:p>
            <a:pPr>
              <a:lnSpc>
                <a:spcPct val="100000"/>
              </a:lnSpc>
              <a:spcBef>
                <a:spcPts val="110"/>
              </a:spcBef>
            </a:pPr>
            <a:r>
              <a:rPr sz="1250" dirty="0">
                <a:latin typeface="Tahoma"/>
                <a:cs typeface="Tahoma"/>
              </a:rPr>
              <a:t>zorg</a:t>
            </a:r>
            <a:r>
              <a:rPr sz="1250" spc="-90" dirty="0">
                <a:latin typeface="Tahoma"/>
                <a:cs typeface="Tahoma"/>
              </a:rPr>
              <a:t> </a:t>
            </a:r>
            <a:r>
              <a:rPr sz="1250" spc="-20" dirty="0">
                <a:latin typeface="Tahoma"/>
                <a:cs typeface="Tahoma"/>
              </a:rPr>
              <a:t>en</a:t>
            </a:r>
            <a:r>
              <a:rPr sz="1250" spc="-80" dirty="0">
                <a:latin typeface="Tahoma"/>
                <a:cs typeface="Tahoma"/>
              </a:rPr>
              <a:t> </a:t>
            </a:r>
            <a:r>
              <a:rPr sz="1250" spc="-20" dirty="0">
                <a:latin typeface="Tahoma"/>
                <a:cs typeface="Tahoma"/>
              </a:rPr>
              <a:t>welbevinden</a:t>
            </a:r>
            <a:endParaRPr sz="1250">
              <a:latin typeface="Tahoma"/>
              <a:cs typeface="Tahoma"/>
            </a:endParaRPr>
          </a:p>
        </p:txBody>
      </p:sp>
      <p:sp>
        <p:nvSpPr>
          <p:cNvPr id="305" name="object 305"/>
          <p:cNvSpPr txBox="1"/>
          <p:nvPr/>
        </p:nvSpPr>
        <p:spPr>
          <a:xfrm>
            <a:off x="6243356" y="6497319"/>
            <a:ext cx="362585"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sport</a:t>
            </a:r>
            <a:endParaRPr sz="1250">
              <a:latin typeface="Tahoma"/>
              <a:cs typeface="Tahoma"/>
            </a:endParaRPr>
          </a:p>
        </p:txBody>
      </p:sp>
      <p:sp>
        <p:nvSpPr>
          <p:cNvPr id="306" name="object 306"/>
          <p:cNvSpPr txBox="1"/>
          <p:nvPr/>
        </p:nvSpPr>
        <p:spPr>
          <a:xfrm>
            <a:off x="6005087" y="3055876"/>
            <a:ext cx="588010"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ecologie</a:t>
            </a:r>
            <a:endParaRPr sz="1250">
              <a:latin typeface="Tahoma"/>
              <a:cs typeface="Tahoma"/>
            </a:endParaRPr>
          </a:p>
        </p:txBody>
      </p:sp>
      <p:sp>
        <p:nvSpPr>
          <p:cNvPr id="307" name="object 307"/>
          <p:cNvSpPr txBox="1"/>
          <p:nvPr/>
        </p:nvSpPr>
        <p:spPr>
          <a:xfrm>
            <a:off x="7606517" y="3055876"/>
            <a:ext cx="614680" cy="217804"/>
          </a:xfrm>
          <a:prstGeom prst="rect">
            <a:avLst/>
          </a:prstGeom>
        </p:spPr>
        <p:txBody>
          <a:bodyPr vert="horz" wrap="square" lIns="0" tIns="13970" rIns="0" bIns="0" rtlCol="0">
            <a:spAutoFit/>
          </a:bodyPr>
          <a:lstStyle/>
          <a:p>
            <a:pPr>
              <a:lnSpc>
                <a:spcPct val="100000"/>
              </a:lnSpc>
              <a:spcBef>
                <a:spcPts val="110"/>
              </a:spcBef>
            </a:pPr>
            <a:r>
              <a:rPr sz="1250" spc="-35" dirty="0">
                <a:latin typeface="Tahoma"/>
                <a:cs typeface="Tahoma"/>
              </a:rPr>
              <a:t>mobiliteit</a:t>
            </a:r>
            <a:endParaRPr sz="1250">
              <a:latin typeface="Tahoma"/>
              <a:cs typeface="Tahoma"/>
            </a:endParaRPr>
          </a:p>
        </p:txBody>
      </p:sp>
      <p:sp>
        <p:nvSpPr>
          <p:cNvPr id="308" name="object 308"/>
          <p:cNvSpPr txBox="1"/>
          <p:nvPr/>
        </p:nvSpPr>
        <p:spPr>
          <a:xfrm>
            <a:off x="12507611" y="4469378"/>
            <a:ext cx="588010"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ecologie</a:t>
            </a:r>
            <a:endParaRPr sz="1250">
              <a:latin typeface="Tahoma"/>
              <a:cs typeface="Tahoma"/>
            </a:endParaRPr>
          </a:p>
        </p:txBody>
      </p:sp>
      <p:sp>
        <p:nvSpPr>
          <p:cNvPr id="309" name="object 309"/>
          <p:cNvSpPr txBox="1"/>
          <p:nvPr/>
        </p:nvSpPr>
        <p:spPr>
          <a:xfrm>
            <a:off x="14649904" y="4469378"/>
            <a:ext cx="1340485" cy="217804"/>
          </a:xfrm>
          <a:prstGeom prst="rect">
            <a:avLst/>
          </a:prstGeom>
        </p:spPr>
        <p:txBody>
          <a:bodyPr vert="horz" wrap="square" lIns="0" tIns="13970" rIns="0" bIns="0" rtlCol="0">
            <a:spAutoFit/>
          </a:bodyPr>
          <a:lstStyle/>
          <a:p>
            <a:pPr>
              <a:lnSpc>
                <a:spcPct val="100000"/>
              </a:lnSpc>
              <a:spcBef>
                <a:spcPts val="110"/>
              </a:spcBef>
            </a:pPr>
            <a:r>
              <a:rPr sz="1250" spc="-35" dirty="0">
                <a:latin typeface="Tahoma"/>
                <a:cs typeface="Tahoma"/>
              </a:rPr>
              <a:t>routing</a:t>
            </a:r>
            <a:r>
              <a:rPr sz="1250" spc="-55" dirty="0">
                <a:latin typeface="Tahoma"/>
                <a:cs typeface="Tahoma"/>
              </a:rPr>
              <a:t> </a:t>
            </a:r>
            <a:r>
              <a:rPr sz="1250" spc="-20" dirty="0">
                <a:latin typeface="Tahoma"/>
                <a:cs typeface="Tahoma"/>
              </a:rPr>
              <a:t>en</a:t>
            </a:r>
            <a:r>
              <a:rPr sz="1250" spc="-55" dirty="0">
                <a:latin typeface="Tahoma"/>
                <a:cs typeface="Tahoma"/>
              </a:rPr>
              <a:t> </a:t>
            </a:r>
            <a:r>
              <a:rPr sz="1250" spc="-30" dirty="0">
                <a:latin typeface="Tahoma"/>
                <a:cs typeface="Tahoma"/>
              </a:rPr>
              <a:t>mobiliteit</a:t>
            </a:r>
            <a:endParaRPr sz="1250">
              <a:latin typeface="Tahoma"/>
              <a:cs typeface="Tahoma"/>
            </a:endParaRPr>
          </a:p>
        </p:txBody>
      </p:sp>
      <p:sp>
        <p:nvSpPr>
          <p:cNvPr id="310" name="object 310"/>
          <p:cNvSpPr txBox="1"/>
          <p:nvPr/>
        </p:nvSpPr>
        <p:spPr>
          <a:xfrm>
            <a:off x="12605351" y="6627613"/>
            <a:ext cx="392430" cy="217804"/>
          </a:xfrm>
          <a:prstGeom prst="rect">
            <a:avLst/>
          </a:prstGeom>
        </p:spPr>
        <p:txBody>
          <a:bodyPr vert="horz" wrap="square" lIns="0" tIns="13970" rIns="0" bIns="0" rtlCol="0">
            <a:spAutoFit/>
          </a:bodyPr>
          <a:lstStyle/>
          <a:p>
            <a:pPr>
              <a:lnSpc>
                <a:spcPct val="100000"/>
              </a:lnSpc>
              <a:spcBef>
                <a:spcPts val="110"/>
              </a:spcBef>
            </a:pPr>
            <a:r>
              <a:rPr sz="1250" spc="-20" dirty="0">
                <a:latin typeface="Tahoma"/>
                <a:cs typeface="Tahoma"/>
              </a:rPr>
              <a:t>water</a:t>
            </a:r>
            <a:endParaRPr sz="1250">
              <a:latin typeface="Tahoma"/>
              <a:cs typeface="Tahoma"/>
            </a:endParaRPr>
          </a:p>
        </p:txBody>
      </p:sp>
      <p:sp>
        <p:nvSpPr>
          <p:cNvPr id="311" name="object 311"/>
          <p:cNvSpPr txBox="1"/>
          <p:nvPr/>
        </p:nvSpPr>
        <p:spPr>
          <a:xfrm>
            <a:off x="14498893" y="6627613"/>
            <a:ext cx="1642745" cy="217804"/>
          </a:xfrm>
          <a:prstGeom prst="rect">
            <a:avLst/>
          </a:prstGeom>
        </p:spPr>
        <p:txBody>
          <a:bodyPr vert="horz" wrap="square" lIns="0" tIns="13970" rIns="0" bIns="0" rtlCol="0">
            <a:spAutoFit/>
          </a:bodyPr>
          <a:lstStyle/>
          <a:p>
            <a:pPr>
              <a:lnSpc>
                <a:spcPct val="100000"/>
              </a:lnSpc>
              <a:spcBef>
                <a:spcPts val="110"/>
              </a:spcBef>
            </a:pPr>
            <a:r>
              <a:rPr sz="1250" spc="-30" dirty="0">
                <a:latin typeface="Tahoma"/>
                <a:cs typeface="Tahoma"/>
              </a:rPr>
              <a:t>programma</a:t>
            </a:r>
            <a:r>
              <a:rPr sz="1250" spc="-55" dirty="0">
                <a:latin typeface="Tahoma"/>
                <a:cs typeface="Tahoma"/>
              </a:rPr>
              <a:t> </a:t>
            </a:r>
            <a:r>
              <a:rPr sz="1250" spc="-20" dirty="0">
                <a:latin typeface="Tahoma"/>
                <a:cs typeface="Tahoma"/>
              </a:rPr>
              <a:t>en</a:t>
            </a:r>
            <a:r>
              <a:rPr sz="1250" spc="-50" dirty="0">
                <a:latin typeface="Tahoma"/>
                <a:cs typeface="Tahoma"/>
              </a:rPr>
              <a:t> </a:t>
            </a:r>
            <a:r>
              <a:rPr sz="1250" spc="-10" dirty="0">
                <a:latin typeface="Tahoma"/>
                <a:cs typeface="Tahoma"/>
              </a:rPr>
              <a:t>recreatie</a:t>
            </a:r>
            <a:endParaRPr sz="1250">
              <a:latin typeface="Tahoma"/>
              <a:cs typeface="Tahoma"/>
            </a:endParaRPr>
          </a:p>
        </p:txBody>
      </p:sp>
      <p:sp>
        <p:nvSpPr>
          <p:cNvPr id="312" name="object 312"/>
          <p:cNvSpPr txBox="1"/>
          <p:nvPr/>
        </p:nvSpPr>
        <p:spPr>
          <a:xfrm>
            <a:off x="4143693" y="6498507"/>
            <a:ext cx="1177290" cy="217804"/>
          </a:xfrm>
          <a:prstGeom prst="rect">
            <a:avLst/>
          </a:prstGeom>
        </p:spPr>
        <p:txBody>
          <a:bodyPr vert="horz" wrap="square" lIns="0" tIns="13970" rIns="0" bIns="0" rtlCol="0">
            <a:spAutoFit/>
          </a:bodyPr>
          <a:lstStyle/>
          <a:p>
            <a:pPr>
              <a:lnSpc>
                <a:spcPct val="100000"/>
              </a:lnSpc>
              <a:spcBef>
                <a:spcPts val="110"/>
              </a:spcBef>
            </a:pPr>
            <a:r>
              <a:rPr sz="1250" spc="-10" dirty="0">
                <a:latin typeface="Tahoma"/>
                <a:cs typeface="Tahoma"/>
              </a:rPr>
              <a:t>voedselproductie</a:t>
            </a:r>
            <a:endParaRPr sz="1250">
              <a:latin typeface="Tahoma"/>
              <a:cs typeface="Tahoma"/>
            </a:endParaRPr>
          </a:p>
        </p:txBody>
      </p:sp>
      <p:sp>
        <p:nvSpPr>
          <p:cNvPr id="313" name="object 313"/>
          <p:cNvSpPr txBox="1"/>
          <p:nvPr/>
        </p:nvSpPr>
        <p:spPr>
          <a:xfrm>
            <a:off x="5002098" y="1289434"/>
            <a:ext cx="2349500" cy="271780"/>
          </a:xfrm>
          <a:prstGeom prst="rect">
            <a:avLst/>
          </a:prstGeom>
        </p:spPr>
        <p:txBody>
          <a:bodyPr vert="horz" wrap="square" lIns="0" tIns="14605" rIns="0" bIns="0" rtlCol="0">
            <a:spAutoFit/>
          </a:bodyPr>
          <a:lstStyle/>
          <a:p>
            <a:pPr>
              <a:lnSpc>
                <a:spcPct val="100000"/>
              </a:lnSpc>
              <a:spcBef>
                <a:spcPts val="115"/>
              </a:spcBef>
            </a:pPr>
            <a:r>
              <a:rPr sz="1600" b="1" spc="-40" dirty="0">
                <a:solidFill>
                  <a:srgbClr val="546BB4"/>
                </a:solidFill>
                <a:latin typeface="Tahoma"/>
                <a:cs typeface="Tahoma"/>
              </a:rPr>
              <a:t>verzameling</a:t>
            </a:r>
            <a:r>
              <a:rPr sz="1600" b="1" spc="-50" dirty="0">
                <a:solidFill>
                  <a:srgbClr val="546BB4"/>
                </a:solidFill>
                <a:latin typeface="Tahoma"/>
                <a:cs typeface="Tahoma"/>
              </a:rPr>
              <a:t> </a:t>
            </a:r>
            <a:r>
              <a:rPr sz="1600" b="1" spc="-55" dirty="0">
                <a:solidFill>
                  <a:srgbClr val="546BB4"/>
                </a:solidFill>
                <a:latin typeface="Tahoma"/>
                <a:cs typeface="Tahoma"/>
              </a:rPr>
              <a:t>van</a:t>
            </a:r>
            <a:r>
              <a:rPr sz="1600" b="1" spc="-45" dirty="0">
                <a:solidFill>
                  <a:srgbClr val="546BB4"/>
                </a:solidFill>
                <a:latin typeface="Tahoma"/>
                <a:cs typeface="Tahoma"/>
              </a:rPr>
              <a:t> </a:t>
            </a:r>
            <a:r>
              <a:rPr sz="1600" b="1" spc="-10" dirty="0">
                <a:solidFill>
                  <a:srgbClr val="546BB4"/>
                </a:solidFill>
                <a:latin typeface="Tahoma"/>
                <a:cs typeface="Tahoma"/>
              </a:rPr>
              <a:t>ideeën</a:t>
            </a:r>
            <a:endParaRPr sz="1600">
              <a:latin typeface="Tahoma"/>
              <a:cs typeface="Tahoma"/>
            </a:endParaRPr>
          </a:p>
        </p:txBody>
      </p:sp>
      <p:sp>
        <p:nvSpPr>
          <p:cNvPr id="314" name="object 314"/>
          <p:cNvSpPr txBox="1"/>
          <p:nvPr/>
        </p:nvSpPr>
        <p:spPr>
          <a:xfrm>
            <a:off x="11889197" y="1936016"/>
            <a:ext cx="1824355" cy="271780"/>
          </a:xfrm>
          <a:prstGeom prst="rect">
            <a:avLst/>
          </a:prstGeom>
        </p:spPr>
        <p:txBody>
          <a:bodyPr vert="horz" wrap="square" lIns="0" tIns="14605" rIns="0" bIns="0" rtlCol="0">
            <a:spAutoFit/>
          </a:bodyPr>
          <a:lstStyle/>
          <a:p>
            <a:pPr>
              <a:lnSpc>
                <a:spcPct val="100000"/>
              </a:lnSpc>
              <a:spcBef>
                <a:spcPts val="115"/>
              </a:spcBef>
            </a:pPr>
            <a:r>
              <a:rPr sz="1600" b="1" dirty="0">
                <a:solidFill>
                  <a:srgbClr val="546BB4"/>
                </a:solidFill>
                <a:latin typeface="Tahoma"/>
                <a:cs typeface="Tahoma"/>
              </a:rPr>
              <a:t>gezond</a:t>
            </a:r>
            <a:r>
              <a:rPr sz="1600" b="1" spc="-90" dirty="0">
                <a:solidFill>
                  <a:srgbClr val="546BB4"/>
                </a:solidFill>
                <a:latin typeface="Tahoma"/>
                <a:cs typeface="Tahoma"/>
              </a:rPr>
              <a:t> </a:t>
            </a:r>
            <a:r>
              <a:rPr sz="1600" b="1" spc="-10" dirty="0">
                <a:solidFill>
                  <a:srgbClr val="546BB4"/>
                </a:solidFill>
                <a:latin typeface="Tahoma"/>
                <a:cs typeface="Tahoma"/>
              </a:rPr>
              <a:t>landschap</a:t>
            </a:r>
            <a:endParaRPr sz="1600">
              <a:latin typeface="Tahoma"/>
              <a:cs typeface="Tahoma"/>
            </a:endParaRPr>
          </a:p>
        </p:txBody>
      </p:sp>
      <p:sp>
        <p:nvSpPr>
          <p:cNvPr id="315" name="object 315"/>
          <p:cNvSpPr txBox="1"/>
          <p:nvPr/>
        </p:nvSpPr>
        <p:spPr>
          <a:xfrm>
            <a:off x="14630781" y="1936016"/>
            <a:ext cx="1158875" cy="271780"/>
          </a:xfrm>
          <a:prstGeom prst="rect">
            <a:avLst/>
          </a:prstGeom>
        </p:spPr>
        <p:txBody>
          <a:bodyPr vert="horz" wrap="square" lIns="0" tIns="14605" rIns="0" bIns="0" rtlCol="0">
            <a:spAutoFit/>
          </a:bodyPr>
          <a:lstStyle/>
          <a:p>
            <a:pPr>
              <a:lnSpc>
                <a:spcPct val="100000"/>
              </a:lnSpc>
              <a:spcBef>
                <a:spcPts val="115"/>
              </a:spcBef>
            </a:pPr>
            <a:r>
              <a:rPr sz="1600" b="1" spc="-40" dirty="0">
                <a:solidFill>
                  <a:srgbClr val="546BB4"/>
                </a:solidFill>
                <a:latin typeface="Tahoma"/>
                <a:cs typeface="Tahoma"/>
              </a:rPr>
              <a:t>programma</a:t>
            </a:r>
            <a:endParaRPr sz="1600">
              <a:latin typeface="Tahoma"/>
              <a:cs typeface="Tahoma"/>
            </a:endParaRPr>
          </a:p>
        </p:txBody>
      </p:sp>
      <p:grpSp>
        <p:nvGrpSpPr>
          <p:cNvPr id="316" name="object 316"/>
          <p:cNvGrpSpPr/>
          <p:nvPr/>
        </p:nvGrpSpPr>
        <p:grpSpPr>
          <a:xfrm>
            <a:off x="6135685" y="7074339"/>
            <a:ext cx="7919720" cy="1583690"/>
            <a:chOff x="6135685" y="7074339"/>
            <a:chExt cx="7919720" cy="1583690"/>
          </a:xfrm>
        </p:grpSpPr>
        <p:sp>
          <p:nvSpPr>
            <p:cNvPr id="317" name="object 317"/>
            <p:cNvSpPr/>
            <p:nvPr/>
          </p:nvSpPr>
          <p:spPr>
            <a:xfrm>
              <a:off x="6170270" y="7120017"/>
              <a:ext cx="3881754" cy="1503680"/>
            </a:xfrm>
            <a:custGeom>
              <a:avLst/>
              <a:gdLst/>
              <a:ahLst/>
              <a:cxnLst/>
              <a:rect l="l" t="t" r="r" b="b"/>
              <a:pathLst>
                <a:path w="3881754" h="1503679">
                  <a:moveTo>
                    <a:pt x="0" y="0"/>
                  </a:moveTo>
                  <a:lnTo>
                    <a:pt x="0" y="1030460"/>
                  </a:lnTo>
                  <a:lnTo>
                    <a:pt x="3881630" y="1030460"/>
                  </a:lnTo>
                  <a:lnTo>
                    <a:pt x="3881630" y="1503210"/>
                  </a:lnTo>
                </a:path>
              </a:pathLst>
            </a:custGeom>
            <a:ln w="69170">
              <a:solidFill>
                <a:srgbClr val="546CB3"/>
              </a:solidFill>
            </a:ln>
          </p:spPr>
          <p:txBody>
            <a:bodyPr wrap="square" lIns="0" tIns="0" rIns="0" bIns="0" rtlCol="0"/>
            <a:lstStyle/>
            <a:p>
              <a:endParaRPr/>
            </a:p>
          </p:txBody>
        </p:sp>
        <p:sp>
          <p:nvSpPr>
            <p:cNvPr id="318" name="object 318"/>
            <p:cNvSpPr/>
            <p:nvPr/>
          </p:nvSpPr>
          <p:spPr>
            <a:xfrm>
              <a:off x="9954216" y="8518146"/>
              <a:ext cx="195580" cy="105410"/>
            </a:xfrm>
            <a:custGeom>
              <a:avLst/>
              <a:gdLst/>
              <a:ahLst/>
              <a:cxnLst/>
              <a:rect l="l" t="t" r="r" b="b"/>
              <a:pathLst>
                <a:path w="195579" h="105409">
                  <a:moveTo>
                    <a:pt x="195376" y="0"/>
                  </a:moveTo>
                  <a:lnTo>
                    <a:pt x="97682" y="105075"/>
                  </a:lnTo>
                  <a:lnTo>
                    <a:pt x="0" y="0"/>
                  </a:lnTo>
                </a:path>
              </a:pathLst>
            </a:custGeom>
            <a:ln w="69170">
              <a:solidFill>
                <a:srgbClr val="546CB3"/>
              </a:solidFill>
            </a:ln>
          </p:spPr>
          <p:txBody>
            <a:bodyPr wrap="square" lIns="0" tIns="0" rIns="0" bIns="0" rtlCol="0"/>
            <a:lstStyle/>
            <a:p>
              <a:endParaRPr/>
            </a:p>
          </p:txBody>
        </p:sp>
        <p:sp>
          <p:nvSpPr>
            <p:cNvPr id="319" name="object 319"/>
            <p:cNvSpPr/>
            <p:nvPr/>
          </p:nvSpPr>
          <p:spPr>
            <a:xfrm>
              <a:off x="10010685" y="7103422"/>
              <a:ext cx="4015740" cy="1047115"/>
            </a:xfrm>
            <a:custGeom>
              <a:avLst/>
              <a:gdLst/>
              <a:ahLst/>
              <a:cxnLst/>
              <a:rect l="l" t="t" r="r" b="b"/>
              <a:pathLst>
                <a:path w="4015740" h="1047115">
                  <a:moveTo>
                    <a:pt x="4015521" y="0"/>
                  </a:moveTo>
                  <a:lnTo>
                    <a:pt x="4015521" y="1047057"/>
                  </a:lnTo>
                  <a:lnTo>
                    <a:pt x="0" y="1047057"/>
                  </a:lnTo>
                </a:path>
              </a:pathLst>
            </a:custGeom>
            <a:ln w="58165">
              <a:solidFill>
                <a:srgbClr val="546CB3"/>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screen">
            <a:extLst>
              <a:ext uri="{28A0092B-C50C-407E-A947-70E740481C1C}">
                <a14:useLocalDpi xmlns:a14="http://schemas.microsoft.com/office/drawing/2010/main"/>
              </a:ext>
            </a:extLst>
          </a:blip>
          <a:stretch>
            <a:fillRect/>
          </a:stretch>
        </p:blipFill>
        <p:spPr>
          <a:xfrm>
            <a:off x="9061450" y="652936"/>
            <a:ext cx="10371632" cy="9425701"/>
          </a:xfrm>
          <a:prstGeom prst="rect">
            <a:avLst/>
          </a:prstGeom>
        </p:spPr>
      </p:pic>
      <p:pic>
        <p:nvPicPr>
          <p:cNvPr id="4" name="Afbeelding 3">
            <a:extLst>
              <a:ext uri="{FF2B5EF4-FFF2-40B4-BE49-F238E27FC236}">
                <a16:creationId xmlns:a16="http://schemas.microsoft.com/office/drawing/2014/main" id="{9668A45B-698F-191A-22B9-115C3907F7A2}"/>
              </a:ext>
            </a:extLst>
          </p:cNvPr>
          <p:cNvPicPr>
            <a:picLocks noChangeAspect="1"/>
          </p:cNvPicPr>
          <p:nvPr/>
        </p:nvPicPr>
        <p:blipFill>
          <a:blip r:embed="rId4"/>
          <a:stretch>
            <a:fillRect/>
          </a:stretch>
        </p:blipFill>
        <p:spPr>
          <a:xfrm>
            <a:off x="146050" y="103821"/>
            <a:ext cx="7815749" cy="11083489"/>
          </a:xfrm>
          <a:prstGeom prst="rect">
            <a:avLst/>
          </a:prstGeom>
        </p:spPr>
      </p:pic>
      <p:sp>
        <p:nvSpPr>
          <p:cNvPr id="10" name="Titel 9">
            <a:extLst>
              <a:ext uri="{FF2B5EF4-FFF2-40B4-BE49-F238E27FC236}">
                <a16:creationId xmlns:a16="http://schemas.microsoft.com/office/drawing/2014/main" id="{DE7E6F87-1A15-B84B-8507-9BEBC11B4A71}"/>
              </a:ext>
            </a:extLst>
          </p:cNvPr>
          <p:cNvSpPr>
            <a:spLocks noGrp="1"/>
          </p:cNvSpPr>
          <p:nvPr>
            <p:ph type="title"/>
          </p:nvPr>
        </p:nvSpPr>
        <p:spPr>
          <a:xfrm>
            <a:off x="9594850" y="112930"/>
            <a:ext cx="8534400" cy="1223149"/>
          </a:xfrm>
        </p:spPr>
        <p:txBody>
          <a:bodyPr/>
          <a:lstStyle/>
          <a:p>
            <a:r>
              <a:rPr lang="nl-NL" sz="6000" dirty="0"/>
              <a:t>Ontwikkelingsvisie stadsbos</a:t>
            </a:r>
          </a:p>
        </p:txBody>
      </p:sp>
      <p:sp>
        <p:nvSpPr>
          <p:cNvPr id="11" name="Tekstvak 10">
            <a:extLst>
              <a:ext uri="{FF2B5EF4-FFF2-40B4-BE49-F238E27FC236}">
                <a16:creationId xmlns:a16="http://schemas.microsoft.com/office/drawing/2014/main" id="{55331FD8-13AF-05F0-30B4-D5956F0159CE}"/>
              </a:ext>
            </a:extLst>
          </p:cNvPr>
          <p:cNvSpPr txBox="1"/>
          <p:nvPr/>
        </p:nvSpPr>
        <p:spPr>
          <a:xfrm>
            <a:off x="10052050" y="10302471"/>
            <a:ext cx="9497414" cy="707886"/>
          </a:xfrm>
          <a:prstGeom prst="rect">
            <a:avLst/>
          </a:prstGeom>
          <a:noFill/>
        </p:spPr>
        <p:txBody>
          <a:bodyPr wrap="square" rtlCol="0">
            <a:spAutoFit/>
          </a:bodyPr>
          <a:lstStyle/>
          <a:p>
            <a:r>
              <a:rPr lang="nl-NL" sz="4000" dirty="0">
                <a:latin typeface="Tahoma" panose="020B0604030504040204" pitchFamily="34" charset="0"/>
                <a:ea typeface="Tahoma" panose="020B0604030504040204" pitchFamily="34" charset="0"/>
                <a:cs typeface="Tahoma" panose="020B0604030504040204" pitchFamily="34" charset="0"/>
              </a:rPr>
              <a:t>Stadsbos met diverse bestemmingen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2037</TotalTime>
  <Words>1121</Words>
  <Application>Microsoft Macintosh PowerPoint</Application>
  <PresentationFormat>Aangepast</PresentationFormat>
  <Paragraphs>418</Paragraphs>
  <Slides>50</Slides>
  <Notes>18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50</vt:i4>
      </vt:variant>
    </vt:vector>
  </HeadingPairs>
  <TitlesOfParts>
    <vt:vector size="57" baseType="lpstr">
      <vt:lpstr>Arial</vt:lpstr>
      <vt:lpstr>Calibri</vt:lpstr>
      <vt:lpstr>Tahoma</vt:lpstr>
      <vt:lpstr>Times New Roman</vt:lpstr>
      <vt:lpstr>Trebuchet MS</vt:lpstr>
      <vt:lpstr>Wingdings</vt:lpstr>
      <vt:lpstr>Office Theme</vt:lpstr>
      <vt:lpstr>Uitvoering: Ontwikkelingsvisie Stadsbos en Landgoed  De Wielewaal</vt:lpstr>
      <vt:lpstr>PowerPoint-presentatie</vt:lpstr>
      <vt:lpstr>PowerPoint-presentatie</vt:lpstr>
      <vt:lpstr>PowerPoint-presentatie</vt:lpstr>
      <vt:lpstr>PowerPoint-presentatie</vt:lpstr>
      <vt:lpstr>PowerPoint-presentatie</vt:lpstr>
      <vt:lpstr>Stadsbosthema’s  en analyse</vt:lpstr>
      <vt:lpstr>PowerPoint-presentatie</vt:lpstr>
      <vt:lpstr>Ontwikkelingsvisie stadsbos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ontwikkelingsvisie</vt:lpstr>
      <vt:lpstr>PowerPoint-presentatie</vt:lpstr>
      <vt:lpstr>PowerPoint-presentatie</vt:lpstr>
      <vt:lpstr>MOBILITEIT een goed bereikbaar stadsbos waarin bewogen wordt  </vt:lpstr>
      <vt:lpstr>PowerPoint-presentatie</vt:lpstr>
      <vt:lpstr>PowerPoint-presentatie</vt:lpstr>
      <vt:lpstr>PowerPoint-presentatie</vt:lpstr>
      <vt:lpstr>PowerPoint-presentatie</vt:lpstr>
      <vt:lpstr>NATUUR EN CULTUUR programmering van het stadsbos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Landgoed De Wielewaal</vt:lpstr>
      <vt:lpstr>PowerPoint-presentatie</vt:lpstr>
      <vt:lpstr>buitenplaats Welschap</vt:lpstr>
      <vt:lpstr>Buitenplaats Welschap ontwikkelen tot één samenhangend plan met een publiek landschap. Water en natuur staan centraal.   Opstellen van een gebiedskader waaraan initiatieven getoetst kunnen worden.  </vt:lpstr>
      <vt:lpstr>landgoed de Mispelhoef en de Strijpse Es</vt:lpstr>
      <vt:lpstr>Landgoed Mispelhoef als entree van het stadsbos aan de groene corridor. Overstappunt van auto naar voet. Strijpse Es als cultuurhistorisch productielandschap.</vt:lpstr>
      <vt:lpstr>landgoed Philips Fruittuin</vt:lpstr>
      <vt:lpstr>Ontwikkelingen gaan door op de bestaande kwaliteiten van de fruittuin. Sterk geënt op het Philips cultuurlandschap en historie. Fruittuin een herkenbaar adres geven aan de Anthony Fokkerweg.</vt:lpstr>
      <vt:lpstr>Hoe verder</vt:lpstr>
      <vt:lpstr>Fase 1 </vt:lpstr>
      <vt:lpstr>Vervolg fase 1</vt:lpstr>
      <vt:lpstr>PowerPoint-presentatie</vt:lpstr>
      <vt:lpstr>PowerPoint-presentatie</vt:lpstr>
      <vt:lpstr>PowerPoint-presentatie</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Stadsbos en Landgoed De Wielewaal</dc:title>
  <dc:creator>France van Gils</dc:creator>
  <cp:lastModifiedBy>Wendie Hardeman</cp:lastModifiedBy>
  <cp:revision>22</cp:revision>
  <dcterms:created xsi:type="dcterms:W3CDTF">2024-01-22T10:34:19Z</dcterms:created>
  <dcterms:modified xsi:type="dcterms:W3CDTF">2024-09-19T08:32:03Z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2023-07-13T00:00:00Z</vt:filetime>
  </property>
  <property fmtid="{D5CDD505-2E9C-101B-9397-08002B2CF9AE}" pid="3" name="Creator">
    <vt:lpwstr>Adobe InDesign 18.0 (Macintosh)</vt:lpwstr>
  </property>
  <property fmtid="{D5CDD505-2E9C-101B-9397-08002B2CF9AE}" pid="4" name="LastSaved">
    <vt:filetime>2024-01-22T00:00:00Z</vt:filetime>
  </property>
  <property fmtid="{D5CDD505-2E9C-101B-9397-08002B2CF9AE}" pid="5" name="Producer">
    <vt:lpwstr>Adobe PDF Library 17.0</vt:lpwstr>
  </property>
</Properties>
</file>